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webextensions/webextension3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326" r:id="rId2"/>
    <p:sldId id="296" r:id="rId3"/>
    <p:sldId id="315" r:id="rId4"/>
    <p:sldId id="308" r:id="rId5"/>
    <p:sldId id="336" r:id="rId6"/>
    <p:sldId id="297" r:id="rId7"/>
    <p:sldId id="337" r:id="rId8"/>
    <p:sldId id="298" r:id="rId9"/>
    <p:sldId id="299" r:id="rId10"/>
    <p:sldId id="300" r:id="rId11"/>
    <p:sldId id="338" r:id="rId12"/>
    <p:sldId id="301" r:id="rId13"/>
    <p:sldId id="313" r:id="rId14"/>
    <p:sldId id="302" r:id="rId15"/>
    <p:sldId id="318" r:id="rId16"/>
    <p:sldId id="303" r:id="rId17"/>
    <p:sldId id="305" r:id="rId18"/>
    <p:sldId id="335" r:id="rId19"/>
    <p:sldId id="306" r:id="rId20"/>
    <p:sldId id="349" r:id="rId21"/>
    <p:sldId id="312" r:id="rId22"/>
    <p:sldId id="340" r:id="rId23"/>
    <p:sldId id="307" r:id="rId24"/>
    <p:sldId id="322" r:id="rId25"/>
    <p:sldId id="309" r:id="rId26"/>
    <p:sldId id="325" r:id="rId27"/>
    <p:sldId id="319" r:id="rId28"/>
    <p:sldId id="314" r:id="rId29"/>
    <p:sldId id="345" r:id="rId30"/>
    <p:sldId id="317" r:id="rId31"/>
    <p:sldId id="348" r:id="rId32"/>
    <p:sldId id="321" r:id="rId33"/>
    <p:sldId id="350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A8FE"/>
    <a:srgbClr val="0A2E5F"/>
    <a:srgbClr val="C4F2FF"/>
    <a:srgbClr val="8497B0"/>
    <a:srgbClr val="79E1FF"/>
    <a:srgbClr val="023672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97" autoAdjust="0"/>
    <p:restoredTop sz="95552"/>
  </p:normalViewPr>
  <p:slideViewPr>
    <p:cSldViewPr snapToGrid="0" showGuides="1">
      <p:cViewPr varScale="1">
        <p:scale>
          <a:sx n="82" d="100"/>
          <a:sy n="82" d="100"/>
        </p:scale>
        <p:origin x="23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Plus Jakarta Sans" pitchFamily="2" charset="0"/>
              </a:defRPr>
            </a:lvl1pPr>
          </a:lstStyle>
          <a:p>
            <a:endParaRPr lang="en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Plus Jakarta Sans" pitchFamily="2" charset="0"/>
              </a:defRPr>
            </a:lvl1pPr>
          </a:lstStyle>
          <a:p>
            <a:fld id="{2E8E1341-4BB6-45FD-8D05-1CCDB9C61295}" type="datetimeFigureOut">
              <a:rPr lang="en-ID" smtClean="0"/>
              <a:pPr/>
              <a:t>03/04/2024</a:t>
            </a:fld>
            <a:endParaRPr lang="en-ID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Plus Jakarta Sans" pitchFamily="2" charset="0"/>
              </a:defRPr>
            </a:lvl1pPr>
          </a:lstStyle>
          <a:p>
            <a:endParaRPr lang="en-ID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Plus Jakarta Sans" pitchFamily="2" charset="0"/>
              </a:defRPr>
            </a:lvl1pPr>
          </a:lstStyle>
          <a:p>
            <a:fld id="{A8E4845E-908F-4C3E-98D6-DF588283AB68}" type="slidenum">
              <a:rPr lang="en-ID" smtClean="0"/>
              <a:pPr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10558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Plus Jakarta Sans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Plus Jakarta Sans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Plus Jakarta Sans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Plus Jakarta Sans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Plus Jakarta Sans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E4845E-908F-4C3E-98D6-DF588283AB68}" type="slidenum">
              <a:rPr lang="en-ID" smtClean="0"/>
              <a:pPr/>
              <a:t>2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44061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E4845E-908F-4C3E-98D6-DF588283AB68}" type="slidenum">
              <a:rPr lang="en-ID" smtClean="0"/>
              <a:pPr/>
              <a:t>7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78290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E4845E-908F-4C3E-98D6-DF588283AB68}" type="slidenum">
              <a:rPr lang="en-ID" smtClean="0"/>
              <a:pPr/>
              <a:t>8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1480117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E4845E-908F-4C3E-98D6-DF588283AB68}" type="slidenum">
              <a:rPr lang="en-ID" smtClean="0"/>
              <a:pPr/>
              <a:t>17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20355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E4845E-908F-4C3E-98D6-DF588283AB68}" type="slidenum">
              <a:rPr lang="en-ID" smtClean="0"/>
              <a:pPr/>
              <a:t>30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71350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C46D5C-ADF4-4B5D-A43E-1A44419CBC6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271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09490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EF169E2-B15E-CDA0-27F6-C38A7256505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53050" y="1201784"/>
            <a:ext cx="5738950" cy="4441370"/>
          </a:xfrm>
          <a:custGeom>
            <a:avLst/>
            <a:gdLst>
              <a:gd name="connsiteX0" fmla="*/ 428849 w 5738950"/>
              <a:gd name="connsiteY0" fmla="*/ 0 h 4062226"/>
              <a:gd name="connsiteX1" fmla="*/ 5738950 w 5738950"/>
              <a:gd name="connsiteY1" fmla="*/ 0 h 4062226"/>
              <a:gd name="connsiteX2" fmla="*/ 5738950 w 5738950"/>
              <a:gd name="connsiteY2" fmla="*/ 4062226 h 4062226"/>
              <a:gd name="connsiteX3" fmla="*/ 428849 w 5738950"/>
              <a:gd name="connsiteY3" fmla="*/ 4062226 h 4062226"/>
              <a:gd name="connsiteX4" fmla="*/ 0 w 5738950"/>
              <a:gd name="connsiteY4" fmla="*/ 3633377 h 4062226"/>
              <a:gd name="connsiteX5" fmla="*/ 0 w 5738950"/>
              <a:gd name="connsiteY5" fmla="*/ 428850 h 4062226"/>
              <a:gd name="connsiteX6" fmla="*/ 428849 w 5738950"/>
              <a:gd name="connsiteY6" fmla="*/ 0 h 4062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38950" h="4062226">
                <a:moveTo>
                  <a:pt x="428849" y="0"/>
                </a:moveTo>
                <a:lnTo>
                  <a:pt x="5738950" y="0"/>
                </a:lnTo>
                <a:lnTo>
                  <a:pt x="5738950" y="4062226"/>
                </a:lnTo>
                <a:lnTo>
                  <a:pt x="428849" y="4062226"/>
                </a:lnTo>
                <a:cubicBezTo>
                  <a:pt x="192002" y="4062226"/>
                  <a:pt x="0" y="3870224"/>
                  <a:pt x="0" y="3633377"/>
                </a:cubicBezTo>
                <a:lnTo>
                  <a:pt x="0" y="428850"/>
                </a:lnTo>
                <a:cubicBezTo>
                  <a:pt x="0" y="192002"/>
                  <a:pt x="192002" y="0"/>
                  <a:pt x="428849" y="0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72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26CF53-4CDA-4C03-7CCA-E5D2F59A17A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298195"/>
            <a:ext cx="6818812" cy="2879725"/>
          </a:xfrm>
          <a:custGeom>
            <a:avLst/>
            <a:gdLst>
              <a:gd name="connsiteX0" fmla="*/ 0 w 7535863"/>
              <a:gd name="connsiteY0" fmla="*/ 0 h 2879725"/>
              <a:gd name="connsiteX1" fmla="*/ 7535863 w 7535863"/>
              <a:gd name="connsiteY1" fmla="*/ 0 h 2879725"/>
              <a:gd name="connsiteX2" fmla="*/ 7535863 w 7535863"/>
              <a:gd name="connsiteY2" fmla="*/ 2879725 h 2879725"/>
              <a:gd name="connsiteX3" fmla="*/ 0 w 7535863"/>
              <a:gd name="connsiteY3" fmla="*/ 2879725 h 287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5863" h="2879725">
                <a:moveTo>
                  <a:pt x="0" y="0"/>
                </a:moveTo>
                <a:lnTo>
                  <a:pt x="7535863" y="0"/>
                </a:lnTo>
                <a:lnTo>
                  <a:pt x="7535863" y="2879725"/>
                </a:lnTo>
                <a:lnTo>
                  <a:pt x="0" y="2879725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2495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918E8DC-0C0D-E4F7-9360-3297C45102F5}"/>
              </a:ext>
            </a:extLst>
          </p:cNvPr>
          <p:cNvGrpSpPr/>
          <p:nvPr userDrawn="1"/>
        </p:nvGrpSpPr>
        <p:grpSpPr>
          <a:xfrm flipH="1">
            <a:off x="-725307" y="4979682"/>
            <a:ext cx="2614296" cy="2398395"/>
            <a:chOff x="12996235" y="5020849"/>
            <a:chExt cx="2614296" cy="2398395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19A4BD31-0B9E-77CE-2F01-F0D0ADF2D3E6}"/>
                </a:ext>
              </a:extLst>
            </p:cNvPr>
            <p:cNvSpPr/>
            <p:nvPr/>
          </p:nvSpPr>
          <p:spPr>
            <a:xfrm rot="16200000">
              <a:off x="13127398" y="4936111"/>
              <a:ext cx="2398395" cy="2567871"/>
            </a:xfrm>
            <a:custGeom>
              <a:avLst/>
              <a:gdLst>
                <a:gd name="connsiteX0" fmla="*/ 2074640 w 2398395"/>
                <a:gd name="connsiteY0" fmla="*/ 682495 h 2567871"/>
                <a:gd name="connsiteX1" fmla="*/ 2074640 w 2398395"/>
                <a:gd name="connsiteY1" fmla="*/ 542552 h 2567871"/>
                <a:gd name="connsiteX2" fmla="*/ 2046065 w 2398395"/>
                <a:gd name="connsiteY2" fmla="*/ 542552 h 2567871"/>
                <a:gd name="connsiteX3" fmla="*/ 2046065 w 2398395"/>
                <a:gd name="connsiteY3" fmla="*/ 694292 h 2567871"/>
                <a:gd name="connsiteX4" fmla="*/ 2369820 w 2398395"/>
                <a:gd name="connsiteY4" fmla="*/ 1017654 h 2567871"/>
                <a:gd name="connsiteX5" fmla="*/ 2369820 w 2398395"/>
                <a:gd name="connsiteY5" fmla="*/ 2567872 h 2567871"/>
                <a:gd name="connsiteX6" fmla="*/ 2398395 w 2398395"/>
                <a:gd name="connsiteY6" fmla="*/ 2567872 h 2567871"/>
                <a:gd name="connsiteX7" fmla="*/ 2398395 w 2398395"/>
                <a:gd name="connsiteY7" fmla="*/ 1005858 h 2567871"/>
                <a:gd name="connsiteX8" fmla="*/ 2074640 w 2398395"/>
                <a:gd name="connsiteY8" fmla="*/ 682495 h 2567871"/>
                <a:gd name="connsiteX9" fmla="*/ 1913287 w 2398395"/>
                <a:gd name="connsiteY9" fmla="*/ 886273 h 2567871"/>
                <a:gd name="connsiteX10" fmla="*/ 1913287 w 2398395"/>
                <a:gd name="connsiteY10" fmla="*/ 0 h 2567871"/>
                <a:gd name="connsiteX11" fmla="*/ 1884712 w 2398395"/>
                <a:gd name="connsiteY11" fmla="*/ 0 h 2567871"/>
                <a:gd name="connsiteX12" fmla="*/ 1884712 w 2398395"/>
                <a:gd name="connsiteY12" fmla="*/ 897785 h 2567871"/>
                <a:gd name="connsiteX13" fmla="*/ 2172938 w 2398395"/>
                <a:gd name="connsiteY13" fmla="*/ 1198220 h 2567871"/>
                <a:gd name="connsiteX14" fmla="*/ 2172938 w 2398395"/>
                <a:gd name="connsiteY14" fmla="*/ 2040351 h 2567871"/>
                <a:gd name="connsiteX15" fmla="*/ 2201513 w 2398395"/>
                <a:gd name="connsiteY15" fmla="*/ 2040351 h 2567871"/>
                <a:gd name="connsiteX16" fmla="*/ 2201513 w 2398395"/>
                <a:gd name="connsiteY16" fmla="*/ 1186708 h 2567871"/>
                <a:gd name="connsiteX17" fmla="*/ 1913287 w 2398395"/>
                <a:gd name="connsiteY17" fmla="*/ 886273 h 2567871"/>
                <a:gd name="connsiteX18" fmla="*/ 1545622 w 2398395"/>
                <a:gd name="connsiteY18" fmla="*/ 0 h 2567871"/>
                <a:gd name="connsiteX19" fmla="*/ 1545622 w 2398395"/>
                <a:gd name="connsiteY19" fmla="*/ 889793 h 2567871"/>
                <a:gd name="connsiteX20" fmla="*/ 1248537 w 2398395"/>
                <a:gd name="connsiteY20" fmla="*/ 1186613 h 2567871"/>
                <a:gd name="connsiteX21" fmla="*/ 1248537 w 2398395"/>
                <a:gd name="connsiteY21" fmla="*/ 2059948 h 2567871"/>
                <a:gd name="connsiteX22" fmla="*/ 1277112 w 2398395"/>
                <a:gd name="connsiteY22" fmla="*/ 2059948 h 2567871"/>
                <a:gd name="connsiteX23" fmla="*/ 1277112 w 2398395"/>
                <a:gd name="connsiteY23" fmla="*/ 1198410 h 2567871"/>
                <a:gd name="connsiteX24" fmla="*/ 1574197 w 2398395"/>
                <a:gd name="connsiteY24" fmla="*/ 901590 h 2567871"/>
                <a:gd name="connsiteX25" fmla="*/ 1574197 w 2398395"/>
                <a:gd name="connsiteY25" fmla="*/ 0 h 2567871"/>
                <a:gd name="connsiteX26" fmla="*/ 1545622 w 2398395"/>
                <a:gd name="connsiteY26" fmla="*/ 0 h 2567871"/>
                <a:gd name="connsiteX27" fmla="*/ 964883 w 2398395"/>
                <a:gd name="connsiteY27" fmla="*/ 320318 h 2567871"/>
                <a:gd name="connsiteX28" fmla="*/ 964883 w 2398395"/>
                <a:gd name="connsiteY28" fmla="*/ 467111 h 2567871"/>
                <a:gd name="connsiteX29" fmla="*/ 524161 w 2398395"/>
                <a:gd name="connsiteY29" fmla="*/ 907298 h 2567871"/>
                <a:gd name="connsiteX30" fmla="*/ 524161 w 2398395"/>
                <a:gd name="connsiteY30" fmla="*/ 2535145 h 2567871"/>
                <a:gd name="connsiteX31" fmla="*/ 552736 w 2398395"/>
                <a:gd name="connsiteY31" fmla="*/ 2535145 h 2567871"/>
                <a:gd name="connsiteX32" fmla="*/ 552736 w 2398395"/>
                <a:gd name="connsiteY32" fmla="*/ 919095 h 2567871"/>
                <a:gd name="connsiteX33" fmla="*/ 993458 w 2398395"/>
                <a:gd name="connsiteY33" fmla="*/ 478907 h 2567871"/>
                <a:gd name="connsiteX34" fmla="*/ 993458 w 2398395"/>
                <a:gd name="connsiteY34" fmla="*/ 320318 h 2567871"/>
                <a:gd name="connsiteX35" fmla="*/ 964883 w 2398395"/>
                <a:gd name="connsiteY35" fmla="*/ 320318 h 2567871"/>
                <a:gd name="connsiteX36" fmla="*/ 404908 w 2398395"/>
                <a:gd name="connsiteY36" fmla="*/ 590786 h 2567871"/>
                <a:gd name="connsiteX37" fmla="*/ 404908 w 2398395"/>
                <a:gd name="connsiteY37" fmla="*/ 1468402 h 2567871"/>
                <a:gd name="connsiteX38" fmla="*/ 0 w 2398395"/>
                <a:gd name="connsiteY38" fmla="*/ 1872724 h 2567871"/>
                <a:gd name="connsiteX39" fmla="*/ 20193 w 2398395"/>
                <a:gd name="connsiteY39" fmla="*/ 1892892 h 2567871"/>
                <a:gd name="connsiteX40" fmla="*/ 433483 w 2398395"/>
                <a:gd name="connsiteY40" fmla="*/ 1480198 h 2567871"/>
                <a:gd name="connsiteX41" fmla="*/ 433483 w 2398395"/>
                <a:gd name="connsiteY41" fmla="*/ 590786 h 2567871"/>
                <a:gd name="connsiteX42" fmla="*/ 404908 w 2398395"/>
                <a:gd name="connsiteY42" fmla="*/ 590786 h 25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98395" h="2567871">
                  <a:moveTo>
                    <a:pt x="2074640" y="682495"/>
                  </a:moveTo>
                  <a:lnTo>
                    <a:pt x="2074640" y="542552"/>
                  </a:lnTo>
                  <a:lnTo>
                    <a:pt x="2046065" y="542552"/>
                  </a:lnTo>
                  <a:lnTo>
                    <a:pt x="2046065" y="694292"/>
                  </a:lnTo>
                  <a:lnTo>
                    <a:pt x="2369820" y="1017654"/>
                  </a:lnTo>
                  <a:lnTo>
                    <a:pt x="2369820" y="2567872"/>
                  </a:lnTo>
                  <a:lnTo>
                    <a:pt x="2398395" y="2567872"/>
                  </a:lnTo>
                  <a:lnTo>
                    <a:pt x="2398395" y="1005858"/>
                  </a:lnTo>
                  <a:lnTo>
                    <a:pt x="2074640" y="682495"/>
                  </a:lnTo>
                  <a:close/>
                  <a:moveTo>
                    <a:pt x="1913287" y="886273"/>
                  </a:moveTo>
                  <a:lnTo>
                    <a:pt x="1913287" y="0"/>
                  </a:lnTo>
                  <a:lnTo>
                    <a:pt x="1884712" y="0"/>
                  </a:lnTo>
                  <a:lnTo>
                    <a:pt x="1884712" y="897785"/>
                  </a:lnTo>
                  <a:lnTo>
                    <a:pt x="2172938" y="1198220"/>
                  </a:lnTo>
                  <a:lnTo>
                    <a:pt x="2172938" y="2040351"/>
                  </a:lnTo>
                  <a:lnTo>
                    <a:pt x="2201513" y="2040351"/>
                  </a:lnTo>
                  <a:lnTo>
                    <a:pt x="2201513" y="1186708"/>
                  </a:lnTo>
                  <a:lnTo>
                    <a:pt x="1913287" y="886273"/>
                  </a:lnTo>
                  <a:close/>
                  <a:moveTo>
                    <a:pt x="1545622" y="0"/>
                  </a:moveTo>
                  <a:lnTo>
                    <a:pt x="1545622" y="889793"/>
                  </a:lnTo>
                  <a:lnTo>
                    <a:pt x="1248537" y="1186613"/>
                  </a:lnTo>
                  <a:lnTo>
                    <a:pt x="1248537" y="2059948"/>
                  </a:lnTo>
                  <a:lnTo>
                    <a:pt x="1277112" y="2059948"/>
                  </a:lnTo>
                  <a:lnTo>
                    <a:pt x="1277112" y="1198410"/>
                  </a:lnTo>
                  <a:lnTo>
                    <a:pt x="1574197" y="901590"/>
                  </a:lnTo>
                  <a:lnTo>
                    <a:pt x="1574197" y="0"/>
                  </a:lnTo>
                  <a:lnTo>
                    <a:pt x="1545622" y="0"/>
                  </a:lnTo>
                  <a:close/>
                  <a:moveTo>
                    <a:pt x="964883" y="320318"/>
                  </a:moveTo>
                  <a:lnTo>
                    <a:pt x="964883" y="467111"/>
                  </a:lnTo>
                  <a:lnTo>
                    <a:pt x="524161" y="907298"/>
                  </a:lnTo>
                  <a:lnTo>
                    <a:pt x="524161" y="2535145"/>
                  </a:lnTo>
                  <a:lnTo>
                    <a:pt x="552736" y="2535145"/>
                  </a:lnTo>
                  <a:lnTo>
                    <a:pt x="552736" y="919095"/>
                  </a:lnTo>
                  <a:lnTo>
                    <a:pt x="993458" y="478907"/>
                  </a:lnTo>
                  <a:lnTo>
                    <a:pt x="993458" y="320318"/>
                  </a:lnTo>
                  <a:lnTo>
                    <a:pt x="964883" y="320318"/>
                  </a:lnTo>
                  <a:close/>
                  <a:moveTo>
                    <a:pt x="404908" y="590786"/>
                  </a:moveTo>
                  <a:lnTo>
                    <a:pt x="404908" y="1468402"/>
                  </a:lnTo>
                  <a:lnTo>
                    <a:pt x="0" y="1872724"/>
                  </a:lnTo>
                  <a:lnTo>
                    <a:pt x="20193" y="1892892"/>
                  </a:lnTo>
                  <a:lnTo>
                    <a:pt x="433483" y="1480198"/>
                  </a:lnTo>
                  <a:lnTo>
                    <a:pt x="433483" y="590786"/>
                  </a:lnTo>
                  <a:lnTo>
                    <a:pt x="404908" y="59078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85DA820B-D600-960C-E92B-7350996FD233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DFD49D6-ABE0-56D2-70DF-BEE034FFD25D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9160B56-8E7C-750E-A192-4D19C4112F89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4A62717-DE07-0F28-8F2C-007D204AA840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8E97D584-3FFE-BCA8-4914-F14C2968FD00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E1208EA-C606-B0B4-BECB-706A3AF1DC8F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DD7BE869-C3F4-C0C4-B8A5-048639FF8C96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B2CFEA4F-0751-3046-B54C-D9CB079ED4E1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987F401-D963-3030-B770-7AEC5423F866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138EA93E-CCAB-A024-8D49-25A209089C42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5E21FC18-57B0-8D6D-8D0E-7BF60E7BC087}"/>
                </a:ext>
              </a:extLst>
            </p:cNvPr>
            <p:cNvSpPr/>
            <p:nvPr/>
          </p:nvSpPr>
          <p:spPr>
            <a:xfrm rot="16200000">
              <a:off x="12476994" y="5840504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F81A2E06-28DA-6478-CCAF-B45375CEDD59}"/>
                </a:ext>
              </a:extLst>
            </p:cNvPr>
            <p:cNvSpPr/>
            <p:nvPr/>
          </p:nvSpPr>
          <p:spPr>
            <a:xfrm rot="16200000">
              <a:off x="13417696" y="4710225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F3F29339-1086-E88A-3AE9-BBB2A97AF752}"/>
                </a:ext>
              </a:extLst>
            </p:cNvPr>
            <p:cNvSpPr/>
            <p:nvPr/>
          </p:nvSpPr>
          <p:spPr>
            <a:xfrm rot="16200000">
              <a:off x="14267084" y="5853426"/>
              <a:ext cx="166782" cy="1170345"/>
            </a:xfrm>
            <a:custGeom>
              <a:avLst/>
              <a:gdLst>
                <a:gd name="connsiteX0" fmla="*/ 0 w 166782"/>
                <a:gd name="connsiteY0" fmla="*/ 72778 h 1170345"/>
                <a:gd name="connsiteX1" fmla="*/ 0 w 166782"/>
                <a:gd name="connsiteY1" fmla="*/ 157448 h 1170345"/>
                <a:gd name="connsiteX2" fmla="*/ 166783 w 166782"/>
                <a:gd name="connsiteY2" fmla="*/ 84670 h 1170345"/>
                <a:gd name="connsiteX3" fmla="*/ 166783 w 166782"/>
                <a:gd name="connsiteY3" fmla="*/ 0 h 1170345"/>
                <a:gd name="connsiteX4" fmla="*/ 0 w 166782"/>
                <a:gd name="connsiteY4" fmla="*/ 72778 h 1170345"/>
                <a:gd name="connsiteX5" fmla="*/ 0 w 166782"/>
                <a:gd name="connsiteY5" fmla="*/ 199402 h 1170345"/>
                <a:gd name="connsiteX6" fmla="*/ 0 w 166782"/>
                <a:gd name="connsiteY6" fmla="*/ 284072 h 1170345"/>
                <a:gd name="connsiteX7" fmla="*/ 166783 w 166782"/>
                <a:gd name="connsiteY7" fmla="*/ 211294 h 1170345"/>
                <a:gd name="connsiteX8" fmla="*/ 166783 w 166782"/>
                <a:gd name="connsiteY8" fmla="*/ 126624 h 1170345"/>
                <a:gd name="connsiteX9" fmla="*/ 0 w 166782"/>
                <a:gd name="connsiteY9" fmla="*/ 199402 h 1170345"/>
                <a:gd name="connsiteX10" fmla="*/ 0 w 166782"/>
                <a:gd name="connsiteY10" fmla="*/ 326026 h 1170345"/>
                <a:gd name="connsiteX11" fmla="*/ 0 w 166782"/>
                <a:gd name="connsiteY11" fmla="*/ 410696 h 1170345"/>
                <a:gd name="connsiteX12" fmla="*/ 166783 w 166782"/>
                <a:gd name="connsiteY12" fmla="*/ 337918 h 1170345"/>
                <a:gd name="connsiteX13" fmla="*/ 166783 w 166782"/>
                <a:gd name="connsiteY13" fmla="*/ 253153 h 1170345"/>
                <a:gd name="connsiteX14" fmla="*/ 0 w 166782"/>
                <a:gd name="connsiteY14" fmla="*/ 326026 h 1170345"/>
                <a:gd name="connsiteX15" fmla="*/ 0 w 166782"/>
                <a:gd name="connsiteY15" fmla="*/ 452650 h 1170345"/>
                <a:gd name="connsiteX16" fmla="*/ 0 w 166782"/>
                <a:gd name="connsiteY16" fmla="*/ 537320 h 1170345"/>
                <a:gd name="connsiteX17" fmla="*/ 166783 w 166782"/>
                <a:gd name="connsiteY17" fmla="*/ 464542 h 1170345"/>
                <a:gd name="connsiteX18" fmla="*/ 166783 w 166782"/>
                <a:gd name="connsiteY18" fmla="*/ 379777 h 1170345"/>
                <a:gd name="connsiteX19" fmla="*/ 0 w 166782"/>
                <a:gd name="connsiteY19" fmla="*/ 452650 h 1170345"/>
                <a:gd name="connsiteX20" fmla="*/ 0 w 166782"/>
                <a:gd name="connsiteY20" fmla="*/ 579274 h 1170345"/>
                <a:gd name="connsiteX21" fmla="*/ 0 w 166782"/>
                <a:gd name="connsiteY21" fmla="*/ 663944 h 1170345"/>
                <a:gd name="connsiteX22" fmla="*/ 166783 w 166782"/>
                <a:gd name="connsiteY22" fmla="*/ 591071 h 1170345"/>
                <a:gd name="connsiteX23" fmla="*/ 166783 w 166782"/>
                <a:gd name="connsiteY23" fmla="*/ 506401 h 1170345"/>
                <a:gd name="connsiteX24" fmla="*/ 0 w 166782"/>
                <a:gd name="connsiteY24" fmla="*/ 579274 h 1170345"/>
                <a:gd name="connsiteX25" fmla="*/ 0 w 166782"/>
                <a:gd name="connsiteY25" fmla="*/ 705803 h 1170345"/>
                <a:gd name="connsiteX26" fmla="*/ 0 w 166782"/>
                <a:gd name="connsiteY26" fmla="*/ 790473 h 1170345"/>
                <a:gd name="connsiteX27" fmla="*/ 166783 w 166782"/>
                <a:gd name="connsiteY27" fmla="*/ 717695 h 1170345"/>
                <a:gd name="connsiteX28" fmla="*/ 166783 w 166782"/>
                <a:gd name="connsiteY28" fmla="*/ 633025 h 1170345"/>
                <a:gd name="connsiteX29" fmla="*/ 0 w 166782"/>
                <a:gd name="connsiteY29" fmla="*/ 705803 h 1170345"/>
                <a:gd name="connsiteX30" fmla="*/ 0 w 166782"/>
                <a:gd name="connsiteY30" fmla="*/ 832427 h 1170345"/>
                <a:gd name="connsiteX31" fmla="*/ 0 w 166782"/>
                <a:gd name="connsiteY31" fmla="*/ 917097 h 1170345"/>
                <a:gd name="connsiteX32" fmla="*/ 166783 w 166782"/>
                <a:gd name="connsiteY32" fmla="*/ 844319 h 1170345"/>
                <a:gd name="connsiteX33" fmla="*/ 166783 w 166782"/>
                <a:gd name="connsiteY33" fmla="*/ 759649 h 1170345"/>
                <a:gd name="connsiteX34" fmla="*/ 0 w 166782"/>
                <a:gd name="connsiteY34" fmla="*/ 832427 h 1170345"/>
                <a:gd name="connsiteX35" fmla="*/ 0 w 166782"/>
                <a:gd name="connsiteY35" fmla="*/ 959051 h 1170345"/>
                <a:gd name="connsiteX36" fmla="*/ 0 w 166782"/>
                <a:gd name="connsiteY36" fmla="*/ 1043721 h 1170345"/>
                <a:gd name="connsiteX37" fmla="*/ 166783 w 166782"/>
                <a:gd name="connsiteY37" fmla="*/ 970943 h 1170345"/>
                <a:gd name="connsiteX38" fmla="*/ 166783 w 166782"/>
                <a:gd name="connsiteY38" fmla="*/ 886273 h 1170345"/>
                <a:gd name="connsiteX39" fmla="*/ 0 w 166782"/>
                <a:gd name="connsiteY39" fmla="*/ 959051 h 1170345"/>
                <a:gd name="connsiteX40" fmla="*/ 0 w 166782"/>
                <a:gd name="connsiteY40" fmla="*/ 1085676 h 1170345"/>
                <a:gd name="connsiteX41" fmla="*/ 0 w 166782"/>
                <a:gd name="connsiteY41" fmla="*/ 1170345 h 1170345"/>
                <a:gd name="connsiteX42" fmla="*/ 166783 w 166782"/>
                <a:gd name="connsiteY42" fmla="*/ 1097567 h 1170345"/>
                <a:gd name="connsiteX43" fmla="*/ 166783 w 166782"/>
                <a:gd name="connsiteY43" fmla="*/ 1012802 h 1170345"/>
                <a:gd name="connsiteX44" fmla="*/ 0 w 166782"/>
                <a:gd name="connsiteY44" fmla="*/ 1085676 h 117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6782" h="1170345">
                  <a:moveTo>
                    <a:pt x="0" y="72778"/>
                  </a:moveTo>
                  <a:lnTo>
                    <a:pt x="0" y="157448"/>
                  </a:lnTo>
                  <a:lnTo>
                    <a:pt x="166783" y="84670"/>
                  </a:lnTo>
                  <a:lnTo>
                    <a:pt x="166783" y="0"/>
                  </a:lnTo>
                  <a:lnTo>
                    <a:pt x="0" y="72778"/>
                  </a:lnTo>
                  <a:close/>
                  <a:moveTo>
                    <a:pt x="0" y="199402"/>
                  </a:moveTo>
                  <a:lnTo>
                    <a:pt x="0" y="284072"/>
                  </a:lnTo>
                  <a:lnTo>
                    <a:pt x="166783" y="211294"/>
                  </a:lnTo>
                  <a:lnTo>
                    <a:pt x="166783" y="126624"/>
                  </a:lnTo>
                  <a:lnTo>
                    <a:pt x="0" y="199402"/>
                  </a:lnTo>
                  <a:close/>
                  <a:moveTo>
                    <a:pt x="0" y="326026"/>
                  </a:moveTo>
                  <a:lnTo>
                    <a:pt x="0" y="410696"/>
                  </a:lnTo>
                  <a:lnTo>
                    <a:pt x="166783" y="337918"/>
                  </a:lnTo>
                  <a:lnTo>
                    <a:pt x="166783" y="253153"/>
                  </a:lnTo>
                  <a:lnTo>
                    <a:pt x="0" y="326026"/>
                  </a:lnTo>
                  <a:close/>
                  <a:moveTo>
                    <a:pt x="0" y="452650"/>
                  </a:moveTo>
                  <a:lnTo>
                    <a:pt x="0" y="537320"/>
                  </a:lnTo>
                  <a:lnTo>
                    <a:pt x="166783" y="464542"/>
                  </a:lnTo>
                  <a:lnTo>
                    <a:pt x="166783" y="379777"/>
                  </a:lnTo>
                  <a:lnTo>
                    <a:pt x="0" y="452650"/>
                  </a:lnTo>
                  <a:close/>
                  <a:moveTo>
                    <a:pt x="0" y="579274"/>
                  </a:moveTo>
                  <a:lnTo>
                    <a:pt x="0" y="663944"/>
                  </a:lnTo>
                  <a:lnTo>
                    <a:pt x="166783" y="591071"/>
                  </a:lnTo>
                  <a:lnTo>
                    <a:pt x="166783" y="506401"/>
                  </a:lnTo>
                  <a:lnTo>
                    <a:pt x="0" y="579274"/>
                  </a:lnTo>
                  <a:close/>
                  <a:moveTo>
                    <a:pt x="0" y="705803"/>
                  </a:moveTo>
                  <a:lnTo>
                    <a:pt x="0" y="790473"/>
                  </a:lnTo>
                  <a:lnTo>
                    <a:pt x="166783" y="717695"/>
                  </a:lnTo>
                  <a:lnTo>
                    <a:pt x="166783" y="633025"/>
                  </a:lnTo>
                  <a:lnTo>
                    <a:pt x="0" y="705803"/>
                  </a:lnTo>
                  <a:close/>
                  <a:moveTo>
                    <a:pt x="0" y="832427"/>
                  </a:moveTo>
                  <a:lnTo>
                    <a:pt x="0" y="917097"/>
                  </a:lnTo>
                  <a:lnTo>
                    <a:pt x="166783" y="844319"/>
                  </a:lnTo>
                  <a:lnTo>
                    <a:pt x="166783" y="759649"/>
                  </a:lnTo>
                  <a:lnTo>
                    <a:pt x="0" y="832427"/>
                  </a:lnTo>
                  <a:close/>
                  <a:moveTo>
                    <a:pt x="0" y="959051"/>
                  </a:moveTo>
                  <a:lnTo>
                    <a:pt x="0" y="1043721"/>
                  </a:lnTo>
                  <a:lnTo>
                    <a:pt x="166783" y="970943"/>
                  </a:lnTo>
                  <a:lnTo>
                    <a:pt x="166783" y="886273"/>
                  </a:lnTo>
                  <a:lnTo>
                    <a:pt x="0" y="959051"/>
                  </a:lnTo>
                  <a:close/>
                  <a:moveTo>
                    <a:pt x="0" y="1085676"/>
                  </a:moveTo>
                  <a:lnTo>
                    <a:pt x="0" y="1170345"/>
                  </a:lnTo>
                  <a:lnTo>
                    <a:pt x="166783" y="1097567"/>
                  </a:lnTo>
                  <a:lnTo>
                    <a:pt x="166783" y="1012802"/>
                  </a:lnTo>
                  <a:lnTo>
                    <a:pt x="0" y="1085676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D73DC82B-4813-20F9-0F6F-03C430E660FF}"/>
                </a:ext>
              </a:extLst>
            </p:cNvPr>
            <p:cNvSpPr/>
            <p:nvPr/>
          </p:nvSpPr>
          <p:spPr>
            <a:xfrm rot="16200000">
              <a:off x="13489772" y="5970557"/>
              <a:ext cx="35337" cy="420780"/>
            </a:xfrm>
            <a:custGeom>
              <a:avLst/>
              <a:gdLst>
                <a:gd name="connsiteX0" fmla="*/ 17621 w 35337"/>
                <a:gd name="connsiteY0" fmla="*/ 0 h 420780"/>
                <a:gd name="connsiteX1" fmla="*/ 0 w 35337"/>
                <a:gd name="connsiteY1" fmla="*/ 17600 h 420780"/>
                <a:gd name="connsiteX2" fmla="*/ 17621 w 35337"/>
                <a:gd name="connsiteY2" fmla="*/ 35200 h 420780"/>
                <a:gd name="connsiteX3" fmla="*/ 35338 w 35337"/>
                <a:gd name="connsiteY3" fmla="*/ 17600 h 420780"/>
                <a:gd name="connsiteX4" fmla="*/ 17621 w 35337"/>
                <a:gd name="connsiteY4" fmla="*/ 0 h 420780"/>
                <a:gd name="connsiteX5" fmla="*/ 17621 w 35337"/>
                <a:gd name="connsiteY5" fmla="*/ 96371 h 420780"/>
                <a:gd name="connsiteX6" fmla="*/ 0 w 35337"/>
                <a:gd name="connsiteY6" fmla="*/ 113971 h 420780"/>
                <a:gd name="connsiteX7" fmla="*/ 17621 w 35337"/>
                <a:gd name="connsiteY7" fmla="*/ 131571 h 420780"/>
                <a:gd name="connsiteX8" fmla="*/ 35338 w 35337"/>
                <a:gd name="connsiteY8" fmla="*/ 113971 h 420780"/>
                <a:gd name="connsiteX9" fmla="*/ 17621 w 35337"/>
                <a:gd name="connsiteY9" fmla="*/ 96371 h 420780"/>
                <a:gd name="connsiteX10" fmla="*/ 17621 w 35337"/>
                <a:gd name="connsiteY10" fmla="*/ 192743 h 420780"/>
                <a:gd name="connsiteX11" fmla="*/ 0 w 35337"/>
                <a:gd name="connsiteY11" fmla="*/ 210342 h 420780"/>
                <a:gd name="connsiteX12" fmla="*/ 17621 w 35337"/>
                <a:gd name="connsiteY12" fmla="*/ 228038 h 420780"/>
                <a:gd name="connsiteX13" fmla="*/ 35338 w 35337"/>
                <a:gd name="connsiteY13" fmla="*/ 210342 h 420780"/>
                <a:gd name="connsiteX14" fmla="*/ 17621 w 35337"/>
                <a:gd name="connsiteY14" fmla="*/ 192743 h 420780"/>
                <a:gd name="connsiteX15" fmla="*/ 17621 w 35337"/>
                <a:gd name="connsiteY15" fmla="*/ 289114 h 420780"/>
                <a:gd name="connsiteX16" fmla="*/ 0 w 35337"/>
                <a:gd name="connsiteY16" fmla="*/ 306714 h 420780"/>
                <a:gd name="connsiteX17" fmla="*/ 17621 w 35337"/>
                <a:gd name="connsiteY17" fmla="*/ 324409 h 420780"/>
                <a:gd name="connsiteX18" fmla="*/ 35338 w 35337"/>
                <a:gd name="connsiteY18" fmla="*/ 306714 h 420780"/>
                <a:gd name="connsiteX19" fmla="*/ 17621 w 35337"/>
                <a:gd name="connsiteY19" fmla="*/ 289114 h 420780"/>
                <a:gd name="connsiteX20" fmla="*/ 17621 w 35337"/>
                <a:gd name="connsiteY20" fmla="*/ 385485 h 420780"/>
                <a:gd name="connsiteX21" fmla="*/ 0 w 35337"/>
                <a:gd name="connsiteY21" fmla="*/ 403085 h 420780"/>
                <a:gd name="connsiteX22" fmla="*/ 17621 w 35337"/>
                <a:gd name="connsiteY22" fmla="*/ 420780 h 420780"/>
                <a:gd name="connsiteX23" fmla="*/ 35338 w 35337"/>
                <a:gd name="connsiteY23" fmla="*/ 403085 h 420780"/>
                <a:gd name="connsiteX24" fmla="*/ 17621 w 35337"/>
                <a:gd name="connsiteY24" fmla="*/ 385485 h 4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780">
                  <a:moveTo>
                    <a:pt x="17621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621" y="35200"/>
                  </a:cubicBezTo>
                  <a:cubicBezTo>
                    <a:pt x="2733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621" y="0"/>
                  </a:cubicBezTo>
                  <a:close/>
                  <a:moveTo>
                    <a:pt x="17621" y="96371"/>
                  </a:moveTo>
                  <a:cubicBezTo>
                    <a:pt x="7906" y="96371"/>
                    <a:pt x="0" y="104267"/>
                    <a:pt x="0" y="113971"/>
                  </a:cubicBezTo>
                  <a:cubicBezTo>
                    <a:pt x="0" y="123675"/>
                    <a:pt x="7906" y="131571"/>
                    <a:pt x="17621" y="131571"/>
                  </a:cubicBezTo>
                  <a:cubicBezTo>
                    <a:pt x="27337" y="131571"/>
                    <a:pt x="35338" y="123770"/>
                    <a:pt x="35338" y="113971"/>
                  </a:cubicBezTo>
                  <a:cubicBezTo>
                    <a:pt x="35338" y="104172"/>
                    <a:pt x="27432" y="96371"/>
                    <a:pt x="17621" y="96371"/>
                  </a:cubicBezTo>
                  <a:close/>
                  <a:moveTo>
                    <a:pt x="17621" y="192743"/>
                  </a:moveTo>
                  <a:cubicBezTo>
                    <a:pt x="7906" y="192743"/>
                    <a:pt x="0" y="200639"/>
                    <a:pt x="0" y="210342"/>
                  </a:cubicBezTo>
                  <a:cubicBezTo>
                    <a:pt x="0" y="220046"/>
                    <a:pt x="7906" y="228038"/>
                    <a:pt x="17621" y="228038"/>
                  </a:cubicBezTo>
                  <a:cubicBezTo>
                    <a:pt x="27337" y="228038"/>
                    <a:pt x="35338" y="220141"/>
                    <a:pt x="35338" y="210342"/>
                  </a:cubicBezTo>
                  <a:cubicBezTo>
                    <a:pt x="35338" y="200544"/>
                    <a:pt x="27432" y="192743"/>
                    <a:pt x="17621" y="192743"/>
                  </a:cubicBezTo>
                  <a:close/>
                  <a:moveTo>
                    <a:pt x="17621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7"/>
                    <a:pt x="7906" y="324409"/>
                    <a:pt x="17621" y="324409"/>
                  </a:cubicBezTo>
                  <a:cubicBezTo>
                    <a:pt x="27337" y="324409"/>
                    <a:pt x="35338" y="316513"/>
                    <a:pt x="35338" y="306714"/>
                  </a:cubicBezTo>
                  <a:cubicBezTo>
                    <a:pt x="35338" y="296915"/>
                    <a:pt x="27432" y="289114"/>
                    <a:pt x="17621" y="289114"/>
                  </a:cubicBezTo>
                  <a:close/>
                  <a:moveTo>
                    <a:pt x="17621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780"/>
                    <a:pt x="17621" y="420780"/>
                  </a:cubicBezTo>
                  <a:cubicBezTo>
                    <a:pt x="27337" y="420780"/>
                    <a:pt x="35338" y="412884"/>
                    <a:pt x="35338" y="403085"/>
                  </a:cubicBezTo>
                  <a:cubicBezTo>
                    <a:pt x="35338" y="393286"/>
                    <a:pt x="27432" y="385485"/>
                    <a:pt x="17621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7AE9C43C-00EB-DF5B-DDEB-FDCAFA2BE629}"/>
                </a:ext>
              </a:extLst>
            </p:cNvPr>
            <p:cNvSpPr/>
            <p:nvPr/>
          </p:nvSpPr>
          <p:spPr>
            <a:xfrm rot="16200000">
              <a:off x="14332806" y="5453778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9D441A0-3556-AD31-BC3D-63FDA711E31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3954" y="1"/>
            <a:ext cx="5481253" cy="5589587"/>
          </a:xfrm>
          <a:custGeom>
            <a:avLst/>
            <a:gdLst>
              <a:gd name="connsiteX0" fmla="*/ 0 w 5039519"/>
              <a:gd name="connsiteY0" fmla="*/ 0 h 5589587"/>
              <a:gd name="connsiteX1" fmla="*/ 5039519 w 5039519"/>
              <a:gd name="connsiteY1" fmla="*/ 0 h 5589587"/>
              <a:gd name="connsiteX2" fmla="*/ 5039519 w 5039519"/>
              <a:gd name="connsiteY2" fmla="*/ 5589587 h 5589587"/>
              <a:gd name="connsiteX3" fmla="*/ 0 w 5039519"/>
              <a:gd name="connsiteY3" fmla="*/ 5589587 h 5589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39519" h="5589587">
                <a:moveTo>
                  <a:pt x="0" y="0"/>
                </a:moveTo>
                <a:lnTo>
                  <a:pt x="5039519" y="0"/>
                </a:lnTo>
                <a:lnTo>
                  <a:pt x="5039519" y="5589587"/>
                </a:lnTo>
                <a:lnTo>
                  <a:pt x="0" y="5589587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7891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20">
            <a:extLst>
              <a:ext uri="{FF2B5EF4-FFF2-40B4-BE49-F238E27FC236}">
                <a16:creationId xmlns:a16="http://schemas.microsoft.com/office/drawing/2014/main" id="{4B2C44D4-8C76-3D49-18B5-0D8CBB8E0E5F}"/>
              </a:ext>
            </a:extLst>
          </p:cNvPr>
          <p:cNvSpPr/>
          <p:nvPr userDrawn="1"/>
        </p:nvSpPr>
        <p:spPr>
          <a:xfrm>
            <a:off x="4663440" y="0"/>
            <a:ext cx="7528561" cy="6858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dirty="0">
              <a:solidFill>
                <a:schemeClr val="tx1"/>
              </a:solidFill>
              <a:latin typeface="Plus Jakarta Sans" pitchFamily="2" charset="77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B4D4FE9-42D0-A122-7A91-2F7E436B52EA}"/>
              </a:ext>
            </a:extLst>
          </p:cNvPr>
          <p:cNvGrpSpPr/>
          <p:nvPr userDrawn="1"/>
        </p:nvGrpSpPr>
        <p:grpSpPr>
          <a:xfrm rot="16200000">
            <a:off x="4024859" y="-259168"/>
            <a:ext cx="2614296" cy="2398395"/>
            <a:chOff x="6924815" y="-246104"/>
            <a:chExt cx="2614296" cy="2398395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200000" scaled="0"/>
          </a:gra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B463970-981F-8462-F158-0F9519A17623}"/>
                </a:ext>
              </a:extLst>
            </p:cNvPr>
            <p:cNvSpPr/>
            <p:nvPr/>
          </p:nvSpPr>
          <p:spPr>
            <a:xfrm rot="16200000">
              <a:off x="7055978" y="-330842"/>
              <a:ext cx="2398395" cy="2567871"/>
            </a:xfrm>
            <a:custGeom>
              <a:avLst/>
              <a:gdLst>
                <a:gd name="connsiteX0" fmla="*/ 2074640 w 2398395"/>
                <a:gd name="connsiteY0" fmla="*/ 682495 h 2567871"/>
                <a:gd name="connsiteX1" fmla="*/ 2074640 w 2398395"/>
                <a:gd name="connsiteY1" fmla="*/ 542552 h 2567871"/>
                <a:gd name="connsiteX2" fmla="*/ 2046065 w 2398395"/>
                <a:gd name="connsiteY2" fmla="*/ 542552 h 2567871"/>
                <a:gd name="connsiteX3" fmla="*/ 2046065 w 2398395"/>
                <a:gd name="connsiteY3" fmla="*/ 694292 h 2567871"/>
                <a:gd name="connsiteX4" fmla="*/ 2369820 w 2398395"/>
                <a:gd name="connsiteY4" fmla="*/ 1017654 h 2567871"/>
                <a:gd name="connsiteX5" fmla="*/ 2369820 w 2398395"/>
                <a:gd name="connsiteY5" fmla="*/ 2567872 h 2567871"/>
                <a:gd name="connsiteX6" fmla="*/ 2398395 w 2398395"/>
                <a:gd name="connsiteY6" fmla="*/ 2567872 h 2567871"/>
                <a:gd name="connsiteX7" fmla="*/ 2398395 w 2398395"/>
                <a:gd name="connsiteY7" fmla="*/ 1005858 h 2567871"/>
                <a:gd name="connsiteX8" fmla="*/ 2074640 w 2398395"/>
                <a:gd name="connsiteY8" fmla="*/ 682495 h 2567871"/>
                <a:gd name="connsiteX9" fmla="*/ 1913287 w 2398395"/>
                <a:gd name="connsiteY9" fmla="*/ 886273 h 2567871"/>
                <a:gd name="connsiteX10" fmla="*/ 1913287 w 2398395"/>
                <a:gd name="connsiteY10" fmla="*/ 0 h 2567871"/>
                <a:gd name="connsiteX11" fmla="*/ 1884712 w 2398395"/>
                <a:gd name="connsiteY11" fmla="*/ 0 h 2567871"/>
                <a:gd name="connsiteX12" fmla="*/ 1884712 w 2398395"/>
                <a:gd name="connsiteY12" fmla="*/ 897785 h 2567871"/>
                <a:gd name="connsiteX13" fmla="*/ 2172938 w 2398395"/>
                <a:gd name="connsiteY13" fmla="*/ 1198220 h 2567871"/>
                <a:gd name="connsiteX14" fmla="*/ 2172938 w 2398395"/>
                <a:gd name="connsiteY14" fmla="*/ 2040351 h 2567871"/>
                <a:gd name="connsiteX15" fmla="*/ 2201513 w 2398395"/>
                <a:gd name="connsiteY15" fmla="*/ 2040351 h 2567871"/>
                <a:gd name="connsiteX16" fmla="*/ 2201513 w 2398395"/>
                <a:gd name="connsiteY16" fmla="*/ 1186708 h 2567871"/>
                <a:gd name="connsiteX17" fmla="*/ 1913287 w 2398395"/>
                <a:gd name="connsiteY17" fmla="*/ 886273 h 2567871"/>
                <a:gd name="connsiteX18" fmla="*/ 1545622 w 2398395"/>
                <a:gd name="connsiteY18" fmla="*/ 0 h 2567871"/>
                <a:gd name="connsiteX19" fmla="*/ 1545622 w 2398395"/>
                <a:gd name="connsiteY19" fmla="*/ 889793 h 2567871"/>
                <a:gd name="connsiteX20" fmla="*/ 1248537 w 2398395"/>
                <a:gd name="connsiteY20" fmla="*/ 1186613 h 2567871"/>
                <a:gd name="connsiteX21" fmla="*/ 1248537 w 2398395"/>
                <a:gd name="connsiteY21" fmla="*/ 2059948 h 2567871"/>
                <a:gd name="connsiteX22" fmla="*/ 1277112 w 2398395"/>
                <a:gd name="connsiteY22" fmla="*/ 2059948 h 2567871"/>
                <a:gd name="connsiteX23" fmla="*/ 1277112 w 2398395"/>
                <a:gd name="connsiteY23" fmla="*/ 1198410 h 2567871"/>
                <a:gd name="connsiteX24" fmla="*/ 1574197 w 2398395"/>
                <a:gd name="connsiteY24" fmla="*/ 901590 h 2567871"/>
                <a:gd name="connsiteX25" fmla="*/ 1574197 w 2398395"/>
                <a:gd name="connsiteY25" fmla="*/ 0 h 2567871"/>
                <a:gd name="connsiteX26" fmla="*/ 1545622 w 2398395"/>
                <a:gd name="connsiteY26" fmla="*/ 0 h 2567871"/>
                <a:gd name="connsiteX27" fmla="*/ 964883 w 2398395"/>
                <a:gd name="connsiteY27" fmla="*/ 320318 h 2567871"/>
                <a:gd name="connsiteX28" fmla="*/ 964883 w 2398395"/>
                <a:gd name="connsiteY28" fmla="*/ 467111 h 2567871"/>
                <a:gd name="connsiteX29" fmla="*/ 524161 w 2398395"/>
                <a:gd name="connsiteY29" fmla="*/ 907298 h 2567871"/>
                <a:gd name="connsiteX30" fmla="*/ 524161 w 2398395"/>
                <a:gd name="connsiteY30" fmla="*/ 2535145 h 2567871"/>
                <a:gd name="connsiteX31" fmla="*/ 552736 w 2398395"/>
                <a:gd name="connsiteY31" fmla="*/ 2535145 h 2567871"/>
                <a:gd name="connsiteX32" fmla="*/ 552736 w 2398395"/>
                <a:gd name="connsiteY32" fmla="*/ 919095 h 2567871"/>
                <a:gd name="connsiteX33" fmla="*/ 993458 w 2398395"/>
                <a:gd name="connsiteY33" fmla="*/ 478907 h 2567871"/>
                <a:gd name="connsiteX34" fmla="*/ 993458 w 2398395"/>
                <a:gd name="connsiteY34" fmla="*/ 320318 h 2567871"/>
                <a:gd name="connsiteX35" fmla="*/ 964883 w 2398395"/>
                <a:gd name="connsiteY35" fmla="*/ 320318 h 2567871"/>
                <a:gd name="connsiteX36" fmla="*/ 404908 w 2398395"/>
                <a:gd name="connsiteY36" fmla="*/ 590786 h 2567871"/>
                <a:gd name="connsiteX37" fmla="*/ 404908 w 2398395"/>
                <a:gd name="connsiteY37" fmla="*/ 1468402 h 2567871"/>
                <a:gd name="connsiteX38" fmla="*/ 0 w 2398395"/>
                <a:gd name="connsiteY38" fmla="*/ 1872724 h 2567871"/>
                <a:gd name="connsiteX39" fmla="*/ 20193 w 2398395"/>
                <a:gd name="connsiteY39" fmla="*/ 1892892 h 2567871"/>
                <a:gd name="connsiteX40" fmla="*/ 433483 w 2398395"/>
                <a:gd name="connsiteY40" fmla="*/ 1480198 h 2567871"/>
                <a:gd name="connsiteX41" fmla="*/ 433483 w 2398395"/>
                <a:gd name="connsiteY41" fmla="*/ 590786 h 2567871"/>
                <a:gd name="connsiteX42" fmla="*/ 404908 w 2398395"/>
                <a:gd name="connsiteY42" fmla="*/ 590786 h 25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98395" h="2567871">
                  <a:moveTo>
                    <a:pt x="2074640" y="682495"/>
                  </a:moveTo>
                  <a:lnTo>
                    <a:pt x="2074640" y="542552"/>
                  </a:lnTo>
                  <a:lnTo>
                    <a:pt x="2046065" y="542552"/>
                  </a:lnTo>
                  <a:lnTo>
                    <a:pt x="2046065" y="694292"/>
                  </a:lnTo>
                  <a:lnTo>
                    <a:pt x="2369820" y="1017654"/>
                  </a:lnTo>
                  <a:lnTo>
                    <a:pt x="2369820" y="2567872"/>
                  </a:lnTo>
                  <a:lnTo>
                    <a:pt x="2398395" y="2567872"/>
                  </a:lnTo>
                  <a:lnTo>
                    <a:pt x="2398395" y="1005858"/>
                  </a:lnTo>
                  <a:lnTo>
                    <a:pt x="2074640" y="682495"/>
                  </a:lnTo>
                  <a:close/>
                  <a:moveTo>
                    <a:pt x="1913287" y="886273"/>
                  </a:moveTo>
                  <a:lnTo>
                    <a:pt x="1913287" y="0"/>
                  </a:lnTo>
                  <a:lnTo>
                    <a:pt x="1884712" y="0"/>
                  </a:lnTo>
                  <a:lnTo>
                    <a:pt x="1884712" y="897785"/>
                  </a:lnTo>
                  <a:lnTo>
                    <a:pt x="2172938" y="1198220"/>
                  </a:lnTo>
                  <a:lnTo>
                    <a:pt x="2172938" y="2040351"/>
                  </a:lnTo>
                  <a:lnTo>
                    <a:pt x="2201513" y="2040351"/>
                  </a:lnTo>
                  <a:lnTo>
                    <a:pt x="2201513" y="1186708"/>
                  </a:lnTo>
                  <a:lnTo>
                    <a:pt x="1913287" y="886273"/>
                  </a:lnTo>
                  <a:close/>
                  <a:moveTo>
                    <a:pt x="1545622" y="0"/>
                  </a:moveTo>
                  <a:lnTo>
                    <a:pt x="1545622" y="889793"/>
                  </a:lnTo>
                  <a:lnTo>
                    <a:pt x="1248537" y="1186613"/>
                  </a:lnTo>
                  <a:lnTo>
                    <a:pt x="1248537" y="2059948"/>
                  </a:lnTo>
                  <a:lnTo>
                    <a:pt x="1277112" y="2059948"/>
                  </a:lnTo>
                  <a:lnTo>
                    <a:pt x="1277112" y="1198410"/>
                  </a:lnTo>
                  <a:lnTo>
                    <a:pt x="1574197" y="901590"/>
                  </a:lnTo>
                  <a:lnTo>
                    <a:pt x="1574197" y="0"/>
                  </a:lnTo>
                  <a:lnTo>
                    <a:pt x="1545622" y="0"/>
                  </a:lnTo>
                  <a:close/>
                  <a:moveTo>
                    <a:pt x="964883" y="320318"/>
                  </a:moveTo>
                  <a:lnTo>
                    <a:pt x="964883" y="467111"/>
                  </a:lnTo>
                  <a:lnTo>
                    <a:pt x="524161" y="907298"/>
                  </a:lnTo>
                  <a:lnTo>
                    <a:pt x="524161" y="2535145"/>
                  </a:lnTo>
                  <a:lnTo>
                    <a:pt x="552736" y="2535145"/>
                  </a:lnTo>
                  <a:lnTo>
                    <a:pt x="552736" y="919095"/>
                  </a:lnTo>
                  <a:lnTo>
                    <a:pt x="993458" y="478907"/>
                  </a:lnTo>
                  <a:lnTo>
                    <a:pt x="993458" y="320318"/>
                  </a:lnTo>
                  <a:lnTo>
                    <a:pt x="964883" y="320318"/>
                  </a:lnTo>
                  <a:close/>
                  <a:moveTo>
                    <a:pt x="404908" y="590786"/>
                  </a:moveTo>
                  <a:lnTo>
                    <a:pt x="404908" y="1468402"/>
                  </a:lnTo>
                  <a:lnTo>
                    <a:pt x="0" y="1872724"/>
                  </a:lnTo>
                  <a:lnTo>
                    <a:pt x="20193" y="1892892"/>
                  </a:lnTo>
                  <a:lnTo>
                    <a:pt x="433483" y="1480198"/>
                  </a:lnTo>
                  <a:lnTo>
                    <a:pt x="433483" y="590786"/>
                  </a:lnTo>
                  <a:lnTo>
                    <a:pt x="404908" y="5907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515B504-E55C-E357-4D70-CFE86F4DF5A5}"/>
                </a:ext>
              </a:extLst>
            </p:cNvPr>
            <p:cNvSpPr/>
            <p:nvPr/>
          </p:nvSpPr>
          <p:spPr>
            <a:xfrm rot="16200000">
              <a:off x="7523783" y="1695281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CBFBB165-D479-3FDF-276E-8A2EE13AD2CA}"/>
                </a:ext>
              </a:extLst>
            </p:cNvPr>
            <p:cNvSpPr/>
            <p:nvPr/>
          </p:nvSpPr>
          <p:spPr>
            <a:xfrm rot="16200000">
              <a:off x="7523783" y="1695281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41EACB65-C69E-53AC-DBD0-37EB3B67E0DD}"/>
                </a:ext>
              </a:extLst>
            </p:cNvPr>
            <p:cNvSpPr/>
            <p:nvPr/>
          </p:nvSpPr>
          <p:spPr>
            <a:xfrm rot="16200000">
              <a:off x="7250079" y="1134926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96A632B8-2EFB-04F9-1F8F-63269A92C25F}"/>
                </a:ext>
              </a:extLst>
            </p:cNvPr>
            <p:cNvSpPr/>
            <p:nvPr/>
          </p:nvSpPr>
          <p:spPr>
            <a:xfrm rot="16200000">
              <a:off x="7250079" y="1134926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10BD976-8A10-EB25-1829-31AE0834BB18}"/>
                </a:ext>
              </a:extLst>
            </p:cNvPr>
            <p:cNvSpPr/>
            <p:nvPr/>
          </p:nvSpPr>
          <p:spPr>
            <a:xfrm rot="16200000">
              <a:off x="6929809" y="554140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FF4B866-0BAA-1211-0757-11E3ADC7B320}"/>
                </a:ext>
              </a:extLst>
            </p:cNvPr>
            <p:cNvSpPr/>
            <p:nvPr/>
          </p:nvSpPr>
          <p:spPr>
            <a:xfrm rot="16200000">
              <a:off x="6929809" y="554140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C72599B-A919-86CC-96B7-B10B9C9D1C0A}"/>
                </a:ext>
              </a:extLst>
            </p:cNvPr>
            <p:cNvSpPr/>
            <p:nvPr/>
          </p:nvSpPr>
          <p:spPr>
            <a:xfrm rot="16200000">
              <a:off x="6924767" y="215146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D8D4099-90EB-E198-1194-ACFDB1E3F5F1}"/>
                </a:ext>
              </a:extLst>
            </p:cNvPr>
            <p:cNvSpPr/>
            <p:nvPr/>
          </p:nvSpPr>
          <p:spPr>
            <a:xfrm rot="16200000">
              <a:off x="6924767" y="215146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2A635503-64FE-3D3D-FB08-A4A94A8853E7}"/>
                </a:ext>
              </a:extLst>
            </p:cNvPr>
            <p:cNvSpPr/>
            <p:nvPr/>
          </p:nvSpPr>
          <p:spPr>
            <a:xfrm rot="16200000">
              <a:off x="7472361" y="53792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97D08756-F5EE-F128-DAA7-BEB7B1AB5A3B}"/>
                </a:ext>
              </a:extLst>
            </p:cNvPr>
            <p:cNvSpPr/>
            <p:nvPr/>
          </p:nvSpPr>
          <p:spPr>
            <a:xfrm rot="16200000">
              <a:off x="7472361" y="53792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5272E446-12D1-FE6D-90C2-4AAF7EAE1FF8}"/>
                </a:ext>
              </a:extLst>
            </p:cNvPr>
            <p:cNvSpPr/>
            <p:nvPr/>
          </p:nvSpPr>
          <p:spPr>
            <a:xfrm rot="16200000">
              <a:off x="6405574" y="573551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92A887F-D962-F765-9E66-F495263C4C0E}"/>
                </a:ext>
              </a:extLst>
            </p:cNvPr>
            <p:cNvSpPr/>
            <p:nvPr/>
          </p:nvSpPr>
          <p:spPr>
            <a:xfrm rot="16200000">
              <a:off x="7346276" y="-556728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B2003B22-5898-1FA9-5D73-D60EB074D86C}"/>
                </a:ext>
              </a:extLst>
            </p:cNvPr>
            <p:cNvSpPr/>
            <p:nvPr/>
          </p:nvSpPr>
          <p:spPr>
            <a:xfrm rot="16200000">
              <a:off x="8195664" y="586473"/>
              <a:ext cx="166782" cy="1170345"/>
            </a:xfrm>
            <a:custGeom>
              <a:avLst/>
              <a:gdLst>
                <a:gd name="connsiteX0" fmla="*/ 0 w 166782"/>
                <a:gd name="connsiteY0" fmla="*/ 72778 h 1170345"/>
                <a:gd name="connsiteX1" fmla="*/ 0 w 166782"/>
                <a:gd name="connsiteY1" fmla="*/ 157448 h 1170345"/>
                <a:gd name="connsiteX2" fmla="*/ 166783 w 166782"/>
                <a:gd name="connsiteY2" fmla="*/ 84670 h 1170345"/>
                <a:gd name="connsiteX3" fmla="*/ 166783 w 166782"/>
                <a:gd name="connsiteY3" fmla="*/ 0 h 1170345"/>
                <a:gd name="connsiteX4" fmla="*/ 0 w 166782"/>
                <a:gd name="connsiteY4" fmla="*/ 72778 h 1170345"/>
                <a:gd name="connsiteX5" fmla="*/ 0 w 166782"/>
                <a:gd name="connsiteY5" fmla="*/ 199402 h 1170345"/>
                <a:gd name="connsiteX6" fmla="*/ 0 w 166782"/>
                <a:gd name="connsiteY6" fmla="*/ 284072 h 1170345"/>
                <a:gd name="connsiteX7" fmla="*/ 166783 w 166782"/>
                <a:gd name="connsiteY7" fmla="*/ 211294 h 1170345"/>
                <a:gd name="connsiteX8" fmla="*/ 166783 w 166782"/>
                <a:gd name="connsiteY8" fmla="*/ 126624 h 1170345"/>
                <a:gd name="connsiteX9" fmla="*/ 0 w 166782"/>
                <a:gd name="connsiteY9" fmla="*/ 199402 h 1170345"/>
                <a:gd name="connsiteX10" fmla="*/ 0 w 166782"/>
                <a:gd name="connsiteY10" fmla="*/ 326026 h 1170345"/>
                <a:gd name="connsiteX11" fmla="*/ 0 w 166782"/>
                <a:gd name="connsiteY11" fmla="*/ 410696 h 1170345"/>
                <a:gd name="connsiteX12" fmla="*/ 166783 w 166782"/>
                <a:gd name="connsiteY12" fmla="*/ 337918 h 1170345"/>
                <a:gd name="connsiteX13" fmla="*/ 166783 w 166782"/>
                <a:gd name="connsiteY13" fmla="*/ 253153 h 1170345"/>
                <a:gd name="connsiteX14" fmla="*/ 0 w 166782"/>
                <a:gd name="connsiteY14" fmla="*/ 326026 h 1170345"/>
                <a:gd name="connsiteX15" fmla="*/ 0 w 166782"/>
                <a:gd name="connsiteY15" fmla="*/ 452650 h 1170345"/>
                <a:gd name="connsiteX16" fmla="*/ 0 w 166782"/>
                <a:gd name="connsiteY16" fmla="*/ 537320 h 1170345"/>
                <a:gd name="connsiteX17" fmla="*/ 166783 w 166782"/>
                <a:gd name="connsiteY17" fmla="*/ 464542 h 1170345"/>
                <a:gd name="connsiteX18" fmla="*/ 166783 w 166782"/>
                <a:gd name="connsiteY18" fmla="*/ 379777 h 1170345"/>
                <a:gd name="connsiteX19" fmla="*/ 0 w 166782"/>
                <a:gd name="connsiteY19" fmla="*/ 452650 h 1170345"/>
                <a:gd name="connsiteX20" fmla="*/ 0 w 166782"/>
                <a:gd name="connsiteY20" fmla="*/ 579274 h 1170345"/>
                <a:gd name="connsiteX21" fmla="*/ 0 w 166782"/>
                <a:gd name="connsiteY21" fmla="*/ 663944 h 1170345"/>
                <a:gd name="connsiteX22" fmla="*/ 166783 w 166782"/>
                <a:gd name="connsiteY22" fmla="*/ 591071 h 1170345"/>
                <a:gd name="connsiteX23" fmla="*/ 166783 w 166782"/>
                <a:gd name="connsiteY23" fmla="*/ 506401 h 1170345"/>
                <a:gd name="connsiteX24" fmla="*/ 0 w 166782"/>
                <a:gd name="connsiteY24" fmla="*/ 579274 h 1170345"/>
                <a:gd name="connsiteX25" fmla="*/ 0 w 166782"/>
                <a:gd name="connsiteY25" fmla="*/ 705803 h 1170345"/>
                <a:gd name="connsiteX26" fmla="*/ 0 w 166782"/>
                <a:gd name="connsiteY26" fmla="*/ 790473 h 1170345"/>
                <a:gd name="connsiteX27" fmla="*/ 166783 w 166782"/>
                <a:gd name="connsiteY27" fmla="*/ 717695 h 1170345"/>
                <a:gd name="connsiteX28" fmla="*/ 166783 w 166782"/>
                <a:gd name="connsiteY28" fmla="*/ 633025 h 1170345"/>
                <a:gd name="connsiteX29" fmla="*/ 0 w 166782"/>
                <a:gd name="connsiteY29" fmla="*/ 705803 h 1170345"/>
                <a:gd name="connsiteX30" fmla="*/ 0 w 166782"/>
                <a:gd name="connsiteY30" fmla="*/ 832427 h 1170345"/>
                <a:gd name="connsiteX31" fmla="*/ 0 w 166782"/>
                <a:gd name="connsiteY31" fmla="*/ 917097 h 1170345"/>
                <a:gd name="connsiteX32" fmla="*/ 166783 w 166782"/>
                <a:gd name="connsiteY32" fmla="*/ 844319 h 1170345"/>
                <a:gd name="connsiteX33" fmla="*/ 166783 w 166782"/>
                <a:gd name="connsiteY33" fmla="*/ 759649 h 1170345"/>
                <a:gd name="connsiteX34" fmla="*/ 0 w 166782"/>
                <a:gd name="connsiteY34" fmla="*/ 832427 h 1170345"/>
                <a:gd name="connsiteX35" fmla="*/ 0 w 166782"/>
                <a:gd name="connsiteY35" fmla="*/ 959051 h 1170345"/>
                <a:gd name="connsiteX36" fmla="*/ 0 w 166782"/>
                <a:gd name="connsiteY36" fmla="*/ 1043721 h 1170345"/>
                <a:gd name="connsiteX37" fmla="*/ 166783 w 166782"/>
                <a:gd name="connsiteY37" fmla="*/ 970943 h 1170345"/>
                <a:gd name="connsiteX38" fmla="*/ 166783 w 166782"/>
                <a:gd name="connsiteY38" fmla="*/ 886273 h 1170345"/>
                <a:gd name="connsiteX39" fmla="*/ 0 w 166782"/>
                <a:gd name="connsiteY39" fmla="*/ 959051 h 1170345"/>
                <a:gd name="connsiteX40" fmla="*/ 0 w 166782"/>
                <a:gd name="connsiteY40" fmla="*/ 1085676 h 1170345"/>
                <a:gd name="connsiteX41" fmla="*/ 0 w 166782"/>
                <a:gd name="connsiteY41" fmla="*/ 1170345 h 1170345"/>
                <a:gd name="connsiteX42" fmla="*/ 166783 w 166782"/>
                <a:gd name="connsiteY42" fmla="*/ 1097567 h 1170345"/>
                <a:gd name="connsiteX43" fmla="*/ 166783 w 166782"/>
                <a:gd name="connsiteY43" fmla="*/ 1012802 h 1170345"/>
                <a:gd name="connsiteX44" fmla="*/ 0 w 166782"/>
                <a:gd name="connsiteY44" fmla="*/ 1085676 h 117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6782" h="1170345">
                  <a:moveTo>
                    <a:pt x="0" y="72778"/>
                  </a:moveTo>
                  <a:lnTo>
                    <a:pt x="0" y="157448"/>
                  </a:lnTo>
                  <a:lnTo>
                    <a:pt x="166783" y="84670"/>
                  </a:lnTo>
                  <a:lnTo>
                    <a:pt x="166783" y="0"/>
                  </a:lnTo>
                  <a:lnTo>
                    <a:pt x="0" y="72778"/>
                  </a:lnTo>
                  <a:close/>
                  <a:moveTo>
                    <a:pt x="0" y="199402"/>
                  </a:moveTo>
                  <a:lnTo>
                    <a:pt x="0" y="284072"/>
                  </a:lnTo>
                  <a:lnTo>
                    <a:pt x="166783" y="211294"/>
                  </a:lnTo>
                  <a:lnTo>
                    <a:pt x="166783" y="126624"/>
                  </a:lnTo>
                  <a:lnTo>
                    <a:pt x="0" y="199402"/>
                  </a:lnTo>
                  <a:close/>
                  <a:moveTo>
                    <a:pt x="0" y="326026"/>
                  </a:moveTo>
                  <a:lnTo>
                    <a:pt x="0" y="410696"/>
                  </a:lnTo>
                  <a:lnTo>
                    <a:pt x="166783" y="337918"/>
                  </a:lnTo>
                  <a:lnTo>
                    <a:pt x="166783" y="253153"/>
                  </a:lnTo>
                  <a:lnTo>
                    <a:pt x="0" y="326026"/>
                  </a:lnTo>
                  <a:close/>
                  <a:moveTo>
                    <a:pt x="0" y="452650"/>
                  </a:moveTo>
                  <a:lnTo>
                    <a:pt x="0" y="537320"/>
                  </a:lnTo>
                  <a:lnTo>
                    <a:pt x="166783" y="464542"/>
                  </a:lnTo>
                  <a:lnTo>
                    <a:pt x="166783" y="379777"/>
                  </a:lnTo>
                  <a:lnTo>
                    <a:pt x="0" y="452650"/>
                  </a:lnTo>
                  <a:close/>
                  <a:moveTo>
                    <a:pt x="0" y="579274"/>
                  </a:moveTo>
                  <a:lnTo>
                    <a:pt x="0" y="663944"/>
                  </a:lnTo>
                  <a:lnTo>
                    <a:pt x="166783" y="591071"/>
                  </a:lnTo>
                  <a:lnTo>
                    <a:pt x="166783" y="506401"/>
                  </a:lnTo>
                  <a:lnTo>
                    <a:pt x="0" y="579274"/>
                  </a:lnTo>
                  <a:close/>
                  <a:moveTo>
                    <a:pt x="0" y="705803"/>
                  </a:moveTo>
                  <a:lnTo>
                    <a:pt x="0" y="790473"/>
                  </a:lnTo>
                  <a:lnTo>
                    <a:pt x="166783" y="717695"/>
                  </a:lnTo>
                  <a:lnTo>
                    <a:pt x="166783" y="633025"/>
                  </a:lnTo>
                  <a:lnTo>
                    <a:pt x="0" y="705803"/>
                  </a:lnTo>
                  <a:close/>
                  <a:moveTo>
                    <a:pt x="0" y="832427"/>
                  </a:moveTo>
                  <a:lnTo>
                    <a:pt x="0" y="917097"/>
                  </a:lnTo>
                  <a:lnTo>
                    <a:pt x="166783" y="844319"/>
                  </a:lnTo>
                  <a:lnTo>
                    <a:pt x="166783" y="759649"/>
                  </a:lnTo>
                  <a:lnTo>
                    <a:pt x="0" y="832427"/>
                  </a:lnTo>
                  <a:close/>
                  <a:moveTo>
                    <a:pt x="0" y="959051"/>
                  </a:moveTo>
                  <a:lnTo>
                    <a:pt x="0" y="1043721"/>
                  </a:lnTo>
                  <a:lnTo>
                    <a:pt x="166783" y="970943"/>
                  </a:lnTo>
                  <a:lnTo>
                    <a:pt x="166783" y="886273"/>
                  </a:lnTo>
                  <a:lnTo>
                    <a:pt x="0" y="959051"/>
                  </a:lnTo>
                  <a:close/>
                  <a:moveTo>
                    <a:pt x="0" y="1085676"/>
                  </a:moveTo>
                  <a:lnTo>
                    <a:pt x="0" y="1170345"/>
                  </a:lnTo>
                  <a:lnTo>
                    <a:pt x="166783" y="1097567"/>
                  </a:lnTo>
                  <a:lnTo>
                    <a:pt x="166783" y="1012802"/>
                  </a:lnTo>
                  <a:lnTo>
                    <a:pt x="0" y="10856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23FF329F-5AF9-1934-70E0-6E76F544200B}"/>
                </a:ext>
              </a:extLst>
            </p:cNvPr>
            <p:cNvSpPr/>
            <p:nvPr/>
          </p:nvSpPr>
          <p:spPr>
            <a:xfrm rot="16200000">
              <a:off x="7418352" y="703604"/>
              <a:ext cx="35337" cy="420780"/>
            </a:xfrm>
            <a:custGeom>
              <a:avLst/>
              <a:gdLst>
                <a:gd name="connsiteX0" fmla="*/ 17621 w 35337"/>
                <a:gd name="connsiteY0" fmla="*/ 0 h 420780"/>
                <a:gd name="connsiteX1" fmla="*/ 0 w 35337"/>
                <a:gd name="connsiteY1" fmla="*/ 17600 h 420780"/>
                <a:gd name="connsiteX2" fmla="*/ 17621 w 35337"/>
                <a:gd name="connsiteY2" fmla="*/ 35200 h 420780"/>
                <a:gd name="connsiteX3" fmla="*/ 35338 w 35337"/>
                <a:gd name="connsiteY3" fmla="*/ 17600 h 420780"/>
                <a:gd name="connsiteX4" fmla="*/ 17621 w 35337"/>
                <a:gd name="connsiteY4" fmla="*/ 0 h 420780"/>
                <a:gd name="connsiteX5" fmla="*/ 17621 w 35337"/>
                <a:gd name="connsiteY5" fmla="*/ 96371 h 420780"/>
                <a:gd name="connsiteX6" fmla="*/ 0 w 35337"/>
                <a:gd name="connsiteY6" fmla="*/ 113971 h 420780"/>
                <a:gd name="connsiteX7" fmla="*/ 17621 w 35337"/>
                <a:gd name="connsiteY7" fmla="*/ 131571 h 420780"/>
                <a:gd name="connsiteX8" fmla="*/ 35338 w 35337"/>
                <a:gd name="connsiteY8" fmla="*/ 113971 h 420780"/>
                <a:gd name="connsiteX9" fmla="*/ 17621 w 35337"/>
                <a:gd name="connsiteY9" fmla="*/ 96371 h 420780"/>
                <a:gd name="connsiteX10" fmla="*/ 17621 w 35337"/>
                <a:gd name="connsiteY10" fmla="*/ 192743 h 420780"/>
                <a:gd name="connsiteX11" fmla="*/ 0 w 35337"/>
                <a:gd name="connsiteY11" fmla="*/ 210342 h 420780"/>
                <a:gd name="connsiteX12" fmla="*/ 17621 w 35337"/>
                <a:gd name="connsiteY12" fmla="*/ 228038 h 420780"/>
                <a:gd name="connsiteX13" fmla="*/ 35338 w 35337"/>
                <a:gd name="connsiteY13" fmla="*/ 210342 h 420780"/>
                <a:gd name="connsiteX14" fmla="*/ 17621 w 35337"/>
                <a:gd name="connsiteY14" fmla="*/ 192743 h 420780"/>
                <a:gd name="connsiteX15" fmla="*/ 17621 w 35337"/>
                <a:gd name="connsiteY15" fmla="*/ 289114 h 420780"/>
                <a:gd name="connsiteX16" fmla="*/ 0 w 35337"/>
                <a:gd name="connsiteY16" fmla="*/ 306714 h 420780"/>
                <a:gd name="connsiteX17" fmla="*/ 17621 w 35337"/>
                <a:gd name="connsiteY17" fmla="*/ 324409 h 420780"/>
                <a:gd name="connsiteX18" fmla="*/ 35338 w 35337"/>
                <a:gd name="connsiteY18" fmla="*/ 306714 h 420780"/>
                <a:gd name="connsiteX19" fmla="*/ 17621 w 35337"/>
                <a:gd name="connsiteY19" fmla="*/ 289114 h 420780"/>
                <a:gd name="connsiteX20" fmla="*/ 17621 w 35337"/>
                <a:gd name="connsiteY20" fmla="*/ 385485 h 420780"/>
                <a:gd name="connsiteX21" fmla="*/ 0 w 35337"/>
                <a:gd name="connsiteY21" fmla="*/ 403085 h 420780"/>
                <a:gd name="connsiteX22" fmla="*/ 17621 w 35337"/>
                <a:gd name="connsiteY22" fmla="*/ 420780 h 420780"/>
                <a:gd name="connsiteX23" fmla="*/ 35338 w 35337"/>
                <a:gd name="connsiteY23" fmla="*/ 403085 h 420780"/>
                <a:gd name="connsiteX24" fmla="*/ 17621 w 35337"/>
                <a:gd name="connsiteY24" fmla="*/ 385485 h 4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780">
                  <a:moveTo>
                    <a:pt x="17621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621" y="35200"/>
                  </a:cubicBezTo>
                  <a:cubicBezTo>
                    <a:pt x="2733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621" y="0"/>
                  </a:cubicBezTo>
                  <a:close/>
                  <a:moveTo>
                    <a:pt x="17621" y="96371"/>
                  </a:moveTo>
                  <a:cubicBezTo>
                    <a:pt x="7906" y="96371"/>
                    <a:pt x="0" y="104267"/>
                    <a:pt x="0" y="113971"/>
                  </a:cubicBezTo>
                  <a:cubicBezTo>
                    <a:pt x="0" y="123675"/>
                    <a:pt x="7906" y="131571"/>
                    <a:pt x="17621" y="131571"/>
                  </a:cubicBezTo>
                  <a:cubicBezTo>
                    <a:pt x="27337" y="131571"/>
                    <a:pt x="35338" y="123770"/>
                    <a:pt x="35338" y="113971"/>
                  </a:cubicBezTo>
                  <a:cubicBezTo>
                    <a:pt x="35338" y="104172"/>
                    <a:pt x="27432" y="96371"/>
                    <a:pt x="17621" y="96371"/>
                  </a:cubicBezTo>
                  <a:close/>
                  <a:moveTo>
                    <a:pt x="17621" y="192743"/>
                  </a:moveTo>
                  <a:cubicBezTo>
                    <a:pt x="7906" y="192743"/>
                    <a:pt x="0" y="200639"/>
                    <a:pt x="0" y="210342"/>
                  </a:cubicBezTo>
                  <a:cubicBezTo>
                    <a:pt x="0" y="220046"/>
                    <a:pt x="7906" y="228038"/>
                    <a:pt x="17621" y="228038"/>
                  </a:cubicBezTo>
                  <a:cubicBezTo>
                    <a:pt x="27337" y="228038"/>
                    <a:pt x="35338" y="220141"/>
                    <a:pt x="35338" y="210342"/>
                  </a:cubicBezTo>
                  <a:cubicBezTo>
                    <a:pt x="35338" y="200544"/>
                    <a:pt x="27432" y="192743"/>
                    <a:pt x="17621" y="192743"/>
                  </a:cubicBezTo>
                  <a:close/>
                  <a:moveTo>
                    <a:pt x="17621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7"/>
                    <a:pt x="7906" y="324409"/>
                    <a:pt x="17621" y="324409"/>
                  </a:cubicBezTo>
                  <a:cubicBezTo>
                    <a:pt x="27337" y="324409"/>
                    <a:pt x="35338" y="316513"/>
                    <a:pt x="35338" y="306714"/>
                  </a:cubicBezTo>
                  <a:cubicBezTo>
                    <a:pt x="35338" y="296915"/>
                    <a:pt x="27432" y="289114"/>
                    <a:pt x="17621" y="289114"/>
                  </a:cubicBezTo>
                  <a:close/>
                  <a:moveTo>
                    <a:pt x="17621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780"/>
                    <a:pt x="17621" y="420780"/>
                  </a:cubicBezTo>
                  <a:cubicBezTo>
                    <a:pt x="27337" y="420780"/>
                    <a:pt x="35338" y="412884"/>
                    <a:pt x="35338" y="403085"/>
                  </a:cubicBezTo>
                  <a:cubicBezTo>
                    <a:pt x="35338" y="393286"/>
                    <a:pt x="27432" y="385485"/>
                    <a:pt x="17621" y="385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7340716F-E30D-A51A-E75C-E42EFA517CC4}"/>
                </a:ext>
              </a:extLst>
            </p:cNvPr>
            <p:cNvSpPr/>
            <p:nvPr/>
          </p:nvSpPr>
          <p:spPr>
            <a:xfrm rot="16200000">
              <a:off x="8261386" y="186825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</p:grp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4228404-0552-9DB5-AE8D-FC70AA644C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" y="3086099"/>
            <a:ext cx="6816726" cy="3771900"/>
          </a:xfrm>
          <a:prstGeom prst="round1Rect">
            <a:avLst>
              <a:gd name="adj" fmla="val 11472"/>
            </a:avLst>
          </a:pr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6293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A9960BC-AFC1-0F2E-F150-6D79D0BB172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87668" y="1"/>
            <a:ext cx="3600450" cy="3672347"/>
          </a:xfrm>
          <a:custGeom>
            <a:avLst/>
            <a:gdLst>
              <a:gd name="connsiteX0" fmla="*/ 0 w 3600450"/>
              <a:gd name="connsiteY0" fmla="*/ 0 h 3672347"/>
              <a:gd name="connsiteX1" fmla="*/ 3600450 w 3600450"/>
              <a:gd name="connsiteY1" fmla="*/ 0 h 3672347"/>
              <a:gd name="connsiteX2" fmla="*/ 3600450 w 3600450"/>
              <a:gd name="connsiteY2" fmla="*/ 3672347 h 3672347"/>
              <a:gd name="connsiteX3" fmla="*/ 0 w 3600450"/>
              <a:gd name="connsiteY3" fmla="*/ 3672347 h 367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0450" h="3672347">
                <a:moveTo>
                  <a:pt x="0" y="0"/>
                </a:moveTo>
                <a:lnTo>
                  <a:pt x="3600450" y="0"/>
                </a:lnTo>
                <a:lnTo>
                  <a:pt x="3600450" y="3672347"/>
                </a:lnTo>
                <a:lnTo>
                  <a:pt x="0" y="3672347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1940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6E15EA-3EC9-254F-A2B3-0C38830379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05303" y="1261542"/>
            <a:ext cx="4637314" cy="4342424"/>
          </a:xfrm>
          <a:prstGeom prst="roundRect">
            <a:avLst>
              <a:gd name="adj" fmla="val 4981"/>
            </a:avLst>
          </a:pr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2598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8A98CBC-7D1E-8BEC-730D-7BF70D577B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66606" y="496390"/>
            <a:ext cx="8325393" cy="3984170"/>
          </a:xfrm>
          <a:custGeom>
            <a:avLst/>
            <a:gdLst>
              <a:gd name="connsiteX0" fmla="*/ 0 w 12192001"/>
              <a:gd name="connsiteY0" fmla="*/ 0 h 3355403"/>
              <a:gd name="connsiteX1" fmla="*/ 12192001 w 12192001"/>
              <a:gd name="connsiteY1" fmla="*/ 0 h 3355403"/>
              <a:gd name="connsiteX2" fmla="*/ 12192001 w 12192001"/>
              <a:gd name="connsiteY2" fmla="*/ 3355403 h 3355403"/>
              <a:gd name="connsiteX3" fmla="*/ 0 w 12192001"/>
              <a:gd name="connsiteY3" fmla="*/ 3355403 h 3355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3355403">
                <a:moveTo>
                  <a:pt x="0" y="0"/>
                </a:moveTo>
                <a:lnTo>
                  <a:pt x="12192001" y="0"/>
                </a:lnTo>
                <a:lnTo>
                  <a:pt x="12192001" y="3355403"/>
                </a:lnTo>
                <a:lnTo>
                  <a:pt x="0" y="3355403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5894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603D7DE-A0AB-69B8-032A-C8D8AAAD88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16724" y="3422469"/>
            <a:ext cx="4319588" cy="3435531"/>
          </a:xfrm>
          <a:custGeom>
            <a:avLst/>
            <a:gdLst>
              <a:gd name="connsiteX0" fmla="*/ 0 w 4319588"/>
              <a:gd name="connsiteY0" fmla="*/ 0 h 3067665"/>
              <a:gd name="connsiteX1" fmla="*/ 4319588 w 4319588"/>
              <a:gd name="connsiteY1" fmla="*/ 0 h 3067665"/>
              <a:gd name="connsiteX2" fmla="*/ 4319588 w 4319588"/>
              <a:gd name="connsiteY2" fmla="*/ 3067665 h 3067665"/>
              <a:gd name="connsiteX3" fmla="*/ 0 w 4319588"/>
              <a:gd name="connsiteY3" fmla="*/ 3067665 h 3067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9588" h="3067665">
                <a:moveTo>
                  <a:pt x="0" y="0"/>
                </a:moveTo>
                <a:lnTo>
                  <a:pt x="4319588" y="0"/>
                </a:lnTo>
                <a:lnTo>
                  <a:pt x="4319588" y="3067665"/>
                </a:lnTo>
                <a:lnTo>
                  <a:pt x="0" y="3067665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7115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6B3FD8F-42CA-B6AB-20E9-7F20A6D6E91A}"/>
              </a:ext>
            </a:extLst>
          </p:cNvPr>
          <p:cNvGrpSpPr/>
          <p:nvPr userDrawn="1"/>
        </p:nvGrpSpPr>
        <p:grpSpPr>
          <a:xfrm rot="10800000" flipH="1">
            <a:off x="6297917" y="714392"/>
            <a:ext cx="2614296" cy="2398395"/>
            <a:chOff x="12996235" y="5020849"/>
            <a:chExt cx="2614296" cy="2398395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AB6E1924-D4FD-3ADA-B4B7-CD535BA44A18}"/>
                </a:ext>
              </a:extLst>
            </p:cNvPr>
            <p:cNvSpPr/>
            <p:nvPr/>
          </p:nvSpPr>
          <p:spPr>
            <a:xfrm rot="16200000">
              <a:off x="13127398" y="4936111"/>
              <a:ext cx="2398395" cy="2567871"/>
            </a:xfrm>
            <a:custGeom>
              <a:avLst/>
              <a:gdLst>
                <a:gd name="connsiteX0" fmla="*/ 2074640 w 2398395"/>
                <a:gd name="connsiteY0" fmla="*/ 682495 h 2567871"/>
                <a:gd name="connsiteX1" fmla="*/ 2074640 w 2398395"/>
                <a:gd name="connsiteY1" fmla="*/ 542552 h 2567871"/>
                <a:gd name="connsiteX2" fmla="*/ 2046065 w 2398395"/>
                <a:gd name="connsiteY2" fmla="*/ 542552 h 2567871"/>
                <a:gd name="connsiteX3" fmla="*/ 2046065 w 2398395"/>
                <a:gd name="connsiteY3" fmla="*/ 694292 h 2567871"/>
                <a:gd name="connsiteX4" fmla="*/ 2369820 w 2398395"/>
                <a:gd name="connsiteY4" fmla="*/ 1017654 h 2567871"/>
                <a:gd name="connsiteX5" fmla="*/ 2369820 w 2398395"/>
                <a:gd name="connsiteY5" fmla="*/ 2567872 h 2567871"/>
                <a:gd name="connsiteX6" fmla="*/ 2398395 w 2398395"/>
                <a:gd name="connsiteY6" fmla="*/ 2567872 h 2567871"/>
                <a:gd name="connsiteX7" fmla="*/ 2398395 w 2398395"/>
                <a:gd name="connsiteY7" fmla="*/ 1005858 h 2567871"/>
                <a:gd name="connsiteX8" fmla="*/ 2074640 w 2398395"/>
                <a:gd name="connsiteY8" fmla="*/ 682495 h 2567871"/>
                <a:gd name="connsiteX9" fmla="*/ 1913287 w 2398395"/>
                <a:gd name="connsiteY9" fmla="*/ 886273 h 2567871"/>
                <a:gd name="connsiteX10" fmla="*/ 1913287 w 2398395"/>
                <a:gd name="connsiteY10" fmla="*/ 0 h 2567871"/>
                <a:gd name="connsiteX11" fmla="*/ 1884712 w 2398395"/>
                <a:gd name="connsiteY11" fmla="*/ 0 h 2567871"/>
                <a:gd name="connsiteX12" fmla="*/ 1884712 w 2398395"/>
                <a:gd name="connsiteY12" fmla="*/ 897785 h 2567871"/>
                <a:gd name="connsiteX13" fmla="*/ 2172938 w 2398395"/>
                <a:gd name="connsiteY13" fmla="*/ 1198220 h 2567871"/>
                <a:gd name="connsiteX14" fmla="*/ 2172938 w 2398395"/>
                <a:gd name="connsiteY14" fmla="*/ 2040351 h 2567871"/>
                <a:gd name="connsiteX15" fmla="*/ 2201513 w 2398395"/>
                <a:gd name="connsiteY15" fmla="*/ 2040351 h 2567871"/>
                <a:gd name="connsiteX16" fmla="*/ 2201513 w 2398395"/>
                <a:gd name="connsiteY16" fmla="*/ 1186708 h 2567871"/>
                <a:gd name="connsiteX17" fmla="*/ 1913287 w 2398395"/>
                <a:gd name="connsiteY17" fmla="*/ 886273 h 2567871"/>
                <a:gd name="connsiteX18" fmla="*/ 1545622 w 2398395"/>
                <a:gd name="connsiteY18" fmla="*/ 0 h 2567871"/>
                <a:gd name="connsiteX19" fmla="*/ 1545622 w 2398395"/>
                <a:gd name="connsiteY19" fmla="*/ 889793 h 2567871"/>
                <a:gd name="connsiteX20" fmla="*/ 1248537 w 2398395"/>
                <a:gd name="connsiteY20" fmla="*/ 1186613 h 2567871"/>
                <a:gd name="connsiteX21" fmla="*/ 1248537 w 2398395"/>
                <a:gd name="connsiteY21" fmla="*/ 2059948 h 2567871"/>
                <a:gd name="connsiteX22" fmla="*/ 1277112 w 2398395"/>
                <a:gd name="connsiteY22" fmla="*/ 2059948 h 2567871"/>
                <a:gd name="connsiteX23" fmla="*/ 1277112 w 2398395"/>
                <a:gd name="connsiteY23" fmla="*/ 1198410 h 2567871"/>
                <a:gd name="connsiteX24" fmla="*/ 1574197 w 2398395"/>
                <a:gd name="connsiteY24" fmla="*/ 901590 h 2567871"/>
                <a:gd name="connsiteX25" fmla="*/ 1574197 w 2398395"/>
                <a:gd name="connsiteY25" fmla="*/ 0 h 2567871"/>
                <a:gd name="connsiteX26" fmla="*/ 1545622 w 2398395"/>
                <a:gd name="connsiteY26" fmla="*/ 0 h 2567871"/>
                <a:gd name="connsiteX27" fmla="*/ 964883 w 2398395"/>
                <a:gd name="connsiteY27" fmla="*/ 320318 h 2567871"/>
                <a:gd name="connsiteX28" fmla="*/ 964883 w 2398395"/>
                <a:gd name="connsiteY28" fmla="*/ 467111 h 2567871"/>
                <a:gd name="connsiteX29" fmla="*/ 524161 w 2398395"/>
                <a:gd name="connsiteY29" fmla="*/ 907298 h 2567871"/>
                <a:gd name="connsiteX30" fmla="*/ 524161 w 2398395"/>
                <a:gd name="connsiteY30" fmla="*/ 2535145 h 2567871"/>
                <a:gd name="connsiteX31" fmla="*/ 552736 w 2398395"/>
                <a:gd name="connsiteY31" fmla="*/ 2535145 h 2567871"/>
                <a:gd name="connsiteX32" fmla="*/ 552736 w 2398395"/>
                <a:gd name="connsiteY32" fmla="*/ 919095 h 2567871"/>
                <a:gd name="connsiteX33" fmla="*/ 993458 w 2398395"/>
                <a:gd name="connsiteY33" fmla="*/ 478907 h 2567871"/>
                <a:gd name="connsiteX34" fmla="*/ 993458 w 2398395"/>
                <a:gd name="connsiteY34" fmla="*/ 320318 h 2567871"/>
                <a:gd name="connsiteX35" fmla="*/ 964883 w 2398395"/>
                <a:gd name="connsiteY35" fmla="*/ 320318 h 2567871"/>
                <a:gd name="connsiteX36" fmla="*/ 404908 w 2398395"/>
                <a:gd name="connsiteY36" fmla="*/ 590786 h 2567871"/>
                <a:gd name="connsiteX37" fmla="*/ 404908 w 2398395"/>
                <a:gd name="connsiteY37" fmla="*/ 1468402 h 2567871"/>
                <a:gd name="connsiteX38" fmla="*/ 0 w 2398395"/>
                <a:gd name="connsiteY38" fmla="*/ 1872724 h 2567871"/>
                <a:gd name="connsiteX39" fmla="*/ 20193 w 2398395"/>
                <a:gd name="connsiteY39" fmla="*/ 1892892 h 2567871"/>
                <a:gd name="connsiteX40" fmla="*/ 433483 w 2398395"/>
                <a:gd name="connsiteY40" fmla="*/ 1480198 h 2567871"/>
                <a:gd name="connsiteX41" fmla="*/ 433483 w 2398395"/>
                <a:gd name="connsiteY41" fmla="*/ 590786 h 2567871"/>
                <a:gd name="connsiteX42" fmla="*/ 404908 w 2398395"/>
                <a:gd name="connsiteY42" fmla="*/ 590786 h 25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98395" h="2567871">
                  <a:moveTo>
                    <a:pt x="2074640" y="682495"/>
                  </a:moveTo>
                  <a:lnTo>
                    <a:pt x="2074640" y="542552"/>
                  </a:lnTo>
                  <a:lnTo>
                    <a:pt x="2046065" y="542552"/>
                  </a:lnTo>
                  <a:lnTo>
                    <a:pt x="2046065" y="694292"/>
                  </a:lnTo>
                  <a:lnTo>
                    <a:pt x="2369820" y="1017654"/>
                  </a:lnTo>
                  <a:lnTo>
                    <a:pt x="2369820" y="2567872"/>
                  </a:lnTo>
                  <a:lnTo>
                    <a:pt x="2398395" y="2567872"/>
                  </a:lnTo>
                  <a:lnTo>
                    <a:pt x="2398395" y="1005858"/>
                  </a:lnTo>
                  <a:lnTo>
                    <a:pt x="2074640" y="682495"/>
                  </a:lnTo>
                  <a:close/>
                  <a:moveTo>
                    <a:pt x="1913287" y="886273"/>
                  </a:moveTo>
                  <a:lnTo>
                    <a:pt x="1913287" y="0"/>
                  </a:lnTo>
                  <a:lnTo>
                    <a:pt x="1884712" y="0"/>
                  </a:lnTo>
                  <a:lnTo>
                    <a:pt x="1884712" y="897785"/>
                  </a:lnTo>
                  <a:lnTo>
                    <a:pt x="2172938" y="1198220"/>
                  </a:lnTo>
                  <a:lnTo>
                    <a:pt x="2172938" y="2040351"/>
                  </a:lnTo>
                  <a:lnTo>
                    <a:pt x="2201513" y="2040351"/>
                  </a:lnTo>
                  <a:lnTo>
                    <a:pt x="2201513" y="1186708"/>
                  </a:lnTo>
                  <a:lnTo>
                    <a:pt x="1913287" y="886273"/>
                  </a:lnTo>
                  <a:close/>
                  <a:moveTo>
                    <a:pt x="1545622" y="0"/>
                  </a:moveTo>
                  <a:lnTo>
                    <a:pt x="1545622" y="889793"/>
                  </a:lnTo>
                  <a:lnTo>
                    <a:pt x="1248537" y="1186613"/>
                  </a:lnTo>
                  <a:lnTo>
                    <a:pt x="1248537" y="2059948"/>
                  </a:lnTo>
                  <a:lnTo>
                    <a:pt x="1277112" y="2059948"/>
                  </a:lnTo>
                  <a:lnTo>
                    <a:pt x="1277112" y="1198410"/>
                  </a:lnTo>
                  <a:lnTo>
                    <a:pt x="1574197" y="901590"/>
                  </a:lnTo>
                  <a:lnTo>
                    <a:pt x="1574197" y="0"/>
                  </a:lnTo>
                  <a:lnTo>
                    <a:pt x="1545622" y="0"/>
                  </a:lnTo>
                  <a:close/>
                  <a:moveTo>
                    <a:pt x="964883" y="320318"/>
                  </a:moveTo>
                  <a:lnTo>
                    <a:pt x="964883" y="467111"/>
                  </a:lnTo>
                  <a:lnTo>
                    <a:pt x="524161" y="907298"/>
                  </a:lnTo>
                  <a:lnTo>
                    <a:pt x="524161" y="2535145"/>
                  </a:lnTo>
                  <a:lnTo>
                    <a:pt x="552736" y="2535145"/>
                  </a:lnTo>
                  <a:lnTo>
                    <a:pt x="552736" y="919095"/>
                  </a:lnTo>
                  <a:lnTo>
                    <a:pt x="993458" y="478907"/>
                  </a:lnTo>
                  <a:lnTo>
                    <a:pt x="993458" y="320318"/>
                  </a:lnTo>
                  <a:lnTo>
                    <a:pt x="964883" y="320318"/>
                  </a:lnTo>
                  <a:close/>
                  <a:moveTo>
                    <a:pt x="404908" y="590786"/>
                  </a:moveTo>
                  <a:lnTo>
                    <a:pt x="404908" y="1468402"/>
                  </a:lnTo>
                  <a:lnTo>
                    <a:pt x="0" y="1872724"/>
                  </a:lnTo>
                  <a:lnTo>
                    <a:pt x="20193" y="1892892"/>
                  </a:lnTo>
                  <a:lnTo>
                    <a:pt x="433483" y="1480198"/>
                  </a:lnTo>
                  <a:lnTo>
                    <a:pt x="433483" y="590786"/>
                  </a:lnTo>
                  <a:lnTo>
                    <a:pt x="404908" y="59078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5AAA6E5A-178B-14A8-1BBA-719D62170ECC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AE2498FE-2646-A318-968F-446F258E2355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D2D521ED-84D3-5D60-1A61-5F1D3CE95C2A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4D455AD-06F2-A62C-955B-822195059BD2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5F1F5F32-0FA1-1BB2-9390-33AEB65810A7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F1F91562-813F-369E-6E2B-F3328B48676F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92E7A36-52C6-0317-A789-55CA648D582A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0435794A-B330-409C-90C7-86A09CEF574A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56D98FA-3B92-A747-BF64-D8B34F5D838F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8E364464-AA9F-CB35-AB6F-22BF8B460CCC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5CC757BD-7CDA-E545-972C-A3317AFD2542}"/>
                </a:ext>
              </a:extLst>
            </p:cNvPr>
            <p:cNvSpPr/>
            <p:nvPr/>
          </p:nvSpPr>
          <p:spPr>
            <a:xfrm rot="16200000">
              <a:off x="12476994" y="5840504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37E4B98D-94B3-886D-C5A7-9C349489E178}"/>
                </a:ext>
              </a:extLst>
            </p:cNvPr>
            <p:cNvSpPr/>
            <p:nvPr/>
          </p:nvSpPr>
          <p:spPr>
            <a:xfrm rot="16200000">
              <a:off x="13417696" y="4710225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0EC294B3-801C-2848-CACE-FA7188AC1CD9}"/>
                </a:ext>
              </a:extLst>
            </p:cNvPr>
            <p:cNvSpPr/>
            <p:nvPr/>
          </p:nvSpPr>
          <p:spPr>
            <a:xfrm rot="16200000">
              <a:off x="14267084" y="5853426"/>
              <a:ext cx="166782" cy="1170345"/>
            </a:xfrm>
            <a:custGeom>
              <a:avLst/>
              <a:gdLst>
                <a:gd name="connsiteX0" fmla="*/ 0 w 166782"/>
                <a:gd name="connsiteY0" fmla="*/ 72778 h 1170345"/>
                <a:gd name="connsiteX1" fmla="*/ 0 w 166782"/>
                <a:gd name="connsiteY1" fmla="*/ 157448 h 1170345"/>
                <a:gd name="connsiteX2" fmla="*/ 166783 w 166782"/>
                <a:gd name="connsiteY2" fmla="*/ 84670 h 1170345"/>
                <a:gd name="connsiteX3" fmla="*/ 166783 w 166782"/>
                <a:gd name="connsiteY3" fmla="*/ 0 h 1170345"/>
                <a:gd name="connsiteX4" fmla="*/ 0 w 166782"/>
                <a:gd name="connsiteY4" fmla="*/ 72778 h 1170345"/>
                <a:gd name="connsiteX5" fmla="*/ 0 w 166782"/>
                <a:gd name="connsiteY5" fmla="*/ 199402 h 1170345"/>
                <a:gd name="connsiteX6" fmla="*/ 0 w 166782"/>
                <a:gd name="connsiteY6" fmla="*/ 284072 h 1170345"/>
                <a:gd name="connsiteX7" fmla="*/ 166783 w 166782"/>
                <a:gd name="connsiteY7" fmla="*/ 211294 h 1170345"/>
                <a:gd name="connsiteX8" fmla="*/ 166783 w 166782"/>
                <a:gd name="connsiteY8" fmla="*/ 126624 h 1170345"/>
                <a:gd name="connsiteX9" fmla="*/ 0 w 166782"/>
                <a:gd name="connsiteY9" fmla="*/ 199402 h 1170345"/>
                <a:gd name="connsiteX10" fmla="*/ 0 w 166782"/>
                <a:gd name="connsiteY10" fmla="*/ 326026 h 1170345"/>
                <a:gd name="connsiteX11" fmla="*/ 0 w 166782"/>
                <a:gd name="connsiteY11" fmla="*/ 410696 h 1170345"/>
                <a:gd name="connsiteX12" fmla="*/ 166783 w 166782"/>
                <a:gd name="connsiteY12" fmla="*/ 337918 h 1170345"/>
                <a:gd name="connsiteX13" fmla="*/ 166783 w 166782"/>
                <a:gd name="connsiteY13" fmla="*/ 253153 h 1170345"/>
                <a:gd name="connsiteX14" fmla="*/ 0 w 166782"/>
                <a:gd name="connsiteY14" fmla="*/ 326026 h 1170345"/>
                <a:gd name="connsiteX15" fmla="*/ 0 w 166782"/>
                <a:gd name="connsiteY15" fmla="*/ 452650 h 1170345"/>
                <a:gd name="connsiteX16" fmla="*/ 0 w 166782"/>
                <a:gd name="connsiteY16" fmla="*/ 537320 h 1170345"/>
                <a:gd name="connsiteX17" fmla="*/ 166783 w 166782"/>
                <a:gd name="connsiteY17" fmla="*/ 464542 h 1170345"/>
                <a:gd name="connsiteX18" fmla="*/ 166783 w 166782"/>
                <a:gd name="connsiteY18" fmla="*/ 379777 h 1170345"/>
                <a:gd name="connsiteX19" fmla="*/ 0 w 166782"/>
                <a:gd name="connsiteY19" fmla="*/ 452650 h 1170345"/>
                <a:gd name="connsiteX20" fmla="*/ 0 w 166782"/>
                <a:gd name="connsiteY20" fmla="*/ 579274 h 1170345"/>
                <a:gd name="connsiteX21" fmla="*/ 0 w 166782"/>
                <a:gd name="connsiteY21" fmla="*/ 663944 h 1170345"/>
                <a:gd name="connsiteX22" fmla="*/ 166783 w 166782"/>
                <a:gd name="connsiteY22" fmla="*/ 591071 h 1170345"/>
                <a:gd name="connsiteX23" fmla="*/ 166783 w 166782"/>
                <a:gd name="connsiteY23" fmla="*/ 506401 h 1170345"/>
                <a:gd name="connsiteX24" fmla="*/ 0 w 166782"/>
                <a:gd name="connsiteY24" fmla="*/ 579274 h 1170345"/>
                <a:gd name="connsiteX25" fmla="*/ 0 w 166782"/>
                <a:gd name="connsiteY25" fmla="*/ 705803 h 1170345"/>
                <a:gd name="connsiteX26" fmla="*/ 0 w 166782"/>
                <a:gd name="connsiteY26" fmla="*/ 790473 h 1170345"/>
                <a:gd name="connsiteX27" fmla="*/ 166783 w 166782"/>
                <a:gd name="connsiteY27" fmla="*/ 717695 h 1170345"/>
                <a:gd name="connsiteX28" fmla="*/ 166783 w 166782"/>
                <a:gd name="connsiteY28" fmla="*/ 633025 h 1170345"/>
                <a:gd name="connsiteX29" fmla="*/ 0 w 166782"/>
                <a:gd name="connsiteY29" fmla="*/ 705803 h 1170345"/>
                <a:gd name="connsiteX30" fmla="*/ 0 w 166782"/>
                <a:gd name="connsiteY30" fmla="*/ 832427 h 1170345"/>
                <a:gd name="connsiteX31" fmla="*/ 0 w 166782"/>
                <a:gd name="connsiteY31" fmla="*/ 917097 h 1170345"/>
                <a:gd name="connsiteX32" fmla="*/ 166783 w 166782"/>
                <a:gd name="connsiteY32" fmla="*/ 844319 h 1170345"/>
                <a:gd name="connsiteX33" fmla="*/ 166783 w 166782"/>
                <a:gd name="connsiteY33" fmla="*/ 759649 h 1170345"/>
                <a:gd name="connsiteX34" fmla="*/ 0 w 166782"/>
                <a:gd name="connsiteY34" fmla="*/ 832427 h 1170345"/>
                <a:gd name="connsiteX35" fmla="*/ 0 w 166782"/>
                <a:gd name="connsiteY35" fmla="*/ 959051 h 1170345"/>
                <a:gd name="connsiteX36" fmla="*/ 0 w 166782"/>
                <a:gd name="connsiteY36" fmla="*/ 1043721 h 1170345"/>
                <a:gd name="connsiteX37" fmla="*/ 166783 w 166782"/>
                <a:gd name="connsiteY37" fmla="*/ 970943 h 1170345"/>
                <a:gd name="connsiteX38" fmla="*/ 166783 w 166782"/>
                <a:gd name="connsiteY38" fmla="*/ 886273 h 1170345"/>
                <a:gd name="connsiteX39" fmla="*/ 0 w 166782"/>
                <a:gd name="connsiteY39" fmla="*/ 959051 h 1170345"/>
                <a:gd name="connsiteX40" fmla="*/ 0 w 166782"/>
                <a:gd name="connsiteY40" fmla="*/ 1085676 h 1170345"/>
                <a:gd name="connsiteX41" fmla="*/ 0 w 166782"/>
                <a:gd name="connsiteY41" fmla="*/ 1170345 h 1170345"/>
                <a:gd name="connsiteX42" fmla="*/ 166783 w 166782"/>
                <a:gd name="connsiteY42" fmla="*/ 1097567 h 1170345"/>
                <a:gd name="connsiteX43" fmla="*/ 166783 w 166782"/>
                <a:gd name="connsiteY43" fmla="*/ 1012802 h 1170345"/>
                <a:gd name="connsiteX44" fmla="*/ 0 w 166782"/>
                <a:gd name="connsiteY44" fmla="*/ 1085676 h 117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6782" h="1170345">
                  <a:moveTo>
                    <a:pt x="0" y="72778"/>
                  </a:moveTo>
                  <a:lnTo>
                    <a:pt x="0" y="157448"/>
                  </a:lnTo>
                  <a:lnTo>
                    <a:pt x="166783" y="84670"/>
                  </a:lnTo>
                  <a:lnTo>
                    <a:pt x="166783" y="0"/>
                  </a:lnTo>
                  <a:lnTo>
                    <a:pt x="0" y="72778"/>
                  </a:lnTo>
                  <a:close/>
                  <a:moveTo>
                    <a:pt x="0" y="199402"/>
                  </a:moveTo>
                  <a:lnTo>
                    <a:pt x="0" y="284072"/>
                  </a:lnTo>
                  <a:lnTo>
                    <a:pt x="166783" y="211294"/>
                  </a:lnTo>
                  <a:lnTo>
                    <a:pt x="166783" y="126624"/>
                  </a:lnTo>
                  <a:lnTo>
                    <a:pt x="0" y="199402"/>
                  </a:lnTo>
                  <a:close/>
                  <a:moveTo>
                    <a:pt x="0" y="326026"/>
                  </a:moveTo>
                  <a:lnTo>
                    <a:pt x="0" y="410696"/>
                  </a:lnTo>
                  <a:lnTo>
                    <a:pt x="166783" y="337918"/>
                  </a:lnTo>
                  <a:lnTo>
                    <a:pt x="166783" y="253153"/>
                  </a:lnTo>
                  <a:lnTo>
                    <a:pt x="0" y="326026"/>
                  </a:lnTo>
                  <a:close/>
                  <a:moveTo>
                    <a:pt x="0" y="452650"/>
                  </a:moveTo>
                  <a:lnTo>
                    <a:pt x="0" y="537320"/>
                  </a:lnTo>
                  <a:lnTo>
                    <a:pt x="166783" y="464542"/>
                  </a:lnTo>
                  <a:lnTo>
                    <a:pt x="166783" y="379777"/>
                  </a:lnTo>
                  <a:lnTo>
                    <a:pt x="0" y="452650"/>
                  </a:lnTo>
                  <a:close/>
                  <a:moveTo>
                    <a:pt x="0" y="579274"/>
                  </a:moveTo>
                  <a:lnTo>
                    <a:pt x="0" y="663944"/>
                  </a:lnTo>
                  <a:lnTo>
                    <a:pt x="166783" y="591071"/>
                  </a:lnTo>
                  <a:lnTo>
                    <a:pt x="166783" y="506401"/>
                  </a:lnTo>
                  <a:lnTo>
                    <a:pt x="0" y="579274"/>
                  </a:lnTo>
                  <a:close/>
                  <a:moveTo>
                    <a:pt x="0" y="705803"/>
                  </a:moveTo>
                  <a:lnTo>
                    <a:pt x="0" y="790473"/>
                  </a:lnTo>
                  <a:lnTo>
                    <a:pt x="166783" y="717695"/>
                  </a:lnTo>
                  <a:lnTo>
                    <a:pt x="166783" y="633025"/>
                  </a:lnTo>
                  <a:lnTo>
                    <a:pt x="0" y="705803"/>
                  </a:lnTo>
                  <a:close/>
                  <a:moveTo>
                    <a:pt x="0" y="832427"/>
                  </a:moveTo>
                  <a:lnTo>
                    <a:pt x="0" y="917097"/>
                  </a:lnTo>
                  <a:lnTo>
                    <a:pt x="166783" y="844319"/>
                  </a:lnTo>
                  <a:lnTo>
                    <a:pt x="166783" y="759649"/>
                  </a:lnTo>
                  <a:lnTo>
                    <a:pt x="0" y="832427"/>
                  </a:lnTo>
                  <a:close/>
                  <a:moveTo>
                    <a:pt x="0" y="959051"/>
                  </a:moveTo>
                  <a:lnTo>
                    <a:pt x="0" y="1043721"/>
                  </a:lnTo>
                  <a:lnTo>
                    <a:pt x="166783" y="970943"/>
                  </a:lnTo>
                  <a:lnTo>
                    <a:pt x="166783" y="886273"/>
                  </a:lnTo>
                  <a:lnTo>
                    <a:pt x="0" y="959051"/>
                  </a:lnTo>
                  <a:close/>
                  <a:moveTo>
                    <a:pt x="0" y="1085676"/>
                  </a:moveTo>
                  <a:lnTo>
                    <a:pt x="0" y="1170345"/>
                  </a:lnTo>
                  <a:lnTo>
                    <a:pt x="166783" y="1097567"/>
                  </a:lnTo>
                  <a:lnTo>
                    <a:pt x="166783" y="1012802"/>
                  </a:lnTo>
                  <a:lnTo>
                    <a:pt x="0" y="1085676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E3F1F8EC-BAB2-D2FB-C3A5-8ABF3585C000}"/>
                </a:ext>
              </a:extLst>
            </p:cNvPr>
            <p:cNvSpPr/>
            <p:nvPr/>
          </p:nvSpPr>
          <p:spPr>
            <a:xfrm rot="16200000">
              <a:off x="13489772" y="5970557"/>
              <a:ext cx="35337" cy="420780"/>
            </a:xfrm>
            <a:custGeom>
              <a:avLst/>
              <a:gdLst>
                <a:gd name="connsiteX0" fmla="*/ 17621 w 35337"/>
                <a:gd name="connsiteY0" fmla="*/ 0 h 420780"/>
                <a:gd name="connsiteX1" fmla="*/ 0 w 35337"/>
                <a:gd name="connsiteY1" fmla="*/ 17600 h 420780"/>
                <a:gd name="connsiteX2" fmla="*/ 17621 w 35337"/>
                <a:gd name="connsiteY2" fmla="*/ 35200 h 420780"/>
                <a:gd name="connsiteX3" fmla="*/ 35338 w 35337"/>
                <a:gd name="connsiteY3" fmla="*/ 17600 h 420780"/>
                <a:gd name="connsiteX4" fmla="*/ 17621 w 35337"/>
                <a:gd name="connsiteY4" fmla="*/ 0 h 420780"/>
                <a:gd name="connsiteX5" fmla="*/ 17621 w 35337"/>
                <a:gd name="connsiteY5" fmla="*/ 96371 h 420780"/>
                <a:gd name="connsiteX6" fmla="*/ 0 w 35337"/>
                <a:gd name="connsiteY6" fmla="*/ 113971 h 420780"/>
                <a:gd name="connsiteX7" fmla="*/ 17621 w 35337"/>
                <a:gd name="connsiteY7" fmla="*/ 131571 h 420780"/>
                <a:gd name="connsiteX8" fmla="*/ 35338 w 35337"/>
                <a:gd name="connsiteY8" fmla="*/ 113971 h 420780"/>
                <a:gd name="connsiteX9" fmla="*/ 17621 w 35337"/>
                <a:gd name="connsiteY9" fmla="*/ 96371 h 420780"/>
                <a:gd name="connsiteX10" fmla="*/ 17621 w 35337"/>
                <a:gd name="connsiteY10" fmla="*/ 192743 h 420780"/>
                <a:gd name="connsiteX11" fmla="*/ 0 w 35337"/>
                <a:gd name="connsiteY11" fmla="*/ 210342 h 420780"/>
                <a:gd name="connsiteX12" fmla="*/ 17621 w 35337"/>
                <a:gd name="connsiteY12" fmla="*/ 228038 h 420780"/>
                <a:gd name="connsiteX13" fmla="*/ 35338 w 35337"/>
                <a:gd name="connsiteY13" fmla="*/ 210342 h 420780"/>
                <a:gd name="connsiteX14" fmla="*/ 17621 w 35337"/>
                <a:gd name="connsiteY14" fmla="*/ 192743 h 420780"/>
                <a:gd name="connsiteX15" fmla="*/ 17621 w 35337"/>
                <a:gd name="connsiteY15" fmla="*/ 289114 h 420780"/>
                <a:gd name="connsiteX16" fmla="*/ 0 w 35337"/>
                <a:gd name="connsiteY16" fmla="*/ 306714 h 420780"/>
                <a:gd name="connsiteX17" fmla="*/ 17621 w 35337"/>
                <a:gd name="connsiteY17" fmla="*/ 324409 h 420780"/>
                <a:gd name="connsiteX18" fmla="*/ 35338 w 35337"/>
                <a:gd name="connsiteY18" fmla="*/ 306714 h 420780"/>
                <a:gd name="connsiteX19" fmla="*/ 17621 w 35337"/>
                <a:gd name="connsiteY19" fmla="*/ 289114 h 420780"/>
                <a:gd name="connsiteX20" fmla="*/ 17621 w 35337"/>
                <a:gd name="connsiteY20" fmla="*/ 385485 h 420780"/>
                <a:gd name="connsiteX21" fmla="*/ 0 w 35337"/>
                <a:gd name="connsiteY21" fmla="*/ 403085 h 420780"/>
                <a:gd name="connsiteX22" fmla="*/ 17621 w 35337"/>
                <a:gd name="connsiteY22" fmla="*/ 420780 h 420780"/>
                <a:gd name="connsiteX23" fmla="*/ 35338 w 35337"/>
                <a:gd name="connsiteY23" fmla="*/ 403085 h 420780"/>
                <a:gd name="connsiteX24" fmla="*/ 17621 w 35337"/>
                <a:gd name="connsiteY24" fmla="*/ 385485 h 4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780">
                  <a:moveTo>
                    <a:pt x="17621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621" y="35200"/>
                  </a:cubicBezTo>
                  <a:cubicBezTo>
                    <a:pt x="2733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621" y="0"/>
                  </a:cubicBezTo>
                  <a:close/>
                  <a:moveTo>
                    <a:pt x="17621" y="96371"/>
                  </a:moveTo>
                  <a:cubicBezTo>
                    <a:pt x="7906" y="96371"/>
                    <a:pt x="0" y="104267"/>
                    <a:pt x="0" y="113971"/>
                  </a:cubicBezTo>
                  <a:cubicBezTo>
                    <a:pt x="0" y="123675"/>
                    <a:pt x="7906" y="131571"/>
                    <a:pt x="17621" y="131571"/>
                  </a:cubicBezTo>
                  <a:cubicBezTo>
                    <a:pt x="27337" y="131571"/>
                    <a:pt x="35338" y="123770"/>
                    <a:pt x="35338" y="113971"/>
                  </a:cubicBezTo>
                  <a:cubicBezTo>
                    <a:pt x="35338" y="104172"/>
                    <a:pt x="27432" y="96371"/>
                    <a:pt x="17621" y="96371"/>
                  </a:cubicBezTo>
                  <a:close/>
                  <a:moveTo>
                    <a:pt x="17621" y="192743"/>
                  </a:moveTo>
                  <a:cubicBezTo>
                    <a:pt x="7906" y="192743"/>
                    <a:pt x="0" y="200639"/>
                    <a:pt x="0" y="210342"/>
                  </a:cubicBezTo>
                  <a:cubicBezTo>
                    <a:pt x="0" y="220046"/>
                    <a:pt x="7906" y="228038"/>
                    <a:pt x="17621" y="228038"/>
                  </a:cubicBezTo>
                  <a:cubicBezTo>
                    <a:pt x="27337" y="228038"/>
                    <a:pt x="35338" y="220141"/>
                    <a:pt x="35338" y="210342"/>
                  </a:cubicBezTo>
                  <a:cubicBezTo>
                    <a:pt x="35338" y="200544"/>
                    <a:pt x="27432" y="192743"/>
                    <a:pt x="17621" y="192743"/>
                  </a:cubicBezTo>
                  <a:close/>
                  <a:moveTo>
                    <a:pt x="17621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7"/>
                    <a:pt x="7906" y="324409"/>
                    <a:pt x="17621" y="324409"/>
                  </a:cubicBezTo>
                  <a:cubicBezTo>
                    <a:pt x="27337" y="324409"/>
                    <a:pt x="35338" y="316513"/>
                    <a:pt x="35338" y="306714"/>
                  </a:cubicBezTo>
                  <a:cubicBezTo>
                    <a:pt x="35338" y="296915"/>
                    <a:pt x="27432" y="289114"/>
                    <a:pt x="17621" y="289114"/>
                  </a:cubicBezTo>
                  <a:close/>
                  <a:moveTo>
                    <a:pt x="17621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780"/>
                    <a:pt x="17621" y="420780"/>
                  </a:cubicBezTo>
                  <a:cubicBezTo>
                    <a:pt x="27337" y="420780"/>
                    <a:pt x="35338" y="412884"/>
                    <a:pt x="35338" y="403085"/>
                  </a:cubicBezTo>
                  <a:cubicBezTo>
                    <a:pt x="35338" y="393286"/>
                    <a:pt x="27432" y="385485"/>
                    <a:pt x="17621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28137801-B428-9EC8-5E00-0CCFBC34C38D}"/>
                </a:ext>
              </a:extLst>
            </p:cNvPr>
            <p:cNvSpPr/>
            <p:nvPr/>
          </p:nvSpPr>
          <p:spPr>
            <a:xfrm rot="16200000">
              <a:off x="14332806" y="5453778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</p:grpSp>
      <p:sp>
        <p:nvSpPr>
          <p:cNvPr id="20" name="Rectangle: Rounded Corners 20">
            <a:extLst>
              <a:ext uri="{FF2B5EF4-FFF2-40B4-BE49-F238E27FC236}">
                <a16:creationId xmlns:a16="http://schemas.microsoft.com/office/drawing/2014/main" id="{66E9F9B9-A724-A819-FFDB-1D781D082619}"/>
              </a:ext>
            </a:extLst>
          </p:cNvPr>
          <p:cNvSpPr/>
          <p:nvPr userDrawn="1"/>
        </p:nvSpPr>
        <p:spPr>
          <a:xfrm>
            <a:off x="10446327" y="2930236"/>
            <a:ext cx="1745673" cy="3927764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dirty="0">
              <a:solidFill>
                <a:schemeClr val="tx1"/>
              </a:solidFill>
              <a:latin typeface="Plus Jakarta Sans" pitchFamily="2" charset="77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79418F4-E99F-0DAF-B4A5-1F7AB16B00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60673" y="1875294"/>
            <a:ext cx="4094019" cy="4138047"/>
          </a:xfrm>
          <a:prstGeom prst="roundRect">
            <a:avLst>
              <a:gd name="adj" fmla="val 6872"/>
            </a:avLst>
          </a:pr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063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48028FA-E395-7D0B-F002-E2E6CC1C9C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53249" y="1854410"/>
            <a:ext cx="1987709" cy="4323617"/>
          </a:xfrm>
          <a:custGeom>
            <a:avLst/>
            <a:gdLst>
              <a:gd name="connsiteX0" fmla="*/ 186109 w 1987709"/>
              <a:gd name="connsiteY0" fmla="*/ 0 h 4323617"/>
              <a:gd name="connsiteX1" fmla="*/ 429192 w 1987709"/>
              <a:gd name="connsiteY1" fmla="*/ 0 h 4323617"/>
              <a:gd name="connsiteX2" fmla="*/ 429192 w 1987709"/>
              <a:gd name="connsiteY2" fmla="*/ 13841 h 4323617"/>
              <a:gd name="connsiteX3" fmla="*/ 577597 w 1987709"/>
              <a:gd name="connsiteY3" fmla="*/ 161883 h 4323617"/>
              <a:gd name="connsiteX4" fmla="*/ 1412811 w 1987709"/>
              <a:gd name="connsiteY4" fmla="*/ 161883 h 4323617"/>
              <a:gd name="connsiteX5" fmla="*/ 1561216 w 1987709"/>
              <a:gd name="connsiteY5" fmla="*/ 13841 h 4323617"/>
              <a:gd name="connsiteX6" fmla="*/ 1561216 w 1987709"/>
              <a:gd name="connsiteY6" fmla="*/ 0 h 4323617"/>
              <a:gd name="connsiteX7" fmla="*/ 1801600 w 1987709"/>
              <a:gd name="connsiteY7" fmla="*/ 0 h 4323617"/>
              <a:gd name="connsiteX8" fmla="*/ 1987709 w 1987709"/>
              <a:gd name="connsiteY8" fmla="*/ 185655 h 4323617"/>
              <a:gd name="connsiteX9" fmla="*/ 1987709 w 1987709"/>
              <a:gd name="connsiteY9" fmla="*/ 4137963 h 4323617"/>
              <a:gd name="connsiteX10" fmla="*/ 1801600 w 1987709"/>
              <a:gd name="connsiteY10" fmla="*/ 4323617 h 4323617"/>
              <a:gd name="connsiteX11" fmla="*/ 186109 w 1987709"/>
              <a:gd name="connsiteY11" fmla="*/ 4323617 h 4323617"/>
              <a:gd name="connsiteX12" fmla="*/ 0 w 1987709"/>
              <a:gd name="connsiteY12" fmla="*/ 4137963 h 4323617"/>
              <a:gd name="connsiteX13" fmla="*/ 0 w 1987709"/>
              <a:gd name="connsiteY13" fmla="*/ 185655 h 4323617"/>
              <a:gd name="connsiteX14" fmla="*/ 186109 w 1987709"/>
              <a:gd name="connsiteY14" fmla="*/ 0 h 4323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87709" h="4323617">
                <a:moveTo>
                  <a:pt x="186109" y="0"/>
                </a:moveTo>
                <a:lnTo>
                  <a:pt x="429192" y="0"/>
                </a:lnTo>
                <a:lnTo>
                  <a:pt x="429192" y="13841"/>
                </a:lnTo>
                <a:cubicBezTo>
                  <a:pt x="429192" y="95602"/>
                  <a:pt x="495635" y="161883"/>
                  <a:pt x="577597" y="161883"/>
                </a:cubicBezTo>
                <a:lnTo>
                  <a:pt x="1412811" y="161883"/>
                </a:lnTo>
                <a:cubicBezTo>
                  <a:pt x="1494773" y="161883"/>
                  <a:pt x="1561216" y="95602"/>
                  <a:pt x="1561216" y="13841"/>
                </a:cubicBezTo>
                <a:lnTo>
                  <a:pt x="1561216" y="0"/>
                </a:lnTo>
                <a:lnTo>
                  <a:pt x="1801600" y="0"/>
                </a:lnTo>
                <a:cubicBezTo>
                  <a:pt x="1904386" y="0"/>
                  <a:pt x="1987709" y="83121"/>
                  <a:pt x="1987709" y="185655"/>
                </a:cubicBezTo>
                <a:lnTo>
                  <a:pt x="1987709" y="4137963"/>
                </a:lnTo>
                <a:cubicBezTo>
                  <a:pt x="1987709" y="4240497"/>
                  <a:pt x="1904386" y="4323617"/>
                  <a:pt x="1801600" y="4323617"/>
                </a:cubicBezTo>
                <a:lnTo>
                  <a:pt x="186109" y="4323617"/>
                </a:lnTo>
                <a:cubicBezTo>
                  <a:pt x="83324" y="4323617"/>
                  <a:pt x="0" y="4240497"/>
                  <a:pt x="0" y="4137963"/>
                </a:cubicBezTo>
                <a:lnTo>
                  <a:pt x="0" y="185655"/>
                </a:lnTo>
                <a:cubicBezTo>
                  <a:pt x="0" y="83121"/>
                  <a:pt x="83324" y="0"/>
                  <a:pt x="186109" y="0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4686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CBC016BF-9F3C-641C-BD04-46D29010C922}"/>
              </a:ext>
            </a:extLst>
          </p:cNvPr>
          <p:cNvSpPr/>
          <p:nvPr userDrawn="1"/>
        </p:nvSpPr>
        <p:spPr>
          <a:xfrm flipH="1">
            <a:off x="5257898" y="0"/>
            <a:ext cx="6934099" cy="5687878"/>
          </a:xfrm>
          <a:custGeom>
            <a:avLst/>
            <a:gdLst>
              <a:gd name="connsiteX0" fmla="*/ 0 w 7781365"/>
              <a:gd name="connsiteY0" fmla="*/ 0 h 6382870"/>
              <a:gd name="connsiteX1" fmla="*/ 7766307 w 7781365"/>
              <a:gd name="connsiteY1" fmla="*/ 0 h 6382870"/>
              <a:gd name="connsiteX2" fmla="*/ 7773585 w 7781365"/>
              <a:gd name="connsiteY2" fmla="*/ 95709 h 6382870"/>
              <a:gd name="connsiteX3" fmla="*/ 7781365 w 7781365"/>
              <a:gd name="connsiteY3" fmla="*/ 403411 h 6382870"/>
              <a:gd name="connsiteX4" fmla="*/ 1801906 w 7781365"/>
              <a:gd name="connsiteY4" fmla="*/ 6382870 h 6382870"/>
              <a:gd name="connsiteX5" fmla="*/ 23798 w 7781365"/>
              <a:gd name="connsiteY5" fmla="*/ 6114046 h 6382870"/>
              <a:gd name="connsiteX6" fmla="*/ 0 w 7781365"/>
              <a:gd name="connsiteY6" fmla="*/ 6105993 h 638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81365" h="6382870">
                <a:moveTo>
                  <a:pt x="0" y="0"/>
                </a:moveTo>
                <a:lnTo>
                  <a:pt x="7766307" y="0"/>
                </a:lnTo>
                <a:lnTo>
                  <a:pt x="7773585" y="95709"/>
                </a:lnTo>
                <a:cubicBezTo>
                  <a:pt x="7778751" y="197624"/>
                  <a:pt x="7781365" y="300212"/>
                  <a:pt x="7781365" y="403411"/>
                </a:cubicBezTo>
                <a:cubicBezTo>
                  <a:pt x="7781365" y="3705775"/>
                  <a:pt x="5104270" y="6382870"/>
                  <a:pt x="1801906" y="6382870"/>
                </a:cubicBezTo>
                <a:cubicBezTo>
                  <a:pt x="1182713" y="6382870"/>
                  <a:pt x="585502" y="6288754"/>
                  <a:pt x="23798" y="6114046"/>
                </a:cubicBezTo>
                <a:lnTo>
                  <a:pt x="0" y="6105993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  <a:latin typeface="Plus Jakarta Sans" pitchFamily="2" charset="77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1212F7E-EFE2-FFDF-01C5-C819A2F73376}"/>
              </a:ext>
            </a:extLst>
          </p:cNvPr>
          <p:cNvGrpSpPr/>
          <p:nvPr userDrawn="1"/>
        </p:nvGrpSpPr>
        <p:grpSpPr>
          <a:xfrm>
            <a:off x="7254706" y="-180126"/>
            <a:ext cx="5433309" cy="4984600"/>
            <a:chOff x="6924815" y="-246104"/>
            <a:chExt cx="2614296" cy="2398395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200000" scaled="0"/>
          </a:gra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6E94DB70-0AC8-7D72-BE12-37048843B1F2}"/>
                </a:ext>
              </a:extLst>
            </p:cNvPr>
            <p:cNvSpPr/>
            <p:nvPr/>
          </p:nvSpPr>
          <p:spPr>
            <a:xfrm rot="16200000">
              <a:off x="7055978" y="-330842"/>
              <a:ext cx="2398395" cy="2567871"/>
            </a:xfrm>
            <a:custGeom>
              <a:avLst/>
              <a:gdLst>
                <a:gd name="connsiteX0" fmla="*/ 2074640 w 2398395"/>
                <a:gd name="connsiteY0" fmla="*/ 682495 h 2567871"/>
                <a:gd name="connsiteX1" fmla="*/ 2074640 w 2398395"/>
                <a:gd name="connsiteY1" fmla="*/ 542552 h 2567871"/>
                <a:gd name="connsiteX2" fmla="*/ 2046065 w 2398395"/>
                <a:gd name="connsiteY2" fmla="*/ 542552 h 2567871"/>
                <a:gd name="connsiteX3" fmla="*/ 2046065 w 2398395"/>
                <a:gd name="connsiteY3" fmla="*/ 694292 h 2567871"/>
                <a:gd name="connsiteX4" fmla="*/ 2369820 w 2398395"/>
                <a:gd name="connsiteY4" fmla="*/ 1017654 h 2567871"/>
                <a:gd name="connsiteX5" fmla="*/ 2369820 w 2398395"/>
                <a:gd name="connsiteY5" fmla="*/ 2567872 h 2567871"/>
                <a:gd name="connsiteX6" fmla="*/ 2398395 w 2398395"/>
                <a:gd name="connsiteY6" fmla="*/ 2567872 h 2567871"/>
                <a:gd name="connsiteX7" fmla="*/ 2398395 w 2398395"/>
                <a:gd name="connsiteY7" fmla="*/ 1005858 h 2567871"/>
                <a:gd name="connsiteX8" fmla="*/ 2074640 w 2398395"/>
                <a:gd name="connsiteY8" fmla="*/ 682495 h 2567871"/>
                <a:gd name="connsiteX9" fmla="*/ 1913287 w 2398395"/>
                <a:gd name="connsiteY9" fmla="*/ 886273 h 2567871"/>
                <a:gd name="connsiteX10" fmla="*/ 1913287 w 2398395"/>
                <a:gd name="connsiteY10" fmla="*/ 0 h 2567871"/>
                <a:gd name="connsiteX11" fmla="*/ 1884712 w 2398395"/>
                <a:gd name="connsiteY11" fmla="*/ 0 h 2567871"/>
                <a:gd name="connsiteX12" fmla="*/ 1884712 w 2398395"/>
                <a:gd name="connsiteY12" fmla="*/ 897785 h 2567871"/>
                <a:gd name="connsiteX13" fmla="*/ 2172938 w 2398395"/>
                <a:gd name="connsiteY13" fmla="*/ 1198220 h 2567871"/>
                <a:gd name="connsiteX14" fmla="*/ 2172938 w 2398395"/>
                <a:gd name="connsiteY14" fmla="*/ 2040351 h 2567871"/>
                <a:gd name="connsiteX15" fmla="*/ 2201513 w 2398395"/>
                <a:gd name="connsiteY15" fmla="*/ 2040351 h 2567871"/>
                <a:gd name="connsiteX16" fmla="*/ 2201513 w 2398395"/>
                <a:gd name="connsiteY16" fmla="*/ 1186708 h 2567871"/>
                <a:gd name="connsiteX17" fmla="*/ 1913287 w 2398395"/>
                <a:gd name="connsiteY17" fmla="*/ 886273 h 2567871"/>
                <a:gd name="connsiteX18" fmla="*/ 1545622 w 2398395"/>
                <a:gd name="connsiteY18" fmla="*/ 0 h 2567871"/>
                <a:gd name="connsiteX19" fmla="*/ 1545622 w 2398395"/>
                <a:gd name="connsiteY19" fmla="*/ 889793 h 2567871"/>
                <a:gd name="connsiteX20" fmla="*/ 1248537 w 2398395"/>
                <a:gd name="connsiteY20" fmla="*/ 1186613 h 2567871"/>
                <a:gd name="connsiteX21" fmla="*/ 1248537 w 2398395"/>
                <a:gd name="connsiteY21" fmla="*/ 2059948 h 2567871"/>
                <a:gd name="connsiteX22" fmla="*/ 1277112 w 2398395"/>
                <a:gd name="connsiteY22" fmla="*/ 2059948 h 2567871"/>
                <a:gd name="connsiteX23" fmla="*/ 1277112 w 2398395"/>
                <a:gd name="connsiteY23" fmla="*/ 1198410 h 2567871"/>
                <a:gd name="connsiteX24" fmla="*/ 1574197 w 2398395"/>
                <a:gd name="connsiteY24" fmla="*/ 901590 h 2567871"/>
                <a:gd name="connsiteX25" fmla="*/ 1574197 w 2398395"/>
                <a:gd name="connsiteY25" fmla="*/ 0 h 2567871"/>
                <a:gd name="connsiteX26" fmla="*/ 1545622 w 2398395"/>
                <a:gd name="connsiteY26" fmla="*/ 0 h 2567871"/>
                <a:gd name="connsiteX27" fmla="*/ 964883 w 2398395"/>
                <a:gd name="connsiteY27" fmla="*/ 320318 h 2567871"/>
                <a:gd name="connsiteX28" fmla="*/ 964883 w 2398395"/>
                <a:gd name="connsiteY28" fmla="*/ 467111 h 2567871"/>
                <a:gd name="connsiteX29" fmla="*/ 524161 w 2398395"/>
                <a:gd name="connsiteY29" fmla="*/ 907298 h 2567871"/>
                <a:gd name="connsiteX30" fmla="*/ 524161 w 2398395"/>
                <a:gd name="connsiteY30" fmla="*/ 2535145 h 2567871"/>
                <a:gd name="connsiteX31" fmla="*/ 552736 w 2398395"/>
                <a:gd name="connsiteY31" fmla="*/ 2535145 h 2567871"/>
                <a:gd name="connsiteX32" fmla="*/ 552736 w 2398395"/>
                <a:gd name="connsiteY32" fmla="*/ 919095 h 2567871"/>
                <a:gd name="connsiteX33" fmla="*/ 993458 w 2398395"/>
                <a:gd name="connsiteY33" fmla="*/ 478907 h 2567871"/>
                <a:gd name="connsiteX34" fmla="*/ 993458 w 2398395"/>
                <a:gd name="connsiteY34" fmla="*/ 320318 h 2567871"/>
                <a:gd name="connsiteX35" fmla="*/ 964883 w 2398395"/>
                <a:gd name="connsiteY35" fmla="*/ 320318 h 2567871"/>
                <a:gd name="connsiteX36" fmla="*/ 404908 w 2398395"/>
                <a:gd name="connsiteY36" fmla="*/ 590786 h 2567871"/>
                <a:gd name="connsiteX37" fmla="*/ 404908 w 2398395"/>
                <a:gd name="connsiteY37" fmla="*/ 1468402 h 2567871"/>
                <a:gd name="connsiteX38" fmla="*/ 0 w 2398395"/>
                <a:gd name="connsiteY38" fmla="*/ 1872724 h 2567871"/>
                <a:gd name="connsiteX39" fmla="*/ 20193 w 2398395"/>
                <a:gd name="connsiteY39" fmla="*/ 1892892 h 2567871"/>
                <a:gd name="connsiteX40" fmla="*/ 433483 w 2398395"/>
                <a:gd name="connsiteY40" fmla="*/ 1480198 h 2567871"/>
                <a:gd name="connsiteX41" fmla="*/ 433483 w 2398395"/>
                <a:gd name="connsiteY41" fmla="*/ 590786 h 2567871"/>
                <a:gd name="connsiteX42" fmla="*/ 404908 w 2398395"/>
                <a:gd name="connsiteY42" fmla="*/ 590786 h 25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98395" h="2567871">
                  <a:moveTo>
                    <a:pt x="2074640" y="682495"/>
                  </a:moveTo>
                  <a:lnTo>
                    <a:pt x="2074640" y="542552"/>
                  </a:lnTo>
                  <a:lnTo>
                    <a:pt x="2046065" y="542552"/>
                  </a:lnTo>
                  <a:lnTo>
                    <a:pt x="2046065" y="694292"/>
                  </a:lnTo>
                  <a:lnTo>
                    <a:pt x="2369820" y="1017654"/>
                  </a:lnTo>
                  <a:lnTo>
                    <a:pt x="2369820" y="2567872"/>
                  </a:lnTo>
                  <a:lnTo>
                    <a:pt x="2398395" y="2567872"/>
                  </a:lnTo>
                  <a:lnTo>
                    <a:pt x="2398395" y="1005858"/>
                  </a:lnTo>
                  <a:lnTo>
                    <a:pt x="2074640" y="682495"/>
                  </a:lnTo>
                  <a:close/>
                  <a:moveTo>
                    <a:pt x="1913287" y="886273"/>
                  </a:moveTo>
                  <a:lnTo>
                    <a:pt x="1913287" y="0"/>
                  </a:lnTo>
                  <a:lnTo>
                    <a:pt x="1884712" y="0"/>
                  </a:lnTo>
                  <a:lnTo>
                    <a:pt x="1884712" y="897785"/>
                  </a:lnTo>
                  <a:lnTo>
                    <a:pt x="2172938" y="1198220"/>
                  </a:lnTo>
                  <a:lnTo>
                    <a:pt x="2172938" y="2040351"/>
                  </a:lnTo>
                  <a:lnTo>
                    <a:pt x="2201513" y="2040351"/>
                  </a:lnTo>
                  <a:lnTo>
                    <a:pt x="2201513" y="1186708"/>
                  </a:lnTo>
                  <a:lnTo>
                    <a:pt x="1913287" y="886273"/>
                  </a:lnTo>
                  <a:close/>
                  <a:moveTo>
                    <a:pt x="1545622" y="0"/>
                  </a:moveTo>
                  <a:lnTo>
                    <a:pt x="1545622" y="889793"/>
                  </a:lnTo>
                  <a:lnTo>
                    <a:pt x="1248537" y="1186613"/>
                  </a:lnTo>
                  <a:lnTo>
                    <a:pt x="1248537" y="2059948"/>
                  </a:lnTo>
                  <a:lnTo>
                    <a:pt x="1277112" y="2059948"/>
                  </a:lnTo>
                  <a:lnTo>
                    <a:pt x="1277112" y="1198410"/>
                  </a:lnTo>
                  <a:lnTo>
                    <a:pt x="1574197" y="901590"/>
                  </a:lnTo>
                  <a:lnTo>
                    <a:pt x="1574197" y="0"/>
                  </a:lnTo>
                  <a:lnTo>
                    <a:pt x="1545622" y="0"/>
                  </a:lnTo>
                  <a:close/>
                  <a:moveTo>
                    <a:pt x="964883" y="320318"/>
                  </a:moveTo>
                  <a:lnTo>
                    <a:pt x="964883" y="467111"/>
                  </a:lnTo>
                  <a:lnTo>
                    <a:pt x="524161" y="907298"/>
                  </a:lnTo>
                  <a:lnTo>
                    <a:pt x="524161" y="2535145"/>
                  </a:lnTo>
                  <a:lnTo>
                    <a:pt x="552736" y="2535145"/>
                  </a:lnTo>
                  <a:lnTo>
                    <a:pt x="552736" y="919095"/>
                  </a:lnTo>
                  <a:lnTo>
                    <a:pt x="993458" y="478907"/>
                  </a:lnTo>
                  <a:lnTo>
                    <a:pt x="993458" y="320318"/>
                  </a:lnTo>
                  <a:lnTo>
                    <a:pt x="964883" y="320318"/>
                  </a:lnTo>
                  <a:close/>
                  <a:moveTo>
                    <a:pt x="404908" y="590786"/>
                  </a:moveTo>
                  <a:lnTo>
                    <a:pt x="404908" y="1468402"/>
                  </a:lnTo>
                  <a:lnTo>
                    <a:pt x="0" y="1872724"/>
                  </a:lnTo>
                  <a:lnTo>
                    <a:pt x="20193" y="1892892"/>
                  </a:lnTo>
                  <a:lnTo>
                    <a:pt x="433483" y="1480198"/>
                  </a:lnTo>
                  <a:lnTo>
                    <a:pt x="433483" y="590786"/>
                  </a:lnTo>
                  <a:lnTo>
                    <a:pt x="404908" y="5907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C65D949-2501-5DA4-5EDE-46DC6A5DD272}"/>
                </a:ext>
              </a:extLst>
            </p:cNvPr>
            <p:cNvSpPr/>
            <p:nvPr/>
          </p:nvSpPr>
          <p:spPr>
            <a:xfrm rot="16200000">
              <a:off x="7523783" y="1695281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4430AC7-F52B-303A-CABE-5D329B114507}"/>
                </a:ext>
              </a:extLst>
            </p:cNvPr>
            <p:cNvSpPr/>
            <p:nvPr/>
          </p:nvSpPr>
          <p:spPr>
            <a:xfrm rot="16200000">
              <a:off x="7523783" y="1695281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46F36DE3-1584-616C-E606-B4A79376EBB6}"/>
                </a:ext>
              </a:extLst>
            </p:cNvPr>
            <p:cNvSpPr/>
            <p:nvPr/>
          </p:nvSpPr>
          <p:spPr>
            <a:xfrm rot="16200000">
              <a:off x="7250079" y="1134926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B112661-03D7-70BA-25A9-D8022C9E748E}"/>
                </a:ext>
              </a:extLst>
            </p:cNvPr>
            <p:cNvSpPr/>
            <p:nvPr/>
          </p:nvSpPr>
          <p:spPr>
            <a:xfrm rot="16200000">
              <a:off x="7250079" y="1134926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33D2D5E-F78B-E139-7727-E831747BFD3D}"/>
                </a:ext>
              </a:extLst>
            </p:cNvPr>
            <p:cNvSpPr/>
            <p:nvPr/>
          </p:nvSpPr>
          <p:spPr>
            <a:xfrm rot="16200000">
              <a:off x="6929809" y="554140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35E039DD-F693-CBE4-EDFF-1DB535A2E1CE}"/>
                </a:ext>
              </a:extLst>
            </p:cNvPr>
            <p:cNvSpPr/>
            <p:nvPr/>
          </p:nvSpPr>
          <p:spPr>
            <a:xfrm rot="16200000">
              <a:off x="6929809" y="554140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F83DCF38-B94A-AE5D-F719-6E5FA2077D75}"/>
                </a:ext>
              </a:extLst>
            </p:cNvPr>
            <p:cNvSpPr/>
            <p:nvPr/>
          </p:nvSpPr>
          <p:spPr>
            <a:xfrm rot="16200000">
              <a:off x="6924767" y="215146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A2429E35-0F3D-F683-729B-0D3910613FB2}"/>
                </a:ext>
              </a:extLst>
            </p:cNvPr>
            <p:cNvSpPr/>
            <p:nvPr/>
          </p:nvSpPr>
          <p:spPr>
            <a:xfrm rot="16200000">
              <a:off x="6924767" y="215146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52ABC1E-DCAF-A507-A0FF-E9CAD9D20F17}"/>
                </a:ext>
              </a:extLst>
            </p:cNvPr>
            <p:cNvSpPr/>
            <p:nvPr/>
          </p:nvSpPr>
          <p:spPr>
            <a:xfrm rot="16200000">
              <a:off x="7472361" y="53792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CD823790-0C6B-E99D-636F-F1644EE722BF}"/>
                </a:ext>
              </a:extLst>
            </p:cNvPr>
            <p:cNvSpPr/>
            <p:nvPr/>
          </p:nvSpPr>
          <p:spPr>
            <a:xfrm rot="16200000">
              <a:off x="7472361" y="53792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9EE16DBB-DB92-606D-49DE-8E60E57384F6}"/>
                </a:ext>
              </a:extLst>
            </p:cNvPr>
            <p:cNvSpPr/>
            <p:nvPr/>
          </p:nvSpPr>
          <p:spPr>
            <a:xfrm rot="16200000">
              <a:off x="6405574" y="573551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C214C07C-2152-D908-A91F-1E2102DB14DD}"/>
                </a:ext>
              </a:extLst>
            </p:cNvPr>
            <p:cNvSpPr/>
            <p:nvPr/>
          </p:nvSpPr>
          <p:spPr>
            <a:xfrm rot="16200000">
              <a:off x="7346276" y="-556728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E73EBF89-0543-3E6A-3243-34C614CEABEF}"/>
                </a:ext>
              </a:extLst>
            </p:cNvPr>
            <p:cNvSpPr/>
            <p:nvPr/>
          </p:nvSpPr>
          <p:spPr>
            <a:xfrm rot="16200000">
              <a:off x="8195664" y="586473"/>
              <a:ext cx="166782" cy="1170345"/>
            </a:xfrm>
            <a:custGeom>
              <a:avLst/>
              <a:gdLst>
                <a:gd name="connsiteX0" fmla="*/ 0 w 166782"/>
                <a:gd name="connsiteY0" fmla="*/ 72778 h 1170345"/>
                <a:gd name="connsiteX1" fmla="*/ 0 w 166782"/>
                <a:gd name="connsiteY1" fmla="*/ 157448 h 1170345"/>
                <a:gd name="connsiteX2" fmla="*/ 166783 w 166782"/>
                <a:gd name="connsiteY2" fmla="*/ 84670 h 1170345"/>
                <a:gd name="connsiteX3" fmla="*/ 166783 w 166782"/>
                <a:gd name="connsiteY3" fmla="*/ 0 h 1170345"/>
                <a:gd name="connsiteX4" fmla="*/ 0 w 166782"/>
                <a:gd name="connsiteY4" fmla="*/ 72778 h 1170345"/>
                <a:gd name="connsiteX5" fmla="*/ 0 w 166782"/>
                <a:gd name="connsiteY5" fmla="*/ 199402 h 1170345"/>
                <a:gd name="connsiteX6" fmla="*/ 0 w 166782"/>
                <a:gd name="connsiteY6" fmla="*/ 284072 h 1170345"/>
                <a:gd name="connsiteX7" fmla="*/ 166783 w 166782"/>
                <a:gd name="connsiteY7" fmla="*/ 211294 h 1170345"/>
                <a:gd name="connsiteX8" fmla="*/ 166783 w 166782"/>
                <a:gd name="connsiteY8" fmla="*/ 126624 h 1170345"/>
                <a:gd name="connsiteX9" fmla="*/ 0 w 166782"/>
                <a:gd name="connsiteY9" fmla="*/ 199402 h 1170345"/>
                <a:gd name="connsiteX10" fmla="*/ 0 w 166782"/>
                <a:gd name="connsiteY10" fmla="*/ 326026 h 1170345"/>
                <a:gd name="connsiteX11" fmla="*/ 0 w 166782"/>
                <a:gd name="connsiteY11" fmla="*/ 410696 h 1170345"/>
                <a:gd name="connsiteX12" fmla="*/ 166783 w 166782"/>
                <a:gd name="connsiteY12" fmla="*/ 337918 h 1170345"/>
                <a:gd name="connsiteX13" fmla="*/ 166783 w 166782"/>
                <a:gd name="connsiteY13" fmla="*/ 253153 h 1170345"/>
                <a:gd name="connsiteX14" fmla="*/ 0 w 166782"/>
                <a:gd name="connsiteY14" fmla="*/ 326026 h 1170345"/>
                <a:gd name="connsiteX15" fmla="*/ 0 w 166782"/>
                <a:gd name="connsiteY15" fmla="*/ 452650 h 1170345"/>
                <a:gd name="connsiteX16" fmla="*/ 0 w 166782"/>
                <a:gd name="connsiteY16" fmla="*/ 537320 h 1170345"/>
                <a:gd name="connsiteX17" fmla="*/ 166783 w 166782"/>
                <a:gd name="connsiteY17" fmla="*/ 464542 h 1170345"/>
                <a:gd name="connsiteX18" fmla="*/ 166783 w 166782"/>
                <a:gd name="connsiteY18" fmla="*/ 379777 h 1170345"/>
                <a:gd name="connsiteX19" fmla="*/ 0 w 166782"/>
                <a:gd name="connsiteY19" fmla="*/ 452650 h 1170345"/>
                <a:gd name="connsiteX20" fmla="*/ 0 w 166782"/>
                <a:gd name="connsiteY20" fmla="*/ 579274 h 1170345"/>
                <a:gd name="connsiteX21" fmla="*/ 0 w 166782"/>
                <a:gd name="connsiteY21" fmla="*/ 663944 h 1170345"/>
                <a:gd name="connsiteX22" fmla="*/ 166783 w 166782"/>
                <a:gd name="connsiteY22" fmla="*/ 591071 h 1170345"/>
                <a:gd name="connsiteX23" fmla="*/ 166783 w 166782"/>
                <a:gd name="connsiteY23" fmla="*/ 506401 h 1170345"/>
                <a:gd name="connsiteX24" fmla="*/ 0 w 166782"/>
                <a:gd name="connsiteY24" fmla="*/ 579274 h 1170345"/>
                <a:gd name="connsiteX25" fmla="*/ 0 w 166782"/>
                <a:gd name="connsiteY25" fmla="*/ 705803 h 1170345"/>
                <a:gd name="connsiteX26" fmla="*/ 0 w 166782"/>
                <a:gd name="connsiteY26" fmla="*/ 790473 h 1170345"/>
                <a:gd name="connsiteX27" fmla="*/ 166783 w 166782"/>
                <a:gd name="connsiteY27" fmla="*/ 717695 h 1170345"/>
                <a:gd name="connsiteX28" fmla="*/ 166783 w 166782"/>
                <a:gd name="connsiteY28" fmla="*/ 633025 h 1170345"/>
                <a:gd name="connsiteX29" fmla="*/ 0 w 166782"/>
                <a:gd name="connsiteY29" fmla="*/ 705803 h 1170345"/>
                <a:gd name="connsiteX30" fmla="*/ 0 w 166782"/>
                <a:gd name="connsiteY30" fmla="*/ 832427 h 1170345"/>
                <a:gd name="connsiteX31" fmla="*/ 0 w 166782"/>
                <a:gd name="connsiteY31" fmla="*/ 917097 h 1170345"/>
                <a:gd name="connsiteX32" fmla="*/ 166783 w 166782"/>
                <a:gd name="connsiteY32" fmla="*/ 844319 h 1170345"/>
                <a:gd name="connsiteX33" fmla="*/ 166783 w 166782"/>
                <a:gd name="connsiteY33" fmla="*/ 759649 h 1170345"/>
                <a:gd name="connsiteX34" fmla="*/ 0 w 166782"/>
                <a:gd name="connsiteY34" fmla="*/ 832427 h 1170345"/>
                <a:gd name="connsiteX35" fmla="*/ 0 w 166782"/>
                <a:gd name="connsiteY35" fmla="*/ 959051 h 1170345"/>
                <a:gd name="connsiteX36" fmla="*/ 0 w 166782"/>
                <a:gd name="connsiteY36" fmla="*/ 1043721 h 1170345"/>
                <a:gd name="connsiteX37" fmla="*/ 166783 w 166782"/>
                <a:gd name="connsiteY37" fmla="*/ 970943 h 1170345"/>
                <a:gd name="connsiteX38" fmla="*/ 166783 w 166782"/>
                <a:gd name="connsiteY38" fmla="*/ 886273 h 1170345"/>
                <a:gd name="connsiteX39" fmla="*/ 0 w 166782"/>
                <a:gd name="connsiteY39" fmla="*/ 959051 h 1170345"/>
                <a:gd name="connsiteX40" fmla="*/ 0 w 166782"/>
                <a:gd name="connsiteY40" fmla="*/ 1085676 h 1170345"/>
                <a:gd name="connsiteX41" fmla="*/ 0 w 166782"/>
                <a:gd name="connsiteY41" fmla="*/ 1170345 h 1170345"/>
                <a:gd name="connsiteX42" fmla="*/ 166783 w 166782"/>
                <a:gd name="connsiteY42" fmla="*/ 1097567 h 1170345"/>
                <a:gd name="connsiteX43" fmla="*/ 166783 w 166782"/>
                <a:gd name="connsiteY43" fmla="*/ 1012802 h 1170345"/>
                <a:gd name="connsiteX44" fmla="*/ 0 w 166782"/>
                <a:gd name="connsiteY44" fmla="*/ 1085676 h 117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6782" h="1170345">
                  <a:moveTo>
                    <a:pt x="0" y="72778"/>
                  </a:moveTo>
                  <a:lnTo>
                    <a:pt x="0" y="157448"/>
                  </a:lnTo>
                  <a:lnTo>
                    <a:pt x="166783" y="84670"/>
                  </a:lnTo>
                  <a:lnTo>
                    <a:pt x="166783" y="0"/>
                  </a:lnTo>
                  <a:lnTo>
                    <a:pt x="0" y="72778"/>
                  </a:lnTo>
                  <a:close/>
                  <a:moveTo>
                    <a:pt x="0" y="199402"/>
                  </a:moveTo>
                  <a:lnTo>
                    <a:pt x="0" y="284072"/>
                  </a:lnTo>
                  <a:lnTo>
                    <a:pt x="166783" y="211294"/>
                  </a:lnTo>
                  <a:lnTo>
                    <a:pt x="166783" y="126624"/>
                  </a:lnTo>
                  <a:lnTo>
                    <a:pt x="0" y="199402"/>
                  </a:lnTo>
                  <a:close/>
                  <a:moveTo>
                    <a:pt x="0" y="326026"/>
                  </a:moveTo>
                  <a:lnTo>
                    <a:pt x="0" y="410696"/>
                  </a:lnTo>
                  <a:lnTo>
                    <a:pt x="166783" y="337918"/>
                  </a:lnTo>
                  <a:lnTo>
                    <a:pt x="166783" y="253153"/>
                  </a:lnTo>
                  <a:lnTo>
                    <a:pt x="0" y="326026"/>
                  </a:lnTo>
                  <a:close/>
                  <a:moveTo>
                    <a:pt x="0" y="452650"/>
                  </a:moveTo>
                  <a:lnTo>
                    <a:pt x="0" y="537320"/>
                  </a:lnTo>
                  <a:lnTo>
                    <a:pt x="166783" y="464542"/>
                  </a:lnTo>
                  <a:lnTo>
                    <a:pt x="166783" y="379777"/>
                  </a:lnTo>
                  <a:lnTo>
                    <a:pt x="0" y="452650"/>
                  </a:lnTo>
                  <a:close/>
                  <a:moveTo>
                    <a:pt x="0" y="579274"/>
                  </a:moveTo>
                  <a:lnTo>
                    <a:pt x="0" y="663944"/>
                  </a:lnTo>
                  <a:lnTo>
                    <a:pt x="166783" y="591071"/>
                  </a:lnTo>
                  <a:lnTo>
                    <a:pt x="166783" y="506401"/>
                  </a:lnTo>
                  <a:lnTo>
                    <a:pt x="0" y="579274"/>
                  </a:lnTo>
                  <a:close/>
                  <a:moveTo>
                    <a:pt x="0" y="705803"/>
                  </a:moveTo>
                  <a:lnTo>
                    <a:pt x="0" y="790473"/>
                  </a:lnTo>
                  <a:lnTo>
                    <a:pt x="166783" y="717695"/>
                  </a:lnTo>
                  <a:lnTo>
                    <a:pt x="166783" y="633025"/>
                  </a:lnTo>
                  <a:lnTo>
                    <a:pt x="0" y="705803"/>
                  </a:lnTo>
                  <a:close/>
                  <a:moveTo>
                    <a:pt x="0" y="832427"/>
                  </a:moveTo>
                  <a:lnTo>
                    <a:pt x="0" y="917097"/>
                  </a:lnTo>
                  <a:lnTo>
                    <a:pt x="166783" y="844319"/>
                  </a:lnTo>
                  <a:lnTo>
                    <a:pt x="166783" y="759649"/>
                  </a:lnTo>
                  <a:lnTo>
                    <a:pt x="0" y="832427"/>
                  </a:lnTo>
                  <a:close/>
                  <a:moveTo>
                    <a:pt x="0" y="959051"/>
                  </a:moveTo>
                  <a:lnTo>
                    <a:pt x="0" y="1043721"/>
                  </a:lnTo>
                  <a:lnTo>
                    <a:pt x="166783" y="970943"/>
                  </a:lnTo>
                  <a:lnTo>
                    <a:pt x="166783" y="886273"/>
                  </a:lnTo>
                  <a:lnTo>
                    <a:pt x="0" y="959051"/>
                  </a:lnTo>
                  <a:close/>
                  <a:moveTo>
                    <a:pt x="0" y="1085676"/>
                  </a:moveTo>
                  <a:lnTo>
                    <a:pt x="0" y="1170345"/>
                  </a:lnTo>
                  <a:lnTo>
                    <a:pt x="166783" y="1097567"/>
                  </a:lnTo>
                  <a:lnTo>
                    <a:pt x="166783" y="1012802"/>
                  </a:lnTo>
                  <a:lnTo>
                    <a:pt x="0" y="10856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67FB9232-C191-72B3-03E0-0DE27552FD02}"/>
                </a:ext>
              </a:extLst>
            </p:cNvPr>
            <p:cNvSpPr/>
            <p:nvPr/>
          </p:nvSpPr>
          <p:spPr>
            <a:xfrm rot="16200000">
              <a:off x="7418352" y="703604"/>
              <a:ext cx="35337" cy="420780"/>
            </a:xfrm>
            <a:custGeom>
              <a:avLst/>
              <a:gdLst>
                <a:gd name="connsiteX0" fmla="*/ 17621 w 35337"/>
                <a:gd name="connsiteY0" fmla="*/ 0 h 420780"/>
                <a:gd name="connsiteX1" fmla="*/ 0 w 35337"/>
                <a:gd name="connsiteY1" fmla="*/ 17600 h 420780"/>
                <a:gd name="connsiteX2" fmla="*/ 17621 w 35337"/>
                <a:gd name="connsiteY2" fmla="*/ 35200 h 420780"/>
                <a:gd name="connsiteX3" fmla="*/ 35338 w 35337"/>
                <a:gd name="connsiteY3" fmla="*/ 17600 h 420780"/>
                <a:gd name="connsiteX4" fmla="*/ 17621 w 35337"/>
                <a:gd name="connsiteY4" fmla="*/ 0 h 420780"/>
                <a:gd name="connsiteX5" fmla="*/ 17621 w 35337"/>
                <a:gd name="connsiteY5" fmla="*/ 96371 h 420780"/>
                <a:gd name="connsiteX6" fmla="*/ 0 w 35337"/>
                <a:gd name="connsiteY6" fmla="*/ 113971 h 420780"/>
                <a:gd name="connsiteX7" fmla="*/ 17621 w 35337"/>
                <a:gd name="connsiteY7" fmla="*/ 131571 h 420780"/>
                <a:gd name="connsiteX8" fmla="*/ 35338 w 35337"/>
                <a:gd name="connsiteY8" fmla="*/ 113971 h 420780"/>
                <a:gd name="connsiteX9" fmla="*/ 17621 w 35337"/>
                <a:gd name="connsiteY9" fmla="*/ 96371 h 420780"/>
                <a:gd name="connsiteX10" fmla="*/ 17621 w 35337"/>
                <a:gd name="connsiteY10" fmla="*/ 192743 h 420780"/>
                <a:gd name="connsiteX11" fmla="*/ 0 w 35337"/>
                <a:gd name="connsiteY11" fmla="*/ 210342 h 420780"/>
                <a:gd name="connsiteX12" fmla="*/ 17621 w 35337"/>
                <a:gd name="connsiteY12" fmla="*/ 228038 h 420780"/>
                <a:gd name="connsiteX13" fmla="*/ 35338 w 35337"/>
                <a:gd name="connsiteY13" fmla="*/ 210342 h 420780"/>
                <a:gd name="connsiteX14" fmla="*/ 17621 w 35337"/>
                <a:gd name="connsiteY14" fmla="*/ 192743 h 420780"/>
                <a:gd name="connsiteX15" fmla="*/ 17621 w 35337"/>
                <a:gd name="connsiteY15" fmla="*/ 289114 h 420780"/>
                <a:gd name="connsiteX16" fmla="*/ 0 w 35337"/>
                <a:gd name="connsiteY16" fmla="*/ 306714 h 420780"/>
                <a:gd name="connsiteX17" fmla="*/ 17621 w 35337"/>
                <a:gd name="connsiteY17" fmla="*/ 324409 h 420780"/>
                <a:gd name="connsiteX18" fmla="*/ 35338 w 35337"/>
                <a:gd name="connsiteY18" fmla="*/ 306714 h 420780"/>
                <a:gd name="connsiteX19" fmla="*/ 17621 w 35337"/>
                <a:gd name="connsiteY19" fmla="*/ 289114 h 420780"/>
                <a:gd name="connsiteX20" fmla="*/ 17621 w 35337"/>
                <a:gd name="connsiteY20" fmla="*/ 385485 h 420780"/>
                <a:gd name="connsiteX21" fmla="*/ 0 w 35337"/>
                <a:gd name="connsiteY21" fmla="*/ 403085 h 420780"/>
                <a:gd name="connsiteX22" fmla="*/ 17621 w 35337"/>
                <a:gd name="connsiteY22" fmla="*/ 420780 h 420780"/>
                <a:gd name="connsiteX23" fmla="*/ 35338 w 35337"/>
                <a:gd name="connsiteY23" fmla="*/ 403085 h 420780"/>
                <a:gd name="connsiteX24" fmla="*/ 17621 w 35337"/>
                <a:gd name="connsiteY24" fmla="*/ 385485 h 4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780">
                  <a:moveTo>
                    <a:pt x="17621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621" y="35200"/>
                  </a:cubicBezTo>
                  <a:cubicBezTo>
                    <a:pt x="2733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621" y="0"/>
                  </a:cubicBezTo>
                  <a:close/>
                  <a:moveTo>
                    <a:pt x="17621" y="96371"/>
                  </a:moveTo>
                  <a:cubicBezTo>
                    <a:pt x="7906" y="96371"/>
                    <a:pt x="0" y="104267"/>
                    <a:pt x="0" y="113971"/>
                  </a:cubicBezTo>
                  <a:cubicBezTo>
                    <a:pt x="0" y="123675"/>
                    <a:pt x="7906" y="131571"/>
                    <a:pt x="17621" y="131571"/>
                  </a:cubicBezTo>
                  <a:cubicBezTo>
                    <a:pt x="27337" y="131571"/>
                    <a:pt x="35338" y="123770"/>
                    <a:pt x="35338" y="113971"/>
                  </a:cubicBezTo>
                  <a:cubicBezTo>
                    <a:pt x="35338" y="104172"/>
                    <a:pt x="27432" y="96371"/>
                    <a:pt x="17621" y="96371"/>
                  </a:cubicBezTo>
                  <a:close/>
                  <a:moveTo>
                    <a:pt x="17621" y="192743"/>
                  </a:moveTo>
                  <a:cubicBezTo>
                    <a:pt x="7906" y="192743"/>
                    <a:pt x="0" y="200639"/>
                    <a:pt x="0" y="210342"/>
                  </a:cubicBezTo>
                  <a:cubicBezTo>
                    <a:pt x="0" y="220046"/>
                    <a:pt x="7906" y="228038"/>
                    <a:pt x="17621" y="228038"/>
                  </a:cubicBezTo>
                  <a:cubicBezTo>
                    <a:pt x="27337" y="228038"/>
                    <a:pt x="35338" y="220141"/>
                    <a:pt x="35338" y="210342"/>
                  </a:cubicBezTo>
                  <a:cubicBezTo>
                    <a:pt x="35338" y="200544"/>
                    <a:pt x="27432" y="192743"/>
                    <a:pt x="17621" y="192743"/>
                  </a:cubicBezTo>
                  <a:close/>
                  <a:moveTo>
                    <a:pt x="17621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7"/>
                    <a:pt x="7906" y="324409"/>
                    <a:pt x="17621" y="324409"/>
                  </a:cubicBezTo>
                  <a:cubicBezTo>
                    <a:pt x="27337" y="324409"/>
                    <a:pt x="35338" y="316513"/>
                    <a:pt x="35338" y="306714"/>
                  </a:cubicBezTo>
                  <a:cubicBezTo>
                    <a:pt x="35338" y="296915"/>
                    <a:pt x="27432" y="289114"/>
                    <a:pt x="17621" y="289114"/>
                  </a:cubicBezTo>
                  <a:close/>
                  <a:moveTo>
                    <a:pt x="17621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780"/>
                    <a:pt x="17621" y="420780"/>
                  </a:cubicBezTo>
                  <a:cubicBezTo>
                    <a:pt x="27337" y="420780"/>
                    <a:pt x="35338" y="412884"/>
                    <a:pt x="35338" y="403085"/>
                  </a:cubicBezTo>
                  <a:cubicBezTo>
                    <a:pt x="35338" y="393286"/>
                    <a:pt x="27432" y="385485"/>
                    <a:pt x="17621" y="385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A62269A0-4C87-3DDB-979C-A557A7FBDD5D}"/>
                </a:ext>
              </a:extLst>
            </p:cNvPr>
            <p:cNvSpPr/>
            <p:nvPr/>
          </p:nvSpPr>
          <p:spPr>
            <a:xfrm rot="16200000">
              <a:off x="8261386" y="186825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</p:grp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18BEAD00-1041-90C8-6159-0537A55C941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57277" y="1695450"/>
            <a:ext cx="4404733" cy="51625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7287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6377545-61C1-70F9-E8C5-0959A3397F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79695" y="2358189"/>
            <a:ext cx="3897730" cy="2442411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6571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3D624AE-B09F-24BA-D3B9-728B447183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1989139"/>
            <a:ext cx="3036618" cy="4857184"/>
          </a:xfrm>
          <a:custGeom>
            <a:avLst/>
            <a:gdLst>
              <a:gd name="connsiteX0" fmla="*/ 0 w 3036618"/>
              <a:gd name="connsiteY0" fmla="*/ 0 h 4857184"/>
              <a:gd name="connsiteX1" fmla="*/ 3036618 w 3036618"/>
              <a:gd name="connsiteY1" fmla="*/ 0 h 4857184"/>
              <a:gd name="connsiteX2" fmla="*/ 3036618 w 3036618"/>
              <a:gd name="connsiteY2" fmla="*/ 4857184 h 4857184"/>
              <a:gd name="connsiteX3" fmla="*/ 0 w 3036618"/>
              <a:gd name="connsiteY3" fmla="*/ 4857184 h 4857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618" h="4857184">
                <a:moveTo>
                  <a:pt x="0" y="0"/>
                </a:moveTo>
                <a:lnTo>
                  <a:pt x="3036618" y="0"/>
                </a:lnTo>
                <a:lnTo>
                  <a:pt x="3036618" y="4857184"/>
                </a:lnTo>
                <a:lnTo>
                  <a:pt x="0" y="4857184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F3F61B4-AC60-0DAC-DA53-1411DB1DE35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45734" y="1989138"/>
            <a:ext cx="3036618" cy="4857184"/>
          </a:xfrm>
          <a:custGeom>
            <a:avLst/>
            <a:gdLst>
              <a:gd name="connsiteX0" fmla="*/ 0 w 3036618"/>
              <a:gd name="connsiteY0" fmla="*/ 0 h 4857184"/>
              <a:gd name="connsiteX1" fmla="*/ 3036618 w 3036618"/>
              <a:gd name="connsiteY1" fmla="*/ 0 h 4857184"/>
              <a:gd name="connsiteX2" fmla="*/ 3036618 w 3036618"/>
              <a:gd name="connsiteY2" fmla="*/ 4857184 h 4857184"/>
              <a:gd name="connsiteX3" fmla="*/ 0 w 3036618"/>
              <a:gd name="connsiteY3" fmla="*/ 4857184 h 4857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618" h="4857184">
                <a:moveTo>
                  <a:pt x="0" y="0"/>
                </a:moveTo>
                <a:lnTo>
                  <a:pt x="3036618" y="0"/>
                </a:lnTo>
                <a:lnTo>
                  <a:pt x="3036618" y="4857184"/>
                </a:lnTo>
                <a:lnTo>
                  <a:pt x="0" y="4857184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3244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3D624AE-B09F-24BA-D3B9-728B447183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18495" y="1549831"/>
            <a:ext cx="2882685" cy="2324745"/>
          </a:xfrm>
          <a:prstGeom prst="roundRect">
            <a:avLst>
              <a:gd name="adj" fmla="val 6178"/>
            </a:avLst>
          </a:pr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A28EB611-E888-92C8-15DE-B34005C226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11583" y="1549831"/>
            <a:ext cx="2882685" cy="2324745"/>
          </a:xfrm>
          <a:prstGeom prst="roundRect">
            <a:avLst>
              <a:gd name="adj" fmla="val 6178"/>
            </a:avLst>
          </a:pr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55173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0951C908-2372-CD66-467E-4C4E312FB8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6059837" y="1797803"/>
            <a:ext cx="6132164" cy="5060197"/>
          </a:xfrm>
          <a:prstGeom prst="round1Rect">
            <a:avLst>
              <a:gd name="adj" fmla="val 11971"/>
            </a:avLst>
          </a:pr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5874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A28EB611-E888-92C8-15DE-B34005C226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98225" y="1142999"/>
            <a:ext cx="4029558" cy="5042647"/>
          </a:xfrm>
          <a:prstGeom prst="roundRect">
            <a:avLst>
              <a:gd name="adj" fmla="val 6178"/>
            </a:avLst>
          </a:pr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72640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ps 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70740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73E90783-5B6A-9A7C-FEC6-603119344ABC}"/>
              </a:ext>
            </a:extLst>
          </p:cNvPr>
          <p:cNvSpPr/>
          <p:nvPr userDrawn="1"/>
        </p:nvSpPr>
        <p:spPr>
          <a:xfrm>
            <a:off x="0" y="1"/>
            <a:ext cx="10228398" cy="6858000"/>
          </a:xfrm>
          <a:custGeom>
            <a:avLst/>
            <a:gdLst>
              <a:gd name="connsiteX0" fmla="*/ 0 w 10228398"/>
              <a:gd name="connsiteY0" fmla="*/ 0 h 6858000"/>
              <a:gd name="connsiteX1" fmla="*/ 10228398 w 10228398"/>
              <a:gd name="connsiteY1" fmla="*/ 0 h 6858000"/>
              <a:gd name="connsiteX2" fmla="*/ 10204395 w 10228398"/>
              <a:gd name="connsiteY2" fmla="*/ 315657 h 6858000"/>
              <a:gd name="connsiteX3" fmla="*/ 5609542 w 10228398"/>
              <a:gd name="connsiteY3" fmla="*/ 6857580 h 6858000"/>
              <a:gd name="connsiteX4" fmla="*/ 5608612 w 10228398"/>
              <a:gd name="connsiteY4" fmla="*/ 6858000 h 6858000"/>
              <a:gd name="connsiteX5" fmla="*/ 0 w 10228398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28398" h="6858000">
                <a:moveTo>
                  <a:pt x="0" y="0"/>
                </a:moveTo>
                <a:lnTo>
                  <a:pt x="10228398" y="0"/>
                </a:lnTo>
                <a:lnTo>
                  <a:pt x="10204395" y="315657"/>
                </a:lnTo>
                <a:cubicBezTo>
                  <a:pt x="9910946" y="3205199"/>
                  <a:pt x="8114695" y="5650474"/>
                  <a:pt x="5609542" y="6857580"/>
                </a:cubicBezTo>
                <a:lnTo>
                  <a:pt x="5608612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latin typeface="Plus Jakarta Sans" pitchFamily="2" charset="77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E877703-EC56-7B9E-9334-ADD4ED597DFC}"/>
              </a:ext>
            </a:extLst>
          </p:cNvPr>
          <p:cNvGrpSpPr/>
          <p:nvPr userDrawn="1"/>
        </p:nvGrpSpPr>
        <p:grpSpPr>
          <a:xfrm>
            <a:off x="10209919" y="1261082"/>
            <a:ext cx="1982082" cy="2398395"/>
            <a:chOff x="10209919" y="1261082"/>
            <a:chExt cx="1982082" cy="2398395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F78F3ACA-7ED1-B1B7-B80A-9E1821A9EA1C}"/>
                </a:ext>
              </a:extLst>
            </p:cNvPr>
            <p:cNvSpPr/>
            <p:nvPr/>
          </p:nvSpPr>
          <p:spPr>
            <a:xfrm rot="16200000" flipH="1">
              <a:off x="11281442" y="826771"/>
              <a:ext cx="433483" cy="1302106"/>
            </a:xfrm>
            <a:custGeom>
              <a:avLst/>
              <a:gdLst>
                <a:gd name="connsiteX0" fmla="*/ 0 w 433483"/>
                <a:gd name="connsiteY0" fmla="*/ 1281938 h 1302106"/>
                <a:gd name="connsiteX1" fmla="*/ 20193 w 433483"/>
                <a:gd name="connsiteY1" fmla="*/ 1302106 h 1302106"/>
                <a:gd name="connsiteX2" fmla="*/ 433483 w 433483"/>
                <a:gd name="connsiteY2" fmla="*/ 889412 h 1302106"/>
                <a:gd name="connsiteX3" fmla="*/ 433483 w 433483"/>
                <a:gd name="connsiteY3" fmla="*/ 0 h 1302106"/>
                <a:gd name="connsiteX4" fmla="*/ 404908 w 433483"/>
                <a:gd name="connsiteY4" fmla="*/ 0 h 1302106"/>
                <a:gd name="connsiteX5" fmla="*/ 404908 w 433483"/>
                <a:gd name="connsiteY5" fmla="*/ 877616 h 1302106"/>
                <a:gd name="connsiteX6" fmla="*/ 0 w 433483"/>
                <a:gd name="connsiteY6" fmla="*/ 1281938 h 130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3483" h="1302106">
                  <a:moveTo>
                    <a:pt x="0" y="1281938"/>
                  </a:moveTo>
                  <a:lnTo>
                    <a:pt x="20193" y="1302106"/>
                  </a:lnTo>
                  <a:lnTo>
                    <a:pt x="433483" y="889412"/>
                  </a:lnTo>
                  <a:lnTo>
                    <a:pt x="433483" y="0"/>
                  </a:lnTo>
                  <a:lnTo>
                    <a:pt x="404908" y="0"/>
                  </a:lnTo>
                  <a:lnTo>
                    <a:pt x="404908" y="877616"/>
                  </a:lnTo>
                  <a:lnTo>
                    <a:pt x="0" y="128193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9F07721D-D485-CF0C-889C-5D2DB42F1ED1}"/>
                </a:ext>
              </a:extLst>
            </p:cNvPr>
            <p:cNvSpPr/>
            <p:nvPr/>
          </p:nvSpPr>
          <p:spPr>
            <a:xfrm rot="16200000" flipH="1">
              <a:off x="11149683" y="1212223"/>
              <a:ext cx="469297" cy="1615338"/>
            </a:xfrm>
            <a:custGeom>
              <a:avLst/>
              <a:gdLst>
                <a:gd name="connsiteX0" fmla="*/ 0 w 469297"/>
                <a:gd name="connsiteY0" fmla="*/ 586980 h 1615338"/>
                <a:gd name="connsiteX1" fmla="*/ 0 w 469297"/>
                <a:gd name="connsiteY1" fmla="*/ 1615338 h 1615338"/>
                <a:gd name="connsiteX2" fmla="*/ 28575 w 469297"/>
                <a:gd name="connsiteY2" fmla="*/ 1615338 h 1615338"/>
                <a:gd name="connsiteX3" fmla="*/ 28575 w 469297"/>
                <a:gd name="connsiteY3" fmla="*/ 598777 h 1615338"/>
                <a:gd name="connsiteX4" fmla="*/ 469297 w 469297"/>
                <a:gd name="connsiteY4" fmla="*/ 158589 h 1615338"/>
                <a:gd name="connsiteX5" fmla="*/ 469297 w 469297"/>
                <a:gd name="connsiteY5" fmla="*/ 0 h 1615338"/>
                <a:gd name="connsiteX6" fmla="*/ 440722 w 469297"/>
                <a:gd name="connsiteY6" fmla="*/ 0 h 1615338"/>
                <a:gd name="connsiteX7" fmla="*/ 440722 w 469297"/>
                <a:gd name="connsiteY7" fmla="*/ 146793 h 1615338"/>
                <a:gd name="connsiteX8" fmla="*/ 0 w 469297"/>
                <a:gd name="connsiteY8" fmla="*/ 586980 h 161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9297" h="1615338">
                  <a:moveTo>
                    <a:pt x="0" y="586980"/>
                  </a:moveTo>
                  <a:lnTo>
                    <a:pt x="0" y="1615338"/>
                  </a:lnTo>
                  <a:lnTo>
                    <a:pt x="28575" y="1615338"/>
                  </a:lnTo>
                  <a:lnTo>
                    <a:pt x="28575" y="598777"/>
                  </a:lnTo>
                  <a:lnTo>
                    <a:pt x="469297" y="158589"/>
                  </a:lnTo>
                  <a:lnTo>
                    <a:pt x="469297" y="0"/>
                  </a:lnTo>
                  <a:lnTo>
                    <a:pt x="440722" y="0"/>
                  </a:lnTo>
                  <a:lnTo>
                    <a:pt x="440722" y="146793"/>
                  </a:lnTo>
                  <a:lnTo>
                    <a:pt x="0" y="58698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D51E72FC-620C-D0E6-7454-6645164E97AE}"/>
                </a:ext>
              </a:extLst>
            </p:cNvPr>
            <p:cNvSpPr/>
            <p:nvPr/>
          </p:nvSpPr>
          <p:spPr>
            <a:xfrm rot="16200000" flipH="1">
              <a:off x="11061342" y="1704621"/>
              <a:ext cx="325660" cy="1935656"/>
            </a:xfrm>
            <a:custGeom>
              <a:avLst/>
              <a:gdLst>
                <a:gd name="connsiteX0" fmla="*/ 0 w 325660"/>
                <a:gd name="connsiteY0" fmla="*/ 1186613 h 1935656"/>
                <a:gd name="connsiteX1" fmla="*/ 0 w 325660"/>
                <a:gd name="connsiteY1" fmla="*/ 1935656 h 1935656"/>
                <a:gd name="connsiteX2" fmla="*/ 28575 w 325660"/>
                <a:gd name="connsiteY2" fmla="*/ 1935656 h 1935656"/>
                <a:gd name="connsiteX3" fmla="*/ 28575 w 325660"/>
                <a:gd name="connsiteY3" fmla="*/ 1198410 h 1935656"/>
                <a:gd name="connsiteX4" fmla="*/ 325660 w 325660"/>
                <a:gd name="connsiteY4" fmla="*/ 901590 h 1935656"/>
                <a:gd name="connsiteX5" fmla="*/ 325660 w 325660"/>
                <a:gd name="connsiteY5" fmla="*/ 0 h 1935656"/>
                <a:gd name="connsiteX6" fmla="*/ 297085 w 325660"/>
                <a:gd name="connsiteY6" fmla="*/ 0 h 1935656"/>
                <a:gd name="connsiteX7" fmla="*/ 297085 w 325660"/>
                <a:gd name="connsiteY7" fmla="*/ 889793 h 1935656"/>
                <a:gd name="connsiteX8" fmla="*/ 0 w 325660"/>
                <a:gd name="connsiteY8" fmla="*/ 1186613 h 193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660" h="1935656">
                  <a:moveTo>
                    <a:pt x="0" y="1186613"/>
                  </a:moveTo>
                  <a:lnTo>
                    <a:pt x="0" y="1935656"/>
                  </a:lnTo>
                  <a:lnTo>
                    <a:pt x="28575" y="1935656"/>
                  </a:lnTo>
                  <a:lnTo>
                    <a:pt x="28575" y="1198410"/>
                  </a:lnTo>
                  <a:lnTo>
                    <a:pt x="325660" y="901590"/>
                  </a:lnTo>
                  <a:lnTo>
                    <a:pt x="325660" y="0"/>
                  </a:lnTo>
                  <a:lnTo>
                    <a:pt x="297085" y="0"/>
                  </a:lnTo>
                  <a:lnTo>
                    <a:pt x="297085" y="889793"/>
                  </a:lnTo>
                  <a:lnTo>
                    <a:pt x="0" y="1186613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721C0247-83FB-3D2C-CDF0-026813AEDA1F}"/>
                </a:ext>
              </a:extLst>
            </p:cNvPr>
            <p:cNvSpPr/>
            <p:nvPr/>
          </p:nvSpPr>
          <p:spPr>
            <a:xfrm rot="16200000" flipH="1">
              <a:off x="11065772" y="2336367"/>
              <a:ext cx="316801" cy="1935656"/>
            </a:xfrm>
            <a:custGeom>
              <a:avLst/>
              <a:gdLst>
                <a:gd name="connsiteX0" fmla="*/ 0 w 316801"/>
                <a:gd name="connsiteY0" fmla="*/ 0 h 1935656"/>
                <a:gd name="connsiteX1" fmla="*/ 0 w 316801"/>
                <a:gd name="connsiteY1" fmla="*/ 897785 h 1935656"/>
                <a:gd name="connsiteX2" fmla="*/ 288226 w 316801"/>
                <a:gd name="connsiteY2" fmla="*/ 1198220 h 1935656"/>
                <a:gd name="connsiteX3" fmla="*/ 288226 w 316801"/>
                <a:gd name="connsiteY3" fmla="*/ 1935656 h 1935656"/>
                <a:gd name="connsiteX4" fmla="*/ 316801 w 316801"/>
                <a:gd name="connsiteY4" fmla="*/ 1935656 h 1935656"/>
                <a:gd name="connsiteX5" fmla="*/ 316801 w 316801"/>
                <a:gd name="connsiteY5" fmla="*/ 1186708 h 1935656"/>
                <a:gd name="connsiteX6" fmla="*/ 28575 w 316801"/>
                <a:gd name="connsiteY6" fmla="*/ 886273 h 1935656"/>
                <a:gd name="connsiteX7" fmla="*/ 28575 w 316801"/>
                <a:gd name="connsiteY7" fmla="*/ 0 h 1935656"/>
                <a:gd name="connsiteX8" fmla="*/ 0 w 316801"/>
                <a:gd name="connsiteY8" fmla="*/ 0 h 193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6801" h="1935656">
                  <a:moveTo>
                    <a:pt x="0" y="0"/>
                  </a:moveTo>
                  <a:lnTo>
                    <a:pt x="0" y="897785"/>
                  </a:lnTo>
                  <a:lnTo>
                    <a:pt x="288226" y="1198220"/>
                  </a:lnTo>
                  <a:lnTo>
                    <a:pt x="288226" y="1935656"/>
                  </a:lnTo>
                  <a:lnTo>
                    <a:pt x="316801" y="1935656"/>
                  </a:lnTo>
                  <a:lnTo>
                    <a:pt x="316801" y="1186708"/>
                  </a:lnTo>
                  <a:lnTo>
                    <a:pt x="28575" y="886273"/>
                  </a:lnTo>
                  <a:lnTo>
                    <a:pt x="28575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38641DF0-3651-57EC-D5D1-2A509E08DACF}"/>
                </a:ext>
              </a:extLst>
            </p:cNvPr>
            <p:cNvSpPr/>
            <p:nvPr/>
          </p:nvSpPr>
          <p:spPr>
            <a:xfrm rot="16200000" flipH="1">
              <a:off x="11319283" y="2786760"/>
              <a:ext cx="352330" cy="1393104"/>
            </a:xfrm>
            <a:custGeom>
              <a:avLst/>
              <a:gdLst>
                <a:gd name="connsiteX0" fmla="*/ 0 w 352330"/>
                <a:gd name="connsiteY0" fmla="*/ 0 h 1393104"/>
                <a:gd name="connsiteX1" fmla="*/ 0 w 352330"/>
                <a:gd name="connsiteY1" fmla="*/ 151740 h 1393104"/>
                <a:gd name="connsiteX2" fmla="*/ 323755 w 352330"/>
                <a:gd name="connsiteY2" fmla="*/ 475102 h 1393104"/>
                <a:gd name="connsiteX3" fmla="*/ 323755 w 352330"/>
                <a:gd name="connsiteY3" fmla="*/ 1393104 h 1393104"/>
                <a:gd name="connsiteX4" fmla="*/ 352330 w 352330"/>
                <a:gd name="connsiteY4" fmla="*/ 1393104 h 1393104"/>
                <a:gd name="connsiteX5" fmla="*/ 352330 w 352330"/>
                <a:gd name="connsiteY5" fmla="*/ 463306 h 1393104"/>
                <a:gd name="connsiteX6" fmla="*/ 28575 w 352330"/>
                <a:gd name="connsiteY6" fmla="*/ 139943 h 1393104"/>
                <a:gd name="connsiteX7" fmla="*/ 28575 w 352330"/>
                <a:gd name="connsiteY7" fmla="*/ 0 h 1393104"/>
                <a:gd name="connsiteX8" fmla="*/ 0 w 352330"/>
                <a:gd name="connsiteY8" fmla="*/ 0 h 139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2330" h="1393104">
                  <a:moveTo>
                    <a:pt x="0" y="0"/>
                  </a:moveTo>
                  <a:lnTo>
                    <a:pt x="0" y="151740"/>
                  </a:lnTo>
                  <a:lnTo>
                    <a:pt x="323755" y="475102"/>
                  </a:lnTo>
                  <a:lnTo>
                    <a:pt x="323755" y="1393104"/>
                  </a:lnTo>
                  <a:lnTo>
                    <a:pt x="352330" y="1393104"/>
                  </a:lnTo>
                  <a:lnTo>
                    <a:pt x="352330" y="463306"/>
                  </a:lnTo>
                  <a:lnTo>
                    <a:pt x="28575" y="139943"/>
                  </a:lnTo>
                  <a:lnTo>
                    <a:pt x="28575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E651C6D-7CEF-FD6C-4615-3E3E5ECE1BD9}"/>
                </a:ext>
              </a:extLst>
            </p:cNvPr>
            <p:cNvSpPr/>
            <p:nvPr/>
          </p:nvSpPr>
          <p:spPr>
            <a:xfrm rot="16200000" flipH="1">
              <a:off x="10808887" y="1642366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7DF90307-BCA7-3003-73DF-30CBEADC0E72}"/>
                </a:ext>
              </a:extLst>
            </p:cNvPr>
            <p:cNvSpPr/>
            <p:nvPr/>
          </p:nvSpPr>
          <p:spPr>
            <a:xfrm rot="16200000" flipH="1">
              <a:off x="10808887" y="1642366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8B40E79B-2AD1-5D55-2E83-73C1D24F838A}"/>
                </a:ext>
              </a:extLst>
            </p:cNvPr>
            <p:cNvSpPr/>
            <p:nvPr/>
          </p:nvSpPr>
          <p:spPr>
            <a:xfrm rot="16200000" flipH="1">
              <a:off x="10535183" y="2199106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4446E105-132D-3CE8-8908-DC6B05C8031A}"/>
                </a:ext>
              </a:extLst>
            </p:cNvPr>
            <p:cNvSpPr/>
            <p:nvPr/>
          </p:nvSpPr>
          <p:spPr>
            <a:xfrm rot="16200000" flipH="1">
              <a:off x="10535183" y="2199106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20F5E823-10D6-69F6-789D-EBD4F244011E}"/>
                </a:ext>
              </a:extLst>
            </p:cNvPr>
            <p:cNvSpPr/>
            <p:nvPr/>
          </p:nvSpPr>
          <p:spPr>
            <a:xfrm rot="16200000" flipH="1">
              <a:off x="10214913" y="2779892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4B6D4B56-8539-C580-717A-1EAB02A04765}"/>
                </a:ext>
              </a:extLst>
            </p:cNvPr>
            <p:cNvSpPr/>
            <p:nvPr/>
          </p:nvSpPr>
          <p:spPr>
            <a:xfrm rot="16200000" flipH="1">
              <a:off x="10214913" y="2779892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4A07888F-E4F9-3A87-4871-D8DD9E8612FD}"/>
                </a:ext>
              </a:extLst>
            </p:cNvPr>
            <p:cNvSpPr/>
            <p:nvPr/>
          </p:nvSpPr>
          <p:spPr>
            <a:xfrm rot="16200000" flipH="1">
              <a:off x="10209871" y="3118886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AEAAED5-8490-8A1F-6A8B-4A0E874FBA9B}"/>
                </a:ext>
              </a:extLst>
            </p:cNvPr>
            <p:cNvSpPr/>
            <p:nvPr/>
          </p:nvSpPr>
          <p:spPr>
            <a:xfrm rot="16200000" flipH="1">
              <a:off x="10209871" y="3118886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1575CC1D-056B-184C-AD8B-DCC7213B9381}"/>
                </a:ext>
              </a:extLst>
            </p:cNvPr>
            <p:cNvSpPr/>
            <p:nvPr/>
          </p:nvSpPr>
          <p:spPr>
            <a:xfrm rot="16200000" flipH="1">
              <a:off x="10757465" y="3280240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6084128C-80DD-758E-D32C-F2A59AFC7D30}"/>
                </a:ext>
              </a:extLst>
            </p:cNvPr>
            <p:cNvSpPr/>
            <p:nvPr/>
          </p:nvSpPr>
          <p:spPr>
            <a:xfrm rot="16200000" flipH="1">
              <a:off x="10757465" y="3280240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5ABB54D0-BC0A-C941-3F3D-C2D47B753DC0}"/>
                </a:ext>
              </a:extLst>
            </p:cNvPr>
            <p:cNvSpPr/>
            <p:nvPr/>
          </p:nvSpPr>
          <p:spPr>
            <a:xfrm rot="16200000" flipH="1">
              <a:off x="9690678" y="2164747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0F6EAB4-8E57-9E02-F4F7-81BF5D4A1843}"/>
                </a:ext>
              </a:extLst>
            </p:cNvPr>
            <p:cNvSpPr/>
            <p:nvPr/>
          </p:nvSpPr>
          <p:spPr>
            <a:xfrm rot="16200000" flipH="1">
              <a:off x="10631380" y="3288273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07E3C4CD-5689-BD44-697E-2419ACA23290}"/>
                </a:ext>
              </a:extLst>
            </p:cNvPr>
            <p:cNvSpPr/>
            <p:nvPr/>
          </p:nvSpPr>
          <p:spPr>
            <a:xfrm rot="16200000" flipH="1">
              <a:off x="11480768" y="1656556"/>
              <a:ext cx="166782" cy="1170345"/>
            </a:xfrm>
            <a:custGeom>
              <a:avLst/>
              <a:gdLst>
                <a:gd name="connsiteX0" fmla="*/ 0 w 166782"/>
                <a:gd name="connsiteY0" fmla="*/ 72778 h 1170345"/>
                <a:gd name="connsiteX1" fmla="*/ 0 w 166782"/>
                <a:gd name="connsiteY1" fmla="*/ 157448 h 1170345"/>
                <a:gd name="connsiteX2" fmla="*/ 166783 w 166782"/>
                <a:gd name="connsiteY2" fmla="*/ 84670 h 1170345"/>
                <a:gd name="connsiteX3" fmla="*/ 166783 w 166782"/>
                <a:gd name="connsiteY3" fmla="*/ 0 h 1170345"/>
                <a:gd name="connsiteX4" fmla="*/ 0 w 166782"/>
                <a:gd name="connsiteY4" fmla="*/ 72778 h 1170345"/>
                <a:gd name="connsiteX5" fmla="*/ 0 w 166782"/>
                <a:gd name="connsiteY5" fmla="*/ 199402 h 1170345"/>
                <a:gd name="connsiteX6" fmla="*/ 0 w 166782"/>
                <a:gd name="connsiteY6" fmla="*/ 284072 h 1170345"/>
                <a:gd name="connsiteX7" fmla="*/ 166783 w 166782"/>
                <a:gd name="connsiteY7" fmla="*/ 211294 h 1170345"/>
                <a:gd name="connsiteX8" fmla="*/ 166783 w 166782"/>
                <a:gd name="connsiteY8" fmla="*/ 126624 h 1170345"/>
                <a:gd name="connsiteX9" fmla="*/ 0 w 166782"/>
                <a:gd name="connsiteY9" fmla="*/ 199402 h 1170345"/>
                <a:gd name="connsiteX10" fmla="*/ 0 w 166782"/>
                <a:gd name="connsiteY10" fmla="*/ 326026 h 1170345"/>
                <a:gd name="connsiteX11" fmla="*/ 0 w 166782"/>
                <a:gd name="connsiteY11" fmla="*/ 410696 h 1170345"/>
                <a:gd name="connsiteX12" fmla="*/ 166783 w 166782"/>
                <a:gd name="connsiteY12" fmla="*/ 337918 h 1170345"/>
                <a:gd name="connsiteX13" fmla="*/ 166783 w 166782"/>
                <a:gd name="connsiteY13" fmla="*/ 253153 h 1170345"/>
                <a:gd name="connsiteX14" fmla="*/ 0 w 166782"/>
                <a:gd name="connsiteY14" fmla="*/ 326026 h 1170345"/>
                <a:gd name="connsiteX15" fmla="*/ 0 w 166782"/>
                <a:gd name="connsiteY15" fmla="*/ 452650 h 1170345"/>
                <a:gd name="connsiteX16" fmla="*/ 0 w 166782"/>
                <a:gd name="connsiteY16" fmla="*/ 537320 h 1170345"/>
                <a:gd name="connsiteX17" fmla="*/ 166783 w 166782"/>
                <a:gd name="connsiteY17" fmla="*/ 464542 h 1170345"/>
                <a:gd name="connsiteX18" fmla="*/ 166783 w 166782"/>
                <a:gd name="connsiteY18" fmla="*/ 379777 h 1170345"/>
                <a:gd name="connsiteX19" fmla="*/ 0 w 166782"/>
                <a:gd name="connsiteY19" fmla="*/ 452650 h 1170345"/>
                <a:gd name="connsiteX20" fmla="*/ 0 w 166782"/>
                <a:gd name="connsiteY20" fmla="*/ 579274 h 1170345"/>
                <a:gd name="connsiteX21" fmla="*/ 0 w 166782"/>
                <a:gd name="connsiteY21" fmla="*/ 663944 h 1170345"/>
                <a:gd name="connsiteX22" fmla="*/ 166783 w 166782"/>
                <a:gd name="connsiteY22" fmla="*/ 591071 h 1170345"/>
                <a:gd name="connsiteX23" fmla="*/ 166783 w 166782"/>
                <a:gd name="connsiteY23" fmla="*/ 506401 h 1170345"/>
                <a:gd name="connsiteX24" fmla="*/ 0 w 166782"/>
                <a:gd name="connsiteY24" fmla="*/ 579274 h 1170345"/>
                <a:gd name="connsiteX25" fmla="*/ 0 w 166782"/>
                <a:gd name="connsiteY25" fmla="*/ 705803 h 1170345"/>
                <a:gd name="connsiteX26" fmla="*/ 0 w 166782"/>
                <a:gd name="connsiteY26" fmla="*/ 790473 h 1170345"/>
                <a:gd name="connsiteX27" fmla="*/ 166783 w 166782"/>
                <a:gd name="connsiteY27" fmla="*/ 717695 h 1170345"/>
                <a:gd name="connsiteX28" fmla="*/ 166783 w 166782"/>
                <a:gd name="connsiteY28" fmla="*/ 633025 h 1170345"/>
                <a:gd name="connsiteX29" fmla="*/ 0 w 166782"/>
                <a:gd name="connsiteY29" fmla="*/ 705803 h 1170345"/>
                <a:gd name="connsiteX30" fmla="*/ 0 w 166782"/>
                <a:gd name="connsiteY30" fmla="*/ 832427 h 1170345"/>
                <a:gd name="connsiteX31" fmla="*/ 0 w 166782"/>
                <a:gd name="connsiteY31" fmla="*/ 917097 h 1170345"/>
                <a:gd name="connsiteX32" fmla="*/ 166783 w 166782"/>
                <a:gd name="connsiteY32" fmla="*/ 844319 h 1170345"/>
                <a:gd name="connsiteX33" fmla="*/ 166783 w 166782"/>
                <a:gd name="connsiteY33" fmla="*/ 759649 h 1170345"/>
                <a:gd name="connsiteX34" fmla="*/ 0 w 166782"/>
                <a:gd name="connsiteY34" fmla="*/ 832427 h 1170345"/>
                <a:gd name="connsiteX35" fmla="*/ 0 w 166782"/>
                <a:gd name="connsiteY35" fmla="*/ 959051 h 1170345"/>
                <a:gd name="connsiteX36" fmla="*/ 0 w 166782"/>
                <a:gd name="connsiteY36" fmla="*/ 1043721 h 1170345"/>
                <a:gd name="connsiteX37" fmla="*/ 166783 w 166782"/>
                <a:gd name="connsiteY37" fmla="*/ 970943 h 1170345"/>
                <a:gd name="connsiteX38" fmla="*/ 166783 w 166782"/>
                <a:gd name="connsiteY38" fmla="*/ 886273 h 1170345"/>
                <a:gd name="connsiteX39" fmla="*/ 0 w 166782"/>
                <a:gd name="connsiteY39" fmla="*/ 959051 h 1170345"/>
                <a:gd name="connsiteX40" fmla="*/ 0 w 166782"/>
                <a:gd name="connsiteY40" fmla="*/ 1085676 h 1170345"/>
                <a:gd name="connsiteX41" fmla="*/ 0 w 166782"/>
                <a:gd name="connsiteY41" fmla="*/ 1170345 h 1170345"/>
                <a:gd name="connsiteX42" fmla="*/ 166783 w 166782"/>
                <a:gd name="connsiteY42" fmla="*/ 1097567 h 1170345"/>
                <a:gd name="connsiteX43" fmla="*/ 166783 w 166782"/>
                <a:gd name="connsiteY43" fmla="*/ 1012802 h 1170345"/>
                <a:gd name="connsiteX44" fmla="*/ 0 w 166782"/>
                <a:gd name="connsiteY44" fmla="*/ 1085676 h 117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6782" h="1170345">
                  <a:moveTo>
                    <a:pt x="0" y="72778"/>
                  </a:moveTo>
                  <a:lnTo>
                    <a:pt x="0" y="157448"/>
                  </a:lnTo>
                  <a:lnTo>
                    <a:pt x="166783" y="84670"/>
                  </a:lnTo>
                  <a:lnTo>
                    <a:pt x="166783" y="0"/>
                  </a:lnTo>
                  <a:lnTo>
                    <a:pt x="0" y="72778"/>
                  </a:lnTo>
                  <a:close/>
                  <a:moveTo>
                    <a:pt x="0" y="199402"/>
                  </a:moveTo>
                  <a:lnTo>
                    <a:pt x="0" y="284072"/>
                  </a:lnTo>
                  <a:lnTo>
                    <a:pt x="166783" y="211294"/>
                  </a:lnTo>
                  <a:lnTo>
                    <a:pt x="166783" y="126624"/>
                  </a:lnTo>
                  <a:lnTo>
                    <a:pt x="0" y="199402"/>
                  </a:lnTo>
                  <a:close/>
                  <a:moveTo>
                    <a:pt x="0" y="326026"/>
                  </a:moveTo>
                  <a:lnTo>
                    <a:pt x="0" y="410696"/>
                  </a:lnTo>
                  <a:lnTo>
                    <a:pt x="166783" y="337918"/>
                  </a:lnTo>
                  <a:lnTo>
                    <a:pt x="166783" y="253153"/>
                  </a:lnTo>
                  <a:lnTo>
                    <a:pt x="0" y="326026"/>
                  </a:lnTo>
                  <a:close/>
                  <a:moveTo>
                    <a:pt x="0" y="452650"/>
                  </a:moveTo>
                  <a:lnTo>
                    <a:pt x="0" y="537320"/>
                  </a:lnTo>
                  <a:lnTo>
                    <a:pt x="166783" y="464542"/>
                  </a:lnTo>
                  <a:lnTo>
                    <a:pt x="166783" y="379777"/>
                  </a:lnTo>
                  <a:lnTo>
                    <a:pt x="0" y="452650"/>
                  </a:lnTo>
                  <a:close/>
                  <a:moveTo>
                    <a:pt x="0" y="579274"/>
                  </a:moveTo>
                  <a:lnTo>
                    <a:pt x="0" y="663944"/>
                  </a:lnTo>
                  <a:lnTo>
                    <a:pt x="166783" y="591071"/>
                  </a:lnTo>
                  <a:lnTo>
                    <a:pt x="166783" y="506401"/>
                  </a:lnTo>
                  <a:lnTo>
                    <a:pt x="0" y="579274"/>
                  </a:lnTo>
                  <a:close/>
                  <a:moveTo>
                    <a:pt x="0" y="705803"/>
                  </a:moveTo>
                  <a:lnTo>
                    <a:pt x="0" y="790473"/>
                  </a:lnTo>
                  <a:lnTo>
                    <a:pt x="166783" y="717695"/>
                  </a:lnTo>
                  <a:lnTo>
                    <a:pt x="166783" y="633025"/>
                  </a:lnTo>
                  <a:lnTo>
                    <a:pt x="0" y="705803"/>
                  </a:lnTo>
                  <a:close/>
                  <a:moveTo>
                    <a:pt x="0" y="832427"/>
                  </a:moveTo>
                  <a:lnTo>
                    <a:pt x="0" y="917097"/>
                  </a:lnTo>
                  <a:lnTo>
                    <a:pt x="166783" y="844319"/>
                  </a:lnTo>
                  <a:lnTo>
                    <a:pt x="166783" y="759649"/>
                  </a:lnTo>
                  <a:lnTo>
                    <a:pt x="0" y="832427"/>
                  </a:lnTo>
                  <a:close/>
                  <a:moveTo>
                    <a:pt x="0" y="959051"/>
                  </a:moveTo>
                  <a:lnTo>
                    <a:pt x="0" y="1043721"/>
                  </a:lnTo>
                  <a:lnTo>
                    <a:pt x="166783" y="970943"/>
                  </a:lnTo>
                  <a:lnTo>
                    <a:pt x="166783" y="886273"/>
                  </a:lnTo>
                  <a:lnTo>
                    <a:pt x="0" y="959051"/>
                  </a:lnTo>
                  <a:close/>
                  <a:moveTo>
                    <a:pt x="0" y="1085676"/>
                  </a:moveTo>
                  <a:lnTo>
                    <a:pt x="0" y="1170345"/>
                  </a:lnTo>
                  <a:lnTo>
                    <a:pt x="166783" y="1097567"/>
                  </a:lnTo>
                  <a:lnTo>
                    <a:pt x="166783" y="1012802"/>
                  </a:lnTo>
                  <a:lnTo>
                    <a:pt x="0" y="1085676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B4C134B0-3278-355E-BCED-1FB878EDA7B2}"/>
                </a:ext>
              </a:extLst>
            </p:cNvPr>
            <p:cNvSpPr/>
            <p:nvPr/>
          </p:nvSpPr>
          <p:spPr>
            <a:xfrm rot="16200000" flipH="1">
              <a:off x="10703456" y="2288990"/>
              <a:ext cx="35337" cy="420780"/>
            </a:xfrm>
            <a:custGeom>
              <a:avLst/>
              <a:gdLst>
                <a:gd name="connsiteX0" fmla="*/ 17621 w 35337"/>
                <a:gd name="connsiteY0" fmla="*/ 0 h 420780"/>
                <a:gd name="connsiteX1" fmla="*/ 0 w 35337"/>
                <a:gd name="connsiteY1" fmla="*/ 17600 h 420780"/>
                <a:gd name="connsiteX2" fmla="*/ 17621 w 35337"/>
                <a:gd name="connsiteY2" fmla="*/ 35200 h 420780"/>
                <a:gd name="connsiteX3" fmla="*/ 35338 w 35337"/>
                <a:gd name="connsiteY3" fmla="*/ 17600 h 420780"/>
                <a:gd name="connsiteX4" fmla="*/ 17621 w 35337"/>
                <a:gd name="connsiteY4" fmla="*/ 0 h 420780"/>
                <a:gd name="connsiteX5" fmla="*/ 17621 w 35337"/>
                <a:gd name="connsiteY5" fmla="*/ 96371 h 420780"/>
                <a:gd name="connsiteX6" fmla="*/ 0 w 35337"/>
                <a:gd name="connsiteY6" fmla="*/ 113971 h 420780"/>
                <a:gd name="connsiteX7" fmla="*/ 17621 w 35337"/>
                <a:gd name="connsiteY7" fmla="*/ 131571 h 420780"/>
                <a:gd name="connsiteX8" fmla="*/ 35338 w 35337"/>
                <a:gd name="connsiteY8" fmla="*/ 113971 h 420780"/>
                <a:gd name="connsiteX9" fmla="*/ 17621 w 35337"/>
                <a:gd name="connsiteY9" fmla="*/ 96371 h 420780"/>
                <a:gd name="connsiteX10" fmla="*/ 17621 w 35337"/>
                <a:gd name="connsiteY10" fmla="*/ 192743 h 420780"/>
                <a:gd name="connsiteX11" fmla="*/ 0 w 35337"/>
                <a:gd name="connsiteY11" fmla="*/ 210342 h 420780"/>
                <a:gd name="connsiteX12" fmla="*/ 17621 w 35337"/>
                <a:gd name="connsiteY12" fmla="*/ 228038 h 420780"/>
                <a:gd name="connsiteX13" fmla="*/ 35338 w 35337"/>
                <a:gd name="connsiteY13" fmla="*/ 210342 h 420780"/>
                <a:gd name="connsiteX14" fmla="*/ 17621 w 35337"/>
                <a:gd name="connsiteY14" fmla="*/ 192743 h 420780"/>
                <a:gd name="connsiteX15" fmla="*/ 17621 w 35337"/>
                <a:gd name="connsiteY15" fmla="*/ 289114 h 420780"/>
                <a:gd name="connsiteX16" fmla="*/ 0 w 35337"/>
                <a:gd name="connsiteY16" fmla="*/ 306714 h 420780"/>
                <a:gd name="connsiteX17" fmla="*/ 17621 w 35337"/>
                <a:gd name="connsiteY17" fmla="*/ 324409 h 420780"/>
                <a:gd name="connsiteX18" fmla="*/ 35338 w 35337"/>
                <a:gd name="connsiteY18" fmla="*/ 306714 h 420780"/>
                <a:gd name="connsiteX19" fmla="*/ 17621 w 35337"/>
                <a:gd name="connsiteY19" fmla="*/ 289114 h 420780"/>
                <a:gd name="connsiteX20" fmla="*/ 17621 w 35337"/>
                <a:gd name="connsiteY20" fmla="*/ 385485 h 420780"/>
                <a:gd name="connsiteX21" fmla="*/ 0 w 35337"/>
                <a:gd name="connsiteY21" fmla="*/ 403085 h 420780"/>
                <a:gd name="connsiteX22" fmla="*/ 17621 w 35337"/>
                <a:gd name="connsiteY22" fmla="*/ 420780 h 420780"/>
                <a:gd name="connsiteX23" fmla="*/ 35338 w 35337"/>
                <a:gd name="connsiteY23" fmla="*/ 403085 h 420780"/>
                <a:gd name="connsiteX24" fmla="*/ 17621 w 35337"/>
                <a:gd name="connsiteY24" fmla="*/ 385485 h 4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780">
                  <a:moveTo>
                    <a:pt x="17621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621" y="35200"/>
                  </a:cubicBezTo>
                  <a:cubicBezTo>
                    <a:pt x="2733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621" y="0"/>
                  </a:cubicBezTo>
                  <a:close/>
                  <a:moveTo>
                    <a:pt x="17621" y="96371"/>
                  </a:moveTo>
                  <a:cubicBezTo>
                    <a:pt x="7906" y="96371"/>
                    <a:pt x="0" y="104267"/>
                    <a:pt x="0" y="113971"/>
                  </a:cubicBezTo>
                  <a:cubicBezTo>
                    <a:pt x="0" y="123675"/>
                    <a:pt x="7906" y="131571"/>
                    <a:pt x="17621" y="131571"/>
                  </a:cubicBezTo>
                  <a:cubicBezTo>
                    <a:pt x="27337" y="131571"/>
                    <a:pt x="35338" y="123770"/>
                    <a:pt x="35338" y="113971"/>
                  </a:cubicBezTo>
                  <a:cubicBezTo>
                    <a:pt x="35338" y="104172"/>
                    <a:pt x="27432" y="96371"/>
                    <a:pt x="17621" y="96371"/>
                  </a:cubicBezTo>
                  <a:close/>
                  <a:moveTo>
                    <a:pt x="17621" y="192743"/>
                  </a:moveTo>
                  <a:cubicBezTo>
                    <a:pt x="7906" y="192743"/>
                    <a:pt x="0" y="200639"/>
                    <a:pt x="0" y="210342"/>
                  </a:cubicBezTo>
                  <a:cubicBezTo>
                    <a:pt x="0" y="220046"/>
                    <a:pt x="7906" y="228038"/>
                    <a:pt x="17621" y="228038"/>
                  </a:cubicBezTo>
                  <a:cubicBezTo>
                    <a:pt x="27337" y="228038"/>
                    <a:pt x="35338" y="220141"/>
                    <a:pt x="35338" y="210342"/>
                  </a:cubicBezTo>
                  <a:cubicBezTo>
                    <a:pt x="35338" y="200544"/>
                    <a:pt x="27432" y="192743"/>
                    <a:pt x="17621" y="192743"/>
                  </a:cubicBezTo>
                  <a:close/>
                  <a:moveTo>
                    <a:pt x="17621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7"/>
                    <a:pt x="7906" y="324409"/>
                    <a:pt x="17621" y="324409"/>
                  </a:cubicBezTo>
                  <a:cubicBezTo>
                    <a:pt x="27337" y="324409"/>
                    <a:pt x="35338" y="316513"/>
                    <a:pt x="35338" y="306714"/>
                  </a:cubicBezTo>
                  <a:cubicBezTo>
                    <a:pt x="35338" y="296915"/>
                    <a:pt x="27432" y="289114"/>
                    <a:pt x="17621" y="289114"/>
                  </a:cubicBezTo>
                  <a:close/>
                  <a:moveTo>
                    <a:pt x="17621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780"/>
                    <a:pt x="17621" y="420780"/>
                  </a:cubicBezTo>
                  <a:cubicBezTo>
                    <a:pt x="27337" y="420780"/>
                    <a:pt x="35338" y="412884"/>
                    <a:pt x="35338" y="403085"/>
                  </a:cubicBezTo>
                  <a:cubicBezTo>
                    <a:pt x="35338" y="393286"/>
                    <a:pt x="27432" y="385485"/>
                    <a:pt x="17621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E94C0F83-C9C4-3676-0EE0-565F7C6A45C4}"/>
                </a:ext>
              </a:extLst>
            </p:cNvPr>
            <p:cNvSpPr/>
            <p:nvPr/>
          </p:nvSpPr>
          <p:spPr>
            <a:xfrm rot="16200000" flipH="1">
              <a:off x="11546490" y="2805864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D24FA95-641B-6668-5701-1D35CA6EE8D4}"/>
              </a:ext>
            </a:extLst>
          </p:cNvPr>
          <p:cNvGrpSpPr/>
          <p:nvPr userDrawn="1"/>
        </p:nvGrpSpPr>
        <p:grpSpPr>
          <a:xfrm>
            <a:off x="4712983" y="1416476"/>
            <a:ext cx="3997063" cy="3666966"/>
            <a:chOff x="6924815" y="-246104"/>
            <a:chExt cx="2614296" cy="2398395"/>
          </a:xfrm>
          <a:gradFill>
            <a:gsLst>
              <a:gs pos="0">
                <a:schemeClr val="accent3">
                  <a:lumMod val="40000"/>
                  <a:lumOff val="60000"/>
                  <a:alpha val="18000"/>
                </a:schemeClr>
              </a:gs>
              <a:gs pos="100000">
                <a:schemeClr val="accent3">
                  <a:lumMod val="75000"/>
                  <a:alpha val="0"/>
                </a:schemeClr>
              </a:gs>
            </a:gsLst>
            <a:lin ang="1200000" scaled="0"/>
          </a:gradFill>
        </p:grpSpPr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607F9C50-9F23-4EC8-FF9C-B0B7A2258510}"/>
                </a:ext>
              </a:extLst>
            </p:cNvPr>
            <p:cNvSpPr/>
            <p:nvPr/>
          </p:nvSpPr>
          <p:spPr>
            <a:xfrm rot="16200000">
              <a:off x="7055978" y="-330842"/>
              <a:ext cx="2398395" cy="2567871"/>
            </a:xfrm>
            <a:custGeom>
              <a:avLst/>
              <a:gdLst>
                <a:gd name="connsiteX0" fmla="*/ 2074640 w 2398395"/>
                <a:gd name="connsiteY0" fmla="*/ 682495 h 2567871"/>
                <a:gd name="connsiteX1" fmla="*/ 2074640 w 2398395"/>
                <a:gd name="connsiteY1" fmla="*/ 542552 h 2567871"/>
                <a:gd name="connsiteX2" fmla="*/ 2046065 w 2398395"/>
                <a:gd name="connsiteY2" fmla="*/ 542552 h 2567871"/>
                <a:gd name="connsiteX3" fmla="*/ 2046065 w 2398395"/>
                <a:gd name="connsiteY3" fmla="*/ 694292 h 2567871"/>
                <a:gd name="connsiteX4" fmla="*/ 2369820 w 2398395"/>
                <a:gd name="connsiteY4" fmla="*/ 1017654 h 2567871"/>
                <a:gd name="connsiteX5" fmla="*/ 2369820 w 2398395"/>
                <a:gd name="connsiteY5" fmla="*/ 2567872 h 2567871"/>
                <a:gd name="connsiteX6" fmla="*/ 2398395 w 2398395"/>
                <a:gd name="connsiteY6" fmla="*/ 2567872 h 2567871"/>
                <a:gd name="connsiteX7" fmla="*/ 2398395 w 2398395"/>
                <a:gd name="connsiteY7" fmla="*/ 1005858 h 2567871"/>
                <a:gd name="connsiteX8" fmla="*/ 2074640 w 2398395"/>
                <a:gd name="connsiteY8" fmla="*/ 682495 h 2567871"/>
                <a:gd name="connsiteX9" fmla="*/ 1913287 w 2398395"/>
                <a:gd name="connsiteY9" fmla="*/ 886273 h 2567871"/>
                <a:gd name="connsiteX10" fmla="*/ 1913287 w 2398395"/>
                <a:gd name="connsiteY10" fmla="*/ 0 h 2567871"/>
                <a:gd name="connsiteX11" fmla="*/ 1884712 w 2398395"/>
                <a:gd name="connsiteY11" fmla="*/ 0 h 2567871"/>
                <a:gd name="connsiteX12" fmla="*/ 1884712 w 2398395"/>
                <a:gd name="connsiteY12" fmla="*/ 897785 h 2567871"/>
                <a:gd name="connsiteX13" fmla="*/ 2172938 w 2398395"/>
                <a:gd name="connsiteY13" fmla="*/ 1198220 h 2567871"/>
                <a:gd name="connsiteX14" fmla="*/ 2172938 w 2398395"/>
                <a:gd name="connsiteY14" fmla="*/ 2040351 h 2567871"/>
                <a:gd name="connsiteX15" fmla="*/ 2201513 w 2398395"/>
                <a:gd name="connsiteY15" fmla="*/ 2040351 h 2567871"/>
                <a:gd name="connsiteX16" fmla="*/ 2201513 w 2398395"/>
                <a:gd name="connsiteY16" fmla="*/ 1186708 h 2567871"/>
                <a:gd name="connsiteX17" fmla="*/ 1913287 w 2398395"/>
                <a:gd name="connsiteY17" fmla="*/ 886273 h 2567871"/>
                <a:gd name="connsiteX18" fmla="*/ 1545622 w 2398395"/>
                <a:gd name="connsiteY18" fmla="*/ 0 h 2567871"/>
                <a:gd name="connsiteX19" fmla="*/ 1545622 w 2398395"/>
                <a:gd name="connsiteY19" fmla="*/ 889793 h 2567871"/>
                <a:gd name="connsiteX20" fmla="*/ 1248537 w 2398395"/>
                <a:gd name="connsiteY20" fmla="*/ 1186613 h 2567871"/>
                <a:gd name="connsiteX21" fmla="*/ 1248537 w 2398395"/>
                <a:gd name="connsiteY21" fmla="*/ 2059948 h 2567871"/>
                <a:gd name="connsiteX22" fmla="*/ 1277112 w 2398395"/>
                <a:gd name="connsiteY22" fmla="*/ 2059948 h 2567871"/>
                <a:gd name="connsiteX23" fmla="*/ 1277112 w 2398395"/>
                <a:gd name="connsiteY23" fmla="*/ 1198410 h 2567871"/>
                <a:gd name="connsiteX24" fmla="*/ 1574197 w 2398395"/>
                <a:gd name="connsiteY24" fmla="*/ 901590 h 2567871"/>
                <a:gd name="connsiteX25" fmla="*/ 1574197 w 2398395"/>
                <a:gd name="connsiteY25" fmla="*/ 0 h 2567871"/>
                <a:gd name="connsiteX26" fmla="*/ 1545622 w 2398395"/>
                <a:gd name="connsiteY26" fmla="*/ 0 h 2567871"/>
                <a:gd name="connsiteX27" fmla="*/ 964883 w 2398395"/>
                <a:gd name="connsiteY27" fmla="*/ 320318 h 2567871"/>
                <a:gd name="connsiteX28" fmla="*/ 964883 w 2398395"/>
                <a:gd name="connsiteY28" fmla="*/ 467111 h 2567871"/>
                <a:gd name="connsiteX29" fmla="*/ 524161 w 2398395"/>
                <a:gd name="connsiteY29" fmla="*/ 907298 h 2567871"/>
                <a:gd name="connsiteX30" fmla="*/ 524161 w 2398395"/>
                <a:gd name="connsiteY30" fmla="*/ 2535145 h 2567871"/>
                <a:gd name="connsiteX31" fmla="*/ 552736 w 2398395"/>
                <a:gd name="connsiteY31" fmla="*/ 2535145 h 2567871"/>
                <a:gd name="connsiteX32" fmla="*/ 552736 w 2398395"/>
                <a:gd name="connsiteY32" fmla="*/ 919095 h 2567871"/>
                <a:gd name="connsiteX33" fmla="*/ 993458 w 2398395"/>
                <a:gd name="connsiteY33" fmla="*/ 478907 h 2567871"/>
                <a:gd name="connsiteX34" fmla="*/ 993458 w 2398395"/>
                <a:gd name="connsiteY34" fmla="*/ 320318 h 2567871"/>
                <a:gd name="connsiteX35" fmla="*/ 964883 w 2398395"/>
                <a:gd name="connsiteY35" fmla="*/ 320318 h 2567871"/>
                <a:gd name="connsiteX36" fmla="*/ 404908 w 2398395"/>
                <a:gd name="connsiteY36" fmla="*/ 590786 h 2567871"/>
                <a:gd name="connsiteX37" fmla="*/ 404908 w 2398395"/>
                <a:gd name="connsiteY37" fmla="*/ 1468402 h 2567871"/>
                <a:gd name="connsiteX38" fmla="*/ 0 w 2398395"/>
                <a:gd name="connsiteY38" fmla="*/ 1872724 h 2567871"/>
                <a:gd name="connsiteX39" fmla="*/ 20193 w 2398395"/>
                <a:gd name="connsiteY39" fmla="*/ 1892892 h 2567871"/>
                <a:gd name="connsiteX40" fmla="*/ 433483 w 2398395"/>
                <a:gd name="connsiteY40" fmla="*/ 1480198 h 2567871"/>
                <a:gd name="connsiteX41" fmla="*/ 433483 w 2398395"/>
                <a:gd name="connsiteY41" fmla="*/ 590786 h 2567871"/>
                <a:gd name="connsiteX42" fmla="*/ 404908 w 2398395"/>
                <a:gd name="connsiteY42" fmla="*/ 590786 h 25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98395" h="2567871">
                  <a:moveTo>
                    <a:pt x="2074640" y="682495"/>
                  </a:moveTo>
                  <a:lnTo>
                    <a:pt x="2074640" y="542552"/>
                  </a:lnTo>
                  <a:lnTo>
                    <a:pt x="2046065" y="542552"/>
                  </a:lnTo>
                  <a:lnTo>
                    <a:pt x="2046065" y="694292"/>
                  </a:lnTo>
                  <a:lnTo>
                    <a:pt x="2369820" y="1017654"/>
                  </a:lnTo>
                  <a:lnTo>
                    <a:pt x="2369820" y="2567872"/>
                  </a:lnTo>
                  <a:lnTo>
                    <a:pt x="2398395" y="2567872"/>
                  </a:lnTo>
                  <a:lnTo>
                    <a:pt x="2398395" y="1005858"/>
                  </a:lnTo>
                  <a:lnTo>
                    <a:pt x="2074640" y="682495"/>
                  </a:lnTo>
                  <a:close/>
                  <a:moveTo>
                    <a:pt x="1913287" y="886273"/>
                  </a:moveTo>
                  <a:lnTo>
                    <a:pt x="1913287" y="0"/>
                  </a:lnTo>
                  <a:lnTo>
                    <a:pt x="1884712" y="0"/>
                  </a:lnTo>
                  <a:lnTo>
                    <a:pt x="1884712" y="897785"/>
                  </a:lnTo>
                  <a:lnTo>
                    <a:pt x="2172938" y="1198220"/>
                  </a:lnTo>
                  <a:lnTo>
                    <a:pt x="2172938" y="2040351"/>
                  </a:lnTo>
                  <a:lnTo>
                    <a:pt x="2201513" y="2040351"/>
                  </a:lnTo>
                  <a:lnTo>
                    <a:pt x="2201513" y="1186708"/>
                  </a:lnTo>
                  <a:lnTo>
                    <a:pt x="1913287" y="886273"/>
                  </a:lnTo>
                  <a:close/>
                  <a:moveTo>
                    <a:pt x="1545622" y="0"/>
                  </a:moveTo>
                  <a:lnTo>
                    <a:pt x="1545622" y="889793"/>
                  </a:lnTo>
                  <a:lnTo>
                    <a:pt x="1248537" y="1186613"/>
                  </a:lnTo>
                  <a:lnTo>
                    <a:pt x="1248537" y="2059948"/>
                  </a:lnTo>
                  <a:lnTo>
                    <a:pt x="1277112" y="2059948"/>
                  </a:lnTo>
                  <a:lnTo>
                    <a:pt x="1277112" y="1198410"/>
                  </a:lnTo>
                  <a:lnTo>
                    <a:pt x="1574197" y="901590"/>
                  </a:lnTo>
                  <a:lnTo>
                    <a:pt x="1574197" y="0"/>
                  </a:lnTo>
                  <a:lnTo>
                    <a:pt x="1545622" y="0"/>
                  </a:lnTo>
                  <a:close/>
                  <a:moveTo>
                    <a:pt x="964883" y="320318"/>
                  </a:moveTo>
                  <a:lnTo>
                    <a:pt x="964883" y="467111"/>
                  </a:lnTo>
                  <a:lnTo>
                    <a:pt x="524161" y="907298"/>
                  </a:lnTo>
                  <a:lnTo>
                    <a:pt x="524161" y="2535145"/>
                  </a:lnTo>
                  <a:lnTo>
                    <a:pt x="552736" y="2535145"/>
                  </a:lnTo>
                  <a:lnTo>
                    <a:pt x="552736" y="919095"/>
                  </a:lnTo>
                  <a:lnTo>
                    <a:pt x="993458" y="478907"/>
                  </a:lnTo>
                  <a:lnTo>
                    <a:pt x="993458" y="320318"/>
                  </a:lnTo>
                  <a:lnTo>
                    <a:pt x="964883" y="320318"/>
                  </a:lnTo>
                  <a:close/>
                  <a:moveTo>
                    <a:pt x="404908" y="590786"/>
                  </a:moveTo>
                  <a:lnTo>
                    <a:pt x="404908" y="1468402"/>
                  </a:lnTo>
                  <a:lnTo>
                    <a:pt x="0" y="1872724"/>
                  </a:lnTo>
                  <a:lnTo>
                    <a:pt x="20193" y="1892892"/>
                  </a:lnTo>
                  <a:lnTo>
                    <a:pt x="433483" y="1480198"/>
                  </a:lnTo>
                  <a:lnTo>
                    <a:pt x="433483" y="590786"/>
                  </a:lnTo>
                  <a:lnTo>
                    <a:pt x="404908" y="5907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1F7C96EC-FD42-D6F0-0BC1-8F07A2DAC6C2}"/>
                </a:ext>
              </a:extLst>
            </p:cNvPr>
            <p:cNvSpPr/>
            <p:nvPr/>
          </p:nvSpPr>
          <p:spPr>
            <a:xfrm rot="16200000">
              <a:off x="7523783" y="1695281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198EC8CC-1727-BC79-C1CD-B02CFE8B37DE}"/>
                </a:ext>
              </a:extLst>
            </p:cNvPr>
            <p:cNvSpPr/>
            <p:nvPr/>
          </p:nvSpPr>
          <p:spPr>
            <a:xfrm rot="16200000">
              <a:off x="7523783" y="1695281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08E94B18-4185-ED35-FBBC-8171B916457C}"/>
                </a:ext>
              </a:extLst>
            </p:cNvPr>
            <p:cNvSpPr/>
            <p:nvPr/>
          </p:nvSpPr>
          <p:spPr>
            <a:xfrm rot="16200000">
              <a:off x="7250079" y="1134926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13BD9192-005E-05D6-69E7-F78C5CDA6A65}"/>
                </a:ext>
              </a:extLst>
            </p:cNvPr>
            <p:cNvSpPr/>
            <p:nvPr/>
          </p:nvSpPr>
          <p:spPr>
            <a:xfrm rot="16200000">
              <a:off x="7250079" y="1134926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6AD75049-3581-D438-028F-B935105747B5}"/>
                </a:ext>
              </a:extLst>
            </p:cNvPr>
            <p:cNvSpPr/>
            <p:nvPr/>
          </p:nvSpPr>
          <p:spPr>
            <a:xfrm rot="16200000">
              <a:off x="6929809" y="554140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D4C347F1-B658-67BD-F0A8-2E4C3DB2F933}"/>
                </a:ext>
              </a:extLst>
            </p:cNvPr>
            <p:cNvSpPr/>
            <p:nvPr/>
          </p:nvSpPr>
          <p:spPr>
            <a:xfrm rot="16200000">
              <a:off x="6929809" y="554140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C3B5419D-6AF1-9128-1CE2-D634CC99D282}"/>
                </a:ext>
              </a:extLst>
            </p:cNvPr>
            <p:cNvSpPr/>
            <p:nvPr/>
          </p:nvSpPr>
          <p:spPr>
            <a:xfrm rot="16200000">
              <a:off x="6924767" y="215146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9FE49E0D-A8B0-3FF3-91E6-D8FEF7750E74}"/>
                </a:ext>
              </a:extLst>
            </p:cNvPr>
            <p:cNvSpPr/>
            <p:nvPr/>
          </p:nvSpPr>
          <p:spPr>
            <a:xfrm rot="16200000">
              <a:off x="6924767" y="215146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1DC358E0-4E7F-F3D7-2C11-6A80B9DEA268}"/>
                </a:ext>
              </a:extLst>
            </p:cNvPr>
            <p:cNvSpPr/>
            <p:nvPr/>
          </p:nvSpPr>
          <p:spPr>
            <a:xfrm rot="16200000">
              <a:off x="7472361" y="53792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6EDE6283-E3DE-6BDB-D50C-AF5DB168608F}"/>
                </a:ext>
              </a:extLst>
            </p:cNvPr>
            <p:cNvSpPr/>
            <p:nvPr/>
          </p:nvSpPr>
          <p:spPr>
            <a:xfrm rot="16200000">
              <a:off x="7472361" y="53792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341D6358-D706-4DB1-D3D2-B59632BC944B}"/>
                </a:ext>
              </a:extLst>
            </p:cNvPr>
            <p:cNvSpPr/>
            <p:nvPr/>
          </p:nvSpPr>
          <p:spPr>
            <a:xfrm rot="16200000">
              <a:off x="6405574" y="573551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2E751114-7B01-4AF4-B3F6-218313232B65}"/>
                </a:ext>
              </a:extLst>
            </p:cNvPr>
            <p:cNvSpPr/>
            <p:nvPr/>
          </p:nvSpPr>
          <p:spPr>
            <a:xfrm rot="16200000">
              <a:off x="7346276" y="-556728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AADC9533-9CAE-5935-5806-3AD2EE019AE0}"/>
                </a:ext>
              </a:extLst>
            </p:cNvPr>
            <p:cNvSpPr/>
            <p:nvPr/>
          </p:nvSpPr>
          <p:spPr>
            <a:xfrm rot="16200000">
              <a:off x="8195664" y="586473"/>
              <a:ext cx="166782" cy="1170345"/>
            </a:xfrm>
            <a:custGeom>
              <a:avLst/>
              <a:gdLst>
                <a:gd name="connsiteX0" fmla="*/ 0 w 166782"/>
                <a:gd name="connsiteY0" fmla="*/ 72778 h 1170345"/>
                <a:gd name="connsiteX1" fmla="*/ 0 w 166782"/>
                <a:gd name="connsiteY1" fmla="*/ 157448 h 1170345"/>
                <a:gd name="connsiteX2" fmla="*/ 166783 w 166782"/>
                <a:gd name="connsiteY2" fmla="*/ 84670 h 1170345"/>
                <a:gd name="connsiteX3" fmla="*/ 166783 w 166782"/>
                <a:gd name="connsiteY3" fmla="*/ 0 h 1170345"/>
                <a:gd name="connsiteX4" fmla="*/ 0 w 166782"/>
                <a:gd name="connsiteY4" fmla="*/ 72778 h 1170345"/>
                <a:gd name="connsiteX5" fmla="*/ 0 w 166782"/>
                <a:gd name="connsiteY5" fmla="*/ 199402 h 1170345"/>
                <a:gd name="connsiteX6" fmla="*/ 0 w 166782"/>
                <a:gd name="connsiteY6" fmla="*/ 284072 h 1170345"/>
                <a:gd name="connsiteX7" fmla="*/ 166783 w 166782"/>
                <a:gd name="connsiteY7" fmla="*/ 211294 h 1170345"/>
                <a:gd name="connsiteX8" fmla="*/ 166783 w 166782"/>
                <a:gd name="connsiteY8" fmla="*/ 126624 h 1170345"/>
                <a:gd name="connsiteX9" fmla="*/ 0 w 166782"/>
                <a:gd name="connsiteY9" fmla="*/ 199402 h 1170345"/>
                <a:gd name="connsiteX10" fmla="*/ 0 w 166782"/>
                <a:gd name="connsiteY10" fmla="*/ 326026 h 1170345"/>
                <a:gd name="connsiteX11" fmla="*/ 0 w 166782"/>
                <a:gd name="connsiteY11" fmla="*/ 410696 h 1170345"/>
                <a:gd name="connsiteX12" fmla="*/ 166783 w 166782"/>
                <a:gd name="connsiteY12" fmla="*/ 337918 h 1170345"/>
                <a:gd name="connsiteX13" fmla="*/ 166783 w 166782"/>
                <a:gd name="connsiteY13" fmla="*/ 253153 h 1170345"/>
                <a:gd name="connsiteX14" fmla="*/ 0 w 166782"/>
                <a:gd name="connsiteY14" fmla="*/ 326026 h 1170345"/>
                <a:gd name="connsiteX15" fmla="*/ 0 w 166782"/>
                <a:gd name="connsiteY15" fmla="*/ 452650 h 1170345"/>
                <a:gd name="connsiteX16" fmla="*/ 0 w 166782"/>
                <a:gd name="connsiteY16" fmla="*/ 537320 h 1170345"/>
                <a:gd name="connsiteX17" fmla="*/ 166783 w 166782"/>
                <a:gd name="connsiteY17" fmla="*/ 464542 h 1170345"/>
                <a:gd name="connsiteX18" fmla="*/ 166783 w 166782"/>
                <a:gd name="connsiteY18" fmla="*/ 379777 h 1170345"/>
                <a:gd name="connsiteX19" fmla="*/ 0 w 166782"/>
                <a:gd name="connsiteY19" fmla="*/ 452650 h 1170345"/>
                <a:gd name="connsiteX20" fmla="*/ 0 w 166782"/>
                <a:gd name="connsiteY20" fmla="*/ 579274 h 1170345"/>
                <a:gd name="connsiteX21" fmla="*/ 0 w 166782"/>
                <a:gd name="connsiteY21" fmla="*/ 663944 h 1170345"/>
                <a:gd name="connsiteX22" fmla="*/ 166783 w 166782"/>
                <a:gd name="connsiteY22" fmla="*/ 591071 h 1170345"/>
                <a:gd name="connsiteX23" fmla="*/ 166783 w 166782"/>
                <a:gd name="connsiteY23" fmla="*/ 506401 h 1170345"/>
                <a:gd name="connsiteX24" fmla="*/ 0 w 166782"/>
                <a:gd name="connsiteY24" fmla="*/ 579274 h 1170345"/>
                <a:gd name="connsiteX25" fmla="*/ 0 w 166782"/>
                <a:gd name="connsiteY25" fmla="*/ 705803 h 1170345"/>
                <a:gd name="connsiteX26" fmla="*/ 0 w 166782"/>
                <a:gd name="connsiteY26" fmla="*/ 790473 h 1170345"/>
                <a:gd name="connsiteX27" fmla="*/ 166783 w 166782"/>
                <a:gd name="connsiteY27" fmla="*/ 717695 h 1170345"/>
                <a:gd name="connsiteX28" fmla="*/ 166783 w 166782"/>
                <a:gd name="connsiteY28" fmla="*/ 633025 h 1170345"/>
                <a:gd name="connsiteX29" fmla="*/ 0 w 166782"/>
                <a:gd name="connsiteY29" fmla="*/ 705803 h 1170345"/>
                <a:gd name="connsiteX30" fmla="*/ 0 w 166782"/>
                <a:gd name="connsiteY30" fmla="*/ 832427 h 1170345"/>
                <a:gd name="connsiteX31" fmla="*/ 0 w 166782"/>
                <a:gd name="connsiteY31" fmla="*/ 917097 h 1170345"/>
                <a:gd name="connsiteX32" fmla="*/ 166783 w 166782"/>
                <a:gd name="connsiteY32" fmla="*/ 844319 h 1170345"/>
                <a:gd name="connsiteX33" fmla="*/ 166783 w 166782"/>
                <a:gd name="connsiteY33" fmla="*/ 759649 h 1170345"/>
                <a:gd name="connsiteX34" fmla="*/ 0 w 166782"/>
                <a:gd name="connsiteY34" fmla="*/ 832427 h 1170345"/>
                <a:gd name="connsiteX35" fmla="*/ 0 w 166782"/>
                <a:gd name="connsiteY35" fmla="*/ 959051 h 1170345"/>
                <a:gd name="connsiteX36" fmla="*/ 0 w 166782"/>
                <a:gd name="connsiteY36" fmla="*/ 1043721 h 1170345"/>
                <a:gd name="connsiteX37" fmla="*/ 166783 w 166782"/>
                <a:gd name="connsiteY37" fmla="*/ 970943 h 1170345"/>
                <a:gd name="connsiteX38" fmla="*/ 166783 w 166782"/>
                <a:gd name="connsiteY38" fmla="*/ 886273 h 1170345"/>
                <a:gd name="connsiteX39" fmla="*/ 0 w 166782"/>
                <a:gd name="connsiteY39" fmla="*/ 959051 h 1170345"/>
                <a:gd name="connsiteX40" fmla="*/ 0 w 166782"/>
                <a:gd name="connsiteY40" fmla="*/ 1085676 h 1170345"/>
                <a:gd name="connsiteX41" fmla="*/ 0 w 166782"/>
                <a:gd name="connsiteY41" fmla="*/ 1170345 h 1170345"/>
                <a:gd name="connsiteX42" fmla="*/ 166783 w 166782"/>
                <a:gd name="connsiteY42" fmla="*/ 1097567 h 1170345"/>
                <a:gd name="connsiteX43" fmla="*/ 166783 w 166782"/>
                <a:gd name="connsiteY43" fmla="*/ 1012802 h 1170345"/>
                <a:gd name="connsiteX44" fmla="*/ 0 w 166782"/>
                <a:gd name="connsiteY44" fmla="*/ 1085676 h 117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6782" h="1170345">
                  <a:moveTo>
                    <a:pt x="0" y="72778"/>
                  </a:moveTo>
                  <a:lnTo>
                    <a:pt x="0" y="157448"/>
                  </a:lnTo>
                  <a:lnTo>
                    <a:pt x="166783" y="84670"/>
                  </a:lnTo>
                  <a:lnTo>
                    <a:pt x="166783" y="0"/>
                  </a:lnTo>
                  <a:lnTo>
                    <a:pt x="0" y="72778"/>
                  </a:lnTo>
                  <a:close/>
                  <a:moveTo>
                    <a:pt x="0" y="199402"/>
                  </a:moveTo>
                  <a:lnTo>
                    <a:pt x="0" y="284072"/>
                  </a:lnTo>
                  <a:lnTo>
                    <a:pt x="166783" y="211294"/>
                  </a:lnTo>
                  <a:lnTo>
                    <a:pt x="166783" y="126624"/>
                  </a:lnTo>
                  <a:lnTo>
                    <a:pt x="0" y="199402"/>
                  </a:lnTo>
                  <a:close/>
                  <a:moveTo>
                    <a:pt x="0" y="326026"/>
                  </a:moveTo>
                  <a:lnTo>
                    <a:pt x="0" y="410696"/>
                  </a:lnTo>
                  <a:lnTo>
                    <a:pt x="166783" y="337918"/>
                  </a:lnTo>
                  <a:lnTo>
                    <a:pt x="166783" y="253153"/>
                  </a:lnTo>
                  <a:lnTo>
                    <a:pt x="0" y="326026"/>
                  </a:lnTo>
                  <a:close/>
                  <a:moveTo>
                    <a:pt x="0" y="452650"/>
                  </a:moveTo>
                  <a:lnTo>
                    <a:pt x="0" y="537320"/>
                  </a:lnTo>
                  <a:lnTo>
                    <a:pt x="166783" y="464542"/>
                  </a:lnTo>
                  <a:lnTo>
                    <a:pt x="166783" y="379777"/>
                  </a:lnTo>
                  <a:lnTo>
                    <a:pt x="0" y="452650"/>
                  </a:lnTo>
                  <a:close/>
                  <a:moveTo>
                    <a:pt x="0" y="579274"/>
                  </a:moveTo>
                  <a:lnTo>
                    <a:pt x="0" y="663944"/>
                  </a:lnTo>
                  <a:lnTo>
                    <a:pt x="166783" y="591071"/>
                  </a:lnTo>
                  <a:lnTo>
                    <a:pt x="166783" y="506401"/>
                  </a:lnTo>
                  <a:lnTo>
                    <a:pt x="0" y="579274"/>
                  </a:lnTo>
                  <a:close/>
                  <a:moveTo>
                    <a:pt x="0" y="705803"/>
                  </a:moveTo>
                  <a:lnTo>
                    <a:pt x="0" y="790473"/>
                  </a:lnTo>
                  <a:lnTo>
                    <a:pt x="166783" y="717695"/>
                  </a:lnTo>
                  <a:lnTo>
                    <a:pt x="166783" y="633025"/>
                  </a:lnTo>
                  <a:lnTo>
                    <a:pt x="0" y="705803"/>
                  </a:lnTo>
                  <a:close/>
                  <a:moveTo>
                    <a:pt x="0" y="832427"/>
                  </a:moveTo>
                  <a:lnTo>
                    <a:pt x="0" y="917097"/>
                  </a:lnTo>
                  <a:lnTo>
                    <a:pt x="166783" y="844319"/>
                  </a:lnTo>
                  <a:lnTo>
                    <a:pt x="166783" y="759649"/>
                  </a:lnTo>
                  <a:lnTo>
                    <a:pt x="0" y="832427"/>
                  </a:lnTo>
                  <a:close/>
                  <a:moveTo>
                    <a:pt x="0" y="959051"/>
                  </a:moveTo>
                  <a:lnTo>
                    <a:pt x="0" y="1043721"/>
                  </a:lnTo>
                  <a:lnTo>
                    <a:pt x="166783" y="970943"/>
                  </a:lnTo>
                  <a:lnTo>
                    <a:pt x="166783" y="886273"/>
                  </a:lnTo>
                  <a:lnTo>
                    <a:pt x="0" y="959051"/>
                  </a:lnTo>
                  <a:close/>
                  <a:moveTo>
                    <a:pt x="0" y="1085676"/>
                  </a:moveTo>
                  <a:lnTo>
                    <a:pt x="0" y="1170345"/>
                  </a:lnTo>
                  <a:lnTo>
                    <a:pt x="166783" y="1097567"/>
                  </a:lnTo>
                  <a:lnTo>
                    <a:pt x="166783" y="1012802"/>
                  </a:lnTo>
                  <a:lnTo>
                    <a:pt x="0" y="10856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AD9A6CCE-F0D1-7E28-2D06-FDF42709BC03}"/>
                </a:ext>
              </a:extLst>
            </p:cNvPr>
            <p:cNvSpPr/>
            <p:nvPr/>
          </p:nvSpPr>
          <p:spPr>
            <a:xfrm rot="16200000">
              <a:off x="7418352" y="703604"/>
              <a:ext cx="35337" cy="420780"/>
            </a:xfrm>
            <a:custGeom>
              <a:avLst/>
              <a:gdLst>
                <a:gd name="connsiteX0" fmla="*/ 17621 w 35337"/>
                <a:gd name="connsiteY0" fmla="*/ 0 h 420780"/>
                <a:gd name="connsiteX1" fmla="*/ 0 w 35337"/>
                <a:gd name="connsiteY1" fmla="*/ 17600 h 420780"/>
                <a:gd name="connsiteX2" fmla="*/ 17621 w 35337"/>
                <a:gd name="connsiteY2" fmla="*/ 35200 h 420780"/>
                <a:gd name="connsiteX3" fmla="*/ 35338 w 35337"/>
                <a:gd name="connsiteY3" fmla="*/ 17600 h 420780"/>
                <a:gd name="connsiteX4" fmla="*/ 17621 w 35337"/>
                <a:gd name="connsiteY4" fmla="*/ 0 h 420780"/>
                <a:gd name="connsiteX5" fmla="*/ 17621 w 35337"/>
                <a:gd name="connsiteY5" fmla="*/ 96371 h 420780"/>
                <a:gd name="connsiteX6" fmla="*/ 0 w 35337"/>
                <a:gd name="connsiteY6" fmla="*/ 113971 h 420780"/>
                <a:gd name="connsiteX7" fmla="*/ 17621 w 35337"/>
                <a:gd name="connsiteY7" fmla="*/ 131571 h 420780"/>
                <a:gd name="connsiteX8" fmla="*/ 35338 w 35337"/>
                <a:gd name="connsiteY8" fmla="*/ 113971 h 420780"/>
                <a:gd name="connsiteX9" fmla="*/ 17621 w 35337"/>
                <a:gd name="connsiteY9" fmla="*/ 96371 h 420780"/>
                <a:gd name="connsiteX10" fmla="*/ 17621 w 35337"/>
                <a:gd name="connsiteY10" fmla="*/ 192743 h 420780"/>
                <a:gd name="connsiteX11" fmla="*/ 0 w 35337"/>
                <a:gd name="connsiteY11" fmla="*/ 210342 h 420780"/>
                <a:gd name="connsiteX12" fmla="*/ 17621 w 35337"/>
                <a:gd name="connsiteY12" fmla="*/ 228038 h 420780"/>
                <a:gd name="connsiteX13" fmla="*/ 35338 w 35337"/>
                <a:gd name="connsiteY13" fmla="*/ 210342 h 420780"/>
                <a:gd name="connsiteX14" fmla="*/ 17621 w 35337"/>
                <a:gd name="connsiteY14" fmla="*/ 192743 h 420780"/>
                <a:gd name="connsiteX15" fmla="*/ 17621 w 35337"/>
                <a:gd name="connsiteY15" fmla="*/ 289114 h 420780"/>
                <a:gd name="connsiteX16" fmla="*/ 0 w 35337"/>
                <a:gd name="connsiteY16" fmla="*/ 306714 h 420780"/>
                <a:gd name="connsiteX17" fmla="*/ 17621 w 35337"/>
                <a:gd name="connsiteY17" fmla="*/ 324409 h 420780"/>
                <a:gd name="connsiteX18" fmla="*/ 35338 w 35337"/>
                <a:gd name="connsiteY18" fmla="*/ 306714 h 420780"/>
                <a:gd name="connsiteX19" fmla="*/ 17621 w 35337"/>
                <a:gd name="connsiteY19" fmla="*/ 289114 h 420780"/>
                <a:gd name="connsiteX20" fmla="*/ 17621 w 35337"/>
                <a:gd name="connsiteY20" fmla="*/ 385485 h 420780"/>
                <a:gd name="connsiteX21" fmla="*/ 0 w 35337"/>
                <a:gd name="connsiteY21" fmla="*/ 403085 h 420780"/>
                <a:gd name="connsiteX22" fmla="*/ 17621 w 35337"/>
                <a:gd name="connsiteY22" fmla="*/ 420780 h 420780"/>
                <a:gd name="connsiteX23" fmla="*/ 35338 w 35337"/>
                <a:gd name="connsiteY23" fmla="*/ 403085 h 420780"/>
                <a:gd name="connsiteX24" fmla="*/ 17621 w 35337"/>
                <a:gd name="connsiteY24" fmla="*/ 385485 h 4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780">
                  <a:moveTo>
                    <a:pt x="17621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621" y="35200"/>
                  </a:cubicBezTo>
                  <a:cubicBezTo>
                    <a:pt x="2733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621" y="0"/>
                  </a:cubicBezTo>
                  <a:close/>
                  <a:moveTo>
                    <a:pt x="17621" y="96371"/>
                  </a:moveTo>
                  <a:cubicBezTo>
                    <a:pt x="7906" y="96371"/>
                    <a:pt x="0" y="104267"/>
                    <a:pt x="0" y="113971"/>
                  </a:cubicBezTo>
                  <a:cubicBezTo>
                    <a:pt x="0" y="123675"/>
                    <a:pt x="7906" y="131571"/>
                    <a:pt x="17621" y="131571"/>
                  </a:cubicBezTo>
                  <a:cubicBezTo>
                    <a:pt x="27337" y="131571"/>
                    <a:pt x="35338" y="123770"/>
                    <a:pt x="35338" y="113971"/>
                  </a:cubicBezTo>
                  <a:cubicBezTo>
                    <a:pt x="35338" y="104172"/>
                    <a:pt x="27432" y="96371"/>
                    <a:pt x="17621" y="96371"/>
                  </a:cubicBezTo>
                  <a:close/>
                  <a:moveTo>
                    <a:pt x="17621" y="192743"/>
                  </a:moveTo>
                  <a:cubicBezTo>
                    <a:pt x="7906" y="192743"/>
                    <a:pt x="0" y="200639"/>
                    <a:pt x="0" y="210342"/>
                  </a:cubicBezTo>
                  <a:cubicBezTo>
                    <a:pt x="0" y="220046"/>
                    <a:pt x="7906" y="228038"/>
                    <a:pt x="17621" y="228038"/>
                  </a:cubicBezTo>
                  <a:cubicBezTo>
                    <a:pt x="27337" y="228038"/>
                    <a:pt x="35338" y="220141"/>
                    <a:pt x="35338" y="210342"/>
                  </a:cubicBezTo>
                  <a:cubicBezTo>
                    <a:pt x="35338" y="200544"/>
                    <a:pt x="27432" y="192743"/>
                    <a:pt x="17621" y="192743"/>
                  </a:cubicBezTo>
                  <a:close/>
                  <a:moveTo>
                    <a:pt x="17621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7"/>
                    <a:pt x="7906" y="324409"/>
                    <a:pt x="17621" y="324409"/>
                  </a:cubicBezTo>
                  <a:cubicBezTo>
                    <a:pt x="27337" y="324409"/>
                    <a:pt x="35338" y="316513"/>
                    <a:pt x="35338" y="306714"/>
                  </a:cubicBezTo>
                  <a:cubicBezTo>
                    <a:pt x="35338" y="296915"/>
                    <a:pt x="27432" y="289114"/>
                    <a:pt x="17621" y="289114"/>
                  </a:cubicBezTo>
                  <a:close/>
                  <a:moveTo>
                    <a:pt x="17621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780"/>
                    <a:pt x="17621" y="420780"/>
                  </a:cubicBezTo>
                  <a:cubicBezTo>
                    <a:pt x="27337" y="420780"/>
                    <a:pt x="35338" y="412884"/>
                    <a:pt x="35338" y="403085"/>
                  </a:cubicBezTo>
                  <a:cubicBezTo>
                    <a:pt x="35338" y="393286"/>
                    <a:pt x="27432" y="385485"/>
                    <a:pt x="17621" y="385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625738E0-9CAA-FB6D-14A2-EBF7C6D6F4C0}"/>
                </a:ext>
              </a:extLst>
            </p:cNvPr>
            <p:cNvSpPr/>
            <p:nvPr/>
          </p:nvSpPr>
          <p:spPr>
            <a:xfrm rot="16200000">
              <a:off x="8261386" y="186825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</p:grp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5468CF17-89EE-1875-F336-9C6508A28C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57277" y="1695450"/>
            <a:ext cx="4883847" cy="51625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0556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05A12B8-331B-06C8-5732-E3E36C0B6E9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b="0" i="0">
                <a:latin typeface="Plus Jakarta Sans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140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91B3900-E02B-FF8E-290F-1B443449F6B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12669"/>
            <a:ext cx="5353396" cy="5245330"/>
          </a:xfrm>
          <a:prstGeom prst="round1Rect">
            <a:avLst>
              <a:gd name="adj" fmla="val 10035"/>
            </a:avLst>
          </a:pr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3785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050FE164-C6A5-85B3-B1F9-2E0E3F6B0D09}"/>
              </a:ext>
            </a:extLst>
          </p:cNvPr>
          <p:cNvGrpSpPr/>
          <p:nvPr userDrawn="1"/>
        </p:nvGrpSpPr>
        <p:grpSpPr>
          <a:xfrm rot="10800000">
            <a:off x="-227430" y="5170605"/>
            <a:ext cx="2614296" cy="2398395"/>
            <a:chOff x="12996235" y="5020849"/>
            <a:chExt cx="2614296" cy="2398395"/>
          </a:xfrm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BE4FF0B5-9531-D60A-8711-7E88F9044CD2}"/>
                </a:ext>
              </a:extLst>
            </p:cNvPr>
            <p:cNvSpPr/>
            <p:nvPr/>
          </p:nvSpPr>
          <p:spPr>
            <a:xfrm rot="16200000">
              <a:off x="13127398" y="4936111"/>
              <a:ext cx="2398395" cy="2567871"/>
            </a:xfrm>
            <a:custGeom>
              <a:avLst/>
              <a:gdLst>
                <a:gd name="connsiteX0" fmla="*/ 2074640 w 2398395"/>
                <a:gd name="connsiteY0" fmla="*/ 682495 h 2567871"/>
                <a:gd name="connsiteX1" fmla="*/ 2074640 w 2398395"/>
                <a:gd name="connsiteY1" fmla="*/ 542552 h 2567871"/>
                <a:gd name="connsiteX2" fmla="*/ 2046065 w 2398395"/>
                <a:gd name="connsiteY2" fmla="*/ 542552 h 2567871"/>
                <a:gd name="connsiteX3" fmla="*/ 2046065 w 2398395"/>
                <a:gd name="connsiteY3" fmla="*/ 694292 h 2567871"/>
                <a:gd name="connsiteX4" fmla="*/ 2369820 w 2398395"/>
                <a:gd name="connsiteY4" fmla="*/ 1017654 h 2567871"/>
                <a:gd name="connsiteX5" fmla="*/ 2369820 w 2398395"/>
                <a:gd name="connsiteY5" fmla="*/ 2567872 h 2567871"/>
                <a:gd name="connsiteX6" fmla="*/ 2398395 w 2398395"/>
                <a:gd name="connsiteY6" fmla="*/ 2567872 h 2567871"/>
                <a:gd name="connsiteX7" fmla="*/ 2398395 w 2398395"/>
                <a:gd name="connsiteY7" fmla="*/ 1005858 h 2567871"/>
                <a:gd name="connsiteX8" fmla="*/ 2074640 w 2398395"/>
                <a:gd name="connsiteY8" fmla="*/ 682495 h 2567871"/>
                <a:gd name="connsiteX9" fmla="*/ 1913287 w 2398395"/>
                <a:gd name="connsiteY9" fmla="*/ 886273 h 2567871"/>
                <a:gd name="connsiteX10" fmla="*/ 1913287 w 2398395"/>
                <a:gd name="connsiteY10" fmla="*/ 0 h 2567871"/>
                <a:gd name="connsiteX11" fmla="*/ 1884712 w 2398395"/>
                <a:gd name="connsiteY11" fmla="*/ 0 h 2567871"/>
                <a:gd name="connsiteX12" fmla="*/ 1884712 w 2398395"/>
                <a:gd name="connsiteY12" fmla="*/ 897785 h 2567871"/>
                <a:gd name="connsiteX13" fmla="*/ 2172938 w 2398395"/>
                <a:gd name="connsiteY13" fmla="*/ 1198220 h 2567871"/>
                <a:gd name="connsiteX14" fmla="*/ 2172938 w 2398395"/>
                <a:gd name="connsiteY14" fmla="*/ 2040351 h 2567871"/>
                <a:gd name="connsiteX15" fmla="*/ 2201513 w 2398395"/>
                <a:gd name="connsiteY15" fmla="*/ 2040351 h 2567871"/>
                <a:gd name="connsiteX16" fmla="*/ 2201513 w 2398395"/>
                <a:gd name="connsiteY16" fmla="*/ 1186708 h 2567871"/>
                <a:gd name="connsiteX17" fmla="*/ 1913287 w 2398395"/>
                <a:gd name="connsiteY17" fmla="*/ 886273 h 2567871"/>
                <a:gd name="connsiteX18" fmla="*/ 1545622 w 2398395"/>
                <a:gd name="connsiteY18" fmla="*/ 0 h 2567871"/>
                <a:gd name="connsiteX19" fmla="*/ 1545622 w 2398395"/>
                <a:gd name="connsiteY19" fmla="*/ 889793 h 2567871"/>
                <a:gd name="connsiteX20" fmla="*/ 1248537 w 2398395"/>
                <a:gd name="connsiteY20" fmla="*/ 1186613 h 2567871"/>
                <a:gd name="connsiteX21" fmla="*/ 1248537 w 2398395"/>
                <a:gd name="connsiteY21" fmla="*/ 2059948 h 2567871"/>
                <a:gd name="connsiteX22" fmla="*/ 1277112 w 2398395"/>
                <a:gd name="connsiteY22" fmla="*/ 2059948 h 2567871"/>
                <a:gd name="connsiteX23" fmla="*/ 1277112 w 2398395"/>
                <a:gd name="connsiteY23" fmla="*/ 1198410 h 2567871"/>
                <a:gd name="connsiteX24" fmla="*/ 1574197 w 2398395"/>
                <a:gd name="connsiteY24" fmla="*/ 901590 h 2567871"/>
                <a:gd name="connsiteX25" fmla="*/ 1574197 w 2398395"/>
                <a:gd name="connsiteY25" fmla="*/ 0 h 2567871"/>
                <a:gd name="connsiteX26" fmla="*/ 1545622 w 2398395"/>
                <a:gd name="connsiteY26" fmla="*/ 0 h 2567871"/>
                <a:gd name="connsiteX27" fmla="*/ 964883 w 2398395"/>
                <a:gd name="connsiteY27" fmla="*/ 320318 h 2567871"/>
                <a:gd name="connsiteX28" fmla="*/ 964883 w 2398395"/>
                <a:gd name="connsiteY28" fmla="*/ 467111 h 2567871"/>
                <a:gd name="connsiteX29" fmla="*/ 524161 w 2398395"/>
                <a:gd name="connsiteY29" fmla="*/ 907298 h 2567871"/>
                <a:gd name="connsiteX30" fmla="*/ 524161 w 2398395"/>
                <a:gd name="connsiteY30" fmla="*/ 2535145 h 2567871"/>
                <a:gd name="connsiteX31" fmla="*/ 552736 w 2398395"/>
                <a:gd name="connsiteY31" fmla="*/ 2535145 h 2567871"/>
                <a:gd name="connsiteX32" fmla="*/ 552736 w 2398395"/>
                <a:gd name="connsiteY32" fmla="*/ 919095 h 2567871"/>
                <a:gd name="connsiteX33" fmla="*/ 993458 w 2398395"/>
                <a:gd name="connsiteY33" fmla="*/ 478907 h 2567871"/>
                <a:gd name="connsiteX34" fmla="*/ 993458 w 2398395"/>
                <a:gd name="connsiteY34" fmla="*/ 320318 h 2567871"/>
                <a:gd name="connsiteX35" fmla="*/ 964883 w 2398395"/>
                <a:gd name="connsiteY35" fmla="*/ 320318 h 2567871"/>
                <a:gd name="connsiteX36" fmla="*/ 404908 w 2398395"/>
                <a:gd name="connsiteY36" fmla="*/ 590786 h 2567871"/>
                <a:gd name="connsiteX37" fmla="*/ 404908 w 2398395"/>
                <a:gd name="connsiteY37" fmla="*/ 1468402 h 2567871"/>
                <a:gd name="connsiteX38" fmla="*/ 0 w 2398395"/>
                <a:gd name="connsiteY38" fmla="*/ 1872724 h 2567871"/>
                <a:gd name="connsiteX39" fmla="*/ 20193 w 2398395"/>
                <a:gd name="connsiteY39" fmla="*/ 1892892 h 2567871"/>
                <a:gd name="connsiteX40" fmla="*/ 433483 w 2398395"/>
                <a:gd name="connsiteY40" fmla="*/ 1480198 h 2567871"/>
                <a:gd name="connsiteX41" fmla="*/ 433483 w 2398395"/>
                <a:gd name="connsiteY41" fmla="*/ 590786 h 2567871"/>
                <a:gd name="connsiteX42" fmla="*/ 404908 w 2398395"/>
                <a:gd name="connsiteY42" fmla="*/ 590786 h 25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98395" h="2567871">
                  <a:moveTo>
                    <a:pt x="2074640" y="682495"/>
                  </a:moveTo>
                  <a:lnTo>
                    <a:pt x="2074640" y="542552"/>
                  </a:lnTo>
                  <a:lnTo>
                    <a:pt x="2046065" y="542552"/>
                  </a:lnTo>
                  <a:lnTo>
                    <a:pt x="2046065" y="694292"/>
                  </a:lnTo>
                  <a:lnTo>
                    <a:pt x="2369820" y="1017654"/>
                  </a:lnTo>
                  <a:lnTo>
                    <a:pt x="2369820" y="2567872"/>
                  </a:lnTo>
                  <a:lnTo>
                    <a:pt x="2398395" y="2567872"/>
                  </a:lnTo>
                  <a:lnTo>
                    <a:pt x="2398395" y="1005858"/>
                  </a:lnTo>
                  <a:lnTo>
                    <a:pt x="2074640" y="682495"/>
                  </a:lnTo>
                  <a:close/>
                  <a:moveTo>
                    <a:pt x="1913287" y="886273"/>
                  </a:moveTo>
                  <a:lnTo>
                    <a:pt x="1913287" y="0"/>
                  </a:lnTo>
                  <a:lnTo>
                    <a:pt x="1884712" y="0"/>
                  </a:lnTo>
                  <a:lnTo>
                    <a:pt x="1884712" y="897785"/>
                  </a:lnTo>
                  <a:lnTo>
                    <a:pt x="2172938" y="1198220"/>
                  </a:lnTo>
                  <a:lnTo>
                    <a:pt x="2172938" y="2040351"/>
                  </a:lnTo>
                  <a:lnTo>
                    <a:pt x="2201513" y="2040351"/>
                  </a:lnTo>
                  <a:lnTo>
                    <a:pt x="2201513" y="1186708"/>
                  </a:lnTo>
                  <a:lnTo>
                    <a:pt x="1913287" y="886273"/>
                  </a:lnTo>
                  <a:close/>
                  <a:moveTo>
                    <a:pt x="1545622" y="0"/>
                  </a:moveTo>
                  <a:lnTo>
                    <a:pt x="1545622" y="889793"/>
                  </a:lnTo>
                  <a:lnTo>
                    <a:pt x="1248537" y="1186613"/>
                  </a:lnTo>
                  <a:lnTo>
                    <a:pt x="1248537" y="2059948"/>
                  </a:lnTo>
                  <a:lnTo>
                    <a:pt x="1277112" y="2059948"/>
                  </a:lnTo>
                  <a:lnTo>
                    <a:pt x="1277112" y="1198410"/>
                  </a:lnTo>
                  <a:lnTo>
                    <a:pt x="1574197" y="901590"/>
                  </a:lnTo>
                  <a:lnTo>
                    <a:pt x="1574197" y="0"/>
                  </a:lnTo>
                  <a:lnTo>
                    <a:pt x="1545622" y="0"/>
                  </a:lnTo>
                  <a:close/>
                  <a:moveTo>
                    <a:pt x="964883" y="320318"/>
                  </a:moveTo>
                  <a:lnTo>
                    <a:pt x="964883" y="467111"/>
                  </a:lnTo>
                  <a:lnTo>
                    <a:pt x="524161" y="907298"/>
                  </a:lnTo>
                  <a:lnTo>
                    <a:pt x="524161" y="2535145"/>
                  </a:lnTo>
                  <a:lnTo>
                    <a:pt x="552736" y="2535145"/>
                  </a:lnTo>
                  <a:lnTo>
                    <a:pt x="552736" y="919095"/>
                  </a:lnTo>
                  <a:lnTo>
                    <a:pt x="993458" y="478907"/>
                  </a:lnTo>
                  <a:lnTo>
                    <a:pt x="993458" y="320318"/>
                  </a:lnTo>
                  <a:lnTo>
                    <a:pt x="964883" y="320318"/>
                  </a:lnTo>
                  <a:close/>
                  <a:moveTo>
                    <a:pt x="404908" y="590786"/>
                  </a:moveTo>
                  <a:lnTo>
                    <a:pt x="404908" y="1468402"/>
                  </a:lnTo>
                  <a:lnTo>
                    <a:pt x="0" y="1872724"/>
                  </a:lnTo>
                  <a:lnTo>
                    <a:pt x="20193" y="1892892"/>
                  </a:lnTo>
                  <a:lnTo>
                    <a:pt x="433483" y="1480198"/>
                  </a:lnTo>
                  <a:lnTo>
                    <a:pt x="433483" y="590786"/>
                  </a:lnTo>
                  <a:lnTo>
                    <a:pt x="404908" y="59078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586A1A70-C413-31CC-C606-7E8351A80B41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7901E88F-9A50-18CA-0109-BC8AD0F4E5B8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BABAE3D1-D0BD-35AC-74BC-3C516146DB29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7ABF65F8-C278-7E32-25E4-98505325B9F7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D7B9FD81-2B16-724E-C4E8-9BA16591390B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9AA7C136-0C69-1699-5B96-B1F72BF58415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B321F123-C2EF-8691-A2CC-EFD028B6B0CC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304A498D-A062-9424-52F3-EFA6DD85D966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A3E28166-0685-5414-C98F-AC8B7EB090F1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2ACFBB0F-F853-E6D1-33ED-B1E4105B4FA2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E8FD1C5B-6925-BD57-2AD6-362AEE8EE4B4}"/>
                </a:ext>
              </a:extLst>
            </p:cNvPr>
            <p:cNvSpPr/>
            <p:nvPr/>
          </p:nvSpPr>
          <p:spPr>
            <a:xfrm rot="16200000">
              <a:off x="12476994" y="5840504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DC01E2EC-118E-4B5E-1C42-C78CCEB42490}"/>
                </a:ext>
              </a:extLst>
            </p:cNvPr>
            <p:cNvSpPr/>
            <p:nvPr/>
          </p:nvSpPr>
          <p:spPr>
            <a:xfrm rot="16200000">
              <a:off x="13417696" y="4710225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44A33F20-A65B-3760-3C61-84BBE346288E}"/>
                </a:ext>
              </a:extLst>
            </p:cNvPr>
            <p:cNvSpPr/>
            <p:nvPr/>
          </p:nvSpPr>
          <p:spPr>
            <a:xfrm rot="16200000">
              <a:off x="14267084" y="5853426"/>
              <a:ext cx="166782" cy="1170345"/>
            </a:xfrm>
            <a:custGeom>
              <a:avLst/>
              <a:gdLst>
                <a:gd name="connsiteX0" fmla="*/ 0 w 166782"/>
                <a:gd name="connsiteY0" fmla="*/ 72778 h 1170345"/>
                <a:gd name="connsiteX1" fmla="*/ 0 w 166782"/>
                <a:gd name="connsiteY1" fmla="*/ 157448 h 1170345"/>
                <a:gd name="connsiteX2" fmla="*/ 166783 w 166782"/>
                <a:gd name="connsiteY2" fmla="*/ 84670 h 1170345"/>
                <a:gd name="connsiteX3" fmla="*/ 166783 w 166782"/>
                <a:gd name="connsiteY3" fmla="*/ 0 h 1170345"/>
                <a:gd name="connsiteX4" fmla="*/ 0 w 166782"/>
                <a:gd name="connsiteY4" fmla="*/ 72778 h 1170345"/>
                <a:gd name="connsiteX5" fmla="*/ 0 w 166782"/>
                <a:gd name="connsiteY5" fmla="*/ 199402 h 1170345"/>
                <a:gd name="connsiteX6" fmla="*/ 0 w 166782"/>
                <a:gd name="connsiteY6" fmla="*/ 284072 h 1170345"/>
                <a:gd name="connsiteX7" fmla="*/ 166783 w 166782"/>
                <a:gd name="connsiteY7" fmla="*/ 211294 h 1170345"/>
                <a:gd name="connsiteX8" fmla="*/ 166783 w 166782"/>
                <a:gd name="connsiteY8" fmla="*/ 126624 h 1170345"/>
                <a:gd name="connsiteX9" fmla="*/ 0 w 166782"/>
                <a:gd name="connsiteY9" fmla="*/ 199402 h 1170345"/>
                <a:gd name="connsiteX10" fmla="*/ 0 w 166782"/>
                <a:gd name="connsiteY10" fmla="*/ 326026 h 1170345"/>
                <a:gd name="connsiteX11" fmla="*/ 0 w 166782"/>
                <a:gd name="connsiteY11" fmla="*/ 410696 h 1170345"/>
                <a:gd name="connsiteX12" fmla="*/ 166783 w 166782"/>
                <a:gd name="connsiteY12" fmla="*/ 337918 h 1170345"/>
                <a:gd name="connsiteX13" fmla="*/ 166783 w 166782"/>
                <a:gd name="connsiteY13" fmla="*/ 253153 h 1170345"/>
                <a:gd name="connsiteX14" fmla="*/ 0 w 166782"/>
                <a:gd name="connsiteY14" fmla="*/ 326026 h 1170345"/>
                <a:gd name="connsiteX15" fmla="*/ 0 w 166782"/>
                <a:gd name="connsiteY15" fmla="*/ 452650 h 1170345"/>
                <a:gd name="connsiteX16" fmla="*/ 0 w 166782"/>
                <a:gd name="connsiteY16" fmla="*/ 537320 h 1170345"/>
                <a:gd name="connsiteX17" fmla="*/ 166783 w 166782"/>
                <a:gd name="connsiteY17" fmla="*/ 464542 h 1170345"/>
                <a:gd name="connsiteX18" fmla="*/ 166783 w 166782"/>
                <a:gd name="connsiteY18" fmla="*/ 379777 h 1170345"/>
                <a:gd name="connsiteX19" fmla="*/ 0 w 166782"/>
                <a:gd name="connsiteY19" fmla="*/ 452650 h 1170345"/>
                <a:gd name="connsiteX20" fmla="*/ 0 w 166782"/>
                <a:gd name="connsiteY20" fmla="*/ 579274 h 1170345"/>
                <a:gd name="connsiteX21" fmla="*/ 0 w 166782"/>
                <a:gd name="connsiteY21" fmla="*/ 663944 h 1170345"/>
                <a:gd name="connsiteX22" fmla="*/ 166783 w 166782"/>
                <a:gd name="connsiteY22" fmla="*/ 591071 h 1170345"/>
                <a:gd name="connsiteX23" fmla="*/ 166783 w 166782"/>
                <a:gd name="connsiteY23" fmla="*/ 506401 h 1170345"/>
                <a:gd name="connsiteX24" fmla="*/ 0 w 166782"/>
                <a:gd name="connsiteY24" fmla="*/ 579274 h 1170345"/>
                <a:gd name="connsiteX25" fmla="*/ 0 w 166782"/>
                <a:gd name="connsiteY25" fmla="*/ 705803 h 1170345"/>
                <a:gd name="connsiteX26" fmla="*/ 0 w 166782"/>
                <a:gd name="connsiteY26" fmla="*/ 790473 h 1170345"/>
                <a:gd name="connsiteX27" fmla="*/ 166783 w 166782"/>
                <a:gd name="connsiteY27" fmla="*/ 717695 h 1170345"/>
                <a:gd name="connsiteX28" fmla="*/ 166783 w 166782"/>
                <a:gd name="connsiteY28" fmla="*/ 633025 h 1170345"/>
                <a:gd name="connsiteX29" fmla="*/ 0 w 166782"/>
                <a:gd name="connsiteY29" fmla="*/ 705803 h 1170345"/>
                <a:gd name="connsiteX30" fmla="*/ 0 w 166782"/>
                <a:gd name="connsiteY30" fmla="*/ 832427 h 1170345"/>
                <a:gd name="connsiteX31" fmla="*/ 0 w 166782"/>
                <a:gd name="connsiteY31" fmla="*/ 917097 h 1170345"/>
                <a:gd name="connsiteX32" fmla="*/ 166783 w 166782"/>
                <a:gd name="connsiteY32" fmla="*/ 844319 h 1170345"/>
                <a:gd name="connsiteX33" fmla="*/ 166783 w 166782"/>
                <a:gd name="connsiteY33" fmla="*/ 759649 h 1170345"/>
                <a:gd name="connsiteX34" fmla="*/ 0 w 166782"/>
                <a:gd name="connsiteY34" fmla="*/ 832427 h 1170345"/>
                <a:gd name="connsiteX35" fmla="*/ 0 w 166782"/>
                <a:gd name="connsiteY35" fmla="*/ 959051 h 1170345"/>
                <a:gd name="connsiteX36" fmla="*/ 0 w 166782"/>
                <a:gd name="connsiteY36" fmla="*/ 1043721 h 1170345"/>
                <a:gd name="connsiteX37" fmla="*/ 166783 w 166782"/>
                <a:gd name="connsiteY37" fmla="*/ 970943 h 1170345"/>
                <a:gd name="connsiteX38" fmla="*/ 166783 w 166782"/>
                <a:gd name="connsiteY38" fmla="*/ 886273 h 1170345"/>
                <a:gd name="connsiteX39" fmla="*/ 0 w 166782"/>
                <a:gd name="connsiteY39" fmla="*/ 959051 h 1170345"/>
                <a:gd name="connsiteX40" fmla="*/ 0 w 166782"/>
                <a:gd name="connsiteY40" fmla="*/ 1085676 h 1170345"/>
                <a:gd name="connsiteX41" fmla="*/ 0 w 166782"/>
                <a:gd name="connsiteY41" fmla="*/ 1170345 h 1170345"/>
                <a:gd name="connsiteX42" fmla="*/ 166783 w 166782"/>
                <a:gd name="connsiteY42" fmla="*/ 1097567 h 1170345"/>
                <a:gd name="connsiteX43" fmla="*/ 166783 w 166782"/>
                <a:gd name="connsiteY43" fmla="*/ 1012802 h 1170345"/>
                <a:gd name="connsiteX44" fmla="*/ 0 w 166782"/>
                <a:gd name="connsiteY44" fmla="*/ 1085676 h 117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6782" h="1170345">
                  <a:moveTo>
                    <a:pt x="0" y="72778"/>
                  </a:moveTo>
                  <a:lnTo>
                    <a:pt x="0" y="157448"/>
                  </a:lnTo>
                  <a:lnTo>
                    <a:pt x="166783" y="84670"/>
                  </a:lnTo>
                  <a:lnTo>
                    <a:pt x="166783" y="0"/>
                  </a:lnTo>
                  <a:lnTo>
                    <a:pt x="0" y="72778"/>
                  </a:lnTo>
                  <a:close/>
                  <a:moveTo>
                    <a:pt x="0" y="199402"/>
                  </a:moveTo>
                  <a:lnTo>
                    <a:pt x="0" y="284072"/>
                  </a:lnTo>
                  <a:lnTo>
                    <a:pt x="166783" y="211294"/>
                  </a:lnTo>
                  <a:lnTo>
                    <a:pt x="166783" y="126624"/>
                  </a:lnTo>
                  <a:lnTo>
                    <a:pt x="0" y="199402"/>
                  </a:lnTo>
                  <a:close/>
                  <a:moveTo>
                    <a:pt x="0" y="326026"/>
                  </a:moveTo>
                  <a:lnTo>
                    <a:pt x="0" y="410696"/>
                  </a:lnTo>
                  <a:lnTo>
                    <a:pt x="166783" y="337918"/>
                  </a:lnTo>
                  <a:lnTo>
                    <a:pt x="166783" y="253153"/>
                  </a:lnTo>
                  <a:lnTo>
                    <a:pt x="0" y="326026"/>
                  </a:lnTo>
                  <a:close/>
                  <a:moveTo>
                    <a:pt x="0" y="452650"/>
                  </a:moveTo>
                  <a:lnTo>
                    <a:pt x="0" y="537320"/>
                  </a:lnTo>
                  <a:lnTo>
                    <a:pt x="166783" y="464542"/>
                  </a:lnTo>
                  <a:lnTo>
                    <a:pt x="166783" y="379777"/>
                  </a:lnTo>
                  <a:lnTo>
                    <a:pt x="0" y="452650"/>
                  </a:lnTo>
                  <a:close/>
                  <a:moveTo>
                    <a:pt x="0" y="579274"/>
                  </a:moveTo>
                  <a:lnTo>
                    <a:pt x="0" y="663944"/>
                  </a:lnTo>
                  <a:lnTo>
                    <a:pt x="166783" y="591071"/>
                  </a:lnTo>
                  <a:lnTo>
                    <a:pt x="166783" y="506401"/>
                  </a:lnTo>
                  <a:lnTo>
                    <a:pt x="0" y="579274"/>
                  </a:lnTo>
                  <a:close/>
                  <a:moveTo>
                    <a:pt x="0" y="705803"/>
                  </a:moveTo>
                  <a:lnTo>
                    <a:pt x="0" y="790473"/>
                  </a:lnTo>
                  <a:lnTo>
                    <a:pt x="166783" y="717695"/>
                  </a:lnTo>
                  <a:lnTo>
                    <a:pt x="166783" y="633025"/>
                  </a:lnTo>
                  <a:lnTo>
                    <a:pt x="0" y="705803"/>
                  </a:lnTo>
                  <a:close/>
                  <a:moveTo>
                    <a:pt x="0" y="832427"/>
                  </a:moveTo>
                  <a:lnTo>
                    <a:pt x="0" y="917097"/>
                  </a:lnTo>
                  <a:lnTo>
                    <a:pt x="166783" y="844319"/>
                  </a:lnTo>
                  <a:lnTo>
                    <a:pt x="166783" y="759649"/>
                  </a:lnTo>
                  <a:lnTo>
                    <a:pt x="0" y="832427"/>
                  </a:lnTo>
                  <a:close/>
                  <a:moveTo>
                    <a:pt x="0" y="959051"/>
                  </a:moveTo>
                  <a:lnTo>
                    <a:pt x="0" y="1043721"/>
                  </a:lnTo>
                  <a:lnTo>
                    <a:pt x="166783" y="970943"/>
                  </a:lnTo>
                  <a:lnTo>
                    <a:pt x="166783" y="886273"/>
                  </a:lnTo>
                  <a:lnTo>
                    <a:pt x="0" y="959051"/>
                  </a:lnTo>
                  <a:close/>
                  <a:moveTo>
                    <a:pt x="0" y="1085676"/>
                  </a:moveTo>
                  <a:lnTo>
                    <a:pt x="0" y="1170345"/>
                  </a:lnTo>
                  <a:lnTo>
                    <a:pt x="166783" y="1097567"/>
                  </a:lnTo>
                  <a:lnTo>
                    <a:pt x="166783" y="1012802"/>
                  </a:lnTo>
                  <a:lnTo>
                    <a:pt x="0" y="1085676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313BE202-4055-75DB-5F5B-E58AD6FCCC0E}"/>
                </a:ext>
              </a:extLst>
            </p:cNvPr>
            <p:cNvSpPr/>
            <p:nvPr/>
          </p:nvSpPr>
          <p:spPr>
            <a:xfrm rot="16200000">
              <a:off x="13489772" y="5970557"/>
              <a:ext cx="35337" cy="420780"/>
            </a:xfrm>
            <a:custGeom>
              <a:avLst/>
              <a:gdLst>
                <a:gd name="connsiteX0" fmla="*/ 17621 w 35337"/>
                <a:gd name="connsiteY0" fmla="*/ 0 h 420780"/>
                <a:gd name="connsiteX1" fmla="*/ 0 w 35337"/>
                <a:gd name="connsiteY1" fmla="*/ 17600 h 420780"/>
                <a:gd name="connsiteX2" fmla="*/ 17621 w 35337"/>
                <a:gd name="connsiteY2" fmla="*/ 35200 h 420780"/>
                <a:gd name="connsiteX3" fmla="*/ 35338 w 35337"/>
                <a:gd name="connsiteY3" fmla="*/ 17600 h 420780"/>
                <a:gd name="connsiteX4" fmla="*/ 17621 w 35337"/>
                <a:gd name="connsiteY4" fmla="*/ 0 h 420780"/>
                <a:gd name="connsiteX5" fmla="*/ 17621 w 35337"/>
                <a:gd name="connsiteY5" fmla="*/ 96371 h 420780"/>
                <a:gd name="connsiteX6" fmla="*/ 0 w 35337"/>
                <a:gd name="connsiteY6" fmla="*/ 113971 h 420780"/>
                <a:gd name="connsiteX7" fmla="*/ 17621 w 35337"/>
                <a:gd name="connsiteY7" fmla="*/ 131571 h 420780"/>
                <a:gd name="connsiteX8" fmla="*/ 35338 w 35337"/>
                <a:gd name="connsiteY8" fmla="*/ 113971 h 420780"/>
                <a:gd name="connsiteX9" fmla="*/ 17621 w 35337"/>
                <a:gd name="connsiteY9" fmla="*/ 96371 h 420780"/>
                <a:gd name="connsiteX10" fmla="*/ 17621 w 35337"/>
                <a:gd name="connsiteY10" fmla="*/ 192743 h 420780"/>
                <a:gd name="connsiteX11" fmla="*/ 0 w 35337"/>
                <a:gd name="connsiteY11" fmla="*/ 210342 h 420780"/>
                <a:gd name="connsiteX12" fmla="*/ 17621 w 35337"/>
                <a:gd name="connsiteY12" fmla="*/ 228038 h 420780"/>
                <a:gd name="connsiteX13" fmla="*/ 35338 w 35337"/>
                <a:gd name="connsiteY13" fmla="*/ 210342 h 420780"/>
                <a:gd name="connsiteX14" fmla="*/ 17621 w 35337"/>
                <a:gd name="connsiteY14" fmla="*/ 192743 h 420780"/>
                <a:gd name="connsiteX15" fmla="*/ 17621 w 35337"/>
                <a:gd name="connsiteY15" fmla="*/ 289114 h 420780"/>
                <a:gd name="connsiteX16" fmla="*/ 0 w 35337"/>
                <a:gd name="connsiteY16" fmla="*/ 306714 h 420780"/>
                <a:gd name="connsiteX17" fmla="*/ 17621 w 35337"/>
                <a:gd name="connsiteY17" fmla="*/ 324409 h 420780"/>
                <a:gd name="connsiteX18" fmla="*/ 35338 w 35337"/>
                <a:gd name="connsiteY18" fmla="*/ 306714 h 420780"/>
                <a:gd name="connsiteX19" fmla="*/ 17621 w 35337"/>
                <a:gd name="connsiteY19" fmla="*/ 289114 h 420780"/>
                <a:gd name="connsiteX20" fmla="*/ 17621 w 35337"/>
                <a:gd name="connsiteY20" fmla="*/ 385485 h 420780"/>
                <a:gd name="connsiteX21" fmla="*/ 0 w 35337"/>
                <a:gd name="connsiteY21" fmla="*/ 403085 h 420780"/>
                <a:gd name="connsiteX22" fmla="*/ 17621 w 35337"/>
                <a:gd name="connsiteY22" fmla="*/ 420780 h 420780"/>
                <a:gd name="connsiteX23" fmla="*/ 35338 w 35337"/>
                <a:gd name="connsiteY23" fmla="*/ 403085 h 420780"/>
                <a:gd name="connsiteX24" fmla="*/ 17621 w 35337"/>
                <a:gd name="connsiteY24" fmla="*/ 385485 h 4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780">
                  <a:moveTo>
                    <a:pt x="17621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621" y="35200"/>
                  </a:cubicBezTo>
                  <a:cubicBezTo>
                    <a:pt x="2733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621" y="0"/>
                  </a:cubicBezTo>
                  <a:close/>
                  <a:moveTo>
                    <a:pt x="17621" y="96371"/>
                  </a:moveTo>
                  <a:cubicBezTo>
                    <a:pt x="7906" y="96371"/>
                    <a:pt x="0" y="104267"/>
                    <a:pt x="0" y="113971"/>
                  </a:cubicBezTo>
                  <a:cubicBezTo>
                    <a:pt x="0" y="123675"/>
                    <a:pt x="7906" y="131571"/>
                    <a:pt x="17621" y="131571"/>
                  </a:cubicBezTo>
                  <a:cubicBezTo>
                    <a:pt x="27337" y="131571"/>
                    <a:pt x="35338" y="123770"/>
                    <a:pt x="35338" y="113971"/>
                  </a:cubicBezTo>
                  <a:cubicBezTo>
                    <a:pt x="35338" y="104172"/>
                    <a:pt x="27432" y="96371"/>
                    <a:pt x="17621" y="96371"/>
                  </a:cubicBezTo>
                  <a:close/>
                  <a:moveTo>
                    <a:pt x="17621" y="192743"/>
                  </a:moveTo>
                  <a:cubicBezTo>
                    <a:pt x="7906" y="192743"/>
                    <a:pt x="0" y="200639"/>
                    <a:pt x="0" y="210342"/>
                  </a:cubicBezTo>
                  <a:cubicBezTo>
                    <a:pt x="0" y="220046"/>
                    <a:pt x="7906" y="228038"/>
                    <a:pt x="17621" y="228038"/>
                  </a:cubicBezTo>
                  <a:cubicBezTo>
                    <a:pt x="27337" y="228038"/>
                    <a:pt x="35338" y="220141"/>
                    <a:pt x="35338" y="210342"/>
                  </a:cubicBezTo>
                  <a:cubicBezTo>
                    <a:pt x="35338" y="200544"/>
                    <a:pt x="27432" y="192743"/>
                    <a:pt x="17621" y="192743"/>
                  </a:cubicBezTo>
                  <a:close/>
                  <a:moveTo>
                    <a:pt x="17621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7"/>
                    <a:pt x="7906" y="324409"/>
                    <a:pt x="17621" y="324409"/>
                  </a:cubicBezTo>
                  <a:cubicBezTo>
                    <a:pt x="27337" y="324409"/>
                    <a:pt x="35338" y="316513"/>
                    <a:pt x="35338" y="306714"/>
                  </a:cubicBezTo>
                  <a:cubicBezTo>
                    <a:pt x="35338" y="296915"/>
                    <a:pt x="27432" y="289114"/>
                    <a:pt x="17621" y="289114"/>
                  </a:cubicBezTo>
                  <a:close/>
                  <a:moveTo>
                    <a:pt x="17621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780"/>
                    <a:pt x="17621" y="420780"/>
                  </a:cubicBezTo>
                  <a:cubicBezTo>
                    <a:pt x="27337" y="420780"/>
                    <a:pt x="35338" y="412884"/>
                    <a:pt x="35338" y="403085"/>
                  </a:cubicBezTo>
                  <a:cubicBezTo>
                    <a:pt x="35338" y="393286"/>
                    <a:pt x="27432" y="385485"/>
                    <a:pt x="17621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20AF835C-E277-E981-B9AB-2FB61F15E468}"/>
                </a:ext>
              </a:extLst>
            </p:cNvPr>
            <p:cNvSpPr/>
            <p:nvPr/>
          </p:nvSpPr>
          <p:spPr>
            <a:xfrm rot="16200000">
              <a:off x="14332806" y="5453778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BA5D3B8B-BB0F-379A-DD9D-D11F871B6342}"/>
              </a:ext>
            </a:extLst>
          </p:cNvPr>
          <p:cNvGrpSpPr/>
          <p:nvPr userDrawn="1"/>
        </p:nvGrpSpPr>
        <p:grpSpPr>
          <a:xfrm rot="10800000">
            <a:off x="6310272" y="-1186283"/>
            <a:ext cx="2614296" cy="2398395"/>
            <a:chOff x="12996235" y="5020849"/>
            <a:chExt cx="2614296" cy="2398395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2627F62D-AD4B-0E12-B554-2598212DD137}"/>
                </a:ext>
              </a:extLst>
            </p:cNvPr>
            <p:cNvSpPr/>
            <p:nvPr/>
          </p:nvSpPr>
          <p:spPr>
            <a:xfrm rot="16200000">
              <a:off x="13127398" y="4936111"/>
              <a:ext cx="2398395" cy="2567871"/>
            </a:xfrm>
            <a:custGeom>
              <a:avLst/>
              <a:gdLst>
                <a:gd name="connsiteX0" fmla="*/ 2074640 w 2398395"/>
                <a:gd name="connsiteY0" fmla="*/ 682495 h 2567871"/>
                <a:gd name="connsiteX1" fmla="*/ 2074640 w 2398395"/>
                <a:gd name="connsiteY1" fmla="*/ 542552 h 2567871"/>
                <a:gd name="connsiteX2" fmla="*/ 2046065 w 2398395"/>
                <a:gd name="connsiteY2" fmla="*/ 542552 h 2567871"/>
                <a:gd name="connsiteX3" fmla="*/ 2046065 w 2398395"/>
                <a:gd name="connsiteY3" fmla="*/ 694292 h 2567871"/>
                <a:gd name="connsiteX4" fmla="*/ 2369820 w 2398395"/>
                <a:gd name="connsiteY4" fmla="*/ 1017654 h 2567871"/>
                <a:gd name="connsiteX5" fmla="*/ 2369820 w 2398395"/>
                <a:gd name="connsiteY5" fmla="*/ 2567872 h 2567871"/>
                <a:gd name="connsiteX6" fmla="*/ 2398395 w 2398395"/>
                <a:gd name="connsiteY6" fmla="*/ 2567872 h 2567871"/>
                <a:gd name="connsiteX7" fmla="*/ 2398395 w 2398395"/>
                <a:gd name="connsiteY7" fmla="*/ 1005858 h 2567871"/>
                <a:gd name="connsiteX8" fmla="*/ 2074640 w 2398395"/>
                <a:gd name="connsiteY8" fmla="*/ 682495 h 2567871"/>
                <a:gd name="connsiteX9" fmla="*/ 1913287 w 2398395"/>
                <a:gd name="connsiteY9" fmla="*/ 886273 h 2567871"/>
                <a:gd name="connsiteX10" fmla="*/ 1913287 w 2398395"/>
                <a:gd name="connsiteY10" fmla="*/ 0 h 2567871"/>
                <a:gd name="connsiteX11" fmla="*/ 1884712 w 2398395"/>
                <a:gd name="connsiteY11" fmla="*/ 0 h 2567871"/>
                <a:gd name="connsiteX12" fmla="*/ 1884712 w 2398395"/>
                <a:gd name="connsiteY12" fmla="*/ 897785 h 2567871"/>
                <a:gd name="connsiteX13" fmla="*/ 2172938 w 2398395"/>
                <a:gd name="connsiteY13" fmla="*/ 1198220 h 2567871"/>
                <a:gd name="connsiteX14" fmla="*/ 2172938 w 2398395"/>
                <a:gd name="connsiteY14" fmla="*/ 2040351 h 2567871"/>
                <a:gd name="connsiteX15" fmla="*/ 2201513 w 2398395"/>
                <a:gd name="connsiteY15" fmla="*/ 2040351 h 2567871"/>
                <a:gd name="connsiteX16" fmla="*/ 2201513 w 2398395"/>
                <a:gd name="connsiteY16" fmla="*/ 1186708 h 2567871"/>
                <a:gd name="connsiteX17" fmla="*/ 1913287 w 2398395"/>
                <a:gd name="connsiteY17" fmla="*/ 886273 h 2567871"/>
                <a:gd name="connsiteX18" fmla="*/ 1545622 w 2398395"/>
                <a:gd name="connsiteY18" fmla="*/ 0 h 2567871"/>
                <a:gd name="connsiteX19" fmla="*/ 1545622 w 2398395"/>
                <a:gd name="connsiteY19" fmla="*/ 889793 h 2567871"/>
                <a:gd name="connsiteX20" fmla="*/ 1248537 w 2398395"/>
                <a:gd name="connsiteY20" fmla="*/ 1186613 h 2567871"/>
                <a:gd name="connsiteX21" fmla="*/ 1248537 w 2398395"/>
                <a:gd name="connsiteY21" fmla="*/ 2059948 h 2567871"/>
                <a:gd name="connsiteX22" fmla="*/ 1277112 w 2398395"/>
                <a:gd name="connsiteY22" fmla="*/ 2059948 h 2567871"/>
                <a:gd name="connsiteX23" fmla="*/ 1277112 w 2398395"/>
                <a:gd name="connsiteY23" fmla="*/ 1198410 h 2567871"/>
                <a:gd name="connsiteX24" fmla="*/ 1574197 w 2398395"/>
                <a:gd name="connsiteY24" fmla="*/ 901590 h 2567871"/>
                <a:gd name="connsiteX25" fmla="*/ 1574197 w 2398395"/>
                <a:gd name="connsiteY25" fmla="*/ 0 h 2567871"/>
                <a:gd name="connsiteX26" fmla="*/ 1545622 w 2398395"/>
                <a:gd name="connsiteY26" fmla="*/ 0 h 2567871"/>
                <a:gd name="connsiteX27" fmla="*/ 964883 w 2398395"/>
                <a:gd name="connsiteY27" fmla="*/ 320318 h 2567871"/>
                <a:gd name="connsiteX28" fmla="*/ 964883 w 2398395"/>
                <a:gd name="connsiteY28" fmla="*/ 467111 h 2567871"/>
                <a:gd name="connsiteX29" fmla="*/ 524161 w 2398395"/>
                <a:gd name="connsiteY29" fmla="*/ 907298 h 2567871"/>
                <a:gd name="connsiteX30" fmla="*/ 524161 w 2398395"/>
                <a:gd name="connsiteY30" fmla="*/ 2535145 h 2567871"/>
                <a:gd name="connsiteX31" fmla="*/ 552736 w 2398395"/>
                <a:gd name="connsiteY31" fmla="*/ 2535145 h 2567871"/>
                <a:gd name="connsiteX32" fmla="*/ 552736 w 2398395"/>
                <a:gd name="connsiteY32" fmla="*/ 919095 h 2567871"/>
                <a:gd name="connsiteX33" fmla="*/ 993458 w 2398395"/>
                <a:gd name="connsiteY33" fmla="*/ 478907 h 2567871"/>
                <a:gd name="connsiteX34" fmla="*/ 993458 w 2398395"/>
                <a:gd name="connsiteY34" fmla="*/ 320318 h 2567871"/>
                <a:gd name="connsiteX35" fmla="*/ 964883 w 2398395"/>
                <a:gd name="connsiteY35" fmla="*/ 320318 h 2567871"/>
                <a:gd name="connsiteX36" fmla="*/ 404908 w 2398395"/>
                <a:gd name="connsiteY36" fmla="*/ 590786 h 2567871"/>
                <a:gd name="connsiteX37" fmla="*/ 404908 w 2398395"/>
                <a:gd name="connsiteY37" fmla="*/ 1468402 h 2567871"/>
                <a:gd name="connsiteX38" fmla="*/ 0 w 2398395"/>
                <a:gd name="connsiteY38" fmla="*/ 1872724 h 2567871"/>
                <a:gd name="connsiteX39" fmla="*/ 20193 w 2398395"/>
                <a:gd name="connsiteY39" fmla="*/ 1892892 h 2567871"/>
                <a:gd name="connsiteX40" fmla="*/ 433483 w 2398395"/>
                <a:gd name="connsiteY40" fmla="*/ 1480198 h 2567871"/>
                <a:gd name="connsiteX41" fmla="*/ 433483 w 2398395"/>
                <a:gd name="connsiteY41" fmla="*/ 590786 h 2567871"/>
                <a:gd name="connsiteX42" fmla="*/ 404908 w 2398395"/>
                <a:gd name="connsiteY42" fmla="*/ 590786 h 25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98395" h="2567871">
                  <a:moveTo>
                    <a:pt x="2074640" y="682495"/>
                  </a:moveTo>
                  <a:lnTo>
                    <a:pt x="2074640" y="542552"/>
                  </a:lnTo>
                  <a:lnTo>
                    <a:pt x="2046065" y="542552"/>
                  </a:lnTo>
                  <a:lnTo>
                    <a:pt x="2046065" y="694292"/>
                  </a:lnTo>
                  <a:lnTo>
                    <a:pt x="2369820" y="1017654"/>
                  </a:lnTo>
                  <a:lnTo>
                    <a:pt x="2369820" y="2567872"/>
                  </a:lnTo>
                  <a:lnTo>
                    <a:pt x="2398395" y="2567872"/>
                  </a:lnTo>
                  <a:lnTo>
                    <a:pt x="2398395" y="1005858"/>
                  </a:lnTo>
                  <a:lnTo>
                    <a:pt x="2074640" y="682495"/>
                  </a:lnTo>
                  <a:close/>
                  <a:moveTo>
                    <a:pt x="1913287" y="886273"/>
                  </a:moveTo>
                  <a:lnTo>
                    <a:pt x="1913287" y="0"/>
                  </a:lnTo>
                  <a:lnTo>
                    <a:pt x="1884712" y="0"/>
                  </a:lnTo>
                  <a:lnTo>
                    <a:pt x="1884712" y="897785"/>
                  </a:lnTo>
                  <a:lnTo>
                    <a:pt x="2172938" y="1198220"/>
                  </a:lnTo>
                  <a:lnTo>
                    <a:pt x="2172938" y="2040351"/>
                  </a:lnTo>
                  <a:lnTo>
                    <a:pt x="2201513" y="2040351"/>
                  </a:lnTo>
                  <a:lnTo>
                    <a:pt x="2201513" y="1186708"/>
                  </a:lnTo>
                  <a:lnTo>
                    <a:pt x="1913287" y="886273"/>
                  </a:lnTo>
                  <a:close/>
                  <a:moveTo>
                    <a:pt x="1545622" y="0"/>
                  </a:moveTo>
                  <a:lnTo>
                    <a:pt x="1545622" y="889793"/>
                  </a:lnTo>
                  <a:lnTo>
                    <a:pt x="1248537" y="1186613"/>
                  </a:lnTo>
                  <a:lnTo>
                    <a:pt x="1248537" y="2059948"/>
                  </a:lnTo>
                  <a:lnTo>
                    <a:pt x="1277112" y="2059948"/>
                  </a:lnTo>
                  <a:lnTo>
                    <a:pt x="1277112" y="1198410"/>
                  </a:lnTo>
                  <a:lnTo>
                    <a:pt x="1574197" y="901590"/>
                  </a:lnTo>
                  <a:lnTo>
                    <a:pt x="1574197" y="0"/>
                  </a:lnTo>
                  <a:lnTo>
                    <a:pt x="1545622" y="0"/>
                  </a:lnTo>
                  <a:close/>
                  <a:moveTo>
                    <a:pt x="964883" y="320318"/>
                  </a:moveTo>
                  <a:lnTo>
                    <a:pt x="964883" y="467111"/>
                  </a:lnTo>
                  <a:lnTo>
                    <a:pt x="524161" y="907298"/>
                  </a:lnTo>
                  <a:lnTo>
                    <a:pt x="524161" y="2535145"/>
                  </a:lnTo>
                  <a:lnTo>
                    <a:pt x="552736" y="2535145"/>
                  </a:lnTo>
                  <a:lnTo>
                    <a:pt x="552736" y="919095"/>
                  </a:lnTo>
                  <a:lnTo>
                    <a:pt x="993458" y="478907"/>
                  </a:lnTo>
                  <a:lnTo>
                    <a:pt x="993458" y="320318"/>
                  </a:lnTo>
                  <a:lnTo>
                    <a:pt x="964883" y="320318"/>
                  </a:lnTo>
                  <a:close/>
                  <a:moveTo>
                    <a:pt x="404908" y="590786"/>
                  </a:moveTo>
                  <a:lnTo>
                    <a:pt x="404908" y="1468402"/>
                  </a:lnTo>
                  <a:lnTo>
                    <a:pt x="0" y="1872724"/>
                  </a:lnTo>
                  <a:lnTo>
                    <a:pt x="20193" y="1892892"/>
                  </a:lnTo>
                  <a:lnTo>
                    <a:pt x="433483" y="1480198"/>
                  </a:lnTo>
                  <a:lnTo>
                    <a:pt x="433483" y="590786"/>
                  </a:lnTo>
                  <a:lnTo>
                    <a:pt x="404908" y="59078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8CCD767E-4C57-1D6D-4B37-D7F86944F1CA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53F2690-B3E0-D78E-BDEE-6E211741F3BB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6944DDA-DC29-3C95-06D9-A0FFB46ED18E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25A9AB9-1DF8-0CD0-FDEA-4E35AB412A36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37D0703D-91F4-B2FD-5EB6-FDBD416357A1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2EA93EE3-1D87-FA8F-E351-6FE57EFD85AA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6EF62A41-C3D9-95ED-509C-DA133EB6E02F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F92B950F-4C0A-7E13-F71D-52B78006ADBC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945BDB72-315C-CE13-4E75-CEDBA23DA44E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E22030D3-B30F-E8DD-5C9D-55303A9389C0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F9F3E97C-0911-8761-C816-AC0921C2AAD8}"/>
                </a:ext>
              </a:extLst>
            </p:cNvPr>
            <p:cNvSpPr/>
            <p:nvPr/>
          </p:nvSpPr>
          <p:spPr>
            <a:xfrm rot="16200000">
              <a:off x="12476994" y="5840504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7F69D3C1-13C1-5A18-71AD-19CB66EAFC2B}"/>
                </a:ext>
              </a:extLst>
            </p:cNvPr>
            <p:cNvSpPr/>
            <p:nvPr/>
          </p:nvSpPr>
          <p:spPr>
            <a:xfrm rot="16200000">
              <a:off x="13417696" y="4710225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8CF2D7F5-7100-BFE4-F05B-F6AF36825CAC}"/>
                </a:ext>
              </a:extLst>
            </p:cNvPr>
            <p:cNvSpPr/>
            <p:nvPr/>
          </p:nvSpPr>
          <p:spPr>
            <a:xfrm rot="16200000">
              <a:off x="14267084" y="5853426"/>
              <a:ext cx="166782" cy="1170345"/>
            </a:xfrm>
            <a:custGeom>
              <a:avLst/>
              <a:gdLst>
                <a:gd name="connsiteX0" fmla="*/ 0 w 166782"/>
                <a:gd name="connsiteY0" fmla="*/ 72778 h 1170345"/>
                <a:gd name="connsiteX1" fmla="*/ 0 w 166782"/>
                <a:gd name="connsiteY1" fmla="*/ 157448 h 1170345"/>
                <a:gd name="connsiteX2" fmla="*/ 166783 w 166782"/>
                <a:gd name="connsiteY2" fmla="*/ 84670 h 1170345"/>
                <a:gd name="connsiteX3" fmla="*/ 166783 w 166782"/>
                <a:gd name="connsiteY3" fmla="*/ 0 h 1170345"/>
                <a:gd name="connsiteX4" fmla="*/ 0 w 166782"/>
                <a:gd name="connsiteY4" fmla="*/ 72778 h 1170345"/>
                <a:gd name="connsiteX5" fmla="*/ 0 w 166782"/>
                <a:gd name="connsiteY5" fmla="*/ 199402 h 1170345"/>
                <a:gd name="connsiteX6" fmla="*/ 0 w 166782"/>
                <a:gd name="connsiteY6" fmla="*/ 284072 h 1170345"/>
                <a:gd name="connsiteX7" fmla="*/ 166783 w 166782"/>
                <a:gd name="connsiteY7" fmla="*/ 211294 h 1170345"/>
                <a:gd name="connsiteX8" fmla="*/ 166783 w 166782"/>
                <a:gd name="connsiteY8" fmla="*/ 126624 h 1170345"/>
                <a:gd name="connsiteX9" fmla="*/ 0 w 166782"/>
                <a:gd name="connsiteY9" fmla="*/ 199402 h 1170345"/>
                <a:gd name="connsiteX10" fmla="*/ 0 w 166782"/>
                <a:gd name="connsiteY10" fmla="*/ 326026 h 1170345"/>
                <a:gd name="connsiteX11" fmla="*/ 0 w 166782"/>
                <a:gd name="connsiteY11" fmla="*/ 410696 h 1170345"/>
                <a:gd name="connsiteX12" fmla="*/ 166783 w 166782"/>
                <a:gd name="connsiteY12" fmla="*/ 337918 h 1170345"/>
                <a:gd name="connsiteX13" fmla="*/ 166783 w 166782"/>
                <a:gd name="connsiteY13" fmla="*/ 253153 h 1170345"/>
                <a:gd name="connsiteX14" fmla="*/ 0 w 166782"/>
                <a:gd name="connsiteY14" fmla="*/ 326026 h 1170345"/>
                <a:gd name="connsiteX15" fmla="*/ 0 w 166782"/>
                <a:gd name="connsiteY15" fmla="*/ 452650 h 1170345"/>
                <a:gd name="connsiteX16" fmla="*/ 0 w 166782"/>
                <a:gd name="connsiteY16" fmla="*/ 537320 h 1170345"/>
                <a:gd name="connsiteX17" fmla="*/ 166783 w 166782"/>
                <a:gd name="connsiteY17" fmla="*/ 464542 h 1170345"/>
                <a:gd name="connsiteX18" fmla="*/ 166783 w 166782"/>
                <a:gd name="connsiteY18" fmla="*/ 379777 h 1170345"/>
                <a:gd name="connsiteX19" fmla="*/ 0 w 166782"/>
                <a:gd name="connsiteY19" fmla="*/ 452650 h 1170345"/>
                <a:gd name="connsiteX20" fmla="*/ 0 w 166782"/>
                <a:gd name="connsiteY20" fmla="*/ 579274 h 1170345"/>
                <a:gd name="connsiteX21" fmla="*/ 0 w 166782"/>
                <a:gd name="connsiteY21" fmla="*/ 663944 h 1170345"/>
                <a:gd name="connsiteX22" fmla="*/ 166783 w 166782"/>
                <a:gd name="connsiteY22" fmla="*/ 591071 h 1170345"/>
                <a:gd name="connsiteX23" fmla="*/ 166783 w 166782"/>
                <a:gd name="connsiteY23" fmla="*/ 506401 h 1170345"/>
                <a:gd name="connsiteX24" fmla="*/ 0 w 166782"/>
                <a:gd name="connsiteY24" fmla="*/ 579274 h 1170345"/>
                <a:gd name="connsiteX25" fmla="*/ 0 w 166782"/>
                <a:gd name="connsiteY25" fmla="*/ 705803 h 1170345"/>
                <a:gd name="connsiteX26" fmla="*/ 0 w 166782"/>
                <a:gd name="connsiteY26" fmla="*/ 790473 h 1170345"/>
                <a:gd name="connsiteX27" fmla="*/ 166783 w 166782"/>
                <a:gd name="connsiteY27" fmla="*/ 717695 h 1170345"/>
                <a:gd name="connsiteX28" fmla="*/ 166783 w 166782"/>
                <a:gd name="connsiteY28" fmla="*/ 633025 h 1170345"/>
                <a:gd name="connsiteX29" fmla="*/ 0 w 166782"/>
                <a:gd name="connsiteY29" fmla="*/ 705803 h 1170345"/>
                <a:gd name="connsiteX30" fmla="*/ 0 w 166782"/>
                <a:gd name="connsiteY30" fmla="*/ 832427 h 1170345"/>
                <a:gd name="connsiteX31" fmla="*/ 0 w 166782"/>
                <a:gd name="connsiteY31" fmla="*/ 917097 h 1170345"/>
                <a:gd name="connsiteX32" fmla="*/ 166783 w 166782"/>
                <a:gd name="connsiteY32" fmla="*/ 844319 h 1170345"/>
                <a:gd name="connsiteX33" fmla="*/ 166783 w 166782"/>
                <a:gd name="connsiteY33" fmla="*/ 759649 h 1170345"/>
                <a:gd name="connsiteX34" fmla="*/ 0 w 166782"/>
                <a:gd name="connsiteY34" fmla="*/ 832427 h 1170345"/>
                <a:gd name="connsiteX35" fmla="*/ 0 w 166782"/>
                <a:gd name="connsiteY35" fmla="*/ 959051 h 1170345"/>
                <a:gd name="connsiteX36" fmla="*/ 0 w 166782"/>
                <a:gd name="connsiteY36" fmla="*/ 1043721 h 1170345"/>
                <a:gd name="connsiteX37" fmla="*/ 166783 w 166782"/>
                <a:gd name="connsiteY37" fmla="*/ 970943 h 1170345"/>
                <a:gd name="connsiteX38" fmla="*/ 166783 w 166782"/>
                <a:gd name="connsiteY38" fmla="*/ 886273 h 1170345"/>
                <a:gd name="connsiteX39" fmla="*/ 0 w 166782"/>
                <a:gd name="connsiteY39" fmla="*/ 959051 h 1170345"/>
                <a:gd name="connsiteX40" fmla="*/ 0 w 166782"/>
                <a:gd name="connsiteY40" fmla="*/ 1085676 h 1170345"/>
                <a:gd name="connsiteX41" fmla="*/ 0 w 166782"/>
                <a:gd name="connsiteY41" fmla="*/ 1170345 h 1170345"/>
                <a:gd name="connsiteX42" fmla="*/ 166783 w 166782"/>
                <a:gd name="connsiteY42" fmla="*/ 1097567 h 1170345"/>
                <a:gd name="connsiteX43" fmla="*/ 166783 w 166782"/>
                <a:gd name="connsiteY43" fmla="*/ 1012802 h 1170345"/>
                <a:gd name="connsiteX44" fmla="*/ 0 w 166782"/>
                <a:gd name="connsiteY44" fmla="*/ 1085676 h 117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6782" h="1170345">
                  <a:moveTo>
                    <a:pt x="0" y="72778"/>
                  </a:moveTo>
                  <a:lnTo>
                    <a:pt x="0" y="157448"/>
                  </a:lnTo>
                  <a:lnTo>
                    <a:pt x="166783" y="84670"/>
                  </a:lnTo>
                  <a:lnTo>
                    <a:pt x="166783" y="0"/>
                  </a:lnTo>
                  <a:lnTo>
                    <a:pt x="0" y="72778"/>
                  </a:lnTo>
                  <a:close/>
                  <a:moveTo>
                    <a:pt x="0" y="199402"/>
                  </a:moveTo>
                  <a:lnTo>
                    <a:pt x="0" y="284072"/>
                  </a:lnTo>
                  <a:lnTo>
                    <a:pt x="166783" y="211294"/>
                  </a:lnTo>
                  <a:lnTo>
                    <a:pt x="166783" y="126624"/>
                  </a:lnTo>
                  <a:lnTo>
                    <a:pt x="0" y="199402"/>
                  </a:lnTo>
                  <a:close/>
                  <a:moveTo>
                    <a:pt x="0" y="326026"/>
                  </a:moveTo>
                  <a:lnTo>
                    <a:pt x="0" y="410696"/>
                  </a:lnTo>
                  <a:lnTo>
                    <a:pt x="166783" y="337918"/>
                  </a:lnTo>
                  <a:lnTo>
                    <a:pt x="166783" y="253153"/>
                  </a:lnTo>
                  <a:lnTo>
                    <a:pt x="0" y="326026"/>
                  </a:lnTo>
                  <a:close/>
                  <a:moveTo>
                    <a:pt x="0" y="452650"/>
                  </a:moveTo>
                  <a:lnTo>
                    <a:pt x="0" y="537320"/>
                  </a:lnTo>
                  <a:lnTo>
                    <a:pt x="166783" y="464542"/>
                  </a:lnTo>
                  <a:lnTo>
                    <a:pt x="166783" y="379777"/>
                  </a:lnTo>
                  <a:lnTo>
                    <a:pt x="0" y="452650"/>
                  </a:lnTo>
                  <a:close/>
                  <a:moveTo>
                    <a:pt x="0" y="579274"/>
                  </a:moveTo>
                  <a:lnTo>
                    <a:pt x="0" y="663944"/>
                  </a:lnTo>
                  <a:lnTo>
                    <a:pt x="166783" y="591071"/>
                  </a:lnTo>
                  <a:lnTo>
                    <a:pt x="166783" y="506401"/>
                  </a:lnTo>
                  <a:lnTo>
                    <a:pt x="0" y="579274"/>
                  </a:lnTo>
                  <a:close/>
                  <a:moveTo>
                    <a:pt x="0" y="705803"/>
                  </a:moveTo>
                  <a:lnTo>
                    <a:pt x="0" y="790473"/>
                  </a:lnTo>
                  <a:lnTo>
                    <a:pt x="166783" y="717695"/>
                  </a:lnTo>
                  <a:lnTo>
                    <a:pt x="166783" y="633025"/>
                  </a:lnTo>
                  <a:lnTo>
                    <a:pt x="0" y="705803"/>
                  </a:lnTo>
                  <a:close/>
                  <a:moveTo>
                    <a:pt x="0" y="832427"/>
                  </a:moveTo>
                  <a:lnTo>
                    <a:pt x="0" y="917097"/>
                  </a:lnTo>
                  <a:lnTo>
                    <a:pt x="166783" y="844319"/>
                  </a:lnTo>
                  <a:lnTo>
                    <a:pt x="166783" y="759649"/>
                  </a:lnTo>
                  <a:lnTo>
                    <a:pt x="0" y="832427"/>
                  </a:lnTo>
                  <a:close/>
                  <a:moveTo>
                    <a:pt x="0" y="959051"/>
                  </a:moveTo>
                  <a:lnTo>
                    <a:pt x="0" y="1043721"/>
                  </a:lnTo>
                  <a:lnTo>
                    <a:pt x="166783" y="970943"/>
                  </a:lnTo>
                  <a:lnTo>
                    <a:pt x="166783" y="886273"/>
                  </a:lnTo>
                  <a:lnTo>
                    <a:pt x="0" y="959051"/>
                  </a:lnTo>
                  <a:close/>
                  <a:moveTo>
                    <a:pt x="0" y="1085676"/>
                  </a:moveTo>
                  <a:lnTo>
                    <a:pt x="0" y="1170345"/>
                  </a:lnTo>
                  <a:lnTo>
                    <a:pt x="166783" y="1097567"/>
                  </a:lnTo>
                  <a:lnTo>
                    <a:pt x="166783" y="1012802"/>
                  </a:lnTo>
                  <a:lnTo>
                    <a:pt x="0" y="1085676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AC5A1988-20CA-959B-9E4A-8AA5B8540A46}"/>
                </a:ext>
              </a:extLst>
            </p:cNvPr>
            <p:cNvSpPr/>
            <p:nvPr/>
          </p:nvSpPr>
          <p:spPr>
            <a:xfrm rot="16200000">
              <a:off x="13489772" y="5970557"/>
              <a:ext cx="35337" cy="420780"/>
            </a:xfrm>
            <a:custGeom>
              <a:avLst/>
              <a:gdLst>
                <a:gd name="connsiteX0" fmla="*/ 17621 w 35337"/>
                <a:gd name="connsiteY0" fmla="*/ 0 h 420780"/>
                <a:gd name="connsiteX1" fmla="*/ 0 w 35337"/>
                <a:gd name="connsiteY1" fmla="*/ 17600 h 420780"/>
                <a:gd name="connsiteX2" fmla="*/ 17621 w 35337"/>
                <a:gd name="connsiteY2" fmla="*/ 35200 h 420780"/>
                <a:gd name="connsiteX3" fmla="*/ 35338 w 35337"/>
                <a:gd name="connsiteY3" fmla="*/ 17600 h 420780"/>
                <a:gd name="connsiteX4" fmla="*/ 17621 w 35337"/>
                <a:gd name="connsiteY4" fmla="*/ 0 h 420780"/>
                <a:gd name="connsiteX5" fmla="*/ 17621 w 35337"/>
                <a:gd name="connsiteY5" fmla="*/ 96371 h 420780"/>
                <a:gd name="connsiteX6" fmla="*/ 0 w 35337"/>
                <a:gd name="connsiteY6" fmla="*/ 113971 h 420780"/>
                <a:gd name="connsiteX7" fmla="*/ 17621 w 35337"/>
                <a:gd name="connsiteY7" fmla="*/ 131571 h 420780"/>
                <a:gd name="connsiteX8" fmla="*/ 35338 w 35337"/>
                <a:gd name="connsiteY8" fmla="*/ 113971 h 420780"/>
                <a:gd name="connsiteX9" fmla="*/ 17621 w 35337"/>
                <a:gd name="connsiteY9" fmla="*/ 96371 h 420780"/>
                <a:gd name="connsiteX10" fmla="*/ 17621 w 35337"/>
                <a:gd name="connsiteY10" fmla="*/ 192743 h 420780"/>
                <a:gd name="connsiteX11" fmla="*/ 0 w 35337"/>
                <a:gd name="connsiteY11" fmla="*/ 210342 h 420780"/>
                <a:gd name="connsiteX12" fmla="*/ 17621 w 35337"/>
                <a:gd name="connsiteY12" fmla="*/ 228038 h 420780"/>
                <a:gd name="connsiteX13" fmla="*/ 35338 w 35337"/>
                <a:gd name="connsiteY13" fmla="*/ 210342 h 420780"/>
                <a:gd name="connsiteX14" fmla="*/ 17621 w 35337"/>
                <a:gd name="connsiteY14" fmla="*/ 192743 h 420780"/>
                <a:gd name="connsiteX15" fmla="*/ 17621 w 35337"/>
                <a:gd name="connsiteY15" fmla="*/ 289114 h 420780"/>
                <a:gd name="connsiteX16" fmla="*/ 0 w 35337"/>
                <a:gd name="connsiteY16" fmla="*/ 306714 h 420780"/>
                <a:gd name="connsiteX17" fmla="*/ 17621 w 35337"/>
                <a:gd name="connsiteY17" fmla="*/ 324409 h 420780"/>
                <a:gd name="connsiteX18" fmla="*/ 35338 w 35337"/>
                <a:gd name="connsiteY18" fmla="*/ 306714 h 420780"/>
                <a:gd name="connsiteX19" fmla="*/ 17621 w 35337"/>
                <a:gd name="connsiteY19" fmla="*/ 289114 h 420780"/>
                <a:gd name="connsiteX20" fmla="*/ 17621 w 35337"/>
                <a:gd name="connsiteY20" fmla="*/ 385485 h 420780"/>
                <a:gd name="connsiteX21" fmla="*/ 0 w 35337"/>
                <a:gd name="connsiteY21" fmla="*/ 403085 h 420780"/>
                <a:gd name="connsiteX22" fmla="*/ 17621 w 35337"/>
                <a:gd name="connsiteY22" fmla="*/ 420780 h 420780"/>
                <a:gd name="connsiteX23" fmla="*/ 35338 w 35337"/>
                <a:gd name="connsiteY23" fmla="*/ 403085 h 420780"/>
                <a:gd name="connsiteX24" fmla="*/ 17621 w 35337"/>
                <a:gd name="connsiteY24" fmla="*/ 385485 h 4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780">
                  <a:moveTo>
                    <a:pt x="17621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621" y="35200"/>
                  </a:cubicBezTo>
                  <a:cubicBezTo>
                    <a:pt x="2733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621" y="0"/>
                  </a:cubicBezTo>
                  <a:close/>
                  <a:moveTo>
                    <a:pt x="17621" y="96371"/>
                  </a:moveTo>
                  <a:cubicBezTo>
                    <a:pt x="7906" y="96371"/>
                    <a:pt x="0" y="104267"/>
                    <a:pt x="0" y="113971"/>
                  </a:cubicBezTo>
                  <a:cubicBezTo>
                    <a:pt x="0" y="123675"/>
                    <a:pt x="7906" y="131571"/>
                    <a:pt x="17621" y="131571"/>
                  </a:cubicBezTo>
                  <a:cubicBezTo>
                    <a:pt x="27337" y="131571"/>
                    <a:pt x="35338" y="123770"/>
                    <a:pt x="35338" y="113971"/>
                  </a:cubicBezTo>
                  <a:cubicBezTo>
                    <a:pt x="35338" y="104172"/>
                    <a:pt x="27432" y="96371"/>
                    <a:pt x="17621" y="96371"/>
                  </a:cubicBezTo>
                  <a:close/>
                  <a:moveTo>
                    <a:pt x="17621" y="192743"/>
                  </a:moveTo>
                  <a:cubicBezTo>
                    <a:pt x="7906" y="192743"/>
                    <a:pt x="0" y="200639"/>
                    <a:pt x="0" y="210342"/>
                  </a:cubicBezTo>
                  <a:cubicBezTo>
                    <a:pt x="0" y="220046"/>
                    <a:pt x="7906" y="228038"/>
                    <a:pt x="17621" y="228038"/>
                  </a:cubicBezTo>
                  <a:cubicBezTo>
                    <a:pt x="27337" y="228038"/>
                    <a:pt x="35338" y="220141"/>
                    <a:pt x="35338" y="210342"/>
                  </a:cubicBezTo>
                  <a:cubicBezTo>
                    <a:pt x="35338" y="200544"/>
                    <a:pt x="27432" y="192743"/>
                    <a:pt x="17621" y="192743"/>
                  </a:cubicBezTo>
                  <a:close/>
                  <a:moveTo>
                    <a:pt x="17621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7"/>
                    <a:pt x="7906" y="324409"/>
                    <a:pt x="17621" y="324409"/>
                  </a:cubicBezTo>
                  <a:cubicBezTo>
                    <a:pt x="27337" y="324409"/>
                    <a:pt x="35338" y="316513"/>
                    <a:pt x="35338" y="306714"/>
                  </a:cubicBezTo>
                  <a:cubicBezTo>
                    <a:pt x="35338" y="296915"/>
                    <a:pt x="27432" y="289114"/>
                    <a:pt x="17621" y="289114"/>
                  </a:cubicBezTo>
                  <a:close/>
                  <a:moveTo>
                    <a:pt x="17621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780"/>
                    <a:pt x="17621" y="420780"/>
                  </a:cubicBezTo>
                  <a:cubicBezTo>
                    <a:pt x="27337" y="420780"/>
                    <a:pt x="35338" y="412884"/>
                    <a:pt x="35338" y="403085"/>
                  </a:cubicBezTo>
                  <a:cubicBezTo>
                    <a:pt x="35338" y="393286"/>
                    <a:pt x="27432" y="385485"/>
                    <a:pt x="17621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68946E5E-DD54-0965-1363-62C7E6BB1A0A}"/>
                </a:ext>
              </a:extLst>
            </p:cNvPr>
            <p:cNvSpPr/>
            <p:nvPr/>
          </p:nvSpPr>
          <p:spPr>
            <a:xfrm rot="16200000">
              <a:off x="14332806" y="5453778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="0" i="0" dirty="0">
                <a:latin typeface="Plus Jakarta Sans" pitchFamily="2" charset="77"/>
              </a:endParaRPr>
            </a:p>
          </p:txBody>
        </p:sp>
      </p:grpSp>
      <p:sp>
        <p:nvSpPr>
          <p:cNvPr id="2" name="Freeform 1">
            <a:extLst>
              <a:ext uri="{FF2B5EF4-FFF2-40B4-BE49-F238E27FC236}">
                <a16:creationId xmlns:a16="http://schemas.microsoft.com/office/drawing/2014/main" id="{DFFA713A-778C-4B47-B39E-4D657820A164}"/>
              </a:ext>
            </a:extLst>
          </p:cNvPr>
          <p:cNvSpPr/>
          <p:nvPr userDrawn="1"/>
        </p:nvSpPr>
        <p:spPr>
          <a:xfrm>
            <a:off x="0" y="0"/>
            <a:ext cx="6934099" cy="5687878"/>
          </a:xfrm>
          <a:custGeom>
            <a:avLst/>
            <a:gdLst>
              <a:gd name="connsiteX0" fmla="*/ 0 w 7781365"/>
              <a:gd name="connsiteY0" fmla="*/ 0 h 6382870"/>
              <a:gd name="connsiteX1" fmla="*/ 7766307 w 7781365"/>
              <a:gd name="connsiteY1" fmla="*/ 0 h 6382870"/>
              <a:gd name="connsiteX2" fmla="*/ 7773585 w 7781365"/>
              <a:gd name="connsiteY2" fmla="*/ 95709 h 6382870"/>
              <a:gd name="connsiteX3" fmla="*/ 7781365 w 7781365"/>
              <a:gd name="connsiteY3" fmla="*/ 403411 h 6382870"/>
              <a:gd name="connsiteX4" fmla="*/ 1801906 w 7781365"/>
              <a:gd name="connsiteY4" fmla="*/ 6382870 h 6382870"/>
              <a:gd name="connsiteX5" fmla="*/ 23798 w 7781365"/>
              <a:gd name="connsiteY5" fmla="*/ 6114046 h 6382870"/>
              <a:gd name="connsiteX6" fmla="*/ 0 w 7781365"/>
              <a:gd name="connsiteY6" fmla="*/ 6105993 h 638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81365" h="6382870">
                <a:moveTo>
                  <a:pt x="0" y="0"/>
                </a:moveTo>
                <a:lnTo>
                  <a:pt x="7766307" y="0"/>
                </a:lnTo>
                <a:lnTo>
                  <a:pt x="7773585" y="95709"/>
                </a:lnTo>
                <a:cubicBezTo>
                  <a:pt x="7778751" y="197624"/>
                  <a:pt x="7781365" y="300212"/>
                  <a:pt x="7781365" y="403411"/>
                </a:cubicBezTo>
                <a:cubicBezTo>
                  <a:pt x="7781365" y="3705775"/>
                  <a:pt x="5104270" y="6382870"/>
                  <a:pt x="1801906" y="6382870"/>
                </a:cubicBezTo>
                <a:cubicBezTo>
                  <a:pt x="1182713" y="6382870"/>
                  <a:pt x="585502" y="6288754"/>
                  <a:pt x="23798" y="6114046"/>
                </a:cubicBezTo>
                <a:lnTo>
                  <a:pt x="0" y="6105993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b="0" i="0" dirty="0">
              <a:solidFill>
                <a:schemeClr val="tx1"/>
              </a:solidFill>
              <a:latin typeface="Plus Jakarta Sans" pitchFamily="2" charset="77"/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A2C454E-B765-5D26-B216-FF28A0F6D25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4320" y="1989138"/>
            <a:ext cx="2893103" cy="2927636"/>
          </a:xfrm>
          <a:prstGeom prst="roundRect">
            <a:avLst>
              <a:gd name="adj" fmla="val 4232"/>
            </a:avLst>
          </a:pr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 dirty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F8B9DBC-E111-681B-4CE9-3134DCD0EBE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16276" y="2724462"/>
            <a:ext cx="3664210" cy="2911840"/>
          </a:xfrm>
          <a:prstGeom prst="roundRect">
            <a:avLst>
              <a:gd name="adj" fmla="val 4312"/>
            </a:avLst>
          </a:prstGeom>
          <a:solidFill>
            <a:schemeClr val="bg2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en-US" b="0" i="0" dirty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901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E8C4780-23E1-DDB5-FD88-FB7438D8EE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6448926" y="2708275"/>
            <a:ext cx="5743075" cy="4149725"/>
          </a:xfrm>
          <a:prstGeom prst="round1Rect">
            <a:avLst>
              <a:gd name="adj" fmla="val 11971"/>
            </a:avLst>
          </a:pr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617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19DDF1A-AB52-8DCF-4311-A790A967863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16726" y="1268413"/>
            <a:ext cx="4319588" cy="5589587"/>
          </a:xfrm>
          <a:prstGeom prst="round2SameRect">
            <a:avLst>
              <a:gd name="adj1" fmla="val 4630"/>
              <a:gd name="adj2" fmla="val 0"/>
            </a:avLst>
          </a:pr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681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49A8516-1039-13C2-2B9B-2110877385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05749" y="1268414"/>
            <a:ext cx="4222614" cy="4845004"/>
          </a:xfrm>
          <a:prstGeom prst="roundRect">
            <a:avLst>
              <a:gd name="adj" fmla="val 6149"/>
            </a:avLst>
          </a:pr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lang="en-US" b="0" i="0">
                <a:latin typeface="Plus Jakarta Sans" pitchFamily="2" charset="77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6442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662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97" r:id="rId2"/>
    <p:sldLayoutId id="2147483696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  <p:sldLayoutId id="2147483689" r:id="rId18"/>
    <p:sldLayoutId id="2147483690" r:id="rId19"/>
    <p:sldLayoutId id="2147483691" r:id="rId20"/>
    <p:sldLayoutId id="2147483692" r:id="rId21"/>
    <p:sldLayoutId id="2147483693" r:id="rId22"/>
    <p:sldLayoutId id="2147483694" r:id="rId23"/>
    <p:sldLayoutId id="2147483695" r:id="rId24"/>
    <p:sldLayoutId id="2147483698" r:id="rId2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799" userDrawn="1">
          <p15:clr>
            <a:srgbClr val="A4A3A4"/>
          </p15:clr>
        </p15:guide>
        <p15:guide id="4" orient="horz" pos="346" userDrawn="1">
          <p15:clr>
            <a:srgbClr val="A4A3A4"/>
          </p15:clr>
        </p15:guide>
        <p15:guide id="5" orient="horz" pos="1253" userDrawn="1">
          <p15:clr>
            <a:srgbClr val="A4A3A4"/>
          </p15:clr>
        </p15:guide>
        <p15:guide id="6" orient="horz" pos="1706" userDrawn="1">
          <p15:clr>
            <a:srgbClr val="A4A3A4"/>
          </p15:clr>
        </p15:guide>
        <p15:guide id="7" orient="horz" pos="2614" userDrawn="1">
          <p15:clr>
            <a:srgbClr val="A4A3A4"/>
          </p15:clr>
        </p15:guide>
        <p15:guide id="8" orient="horz" pos="3067" userDrawn="1">
          <p15:clr>
            <a:srgbClr val="A4A3A4"/>
          </p15:clr>
        </p15:guide>
        <p15:guide id="9" orient="horz" pos="3521" userDrawn="1">
          <p15:clr>
            <a:srgbClr val="A4A3A4"/>
          </p15:clr>
        </p15:guide>
        <p15:guide id="10" orient="horz" pos="3974" userDrawn="1">
          <p15:clr>
            <a:srgbClr val="A4A3A4"/>
          </p15:clr>
        </p15:guide>
        <p15:guide id="11" pos="4294" userDrawn="1">
          <p15:clr>
            <a:srgbClr val="A4A3A4"/>
          </p15:clr>
        </p15:guide>
        <p15:guide id="12" pos="4747" userDrawn="1">
          <p15:clr>
            <a:srgbClr val="A4A3A4"/>
          </p15:clr>
        </p15:guide>
        <p15:guide id="13" pos="211" userDrawn="1">
          <p15:clr>
            <a:srgbClr val="A4A3A4"/>
          </p15:clr>
        </p15:guide>
        <p15:guide id="14" pos="665" userDrawn="1">
          <p15:clr>
            <a:srgbClr val="A4A3A4"/>
          </p15:clr>
        </p15:guide>
        <p15:guide id="15" pos="1118" userDrawn="1">
          <p15:clr>
            <a:srgbClr val="A4A3A4"/>
          </p15:clr>
        </p15:guide>
        <p15:guide id="16" pos="1572" userDrawn="1">
          <p15:clr>
            <a:srgbClr val="A4A3A4"/>
          </p15:clr>
        </p15:guide>
        <p15:guide id="17" pos="2026" userDrawn="1">
          <p15:clr>
            <a:srgbClr val="A4A3A4"/>
          </p15:clr>
        </p15:guide>
        <p15:guide id="18" pos="2479" userDrawn="1">
          <p15:clr>
            <a:srgbClr val="A4A3A4"/>
          </p15:clr>
        </p15:guide>
        <p15:guide id="19" pos="2933" userDrawn="1">
          <p15:clr>
            <a:srgbClr val="A4A3A4"/>
          </p15:clr>
        </p15:guide>
        <p15:guide id="20" pos="3386" userDrawn="1">
          <p15:clr>
            <a:srgbClr val="A4A3A4"/>
          </p15:clr>
        </p15:guide>
        <p15:guide id="21" pos="5201" userDrawn="1">
          <p15:clr>
            <a:srgbClr val="A4A3A4"/>
          </p15:clr>
        </p15:guide>
        <p15:guide id="22" pos="5654" userDrawn="1">
          <p15:clr>
            <a:srgbClr val="A4A3A4"/>
          </p15:clr>
        </p15:guide>
        <p15:guide id="23" pos="6108" userDrawn="1">
          <p15:clr>
            <a:srgbClr val="A4A3A4"/>
          </p15:clr>
        </p15:guide>
        <p15:guide id="24" pos="6562" userDrawn="1">
          <p15:clr>
            <a:srgbClr val="A4A3A4"/>
          </p15:clr>
        </p15:guide>
        <p15:guide id="25" pos="7015" userDrawn="1">
          <p15:clr>
            <a:srgbClr val="A4A3A4"/>
          </p15:clr>
        </p15:guide>
        <p15:guide id="26" pos="7469" userDrawn="1">
          <p15:clr>
            <a:srgbClr val="A4A3A4"/>
          </p15:clr>
        </p15:guide>
        <p15:guide id="27" pos="347" userDrawn="1">
          <p15:clr>
            <a:srgbClr val="F26B43"/>
          </p15:clr>
        </p15:guide>
        <p15:guide id="28" pos="733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sv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3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sv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7" Type="http://schemas.openxmlformats.org/officeDocument/2006/relationships/image" Target="../media/image39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8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1.svg"/><Relationship Id="rId7" Type="http://schemas.openxmlformats.org/officeDocument/2006/relationships/image" Target="../media/image45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4.jpeg"/><Relationship Id="rId5" Type="http://schemas.openxmlformats.org/officeDocument/2006/relationships/image" Target="../media/image43.svg"/><Relationship Id="rId4" Type="http://schemas.openxmlformats.org/officeDocument/2006/relationships/image" Target="../media/image42.png"/><Relationship Id="rId9" Type="http://schemas.openxmlformats.org/officeDocument/2006/relationships/image" Target="../media/image6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47.svg"/><Relationship Id="rId7" Type="http://schemas.openxmlformats.org/officeDocument/2006/relationships/image" Target="../media/image49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8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Relationship Id="rId9" Type="http://schemas.openxmlformats.org/officeDocument/2006/relationships/image" Target="../media/image1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10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32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36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10" Type="http://schemas.openxmlformats.org/officeDocument/2006/relationships/image" Target="../media/image39.svg"/><Relationship Id="rId4" Type="http://schemas.openxmlformats.org/officeDocument/2006/relationships/image" Target="../media/image37.svg"/><Relationship Id="rId9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jpeg"/><Relationship Id="rId7" Type="http://schemas.openxmlformats.org/officeDocument/2006/relationships/image" Target="../media/image56.sv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5.png"/><Relationship Id="rId5" Type="http://schemas.openxmlformats.org/officeDocument/2006/relationships/image" Target="../media/image54.svg"/><Relationship Id="rId4" Type="http://schemas.openxmlformats.org/officeDocument/2006/relationships/image" Target="../media/image53.png"/><Relationship Id="rId9" Type="http://schemas.openxmlformats.org/officeDocument/2006/relationships/image" Target="../media/image58.sv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24">
            <a:extLst>
              <a:ext uri="{FF2B5EF4-FFF2-40B4-BE49-F238E27FC236}">
                <a16:creationId xmlns:a16="http://schemas.microsoft.com/office/drawing/2014/main" id="{3E1B7A48-8486-A3E2-23CA-667375880E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bg1"/>
              </a:solidFill>
              <a:latin typeface="Plus Jakarta Sans" pitchFamily="2" charset="77"/>
            </a:endParaRP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F3AE280E-057F-0CB2-F0AD-EE1CF8F1685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" r="2706"/>
          <a:stretch>
            <a:fillRect/>
          </a:stretch>
        </p:blipFill>
        <p:spPr>
          <a:xfrm flipH="1">
            <a:off x="5585993" y="73095"/>
            <a:ext cx="6418618" cy="6784905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EA9903-23F3-A003-6215-2F05918CAB95}"/>
              </a:ext>
            </a:extLst>
          </p:cNvPr>
          <p:cNvSpPr txBox="1"/>
          <p:nvPr/>
        </p:nvSpPr>
        <p:spPr>
          <a:xfrm>
            <a:off x="731744" y="947551"/>
            <a:ext cx="5988898" cy="2481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</a:t>
            </a:r>
            <a:r>
              <a:rPr lang="fa-IR" sz="5400" b="1" dirty="0">
                <a:solidFill>
                  <a:srgbClr val="79E1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هوش مصنوعی</a:t>
            </a:r>
            <a:endParaRPr lang="en-US" sz="5400" b="1" dirty="0">
              <a:solidFill>
                <a:srgbClr val="79E1FF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E92E1B-A213-FD6A-7546-5A0748DF0F80}"/>
              </a:ext>
            </a:extLst>
          </p:cNvPr>
          <p:cNvSpPr txBox="1"/>
          <p:nvPr/>
        </p:nvSpPr>
        <p:spPr>
          <a:xfrm>
            <a:off x="840467" y="3525755"/>
            <a:ext cx="28857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100" b="1">
                <a:solidFill>
                  <a:schemeClr val="tx2">
                    <a:lumMod val="75000"/>
                  </a:schemeClr>
                </a:solidFill>
                <a:latin typeface="MuseoModerno" pitchFamily="2" charset="77"/>
              </a:defRPr>
            </a:lvl1pPr>
          </a:lstStyle>
          <a:p>
            <a:pPr algn="justLow" rtl="1"/>
            <a:r>
              <a:rPr lang="fa-IR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(تم پاورپوینت </a:t>
            </a:r>
            <a:r>
              <a:rPr lang="en-US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AI</a:t>
            </a:r>
            <a:r>
              <a:rPr lang="fa-IR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(</a:t>
            </a:r>
            <a:endParaRPr lang="id-ID" sz="2800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1838C1C-F4C7-E185-C87F-9DB04148FAA1}"/>
              </a:ext>
            </a:extLst>
          </p:cNvPr>
          <p:cNvSpPr txBox="1"/>
          <p:nvPr/>
        </p:nvSpPr>
        <p:spPr>
          <a:xfrm>
            <a:off x="979005" y="5699256"/>
            <a:ext cx="4359728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B2BFA6B-A77F-8BB1-E69E-17CA14394DAF}"/>
              </a:ext>
            </a:extLst>
          </p:cNvPr>
          <p:cNvGrpSpPr/>
          <p:nvPr/>
        </p:nvGrpSpPr>
        <p:grpSpPr>
          <a:xfrm>
            <a:off x="1284891" y="4574033"/>
            <a:ext cx="4273735" cy="633398"/>
            <a:chOff x="1284891" y="4574033"/>
            <a:chExt cx="4273735" cy="633398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82810F7C-9B84-2BB6-218A-5AEABD61B3C9}"/>
                </a:ext>
              </a:extLst>
            </p:cNvPr>
            <p:cNvGrpSpPr/>
            <p:nvPr/>
          </p:nvGrpSpPr>
          <p:grpSpPr>
            <a:xfrm>
              <a:off x="1284891" y="4574033"/>
              <a:ext cx="1862315" cy="633398"/>
              <a:chOff x="1284890" y="4930494"/>
              <a:chExt cx="2062743" cy="701566"/>
            </a:xfrm>
          </p:grpSpPr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8015F255-1437-2701-82FC-A028B10F1BF0}"/>
                  </a:ext>
                </a:extLst>
              </p:cNvPr>
              <p:cNvSpPr/>
              <p:nvPr/>
            </p:nvSpPr>
            <p:spPr>
              <a:xfrm>
                <a:off x="1284890" y="4930494"/>
                <a:ext cx="2062743" cy="70156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lumMod val="90000"/>
                      <a:alpha val="35000"/>
                    </a:schemeClr>
                  </a:gs>
                  <a:gs pos="100000">
                    <a:schemeClr val="bg1">
                      <a:lumMod val="75000"/>
                      <a:alpha val="56674"/>
                    </a:schemeClr>
                  </a:gs>
                </a:gsLst>
                <a:lin ang="4200000" scaled="0"/>
              </a:gradFill>
              <a:ln w="15998" cap="flat">
                <a:gradFill>
                  <a:gsLst>
                    <a:gs pos="50000">
                      <a:schemeClr val="bg1">
                        <a:lumMod val="90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50000"/>
                        <a:alpha val="46000"/>
                      </a:schemeClr>
                    </a:gs>
                  </a:gsLst>
                  <a:lin ang="7800000" scaled="0"/>
                </a:gra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600" dirty="0">
                  <a:latin typeface="Plus Jakarta Sans" pitchFamily="2" charset="77"/>
                </a:endParaRPr>
              </a:p>
            </p:txBody>
          </p:sp>
          <p:sp>
            <p:nvSpPr>
              <p:cNvPr id="15" name="Block Arc 14">
                <a:extLst>
                  <a:ext uri="{FF2B5EF4-FFF2-40B4-BE49-F238E27FC236}">
                    <a16:creationId xmlns:a16="http://schemas.microsoft.com/office/drawing/2014/main" id="{35DBF269-8508-F38C-173A-A7865D506EC7}"/>
                  </a:ext>
                </a:extLst>
              </p:cNvPr>
              <p:cNvSpPr/>
              <p:nvPr/>
            </p:nvSpPr>
            <p:spPr>
              <a:xfrm>
                <a:off x="1405372" y="5037662"/>
                <a:ext cx="495171" cy="495171"/>
              </a:xfrm>
              <a:prstGeom prst="blockArc">
                <a:avLst>
                  <a:gd name="adj1" fmla="val 1947850"/>
                  <a:gd name="adj2" fmla="val 20357964"/>
                  <a:gd name="adj3" fmla="val 9708"/>
                </a:avLst>
              </a:prstGeom>
              <a:gradFill>
                <a:gsLst>
                  <a:gs pos="0">
                    <a:schemeClr val="bg1">
                      <a:lumMod val="90000"/>
                    </a:schemeClr>
                  </a:gs>
                  <a:gs pos="100000">
                    <a:schemeClr val="bg1">
                      <a:lumMod val="90000"/>
                    </a:schemeClr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solidFill>
                    <a:schemeClr val="tx1"/>
                  </a:solidFill>
                  <a:latin typeface="Plus Jakarta Sans" pitchFamily="2" charset="77"/>
                </a:endParaRPr>
              </a:p>
            </p:txBody>
          </p:sp>
          <p:cxnSp>
            <p:nvCxnSpPr>
              <p:cNvPr id="18" name="Straight Arrow Connector 17">
                <a:extLst>
                  <a:ext uri="{FF2B5EF4-FFF2-40B4-BE49-F238E27FC236}">
                    <a16:creationId xmlns:a16="http://schemas.microsoft.com/office/drawing/2014/main" id="{53AB353A-CC89-0C7C-3D66-39CBEBF2C8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83356" y="5294873"/>
                <a:ext cx="201930" cy="0"/>
              </a:xfrm>
              <a:prstGeom prst="straightConnector1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200000" scaled="0"/>
              </a:gradFill>
              <a:ln w="28575" cap="rnd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0000"/>
                      </a:schemeClr>
                    </a:gs>
                  </a:gsLst>
                  <a:lin ang="3000000" scaled="0"/>
                </a:gradFill>
                <a:round/>
                <a:headEnd type="none" w="sm" len="med"/>
                <a:tailEnd type="arrow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4CB2006A-7139-1F64-9043-1E5D06C47F03}"/>
                </a:ext>
              </a:extLst>
            </p:cNvPr>
            <p:cNvGrpSpPr/>
            <p:nvPr/>
          </p:nvGrpSpPr>
          <p:grpSpPr>
            <a:xfrm>
              <a:off x="3726193" y="4591835"/>
              <a:ext cx="564561" cy="564561"/>
              <a:chOff x="3726193" y="4591835"/>
              <a:chExt cx="564561" cy="564561"/>
            </a:xfrm>
          </p:grpSpPr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55A9DC8D-BC64-F471-0C49-39A6BC46261A}"/>
                  </a:ext>
                </a:extLst>
              </p:cNvPr>
              <p:cNvSpPr/>
              <p:nvPr/>
            </p:nvSpPr>
            <p:spPr>
              <a:xfrm>
                <a:off x="3726193" y="4591835"/>
                <a:ext cx="564561" cy="564561"/>
              </a:xfrm>
              <a:prstGeom prst="ellipse">
                <a:avLst/>
              </a:prstGeom>
              <a:solidFill>
                <a:schemeClr val="bg1">
                  <a:lumMod val="90000"/>
                  <a:alpha val="1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Plus Jakarta Sans" pitchFamily="2" charset="77"/>
                </a:endParaRPr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96AB7261-76F9-4734-FA1C-516BE06714C7}"/>
                  </a:ext>
                </a:extLst>
              </p:cNvPr>
              <p:cNvSpPr/>
              <p:nvPr/>
            </p:nvSpPr>
            <p:spPr>
              <a:xfrm>
                <a:off x="3770472" y="4636114"/>
                <a:ext cx="476002" cy="476002"/>
              </a:xfrm>
              <a:prstGeom prst="ellipse">
                <a:avLst/>
              </a:prstGeom>
              <a:solidFill>
                <a:schemeClr val="bg1">
                  <a:lumMod val="90000"/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Plus Jakarta Sans" pitchFamily="2" charset="77"/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E95ADC94-5157-4515-DF49-4011536A9A7C}"/>
                  </a:ext>
                </a:extLst>
              </p:cNvPr>
              <p:cNvSpPr/>
              <p:nvPr/>
            </p:nvSpPr>
            <p:spPr>
              <a:xfrm>
                <a:off x="3827206" y="4692848"/>
                <a:ext cx="362537" cy="362537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0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Plus Jakarta Sans" pitchFamily="2" charset="77"/>
                </a:endParaRPr>
              </a:p>
            </p:txBody>
          </p:sp>
          <p:pic>
            <p:nvPicPr>
              <p:cNvPr id="79" name="Graphic 78">
                <a:extLst>
                  <a:ext uri="{FF2B5EF4-FFF2-40B4-BE49-F238E27FC236}">
                    <a16:creationId xmlns:a16="http://schemas.microsoft.com/office/drawing/2014/main" id="{FE485192-3B4E-278F-8A0E-0CFF696B50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3909320" y="4790303"/>
                <a:ext cx="243853" cy="167625"/>
              </a:xfrm>
              <a:prstGeom prst="rect">
                <a:avLst/>
              </a:prstGeom>
            </p:spPr>
          </p:pic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A1CC830-C7CA-496E-8A01-C9870EF21335}"/>
                </a:ext>
              </a:extLst>
            </p:cNvPr>
            <p:cNvGrpSpPr/>
            <p:nvPr/>
          </p:nvGrpSpPr>
          <p:grpSpPr>
            <a:xfrm>
              <a:off x="1284891" y="4574033"/>
              <a:ext cx="1862315" cy="633398"/>
              <a:chOff x="1284890" y="4930494"/>
              <a:chExt cx="2062743" cy="701566"/>
            </a:xfrm>
          </p:grpSpPr>
          <p:sp>
            <p:nvSpPr>
              <p:cNvPr id="7" name="Rounded Rectangle 22">
                <a:extLst>
                  <a:ext uri="{FF2B5EF4-FFF2-40B4-BE49-F238E27FC236}">
                    <a16:creationId xmlns:a16="http://schemas.microsoft.com/office/drawing/2014/main" id="{7A8114F5-E002-77CC-CCB6-5046CEDB12A2}"/>
                  </a:ext>
                </a:extLst>
              </p:cNvPr>
              <p:cNvSpPr/>
              <p:nvPr/>
            </p:nvSpPr>
            <p:spPr>
              <a:xfrm>
                <a:off x="1284890" y="4930494"/>
                <a:ext cx="2062743" cy="70156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lumMod val="90000"/>
                      <a:alpha val="35000"/>
                    </a:schemeClr>
                  </a:gs>
                  <a:gs pos="100000">
                    <a:schemeClr val="bg1">
                      <a:lumMod val="75000"/>
                      <a:alpha val="56674"/>
                    </a:schemeClr>
                  </a:gs>
                </a:gsLst>
                <a:lin ang="4200000" scaled="0"/>
              </a:gradFill>
              <a:ln w="15998" cap="flat">
                <a:gradFill>
                  <a:gsLst>
                    <a:gs pos="50000">
                      <a:schemeClr val="bg1">
                        <a:lumMod val="90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50000"/>
                        <a:alpha val="46000"/>
                      </a:schemeClr>
                    </a:gs>
                  </a:gsLst>
                  <a:lin ang="7800000" scaled="0"/>
                </a:gra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600" dirty="0">
                  <a:latin typeface="Plus Jakarta Sans" pitchFamily="2" charset="77"/>
                </a:endParaRPr>
              </a:p>
            </p:txBody>
          </p:sp>
          <p:sp>
            <p:nvSpPr>
              <p:cNvPr id="10" name="Block Arc 9">
                <a:extLst>
                  <a:ext uri="{FF2B5EF4-FFF2-40B4-BE49-F238E27FC236}">
                    <a16:creationId xmlns:a16="http://schemas.microsoft.com/office/drawing/2014/main" id="{6A30CCCE-3857-7EEA-E327-C4DA9382CE4A}"/>
                  </a:ext>
                </a:extLst>
              </p:cNvPr>
              <p:cNvSpPr/>
              <p:nvPr/>
            </p:nvSpPr>
            <p:spPr>
              <a:xfrm>
                <a:off x="1405372" y="5037662"/>
                <a:ext cx="495171" cy="495171"/>
              </a:xfrm>
              <a:prstGeom prst="blockArc">
                <a:avLst>
                  <a:gd name="adj1" fmla="val 1947850"/>
                  <a:gd name="adj2" fmla="val 20357964"/>
                  <a:gd name="adj3" fmla="val 9708"/>
                </a:avLst>
              </a:prstGeom>
              <a:gradFill>
                <a:gsLst>
                  <a:gs pos="0">
                    <a:schemeClr val="bg1">
                      <a:lumMod val="90000"/>
                    </a:schemeClr>
                  </a:gs>
                  <a:gs pos="100000">
                    <a:schemeClr val="bg1">
                      <a:lumMod val="90000"/>
                    </a:schemeClr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solidFill>
                    <a:schemeClr val="tx1"/>
                  </a:solidFill>
                  <a:latin typeface="Plus Jakarta Sans" pitchFamily="2" charset="77"/>
                </a:endParaRPr>
              </a:p>
            </p:txBody>
          </p:sp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id="{8220061D-201E-B0F8-3C64-E0159FD606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83356" y="5294873"/>
                <a:ext cx="201930" cy="0"/>
              </a:xfrm>
              <a:prstGeom prst="straightConnector1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200000" scaled="0"/>
              </a:gradFill>
              <a:ln w="28575" cap="rnd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0000"/>
                      </a:schemeClr>
                    </a:gs>
                  </a:gsLst>
                  <a:lin ang="3000000" scaled="0"/>
                </a:gradFill>
                <a:round/>
                <a:headEnd type="none" w="sm" len="med"/>
                <a:tailEnd type="arrow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0A5E75D-78F6-59F6-014A-2BB296C2C625}"/>
                </a:ext>
              </a:extLst>
            </p:cNvPr>
            <p:cNvGrpSpPr/>
            <p:nvPr/>
          </p:nvGrpSpPr>
          <p:grpSpPr>
            <a:xfrm>
              <a:off x="3726193" y="4591835"/>
              <a:ext cx="564561" cy="564561"/>
              <a:chOff x="3726193" y="4591835"/>
              <a:chExt cx="564561" cy="564561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450005BB-7504-1C52-2818-DBCFF3E4FB3C}"/>
                  </a:ext>
                </a:extLst>
              </p:cNvPr>
              <p:cNvSpPr/>
              <p:nvPr/>
            </p:nvSpPr>
            <p:spPr>
              <a:xfrm>
                <a:off x="3726193" y="4591835"/>
                <a:ext cx="564561" cy="564561"/>
              </a:xfrm>
              <a:prstGeom prst="ellipse">
                <a:avLst/>
              </a:prstGeom>
              <a:solidFill>
                <a:schemeClr val="bg1">
                  <a:lumMod val="90000"/>
                  <a:alpha val="1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Plus Jakarta Sans" pitchFamily="2" charset="77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CD79A7B8-1A2F-0B9F-7625-EAC7114A97D4}"/>
                  </a:ext>
                </a:extLst>
              </p:cNvPr>
              <p:cNvSpPr/>
              <p:nvPr/>
            </p:nvSpPr>
            <p:spPr>
              <a:xfrm>
                <a:off x="3770472" y="4636114"/>
                <a:ext cx="476002" cy="476002"/>
              </a:xfrm>
              <a:prstGeom prst="ellipse">
                <a:avLst/>
              </a:prstGeom>
              <a:solidFill>
                <a:schemeClr val="bg1">
                  <a:lumMod val="90000"/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Plus Jakarta Sans" pitchFamily="2" charset="77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BF8FF28D-2B60-20A9-FB6D-361C6D03C787}"/>
                  </a:ext>
                </a:extLst>
              </p:cNvPr>
              <p:cNvSpPr/>
              <p:nvPr/>
            </p:nvSpPr>
            <p:spPr>
              <a:xfrm>
                <a:off x="3827206" y="4692848"/>
                <a:ext cx="362537" cy="362537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0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Plus Jakarta Sans" pitchFamily="2" charset="77"/>
                </a:endParaRPr>
              </a:p>
            </p:txBody>
          </p:sp>
          <p:pic>
            <p:nvPicPr>
              <p:cNvPr id="19" name="Graphic 18">
                <a:extLst>
                  <a:ext uri="{FF2B5EF4-FFF2-40B4-BE49-F238E27FC236}">
                    <a16:creationId xmlns:a16="http://schemas.microsoft.com/office/drawing/2014/main" id="{7B8E3DDB-71F5-B08F-E248-10CCE40492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909320" y="4790303"/>
                <a:ext cx="243853" cy="167625"/>
              </a:xfrm>
              <a:prstGeom prst="rect">
                <a:avLst/>
              </a:prstGeom>
            </p:spPr>
          </p:pic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44EFCE8-73EB-662B-DE5E-276CF47EE97E}"/>
                </a:ext>
              </a:extLst>
            </p:cNvPr>
            <p:cNvSpPr txBox="1"/>
            <p:nvPr/>
          </p:nvSpPr>
          <p:spPr>
            <a:xfrm>
              <a:off x="1958969" y="4758779"/>
              <a:ext cx="10358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100" b="1">
                  <a:solidFill>
                    <a:schemeClr val="tx2">
                      <a:lumMod val="75000"/>
                    </a:schemeClr>
                  </a:solidFill>
                  <a:latin typeface="MuseoModerno" pitchFamily="2" charset="77"/>
                </a:defRPr>
              </a:lvl1pPr>
            </a:lstStyle>
            <a:p>
              <a:pPr algn="justLow" rtl="1"/>
              <a:r>
                <a:rPr lang="fa-IR" sz="12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بیشتر بدونیم</a:t>
              </a:r>
              <a:endParaRPr lang="id-ID" sz="1200" dirty="0">
                <a:solidFill>
                  <a:schemeClr val="bg1"/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E8BF757-B1F2-35CB-348A-1987142D6391}"/>
                </a:ext>
              </a:extLst>
            </p:cNvPr>
            <p:cNvSpPr txBox="1"/>
            <p:nvPr/>
          </p:nvSpPr>
          <p:spPr>
            <a:xfrm>
              <a:off x="4351244" y="4722400"/>
              <a:ext cx="12073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100" b="1">
                  <a:solidFill>
                    <a:schemeClr val="tx2">
                      <a:lumMod val="75000"/>
                    </a:schemeClr>
                  </a:solidFill>
                  <a:latin typeface="MuseoModerno" pitchFamily="2" charset="77"/>
                </a:defRPr>
              </a:lvl1pPr>
            </a:lstStyle>
            <a:p>
              <a:pPr algn="justLow" rtl="1"/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لینک فیلمتو بزار</a:t>
              </a:r>
              <a:endParaRPr lang="id-ID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886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20">
            <a:extLst>
              <a:ext uri="{FF2B5EF4-FFF2-40B4-BE49-F238E27FC236}">
                <a16:creationId xmlns:a16="http://schemas.microsoft.com/office/drawing/2014/main" id="{CC3A5601-7880-1A31-02D9-A1753C06AADB}"/>
              </a:ext>
            </a:extLst>
          </p:cNvPr>
          <p:cNvSpPr/>
          <p:nvPr/>
        </p:nvSpPr>
        <p:spPr>
          <a:xfrm>
            <a:off x="6096000" y="0"/>
            <a:ext cx="3853912" cy="6857999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dirty="0">
              <a:solidFill>
                <a:schemeClr val="bg1"/>
              </a:solidFill>
              <a:latin typeface="Plus Jakarta Sans" pitchFamily="2" charset="77"/>
            </a:endParaRP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A34CF7C-5BDB-DE9A-00B1-D27E236AC51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3" r="20933"/>
          <a:stretch>
            <a:fillRect/>
          </a:stretch>
        </p:blipFill>
        <p:spPr/>
      </p:pic>
      <p:sp>
        <p:nvSpPr>
          <p:cNvPr id="42" name="Rounded Rectangle 4">
            <a:extLst>
              <a:ext uri="{FF2B5EF4-FFF2-40B4-BE49-F238E27FC236}">
                <a16:creationId xmlns:a16="http://schemas.microsoft.com/office/drawing/2014/main" id="{BC2039A0-3EDF-ADAD-3945-7CA3C0CCD779}"/>
              </a:ext>
            </a:extLst>
          </p:cNvPr>
          <p:cNvSpPr/>
          <p:nvPr/>
        </p:nvSpPr>
        <p:spPr>
          <a:xfrm>
            <a:off x="9976978" y="3149599"/>
            <a:ext cx="1733550" cy="2297611"/>
          </a:xfrm>
          <a:prstGeom prst="roundRect">
            <a:avLst>
              <a:gd name="adj" fmla="val 9042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bg1"/>
              </a:solidFill>
              <a:latin typeface="Plus Jakarta Sans" pitchFamily="2" charset="77"/>
            </a:endParaRPr>
          </a:p>
        </p:txBody>
      </p:sp>
      <p:sp>
        <p:nvSpPr>
          <p:cNvPr id="9" name="Freeform 24">
            <a:extLst>
              <a:ext uri="{FF2B5EF4-FFF2-40B4-BE49-F238E27FC236}">
                <a16:creationId xmlns:a16="http://schemas.microsoft.com/office/drawing/2014/main" id="{DFEB1E80-BB8A-90CD-AA97-D66C8A4AFC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txBody>
          <a:bodyPr wrap="none" anchor="ctr"/>
          <a:lstStyle/>
          <a:p>
            <a:endParaRPr lang="en-US" dirty="0">
              <a:latin typeface="Plus Jakarta Sans" pitchFamily="2" charset="77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40C9AE6-EB29-3D4E-0CB1-FFE54DF86F86}"/>
              </a:ext>
            </a:extLst>
          </p:cNvPr>
          <p:cNvGrpSpPr/>
          <p:nvPr/>
        </p:nvGrpSpPr>
        <p:grpSpPr>
          <a:xfrm flipH="1">
            <a:off x="4847144" y="5609061"/>
            <a:ext cx="821311" cy="821311"/>
            <a:chOff x="500013" y="5556070"/>
            <a:chExt cx="821311" cy="821311"/>
          </a:xfrm>
        </p:grpSpPr>
        <p:sp>
          <p:nvSpPr>
            <p:cNvPr id="16" name="Block Arc 15">
              <a:extLst>
                <a:ext uri="{FF2B5EF4-FFF2-40B4-BE49-F238E27FC236}">
                  <a16:creationId xmlns:a16="http://schemas.microsoft.com/office/drawing/2014/main" id="{CB0EC799-8872-4D52-6817-24DA654992D2}"/>
                </a:ext>
              </a:extLst>
            </p:cNvPr>
            <p:cNvSpPr/>
            <p:nvPr/>
          </p:nvSpPr>
          <p:spPr>
            <a:xfrm>
              <a:off x="500013" y="5556070"/>
              <a:ext cx="821311" cy="821311"/>
            </a:xfrm>
            <a:prstGeom prst="blockArc">
              <a:avLst>
                <a:gd name="adj1" fmla="val 1947850"/>
                <a:gd name="adj2" fmla="val 20357964"/>
                <a:gd name="adj3" fmla="val 9708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Plus Jakarta Sans" pitchFamily="2" charset="77"/>
              </a:endParaRPr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F1689D31-A060-2693-79AF-BF53EF427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595" y="5802022"/>
              <a:ext cx="279400" cy="333375"/>
            </a:xfrm>
            <a:custGeom>
              <a:avLst/>
              <a:gdLst>
                <a:gd name="T0" fmla="*/ 155 w 774"/>
                <a:gd name="T1" fmla="*/ 692 h 928"/>
                <a:gd name="T2" fmla="*/ 199 w 774"/>
                <a:gd name="T3" fmla="*/ 736 h 928"/>
                <a:gd name="T4" fmla="*/ 236 w 774"/>
                <a:gd name="T5" fmla="*/ 736 h 928"/>
                <a:gd name="T6" fmla="*/ 236 w 774"/>
                <a:gd name="T7" fmla="*/ 868 h 928"/>
                <a:gd name="T8" fmla="*/ 295 w 774"/>
                <a:gd name="T9" fmla="*/ 927 h 928"/>
                <a:gd name="T10" fmla="*/ 353 w 774"/>
                <a:gd name="T11" fmla="*/ 868 h 928"/>
                <a:gd name="T12" fmla="*/ 353 w 774"/>
                <a:gd name="T13" fmla="*/ 736 h 928"/>
                <a:gd name="T14" fmla="*/ 427 w 774"/>
                <a:gd name="T15" fmla="*/ 736 h 928"/>
                <a:gd name="T16" fmla="*/ 427 w 774"/>
                <a:gd name="T17" fmla="*/ 868 h 928"/>
                <a:gd name="T18" fmla="*/ 486 w 774"/>
                <a:gd name="T19" fmla="*/ 927 h 928"/>
                <a:gd name="T20" fmla="*/ 545 w 774"/>
                <a:gd name="T21" fmla="*/ 868 h 928"/>
                <a:gd name="T22" fmla="*/ 545 w 774"/>
                <a:gd name="T23" fmla="*/ 736 h 928"/>
                <a:gd name="T24" fmla="*/ 581 w 774"/>
                <a:gd name="T25" fmla="*/ 736 h 928"/>
                <a:gd name="T26" fmla="*/ 618 w 774"/>
                <a:gd name="T27" fmla="*/ 692 h 928"/>
                <a:gd name="T28" fmla="*/ 618 w 774"/>
                <a:gd name="T29" fmla="*/ 309 h 928"/>
                <a:gd name="T30" fmla="*/ 155 w 774"/>
                <a:gd name="T31" fmla="*/ 309 h 928"/>
                <a:gd name="T32" fmla="*/ 155 w 774"/>
                <a:gd name="T33" fmla="*/ 692 h 928"/>
                <a:gd name="T34" fmla="*/ 59 w 774"/>
                <a:gd name="T35" fmla="*/ 309 h 928"/>
                <a:gd name="T36" fmla="*/ 0 w 774"/>
                <a:gd name="T37" fmla="*/ 368 h 928"/>
                <a:gd name="T38" fmla="*/ 0 w 774"/>
                <a:gd name="T39" fmla="*/ 640 h 928"/>
                <a:gd name="T40" fmla="*/ 59 w 774"/>
                <a:gd name="T41" fmla="*/ 692 h 928"/>
                <a:gd name="T42" fmla="*/ 118 w 774"/>
                <a:gd name="T43" fmla="*/ 640 h 928"/>
                <a:gd name="T44" fmla="*/ 118 w 774"/>
                <a:gd name="T45" fmla="*/ 368 h 928"/>
                <a:gd name="T46" fmla="*/ 59 w 774"/>
                <a:gd name="T47" fmla="*/ 309 h 928"/>
                <a:gd name="T48" fmla="*/ 714 w 774"/>
                <a:gd name="T49" fmla="*/ 309 h 928"/>
                <a:gd name="T50" fmla="*/ 655 w 774"/>
                <a:gd name="T51" fmla="*/ 368 h 928"/>
                <a:gd name="T52" fmla="*/ 655 w 774"/>
                <a:gd name="T53" fmla="*/ 640 h 928"/>
                <a:gd name="T54" fmla="*/ 714 w 774"/>
                <a:gd name="T55" fmla="*/ 692 h 928"/>
                <a:gd name="T56" fmla="*/ 773 w 774"/>
                <a:gd name="T57" fmla="*/ 640 h 928"/>
                <a:gd name="T58" fmla="*/ 773 w 774"/>
                <a:gd name="T59" fmla="*/ 368 h 928"/>
                <a:gd name="T60" fmla="*/ 714 w 774"/>
                <a:gd name="T61" fmla="*/ 309 h 928"/>
                <a:gd name="T62" fmla="*/ 523 w 774"/>
                <a:gd name="T63" fmla="*/ 88 h 928"/>
                <a:gd name="T64" fmla="*/ 574 w 774"/>
                <a:gd name="T65" fmla="*/ 37 h 928"/>
                <a:gd name="T66" fmla="*/ 574 w 774"/>
                <a:gd name="T67" fmla="*/ 8 h 928"/>
                <a:gd name="T68" fmla="*/ 545 w 774"/>
                <a:gd name="T69" fmla="*/ 8 h 928"/>
                <a:gd name="T70" fmla="*/ 486 w 774"/>
                <a:gd name="T71" fmla="*/ 66 h 928"/>
                <a:gd name="T72" fmla="*/ 390 w 774"/>
                <a:gd name="T73" fmla="*/ 44 h 928"/>
                <a:gd name="T74" fmla="*/ 287 w 774"/>
                <a:gd name="T75" fmla="*/ 66 h 928"/>
                <a:gd name="T76" fmla="*/ 228 w 774"/>
                <a:gd name="T77" fmla="*/ 8 h 928"/>
                <a:gd name="T78" fmla="*/ 199 w 774"/>
                <a:gd name="T79" fmla="*/ 8 h 928"/>
                <a:gd name="T80" fmla="*/ 199 w 774"/>
                <a:gd name="T81" fmla="*/ 37 h 928"/>
                <a:gd name="T82" fmla="*/ 251 w 774"/>
                <a:gd name="T83" fmla="*/ 88 h 928"/>
                <a:gd name="T84" fmla="*/ 155 w 774"/>
                <a:gd name="T85" fmla="*/ 272 h 928"/>
                <a:gd name="T86" fmla="*/ 618 w 774"/>
                <a:gd name="T87" fmla="*/ 272 h 928"/>
                <a:gd name="T88" fmla="*/ 523 w 774"/>
                <a:gd name="T89" fmla="*/ 88 h 928"/>
                <a:gd name="T90" fmla="*/ 309 w 774"/>
                <a:gd name="T91" fmla="*/ 191 h 928"/>
                <a:gd name="T92" fmla="*/ 273 w 774"/>
                <a:gd name="T93" fmla="*/ 191 h 928"/>
                <a:gd name="T94" fmla="*/ 273 w 774"/>
                <a:gd name="T95" fmla="*/ 155 h 928"/>
                <a:gd name="T96" fmla="*/ 309 w 774"/>
                <a:gd name="T97" fmla="*/ 155 h 928"/>
                <a:gd name="T98" fmla="*/ 309 w 774"/>
                <a:gd name="T99" fmla="*/ 191 h 928"/>
                <a:gd name="T100" fmla="*/ 501 w 774"/>
                <a:gd name="T101" fmla="*/ 191 h 928"/>
                <a:gd name="T102" fmla="*/ 464 w 774"/>
                <a:gd name="T103" fmla="*/ 191 h 928"/>
                <a:gd name="T104" fmla="*/ 464 w 774"/>
                <a:gd name="T105" fmla="*/ 155 h 928"/>
                <a:gd name="T106" fmla="*/ 501 w 774"/>
                <a:gd name="T107" fmla="*/ 155 h 928"/>
                <a:gd name="T108" fmla="*/ 501 w 774"/>
                <a:gd name="T109" fmla="*/ 191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4" h="928">
                  <a:moveTo>
                    <a:pt x="155" y="692"/>
                  </a:moveTo>
                  <a:cubicBezTo>
                    <a:pt x="155" y="721"/>
                    <a:pt x="177" y="736"/>
                    <a:pt x="199" y="736"/>
                  </a:cubicBezTo>
                  <a:lnTo>
                    <a:pt x="236" y="736"/>
                  </a:lnTo>
                  <a:lnTo>
                    <a:pt x="236" y="868"/>
                  </a:lnTo>
                  <a:cubicBezTo>
                    <a:pt x="236" y="897"/>
                    <a:pt x="265" y="927"/>
                    <a:pt x="295" y="927"/>
                  </a:cubicBezTo>
                  <a:cubicBezTo>
                    <a:pt x="324" y="927"/>
                    <a:pt x="353" y="897"/>
                    <a:pt x="353" y="868"/>
                  </a:cubicBezTo>
                  <a:lnTo>
                    <a:pt x="353" y="736"/>
                  </a:lnTo>
                  <a:lnTo>
                    <a:pt x="427" y="736"/>
                  </a:lnTo>
                  <a:lnTo>
                    <a:pt x="427" y="868"/>
                  </a:lnTo>
                  <a:cubicBezTo>
                    <a:pt x="427" y="897"/>
                    <a:pt x="456" y="927"/>
                    <a:pt x="486" y="927"/>
                  </a:cubicBezTo>
                  <a:cubicBezTo>
                    <a:pt x="515" y="927"/>
                    <a:pt x="545" y="897"/>
                    <a:pt x="545" y="868"/>
                  </a:cubicBezTo>
                  <a:lnTo>
                    <a:pt x="545" y="736"/>
                  </a:lnTo>
                  <a:lnTo>
                    <a:pt x="581" y="736"/>
                  </a:lnTo>
                  <a:cubicBezTo>
                    <a:pt x="604" y="736"/>
                    <a:pt x="618" y="721"/>
                    <a:pt x="618" y="692"/>
                  </a:cubicBezTo>
                  <a:lnTo>
                    <a:pt x="618" y="309"/>
                  </a:lnTo>
                  <a:lnTo>
                    <a:pt x="155" y="309"/>
                  </a:lnTo>
                  <a:lnTo>
                    <a:pt x="155" y="692"/>
                  </a:lnTo>
                  <a:close/>
                  <a:moveTo>
                    <a:pt x="59" y="309"/>
                  </a:moveTo>
                  <a:cubicBezTo>
                    <a:pt x="30" y="309"/>
                    <a:pt x="0" y="339"/>
                    <a:pt x="0" y="368"/>
                  </a:cubicBezTo>
                  <a:lnTo>
                    <a:pt x="0" y="640"/>
                  </a:lnTo>
                  <a:cubicBezTo>
                    <a:pt x="0" y="669"/>
                    <a:pt x="26" y="692"/>
                    <a:pt x="59" y="692"/>
                  </a:cubicBezTo>
                  <a:cubicBezTo>
                    <a:pt x="92" y="692"/>
                    <a:pt x="118" y="669"/>
                    <a:pt x="118" y="640"/>
                  </a:cubicBezTo>
                  <a:lnTo>
                    <a:pt x="118" y="368"/>
                  </a:lnTo>
                  <a:cubicBezTo>
                    <a:pt x="118" y="339"/>
                    <a:pt x="96" y="309"/>
                    <a:pt x="59" y="309"/>
                  </a:cubicBezTo>
                  <a:close/>
                  <a:moveTo>
                    <a:pt x="714" y="309"/>
                  </a:moveTo>
                  <a:cubicBezTo>
                    <a:pt x="684" y="309"/>
                    <a:pt x="655" y="339"/>
                    <a:pt x="655" y="368"/>
                  </a:cubicBezTo>
                  <a:lnTo>
                    <a:pt x="655" y="640"/>
                  </a:lnTo>
                  <a:cubicBezTo>
                    <a:pt x="655" y="669"/>
                    <a:pt x="684" y="692"/>
                    <a:pt x="714" y="692"/>
                  </a:cubicBezTo>
                  <a:cubicBezTo>
                    <a:pt x="743" y="692"/>
                    <a:pt x="773" y="669"/>
                    <a:pt x="773" y="640"/>
                  </a:cubicBezTo>
                  <a:lnTo>
                    <a:pt x="773" y="368"/>
                  </a:lnTo>
                  <a:cubicBezTo>
                    <a:pt x="773" y="339"/>
                    <a:pt x="743" y="309"/>
                    <a:pt x="714" y="309"/>
                  </a:cubicBezTo>
                  <a:close/>
                  <a:moveTo>
                    <a:pt x="523" y="88"/>
                  </a:moveTo>
                  <a:lnTo>
                    <a:pt x="574" y="37"/>
                  </a:lnTo>
                  <a:cubicBezTo>
                    <a:pt x="581" y="30"/>
                    <a:pt x="581" y="15"/>
                    <a:pt x="574" y="8"/>
                  </a:cubicBezTo>
                  <a:cubicBezTo>
                    <a:pt x="567" y="0"/>
                    <a:pt x="552" y="0"/>
                    <a:pt x="545" y="8"/>
                  </a:cubicBezTo>
                  <a:lnTo>
                    <a:pt x="486" y="66"/>
                  </a:lnTo>
                  <a:cubicBezTo>
                    <a:pt x="464" y="52"/>
                    <a:pt x="427" y="44"/>
                    <a:pt x="390" y="44"/>
                  </a:cubicBezTo>
                  <a:cubicBezTo>
                    <a:pt x="353" y="44"/>
                    <a:pt x="317" y="52"/>
                    <a:pt x="287" y="66"/>
                  </a:cubicBezTo>
                  <a:lnTo>
                    <a:pt x="228" y="8"/>
                  </a:lnTo>
                  <a:cubicBezTo>
                    <a:pt x="221" y="0"/>
                    <a:pt x="206" y="0"/>
                    <a:pt x="199" y="8"/>
                  </a:cubicBezTo>
                  <a:cubicBezTo>
                    <a:pt x="199" y="15"/>
                    <a:pt x="199" y="30"/>
                    <a:pt x="199" y="37"/>
                  </a:cubicBezTo>
                  <a:lnTo>
                    <a:pt x="251" y="88"/>
                  </a:lnTo>
                  <a:cubicBezTo>
                    <a:pt x="199" y="133"/>
                    <a:pt x="155" y="191"/>
                    <a:pt x="155" y="272"/>
                  </a:cubicBezTo>
                  <a:lnTo>
                    <a:pt x="618" y="272"/>
                  </a:lnTo>
                  <a:cubicBezTo>
                    <a:pt x="618" y="191"/>
                    <a:pt x="581" y="125"/>
                    <a:pt x="523" y="88"/>
                  </a:cubicBezTo>
                  <a:close/>
                  <a:moveTo>
                    <a:pt x="309" y="191"/>
                  </a:moveTo>
                  <a:lnTo>
                    <a:pt x="273" y="191"/>
                  </a:lnTo>
                  <a:lnTo>
                    <a:pt x="273" y="155"/>
                  </a:lnTo>
                  <a:lnTo>
                    <a:pt x="309" y="155"/>
                  </a:lnTo>
                  <a:lnTo>
                    <a:pt x="309" y="191"/>
                  </a:lnTo>
                  <a:close/>
                  <a:moveTo>
                    <a:pt x="501" y="191"/>
                  </a:moveTo>
                  <a:lnTo>
                    <a:pt x="464" y="191"/>
                  </a:lnTo>
                  <a:lnTo>
                    <a:pt x="464" y="155"/>
                  </a:lnTo>
                  <a:lnTo>
                    <a:pt x="501" y="155"/>
                  </a:lnTo>
                  <a:lnTo>
                    <a:pt x="501" y="191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bg1"/>
                </a:solidFill>
                <a:latin typeface="Plus Jakarta Sans" pitchFamily="2" charset="77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2972AB8E-C5A6-231B-6E8E-9726BEA19114}"/>
              </a:ext>
            </a:extLst>
          </p:cNvPr>
          <p:cNvSpPr txBox="1"/>
          <p:nvPr/>
        </p:nvSpPr>
        <p:spPr>
          <a:xfrm>
            <a:off x="512854" y="548003"/>
            <a:ext cx="5193376" cy="13311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7715A6-BB51-112E-363B-976706CEF23C}"/>
              </a:ext>
            </a:extLst>
          </p:cNvPr>
          <p:cNvSpPr txBox="1"/>
          <p:nvPr/>
        </p:nvSpPr>
        <p:spPr>
          <a:xfrm>
            <a:off x="512855" y="2059190"/>
            <a:ext cx="5193376" cy="32162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8497B0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05FB624-2697-E9AA-2BE6-8886668B74C5}"/>
              </a:ext>
            </a:extLst>
          </p:cNvPr>
          <p:cNvSpPr txBox="1"/>
          <p:nvPr/>
        </p:nvSpPr>
        <p:spPr>
          <a:xfrm>
            <a:off x="1365475" y="5549362"/>
            <a:ext cx="3054125" cy="881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6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65A8F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33FC47F-063E-0A53-9B4A-66E5D3D4BB42}"/>
              </a:ext>
            </a:extLst>
          </p:cNvPr>
          <p:cNvSpPr txBox="1"/>
          <p:nvPr/>
        </p:nvSpPr>
        <p:spPr>
          <a:xfrm>
            <a:off x="10109593" y="3334678"/>
            <a:ext cx="1468320" cy="2050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02143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" grpId="0"/>
      <p:bldP spid="5" grpId="0"/>
      <p:bldP spid="17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0" name="Group 489">
            <a:extLst>
              <a:ext uri="{FF2B5EF4-FFF2-40B4-BE49-F238E27FC236}">
                <a16:creationId xmlns:a16="http://schemas.microsoft.com/office/drawing/2014/main" id="{29A5AFF9-49E3-F2F8-8645-0C639BFBE084}"/>
              </a:ext>
            </a:extLst>
          </p:cNvPr>
          <p:cNvGrpSpPr/>
          <p:nvPr/>
        </p:nvGrpSpPr>
        <p:grpSpPr>
          <a:xfrm>
            <a:off x="5438914" y="982047"/>
            <a:ext cx="2421184" cy="4894878"/>
            <a:chOff x="1185616" y="1798731"/>
            <a:chExt cx="1575680" cy="3185533"/>
          </a:xfrm>
        </p:grpSpPr>
        <p:grpSp>
          <p:nvGrpSpPr>
            <p:cNvPr id="2" name="Graphic 4">
              <a:extLst>
                <a:ext uri="{FF2B5EF4-FFF2-40B4-BE49-F238E27FC236}">
                  <a16:creationId xmlns:a16="http://schemas.microsoft.com/office/drawing/2014/main" id="{001228D6-1113-92A1-7C90-34FB639E486B}"/>
                </a:ext>
              </a:extLst>
            </p:cNvPr>
            <p:cNvGrpSpPr/>
            <p:nvPr/>
          </p:nvGrpSpPr>
          <p:grpSpPr>
            <a:xfrm>
              <a:off x="1221104" y="4229383"/>
              <a:ext cx="421005" cy="175387"/>
              <a:chOff x="1221104" y="4140483"/>
              <a:chExt cx="421005" cy="175387"/>
            </a:xfrm>
          </p:grpSpPr>
          <p:sp>
            <p:nvSpPr>
              <p:cNvPr id="3" name="Freeform: Shape 2">
                <a:extLst>
                  <a:ext uri="{FF2B5EF4-FFF2-40B4-BE49-F238E27FC236}">
                    <a16:creationId xmlns:a16="http://schemas.microsoft.com/office/drawing/2014/main" id="{D343C53A-3FD9-656A-CB43-C6BB743DE680}"/>
                  </a:ext>
                </a:extLst>
              </p:cNvPr>
              <p:cNvSpPr/>
              <p:nvPr/>
            </p:nvSpPr>
            <p:spPr>
              <a:xfrm>
                <a:off x="1221104" y="4140483"/>
                <a:ext cx="421005" cy="175387"/>
              </a:xfrm>
              <a:custGeom>
                <a:avLst/>
                <a:gdLst>
                  <a:gd name="connsiteX0" fmla="*/ 421005 w 421005"/>
                  <a:gd name="connsiteY0" fmla="*/ 121095 h 175387"/>
                  <a:gd name="connsiteX1" fmla="*/ 421005 w 421005"/>
                  <a:gd name="connsiteY1" fmla="*/ 174435 h 175387"/>
                  <a:gd name="connsiteX2" fmla="*/ 358140 w 421005"/>
                  <a:gd name="connsiteY2" fmla="*/ 87757 h 175387"/>
                  <a:gd name="connsiteX3" fmla="*/ 60960 w 421005"/>
                  <a:gd name="connsiteY3" fmla="*/ 89662 h 175387"/>
                  <a:gd name="connsiteX4" fmla="*/ 0 w 421005"/>
                  <a:gd name="connsiteY4" fmla="*/ 175387 h 175387"/>
                  <a:gd name="connsiteX5" fmla="*/ 0 w 421005"/>
                  <a:gd name="connsiteY5" fmla="*/ 122047 h 175387"/>
                  <a:gd name="connsiteX6" fmla="*/ 60960 w 421005"/>
                  <a:gd name="connsiteY6" fmla="*/ 36322 h 175387"/>
                  <a:gd name="connsiteX7" fmla="*/ 358140 w 421005"/>
                  <a:gd name="connsiteY7" fmla="*/ 34417 h 175387"/>
                  <a:gd name="connsiteX8" fmla="*/ 421005 w 421005"/>
                  <a:gd name="connsiteY8" fmla="*/ 121095 h 175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005" h="175387">
                    <a:moveTo>
                      <a:pt x="421005" y="121095"/>
                    </a:moveTo>
                    <a:lnTo>
                      <a:pt x="421005" y="174435"/>
                    </a:lnTo>
                    <a:cubicBezTo>
                      <a:pt x="421005" y="143002"/>
                      <a:pt x="400050" y="111570"/>
                      <a:pt x="358140" y="87757"/>
                    </a:cubicBezTo>
                    <a:cubicBezTo>
                      <a:pt x="275273" y="41085"/>
                      <a:pt x="141923" y="41085"/>
                      <a:pt x="60960" y="89662"/>
                    </a:cubicBezTo>
                    <a:cubicBezTo>
                      <a:pt x="20003" y="113475"/>
                      <a:pt x="0" y="144907"/>
                      <a:pt x="0" y="175387"/>
                    </a:cubicBezTo>
                    <a:lnTo>
                      <a:pt x="0" y="122047"/>
                    </a:lnTo>
                    <a:cubicBezTo>
                      <a:pt x="0" y="90615"/>
                      <a:pt x="20003" y="60135"/>
                      <a:pt x="60960" y="36322"/>
                    </a:cubicBezTo>
                    <a:cubicBezTo>
                      <a:pt x="142875" y="-11303"/>
                      <a:pt x="275273" y="-12255"/>
                      <a:pt x="358140" y="34417"/>
                    </a:cubicBezTo>
                    <a:cubicBezTo>
                      <a:pt x="400050" y="58230"/>
                      <a:pt x="421005" y="89662"/>
                      <a:pt x="421005" y="121095"/>
                    </a:cubicBezTo>
                    <a:close/>
                  </a:path>
                </a:pathLst>
              </a:custGeom>
              <a:solidFill>
                <a:srgbClr val="CFCD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" name="Freeform: Shape 3">
                <a:extLst>
                  <a:ext uri="{FF2B5EF4-FFF2-40B4-BE49-F238E27FC236}">
                    <a16:creationId xmlns:a16="http://schemas.microsoft.com/office/drawing/2014/main" id="{C8164CBE-FDC3-3E7E-7AAF-1FE76EB3227A}"/>
                  </a:ext>
                </a:extLst>
              </p:cNvPr>
              <p:cNvSpPr/>
              <p:nvPr/>
            </p:nvSpPr>
            <p:spPr>
              <a:xfrm>
                <a:off x="1221104" y="4140483"/>
                <a:ext cx="421005" cy="175387"/>
              </a:xfrm>
              <a:custGeom>
                <a:avLst/>
                <a:gdLst>
                  <a:gd name="connsiteX0" fmla="*/ 421005 w 421005"/>
                  <a:gd name="connsiteY0" fmla="*/ 121095 h 175387"/>
                  <a:gd name="connsiteX1" fmla="*/ 421005 w 421005"/>
                  <a:gd name="connsiteY1" fmla="*/ 174435 h 175387"/>
                  <a:gd name="connsiteX2" fmla="*/ 358140 w 421005"/>
                  <a:gd name="connsiteY2" fmla="*/ 87757 h 175387"/>
                  <a:gd name="connsiteX3" fmla="*/ 60960 w 421005"/>
                  <a:gd name="connsiteY3" fmla="*/ 89662 h 175387"/>
                  <a:gd name="connsiteX4" fmla="*/ 0 w 421005"/>
                  <a:gd name="connsiteY4" fmla="*/ 175387 h 175387"/>
                  <a:gd name="connsiteX5" fmla="*/ 0 w 421005"/>
                  <a:gd name="connsiteY5" fmla="*/ 122047 h 175387"/>
                  <a:gd name="connsiteX6" fmla="*/ 60960 w 421005"/>
                  <a:gd name="connsiteY6" fmla="*/ 36322 h 175387"/>
                  <a:gd name="connsiteX7" fmla="*/ 358140 w 421005"/>
                  <a:gd name="connsiteY7" fmla="*/ 34417 h 175387"/>
                  <a:gd name="connsiteX8" fmla="*/ 421005 w 421005"/>
                  <a:gd name="connsiteY8" fmla="*/ 121095 h 175387"/>
                  <a:gd name="connsiteX9" fmla="*/ 421005 w 421005"/>
                  <a:gd name="connsiteY9" fmla="*/ 121095 h 175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1005" h="175387">
                    <a:moveTo>
                      <a:pt x="421005" y="121095"/>
                    </a:moveTo>
                    <a:lnTo>
                      <a:pt x="421005" y="174435"/>
                    </a:lnTo>
                    <a:cubicBezTo>
                      <a:pt x="421005" y="143002"/>
                      <a:pt x="400050" y="111570"/>
                      <a:pt x="358140" y="87757"/>
                    </a:cubicBezTo>
                    <a:cubicBezTo>
                      <a:pt x="275273" y="41085"/>
                      <a:pt x="141923" y="41085"/>
                      <a:pt x="60960" y="89662"/>
                    </a:cubicBezTo>
                    <a:cubicBezTo>
                      <a:pt x="20003" y="113475"/>
                      <a:pt x="0" y="144907"/>
                      <a:pt x="0" y="175387"/>
                    </a:cubicBezTo>
                    <a:lnTo>
                      <a:pt x="0" y="122047"/>
                    </a:lnTo>
                    <a:cubicBezTo>
                      <a:pt x="0" y="90615"/>
                      <a:pt x="20003" y="60135"/>
                      <a:pt x="60960" y="36322"/>
                    </a:cubicBezTo>
                    <a:cubicBezTo>
                      <a:pt x="142875" y="-11303"/>
                      <a:pt x="275273" y="-12255"/>
                      <a:pt x="358140" y="34417"/>
                    </a:cubicBezTo>
                    <a:cubicBezTo>
                      <a:pt x="400050" y="58230"/>
                      <a:pt x="421005" y="89662"/>
                      <a:pt x="421005" y="121095"/>
                    </a:cubicBezTo>
                    <a:lnTo>
                      <a:pt x="421005" y="121095"/>
                    </a:lnTo>
                    <a:close/>
                  </a:path>
                </a:pathLst>
              </a:custGeom>
              <a:solidFill>
                <a:srgbClr val="CFCD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5" name="Graphic 4">
              <a:extLst>
                <a:ext uri="{FF2B5EF4-FFF2-40B4-BE49-F238E27FC236}">
                  <a16:creationId xmlns:a16="http://schemas.microsoft.com/office/drawing/2014/main" id="{0FA7C5E4-86D4-115A-A68B-97B658DAE0B1}"/>
                </a:ext>
              </a:extLst>
            </p:cNvPr>
            <p:cNvGrpSpPr/>
            <p:nvPr/>
          </p:nvGrpSpPr>
          <p:grpSpPr>
            <a:xfrm>
              <a:off x="1185862" y="4350478"/>
              <a:ext cx="492442" cy="200865"/>
              <a:chOff x="1185862" y="4261578"/>
              <a:chExt cx="492442" cy="200865"/>
            </a:xfrm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757ADD93-F0C9-07A2-B3C2-B9FF9492BC7F}"/>
                  </a:ext>
                </a:extLst>
              </p:cNvPr>
              <p:cNvSpPr/>
              <p:nvPr/>
            </p:nvSpPr>
            <p:spPr>
              <a:xfrm>
                <a:off x="1185862" y="4261578"/>
                <a:ext cx="492442" cy="200865"/>
              </a:xfrm>
              <a:custGeom>
                <a:avLst/>
                <a:gdLst>
                  <a:gd name="connsiteX0" fmla="*/ 492443 w 492442"/>
                  <a:gd name="connsiteY0" fmla="*/ 0 h 200865"/>
                  <a:gd name="connsiteX1" fmla="*/ 492443 w 492442"/>
                  <a:gd name="connsiteY1" fmla="*/ 57150 h 200865"/>
                  <a:gd name="connsiteX2" fmla="*/ 421958 w 492442"/>
                  <a:gd name="connsiteY2" fmla="*/ 158115 h 200865"/>
                  <a:gd name="connsiteX3" fmla="*/ 73343 w 492442"/>
                  <a:gd name="connsiteY3" fmla="*/ 160020 h 200865"/>
                  <a:gd name="connsiteX4" fmla="*/ 0 w 492442"/>
                  <a:gd name="connsiteY4" fmla="*/ 58103 h 200865"/>
                  <a:gd name="connsiteX5" fmla="*/ 0 w 492442"/>
                  <a:gd name="connsiteY5" fmla="*/ 953 h 200865"/>
                  <a:gd name="connsiteX6" fmla="*/ 73343 w 492442"/>
                  <a:gd name="connsiteY6" fmla="*/ 101918 h 200865"/>
                  <a:gd name="connsiteX7" fmla="*/ 421958 w 492442"/>
                  <a:gd name="connsiteY7" fmla="*/ 100013 h 200865"/>
                  <a:gd name="connsiteX8" fmla="*/ 492443 w 492442"/>
                  <a:gd name="connsiteY8" fmla="*/ 0 h 200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2442" h="200865">
                    <a:moveTo>
                      <a:pt x="492443" y="0"/>
                    </a:moveTo>
                    <a:lnTo>
                      <a:pt x="492443" y="57150"/>
                    </a:lnTo>
                    <a:cubicBezTo>
                      <a:pt x="492443" y="93345"/>
                      <a:pt x="468630" y="129540"/>
                      <a:pt x="421958" y="158115"/>
                    </a:cubicBezTo>
                    <a:cubicBezTo>
                      <a:pt x="326708" y="214313"/>
                      <a:pt x="170498" y="215265"/>
                      <a:pt x="73343" y="160020"/>
                    </a:cubicBezTo>
                    <a:cubicBezTo>
                      <a:pt x="24765" y="132397"/>
                      <a:pt x="0" y="95250"/>
                      <a:pt x="0" y="58103"/>
                    </a:cubicBezTo>
                    <a:lnTo>
                      <a:pt x="0" y="953"/>
                    </a:lnTo>
                    <a:cubicBezTo>
                      <a:pt x="0" y="38100"/>
                      <a:pt x="24765" y="74295"/>
                      <a:pt x="73343" y="101918"/>
                    </a:cubicBezTo>
                    <a:cubicBezTo>
                      <a:pt x="170498" y="157163"/>
                      <a:pt x="325755" y="156210"/>
                      <a:pt x="421958" y="100013"/>
                    </a:cubicBezTo>
                    <a:cubicBezTo>
                      <a:pt x="468630" y="72390"/>
                      <a:pt x="492443" y="36195"/>
                      <a:pt x="492443" y="0"/>
                    </a:cubicBezTo>
                    <a:close/>
                  </a:path>
                </a:pathLst>
              </a:custGeom>
              <a:solidFill>
                <a:srgbClr val="CFCD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285DEFA-3822-4C54-B2F7-7ECBCD1FA2C0}"/>
                  </a:ext>
                </a:extLst>
              </p:cNvPr>
              <p:cNvSpPr/>
              <p:nvPr/>
            </p:nvSpPr>
            <p:spPr>
              <a:xfrm>
                <a:off x="1185862" y="4261578"/>
                <a:ext cx="492442" cy="200865"/>
              </a:xfrm>
              <a:custGeom>
                <a:avLst/>
                <a:gdLst>
                  <a:gd name="connsiteX0" fmla="*/ 492443 w 492442"/>
                  <a:gd name="connsiteY0" fmla="*/ 0 h 200865"/>
                  <a:gd name="connsiteX1" fmla="*/ 492443 w 492442"/>
                  <a:gd name="connsiteY1" fmla="*/ 57150 h 200865"/>
                  <a:gd name="connsiteX2" fmla="*/ 421958 w 492442"/>
                  <a:gd name="connsiteY2" fmla="*/ 158115 h 200865"/>
                  <a:gd name="connsiteX3" fmla="*/ 73343 w 492442"/>
                  <a:gd name="connsiteY3" fmla="*/ 160020 h 200865"/>
                  <a:gd name="connsiteX4" fmla="*/ 0 w 492442"/>
                  <a:gd name="connsiteY4" fmla="*/ 58103 h 200865"/>
                  <a:gd name="connsiteX5" fmla="*/ 0 w 492442"/>
                  <a:gd name="connsiteY5" fmla="*/ 953 h 200865"/>
                  <a:gd name="connsiteX6" fmla="*/ 73343 w 492442"/>
                  <a:gd name="connsiteY6" fmla="*/ 101918 h 200865"/>
                  <a:gd name="connsiteX7" fmla="*/ 421958 w 492442"/>
                  <a:gd name="connsiteY7" fmla="*/ 100013 h 200865"/>
                  <a:gd name="connsiteX8" fmla="*/ 492443 w 492442"/>
                  <a:gd name="connsiteY8" fmla="*/ 0 h 200865"/>
                  <a:gd name="connsiteX9" fmla="*/ 492443 w 492442"/>
                  <a:gd name="connsiteY9" fmla="*/ 0 h 200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2442" h="200865">
                    <a:moveTo>
                      <a:pt x="492443" y="0"/>
                    </a:moveTo>
                    <a:lnTo>
                      <a:pt x="492443" y="57150"/>
                    </a:lnTo>
                    <a:cubicBezTo>
                      <a:pt x="492443" y="93345"/>
                      <a:pt x="468630" y="129540"/>
                      <a:pt x="421958" y="158115"/>
                    </a:cubicBezTo>
                    <a:cubicBezTo>
                      <a:pt x="326708" y="214313"/>
                      <a:pt x="170498" y="215265"/>
                      <a:pt x="73343" y="160020"/>
                    </a:cubicBezTo>
                    <a:cubicBezTo>
                      <a:pt x="24765" y="132397"/>
                      <a:pt x="0" y="95250"/>
                      <a:pt x="0" y="58103"/>
                    </a:cubicBezTo>
                    <a:lnTo>
                      <a:pt x="0" y="953"/>
                    </a:lnTo>
                    <a:cubicBezTo>
                      <a:pt x="0" y="38100"/>
                      <a:pt x="24765" y="74295"/>
                      <a:pt x="73343" y="101918"/>
                    </a:cubicBezTo>
                    <a:cubicBezTo>
                      <a:pt x="170498" y="157163"/>
                      <a:pt x="325755" y="156210"/>
                      <a:pt x="421958" y="100013"/>
                    </a:cubicBezTo>
                    <a:cubicBezTo>
                      <a:pt x="468630" y="72390"/>
                      <a:pt x="492443" y="36195"/>
                      <a:pt x="492443" y="0"/>
                    </a:cubicBezTo>
                    <a:lnTo>
                      <a:pt x="492443" y="0"/>
                    </a:lnTo>
                    <a:close/>
                  </a:path>
                </a:pathLst>
              </a:custGeom>
              <a:solidFill>
                <a:srgbClr val="CFCD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FC4706F-0BE2-AEAF-78B4-15C6B0F4D94A}"/>
                </a:ext>
              </a:extLst>
            </p:cNvPr>
            <p:cNvSpPr/>
            <p:nvPr/>
          </p:nvSpPr>
          <p:spPr>
            <a:xfrm>
              <a:off x="1581149" y="4462498"/>
              <a:ext cx="174307" cy="129915"/>
            </a:xfrm>
            <a:custGeom>
              <a:avLst/>
              <a:gdLst>
                <a:gd name="connsiteX0" fmla="*/ 31432 w 174307"/>
                <a:gd name="connsiteY0" fmla="*/ 1328 h 129915"/>
                <a:gd name="connsiteX1" fmla="*/ 18098 w 174307"/>
                <a:gd name="connsiteY1" fmla="*/ 2280 h 129915"/>
                <a:gd name="connsiteX2" fmla="*/ 0 w 174307"/>
                <a:gd name="connsiteY2" fmla="*/ 34665 h 129915"/>
                <a:gd name="connsiteX3" fmla="*/ 5715 w 174307"/>
                <a:gd name="connsiteY3" fmla="*/ 47048 h 129915"/>
                <a:gd name="connsiteX4" fmla="*/ 148590 w 174307"/>
                <a:gd name="connsiteY4" fmla="*/ 129915 h 129915"/>
                <a:gd name="connsiteX5" fmla="*/ 142875 w 174307"/>
                <a:gd name="connsiteY5" fmla="*/ 117533 h 129915"/>
                <a:gd name="connsiteX6" fmla="*/ 160973 w 174307"/>
                <a:gd name="connsiteY6" fmla="*/ 85148 h 129915"/>
                <a:gd name="connsiteX7" fmla="*/ 174308 w 174307"/>
                <a:gd name="connsiteY7" fmla="*/ 84195 h 129915"/>
                <a:gd name="connsiteX8" fmla="*/ 31432 w 174307"/>
                <a:gd name="connsiteY8" fmla="*/ 1328 h 129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307" h="129915">
                  <a:moveTo>
                    <a:pt x="31432" y="1328"/>
                  </a:moveTo>
                  <a:cubicBezTo>
                    <a:pt x="27623" y="-577"/>
                    <a:pt x="23813" y="-577"/>
                    <a:pt x="18098" y="2280"/>
                  </a:cubicBezTo>
                  <a:cubicBezTo>
                    <a:pt x="7620" y="7995"/>
                    <a:pt x="0" y="22283"/>
                    <a:pt x="0" y="34665"/>
                  </a:cubicBezTo>
                  <a:cubicBezTo>
                    <a:pt x="0" y="40380"/>
                    <a:pt x="1905" y="44190"/>
                    <a:pt x="5715" y="47048"/>
                  </a:cubicBezTo>
                  <a:lnTo>
                    <a:pt x="148590" y="129915"/>
                  </a:lnTo>
                  <a:cubicBezTo>
                    <a:pt x="144780" y="128010"/>
                    <a:pt x="142875" y="124200"/>
                    <a:pt x="142875" y="117533"/>
                  </a:cubicBezTo>
                  <a:cubicBezTo>
                    <a:pt x="142875" y="106103"/>
                    <a:pt x="151448" y="90863"/>
                    <a:pt x="160973" y="85148"/>
                  </a:cubicBezTo>
                  <a:cubicBezTo>
                    <a:pt x="165735" y="82290"/>
                    <a:pt x="170498" y="82290"/>
                    <a:pt x="174308" y="84195"/>
                  </a:cubicBezTo>
                  <a:lnTo>
                    <a:pt x="31432" y="1328"/>
                  </a:lnTo>
                  <a:close/>
                </a:path>
              </a:pathLst>
            </a:custGeom>
            <a:solidFill>
              <a:srgbClr val="3535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5057092-EA38-4D7D-068D-797B2391B7EF}"/>
                </a:ext>
              </a:extLst>
            </p:cNvPr>
            <p:cNvSpPr/>
            <p:nvPr/>
          </p:nvSpPr>
          <p:spPr>
            <a:xfrm>
              <a:off x="1185616" y="4208668"/>
              <a:ext cx="492932" cy="285525"/>
            </a:xfrm>
            <a:custGeom>
              <a:avLst/>
              <a:gdLst>
                <a:gd name="connsiteX0" fmla="*/ 419345 w 492932"/>
                <a:gd name="connsiteY0" fmla="*/ 40845 h 285525"/>
                <a:gd name="connsiteX1" fmla="*/ 422203 w 492932"/>
                <a:gd name="connsiteY1" fmla="*/ 242775 h 285525"/>
                <a:gd name="connsiteX2" fmla="*/ 73588 w 492932"/>
                <a:gd name="connsiteY2" fmla="*/ 244680 h 285525"/>
                <a:gd name="connsiteX3" fmla="*/ 70730 w 492932"/>
                <a:gd name="connsiteY3" fmla="*/ 42750 h 285525"/>
                <a:gd name="connsiteX4" fmla="*/ 419345 w 492932"/>
                <a:gd name="connsiteY4" fmla="*/ 40845 h 285525"/>
                <a:gd name="connsiteX5" fmla="*/ 98353 w 492932"/>
                <a:gd name="connsiteY5" fmla="*/ 229440 h 285525"/>
                <a:gd name="connsiteX6" fmla="*/ 395533 w 492932"/>
                <a:gd name="connsiteY6" fmla="*/ 227535 h 285525"/>
                <a:gd name="connsiteX7" fmla="*/ 393628 w 492932"/>
                <a:gd name="connsiteY7" fmla="*/ 55133 h 285525"/>
                <a:gd name="connsiteX8" fmla="*/ 96448 w 492932"/>
                <a:gd name="connsiteY8" fmla="*/ 57038 h 285525"/>
                <a:gd name="connsiteX9" fmla="*/ 98353 w 492932"/>
                <a:gd name="connsiteY9" fmla="*/ 229440 h 285525"/>
                <a:gd name="connsiteX10" fmla="*/ 98353 w 492932"/>
                <a:gd name="connsiteY10" fmla="*/ 229440 h 28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932" h="285525">
                  <a:moveTo>
                    <a:pt x="419345" y="40845"/>
                  </a:moveTo>
                  <a:cubicBezTo>
                    <a:pt x="516500" y="96090"/>
                    <a:pt x="517453" y="186578"/>
                    <a:pt x="422203" y="242775"/>
                  </a:cubicBezTo>
                  <a:cubicBezTo>
                    <a:pt x="326953" y="298973"/>
                    <a:pt x="170743" y="299925"/>
                    <a:pt x="73588" y="244680"/>
                  </a:cubicBezTo>
                  <a:cubicBezTo>
                    <a:pt x="-23567" y="189435"/>
                    <a:pt x="-24520" y="98948"/>
                    <a:pt x="70730" y="42750"/>
                  </a:cubicBezTo>
                  <a:cubicBezTo>
                    <a:pt x="166933" y="-13447"/>
                    <a:pt x="322190" y="-14400"/>
                    <a:pt x="419345" y="40845"/>
                  </a:cubicBezTo>
                  <a:close/>
                  <a:moveTo>
                    <a:pt x="98353" y="229440"/>
                  </a:moveTo>
                  <a:cubicBezTo>
                    <a:pt x="181220" y="276113"/>
                    <a:pt x="314570" y="276113"/>
                    <a:pt x="395533" y="227535"/>
                  </a:cubicBezTo>
                  <a:cubicBezTo>
                    <a:pt x="477448" y="179910"/>
                    <a:pt x="476495" y="102758"/>
                    <a:pt x="393628" y="55133"/>
                  </a:cubicBezTo>
                  <a:cubicBezTo>
                    <a:pt x="310760" y="8460"/>
                    <a:pt x="177410" y="8460"/>
                    <a:pt x="96448" y="57038"/>
                  </a:cubicBezTo>
                  <a:cubicBezTo>
                    <a:pt x="15485" y="105615"/>
                    <a:pt x="16438" y="182768"/>
                    <a:pt x="98353" y="229440"/>
                  </a:cubicBezTo>
                  <a:lnTo>
                    <a:pt x="98353" y="229440"/>
                  </a:lnTo>
                  <a:close/>
                </a:path>
              </a:pathLst>
            </a:custGeom>
            <a:solidFill>
              <a:srgbClr val="E7E6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B37139E-8242-1ABF-E4F9-0FF74BEAFE0E}"/>
                </a:ext>
              </a:extLst>
            </p:cNvPr>
            <p:cNvSpPr/>
            <p:nvPr/>
          </p:nvSpPr>
          <p:spPr>
            <a:xfrm>
              <a:off x="1724024" y="4544626"/>
              <a:ext cx="37147" cy="48303"/>
            </a:xfrm>
            <a:custGeom>
              <a:avLst/>
              <a:gdLst>
                <a:gd name="connsiteX0" fmla="*/ 18098 w 37147"/>
                <a:gd name="connsiteY0" fmla="*/ 3019 h 48303"/>
                <a:gd name="connsiteX1" fmla="*/ 0 w 37147"/>
                <a:gd name="connsiteY1" fmla="*/ 35404 h 48303"/>
                <a:gd name="connsiteX2" fmla="*/ 19050 w 37147"/>
                <a:gd name="connsiteY2" fmla="*/ 45882 h 48303"/>
                <a:gd name="connsiteX3" fmla="*/ 37148 w 37147"/>
                <a:gd name="connsiteY3" fmla="*/ 13497 h 48303"/>
                <a:gd name="connsiteX4" fmla="*/ 18098 w 37147"/>
                <a:gd name="connsiteY4" fmla="*/ 3019 h 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47" h="48303">
                  <a:moveTo>
                    <a:pt x="18098" y="3019"/>
                  </a:moveTo>
                  <a:cubicBezTo>
                    <a:pt x="7620" y="8734"/>
                    <a:pt x="0" y="23022"/>
                    <a:pt x="0" y="35404"/>
                  </a:cubicBezTo>
                  <a:cubicBezTo>
                    <a:pt x="0" y="46834"/>
                    <a:pt x="8573" y="51597"/>
                    <a:pt x="19050" y="45882"/>
                  </a:cubicBezTo>
                  <a:cubicBezTo>
                    <a:pt x="29527" y="40167"/>
                    <a:pt x="37148" y="25879"/>
                    <a:pt x="37148" y="13497"/>
                  </a:cubicBezTo>
                  <a:cubicBezTo>
                    <a:pt x="37148" y="1114"/>
                    <a:pt x="28575" y="-3648"/>
                    <a:pt x="18098" y="3019"/>
                  </a:cubicBezTo>
                  <a:close/>
                </a:path>
              </a:pathLst>
            </a:custGeom>
            <a:solidFill>
              <a:srgbClr val="0871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C5D22C5-9419-E1B1-5F31-104C94C41BC8}"/>
                </a:ext>
              </a:extLst>
            </p:cNvPr>
            <p:cNvSpPr/>
            <p:nvPr/>
          </p:nvSpPr>
          <p:spPr>
            <a:xfrm>
              <a:off x="1665922" y="4503785"/>
              <a:ext cx="334327" cy="243885"/>
            </a:xfrm>
            <a:custGeom>
              <a:avLst/>
              <a:gdLst>
                <a:gd name="connsiteX0" fmla="*/ 52388 w 334327"/>
                <a:gd name="connsiteY0" fmla="*/ 1950 h 243885"/>
                <a:gd name="connsiteX1" fmla="*/ 30480 w 334327"/>
                <a:gd name="connsiteY1" fmla="*/ 3855 h 243885"/>
                <a:gd name="connsiteX2" fmla="*/ 0 w 334327"/>
                <a:gd name="connsiteY2" fmla="*/ 57195 h 243885"/>
                <a:gd name="connsiteX3" fmla="*/ 9525 w 334327"/>
                <a:gd name="connsiteY3" fmla="*/ 77198 h 243885"/>
                <a:gd name="connsiteX4" fmla="*/ 282892 w 334327"/>
                <a:gd name="connsiteY4" fmla="*/ 243885 h 243885"/>
                <a:gd name="connsiteX5" fmla="*/ 272415 w 334327"/>
                <a:gd name="connsiteY5" fmla="*/ 220073 h 243885"/>
                <a:gd name="connsiteX6" fmla="*/ 308610 w 334327"/>
                <a:gd name="connsiteY6" fmla="*/ 156255 h 243885"/>
                <a:gd name="connsiteX7" fmla="*/ 334328 w 334327"/>
                <a:gd name="connsiteY7" fmla="*/ 153398 h 243885"/>
                <a:gd name="connsiteX8" fmla="*/ 52388 w 334327"/>
                <a:gd name="connsiteY8" fmla="*/ 1950 h 243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327" h="243885">
                  <a:moveTo>
                    <a:pt x="52388" y="1950"/>
                  </a:moveTo>
                  <a:cubicBezTo>
                    <a:pt x="46672" y="-907"/>
                    <a:pt x="39052" y="-907"/>
                    <a:pt x="30480" y="3855"/>
                  </a:cubicBezTo>
                  <a:cubicBezTo>
                    <a:pt x="13335" y="13380"/>
                    <a:pt x="0" y="37193"/>
                    <a:pt x="0" y="57195"/>
                  </a:cubicBezTo>
                  <a:cubicBezTo>
                    <a:pt x="0" y="66720"/>
                    <a:pt x="3810" y="73388"/>
                    <a:pt x="9525" y="77198"/>
                  </a:cubicBezTo>
                  <a:lnTo>
                    <a:pt x="282892" y="243885"/>
                  </a:lnTo>
                  <a:cubicBezTo>
                    <a:pt x="276225" y="240075"/>
                    <a:pt x="272415" y="231503"/>
                    <a:pt x="272415" y="220073"/>
                  </a:cubicBezTo>
                  <a:cubicBezTo>
                    <a:pt x="272415" y="197213"/>
                    <a:pt x="288607" y="168638"/>
                    <a:pt x="308610" y="156255"/>
                  </a:cubicBezTo>
                  <a:cubicBezTo>
                    <a:pt x="319088" y="150540"/>
                    <a:pt x="327660" y="149588"/>
                    <a:pt x="334328" y="153398"/>
                  </a:cubicBezTo>
                  <a:lnTo>
                    <a:pt x="52388" y="195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933156E-4582-6C96-349E-A706450D45E1}"/>
                </a:ext>
              </a:extLst>
            </p:cNvPr>
            <p:cNvSpPr/>
            <p:nvPr/>
          </p:nvSpPr>
          <p:spPr>
            <a:xfrm>
              <a:off x="1937384" y="4655197"/>
              <a:ext cx="73342" cy="94458"/>
            </a:xfrm>
            <a:custGeom>
              <a:avLst/>
              <a:gdLst>
                <a:gd name="connsiteX0" fmla="*/ 36195 w 73342"/>
                <a:gd name="connsiteY0" fmla="*/ 4843 h 94458"/>
                <a:gd name="connsiteX1" fmla="*/ 0 w 73342"/>
                <a:gd name="connsiteY1" fmla="*/ 68661 h 94458"/>
                <a:gd name="connsiteX2" fmla="*/ 37148 w 73342"/>
                <a:gd name="connsiteY2" fmla="*/ 89616 h 94458"/>
                <a:gd name="connsiteX3" fmla="*/ 73342 w 73342"/>
                <a:gd name="connsiteY3" fmla="*/ 25798 h 94458"/>
                <a:gd name="connsiteX4" fmla="*/ 36195 w 73342"/>
                <a:gd name="connsiteY4" fmla="*/ 4843 h 9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342" h="94458">
                  <a:moveTo>
                    <a:pt x="36195" y="4843"/>
                  </a:moveTo>
                  <a:cubicBezTo>
                    <a:pt x="16192" y="16273"/>
                    <a:pt x="0" y="44848"/>
                    <a:pt x="0" y="68661"/>
                  </a:cubicBezTo>
                  <a:cubicBezTo>
                    <a:pt x="0" y="91521"/>
                    <a:pt x="17145" y="101046"/>
                    <a:pt x="37148" y="89616"/>
                  </a:cubicBezTo>
                  <a:cubicBezTo>
                    <a:pt x="57150" y="78186"/>
                    <a:pt x="73342" y="49611"/>
                    <a:pt x="73342" y="25798"/>
                  </a:cubicBezTo>
                  <a:cubicBezTo>
                    <a:pt x="73342" y="2938"/>
                    <a:pt x="57150" y="-6587"/>
                    <a:pt x="36195" y="484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13" name="Graphic 4">
              <a:extLst>
                <a:ext uri="{FF2B5EF4-FFF2-40B4-BE49-F238E27FC236}">
                  <a16:creationId xmlns:a16="http://schemas.microsoft.com/office/drawing/2014/main" id="{A9DE6837-22AE-921F-99F9-75F9E81C56CB}"/>
                </a:ext>
              </a:extLst>
            </p:cNvPr>
            <p:cNvGrpSpPr/>
            <p:nvPr/>
          </p:nvGrpSpPr>
          <p:grpSpPr>
            <a:xfrm>
              <a:off x="1245869" y="2618833"/>
              <a:ext cx="1514475" cy="1749742"/>
              <a:chOff x="1245869" y="2529933"/>
              <a:chExt cx="1514475" cy="1749742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B165C989-07EC-2E49-4890-2B072A009852}"/>
                  </a:ext>
                </a:extLst>
              </p:cNvPr>
              <p:cNvSpPr/>
              <p:nvPr/>
            </p:nvSpPr>
            <p:spPr>
              <a:xfrm>
                <a:off x="1245869" y="3405281"/>
                <a:ext cx="1509712" cy="874394"/>
              </a:xfrm>
              <a:custGeom>
                <a:avLst/>
                <a:gdLst>
                  <a:gd name="connsiteX0" fmla="*/ 1509713 w 1509712"/>
                  <a:gd name="connsiteY0" fmla="*/ 436245 h 874394"/>
                  <a:gd name="connsiteX1" fmla="*/ 752475 w 1509712"/>
                  <a:gd name="connsiteY1" fmla="*/ 874395 h 874394"/>
                  <a:gd name="connsiteX2" fmla="*/ 0 w 1509712"/>
                  <a:gd name="connsiteY2" fmla="*/ 437197 h 874394"/>
                  <a:gd name="connsiteX3" fmla="*/ 757238 w 1509712"/>
                  <a:gd name="connsiteY3" fmla="*/ 0 h 87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9712" h="874394">
                    <a:moveTo>
                      <a:pt x="1509713" y="436245"/>
                    </a:moveTo>
                    <a:lnTo>
                      <a:pt x="752475" y="874395"/>
                    </a:lnTo>
                    <a:lnTo>
                      <a:pt x="0" y="437197"/>
                    </a:lnTo>
                    <a:lnTo>
                      <a:pt x="757238" y="0"/>
                    </a:lnTo>
                    <a:close/>
                  </a:path>
                </a:pathLst>
              </a:custGeom>
              <a:solidFill>
                <a:srgbClr val="F4F4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15" name="Graphic 4">
                <a:extLst>
                  <a:ext uri="{FF2B5EF4-FFF2-40B4-BE49-F238E27FC236}">
                    <a16:creationId xmlns:a16="http://schemas.microsoft.com/office/drawing/2014/main" id="{E21EBF81-F5E2-6E2B-008B-BF46390F3B7A}"/>
                  </a:ext>
                </a:extLst>
              </p:cNvPr>
              <p:cNvGrpSpPr/>
              <p:nvPr/>
            </p:nvGrpSpPr>
            <p:grpSpPr>
              <a:xfrm>
                <a:off x="1245869" y="2529933"/>
                <a:ext cx="1514475" cy="1749742"/>
                <a:chOff x="1245869" y="2529933"/>
                <a:chExt cx="1514475" cy="1749742"/>
              </a:xfrm>
            </p:grpSpPr>
            <p:grpSp>
              <p:nvGrpSpPr>
                <p:cNvPr id="19" name="Graphic 4">
                  <a:extLst>
                    <a:ext uri="{FF2B5EF4-FFF2-40B4-BE49-F238E27FC236}">
                      <a16:creationId xmlns:a16="http://schemas.microsoft.com/office/drawing/2014/main" id="{5727C5D7-6064-3D7D-9B49-0E669511B5EF}"/>
                    </a:ext>
                  </a:extLst>
                </p:cNvPr>
                <p:cNvGrpSpPr/>
                <p:nvPr/>
              </p:nvGrpSpPr>
              <p:grpSpPr>
                <a:xfrm>
                  <a:off x="1245869" y="2968083"/>
                  <a:ext cx="757237" cy="1311592"/>
                  <a:chOff x="1245869" y="2968083"/>
                  <a:chExt cx="757237" cy="1311592"/>
                </a:xfrm>
                <a:solidFill>
                  <a:srgbClr val="E7E6F1"/>
                </a:solidFill>
              </p:grpSpPr>
              <p:sp>
                <p:nvSpPr>
                  <p:cNvPr id="26" name="Freeform: Shape 25">
                    <a:extLst>
                      <a:ext uri="{FF2B5EF4-FFF2-40B4-BE49-F238E27FC236}">
                        <a16:creationId xmlns:a16="http://schemas.microsoft.com/office/drawing/2014/main" id="{DAFFB2D4-8C28-207B-6E88-CD823CF31CB2}"/>
                      </a:ext>
                    </a:extLst>
                  </p:cNvPr>
                  <p:cNvSpPr/>
                  <p:nvPr/>
                </p:nvSpPr>
                <p:spPr>
                  <a:xfrm>
                    <a:off x="1245869" y="2968083"/>
                    <a:ext cx="757237" cy="1311592"/>
                  </a:xfrm>
                  <a:custGeom>
                    <a:avLst/>
                    <a:gdLst>
                      <a:gd name="connsiteX0" fmla="*/ 757238 w 757237"/>
                      <a:gd name="connsiteY0" fmla="*/ 437197 h 1311592"/>
                      <a:gd name="connsiteX1" fmla="*/ 752475 w 757237"/>
                      <a:gd name="connsiteY1" fmla="*/ 1311592 h 1311592"/>
                      <a:gd name="connsiteX2" fmla="*/ 0 w 757237"/>
                      <a:gd name="connsiteY2" fmla="*/ 874395 h 1311592"/>
                      <a:gd name="connsiteX3" fmla="*/ 4763 w 757237"/>
                      <a:gd name="connsiteY3" fmla="*/ 0 h 1311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57237" h="1311592">
                        <a:moveTo>
                          <a:pt x="757238" y="437197"/>
                        </a:moveTo>
                        <a:lnTo>
                          <a:pt x="752475" y="1311592"/>
                        </a:lnTo>
                        <a:lnTo>
                          <a:pt x="0" y="874395"/>
                        </a:lnTo>
                        <a:lnTo>
                          <a:pt x="4763" y="0"/>
                        </a:lnTo>
                        <a:close/>
                      </a:path>
                    </a:pathLst>
                  </a:custGeom>
                  <a:solidFill>
                    <a:srgbClr val="E7E6F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7" name="Freeform: Shape 26">
                    <a:extLst>
                      <a:ext uri="{FF2B5EF4-FFF2-40B4-BE49-F238E27FC236}">
                        <a16:creationId xmlns:a16="http://schemas.microsoft.com/office/drawing/2014/main" id="{2C90DB31-1A52-76E0-1FBC-099B5D1D5D81}"/>
                      </a:ext>
                    </a:extLst>
                  </p:cNvPr>
                  <p:cNvSpPr/>
                  <p:nvPr/>
                </p:nvSpPr>
                <p:spPr>
                  <a:xfrm>
                    <a:off x="1286827" y="3039521"/>
                    <a:ext cx="675322" cy="1168717"/>
                  </a:xfrm>
                  <a:custGeom>
                    <a:avLst/>
                    <a:gdLst>
                      <a:gd name="connsiteX0" fmla="*/ 0 w 675322"/>
                      <a:gd name="connsiteY0" fmla="*/ 780097 h 1168717"/>
                      <a:gd name="connsiteX1" fmla="*/ 4763 w 675322"/>
                      <a:gd name="connsiteY1" fmla="*/ 0 h 1168717"/>
                      <a:gd name="connsiteX2" fmla="*/ 675323 w 675322"/>
                      <a:gd name="connsiteY2" fmla="*/ 388620 h 1168717"/>
                      <a:gd name="connsiteX3" fmla="*/ 670560 w 675322"/>
                      <a:gd name="connsiteY3" fmla="*/ 1168717 h 1168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5322" h="1168717">
                        <a:moveTo>
                          <a:pt x="0" y="780097"/>
                        </a:moveTo>
                        <a:lnTo>
                          <a:pt x="4763" y="0"/>
                        </a:lnTo>
                        <a:lnTo>
                          <a:pt x="675323" y="388620"/>
                        </a:lnTo>
                        <a:lnTo>
                          <a:pt x="670560" y="1168717"/>
                        </a:lnTo>
                        <a:close/>
                      </a:path>
                    </a:pathLst>
                  </a:custGeom>
                  <a:solidFill>
                    <a:srgbClr val="E7E6F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grpSp>
              <p:nvGrpSpPr>
                <p:cNvPr id="20" name="Graphic 4">
                  <a:extLst>
                    <a:ext uri="{FF2B5EF4-FFF2-40B4-BE49-F238E27FC236}">
                      <a16:creationId xmlns:a16="http://schemas.microsoft.com/office/drawing/2014/main" id="{0255C171-4B10-BD52-A20D-0081399DA042}"/>
                    </a:ext>
                  </a:extLst>
                </p:cNvPr>
                <p:cNvGrpSpPr/>
                <p:nvPr/>
              </p:nvGrpSpPr>
              <p:grpSpPr>
                <a:xfrm>
                  <a:off x="1998344" y="2967131"/>
                  <a:ext cx="762000" cy="1312544"/>
                  <a:chOff x="1998344" y="2967131"/>
                  <a:chExt cx="762000" cy="1312544"/>
                </a:xfrm>
              </p:grpSpPr>
              <p:sp>
                <p:nvSpPr>
                  <p:cNvPr id="24" name="Freeform: Shape 23">
                    <a:extLst>
                      <a:ext uri="{FF2B5EF4-FFF2-40B4-BE49-F238E27FC236}">
                        <a16:creationId xmlns:a16="http://schemas.microsoft.com/office/drawing/2014/main" id="{56C95D37-98B6-EA27-B212-4875EC1AD42A}"/>
                      </a:ext>
                    </a:extLst>
                  </p:cNvPr>
                  <p:cNvSpPr/>
                  <p:nvPr/>
                </p:nvSpPr>
                <p:spPr>
                  <a:xfrm>
                    <a:off x="1998344" y="2967131"/>
                    <a:ext cx="762000" cy="1312544"/>
                  </a:xfrm>
                  <a:custGeom>
                    <a:avLst/>
                    <a:gdLst>
                      <a:gd name="connsiteX0" fmla="*/ 762000 w 762000"/>
                      <a:gd name="connsiteY0" fmla="*/ 0 h 1312544"/>
                      <a:gd name="connsiteX1" fmla="*/ 757238 w 762000"/>
                      <a:gd name="connsiteY1" fmla="*/ 874395 h 1312544"/>
                      <a:gd name="connsiteX2" fmla="*/ 0 w 762000"/>
                      <a:gd name="connsiteY2" fmla="*/ 1312545 h 1312544"/>
                      <a:gd name="connsiteX3" fmla="*/ 4763 w 762000"/>
                      <a:gd name="connsiteY3" fmla="*/ 438150 h 13125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2000" h="1312544">
                        <a:moveTo>
                          <a:pt x="762000" y="0"/>
                        </a:moveTo>
                        <a:lnTo>
                          <a:pt x="757238" y="874395"/>
                        </a:lnTo>
                        <a:lnTo>
                          <a:pt x="0" y="1312545"/>
                        </a:lnTo>
                        <a:lnTo>
                          <a:pt x="4763" y="438150"/>
                        </a:lnTo>
                        <a:close/>
                      </a:path>
                    </a:pathLst>
                  </a:custGeom>
                  <a:solidFill>
                    <a:srgbClr val="CFCDE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5" name="Freeform: Shape 24">
                    <a:extLst>
                      <a:ext uri="{FF2B5EF4-FFF2-40B4-BE49-F238E27FC236}">
                        <a16:creationId xmlns:a16="http://schemas.microsoft.com/office/drawing/2014/main" id="{F1DAECB0-E877-B9D6-E5B7-4A6C8A8F45E4}"/>
                      </a:ext>
                    </a:extLst>
                  </p:cNvPr>
                  <p:cNvSpPr/>
                  <p:nvPr/>
                </p:nvSpPr>
                <p:spPr>
                  <a:xfrm>
                    <a:off x="2040254" y="3038568"/>
                    <a:ext cx="679132" cy="1169669"/>
                  </a:xfrm>
                  <a:custGeom>
                    <a:avLst/>
                    <a:gdLst>
                      <a:gd name="connsiteX0" fmla="*/ 3810 w 679132"/>
                      <a:gd name="connsiteY0" fmla="*/ 390525 h 1169669"/>
                      <a:gd name="connsiteX1" fmla="*/ 679133 w 679132"/>
                      <a:gd name="connsiteY1" fmla="*/ 0 h 1169669"/>
                      <a:gd name="connsiteX2" fmla="*/ 674370 w 679132"/>
                      <a:gd name="connsiteY2" fmla="*/ 779145 h 1169669"/>
                      <a:gd name="connsiteX3" fmla="*/ 0 w 679132"/>
                      <a:gd name="connsiteY3" fmla="*/ 1169670 h 11696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9132" h="1169669">
                        <a:moveTo>
                          <a:pt x="3810" y="390525"/>
                        </a:moveTo>
                        <a:lnTo>
                          <a:pt x="679133" y="0"/>
                        </a:lnTo>
                        <a:lnTo>
                          <a:pt x="674370" y="779145"/>
                        </a:lnTo>
                        <a:lnTo>
                          <a:pt x="0" y="116967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A66A4E01-2EE4-9877-8AC7-E88E57E90D01}"/>
                    </a:ext>
                  </a:extLst>
                </p:cNvPr>
                <p:cNvSpPr/>
                <p:nvPr/>
              </p:nvSpPr>
              <p:spPr>
                <a:xfrm>
                  <a:off x="1250632" y="2529933"/>
                  <a:ext cx="1509712" cy="875347"/>
                </a:xfrm>
                <a:custGeom>
                  <a:avLst/>
                  <a:gdLst>
                    <a:gd name="connsiteX0" fmla="*/ 1509713 w 1509712"/>
                    <a:gd name="connsiteY0" fmla="*/ 437198 h 875347"/>
                    <a:gd name="connsiteX1" fmla="*/ 752475 w 1509712"/>
                    <a:gd name="connsiteY1" fmla="*/ 875348 h 875347"/>
                    <a:gd name="connsiteX2" fmla="*/ 0 w 1509712"/>
                    <a:gd name="connsiteY2" fmla="*/ 438150 h 875347"/>
                    <a:gd name="connsiteX3" fmla="*/ 757238 w 1509712"/>
                    <a:gd name="connsiteY3" fmla="*/ 0 h 875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09712" h="875347">
                      <a:moveTo>
                        <a:pt x="1509713" y="437198"/>
                      </a:moveTo>
                      <a:lnTo>
                        <a:pt x="752475" y="875348"/>
                      </a:lnTo>
                      <a:lnTo>
                        <a:pt x="0" y="438150"/>
                      </a:lnTo>
                      <a:lnTo>
                        <a:pt x="757238" y="0"/>
                      </a:lnTo>
                      <a:close/>
                    </a:path>
                  </a:pathLst>
                </a:custGeom>
                <a:solidFill>
                  <a:srgbClr val="F4F4F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5650C9BD-145A-92BA-4C07-190D1F00D9A9}"/>
                    </a:ext>
                  </a:extLst>
                </p:cNvPr>
                <p:cNvSpPr/>
                <p:nvPr/>
              </p:nvSpPr>
              <p:spPr>
                <a:xfrm>
                  <a:off x="1552574" y="2705193"/>
                  <a:ext cx="905827" cy="524827"/>
                </a:xfrm>
                <a:custGeom>
                  <a:avLst/>
                  <a:gdLst>
                    <a:gd name="connsiteX0" fmla="*/ 905828 w 905827"/>
                    <a:gd name="connsiteY0" fmla="*/ 261938 h 524827"/>
                    <a:gd name="connsiteX1" fmla="*/ 858203 w 905827"/>
                    <a:gd name="connsiteY1" fmla="*/ 289560 h 524827"/>
                    <a:gd name="connsiteX2" fmla="*/ 450533 w 905827"/>
                    <a:gd name="connsiteY2" fmla="*/ 524828 h 524827"/>
                    <a:gd name="connsiteX3" fmla="*/ 48577 w 905827"/>
                    <a:gd name="connsiteY3" fmla="*/ 290513 h 524827"/>
                    <a:gd name="connsiteX4" fmla="*/ 0 w 905827"/>
                    <a:gd name="connsiteY4" fmla="*/ 262890 h 524827"/>
                    <a:gd name="connsiteX5" fmla="*/ 455295 w 905827"/>
                    <a:gd name="connsiteY5" fmla="*/ 0 h 524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05827" h="524827">
                      <a:moveTo>
                        <a:pt x="905828" y="261938"/>
                      </a:moveTo>
                      <a:lnTo>
                        <a:pt x="858203" y="289560"/>
                      </a:lnTo>
                      <a:lnTo>
                        <a:pt x="450533" y="524828"/>
                      </a:lnTo>
                      <a:lnTo>
                        <a:pt x="48577" y="290513"/>
                      </a:lnTo>
                      <a:lnTo>
                        <a:pt x="0" y="262890"/>
                      </a:lnTo>
                      <a:lnTo>
                        <a:pt x="455295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9F02E44F-A223-E0AF-91ED-41B9A219684B}"/>
                    </a:ext>
                  </a:extLst>
                </p:cNvPr>
                <p:cNvSpPr/>
                <p:nvPr/>
              </p:nvSpPr>
              <p:spPr>
                <a:xfrm>
                  <a:off x="1601151" y="2760438"/>
                  <a:ext cx="809625" cy="469582"/>
                </a:xfrm>
                <a:custGeom>
                  <a:avLst/>
                  <a:gdLst>
                    <a:gd name="connsiteX0" fmla="*/ 809625 w 809625"/>
                    <a:gd name="connsiteY0" fmla="*/ 234315 h 469582"/>
                    <a:gd name="connsiteX1" fmla="*/ 401955 w 809625"/>
                    <a:gd name="connsiteY1" fmla="*/ 469583 h 469582"/>
                    <a:gd name="connsiteX2" fmla="*/ 0 w 809625"/>
                    <a:gd name="connsiteY2" fmla="*/ 235267 h 469582"/>
                    <a:gd name="connsiteX3" fmla="*/ 406718 w 809625"/>
                    <a:gd name="connsiteY3" fmla="*/ 0 h 469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9625" h="469582">
                      <a:moveTo>
                        <a:pt x="809625" y="234315"/>
                      </a:moveTo>
                      <a:lnTo>
                        <a:pt x="401955" y="469583"/>
                      </a:lnTo>
                      <a:lnTo>
                        <a:pt x="0" y="235267"/>
                      </a:lnTo>
                      <a:lnTo>
                        <a:pt x="406718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6" name="Graphic 4">
                <a:extLst>
                  <a:ext uri="{FF2B5EF4-FFF2-40B4-BE49-F238E27FC236}">
                    <a16:creationId xmlns:a16="http://schemas.microsoft.com/office/drawing/2014/main" id="{0A74C095-2BDB-8A8C-EA19-918E54A3E588}"/>
                  </a:ext>
                </a:extLst>
              </p:cNvPr>
              <p:cNvGrpSpPr/>
              <p:nvPr/>
            </p:nvGrpSpPr>
            <p:grpSpPr>
              <a:xfrm>
                <a:off x="1828799" y="2849020"/>
                <a:ext cx="415289" cy="285750"/>
                <a:chOff x="1828799" y="2849020"/>
                <a:chExt cx="415289" cy="285750"/>
              </a:xfrm>
              <a:solidFill>
                <a:srgbClr val="FFFFFF"/>
              </a:solidFill>
            </p:grpSpPr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89E6BC78-AB22-82C1-BBC1-E799D3A73EEE}"/>
                    </a:ext>
                  </a:extLst>
                </p:cNvPr>
                <p:cNvSpPr/>
                <p:nvPr/>
              </p:nvSpPr>
              <p:spPr>
                <a:xfrm>
                  <a:off x="1828799" y="2935698"/>
                  <a:ext cx="343852" cy="199072"/>
                </a:xfrm>
                <a:custGeom>
                  <a:avLst/>
                  <a:gdLst>
                    <a:gd name="connsiteX0" fmla="*/ 235267 w 343852"/>
                    <a:gd name="connsiteY0" fmla="*/ 95250 h 199072"/>
                    <a:gd name="connsiteX1" fmla="*/ 163830 w 343852"/>
                    <a:gd name="connsiteY1" fmla="*/ 136208 h 199072"/>
                    <a:gd name="connsiteX2" fmla="*/ 191452 w 343852"/>
                    <a:gd name="connsiteY2" fmla="*/ 166688 h 199072"/>
                    <a:gd name="connsiteX3" fmla="*/ 136208 w 343852"/>
                    <a:gd name="connsiteY3" fmla="*/ 199073 h 199072"/>
                    <a:gd name="connsiteX4" fmla="*/ 0 w 343852"/>
                    <a:gd name="connsiteY4" fmla="*/ 28575 h 199072"/>
                    <a:gd name="connsiteX5" fmla="*/ 48577 w 343852"/>
                    <a:gd name="connsiteY5" fmla="*/ 0 h 199072"/>
                    <a:gd name="connsiteX6" fmla="*/ 343853 w 343852"/>
                    <a:gd name="connsiteY6" fmla="*/ 79058 h 199072"/>
                    <a:gd name="connsiteX7" fmla="*/ 287655 w 343852"/>
                    <a:gd name="connsiteY7" fmla="*/ 111442 h 199072"/>
                    <a:gd name="connsiteX8" fmla="*/ 235267 w 343852"/>
                    <a:gd name="connsiteY8" fmla="*/ 95250 h 199072"/>
                    <a:gd name="connsiteX9" fmla="*/ 136208 w 343852"/>
                    <a:gd name="connsiteY9" fmla="*/ 105728 h 199072"/>
                    <a:gd name="connsiteX10" fmla="*/ 182880 w 343852"/>
                    <a:gd name="connsiteY10" fmla="*/ 79058 h 199072"/>
                    <a:gd name="connsiteX11" fmla="*/ 84773 w 343852"/>
                    <a:gd name="connsiteY11" fmla="*/ 48578 h 199072"/>
                    <a:gd name="connsiteX12" fmla="*/ 136208 w 343852"/>
                    <a:gd name="connsiteY12" fmla="*/ 105728 h 199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3852" h="199072">
                      <a:moveTo>
                        <a:pt x="235267" y="95250"/>
                      </a:moveTo>
                      <a:lnTo>
                        <a:pt x="163830" y="136208"/>
                      </a:lnTo>
                      <a:lnTo>
                        <a:pt x="191452" y="166688"/>
                      </a:lnTo>
                      <a:lnTo>
                        <a:pt x="136208" y="199073"/>
                      </a:lnTo>
                      <a:lnTo>
                        <a:pt x="0" y="28575"/>
                      </a:lnTo>
                      <a:lnTo>
                        <a:pt x="48577" y="0"/>
                      </a:lnTo>
                      <a:lnTo>
                        <a:pt x="343853" y="79058"/>
                      </a:lnTo>
                      <a:lnTo>
                        <a:pt x="287655" y="111442"/>
                      </a:lnTo>
                      <a:lnTo>
                        <a:pt x="235267" y="95250"/>
                      </a:lnTo>
                      <a:close/>
                      <a:moveTo>
                        <a:pt x="136208" y="105728"/>
                      </a:moveTo>
                      <a:lnTo>
                        <a:pt x="182880" y="79058"/>
                      </a:lnTo>
                      <a:lnTo>
                        <a:pt x="84773" y="48578"/>
                      </a:lnTo>
                      <a:lnTo>
                        <a:pt x="136208" y="1057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4D0A650B-53A2-96AE-1E51-56B65ADB13AB}"/>
                    </a:ext>
                  </a:extLst>
                </p:cNvPr>
                <p:cNvSpPr/>
                <p:nvPr/>
              </p:nvSpPr>
              <p:spPr>
                <a:xfrm>
                  <a:off x="1976437" y="2849020"/>
                  <a:ext cx="267652" cy="154305"/>
                </a:xfrm>
                <a:custGeom>
                  <a:avLst/>
                  <a:gdLst>
                    <a:gd name="connsiteX0" fmla="*/ 267653 w 267652"/>
                    <a:gd name="connsiteY0" fmla="*/ 124777 h 154305"/>
                    <a:gd name="connsiteX1" fmla="*/ 215265 w 267652"/>
                    <a:gd name="connsiteY1" fmla="*/ 154305 h 154305"/>
                    <a:gd name="connsiteX2" fmla="*/ 0 w 267652"/>
                    <a:gd name="connsiteY2" fmla="*/ 29527 h 154305"/>
                    <a:gd name="connsiteX3" fmla="*/ 52388 w 267652"/>
                    <a:gd name="connsiteY3" fmla="*/ 0 h 154305"/>
                    <a:gd name="connsiteX4" fmla="*/ 267653 w 267652"/>
                    <a:gd name="connsiteY4" fmla="*/ 124777 h 154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7652" h="154305">
                      <a:moveTo>
                        <a:pt x="267653" y="124777"/>
                      </a:moveTo>
                      <a:lnTo>
                        <a:pt x="215265" y="154305"/>
                      </a:lnTo>
                      <a:lnTo>
                        <a:pt x="0" y="29527"/>
                      </a:lnTo>
                      <a:lnTo>
                        <a:pt x="52388" y="0"/>
                      </a:lnTo>
                      <a:lnTo>
                        <a:pt x="267653" y="1247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28" name="Graphic 4">
              <a:extLst>
                <a:ext uri="{FF2B5EF4-FFF2-40B4-BE49-F238E27FC236}">
                  <a16:creationId xmlns:a16="http://schemas.microsoft.com/office/drawing/2014/main" id="{3EF913B0-6C72-5934-0A0D-8221769E2F24}"/>
                </a:ext>
              </a:extLst>
            </p:cNvPr>
            <p:cNvGrpSpPr/>
            <p:nvPr/>
          </p:nvGrpSpPr>
          <p:grpSpPr>
            <a:xfrm>
              <a:off x="2051684" y="3145565"/>
              <a:ext cx="655319" cy="1125855"/>
              <a:chOff x="2051684" y="3056665"/>
              <a:chExt cx="655319" cy="1125855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5BFA9104-69AA-8EF7-B3D7-028204918AF6}"/>
                  </a:ext>
                </a:extLst>
              </p:cNvPr>
              <p:cNvSpPr/>
              <p:nvPr/>
            </p:nvSpPr>
            <p:spPr>
              <a:xfrm>
                <a:off x="2053589" y="3422426"/>
                <a:ext cx="16192" cy="26670"/>
              </a:xfrm>
              <a:custGeom>
                <a:avLst/>
                <a:gdLst>
                  <a:gd name="connsiteX0" fmla="*/ 16193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7BE85558-CED7-AA55-0AAF-6B9BC9C90F52}"/>
                  </a:ext>
                </a:extLst>
              </p:cNvPr>
              <p:cNvSpPr/>
              <p:nvPr/>
            </p:nvSpPr>
            <p:spPr>
              <a:xfrm>
                <a:off x="2091689" y="3400518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041972F-2A16-1E4B-4B01-8DE8B70FAAE7}"/>
                  </a:ext>
                </a:extLst>
              </p:cNvPr>
              <p:cNvSpPr/>
              <p:nvPr/>
            </p:nvSpPr>
            <p:spPr>
              <a:xfrm>
                <a:off x="2128837" y="3379563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EF14660-BD3F-AD24-18EA-3B420E477D77}"/>
                  </a:ext>
                </a:extLst>
              </p:cNvPr>
              <p:cNvSpPr/>
              <p:nvPr/>
            </p:nvSpPr>
            <p:spPr>
              <a:xfrm>
                <a:off x="2165984" y="3357656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010D56C8-C1A0-49CC-6DE6-079F80CA5480}"/>
                  </a:ext>
                </a:extLst>
              </p:cNvPr>
              <p:cNvSpPr/>
              <p:nvPr/>
            </p:nvSpPr>
            <p:spPr>
              <a:xfrm>
                <a:off x="2204084" y="333574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BB9174AC-CD97-BC51-ABC3-B3240DCA141C}"/>
                  </a:ext>
                </a:extLst>
              </p:cNvPr>
              <p:cNvSpPr/>
              <p:nvPr/>
            </p:nvSpPr>
            <p:spPr>
              <a:xfrm>
                <a:off x="2241232" y="331479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B5D8405-D3CC-4557-3775-387F5F41AA86}"/>
                  </a:ext>
                </a:extLst>
              </p:cNvPr>
              <p:cNvSpPr/>
              <p:nvPr/>
            </p:nvSpPr>
            <p:spPr>
              <a:xfrm>
                <a:off x="2278379" y="3292885"/>
                <a:ext cx="16192" cy="26670"/>
              </a:xfrm>
              <a:custGeom>
                <a:avLst/>
                <a:gdLst>
                  <a:gd name="connsiteX0" fmla="*/ 16193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CE70BD87-31B0-A146-DE53-1F58E8EE9C7D}"/>
                  </a:ext>
                </a:extLst>
              </p:cNvPr>
              <p:cNvSpPr/>
              <p:nvPr/>
            </p:nvSpPr>
            <p:spPr>
              <a:xfrm>
                <a:off x="2316479" y="3271931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29F2D966-ADE1-E523-43D2-AE4EF19A4974}"/>
                  </a:ext>
                </a:extLst>
              </p:cNvPr>
              <p:cNvSpPr/>
              <p:nvPr/>
            </p:nvSpPr>
            <p:spPr>
              <a:xfrm>
                <a:off x="2353626" y="3250023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67EC8DB2-1C05-853E-D605-0D7E2EE2902F}"/>
                  </a:ext>
                </a:extLst>
              </p:cNvPr>
              <p:cNvSpPr/>
              <p:nvPr/>
            </p:nvSpPr>
            <p:spPr>
              <a:xfrm>
                <a:off x="2390774" y="3228115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952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952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DF6145AA-5A3B-BA75-613D-C59D7390AE62}"/>
                  </a:ext>
                </a:extLst>
              </p:cNvPr>
              <p:cNvSpPr/>
              <p:nvPr/>
            </p:nvSpPr>
            <p:spPr>
              <a:xfrm>
                <a:off x="2428874" y="3207160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2F2C344B-EE30-BE55-54AC-9B56AE23DC38}"/>
                  </a:ext>
                </a:extLst>
              </p:cNvPr>
              <p:cNvSpPr/>
              <p:nvPr/>
            </p:nvSpPr>
            <p:spPr>
              <a:xfrm>
                <a:off x="2466021" y="318525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15A5E60-CEA4-7F96-E893-DAADB4B09FF2}"/>
                  </a:ext>
                </a:extLst>
              </p:cNvPr>
              <p:cNvSpPr/>
              <p:nvPr/>
            </p:nvSpPr>
            <p:spPr>
              <a:xfrm>
                <a:off x="2504121" y="3164298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73E77ACE-AA99-A99C-165E-1F32E4867062}"/>
                  </a:ext>
                </a:extLst>
              </p:cNvPr>
              <p:cNvSpPr/>
              <p:nvPr/>
            </p:nvSpPr>
            <p:spPr>
              <a:xfrm>
                <a:off x="2541269" y="3142390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7A6CAA2-794B-83B4-2C97-3503B5BBE8A1}"/>
                  </a:ext>
                </a:extLst>
              </p:cNvPr>
              <p:cNvSpPr/>
              <p:nvPr/>
            </p:nvSpPr>
            <p:spPr>
              <a:xfrm>
                <a:off x="2578416" y="3120483"/>
                <a:ext cx="16192" cy="27622"/>
              </a:xfrm>
              <a:custGeom>
                <a:avLst/>
                <a:gdLst>
                  <a:gd name="connsiteX0" fmla="*/ 15240 w 16192"/>
                  <a:gd name="connsiteY0" fmla="*/ 18097 h 27622"/>
                  <a:gd name="connsiteX1" fmla="*/ 0 w 16192"/>
                  <a:gd name="connsiteY1" fmla="*/ 27622 h 27622"/>
                  <a:gd name="connsiteX2" fmla="*/ 0 w 16192"/>
                  <a:gd name="connsiteY2" fmla="*/ 9525 h 27622"/>
                  <a:gd name="connsiteX3" fmla="*/ 16192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95E46181-A649-CEB4-BD9C-89F3515579D8}"/>
                  </a:ext>
                </a:extLst>
              </p:cNvPr>
              <p:cNvSpPr/>
              <p:nvPr/>
            </p:nvSpPr>
            <p:spPr>
              <a:xfrm>
                <a:off x="2616516" y="3099528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1A8B2AD-706F-C807-96AB-0C6B52FA30E9}"/>
                  </a:ext>
                </a:extLst>
              </p:cNvPr>
              <p:cNvSpPr/>
              <p:nvPr/>
            </p:nvSpPr>
            <p:spPr>
              <a:xfrm>
                <a:off x="2653664" y="3077621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9525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74227789-687A-776C-C4CD-B1BE791D3C93}"/>
                  </a:ext>
                </a:extLst>
              </p:cNvPr>
              <p:cNvSpPr/>
              <p:nvPr/>
            </p:nvSpPr>
            <p:spPr>
              <a:xfrm>
                <a:off x="2690812" y="3056665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554B3456-5A4F-36B8-FE84-A513CD191A5A}"/>
                  </a:ext>
                </a:extLst>
              </p:cNvPr>
              <p:cNvSpPr/>
              <p:nvPr/>
            </p:nvSpPr>
            <p:spPr>
              <a:xfrm>
                <a:off x="2053589" y="3468146"/>
                <a:ext cx="16192" cy="26669"/>
              </a:xfrm>
              <a:custGeom>
                <a:avLst/>
                <a:gdLst>
                  <a:gd name="connsiteX0" fmla="*/ 15240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9525 h 26669"/>
                  <a:gd name="connsiteX3" fmla="*/ 16193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5F7B5F1-3E6E-BEFA-166F-5BCAEEA21739}"/>
                  </a:ext>
                </a:extLst>
              </p:cNvPr>
              <p:cNvSpPr/>
              <p:nvPr/>
            </p:nvSpPr>
            <p:spPr>
              <a:xfrm>
                <a:off x="2091689" y="3447190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5CA2AD4A-B1A4-9AF4-950A-059CF3718E77}"/>
                  </a:ext>
                </a:extLst>
              </p:cNvPr>
              <p:cNvSpPr/>
              <p:nvPr/>
            </p:nvSpPr>
            <p:spPr>
              <a:xfrm>
                <a:off x="2128837" y="3425283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EB4F0F7-9616-CF79-7649-8D09FFF08F66}"/>
                  </a:ext>
                </a:extLst>
              </p:cNvPr>
              <p:cNvSpPr/>
              <p:nvPr/>
            </p:nvSpPr>
            <p:spPr>
              <a:xfrm>
                <a:off x="2165984" y="3404328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CBF8A917-FD1B-5E05-9F89-E5ABB99CBAAB}"/>
                  </a:ext>
                </a:extLst>
              </p:cNvPr>
              <p:cNvSpPr/>
              <p:nvPr/>
            </p:nvSpPr>
            <p:spPr>
              <a:xfrm>
                <a:off x="2204084" y="3382421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0B86985A-3888-9875-92F2-296111DFCFD4}"/>
                  </a:ext>
                </a:extLst>
              </p:cNvPr>
              <p:cNvSpPr/>
              <p:nvPr/>
            </p:nvSpPr>
            <p:spPr>
              <a:xfrm>
                <a:off x="2241232" y="336051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AD90084B-A317-359D-F7E5-DBE9AA93DD0C}"/>
                  </a:ext>
                </a:extLst>
              </p:cNvPr>
              <p:cNvSpPr/>
              <p:nvPr/>
            </p:nvSpPr>
            <p:spPr>
              <a:xfrm>
                <a:off x="2278379" y="3339558"/>
                <a:ext cx="16192" cy="26669"/>
              </a:xfrm>
              <a:custGeom>
                <a:avLst/>
                <a:gdLst>
                  <a:gd name="connsiteX0" fmla="*/ 16193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3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5CA6CA0C-0A21-8429-CEC5-A76D68A48A4D}"/>
                  </a:ext>
                </a:extLst>
              </p:cNvPr>
              <p:cNvSpPr/>
              <p:nvPr/>
            </p:nvSpPr>
            <p:spPr>
              <a:xfrm>
                <a:off x="2316479" y="3317651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82B69F8E-420C-F4CB-E277-34B6A01BCFB6}"/>
                  </a:ext>
                </a:extLst>
              </p:cNvPr>
              <p:cNvSpPr/>
              <p:nvPr/>
            </p:nvSpPr>
            <p:spPr>
              <a:xfrm>
                <a:off x="2353626" y="3296696"/>
                <a:ext cx="15239" cy="26669"/>
              </a:xfrm>
              <a:custGeom>
                <a:avLst/>
                <a:gdLst>
                  <a:gd name="connsiteX0" fmla="*/ 15240 w 15239"/>
                  <a:gd name="connsiteY0" fmla="*/ 17145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9552760-D7D4-7FAB-08C4-3EA9FD1C2D5A}"/>
                  </a:ext>
                </a:extLst>
              </p:cNvPr>
              <p:cNvSpPr/>
              <p:nvPr/>
            </p:nvSpPr>
            <p:spPr>
              <a:xfrm>
                <a:off x="2390774" y="3274788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856BDBE6-B3E7-EC08-2536-0007F5149838}"/>
                  </a:ext>
                </a:extLst>
              </p:cNvPr>
              <p:cNvSpPr/>
              <p:nvPr/>
            </p:nvSpPr>
            <p:spPr>
              <a:xfrm>
                <a:off x="2428874" y="3252881"/>
                <a:ext cx="15240" cy="27622"/>
              </a:xfrm>
              <a:custGeom>
                <a:avLst/>
                <a:gdLst>
                  <a:gd name="connsiteX0" fmla="*/ 15240 w 15240"/>
                  <a:gd name="connsiteY0" fmla="*/ 18097 h 27622"/>
                  <a:gd name="connsiteX1" fmla="*/ 0 w 15240"/>
                  <a:gd name="connsiteY1" fmla="*/ 27622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78EB602E-66E8-34D7-952C-82EDE083E2F1}"/>
                  </a:ext>
                </a:extLst>
              </p:cNvPr>
              <p:cNvSpPr/>
              <p:nvPr/>
            </p:nvSpPr>
            <p:spPr>
              <a:xfrm>
                <a:off x="2466021" y="3231926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379F3C2B-6045-FD1E-C6D2-11D3A28053B8}"/>
                  </a:ext>
                </a:extLst>
              </p:cNvPr>
              <p:cNvSpPr/>
              <p:nvPr/>
            </p:nvSpPr>
            <p:spPr>
              <a:xfrm>
                <a:off x="2503169" y="3210018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952C2C00-9A2B-6200-DC49-4498621C00E1}"/>
                  </a:ext>
                </a:extLst>
              </p:cNvPr>
              <p:cNvSpPr/>
              <p:nvPr/>
            </p:nvSpPr>
            <p:spPr>
              <a:xfrm>
                <a:off x="2541269" y="3189063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0B10DCCD-3264-00FE-6B60-1614C43F4635}"/>
                  </a:ext>
                </a:extLst>
              </p:cNvPr>
              <p:cNvSpPr/>
              <p:nvPr/>
            </p:nvSpPr>
            <p:spPr>
              <a:xfrm>
                <a:off x="2578416" y="3167156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3C954BFF-79BD-044A-BCE0-4C2CE454C273}"/>
                  </a:ext>
                </a:extLst>
              </p:cNvPr>
              <p:cNvSpPr/>
              <p:nvPr/>
            </p:nvSpPr>
            <p:spPr>
              <a:xfrm>
                <a:off x="2615564" y="3145248"/>
                <a:ext cx="16192" cy="27622"/>
              </a:xfrm>
              <a:custGeom>
                <a:avLst/>
                <a:gdLst>
                  <a:gd name="connsiteX0" fmla="*/ 16192 w 16192"/>
                  <a:gd name="connsiteY0" fmla="*/ 18098 h 27622"/>
                  <a:gd name="connsiteX1" fmla="*/ 0 w 16192"/>
                  <a:gd name="connsiteY1" fmla="*/ 27623 h 27622"/>
                  <a:gd name="connsiteX2" fmla="*/ 0 w 16192"/>
                  <a:gd name="connsiteY2" fmla="*/ 9525 h 27622"/>
                  <a:gd name="connsiteX3" fmla="*/ 16192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6192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F8F2F5BD-576F-3283-370D-D235F10A77ED}"/>
                  </a:ext>
                </a:extLst>
              </p:cNvPr>
              <p:cNvSpPr/>
              <p:nvPr/>
            </p:nvSpPr>
            <p:spPr>
              <a:xfrm>
                <a:off x="2653664" y="312429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C781E7A2-DC8B-FDD5-7726-61F3B25E25BD}"/>
                  </a:ext>
                </a:extLst>
              </p:cNvPr>
              <p:cNvSpPr/>
              <p:nvPr/>
            </p:nvSpPr>
            <p:spPr>
              <a:xfrm>
                <a:off x="2690812" y="3102385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D209589D-3CDA-54FF-E154-2823E43BE75F}"/>
                  </a:ext>
                </a:extLst>
              </p:cNvPr>
              <p:cNvSpPr/>
              <p:nvPr/>
            </p:nvSpPr>
            <p:spPr>
              <a:xfrm>
                <a:off x="2053589" y="3514818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369B541B-EE3F-EC55-9051-6C25946EBC3B}"/>
                  </a:ext>
                </a:extLst>
              </p:cNvPr>
              <p:cNvSpPr/>
              <p:nvPr/>
            </p:nvSpPr>
            <p:spPr>
              <a:xfrm>
                <a:off x="2090737" y="3492910"/>
                <a:ext cx="16192" cy="27622"/>
              </a:xfrm>
              <a:custGeom>
                <a:avLst/>
                <a:gdLst>
                  <a:gd name="connsiteX0" fmla="*/ 16192 w 16192"/>
                  <a:gd name="connsiteY0" fmla="*/ 18098 h 27622"/>
                  <a:gd name="connsiteX1" fmla="*/ 0 w 16192"/>
                  <a:gd name="connsiteY1" fmla="*/ 27623 h 27622"/>
                  <a:gd name="connsiteX2" fmla="*/ 0 w 16192"/>
                  <a:gd name="connsiteY2" fmla="*/ 9525 h 27622"/>
                  <a:gd name="connsiteX3" fmla="*/ 16192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6192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D1AA3686-4289-4CC7-FC37-0A10D960A172}"/>
                  </a:ext>
                </a:extLst>
              </p:cNvPr>
              <p:cNvSpPr/>
              <p:nvPr/>
            </p:nvSpPr>
            <p:spPr>
              <a:xfrm>
                <a:off x="2128837" y="3471956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BAEBE4B0-74FC-1D56-BE9E-E4762D8306A8}"/>
                  </a:ext>
                </a:extLst>
              </p:cNvPr>
              <p:cNvSpPr/>
              <p:nvPr/>
            </p:nvSpPr>
            <p:spPr>
              <a:xfrm>
                <a:off x="2165984" y="345004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F27AFF91-AF4D-DBD5-04D9-4DE6BDDCBE8C}"/>
                  </a:ext>
                </a:extLst>
              </p:cNvPr>
              <p:cNvSpPr/>
              <p:nvPr/>
            </p:nvSpPr>
            <p:spPr>
              <a:xfrm>
                <a:off x="2203132" y="3429093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952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952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0E76B493-6827-F5CE-6B72-52C4302C23CE}"/>
                  </a:ext>
                </a:extLst>
              </p:cNvPr>
              <p:cNvSpPr/>
              <p:nvPr/>
            </p:nvSpPr>
            <p:spPr>
              <a:xfrm>
                <a:off x="2241232" y="340718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38DEE907-78A3-5625-2226-503C364CF8F4}"/>
                  </a:ext>
                </a:extLst>
              </p:cNvPr>
              <p:cNvSpPr/>
              <p:nvPr/>
            </p:nvSpPr>
            <p:spPr>
              <a:xfrm>
                <a:off x="2278379" y="3385278"/>
                <a:ext cx="16192" cy="27622"/>
              </a:xfrm>
              <a:custGeom>
                <a:avLst/>
                <a:gdLst>
                  <a:gd name="connsiteX0" fmla="*/ 15240 w 16192"/>
                  <a:gd name="connsiteY0" fmla="*/ 18098 h 27622"/>
                  <a:gd name="connsiteX1" fmla="*/ 0 w 16192"/>
                  <a:gd name="connsiteY1" fmla="*/ 27623 h 27622"/>
                  <a:gd name="connsiteX2" fmla="*/ 0 w 16192"/>
                  <a:gd name="connsiteY2" fmla="*/ 9525 h 27622"/>
                  <a:gd name="connsiteX3" fmla="*/ 16193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5240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5C9A4691-0DBF-838D-6E7C-C506610A3842}"/>
                  </a:ext>
                </a:extLst>
              </p:cNvPr>
              <p:cNvSpPr/>
              <p:nvPr/>
            </p:nvSpPr>
            <p:spPr>
              <a:xfrm>
                <a:off x="2316479" y="336432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6671F3B0-1334-447B-C9A9-F8CFCA91CC0E}"/>
                  </a:ext>
                </a:extLst>
              </p:cNvPr>
              <p:cNvSpPr/>
              <p:nvPr/>
            </p:nvSpPr>
            <p:spPr>
              <a:xfrm>
                <a:off x="2353626" y="334241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94ECDBF6-EC37-A918-3747-FD47A5765DF1}"/>
                  </a:ext>
                </a:extLst>
              </p:cNvPr>
              <p:cNvSpPr/>
              <p:nvPr/>
            </p:nvSpPr>
            <p:spPr>
              <a:xfrm>
                <a:off x="2390774" y="3321460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EF477403-5058-A70C-7A48-488E0E2D2F3B}"/>
                  </a:ext>
                </a:extLst>
              </p:cNvPr>
              <p:cNvSpPr/>
              <p:nvPr/>
            </p:nvSpPr>
            <p:spPr>
              <a:xfrm>
                <a:off x="2428874" y="329955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5AC73DE1-11B6-001C-BA01-6CF9C9E6127E}"/>
                  </a:ext>
                </a:extLst>
              </p:cNvPr>
              <p:cNvSpPr/>
              <p:nvPr/>
            </p:nvSpPr>
            <p:spPr>
              <a:xfrm>
                <a:off x="2466021" y="3277646"/>
                <a:ext cx="15240" cy="27622"/>
              </a:xfrm>
              <a:custGeom>
                <a:avLst/>
                <a:gdLst>
                  <a:gd name="connsiteX0" fmla="*/ 15240 w 15240"/>
                  <a:gd name="connsiteY0" fmla="*/ 18097 h 27622"/>
                  <a:gd name="connsiteX1" fmla="*/ 0 w 15240"/>
                  <a:gd name="connsiteY1" fmla="*/ 27622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E9516294-AC1D-A551-AC01-354B7E1E3962}"/>
                  </a:ext>
                </a:extLst>
              </p:cNvPr>
              <p:cNvSpPr/>
              <p:nvPr/>
            </p:nvSpPr>
            <p:spPr>
              <a:xfrm>
                <a:off x="2503169" y="3256690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E5E04A7-5513-B0E3-8F9D-6765DB80B283}"/>
                  </a:ext>
                </a:extLst>
              </p:cNvPr>
              <p:cNvSpPr/>
              <p:nvPr/>
            </p:nvSpPr>
            <p:spPr>
              <a:xfrm>
                <a:off x="2541269" y="3234783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9525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C7CBBA62-146B-01CD-F3ED-5366370620D8}"/>
                  </a:ext>
                </a:extLst>
              </p:cNvPr>
              <p:cNvSpPr/>
              <p:nvPr/>
            </p:nvSpPr>
            <p:spPr>
              <a:xfrm>
                <a:off x="2578416" y="3213828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697AEDDD-3ED8-D744-C422-445AE3A4532D}"/>
                  </a:ext>
                </a:extLst>
              </p:cNvPr>
              <p:cNvSpPr/>
              <p:nvPr/>
            </p:nvSpPr>
            <p:spPr>
              <a:xfrm>
                <a:off x="2615564" y="3191921"/>
                <a:ext cx="16192" cy="26669"/>
              </a:xfrm>
              <a:custGeom>
                <a:avLst/>
                <a:gdLst>
                  <a:gd name="connsiteX0" fmla="*/ 16192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A1C414F9-EF20-EA16-0D5E-D0C8FA405697}"/>
                  </a:ext>
                </a:extLst>
              </p:cNvPr>
              <p:cNvSpPr/>
              <p:nvPr/>
            </p:nvSpPr>
            <p:spPr>
              <a:xfrm>
                <a:off x="2653664" y="3170965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DC8E7632-38D0-0B6C-8C7E-8FF6BEDD4D68}"/>
                  </a:ext>
                </a:extLst>
              </p:cNvPr>
              <p:cNvSpPr/>
              <p:nvPr/>
            </p:nvSpPr>
            <p:spPr>
              <a:xfrm>
                <a:off x="2690812" y="3149058"/>
                <a:ext cx="15240" cy="26669"/>
              </a:xfrm>
              <a:custGeom>
                <a:avLst/>
                <a:gdLst>
                  <a:gd name="connsiteX0" fmla="*/ 15240 w 15240"/>
                  <a:gd name="connsiteY0" fmla="*/ 18097 h 26669"/>
                  <a:gd name="connsiteX1" fmla="*/ 0 w 15240"/>
                  <a:gd name="connsiteY1" fmla="*/ 26670 h 26669"/>
                  <a:gd name="connsiteX2" fmla="*/ 0 w 15240"/>
                  <a:gd name="connsiteY2" fmla="*/ 8572 h 26669"/>
                  <a:gd name="connsiteX3" fmla="*/ 15240 w 15240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6A7D9715-1CB7-D08E-6BBD-CC2AD5749D05}"/>
                  </a:ext>
                </a:extLst>
              </p:cNvPr>
              <p:cNvSpPr/>
              <p:nvPr/>
            </p:nvSpPr>
            <p:spPr>
              <a:xfrm>
                <a:off x="2053589" y="3561490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227CEE73-ED8C-1081-C020-9E2941D20CC3}"/>
                  </a:ext>
                </a:extLst>
              </p:cNvPr>
              <p:cNvSpPr/>
              <p:nvPr/>
            </p:nvSpPr>
            <p:spPr>
              <a:xfrm>
                <a:off x="2090737" y="3539583"/>
                <a:ext cx="16192" cy="26669"/>
              </a:xfrm>
              <a:custGeom>
                <a:avLst/>
                <a:gdLst>
                  <a:gd name="connsiteX0" fmla="*/ 16192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557B8297-5331-D74C-32C3-D3F750A3F207}"/>
                  </a:ext>
                </a:extLst>
              </p:cNvPr>
              <p:cNvSpPr/>
              <p:nvPr/>
            </p:nvSpPr>
            <p:spPr>
              <a:xfrm>
                <a:off x="2128837" y="3517676"/>
                <a:ext cx="15239" cy="27622"/>
              </a:xfrm>
              <a:custGeom>
                <a:avLst/>
                <a:gdLst>
                  <a:gd name="connsiteX0" fmla="*/ 15240 w 15239"/>
                  <a:gd name="connsiteY0" fmla="*/ 18097 h 27622"/>
                  <a:gd name="connsiteX1" fmla="*/ 0 w 15239"/>
                  <a:gd name="connsiteY1" fmla="*/ 27622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1403CD8-F8F1-8627-CCF2-162B40E7EFA5}"/>
                  </a:ext>
                </a:extLst>
              </p:cNvPr>
              <p:cNvSpPr/>
              <p:nvPr/>
            </p:nvSpPr>
            <p:spPr>
              <a:xfrm>
                <a:off x="2165984" y="3496721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B5CD5749-E995-3EA1-8FC3-C91987B587AE}"/>
                  </a:ext>
                </a:extLst>
              </p:cNvPr>
              <p:cNvSpPr/>
              <p:nvPr/>
            </p:nvSpPr>
            <p:spPr>
              <a:xfrm>
                <a:off x="2203132" y="3474813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2460B316-F7CF-0ED9-51AC-EAE831EEFA36}"/>
                  </a:ext>
                </a:extLst>
              </p:cNvPr>
              <p:cNvSpPr/>
              <p:nvPr/>
            </p:nvSpPr>
            <p:spPr>
              <a:xfrm>
                <a:off x="2241232" y="3453858"/>
                <a:ext cx="15239" cy="26669"/>
              </a:xfrm>
              <a:custGeom>
                <a:avLst/>
                <a:gdLst>
                  <a:gd name="connsiteX0" fmla="*/ 15240 w 15239"/>
                  <a:gd name="connsiteY0" fmla="*/ 17145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13E6CD2C-2BCB-20B9-455C-53A2A22B09FA}"/>
                  </a:ext>
                </a:extLst>
              </p:cNvPr>
              <p:cNvSpPr/>
              <p:nvPr/>
            </p:nvSpPr>
            <p:spPr>
              <a:xfrm>
                <a:off x="2278379" y="3431951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19C4ADF5-CEBD-1A4D-5C5D-401D4672CE72}"/>
                  </a:ext>
                </a:extLst>
              </p:cNvPr>
              <p:cNvSpPr/>
              <p:nvPr/>
            </p:nvSpPr>
            <p:spPr>
              <a:xfrm>
                <a:off x="2315526" y="3410043"/>
                <a:ext cx="16192" cy="27622"/>
              </a:xfrm>
              <a:custGeom>
                <a:avLst/>
                <a:gdLst>
                  <a:gd name="connsiteX0" fmla="*/ 16193 w 16192"/>
                  <a:gd name="connsiteY0" fmla="*/ 18097 h 27622"/>
                  <a:gd name="connsiteX1" fmla="*/ 0 w 16192"/>
                  <a:gd name="connsiteY1" fmla="*/ 27622 h 27622"/>
                  <a:gd name="connsiteX2" fmla="*/ 0 w 16192"/>
                  <a:gd name="connsiteY2" fmla="*/ 9525 h 27622"/>
                  <a:gd name="connsiteX3" fmla="*/ 16193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6193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1328CB68-3038-C817-3118-5A2ACE7C1900}"/>
                  </a:ext>
                </a:extLst>
              </p:cNvPr>
              <p:cNvSpPr/>
              <p:nvPr/>
            </p:nvSpPr>
            <p:spPr>
              <a:xfrm>
                <a:off x="2353626" y="3389088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1ADDEE93-4B48-F083-40DD-5566BF20924E}"/>
                  </a:ext>
                </a:extLst>
              </p:cNvPr>
              <p:cNvSpPr/>
              <p:nvPr/>
            </p:nvSpPr>
            <p:spPr>
              <a:xfrm>
                <a:off x="2390774" y="3367181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64DD8A28-CA72-2670-0D6B-47EE68BB7888}"/>
                  </a:ext>
                </a:extLst>
              </p:cNvPr>
              <p:cNvSpPr/>
              <p:nvPr/>
            </p:nvSpPr>
            <p:spPr>
              <a:xfrm>
                <a:off x="2427921" y="3346226"/>
                <a:ext cx="16192" cy="26670"/>
              </a:xfrm>
              <a:custGeom>
                <a:avLst/>
                <a:gdLst>
                  <a:gd name="connsiteX0" fmla="*/ 16193 w 16192"/>
                  <a:gd name="connsiteY0" fmla="*/ 17145 h 26670"/>
                  <a:gd name="connsiteX1" fmla="*/ 0 w 16192"/>
                  <a:gd name="connsiteY1" fmla="*/ 26670 h 26670"/>
                  <a:gd name="connsiteX2" fmla="*/ 953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7145"/>
                    </a:moveTo>
                    <a:lnTo>
                      <a:pt x="0" y="26670"/>
                    </a:lnTo>
                    <a:lnTo>
                      <a:pt x="953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32CC91EA-C971-6208-B9AD-5940DEBDD674}"/>
                  </a:ext>
                </a:extLst>
              </p:cNvPr>
              <p:cNvSpPr/>
              <p:nvPr/>
            </p:nvSpPr>
            <p:spPr>
              <a:xfrm>
                <a:off x="2466021" y="3324318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20642F11-390A-A670-B6B4-5DF1154602ED}"/>
                  </a:ext>
                </a:extLst>
              </p:cNvPr>
              <p:cNvSpPr/>
              <p:nvPr/>
            </p:nvSpPr>
            <p:spPr>
              <a:xfrm>
                <a:off x="2503169" y="3303363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769EADDA-A175-655F-E4D6-D7556D46669E}"/>
                  </a:ext>
                </a:extLst>
              </p:cNvPr>
              <p:cNvSpPr/>
              <p:nvPr/>
            </p:nvSpPr>
            <p:spPr>
              <a:xfrm>
                <a:off x="2541269" y="3281456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3E0BCEDC-EAC6-B370-4262-480867882A56}"/>
                  </a:ext>
                </a:extLst>
              </p:cNvPr>
              <p:cNvSpPr/>
              <p:nvPr/>
            </p:nvSpPr>
            <p:spPr>
              <a:xfrm>
                <a:off x="2578416" y="3259548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396C8E58-0296-EABD-6178-F43641339619}"/>
                  </a:ext>
                </a:extLst>
              </p:cNvPr>
              <p:cNvSpPr/>
              <p:nvPr/>
            </p:nvSpPr>
            <p:spPr>
              <a:xfrm>
                <a:off x="2615564" y="3238593"/>
                <a:ext cx="16192" cy="26670"/>
              </a:xfrm>
              <a:custGeom>
                <a:avLst/>
                <a:gdLst>
                  <a:gd name="connsiteX0" fmla="*/ 15240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4BC64BD1-E8ED-AF36-14C3-DDF65CDCAC15}"/>
                  </a:ext>
                </a:extLst>
              </p:cNvPr>
              <p:cNvSpPr/>
              <p:nvPr/>
            </p:nvSpPr>
            <p:spPr>
              <a:xfrm>
                <a:off x="2653664" y="321668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12A76B98-45B3-04BB-3242-001BA59929CF}"/>
                  </a:ext>
                </a:extLst>
              </p:cNvPr>
              <p:cNvSpPr/>
              <p:nvPr/>
            </p:nvSpPr>
            <p:spPr>
              <a:xfrm>
                <a:off x="2690812" y="3195731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BCEC5F6E-A468-7735-263B-95379E9A1CB3}"/>
                  </a:ext>
                </a:extLst>
              </p:cNvPr>
              <p:cNvSpPr/>
              <p:nvPr/>
            </p:nvSpPr>
            <p:spPr>
              <a:xfrm>
                <a:off x="2053589" y="3607210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79F48734-1052-6092-E9B4-9365456B3F33}"/>
                  </a:ext>
                </a:extLst>
              </p:cNvPr>
              <p:cNvSpPr/>
              <p:nvPr/>
            </p:nvSpPr>
            <p:spPr>
              <a:xfrm>
                <a:off x="2090737" y="3586256"/>
                <a:ext cx="16192" cy="26670"/>
              </a:xfrm>
              <a:custGeom>
                <a:avLst/>
                <a:gdLst>
                  <a:gd name="connsiteX0" fmla="*/ 15240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BB97C0E4-EBB5-7BB0-24F8-9CC853B37D1B}"/>
                  </a:ext>
                </a:extLst>
              </p:cNvPr>
              <p:cNvSpPr/>
              <p:nvPr/>
            </p:nvSpPr>
            <p:spPr>
              <a:xfrm>
                <a:off x="2128837" y="356434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FD425679-42C4-2902-EF6C-F99496C13412}"/>
                  </a:ext>
                </a:extLst>
              </p:cNvPr>
              <p:cNvSpPr/>
              <p:nvPr/>
            </p:nvSpPr>
            <p:spPr>
              <a:xfrm>
                <a:off x="2165984" y="3542440"/>
                <a:ext cx="15239" cy="27622"/>
              </a:xfrm>
              <a:custGeom>
                <a:avLst/>
                <a:gdLst>
                  <a:gd name="connsiteX0" fmla="*/ 15240 w 15239"/>
                  <a:gd name="connsiteY0" fmla="*/ 18098 h 27622"/>
                  <a:gd name="connsiteX1" fmla="*/ 0 w 15239"/>
                  <a:gd name="connsiteY1" fmla="*/ 27623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52A7E515-243F-8AA9-1BC5-485551EB0FE7}"/>
                  </a:ext>
                </a:extLst>
              </p:cNvPr>
              <p:cNvSpPr/>
              <p:nvPr/>
            </p:nvSpPr>
            <p:spPr>
              <a:xfrm>
                <a:off x="2203132" y="3521485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A549D00C-2F24-DCC6-78F1-19AF3071C5B3}"/>
                  </a:ext>
                </a:extLst>
              </p:cNvPr>
              <p:cNvSpPr/>
              <p:nvPr/>
            </p:nvSpPr>
            <p:spPr>
              <a:xfrm>
                <a:off x="2241232" y="349957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6D8E4648-E748-5450-F9F1-7AEF81DC8C34}"/>
                  </a:ext>
                </a:extLst>
              </p:cNvPr>
              <p:cNvSpPr/>
              <p:nvPr/>
            </p:nvSpPr>
            <p:spPr>
              <a:xfrm>
                <a:off x="2278379" y="3478623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47D7210C-490F-7C7D-CA99-1147DE09D1E2}"/>
                  </a:ext>
                </a:extLst>
              </p:cNvPr>
              <p:cNvSpPr/>
              <p:nvPr/>
            </p:nvSpPr>
            <p:spPr>
              <a:xfrm>
                <a:off x="2315526" y="3456715"/>
                <a:ext cx="16192" cy="26670"/>
              </a:xfrm>
              <a:custGeom>
                <a:avLst/>
                <a:gdLst>
                  <a:gd name="connsiteX0" fmla="*/ 16193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2CF9E30A-8A1B-FB51-7246-1A5CD037C06F}"/>
                  </a:ext>
                </a:extLst>
              </p:cNvPr>
              <p:cNvSpPr/>
              <p:nvPr/>
            </p:nvSpPr>
            <p:spPr>
              <a:xfrm>
                <a:off x="2353626" y="3435760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8D23E15B-0973-2AB9-9A16-9D126022C9F2}"/>
                  </a:ext>
                </a:extLst>
              </p:cNvPr>
              <p:cNvSpPr/>
              <p:nvPr/>
            </p:nvSpPr>
            <p:spPr>
              <a:xfrm>
                <a:off x="2390774" y="341385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BACDB562-3DCD-6957-F0C7-D1FA83E398AD}"/>
                  </a:ext>
                </a:extLst>
              </p:cNvPr>
              <p:cNvSpPr/>
              <p:nvPr/>
            </p:nvSpPr>
            <p:spPr>
              <a:xfrm>
                <a:off x="2427921" y="3391946"/>
                <a:ext cx="16192" cy="26669"/>
              </a:xfrm>
              <a:custGeom>
                <a:avLst/>
                <a:gdLst>
                  <a:gd name="connsiteX0" fmla="*/ 16193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9525 h 26669"/>
                  <a:gd name="connsiteX3" fmla="*/ 16193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DDBA9028-EA27-D3F4-37D4-057FD0AF2E4D}"/>
                  </a:ext>
                </a:extLst>
              </p:cNvPr>
              <p:cNvSpPr/>
              <p:nvPr/>
            </p:nvSpPr>
            <p:spPr>
              <a:xfrm>
                <a:off x="2466021" y="3370990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31F58291-E18C-900C-773F-1E305F1FE845}"/>
                  </a:ext>
                </a:extLst>
              </p:cNvPr>
              <p:cNvSpPr/>
              <p:nvPr/>
            </p:nvSpPr>
            <p:spPr>
              <a:xfrm>
                <a:off x="2503169" y="3349083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9525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74757D1A-5AE9-0CA6-0896-83517DD3A443}"/>
                  </a:ext>
                </a:extLst>
              </p:cNvPr>
              <p:cNvSpPr/>
              <p:nvPr/>
            </p:nvSpPr>
            <p:spPr>
              <a:xfrm>
                <a:off x="2540316" y="3328128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C0C1561F-B304-85E7-DB21-C9B17B600936}"/>
                  </a:ext>
                </a:extLst>
              </p:cNvPr>
              <p:cNvSpPr/>
              <p:nvPr/>
            </p:nvSpPr>
            <p:spPr>
              <a:xfrm>
                <a:off x="2578416" y="3306221"/>
                <a:ext cx="15240" cy="26669"/>
              </a:xfrm>
              <a:custGeom>
                <a:avLst/>
                <a:gdLst>
                  <a:gd name="connsiteX0" fmla="*/ 15240 w 15240"/>
                  <a:gd name="connsiteY0" fmla="*/ 18097 h 26669"/>
                  <a:gd name="connsiteX1" fmla="*/ 0 w 15240"/>
                  <a:gd name="connsiteY1" fmla="*/ 26670 h 26669"/>
                  <a:gd name="connsiteX2" fmla="*/ 0 w 15240"/>
                  <a:gd name="connsiteY2" fmla="*/ 8572 h 26669"/>
                  <a:gd name="connsiteX3" fmla="*/ 15240 w 15240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E77AFE9D-43B1-3E7B-B08B-2EF3E06D8C88}"/>
                  </a:ext>
                </a:extLst>
              </p:cNvPr>
              <p:cNvSpPr/>
              <p:nvPr/>
            </p:nvSpPr>
            <p:spPr>
              <a:xfrm>
                <a:off x="2615564" y="328431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29F95B15-3BEF-73BF-5A38-BEA35D34B1FD}"/>
                  </a:ext>
                </a:extLst>
              </p:cNvPr>
              <p:cNvSpPr/>
              <p:nvPr/>
            </p:nvSpPr>
            <p:spPr>
              <a:xfrm>
                <a:off x="2652712" y="3263358"/>
                <a:ext cx="16192" cy="26669"/>
              </a:xfrm>
              <a:custGeom>
                <a:avLst/>
                <a:gdLst>
                  <a:gd name="connsiteX0" fmla="*/ 16192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C2C3E484-D4CE-E885-5163-3C204121D845}"/>
                  </a:ext>
                </a:extLst>
              </p:cNvPr>
              <p:cNvSpPr/>
              <p:nvPr/>
            </p:nvSpPr>
            <p:spPr>
              <a:xfrm>
                <a:off x="2690812" y="3241451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D2F72F57-E082-939B-76D3-D6B1FEDD191E}"/>
                  </a:ext>
                </a:extLst>
              </p:cNvPr>
              <p:cNvSpPr/>
              <p:nvPr/>
            </p:nvSpPr>
            <p:spPr>
              <a:xfrm>
                <a:off x="2053589" y="3653883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F66C2FDD-936D-3719-A7D8-9EFE2AB1279B}"/>
                  </a:ext>
                </a:extLst>
              </p:cNvPr>
              <p:cNvSpPr/>
              <p:nvPr/>
            </p:nvSpPr>
            <p:spPr>
              <a:xfrm>
                <a:off x="2090737" y="3631976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A37E6F7B-F656-9632-D5F8-D9191D15699D}"/>
                  </a:ext>
                </a:extLst>
              </p:cNvPr>
              <p:cNvSpPr/>
              <p:nvPr/>
            </p:nvSpPr>
            <p:spPr>
              <a:xfrm>
                <a:off x="2127884" y="3611021"/>
                <a:ext cx="16192" cy="26669"/>
              </a:xfrm>
              <a:custGeom>
                <a:avLst/>
                <a:gdLst>
                  <a:gd name="connsiteX0" fmla="*/ 16192 w 16192"/>
                  <a:gd name="connsiteY0" fmla="*/ 17145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E6960BD2-6E05-0A37-BE4D-97DC33133C51}"/>
                  </a:ext>
                </a:extLst>
              </p:cNvPr>
              <p:cNvSpPr/>
              <p:nvPr/>
            </p:nvSpPr>
            <p:spPr>
              <a:xfrm>
                <a:off x="2165984" y="358911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0F0E8A6C-2649-431D-F902-8289F81D4CCF}"/>
                  </a:ext>
                </a:extLst>
              </p:cNvPr>
              <p:cNvSpPr/>
              <p:nvPr/>
            </p:nvSpPr>
            <p:spPr>
              <a:xfrm>
                <a:off x="2203132" y="3568158"/>
                <a:ext cx="15239" cy="26669"/>
              </a:xfrm>
              <a:custGeom>
                <a:avLst/>
                <a:gdLst>
                  <a:gd name="connsiteX0" fmla="*/ 15240 w 15239"/>
                  <a:gd name="connsiteY0" fmla="*/ 17145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47F4B94F-8C01-C094-D1A0-7F6712BB7083}"/>
                  </a:ext>
                </a:extLst>
              </p:cNvPr>
              <p:cNvSpPr/>
              <p:nvPr/>
            </p:nvSpPr>
            <p:spPr>
              <a:xfrm>
                <a:off x="2240279" y="3546251"/>
                <a:ext cx="16192" cy="26670"/>
              </a:xfrm>
              <a:custGeom>
                <a:avLst/>
                <a:gdLst>
                  <a:gd name="connsiteX0" fmla="*/ 16193 w 16192"/>
                  <a:gd name="connsiteY0" fmla="*/ 18097 h 26670"/>
                  <a:gd name="connsiteX1" fmla="*/ 0 w 16192"/>
                  <a:gd name="connsiteY1" fmla="*/ 26670 h 26670"/>
                  <a:gd name="connsiteX2" fmla="*/ 953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953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76E91D6A-F533-5BAB-E278-B529D1B3D311}"/>
                  </a:ext>
                </a:extLst>
              </p:cNvPr>
              <p:cNvSpPr/>
              <p:nvPr/>
            </p:nvSpPr>
            <p:spPr>
              <a:xfrm>
                <a:off x="2278379" y="3524343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F86E9A1B-AD2A-505F-8685-2D3192DB5D72}"/>
                  </a:ext>
                </a:extLst>
              </p:cNvPr>
              <p:cNvSpPr/>
              <p:nvPr/>
            </p:nvSpPr>
            <p:spPr>
              <a:xfrm>
                <a:off x="2315526" y="3503388"/>
                <a:ext cx="16192" cy="26670"/>
              </a:xfrm>
              <a:custGeom>
                <a:avLst/>
                <a:gdLst>
                  <a:gd name="connsiteX0" fmla="*/ 15240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DAFB4A31-D277-D59B-A157-5053F6D2116A}"/>
                  </a:ext>
                </a:extLst>
              </p:cNvPr>
              <p:cNvSpPr/>
              <p:nvPr/>
            </p:nvSpPr>
            <p:spPr>
              <a:xfrm>
                <a:off x="2353626" y="3481481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25BDE278-1B8A-1CF0-DA58-554E5E7FD769}"/>
                  </a:ext>
                </a:extLst>
              </p:cNvPr>
              <p:cNvSpPr/>
              <p:nvPr/>
            </p:nvSpPr>
            <p:spPr>
              <a:xfrm>
                <a:off x="2390774" y="3460526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1A4E2181-FF14-0D03-D82D-1FFE7C796E32}"/>
                  </a:ext>
                </a:extLst>
              </p:cNvPr>
              <p:cNvSpPr/>
              <p:nvPr/>
            </p:nvSpPr>
            <p:spPr>
              <a:xfrm>
                <a:off x="2427921" y="3438618"/>
                <a:ext cx="16192" cy="26670"/>
              </a:xfrm>
              <a:custGeom>
                <a:avLst/>
                <a:gdLst>
                  <a:gd name="connsiteX0" fmla="*/ 16193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6DF6276C-BD62-9870-0F85-2926EDFB95BA}"/>
                  </a:ext>
                </a:extLst>
              </p:cNvPr>
              <p:cNvSpPr/>
              <p:nvPr/>
            </p:nvSpPr>
            <p:spPr>
              <a:xfrm>
                <a:off x="2466021" y="3416710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BCCDCF30-A386-CECC-E139-78C38F106D1A}"/>
                  </a:ext>
                </a:extLst>
              </p:cNvPr>
              <p:cNvSpPr/>
              <p:nvPr/>
            </p:nvSpPr>
            <p:spPr>
              <a:xfrm>
                <a:off x="2503169" y="3395756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293F0757-E65C-941B-5C6F-77593B871ABE}"/>
                  </a:ext>
                </a:extLst>
              </p:cNvPr>
              <p:cNvSpPr/>
              <p:nvPr/>
            </p:nvSpPr>
            <p:spPr>
              <a:xfrm>
                <a:off x="2540316" y="3373848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E3EAC059-E9B0-08B9-DA2D-ED40A8950CE1}"/>
                  </a:ext>
                </a:extLst>
              </p:cNvPr>
              <p:cNvSpPr/>
              <p:nvPr/>
            </p:nvSpPr>
            <p:spPr>
              <a:xfrm>
                <a:off x="2578416" y="3352893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057971D9-0363-9A3F-5925-00E1F2EBCDA9}"/>
                  </a:ext>
                </a:extLst>
              </p:cNvPr>
              <p:cNvSpPr/>
              <p:nvPr/>
            </p:nvSpPr>
            <p:spPr>
              <a:xfrm>
                <a:off x="2615564" y="333098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F8BEADC8-4D57-7C82-7D1C-57CD6754AF5F}"/>
                  </a:ext>
                </a:extLst>
              </p:cNvPr>
              <p:cNvSpPr/>
              <p:nvPr/>
            </p:nvSpPr>
            <p:spPr>
              <a:xfrm>
                <a:off x="2652712" y="3309078"/>
                <a:ext cx="16192" cy="27622"/>
              </a:xfrm>
              <a:custGeom>
                <a:avLst/>
                <a:gdLst>
                  <a:gd name="connsiteX0" fmla="*/ 16192 w 16192"/>
                  <a:gd name="connsiteY0" fmla="*/ 18098 h 27622"/>
                  <a:gd name="connsiteX1" fmla="*/ 0 w 16192"/>
                  <a:gd name="connsiteY1" fmla="*/ 27623 h 27622"/>
                  <a:gd name="connsiteX2" fmla="*/ 0 w 16192"/>
                  <a:gd name="connsiteY2" fmla="*/ 9525 h 27622"/>
                  <a:gd name="connsiteX3" fmla="*/ 16192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6192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578CC2F4-CD5F-5499-A935-A076CCF53A5B}"/>
                  </a:ext>
                </a:extLst>
              </p:cNvPr>
              <p:cNvSpPr/>
              <p:nvPr/>
            </p:nvSpPr>
            <p:spPr>
              <a:xfrm>
                <a:off x="2690812" y="328812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131107BA-7685-12B9-D63F-3B9FDA3A7499}"/>
                  </a:ext>
                </a:extLst>
              </p:cNvPr>
              <p:cNvSpPr/>
              <p:nvPr/>
            </p:nvSpPr>
            <p:spPr>
              <a:xfrm>
                <a:off x="2053589" y="3700556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4DB71D5C-4802-5318-4288-AEB4AE09B37D}"/>
                  </a:ext>
                </a:extLst>
              </p:cNvPr>
              <p:cNvSpPr/>
              <p:nvPr/>
            </p:nvSpPr>
            <p:spPr>
              <a:xfrm>
                <a:off x="2090737" y="367864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D7F4E3BA-A29F-6234-F26C-C7C3F8BE2C67}"/>
                  </a:ext>
                </a:extLst>
              </p:cNvPr>
              <p:cNvSpPr/>
              <p:nvPr/>
            </p:nvSpPr>
            <p:spPr>
              <a:xfrm>
                <a:off x="2127884" y="3656740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07F0E0CF-6139-9304-7CD0-355332BB08AF}"/>
                  </a:ext>
                </a:extLst>
              </p:cNvPr>
              <p:cNvSpPr/>
              <p:nvPr/>
            </p:nvSpPr>
            <p:spPr>
              <a:xfrm>
                <a:off x="2165984" y="363578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AF1115F5-87E2-0D43-4021-851760B90251}"/>
                  </a:ext>
                </a:extLst>
              </p:cNvPr>
              <p:cNvSpPr/>
              <p:nvPr/>
            </p:nvSpPr>
            <p:spPr>
              <a:xfrm>
                <a:off x="2203132" y="361387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BF9C7222-C4B5-49C5-4A5B-A61B671673B9}"/>
                  </a:ext>
                </a:extLst>
              </p:cNvPr>
              <p:cNvSpPr/>
              <p:nvPr/>
            </p:nvSpPr>
            <p:spPr>
              <a:xfrm>
                <a:off x="2240279" y="3592923"/>
                <a:ext cx="16192" cy="26670"/>
              </a:xfrm>
              <a:custGeom>
                <a:avLst/>
                <a:gdLst>
                  <a:gd name="connsiteX0" fmla="*/ 16193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282E161B-C026-6423-CAD2-105F122F3F69}"/>
                  </a:ext>
                </a:extLst>
              </p:cNvPr>
              <p:cNvSpPr/>
              <p:nvPr/>
            </p:nvSpPr>
            <p:spPr>
              <a:xfrm>
                <a:off x="2278379" y="3571015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98EBDDF9-D539-B90A-3BBE-9DFA98462A5F}"/>
                  </a:ext>
                </a:extLst>
              </p:cNvPr>
              <p:cNvSpPr/>
              <p:nvPr/>
            </p:nvSpPr>
            <p:spPr>
              <a:xfrm>
                <a:off x="2315526" y="3549108"/>
                <a:ext cx="15239" cy="27622"/>
              </a:xfrm>
              <a:custGeom>
                <a:avLst/>
                <a:gdLst>
                  <a:gd name="connsiteX0" fmla="*/ 15240 w 15239"/>
                  <a:gd name="connsiteY0" fmla="*/ 18097 h 27622"/>
                  <a:gd name="connsiteX1" fmla="*/ 0 w 15239"/>
                  <a:gd name="connsiteY1" fmla="*/ 27622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4BC4109A-8D7D-5E64-7359-3EC4A3D53D7D}"/>
                  </a:ext>
                </a:extLst>
              </p:cNvPr>
              <p:cNvSpPr/>
              <p:nvPr/>
            </p:nvSpPr>
            <p:spPr>
              <a:xfrm>
                <a:off x="2352674" y="3528153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79446E53-3B04-8803-7814-5CE10D5F5249}"/>
                  </a:ext>
                </a:extLst>
              </p:cNvPr>
              <p:cNvSpPr/>
              <p:nvPr/>
            </p:nvSpPr>
            <p:spPr>
              <a:xfrm>
                <a:off x="2390774" y="3506246"/>
                <a:ext cx="15240" cy="26669"/>
              </a:xfrm>
              <a:custGeom>
                <a:avLst/>
                <a:gdLst>
                  <a:gd name="connsiteX0" fmla="*/ 15240 w 15240"/>
                  <a:gd name="connsiteY0" fmla="*/ 18097 h 26669"/>
                  <a:gd name="connsiteX1" fmla="*/ 0 w 15240"/>
                  <a:gd name="connsiteY1" fmla="*/ 26670 h 26669"/>
                  <a:gd name="connsiteX2" fmla="*/ 0 w 15240"/>
                  <a:gd name="connsiteY2" fmla="*/ 9525 h 26669"/>
                  <a:gd name="connsiteX3" fmla="*/ 15240 w 15240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E498CC2F-BEF3-6E6B-71EE-901848C1C01C}"/>
                  </a:ext>
                </a:extLst>
              </p:cNvPr>
              <p:cNvSpPr/>
              <p:nvPr/>
            </p:nvSpPr>
            <p:spPr>
              <a:xfrm>
                <a:off x="2427921" y="3485290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0322169B-8CC6-0509-5C2D-D1DAAC32B7E1}"/>
                  </a:ext>
                </a:extLst>
              </p:cNvPr>
              <p:cNvSpPr/>
              <p:nvPr/>
            </p:nvSpPr>
            <p:spPr>
              <a:xfrm>
                <a:off x="2465069" y="3463383"/>
                <a:ext cx="16192" cy="26669"/>
              </a:xfrm>
              <a:custGeom>
                <a:avLst/>
                <a:gdLst>
                  <a:gd name="connsiteX0" fmla="*/ 16192 w 16192"/>
                  <a:gd name="connsiteY0" fmla="*/ 18097 h 26669"/>
                  <a:gd name="connsiteX1" fmla="*/ 0 w 16192"/>
                  <a:gd name="connsiteY1" fmla="*/ 26670 h 26669"/>
                  <a:gd name="connsiteX2" fmla="*/ 952 w 16192"/>
                  <a:gd name="connsiteY2" fmla="*/ 8572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952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7BF62AE0-C30A-C0EA-9EE2-73B6F0F903BE}"/>
                  </a:ext>
                </a:extLst>
              </p:cNvPr>
              <p:cNvSpPr/>
              <p:nvPr/>
            </p:nvSpPr>
            <p:spPr>
              <a:xfrm>
                <a:off x="2503169" y="3441476"/>
                <a:ext cx="15239" cy="27622"/>
              </a:xfrm>
              <a:custGeom>
                <a:avLst/>
                <a:gdLst>
                  <a:gd name="connsiteX0" fmla="*/ 15240 w 15239"/>
                  <a:gd name="connsiteY0" fmla="*/ 18097 h 27622"/>
                  <a:gd name="connsiteX1" fmla="*/ 0 w 15239"/>
                  <a:gd name="connsiteY1" fmla="*/ 27622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176F7162-11D9-AF48-33DF-59FCAE58E9F2}"/>
                  </a:ext>
                </a:extLst>
              </p:cNvPr>
              <p:cNvSpPr/>
              <p:nvPr/>
            </p:nvSpPr>
            <p:spPr>
              <a:xfrm>
                <a:off x="2540316" y="3420521"/>
                <a:ext cx="15240" cy="26669"/>
              </a:xfrm>
              <a:custGeom>
                <a:avLst/>
                <a:gdLst>
                  <a:gd name="connsiteX0" fmla="*/ 15240 w 15240"/>
                  <a:gd name="connsiteY0" fmla="*/ 18097 h 26669"/>
                  <a:gd name="connsiteX1" fmla="*/ 0 w 15240"/>
                  <a:gd name="connsiteY1" fmla="*/ 26670 h 26669"/>
                  <a:gd name="connsiteX2" fmla="*/ 0 w 15240"/>
                  <a:gd name="connsiteY2" fmla="*/ 8572 h 26669"/>
                  <a:gd name="connsiteX3" fmla="*/ 15240 w 15240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5E08F4D3-FB45-FD7C-2788-8A281295EEF3}"/>
                  </a:ext>
                </a:extLst>
              </p:cNvPr>
              <p:cNvSpPr/>
              <p:nvPr/>
            </p:nvSpPr>
            <p:spPr>
              <a:xfrm>
                <a:off x="2578416" y="3398613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FE6C1A83-8686-24B8-C126-D17D6E86362F}"/>
                  </a:ext>
                </a:extLst>
              </p:cNvPr>
              <p:cNvSpPr/>
              <p:nvPr/>
            </p:nvSpPr>
            <p:spPr>
              <a:xfrm>
                <a:off x="2615564" y="3377658"/>
                <a:ext cx="15239" cy="26669"/>
              </a:xfrm>
              <a:custGeom>
                <a:avLst/>
                <a:gdLst>
                  <a:gd name="connsiteX0" fmla="*/ 15240 w 15239"/>
                  <a:gd name="connsiteY0" fmla="*/ 17145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C4099BA8-6EC3-6A74-9738-EE0B6598C64F}"/>
                  </a:ext>
                </a:extLst>
              </p:cNvPr>
              <p:cNvSpPr/>
              <p:nvPr/>
            </p:nvSpPr>
            <p:spPr>
              <a:xfrm>
                <a:off x="2652712" y="3355751"/>
                <a:ext cx="16192" cy="26670"/>
              </a:xfrm>
              <a:custGeom>
                <a:avLst/>
                <a:gdLst>
                  <a:gd name="connsiteX0" fmla="*/ 15240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228E9AB7-09BF-8BE0-F21A-B2C03DC967B2}"/>
                  </a:ext>
                </a:extLst>
              </p:cNvPr>
              <p:cNvSpPr/>
              <p:nvPr/>
            </p:nvSpPr>
            <p:spPr>
              <a:xfrm>
                <a:off x="2690812" y="3333843"/>
                <a:ext cx="15240" cy="27622"/>
              </a:xfrm>
              <a:custGeom>
                <a:avLst/>
                <a:gdLst>
                  <a:gd name="connsiteX0" fmla="*/ 15240 w 15240"/>
                  <a:gd name="connsiteY0" fmla="*/ 18097 h 27622"/>
                  <a:gd name="connsiteX1" fmla="*/ 0 w 15240"/>
                  <a:gd name="connsiteY1" fmla="*/ 27622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A63AB4CD-0DA5-4575-4BF0-3ACCF34DAFC4}"/>
                  </a:ext>
                </a:extLst>
              </p:cNvPr>
              <p:cNvSpPr/>
              <p:nvPr/>
            </p:nvSpPr>
            <p:spPr>
              <a:xfrm>
                <a:off x="2053589" y="3746276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6CC60250-3397-EBC4-CBBE-C5B291E2A0EB}"/>
                  </a:ext>
                </a:extLst>
              </p:cNvPr>
              <p:cNvSpPr/>
              <p:nvPr/>
            </p:nvSpPr>
            <p:spPr>
              <a:xfrm>
                <a:off x="2090737" y="3725321"/>
                <a:ext cx="15239" cy="26669"/>
              </a:xfrm>
              <a:custGeom>
                <a:avLst/>
                <a:gdLst>
                  <a:gd name="connsiteX0" fmla="*/ 15240 w 15239"/>
                  <a:gd name="connsiteY0" fmla="*/ 17145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590F0081-7621-F7C7-9231-8622AE7B8352}"/>
                  </a:ext>
                </a:extLst>
              </p:cNvPr>
              <p:cNvSpPr/>
              <p:nvPr/>
            </p:nvSpPr>
            <p:spPr>
              <a:xfrm>
                <a:off x="2127884" y="3703413"/>
                <a:ext cx="16192" cy="26670"/>
              </a:xfrm>
              <a:custGeom>
                <a:avLst/>
                <a:gdLst>
                  <a:gd name="connsiteX0" fmla="*/ 15240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2E5C9125-6664-50D0-7615-65EE23DA5DBD}"/>
                  </a:ext>
                </a:extLst>
              </p:cNvPr>
              <p:cNvSpPr/>
              <p:nvPr/>
            </p:nvSpPr>
            <p:spPr>
              <a:xfrm>
                <a:off x="2165984" y="3681506"/>
                <a:ext cx="15239" cy="27622"/>
              </a:xfrm>
              <a:custGeom>
                <a:avLst/>
                <a:gdLst>
                  <a:gd name="connsiteX0" fmla="*/ 15240 w 15239"/>
                  <a:gd name="connsiteY0" fmla="*/ 18097 h 27622"/>
                  <a:gd name="connsiteX1" fmla="*/ 0 w 15239"/>
                  <a:gd name="connsiteY1" fmla="*/ 27622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BA04ACEC-CDAF-E607-092A-AE96C918CBC1}"/>
                  </a:ext>
                </a:extLst>
              </p:cNvPr>
              <p:cNvSpPr/>
              <p:nvPr/>
            </p:nvSpPr>
            <p:spPr>
              <a:xfrm>
                <a:off x="2203132" y="3660551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CFF1B63C-04EE-AD0E-2DBC-D85DF83F6AC8}"/>
                  </a:ext>
                </a:extLst>
              </p:cNvPr>
              <p:cNvSpPr/>
              <p:nvPr/>
            </p:nvSpPr>
            <p:spPr>
              <a:xfrm>
                <a:off x="2240279" y="3638643"/>
                <a:ext cx="16192" cy="26670"/>
              </a:xfrm>
              <a:custGeom>
                <a:avLst/>
                <a:gdLst>
                  <a:gd name="connsiteX0" fmla="*/ 16193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F6AB796D-EA1C-A2CB-3C29-A3547E5DCFD1}"/>
                  </a:ext>
                </a:extLst>
              </p:cNvPr>
              <p:cNvSpPr/>
              <p:nvPr/>
            </p:nvSpPr>
            <p:spPr>
              <a:xfrm>
                <a:off x="2278379" y="3617688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14818BC8-83EF-2265-392B-4515F9843ECA}"/>
                  </a:ext>
                </a:extLst>
              </p:cNvPr>
              <p:cNvSpPr/>
              <p:nvPr/>
            </p:nvSpPr>
            <p:spPr>
              <a:xfrm>
                <a:off x="2315526" y="3595781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C9C676D6-AC54-3113-984C-78149DEB9BD0}"/>
                  </a:ext>
                </a:extLst>
              </p:cNvPr>
              <p:cNvSpPr/>
              <p:nvPr/>
            </p:nvSpPr>
            <p:spPr>
              <a:xfrm>
                <a:off x="2352674" y="3573873"/>
                <a:ext cx="16192" cy="27622"/>
              </a:xfrm>
              <a:custGeom>
                <a:avLst/>
                <a:gdLst>
                  <a:gd name="connsiteX0" fmla="*/ 16192 w 16192"/>
                  <a:gd name="connsiteY0" fmla="*/ 18098 h 27622"/>
                  <a:gd name="connsiteX1" fmla="*/ 0 w 16192"/>
                  <a:gd name="connsiteY1" fmla="*/ 27623 h 27622"/>
                  <a:gd name="connsiteX2" fmla="*/ 0 w 16192"/>
                  <a:gd name="connsiteY2" fmla="*/ 9525 h 27622"/>
                  <a:gd name="connsiteX3" fmla="*/ 16192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6192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CDB7BBB9-4494-D14E-869B-D25A22E5F018}"/>
                  </a:ext>
                </a:extLst>
              </p:cNvPr>
              <p:cNvSpPr/>
              <p:nvPr/>
            </p:nvSpPr>
            <p:spPr>
              <a:xfrm>
                <a:off x="2390774" y="3552918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2DD38808-E7A7-78D8-A2AB-B35F074BBC0F}"/>
                  </a:ext>
                </a:extLst>
              </p:cNvPr>
              <p:cNvSpPr/>
              <p:nvPr/>
            </p:nvSpPr>
            <p:spPr>
              <a:xfrm>
                <a:off x="2427921" y="3531010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2854A993-8644-033A-32F2-3490AFFD975A}"/>
                  </a:ext>
                </a:extLst>
              </p:cNvPr>
              <p:cNvSpPr/>
              <p:nvPr/>
            </p:nvSpPr>
            <p:spPr>
              <a:xfrm>
                <a:off x="2465069" y="3510056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5FB04EDE-DF1C-DA1D-C0FA-342850EA23A0}"/>
                  </a:ext>
                </a:extLst>
              </p:cNvPr>
              <p:cNvSpPr/>
              <p:nvPr/>
            </p:nvSpPr>
            <p:spPr>
              <a:xfrm>
                <a:off x="2503169" y="348814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9098958E-3844-3C1D-E1D4-1FDFA05435C1}"/>
                  </a:ext>
                </a:extLst>
              </p:cNvPr>
              <p:cNvSpPr/>
              <p:nvPr/>
            </p:nvSpPr>
            <p:spPr>
              <a:xfrm>
                <a:off x="2540316" y="3466240"/>
                <a:ext cx="15240" cy="27622"/>
              </a:xfrm>
              <a:custGeom>
                <a:avLst/>
                <a:gdLst>
                  <a:gd name="connsiteX0" fmla="*/ 15240 w 15240"/>
                  <a:gd name="connsiteY0" fmla="*/ 18098 h 27622"/>
                  <a:gd name="connsiteX1" fmla="*/ 0 w 15240"/>
                  <a:gd name="connsiteY1" fmla="*/ 27623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B367DAC6-316C-522B-78AE-5DC522AB2850}"/>
                  </a:ext>
                </a:extLst>
              </p:cNvPr>
              <p:cNvSpPr/>
              <p:nvPr/>
            </p:nvSpPr>
            <p:spPr>
              <a:xfrm>
                <a:off x="2577464" y="3445285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EDCD7EC3-F470-06A1-3843-B7C4A4C84373}"/>
                  </a:ext>
                </a:extLst>
              </p:cNvPr>
              <p:cNvSpPr/>
              <p:nvPr/>
            </p:nvSpPr>
            <p:spPr>
              <a:xfrm>
                <a:off x="2615564" y="342337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AB3693AC-035F-9613-AC3E-D38E304FE9DF}"/>
                  </a:ext>
                </a:extLst>
              </p:cNvPr>
              <p:cNvSpPr/>
              <p:nvPr/>
            </p:nvSpPr>
            <p:spPr>
              <a:xfrm>
                <a:off x="2652712" y="3402423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2195EEB0-E7CF-91B4-41F5-AF7BB9836059}"/>
                  </a:ext>
                </a:extLst>
              </p:cNvPr>
              <p:cNvSpPr/>
              <p:nvPr/>
            </p:nvSpPr>
            <p:spPr>
              <a:xfrm>
                <a:off x="2689859" y="3380515"/>
                <a:ext cx="16192" cy="26670"/>
              </a:xfrm>
              <a:custGeom>
                <a:avLst/>
                <a:gdLst>
                  <a:gd name="connsiteX0" fmla="*/ 16193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9A299103-A9C9-FFFA-9E1D-C20192E9D996}"/>
                  </a:ext>
                </a:extLst>
              </p:cNvPr>
              <p:cNvSpPr/>
              <p:nvPr/>
            </p:nvSpPr>
            <p:spPr>
              <a:xfrm>
                <a:off x="2052637" y="3792948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672A81F5-4C64-3C9E-25E0-AD7B18934E4E}"/>
                  </a:ext>
                </a:extLst>
              </p:cNvPr>
              <p:cNvSpPr/>
              <p:nvPr/>
            </p:nvSpPr>
            <p:spPr>
              <a:xfrm>
                <a:off x="2090737" y="3771040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C85434DB-858B-5708-DBE3-C1AB2BBA4DC3}"/>
                  </a:ext>
                </a:extLst>
              </p:cNvPr>
              <p:cNvSpPr/>
              <p:nvPr/>
            </p:nvSpPr>
            <p:spPr>
              <a:xfrm>
                <a:off x="2127884" y="3750085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2CA02A71-725B-A65D-945D-F61B97FFD2EE}"/>
                  </a:ext>
                </a:extLst>
              </p:cNvPr>
              <p:cNvSpPr/>
              <p:nvPr/>
            </p:nvSpPr>
            <p:spPr>
              <a:xfrm>
                <a:off x="2165032" y="3728178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7595433C-2EBD-6362-F106-E975BA420B10}"/>
                  </a:ext>
                </a:extLst>
              </p:cNvPr>
              <p:cNvSpPr/>
              <p:nvPr/>
            </p:nvSpPr>
            <p:spPr>
              <a:xfrm>
                <a:off x="2203132" y="3706271"/>
                <a:ext cx="15239" cy="27622"/>
              </a:xfrm>
              <a:custGeom>
                <a:avLst/>
                <a:gdLst>
                  <a:gd name="connsiteX0" fmla="*/ 15240 w 15239"/>
                  <a:gd name="connsiteY0" fmla="*/ 18097 h 27622"/>
                  <a:gd name="connsiteX1" fmla="*/ 0 w 15239"/>
                  <a:gd name="connsiteY1" fmla="*/ 27622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8BACBC02-91A5-509C-61B1-DB57227F64CD}"/>
                  </a:ext>
                </a:extLst>
              </p:cNvPr>
              <p:cNvSpPr/>
              <p:nvPr/>
            </p:nvSpPr>
            <p:spPr>
              <a:xfrm>
                <a:off x="2240279" y="3685315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F5A69C7C-5FF3-3729-75C3-A22D50D245A1}"/>
                  </a:ext>
                </a:extLst>
              </p:cNvPr>
              <p:cNvSpPr/>
              <p:nvPr/>
            </p:nvSpPr>
            <p:spPr>
              <a:xfrm>
                <a:off x="2277426" y="3663408"/>
                <a:ext cx="16192" cy="26669"/>
              </a:xfrm>
              <a:custGeom>
                <a:avLst/>
                <a:gdLst>
                  <a:gd name="connsiteX0" fmla="*/ 16193 w 16192"/>
                  <a:gd name="connsiteY0" fmla="*/ 18097 h 26669"/>
                  <a:gd name="connsiteX1" fmla="*/ 0 w 16192"/>
                  <a:gd name="connsiteY1" fmla="*/ 26670 h 26669"/>
                  <a:gd name="connsiteX2" fmla="*/ 952 w 16192"/>
                  <a:gd name="connsiteY2" fmla="*/ 9525 h 26669"/>
                  <a:gd name="connsiteX3" fmla="*/ 16193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952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764401C7-4A90-E5FC-ABB4-7CF43CF68280}"/>
                  </a:ext>
                </a:extLst>
              </p:cNvPr>
              <p:cNvSpPr/>
              <p:nvPr/>
            </p:nvSpPr>
            <p:spPr>
              <a:xfrm>
                <a:off x="2315526" y="3642453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4858A733-76DE-823E-C25E-338360D0E4CC}"/>
                  </a:ext>
                </a:extLst>
              </p:cNvPr>
              <p:cNvSpPr/>
              <p:nvPr/>
            </p:nvSpPr>
            <p:spPr>
              <a:xfrm>
                <a:off x="2352674" y="3620546"/>
                <a:ext cx="16192" cy="26669"/>
              </a:xfrm>
              <a:custGeom>
                <a:avLst/>
                <a:gdLst>
                  <a:gd name="connsiteX0" fmla="*/ 15240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2326B46A-DEED-6A51-12D3-2D09F381C8CA}"/>
                  </a:ext>
                </a:extLst>
              </p:cNvPr>
              <p:cNvSpPr/>
              <p:nvPr/>
            </p:nvSpPr>
            <p:spPr>
              <a:xfrm>
                <a:off x="2390774" y="3598638"/>
                <a:ext cx="15240" cy="27622"/>
              </a:xfrm>
              <a:custGeom>
                <a:avLst/>
                <a:gdLst>
                  <a:gd name="connsiteX0" fmla="*/ 15240 w 15240"/>
                  <a:gd name="connsiteY0" fmla="*/ 18097 h 27622"/>
                  <a:gd name="connsiteX1" fmla="*/ 0 w 15240"/>
                  <a:gd name="connsiteY1" fmla="*/ 27622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6F9C21AE-A737-D40C-D6EC-B9AC78963BA3}"/>
                  </a:ext>
                </a:extLst>
              </p:cNvPr>
              <p:cNvSpPr/>
              <p:nvPr/>
            </p:nvSpPr>
            <p:spPr>
              <a:xfrm>
                <a:off x="2427921" y="3577683"/>
                <a:ext cx="15240" cy="26669"/>
              </a:xfrm>
              <a:custGeom>
                <a:avLst/>
                <a:gdLst>
                  <a:gd name="connsiteX0" fmla="*/ 15240 w 15240"/>
                  <a:gd name="connsiteY0" fmla="*/ 18097 h 26669"/>
                  <a:gd name="connsiteX1" fmla="*/ 0 w 15240"/>
                  <a:gd name="connsiteY1" fmla="*/ 26670 h 26669"/>
                  <a:gd name="connsiteX2" fmla="*/ 0 w 15240"/>
                  <a:gd name="connsiteY2" fmla="*/ 8572 h 26669"/>
                  <a:gd name="connsiteX3" fmla="*/ 15240 w 15240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8100C741-0C81-FB10-0CD6-5FFF45A12CEA}"/>
                  </a:ext>
                </a:extLst>
              </p:cNvPr>
              <p:cNvSpPr/>
              <p:nvPr/>
            </p:nvSpPr>
            <p:spPr>
              <a:xfrm>
                <a:off x="2465069" y="3555776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2ED9BE2C-B945-9F42-4152-153EAF5D1FFD}"/>
                  </a:ext>
                </a:extLst>
              </p:cNvPr>
              <p:cNvSpPr/>
              <p:nvPr/>
            </p:nvSpPr>
            <p:spPr>
              <a:xfrm>
                <a:off x="2503169" y="3534821"/>
                <a:ext cx="15239" cy="26669"/>
              </a:xfrm>
              <a:custGeom>
                <a:avLst/>
                <a:gdLst>
                  <a:gd name="connsiteX0" fmla="*/ 15240 w 15239"/>
                  <a:gd name="connsiteY0" fmla="*/ 17145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4D879B59-15D5-2DA1-8D54-ED9F7F166979}"/>
                  </a:ext>
                </a:extLst>
              </p:cNvPr>
              <p:cNvSpPr/>
              <p:nvPr/>
            </p:nvSpPr>
            <p:spPr>
              <a:xfrm>
                <a:off x="2540316" y="3512913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B4AD22C8-A460-BB1D-FAC6-43143732A9DC}"/>
                  </a:ext>
                </a:extLst>
              </p:cNvPr>
              <p:cNvSpPr/>
              <p:nvPr/>
            </p:nvSpPr>
            <p:spPr>
              <a:xfrm>
                <a:off x="2577464" y="3491958"/>
                <a:ext cx="16192" cy="26669"/>
              </a:xfrm>
              <a:custGeom>
                <a:avLst/>
                <a:gdLst>
                  <a:gd name="connsiteX0" fmla="*/ 16192 w 16192"/>
                  <a:gd name="connsiteY0" fmla="*/ 17145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248AB190-856D-0524-A42A-C9FE63CDE13E}"/>
                  </a:ext>
                </a:extLst>
              </p:cNvPr>
              <p:cNvSpPr/>
              <p:nvPr/>
            </p:nvSpPr>
            <p:spPr>
              <a:xfrm>
                <a:off x="2615564" y="3470051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D65CCE89-A810-2BA7-2BE2-7E179A33EE9B}"/>
                  </a:ext>
                </a:extLst>
              </p:cNvPr>
              <p:cNvSpPr/>
              <p:nvPr/>
            </p:nvSpPr>
            <p:spPr>
              <a:xfrm>
                <a:off x="2652712" y="3448143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BB90A1EF-66DD-C765-6897-BEF0F9CC35D7}"/>
                  </a:ext>
                </a:extLst>
              </p:cNvPr>
              <p:cNvSpPr/>
              <p:nvPr/>
            </p:nvSpPr>
            <p:spPr>
              <a:xfrm>
                <a:off x="2689859" y="3427188"/>
                <a:ext cx="16192" cy="26670"/>
              </a:xfrm>
              <a:custGeom>
                <a:avLst/>
                <a:gdLst>
                  <a:gd name="connsiteX0" fmla="*/ 16193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81C928D2-A369-E6E9-0437-C6FF649AB17F}"/>
                  </a:ext>
                </a:extLst>
              </p:cNvPr>
              <p:cNvSpPr/>
              <p:nvPr/>
            </p:nvSpPr>
            <p:spPr>
              <a:xfrm>
                <a:off x="2052637" y="3838668"/>
                <a:ext cx="16192" cy="27622"/>
              </a:xfrm>
              <a:custGeom>
                <a:avLst/>
                <a:gdLst>
                  <a:gd name="connsiteX0" fmla="*/ 16192 w 16192"/>
                  <a:gd name="connsiteY0" fmla="*/ 18097 h 27622"/>
                  <a:gd name="connsiteX1" fmla="*/ 0 w 16192"/>
                  <a:gd name="connsiteY1" fmla="*/ 27622 h 27622"/>
                  <a:gd name="connsiteX2" fmla="*/ 0 w 16192"/>
                  <a:gd name="connsiteY2" fmla="*/ 9525 h 27622"/>
                  <a:gd name="connsiteX3" fmla="*/ 16192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6192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86F599E7-5C60-5B33-CAB3-2E8B60E3D44F}"/>
                  </a:ext>
                </a:extLst>
              </p:cNvPr>
              <p:cNvSpPr/>
              <p:nvPr/>
            </p:nvSpPr>
            <p:spPr>
              <a:xfrm>
                <a:off x="2090737" y="381771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6A62E2DF-6AAC-C57D-B822-AFAFFDBFDBB4}"/>
                  </a:ext>
                </a:extLst>
              </p:cNvPr>
              <p:cNvSpPr/>
              <p:nvPr/>
            </p:nvSpPr>
            <p:spPr>
              <a:xfrm>
                <a:off x="2127884" y="3795806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28ECCC2D-FC06-D1F4-6CD7-3EA612C4DFE0}"/>
                  </a:ext>
                </a:extLst>
              </p:cNvPr>
              <p:cNvSpPr/>
              <p:nvPr/>
            </p:nvSpPr>
            <p:spPr>
              <a:xfrm>
                <a:off x="2165032" y="3774851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D33E908A-45D1-1313-F46A-2E21E579F7EF}"/>
                  </a:ext>
                </a:extLst>
              </p:cNvPr>
              <p:cNvSpPr/>
              <p:nvPr/>
            </p:nvSpPr>
            <p:spPr>
              <a:xfrm>
                <a:off x="2203132" y="375294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0F94BDD3-F083-17BC-0FFE-B9B99F3E3B43}"/>
                  </a:ext>
                </a:extLst>
              </p:cNvPr>
              <p:cNvSpPr/>
              <p:nvPr/>
            </p:nvSpPr>
            <p:spPr>
              <a:xfrm>
                <a:off x="2240279" y="3731035"/>
                <a:ext cx="15240" cy="27622"/>
              </a:xfrm>
              <a:custGeom>
                <a:avLst/>
                <a:gdLst>
                  <a:gd name="connsiteX0" fmla="*/ 15240 w 15240"/>
                  <a:gd name="connsiteY0" fmla="*/ 18098 h 27622"/>
                  <a:gd name="connsiteX1" fmla="*/ 0 w 15240"/>
                  <a:gd name="connsiteY1" fmla="*/ 27623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9284F691-C117-A4E0-B356-420C1C508CB0}"/>
                  </a:ext>
                </a:extLst>
              </p:cNvPr>
              <p:cNvSpPr/>
              <p:nvPr/>
            </p:nvSpPr>
            <p:spPr>
              <a:xfrm>
                <a:off x="2277426" y="3710081"/>
                <a:ext cx="16192" cy="26670"/>
              </a:xfrm>
              <a:custGeom>
                <a:avLst/>
                <a:gdLst>
                  <a:gd name="connsiteX0" fmla="*/ 16193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3DCF020A-680D-8F9A-4B80-101852B88B96}"/>
                  </a:ext>
                </a:extLst>
              </p:cNvPr>
              <p:cNvSpPr/>
              <p:nvPr/>
            </p:nvSpPr>
            <p:spPr>
              <a:xfrm>
                <a:off x="2315526" y="3688173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72C0DB1A-3EE2-089E-9253-D001F1AB8C2D}"/>
                  </a:ext>
                </a:extLst>
              </p:cNvPr>
              <p:cNvSpPr/>
              <p:nvPr/>
            </p:nvSpPr>
            <p:spPr>
              <a:xfrm>
                <a:off x="2352674" y="3667218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422A9E1B-0DA6-C74E-6C39-AD7ECC56B759}"/>
                  </a:ext>
                </a:extLst>
              </p:cNvPr>
              <p:cNvSpPr/>
              <p:nvPr/>
            </p:nvSpPr>
            <p:spPr>
              <a:xfrm>
                <a:off x="2389822" y="3645310"/>
                <a:ext cx="16192" cy="26670"/>
              </a:xfrm>
              <a:custGeom>
                <a:avLst/>
                <a:gdLst>
                  <a:gd name="connsiteX0" fmla="*/ 16193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48BF91B0-07B3-E58B-C2D3-5CB450AA433C}"/>
                  </a:ext>
                </a:extLst>
              </p:cNvPr>
              <p:cNvSpPr/>
              <p:nvPr/>
            </p:nvSpPr>
            <p:spPr>
              <a:xfrm>
                <a:off x="2427921" y="3624356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475E503A-1F5E-0C59-AE9E-8C6D1B567673}"/>
                  </a:ext>
                </a:extLst>
              </p:cNvPr>
              <p:cNvSpPr/>
              <p:nvPr/>
            </p:nvSpPr>
            <p:spPr>
              <a:xfrm>
                <a:off x="2465069" y="360244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175AF734-C36E-29F8-FA56-0BBAFC032B03}"/>
                  </a:ext>
                </a:extLst>
              </p:cNvPr>
              <p:cNvSpPr/>
              <p:nvPr/>
            </p:nvSpPr>
            <p:spPr>
              <a:xfrm>
                <a:off x="2502216" y="3580540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953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953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D4913838-32F0-6500-7F33-24EB7E3B547C}"/>
                  </a:ext>
                </a:extLst>
              </p:cNvPr>
              <p:cNvSpPr/>
              <p:nvPr/>
            </p:nvSpPr>
            <p:spPr>
              <a:xfrm>
                <a:off x="2540316" y="3559585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0E29887B-3095-924E-F823-90335968006C}"/>
                  </a:ext>
                </a:extLst>
              </p:cNvPr>
              <p:cNvSpPr/>
              <p:nvPr/>
            </p:nvSpPr>
            <p:spPr>
              <a:xfrm>
                <a:off x="2577464" y="353767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07ADDA4A-BACD-DF3A-0332-E35F66E7F138}"/>
                  </a:ext>
                </a:extLst>
              </p:cNvPr>
              <p:cNvSpPr/>
              <p:nvPr/>
            </p:nvSpPr>
            <p:spPr>
              <a:xfrm>
                <a:off x="2615564" y="3516723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BE13F7E7-B1C3-10BA-9B02-43525D460EE9}"/>
                  </a:ext>
                </a:extLst>
              </p:cNvPr>
              <p:cNvSpPr/>
              <p:nvPr/>
            </p:nvSpPr>
            <p:spPr>
              <a:xfrm>
                <a:off x="2652712" y="3494815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5F104BF0-A234-429E-3A65-D3CE1150B202}"/>
                  </a:ext>
                </a:extLst>
              </p:cNvPr>
              <p:cNvSpPr/>
              <p:nvPr/>
            </p:nvSpPr>
            <p:spPr>
              <a:xfrm>
                <a:off x="2689859" y="3472908"/>
                <a:ext cx="16192" cy="27622"/>
              </a:xfrm>
              <a:custGeom>
                <a:avLst/>
                <a:gdLst>
                  <a:gd name="connsiteX0" fmla="*/ 15240 w 16192"/>
                  <a:gd name="connsiteY0" fmla="*/ 18097 h 27622"/>
                  <a:gd name="connsiteX1" fmla="*/ 0 w 16192"/>
                  <a:gd name="connsiteY1" fmla="*/ 27622 h 27622"/>
                  <a:gd name="connsiteX2" fmla="*/ 0 w 16192"/>
                  <a:gd name="connsiteY2" fmla="*/ 9525 h 27622"/>
                  <a:gd name="connsiteX3" fmla="*/ 16193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8CE078DE-9C65-AC32-5E5C-1DFB1B0A99DE}"/>
                  </a:ext>
                </a:extLst>
              </p:cNvPr>
              <p:cNvSpPr/>
              <p:nvPr/>
            </p:nvSpPr>
            <p:spPr>
              <a:xfrm>
                <a:off x="2052637" y="3885340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B4869238-8AA7-61B5-A1EE-C44B68A254F8}"/>
                  </a:ext>
                </a:extLst>
              </p:cNvPr>
              <p:cNvSpPr/>
              <p:nvPr/>
            </p:nvSpPr>
            <p:spPr>
              <a:xfrm>
                <a:off x="2090737" y="3864385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565062E0-7A8D-BAA7-A511-3907FDF856BF}"/>
                  </a:ext>
                </a:extLst>
              </p:cNvPr>
              <p:cNvSpPr/>
              <p:nvPr/>
            </p:nvSpPr>
            <p:spPr>
              <a:xfrm>
                <a:off x="2127884" y="384247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A2D4C6B0-8154-4CE2-F398-71A0D3ECACB4}"/>
                  </a:ext>
                </a:extLst>
              </p:cNvPr>
              <p:cNvSpPr/>
              <p:nvPr/>
            </p:nvSpPr>
            <p:spPr>
              <a:xfrm>
                <a:off x="2165032" y="3820571"/>
                <a:ext cx="16192" cy="26669"/>
              </a:xfrm>
              <a:custGeom>
                <a:avLst/>
                <a:gdLst>
                  <a:gd name="connsiteX0" fmla="*/ 15240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9525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34307150-2A69-2D06-F431-F3D14064DEAF}"/>
                  </a:ext>
                </a:extLst>
              </p:cNvPr>
              <p:cNvSpPr/>
              <p:nvPr/>
            </p:nvSpPr>
            <p:spPr>
              <a:xfrm>
                <a:off x="2203132" y="379961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4A529CDB-542A-F74C-A688-A845B339652B}"/>
                  </a:ext>
                </a:extLst>
              </p:cNvPr>
              <p:cNvSpPr/>
              <p:nvPr/>
            </p:nvSpPr>
            <p:spPr>
              <a:xfrm>
                <a:off x="2240279" y="3777708"/>
                <a:ext cx="15240" cy="26669"/>
              </a:xfrm>
              <a:custGeom>
                <a:avLst/>
                <a:gdLst>
                  <a:gd name="connsiteX0" fmla="*/ 15240 w 15240"/>
                  <a:gd name="connsiteY0" fmla="*/ 18097 h 26669"/>
                  <a:gd name="connsiteX1" fmla="*/ 0 w 15240"/>
                  <a:gd name="connsiteY1" fmla="*/ 26670 h 26669"/>
                  <a:gd name="connsiteX2" fmla="*/ 0 w 15240"/>
                  <a:gd name="connsiteY2" fmla="*/ 8572 h 26669"/>
                  <a:gd name="connsiteX3" fmla="*/ 15240 w 15240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74817E2B-EC11-A7CD-27DC-DE9086ADDFD0}"/>
                  </a:ext>
                </a:extLst>
              </p:cNvPr>
              <p:cNvSpPr/>
              <p:nvPr/>
            </p:nvSpPr>
            <p:spPr>
              <a:xfrm>
                <a:off x="2277426" y="3756753"/>
                <a:ext cx="16192" cy="26670"/>
              </a:xfrm>
              <a:custGeom>
                <a:avLst/>
                <a:gdLst>
                  <a:gd name="connsiteX0" fmla="*/ 16193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07F6076A-DB2C-9990-FB72-2A155305B021}"/>
                  </a:ext>
                </a:extLst>
              </p:cNvPr>
              <p:cNvSpPr/>
              <p:nvPr/>
            </p:nvSpPr>
            <p:spPr>
              <a:xfrm>
                <a:off x="2315526" y="3734846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BAC15845-867E-D57F-2CB1-69A65D224CD9}"/>
                  </a:ext>
                </a:extLst>
              </p:cNvPr>
              <p:cNvSpPr/>
              <p:nvPr/>
            </p:nvSpPr>
            <p:spPr>
              <a:xfrm>
                <a:off x="2352674" y="3712938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9C9AC7AE-BF1E-E86D-4171-062F29165658}"/>
                  </a:ext>
                </a:extLst>
              </p:cNvPr>
              <p:cNvSpPr/>
              <p:nvPr/>
            </p:nvSpPr>
            <p:spPr>
              <a:xfrm>
                <a:off x="2389822" y="3691983"/>
                <a:ext cx="16192" cy="26669"/>
              </a:xfrm>
              <a:custGeom>
                <a:avLst/>
                <a:gdLst>
                  <a:gd name="connsiteX0" fmla="*/ 16193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3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687AF93F-132D-1C4A-2C83-AD9523A04E8C}"/>
                  </a:ext>
                </a:extLst>
              </p:cNvPr>
              <p:cNvSpPr/>
              <p:nvPr/>
            </p:nvSpPr>
            <p:spPr>
              <a:xfrm>
                <a:off x="2427921" y="3670076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B312E38C-E81F-A674-7462-4AAC3EDFA276}"/>
                  </a:ext>
                </a:extLst>
              </p:cNvPr>
              <p:cNvSpPr/>
              <p:nvPr/>
            </p:nvSpPr>
            <p:spPr>
              <a:xfrm>
                <a:off x="2465069" y="3649121"/>
                <a:ext cx="15239" cy="26669"/>
              </a:xfrm>
              <a:custGeom>
                <a:avLst/>
                <a:gdLst>
                  <a:gd name="connsiteX0" fmla="*/ 15240 w 15239"/>
                  <a:gd name="connsiteY0" fmla="*/ 17145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E1A1709C-A556-181F-AFCF-18529774735C}"/>
                  </a:ext>
                </a:extLst>
              </p:cNvPr>
              <p:cNvSpPr/>
              <p:nvPr/>
            </p:nvSpPr>
            <p:spPr>
              <a:xfrm>
                <a:off x="2502216" y="3627213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FF985148-E2E9-A79D-F229-9C56ADD1A668}"/>
                  </a:ext>
                </a:extLst>
              </p:cNvPr>
              <p:cNvSpPr/>
              <p:nvPr/>
            </p:nvSpPr>
            <p:spPr>
              <a:xfrm>
                <a:off x="2540316" y="3605306"/>
                <a:ext cx="15240" cy="27622"/>
              </a:xfrm>
              <a:custGeom>
                <a:avLst/>
                <a:gdLst>
                  <a:gd name="connsiteX0" fmla="*/ 15240 w 15240"/>
                  <a:gd name="connsiteY0" fmla="*/ 18097 h 27622"/>
                  <a:gd name="connsiteX1" fmla="*/ 0 w 15240"/>
                  <a:gd name="connsiteY1" fmla="*/ 27622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D4611E38-1ECD-CAB8-E8A0-4AE726FF1956}"/>
                  </a:ext>
                </a:extLst>
              </p:cNvPr>
              <p:cNvSpPr/>
              <p:nvPr/>
            </p:nvSpPr>
            <p:spPr>
              <a:xfrm>
                <a:off x="2577464" y="3584351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0E8C6D7F-2C33-F869-8766-E213FCB45EEA}"/>
                  </a:ext>
                </a:extLst>
              </p:cNvPr>
              <p:cNvSpPr/>
              <p:nvPr/>
            </p:nvSpPr>
            <p:spPr>
              <a:xfrm>
                <a:off x="2614612" y="3562443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A70AE27F-6BAA-819C-AF0B-784F35DB308C}"/>
                  </a:ext>
                </a:extLst>
              </p:cNvPr>
              <p:cNvSpPr/>
              <p:nvPr/>
            </p:nvSpPr>
            <p:spPr>
              <a:xfrm>
                <a:off x="2652712" y="3541488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A8C41543-1520-A23B-784E-67C2CA9ED87C}"/>
                  </a:ext>
                </a:extLst>
              </p:cNvPr>
              <p:cNvSpPr/>
              <p:nvPr/>
            </p:nvSpPr>
            <p:spPr>
              <a:xfrm>
                <a:off x="2689859" y="3519581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999E7568-1973-100F-87D0-162476634A7F}"/>
                  </a:ext>
                </a:extLst>
              </p:cNvPr>
              <p:cNvSpPr/>
              <p:nvPr/>
            </p:nvSpPr>
            <p:spPr>
              <a:xfrm>
                <a:off x="2052637" y="393201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4A41EC35-BC04-A627-B54C-5D3ADF8C6162}"/>
                  </a:ext>
                </a:extLst>
              </p:cNvPr>
              <p:cNvSpPr/>
              <p:nvPr/>
            </p:nvSpPr>
            <p:spPr>
              <a:xfrm>
                <a:off x="2089784" y="3910106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D6B92B21-2A4C-A95F-FE82-145E8957344B}"/>
                  </a:ext>
                </a:extLst>
              </p:cNvPr>
              <p:cNvSpPr/>
              <p:nvPr/>
            </p:nvSpPr>
            <p:spPr>
              <a:xfrm>
                <a:off x="2127884" y="3889151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3DDD8A9E-7068-B2B1-BF1C-33E4470491FD}"/>
                  </a:ext>
                </a:extLst>
              </p:cNvPr>
              <p:cNvSpPr/>
              <p:nvPr/>
            </p:nvSpPr>
            <p:spPr>
              <a:xfrm>
                <a:off x="2165032" y="386724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1F13B373-2BE7-2E28-5DF4-675967B9AE21}"/>
                  </a:ext>
                </a:extLst>
              </p:cNvPr>
              <p:cNvSpPr/>
              <p:nvPr/>
            </p:nvSpPr>
            <p:spPr>
              <a:xfrm>
                <a:off x="2202179" y="3845335"/>
                <a:ext cx="16192" cy="26670"/>
              </a:xfrm>
              <a:custGeom>
                <a:avLst/>
                <a:gdLst>
                  <a:gd name="connsiteX0" fmla="*/ 16193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A6FB927E-8A37-3D4D-E0B0-CD3830E5D3E5}"/>
                  </a:ext>
                </a:extLst>
              </p:cNvPr>
              <p:cNvSpPr/>
              <p:nvPr/>
            </p:nvSpPr>
            <p:spPr>
              <a:xfrm>
                <a:off x="2240279" y="3824381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9462CBA4-8B81-4773-053C-2B6C12741DCE}"/>
                  </a:ext>
                </a:extLst>
              </p:cNvPr>
              <p:cNvSpPr/>
              <p:nvPr/>
            </p:nvSpPr>
            <p:spPr>
              <a:xfrm>
                <a:off x="2277426" y="3802473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6C403C7E-D82C-F13D-4027-0B118D0EBEA4}"/>
                  </a:ext>
                </a:extLst>
              </p:cNvPr>
              <p:cNvSpPr/>
              <p:nvPr/>
            </p:nvSpPr>
            <p:spPr>
              <a:xfrm>
                <a:off x="2314574" y="3781518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952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952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7D918F8C-DE00-2003-9028-D1EF5A4BBD28}"/>
                  </a:ext>
                </a:extLst>
              </p:cNvPr>
              <p:cNvSpPr/>
              <p:nvPr/>
            </p:nvSpPr>
            <p:spPr>
              <a:xfrm>
                <a:off x="2352674" y="3759610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F1076728-E7D5-3682-B901-29FC2F01F8A7}"/>
                  </a:ext>
                </a:extLst>
              </p:cNvPr>
              <p:cNvSpPr/>
              <p:nvPr/>
            </p:nvSpPr>
            <p:spPr>
              <a:xfrm>
                <a:off x="2389822" y="3737703"/>
                <a:ext cx="16192" cy="27622"/>
              </a:xfrm>
              <a:custGeom>
                <a:avLst/>
                <a:gdLst>
                  <a:gd name="connsiteX0" fmla="*/ 15240 w 16192"/>
                  <a:gd name="connsiteY0" fmla="*/ 18098 h 27622"/>
                  <a:gd name="connsiteX1" fmla="*/ 0 w 16192"/>
                  <a:gd name="connsiteY1" fmla="*/ 27623 h 27622"/>
                  <a:gd name="connsiteX2" fmla="*/ 0 w 16192"/>
                  <a:gd name="connsiteY2" fmla="*/ 9525 h 27622"/>
                  <a:gd name="connsiteX3" fmla="*/ 16193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5240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9C1F38DB-1922-F4A3-AB26-689A4E61E4AD}"/>
                  </a:ext>
                </a:extLst>
              </p:cNvPr>
              <p:cNvSpPr/>
              <p:nvPr/>
            </p:nvSpPr>
            <p:spPr>
              <a:xfrm>
                <a:off x="2427921" y="3716748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768E6A7A-8ABA-63FB-D8FD-1B0E550873D1}"/>
                  </a:ext>
                </a:extLst>
              </p:cNvPr>
              <p:cNvSpPr/>
              <p:nvPr/>
            </p:nvSpPr>
            <p:spPr>
              <a:xfrm>
                <a:off x="2465069" y="3694840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C394AE64-7CC4-F64F-0CE0-EC664A4D259F}"/>
                  </a:ext>
                </a:extLst>
              </p:cNvPr>
              <p:cNvSpPr/>
              <p:nvPr/>
            </p:nvSpPr>
            <p:spPr>
              <a:xfrm>
                <a:off x="2502216" y="3673885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47833EE5-E972-E2CC-FA7C-E43B2E0A496F}"/>
                  </a:ext>
                </a:extLst>
              </p:cNvPr>
              <p:cNvSpPr/>
              <p:nvPr/>
            </p:nvSpPr>
            <p:spPr>
              <a:xfrm>
                <a:off x="2540316" y="3651978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BF5B5330-312E-4A61-F26D-8FB25C176DDE}"/>
                  </a:ext>
                </a:extLst>
              </p:cNvPr>
              <p:cNvSpPr/>
              <p:nvPr/>
            </p:nvSpPr>
            <p:spPr>
              <a:xfrm>
                <a:off x="2577464" y="3630071"/>
                <a:ext cx="15239" cy="27622"/>
              </a:xfrm>
              <a:custGeom>
                <a:avLst/>
                <a:gdLst>
                  <a:gd name="connsiteX0" fmla="*/ 15240 w 15239"/>
                  <a:gd name="connsiteY0" fmla="*/ 18097 h 27622"/>
                  <a:gd name="connsiteX1" fmla="*/ 0 w 15239"/>
                  <a:gd name="connsiteY1" fmla="*/ 27622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6E85F7B4-44E8-0F76-1BC4-1E5835264CE5}"/>
                  </a:ext>
                </a:extLst>
              </p:cNvPr>
              <p:cNvSpPr/>
              <p:nvPr/>
            </p:nvSpPr>
            <p:spPr>
              <a:xfrm>
                <a:off x="2614612" y="3609115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B287DF8B-3A79-08F3-7284-A3CF9AA35BA0}"/>
                  </a:ext>
                </a:extLst>
              </p:cNvPr>
              <p:cNvSpPr/>
              <p:nvPr/>
            </p:nvSpPr>
            <p:spPr>
              <a:xfrm>
                <a:off x="2652712" y="3587208"/>
                <a:ext cx="15240" cy="26669"/>
              </a:xfrm>
              <a:custGeom>
                <a:avLst/>
                <a:gdLst>
                  <a:gd name="connsiteX0" fmla="*/ 15240 w 15240"/>
                  <a:gd name="connsiteY0" fmla="*/ 18097 h 26669"/>
                  <a:gd name="connsiteX1" fmla="*/ 0 w 15240"/>
                  <a:gd name="connsiteY1" fmla="*/ 26670 h 26669"/>
                  <a:gd name="connsiteX2" fmla="*/ 0 w 15240"/>
                  <a:gd name="connsiteY2" fmla="*/ 9525 h 26669"/>
                  <a:gd name="connsiteX3" fmla="*/ 15240 w 15240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B85FED22-63B2-AE24-BAAA-3C116A00E491}"/>
                  </a:ext>
                </a:extLst>
              </p:cNvPr>
              <p:cNvSpPr/>
              <p:nvPr/>
            </p:nvSpPr>
            <p:spPr>
              <a:xfrm>
                <a:off x="2689859" y="3566253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C385FDC8-0390-696D-CA38-3EE207F52741}"/>
                  </a:ext>
                </a:extLst>
              </p:cNvPr>
              <p:cNvSpPr/>
              <p:nvPr/>
            </p:nvSpPr>
            <p:spPr>
              <a:xfrm>
                <a:off x="2052637" y="3977733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9525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F32A0271-AB5F-7B51-64AF-63C233A29FE6}"/>
                  </a:ext>
                </a:extLst>
              </p:cNvPr>
              <p:cNvSpPr/>
              <p:nvPr/>
            </p:nvSpPr>
            <p:spPr>
              <a:xfrm>
                <a:off x="2089784" y="3956778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D4FCD9D7-7D7E-50AC-4093-2D1D90EB8466}"/>
                  </a:ext>
                </a:extLst>
              </p:cNvPr>
              <p:cNvSpPr/>
              <p:nvPr/>
            </p:nvSpPr>
            <p:spPr>
              <a:xfrm>
                <a:off x="2127884" y="3934871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9525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3AE06206-BBD1-F42D-50B2-201B285DF334}"/>
                  </a:ext>
                </a:extLst>
              </p:cNvPr>
              <p:cNvSpPr/>
              <p:nvPr/>
            </p:nvSpPr>
            <p:spPr>
              <a:xfrm>
                <a:off x="2165032" y="3913915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9D8C3F2D-ECE6-F1C6-DD26-01EA6A6ADEFF}"/>
                  </a:ext>
                </a:extLst>
              </p:cNvPr>
              <p:cNvSpPr/>
              <p:nvPr/>
            </p:nvSpPr>
            <p:spPr>
              <a:xfrm>
                <a:off x="2202179" y="3892008"/>
                <a:ext cx="16192" cy="26669"/>
              </a:xfrm>
              <a:custGeom>
                <a:avLst/>
                <a:gdLst>
                  <a:gd name="connsiteX0" fmla="*/ 16193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3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32A0DF8B-EE77-89C9-203F-08D2362B6471}"/>
                  </a:ext>
                </a:extLst>
              </p:cNvPr>
              <p:cNvSpPr/>
              <p:nvPr/>
            </p:nvSpPr>
            <p:spPr>
              <a:xfrm>
                <a:off x="2240279" y="3870101"/>
                <a:ext cx="15240" cy="27622"/>
              </a:xfrm>
              <a:custGeom>
                <a:avLst/>
                <a:gdLst>
                  <a:gd name="connsiteX0" fmla="*/ 15240 w 15240"/>
                  <a:gd name="connsiteY0" fmla="*/ 18097 h 27622"/>
                  <a:gd name="connsiteX1" fmla="*/ 0 w 15240"/>
                  <a:gd name="connsiteY1" fmla="*/ 27622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8D25FC53-53CE-0F09-15CD-5E5BF3080EDC}"/>
                  </a:ext>
                </a:extLst>
              </p:cNvPr>
              <p:cNvSpPr/>
              <p:nvPr/>
            </p:nvSpPr>
            <p:spPr>
              <a:xfrm>
                <a:off x="2277426" y="3849146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99F6489F-6FEA-3F5A-3DF2-362FE56CD159}"/>
                  </a:ext>
                </a:extLst>
              </p:cNvPr>
              <p:cNvSpPr/>
              <p:nvPr/>
            </p:nvSpPr>
            <p:spPr>
              <a:xfrm>
                <a:off x="2314574" y="3827238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4084DE83-14A2-E517-4CBB-25F6E8A262F5}"/>
                  </a:ext>
                </a:extLst>
              </p:cNvPr>
              <p:cNvSpPr/>
              <p:nvPr/>
            </p:nvSpPr>
            <p:spPr>
              <a:xfrm>
                <a:off x="2352674" y="3806283"/>
                <a:ext cx="15239" cy="26669"/>
              </a:xfrm>
              <a:custGeom>
                <a:avLst/>
                <a:gdLst>
                  <a:gd name="connsiteX0" fmla="*/ 15240 w 15239"/>
                  <a:gd name="connsiteY0" fmla="*/ 17145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5F92CE60-95E5-AE81-95BD-FA3172C7CCB0}"/>
                  </a:ext>
                </a:extLst>
              </p:cNvPr>
              <p:cNvSpPr/>
              <p:nvPr/>
            </p:nvSpPr>
            <p:spPr>
              <a:xfrm>
                <a:off x="2389822" y="3784376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CA833659-DD90-1EEA-BD54-0358A8BB3684}"/>
                  </a:ext>
                </a:extLst>
              </p:cNvPr>
              <p:cNvSpPr/>
              <p:nvPr/>
            </p:nvSpPr>
            <p:spPr>
              <a:xfrm>
                <a:off x="2426969" y="3762468"/>
                <a:ext cx="16192" cy="27622"/>
              </a:xfrm>
              <a:custGeom>
                <a:avLst/>
                <a:gdLst>
                  <a:gd name="connsiteX0" fmla="*/ 16192 w 16192"/>
                  <a:gd name="connsiteY0" fmla="*/ 18097 h 27622"/>
                  <a:gd name="connsiteX1" fmla="*/ 0 w 16192"/>
                  <a:gd name="connsiteY1" fmla="*/ 27622 h 27622"/>
                  <a:gd name="connsiteX2" fmla="*/ 0 w 16192"/>
                  <a:gd name="connsiteY2" fmla="*/ 9525 h 27622"/>
                  <a:gd name="connsiteX3" fmla="*/ 16192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6192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861EDB33-A7C9-603F-1EE9-7D2BA80CABCE}"/>
                  </a:ext>
                </a:extLst>
              </p:cNvPr>
              <p:cNvSpPr/>
              <p:nvPr/>
            </p:nvSpPr>
            <p:spPr>
              <a:xfrm>
                <a:off x="2465069" y="374151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8F006A2E-1DD8-107B-F8E6-94484918A767}"/>
                  </a:ext>
                </a:extLst>
              </p:cNvPr>
              <p:cNvSpPr/>
              <p:nvPr/>
            </p:nvSpPr>
            <p:spPr>
              <a:xfrm>
                <a:off x="2502216" y="3719606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5A471954-3DB2-FCFB-ED84-0836BEFF9202}"/>
                  </a:ext>
                </a:extLst>
              </p:cNvPr>
              <p:cNvSpPr/>
              <p:nvPr/>
            </p:nvSpPr>
            <p:spPr>
              <a:xfrm>
                <a:off x="2539364" y="3698651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952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952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E67AB587-E36C-51A9-00E1-F732882B0F19}"/>
                  </a:ext>
                </a:extLst>
              </p:cNvPr>
              <p:cNvSpPr/>
              <p:nvPr/>
            </p:nvSpPr>
            <p:spPr>
              <a:xfrm>
                <a:off x="2577464" y="367674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015F7A2F-F331-387E-0612-A46600D28E35}"/>
                  </a:ext>
                </a:extLst>
              </p:cNvPr>
              <p:cNvSpPr/>
              <p:nvPr/>
            </p:nvSpPr>
            <p:spPr>
              <a:xfrm>
                <a:off x="2614612" y="3654835"/>
                <a:ext cx="15240" cy="27622"/>
              </a:xfrm>
              <a:custGeom>
                <a:avLst/>
                <a:gdLst>
                  <a:gd name="connsiteX0" fmla="*/ 15240 w 15240"/>
                  <a:gd name="connsiteY0" fmla="*/ 18098 h 27622"/>
                  <a:gd name="connsiteX1" fmla="*/ 0 w 15240"/>
                  <a:gd name="connsiteY1" fmla="*/ 27623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CD8DA59F-1A3D-7F94-D59B-4259A31154C3}"/>
                  </a:ext>
                </a:extLst>
              </p:cNvPr>
              <p:cNvSpPr/>
              <p:nvPr/>
            </p:nvSpPr>
            <p:spPr>
              <a:xfrm>
                <a:off x="2652712" y="3633881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4E5F6C37-FB74-1838-6807-7C631B2CA099}"/>
                  </a:ext>
                </a:extLst>
              </p:cNvPr>
              <p:cNvSpPr/>
              <p:nvPr/>
            </p:nvSpPr>
            <p:spPr>
              <a:xfrm>
                <a:off x="2689859" y="361197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CD8FF209-B4D1-F756-DB4B-398819911A20}"/>
                  </a:ext>
                </a:extLst>
              </p:cNvPr>
              <p:cNvSpPr/>
              <p:nvPr/>
            </p:nvSpPr>
            <p:spPr>
              <a:xfrm>
                <a:off x="2052637" y="401678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63C2AF26-C4F9-6F22-E36A-B7DA08C0B71F}"/>
                  </a:ext>
                </a:extLst>
              </p:cNvPr>
              <p:cNvSpPr/>
              <p:nvPr/>
            </p:nvSpPr>
            <p:spPr>
              <a:xfrm>
                <a:off x="2089784" y="3995831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935E7C26-1069-388E-1350-32B29519AFB4}"/>
                  </a:ext>
                </a:extLst>
              </p:cNvPr>
              <p:cNvSpPr/>
              <p:nvPr/>
            </p:nvSpPr>
            <p:spPr>
              <a:xfrm>
                <a:off x="2127884" y="3973923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67D642CB-B423-A9ED-33B2-F02516806119}"/>
                  </a:ext>
                </a:extLst>
              </p:cNvPr>
              <p:cNvSpPr/>
              <p:nvPr/>
            </p:nvSpPr>
            <p:spPr>
              <a:xfrm>
                <a:off x="2165032" y="395201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64265228-16D2-C898-D60F-1203E985F8E5}"/>
                  </a:ext>
                </a:extLst>
              </p:cNvPr>
              <p:cNvSpPr/>
              <p:nvPr/>
            </p:nvSpPr>
            <p:spPr>
              <a:xfrm>
                <a:off x="2202179" y="3931060"/>
                <a:ext cx="16192" cy="26670"/>
              </a:xfrm>
              <a:custGeom>
                <a:avLst/>
                <a:gdLst>
                  <a:gd name="connsiteX0" fmla="*/ 16193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1C2831DA-3944-EC64-24C5-36CE9CE5F635}"/>
                  </a:ext>
                </a:extLst>
              </p:cNvPr>
              <p:cNvSpPr/>
              <p:nvPr/>
            </p:nvSpPr>
            <p:spPr>
              <a:xfrm>
                <a:off x="2240279" y="390915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A41A16CC-660C-6F6B-4E6F-67DCC927FF8B}"/>
                  </a:ext>
                </a:extLst>
              </p:cNvPr>
              <p:cNvSpPr/>
              <p:nvPr/>
            </p:nvSpPr>
            <p:spPr>
              <a:xfrm>
                <a:off x="2277426" y="3888198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4C70649B-5BE8-C4BD-F842-265F47C307B8}"/>
                  </a:ext>
                </a:extLst>
              </p:cNvPr>
              <p:cNvSpPr/>
              <p:nvPr/>
            </p:nvSpPr>
            <p:spPr>
              <a:xfrm>
                <a:off x="2314574" y="3866290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72B5DE32-F5FA-A257-3583-361D5B19A352}"/>
                  </a:ext>
                </a:extLst>
              </p:cNvPr>
              <p:cNvSpPr/>
              <p:nvPr/>
            </p:nvSpPr>
            <p:spPr>
              <a:xfrm>
                <a:off x="2352674" y="3844383"/>
                <a:ext cx="15239" cy="27622"/>
              </a:xfrm>
              <a:custGeom>
                <a:avLst/>
                <a:gdLst>
                  <a:gd name="connsiteX0" fmla="*/ 15240 w 15239"/>
                  <a:gd name="connsiteY0" fmla="*/ 18097 h 27622"/>
                  <a:gd name="connsiteX1" fmla="*/ 0 w 15239"/>
                  <a:gd name="connsiteY1" fmla="*/ 27622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2A137299-9747-6033-1314-2FD517D630A8}"/>
                  </a:ext>
                </a:extLst>
              </p:cNvPr>
              <p:cNvSpPr/>
              <p:nvPr/>
            </p:nvSpPr>
            <p:spPr>
              <a:xfrm>
                <a:off x="2389822" y="382342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9A13E854-17AA-F99C-FD14-EA26DB41B964}"/>
                  </a:ext>
                </a:extLst>
              </p:cNvPr>
              <p:cNvSpPr/>
              <p:nvPr/>
            </p:nvSpPr>
            <p:spPr>
              <a:xfrm>
                <a:off x="2426969" y="3801521"/>
                <a:ext cx="16192" cy="26669"/>
              </a:xfrm>
              <a:custGeom>
                <a:avLst/>
                <a:gdLst>
                  <a:gd name="connsiteX0" fmla="*/ 16192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9525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A6637885-20A6-FE83-1FAA-0439BA868304}"/>
                  </a:ext>
                </a:extLst>
              </p:cNvPr>
              <p:cNvSpPr/>
              <p:nvPr/>
            </p:nvSpPr>
            <p:spPr>
              <a:xfrm>
                <a:off x="2465069" y="3780565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609ECA16-73AA-CBF3-B367-CE61995BE712}"/>
                  </a:ext>
                </a:extLst>
              </p:cNvPr>
              <p:cNvSpPr/>
              <p:nvPr/>
            </p:nvSpPr>
            <p:spPr>
              <a:xfrm>
                <a:off x="2502216" y="3758658"/>
                <a:ext cx="15240" cy="26669"/>
              </a:xfrm>
              <a:custGeom>
                <a:avLst/>
                <a:gdLst>
                  <a:gd name="connsiteX0" fmla="*/ 15240 w 15240"/>
                  <a:gd name="connsiteY0" fmla="*/ 18097 h 26669"/>
                  <a:gd name="connsiteX1" fmla="*/ 0 w 15240"/>
                  <a:gd name="connsiteY1" fmla="*/ 26670 h 26669"/>
                  <a:gd name="connsiteX2" fmla="*/ 0 w 15240"/>
                  <a:gd name="connsiteY2" fmla="*/ 8572 h 26669"/>
                  <a:gd name="connsiteX3" fmla="*/ 15240 w 15240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BF74BC11-5764-14FD-9350-BF63745B347B}"/>
                  </a:ext>
                </a:extLst>
              </p:cNvPr>
              <p:cNvSpPr/>
              <p:nvPr/>
            </p:nvSpPr>
            <p:spPr>
              <a:xfrm>
                <a:off x="2539364" y="3736751"/>
                <a:ext cx="16192" cy="27622"/>
              </a:xfrm>
              <a:custGeom>
                <a:avLst/>
                <a:gdLst>
                  <a:gd name="connsiteX0" fmla="*/ 16192 w 16192"/>
                  <a:gd name="connsiteY0" fmla="*/ 18097 h 27622"/>
                  <a:gd name="connsiteX1" fmla="*/ 0 w 16192"/>
                  <a:gd name="connsiteY1" fmla="*/ 27622 h 27622"/>
                  <a:gd name="connsiteX2" fmla="*/ 0 w 16192"/>
                  <a:gd name="connsiteY2" fmla="*/ 9525 h 27622"/>
                  <a:gd name="connsiteX3" fmla="*/ 16192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6192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B9DA2224-47D3-0D5A-66CA-CC82117A97E2}"/>
                  </a:ext>
                </a:extLst>
              </p:cNvPr>
              <p:cNvSpPr/>
              <p:nvPr/>
            </p:nvSpPr>
            <p:spPr>
              <a:xfrm>
                <a:off x="2577464" y="3715796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ADEDED2E-1CD0-E72C-BC32-7714C8D20C20}"/>
                  </a:ext>
                </a:extLst>
              </p:cNvPr>
              <p:cNvSpPr/>
              <p:nvPr/>
            </p:nvSpPr>
            <p:spPr>
              <a:xfrm>
                <a:off x="2614612" y="3693888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A647587A-D577-E182-F729-FA474ECDBCB5}"/>
                  </a:ext>
                </a:extLst>
              </p:cNvPr>
              <p:cNvSpPr/>
              <p:nvPr/>
            </p:nvSpPr>
            <p:spPr>
              <a:xfrm>
                <a:off x="2651759" y="3672933"/>
                <a:ext cx="16192" cy="26669"/>
              </a:xfrm>
              <a:custGeom>
                <a:avLst/>
                <a:gdLst>
                  <a:gd name="connsiteX0" fmla="*/ 16193 w 16192"/>
                  <a:gd name="connsiteY0" fmla="*/ 17145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3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3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38AD3D11-7086-8A59-5EFA-1CC9E3720094}"/>
                  </a:ext>
                </a:extLst>
              </p:cNvPr>
              <p:cNvSpPr/>
              <p:nvPr/>
            </p:nvSpPr>
            <p:spPr>
              <a:xfrm>
                <a:off x="2689859" y="3651026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B860A34C-ED1F-4AF2-DAF1-6BE393A4A581}"/>
                  </a:ext>
                </a:extLst>
              </p:cNvPr>
              <p:cNvSpPr/>
              <p:nvPr/>
            </p:nvSpPr>
            <p:spPr>
              <a:xfrm>
                <a:off x="2052637" y="4063458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19F3147A-172A-E81E-CBCA-817A9C2FF643}"/>
                  </a:ext>
                </a:extLst>
              </p:cNvPr>
              <p:cNvSpPr/>
              <p:nvPr/>
            </p:nvSpPr>
            <p:spPr>
              <a:xfrm>
                <a:off x="2089784" y="4041551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44BEB91C-C8D5-0924-5351-92B1566EA247}"/>
                  </a:ext>
                </a:extLst>
              </p:cNvPr>
              <p:cNvSpPr/>
              <p:nvPr/>
            </p:nvSpPr>
            <p:spPr>
              <a:xfrm>
                <a:off x="2126932" y="4020596"/>
                <a:ext cx="16192" cy="26669"/>
              </a:xfrm>
              <a:custGeom>
                <a:avLst/>
                <a:gdLst>
                  <a:gd name="connsiteX0" fmla="*/ 16192 w 16192"/>
                  <a:gd name="connsiteY0" fmla="*/ 17145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8E2F8ADB-F1B8-454A-AAB1-F9FA27BDD2AF}"/>
                  </a:ext>
                </a:extLst>
              </p:cNvPr>
              <p:cNvSpPr/>
              <p:nvPr/>
            </p:nvSpPr>
            <p:spPr>
              <a:xfrm>
                <a:off x="2165032" y="3998688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67799991-FE1B-F472-950C-43B84D445AE6}"/>
                  </a:ext>
                </a:extLst>
              </p:cNvPr>
              <p:cNvSpPr/>
              <p:nvPr/>
            </p:nvSpPr>
            <p:spPr>
              <a:xfrm>
                <a:off x="2202179" y="3976781"/>
                <a:ext cx="15240" cy="27622"/>
              </a:xfrm>
              <a:custGeom>
                <a:avLst/>
                <a:gdLst>
                  <a:gd name="connsiteX0" fmla="*/ 15240 w 15240"/>
                  <a:gd name="connsiteY0" fmla="*/ 18097 h 27622"/>
                  <a:gd name="connsiteX1" fmla="*/ 0 w 15240"/>
                  <a:gd name="connsiteY1" fmla="*/ 27622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38042428-A193-87A7-9764-D0AF2572C822}"/>
                  </a:ext>
                </a:extLst>
              </p:cNvPr>
              <p:cNvSpPr/>
              <p:nvPr/>
            </p:nvSpPr>
            <p:spPr>
              <a:xfrm>
                <a:off x="2239326" y="3955826"/>
                <a:ext cx="16192" cy="26670"/>
              </a:xfrm>
              <a:custGeom>
                <a:avLst/>
                <a:gdLst>
                  <a:gd name="connsiteX0" fmla="*/ 16193 w 16192"/>
                  <a:gd name="connsiteY0" fmla="*/ 18097 h 26670"/>
                  <a:gd name="connsiteX1" fmla="*/ 0 w 16192"/>
                  <a:gd name="connsiteY1" fmla="*/ 26670 h 26670"/>
                  <a:gd name="connsiteX2" fmla="*/ 952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952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06875415-F9C1-C2C5-58FD-331EB697C1F1}"/>
                  </a:ext>
                </a:extLst>
              </p:cNvPr>
              <p:cNvSpPr/>
              <p:nvPr/>
            </p:nvSpPr>
            <p:spPr>
              <a:xfrm>
                <a:off x="2277426" y="3933918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8E6C47E3-6199-C81A-4660-F4879C385225}"/>
                  </a:ext>
                </a:extLst>
              </p:cNvPr>
              <p:cNvSpPr/>
              <p:nvPr/>
            </p:nvSpPr>
            <p:spPr>
              <a:xfrm>
                <a:off x="2314574" y="3912963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3217C3EC-48BE-4844-6EC9-6FC2BA978BA5}"/>
                  </a:ext>
                </a:extLst>
              </p:cNvPr>
              <p:cNvSpPr/>
              <p:nvPr/>
            </p:nvSpPr>
            <p:spPr>
              <a:xfrm>
                <a:off x="2352674" y="3891056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39BFF85A-D176-F383-9522-0371D28D3968}"/>
                  </a:ext>
                </a:extLst>
              </p:cNvPr>
              <p:cNvSpPr/>
              <p:nvPr/>
            </p:nvSpPr>
            <p:spPr>
              <a:xfrm>
                <a:off x="2389822" y="3869148"/>
                <a:ext cx="15239" cy="27622"/>
              </a:xfrm>
              <a:custGeom>
                <a:avLst/>
                <a:gdLst>
                  <a:gd name="connsiteX0" fmla="*/ 15240 w 15239"/>
                  <a:gd name="connsiteY0" fmla="*/ 18098 h 27622"/>
                  <a:gd name="connsiteX1" fmla="*/ 0 w 15239"/>
                  <a:gd name="connsiteY1" fmla="*/ 27623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A1459A9C-2DE9-35A4-4586-C29EFBE3AE6B}"/>
                  </a:ext>
                </a:extLst>
              </p:cNvPr>
              <p:cNvSpPr/>
              <p:nvPr/>
            </p:nvSpPr>
            <p:spPr>
              <a:xfrm>
                <a:off x="2426969" y="3848193"/>
                <a:ext cx="16192" cy="26670"/>
              </a:xfrm>
              <a:custGeom>
                <a:avLst/>
                <a:gdLst>
                  <a:gd name="connsiteX0" fmla="*/ 15240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CAE146E9-23E5-36DB-9BF7-1B1CAA5D15A0}"/>
                  </a:ext>
                </a:extLst>
              </p:cNvPr>
              <p:cNvSpPr/>
              <p:nvPr/>
            </p:nvSpPr>
            <p:spPr>
              <a:xfrm>
                <a:off x="2465069" y="382628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6484C053-1480-F54B-0F11-5AD7FB118602}"/>
                  </a:ext>
                </a:extLst>
              </p:cNvPr>
              <p:cNvSpPr/>
              <p:nvPr/>
            </p:nvSpPr>
            <p:spPr>
              <a:xfrm>
                <a:off x="2502216" y="3805331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7494A8C0-9661-B621-EC9C-D8D1730651CD}"/>
                  </a:ext>
                </a:extLst>
              </p:cNvPr>
              <p:cNvSpPr/>
              <p:nvPr/>
            </p:nvSpPr>
            <p:spPr>
              <a:xfrm>
                <a:off x="2539364" y="3783423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55E4CDCC-9D8B-3045-24B4-C460270C1CD1}"/>
                  </a:ext>
                </a:extLst>
              </p:cNvPr>
              <p:cNvSpPr/>
              <p:nvPr/>
            </p:nvSpPr>
            <p:spPr>
              <a:xfrm>
                <a:off x="2577464" y="3761515"/>
                <a:ext cx="15239" cy="27622"/>
              </a:xfrm>
              <a:custGeom>
                <a:avLst/>
                <a:gdLst>
                  <a:gd name="connsiteX0" fmla="*/ 15240 w 15239"/>
                  <a:gd name="connsiteY0" fmla="*/ 18098 h 27622"/>
                  <a:gd name="connsiteX1" fmla="*/ 0 w 15239"/>
                  <a:gd name="connsiteY1" fmla="*/ 27623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D9A75C01-7AAC-73F0-C336-F43291DBF70B}"/>
                  </a:ext>
                </a:extLst>
              </p:cNvPr>
              <p:cNvSpPr/>
              <p:nvPr/>
            </p:nvSpPr>
            <p:spPr>
              <a:xfrm>
                <a:off x="2614612" y="3740560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FF160AD0-62E4-02A6-37D5-3CAC8648634E}"/>
                  </a:ext>
                </a:extLst>
              </p:cNvPr>
              <p:cNvSpPr/>
              <p:nvPr/>
            </p:nvSpPr>
            <p:spPr>
              <a:xfrm>
                <a:off x="2651759" y="3718653"/>
                <a:ext cx="16192" cy="26670"/>
              </a:xfrm>
              <a:custGeom>
                <a:avLst/>
                <a:gdLst>
                  <a:gd name="connsiteX0" fmla="*/ 16193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C8ED9386-B87D-4E0E-3BE8-57091EA1AC42}"/>
                  </a:ext>
                </a:extLst>
              </p:cNvPr>
              <p:cNvSpPr/>
              <p:nvPr/>
            </p:nvSpPr>
            <p:spPr>
              <a:xfrm>
                <a:off x="2689859" y="3697698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004CEB9B-DF45-0412-D9B3-E5452E16D187}"/>
                  </a:ext>
                </a:extLst>
              </p:cNvPr>
              <p:cNvSpPr/>
              <p:nvPr/>
            </p:nvSpPr>
            <p:spPr>
              <a:xfrm>
                <a:off x="2052637" y="4109178"/>
                <a:ext cx="15239" cy="27622"/>
              </a:xfrm>
              <a:custGeom>
                <a:avLst/>
                <a:gdLst>
                  <a:gd name="connsiteX0" fmla="*/ 15240 w 15239"/>
                  <a:gd name="connsiteY0" fmla="*/ 18098 h 27622"/>
                  <a:gd name="connsiteX1" fmla="*/ 0 w 15239"/>
                  <a:gd name="connsiteY1" fmla="*/ 27623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0F853A84-02C7-FCD4-5E93-A1BADDB6ADFF}"/>
                  </a:ext>
                </a:extLst>
              </p:cNvPr>
              <p:cNvSpPr/>
              <p:nvPr/>
            </p:nvSpPr>
            <p:spPr>
              <a:xfrm>
                <a:off x="2089784" y="4088223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3F11C910-C685-3278-91D4-1916F310B30C}"/>
                  </a:ext>
                </a:extLst>
              </p:cNvPr>
              <p:cNvSpPr/>
              <p:nvPr/>
            </p:nvSpPr>
            <p:spPr>
              <a:xfrm>
                <a:off x="2126932" y="4066315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9B7E3D9C-4598-F63E-80EE-67B9F39DD53F}"/>
                  </a:ext>
                </a:extLst>
              </p:cNvPr>
              <p:cNvSpPr/>
              <p:nvPr/>
            </p:nvSpPr>
            <p:spPr>
              <a:xfrm>
                <a:off x="2165032" y="4045360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79F96B80-7D14-4440-CCF3-223DC2FE81CE}"/>
                  </a:ext>
                </a:extLst>
              </p:cNvPr>
              <p:cNvSpPr/>
              <p:nvPr/>
            </p:nvSpPr>
            <p:spPr>
              <a:xfrm>
                <a:off x="2202179" y="402345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BD26DFC2-6D48-881C-465F-570E48D85B2E}"/>
                  </a:ext>
                </a:extLst>
              </p:cNvPr>
              <p:cNvSpPr/>
              <p:nvPr/>
            </p:nvSpPr>
            <p:spPr>
              <a:xfrm>
                <a:off x="2239326" y="4001546"/>
                <a:ext cx="16192" cy="27622"/>
              </a:xfrm>
              <a:custGeom>
                <a:avLst/>
                <a:gdLst>
                  <a:gd name="connsiteX0" fmla="*/ 16193 w 16192"/>
                  <a:gd name="connsiteY0" fmla="*/ 18097 h 27622"/>
                  <a:gd name="connsiteX1" fmla="*/ 0 w 16192"/>
                  <a:gd name="connsiteY1" fmla="*/ 27622 h 27622"/>
                  <a:gd name="connsiteX2" fmla="*/ 0 w 16192"/>
                  <a:gd name="connsiteY2" fmla="*/ 9525 h 27622"/>
                  <a:gd name="connsiteX3" fmla="*/ 16193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6193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B1A6A078-2193-E221-8762-63F543E2C7DE}"/>
                  </a:ext>
                </a:extLst>
              </p:cNvPr>
              <p:cNvSpPr/>
              <p:nvPr/>
            </p:nvSpPr>
            <p:spPr>
              <a:xfrm>
                <a:off x="2277426" y="3980590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C36E063F-1FC4-9277-B9B9-76036B137C78}"/>
                  </a:ext>
                </a:extLst>
              </p:cNvPr>
              <p:cNvSpPr/>
              <p:nvPr/>
            </p:nvSpPr>
            <p:spPr>
              <a:xfrm>
                <a:off x="2314574" y="3958683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9525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0F08F196-93D9-3CF3-78AF-C4E8E035B2E0}"/>
                  </a:ext>
                </a:extLst>
              </p:cNvPr>
              <p:cNvSpPr/>
              <p:nvPr/>
            </p:nvSpPr>
            <p:spPr>
              <a:xfrm>
                <a:off x="2351722" y="3937728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50571FF7-6D88-6EE9-AF85-7C009E19D953}"/>
                  </a:ext>
                </a:extLst>
              </p:cNvPr>
              <p:cNvSpPr/>
              <p:nvPr/>
            </p:nvSpPr>
            <p:spPr>
              <a:xfrm>
                <a:off x="2389822" y="3915821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8424F9C4-5804-A251-7635-F38F95B4ADD5}"/>
                  </a:ext>
                </a:extLst>
              </p:cNvPr>
              <p:cNvSpPr/>
              <p:nvPr/>
            </p:nvSpPr>
            <p:spPr>
              <a:xfrm>
                <a:off x="2426969" y="3894865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68BC7B88-7E0F-CDAB-391B-11A05161C69D}"/>
                  </a:ext>
                </a:extLst>
              </p:cNvPr>
              <p:cNvSpPr/>
              <p:nvPr/>
            </p:nvSpPr>
            <p:spPr>
              <a:xfrm>
                <a:off x="2464116" y="3872958"/>
                <a:ext cx="16192" cy="26669"/>
              </a:xfrm>
              <a:custGeom>
                <a:avLst/>
                <a:gdLst>
                  <a:gd name="connsiteX0" fmla="*/ 16192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14CC6DF1-4A99-B21B-C4FB-863453CBB15E}"/>
                  </a:ext>
                </a:extLst>
              </p:cNvPr>
              <p:cNvSpPr/>
              <p:nvPr/>
            </p:nvSpPr>
            <p:spPr>
              <a:xfrm>
                <a:off x="2502216" y="3851051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F925EC86-3BA0-89A2-710E-CE087BC8A601}"/>
                  </a:ext>
                </a:extLst>
              </p:cNvPr>
              <p:cNvSpPr/>
              <p:nvPr/>
            </p:nvSpPr>
            <p:spPr>
              <a:xfrm>
                <a:off x="2539364" y="3830096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4D4DDBC5-B1A3-1729-052C-D88BE31BB375}"/>
                  </a:ext>
                </a:extLst>
              </p:cNvPr>
              <p:cNvSpPr/>
              <p:nvPr/>
            </p:nvSpPr>
            <p:spPr>
              <a:xfrm>
                <a:off x="2576512" y="3808188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953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953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DFE8A145-A4F7-7F8F-5628-FF91252ED802}"/>
                  </a:ext>
                </a:extLst>
              </p:cNvPr>
              <p:cNvSpPr/>
              <p:nvPr/>
            </p:nvSpPr>
            <p:spPr>
              <a:xfrm>
                <a:off x="2614612" y="3787233"/>
                <a:ext cx="15240" cy="26669"/>
              </a:xfrm>
              <a:custGeom>
                <a:avLst/>
                <a:gdLst>
                  <a:gd name="connsiteX0" fmla="*/ 15240 w 15240"/>
                  <a:gd name="connsiteY0" fmla="*/ 17145 h 26669"/>
                  <a:gd name="connsiteX1" fmla="*/ 0 w 15240"/>
                  <a:gd name="connsiteY1" fmla="*/ 26670 h 26669"/>
                  <a:gd name="connsiteX2" fmla="*/ 0 w 15240"/>
                  <a:gd name="connsiteY2" fmla="*/ 8572 h 26669"/>
                  <a:gd name="connsiteX3" fmla="*/ 15240 w 15240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69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89E1464F-73F3-0494-7742-FFB6B03D5F5C}"/>
                  </a:ext>
                </a:extLst>
              </p:cNvPr>
              <p:cNvSpPr/>
              <p:nvPr/>
            </p:nvSpPr>
            <p:spPr>
              <a:xfrm>
                <a:off x="2651759" y="3765326"/>
                <a:ext cx="16192" cy="26670"/>
              </a:xfrm>
              <a:custGeom>
                <a:avLst/>
                <a:gdLst>
                  <a:gd name="connsiteX0" fmla="*/ 15240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4E8C0A98-8E72-3467-DA4A-B80B46E6CE62}"/>
                  </a:ext>
                </a:extLst>
              </p:cNvPr>
              <p:cNvSpPr/>
              <p:nvPr/>
            </p:nvSpPr>
            <p:spPr>
              <a:xfrm>
                <a:off x="2689859" y="3743418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50F1AD33-A1FE-3954-541F-23A8D90CD424}"/>
                  </a:ext>
                </a:extLst>
              </p:cNvPr>
              <p:cNvSpPr/>
              <p:nvPr/>
            </p:nvSpPr>
            <p:spPr>
              <a:xfrm>
                <a:off x="2051684" y="4155850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952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952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954FA2BA-C8CB-1D54-5816-DE32E6D74F36}"/>
                  </a:ext>
                </a:extLst>
              </p:cNvPr>
              <p:cNvSpPr/>
              <p:nvPr/>
            </p:nvSpPr>
            <p:spPr>
              <a:xfrm>
                <a:off x="2089784" y="4133943"/>
                <a:ext cx="15239" cy="27622"/>
              </a:xfrm>
              <a:custGeom>
                <a:avLst/>
                <a:gdLst>
                  <a:gd name="connsiteX0" fmla="*/ 15240 w 15239"/>
                  <a:gd name="connsiteY0" fmla="*/ 18097 h 27622"/>
                  <a:gd name="connsiteX1" fmla="*/ 0 w 15239"/>
                  <a:gd name="connsiteY1" fmla="*/ 27622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9E39DF9C-ADC7-00C6-5BC5-E33F9D230EBF}"/>
                  </a:ext>
                </a:extLst>
              </p:cNvPr>
              <p:cNvSpPr/>
              <p:nvPr/>
            </p:nvSpPr>
            <p:spPr>
              <a:xfrm>
                <a:off x="2126932" y="4112988"/>
                <a:ext cx="16192" cy="26670"/>
              </a:xfrm>
              <a:custGeom>
                <a:avLst/>
                <a:gdLst>
                  <a:gd name="connsiteX0" fmla="*/ 15240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CFBC940F-4092-FB6A-D47C-BB65FA75206F}"/>
                  </a:ext>
                </a:extLst>
              </p:cNvPr>
              <p:cNvSpPr/>
              <p:nvPr/>
            </p:nvSpPr>
            <p:spPr>
              <a:xfrm>
                <a:off x="2165032" y="4091081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6D8E884B-2E88-8288-DEBB-70EECA0FF32A}"/>
                  </a:ext>
                </a:extLst>
              </p:cNvPr>
              <p:cNvSpPr/>
              <p:nvPr/>
            </p:nvSpPr>
            <p:spPr>
              <a:xfrm>
                <a:off x="2202179" y="4070126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2181E4A2-D717-C7C0-887A-DEDBB62CDFF7}"/>
                  </a:ext>
                </a:extLst>
              </p:cNvPr>
              <p:cNvSpPr/>
              <p:nvPr/>
            </p:nvSpPr>
            <p:spPr>
              <a:xfrm>
                <a:off x="2239326" y="4048218"/>
                <a:ext cx="16192" cy="26670"/>
              </a:xfrm>
              <a:custGeom>
                <a:avLst/>
                <a:gdLst>
                  <a:gd name="connsiteX0" fmla="*/ 16193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0F241F42-7127-E94C-5A70-EBC514725784}"/>
                  </a:ext>
                </a:extLst>
              </p:cNvPr>
              <p:cNvSpPr/>
              <p:nvPr/>
            </p:nvSpPr>
            <p:spPr>
              <a:xfrm>
                <a:off x="2277426" y="4027263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BCE290F5-3B43-70B4-9641-4A8994496758}"/>
                  </a:ext>
                </a:extLst>
              </p:cNvPr>
              <p:cNvSpPr/>
              <p:nvPr/>
            </p:nvSpPr>
            <p:spPr>
              <a:xfrm>
                <a:off x="2314574" y="4005356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D253B55F-C02E-E93F-8D77-A8E6E98096A6}"/>
                  </a:ext>
                </a:extLst>
              </p:cNvPr>
              <p:cNvSpPr/>
              <p:nvPr/>
            </p:nvSpPr>
            <p:spPr>
              <a:xfrm>
                <a:off x="2351722" y="3983448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1E05901E-F8D1-BBE9-6EA7-7952E8F02D62}"/>
                  </a:ext>
                </a:extLst>
              </p:cNvPr>
              <p:cNvSpPr/>
              <p:nvPr/>
            </p:nvSpPr>
            <p:spPr>
              <a:xfrm>
                <a:off x="2389822" y="396249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813B0942-F81A-3902-892A-C2B311DF507E}"/>
                  </a:ext>
                </a:extLst>
              </p:cNvPr>
              <p:cNvSpPr/>
              <p:nvPr/>
            </p:nvSpPr>
            <p:spPr>
              <a:xfrm>
                <a:off x="2426969" y="394058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96B68670-A032-11D5-B34D-DE705C9EB306}"/>
                  </a:ext>
                </a:extLst>
              </p:cNvPr>
              <p:cNvSpPr/>
              <p:nvPr/>
            </p:nvSpPr>
            <p:spPr>
              <a:xfrm>
                <a:off x="2464116" y="3919631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1BBB20B3-702A-C730-8A98-9F524A428914}"/>
                  </a:ext>
                </a:extLst>
              </p:cNvPr>
              <p:cNvSpPr/>
              <p:nvPr/>
            </p:nvSpPr>
            <p:spPr>
              <a:xfrm>
                <a:off x="2502216" y="389772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15237E3A-9D5F-2D2F-A1D7-B56A6FD64023}"/>
                  </a:ext>
                </a:extLst>
              </p:cNvPr>
              <p:cNvSpPr/>
              <p:nvPr/>
            </p:nvSpPr>
            <p:spPr>
              <a:xfrm>
                <a:off x="2539364" y="387581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249964F2-DABD-93C1-50AC-97F0E6F41FF9}"/>
                  </a:ext>
                </a:extLst>
              </p:cNvPr>
              <p:cNvSpPr/>
              <p:nvPr/>
            </p:nvSpPr>
            <p:spPr>
              <a:xfrm>
                <a:off x="2576512" y="3854860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70EFB5FE-C556-72A2-FDCA-7F1056A9A071}"/>
                  </a:ext>
                </a:extLst>
              </p:cNvPr>
              <p:cNvSpPr/>
              <p:nvPr/>
            </p:nvSpPr>
            <p:spPr>
              <a:xfrm>
                <a:off x="2614612" y="383295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6AD9EC03-5197-EEDD-7203-DECAB5646BA0}"/>
                  </a:ext>
                </a:extLst>
              </p:cNvPr>
              <p:cNvSpPr/>
              <p:nvPr/>
            </p:nvSpPr>
            <p:spPr>
              <a:xfrm>
                <a:off x="2651759" y="3811998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41319BB3-0A78-24BD-FA89-0730B8A52646}"/>
                  </a:ext>
                </a:extLst>
              </p:cNvPr>
              <p:cNvSpPr/>
              <p:nvPr/>
            </p:nvSpPr>
            <p:spPr>
              <a:xfrm>
                <a:off x="2688907" y="3790090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335" name="Graphic 4">
              <a:extLst>
                <a:ext uri="{FF2B5EF4-FFF2-40B4-BE49-F238E27FC236}">
                  <a16:creationId xmlns:a16="http://schemas.microsoft.com/office/drawing/2014/main" id="{AE68CBB0-3F8D-F69B-D634-2207F0246C70}"/>
                </a:ext>
              </a:extLst>
            </p:cNvPr>
            <p:cNvGrpSpPr/>
            <p:nvPr/>
          </p:nvGrpSpPr>
          <p:grpSpPr>
            <a:xfrm>
              <a:off x="1280159" y="1798731"/>
              <a:ext cx="1481137" cy="939164"/>
              <a:chOff x="1280159" y="1709831"/>
              <a:chExt cx="1481137" cy="939164"/>
            </a:xfrm>
            <a:solidFill>
              <a:srgbClr val="185BCC"/>
            </a:solidFill>
          </p:grpSpPr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3908248D-A234-49F7-FEF9-3F2227D77E97}"/>
                  </a:ext>
                </a:extLst>
              </p:cNvPr>
              <p:cNvSpPr/>
              <p:nvPr/>
            </p:nvSpPr>
            <p:spPr>
              <a:xfrm>
                <a:off x="1365884" y="2242754"/>
                <a:ext cx="1309687" cy="406241"/>
              </a:xfrm>
              <a:custGeom>
                <a:avLst/>
                <a:gdLst>
                  <a:gd name="connsiteX0" fmla="*/ 1291590 w 1309687"/>
                  <a:gd name="connsiteY0" fmla="*/ 406241 h 406241"/>
                  <a:gd name="connsiteX1" fmla="*/ 1289685 w 1309687"/>
                  <a:gd name="connsiteY1" fmla="*/ 402431 h 406241"/>
                  <a:gd name="connsiteX2" fmla="*/ 1304925 w 1309687"/>
                  <a:gd name="connsiteY2" fmla="*/ 380524 h 406241"/>
                  <a:gd name="connsiteX3" fmla="*/ 1289685 w 1309687"/>
                  <a:gd name="connsiteY3" fmla="*/ 359569 h 406241"/>
                  <a:gd name="connsiteX4" fmla="*/ 696278 w 1309687"/>
                  <a:gd name="connsiteY4" fmla="*/ 14764 h 406241"/>
                  <a:gd name="connsiteX5" fmla="*/ 618173 w 1309687"/>
                  <a:gd name="connsiteY5" fmla="*/ 14764 h 406241"/>
                  <a:gd name="connsiteX6" fmla="*/ 20003 w 1309687"/>
                  <a:gd name="connsiteY6" fmla="*/ 359569 h 406241"/>
                  <a:gd name="connsiteX7" fmla="*/ 4763 w 1309687"/>
                  <a:gd name="connsiteY7" fmla="*/ 381476 h 406241"/>
                  <a:gd name="connsiteX8" fmla="*/ 20003 w 1309687"/>
                  <a:gd name="connsiteY8" fmla="*/ 402431 h 406241"/>
                  <a:gd name="connsiteX9" fmla="*/ 18097 w 1309687"/>
                  <a:gd name="connsiteY9" fmla="*/ 406241 h 406241"/>
                  <a:gd name="connsiteX10" fmla="*/ 0 w 1309687"/>
                  <a:gd name="connsiteY10" fmla="*/ 380524 h 406241"/>
                  <a:gd name="connsiteX11" fmla="*/ 18097 w 1309687"/>
                  <a:gd name="connsiteY11" fmla="*/ 354806 h 406241"/>
                  <a:gd name="connsiteX12" fmla="*/ 615315 w 1309687"/>
                  <a:gd name="connsiteY12" fmla="*/ 10001 h 406241"/>
                  <a:gd name="connsiteX13" fmla="*/ 698183 w 1309687"/>
                  <a:gd name="connsiteY13" fmla="*/ 10001 h 406241"/>
                  <a:gd name="connsiteX14" fmla="*/ 1291590 w 1309687"/>
                  <a:gd name="connsiteY14" fmla="*/ 354806 h 406241"/>
                  <a:gd name="connsiteX15" fmla="*/ 1309688 w 1309687"/>
                  <a:gd name="connsiteY15" fmla="*/ 380524 h 406241"/>
                  <a:gd name="connsiteX16" fmla="*/ 1291590 w 1309687"/>
                  <a:gd name="connsiteY16" fmla="*/ 406241 h 40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09687" h="406241">
                    <a:moveTo>
                      <a:pt x="1291590" y="406241"/>
                    </a:moveTo>
                    <a:lnTo>
                      <a:pt x="1289685" y="402431"/>
                    </a:lnTo>
                    <a:cubicBezTo>
                      <a:pt x="1300163" y="396716"/>
                      <a:pt x="1304925" y="389096"/>
                      <a:pt x="1304925" y="380524"/>
                    </a:cubicBezTo>
                    <a:cubicBezTo>
                      <a:pt x="1304925" y="372904"/>
                      <a:pt x="1299210" y="365284"/>
                      <a:pt x="1289685" y="359569"/>
                    </a:cubicBezTo>
                    <a:lnTo>
                      <a:pt x="696278" y="14764"/>
                    </a:lnTo>
                    <a:cubicBezTo>
                      <a:pt x="674370" y="2381"/>
                      <a:pt x="639128" y="2381"/>
                      <a:pt x="618173" y="14764"/>
                    </a:cubicBezTo>
                    <a:lnTo>
                      <a:pt x="20003" y="359569"/>
                    </a:lnTo>
                    <a:cubicBezTo>
                      <a:pt x="9525" y="365284"/>
                      <a:pt x="4763" y="372904"/>
                      <a:pt x="4763" y="381476"/>
                    </a:cubicBezTo>
                    <a:cubicBezTo>
                      <a:pt x="4763" y="389096"/>
                      <a:pt x="10478" y="396716"/>
                      <a:pt x="20003" y="402431"/>
                    </a:cubicBezTo>
                    <a:lnTo>
                      <a:pt x="18097" y="406241"/>
                    </a:lnTo>
                    <a:cubicBezTo>
                      <a:pt x="6668" y="399574"/>
                      <a:pt x="0" y="391001"/>
                      <a:pt x="0" y="380524"/>
                    </a:cubicBezTo>
                    <a:cubicBezTo>
                      <a:pt x="0" y="370999"/>
                      <a:pt x="6668" y="361474"/>
                      <a:pt x="18097" y="354806"/>
                    </a:cubicBezTo>
                    <a:lnTo>
                      <a:pt x="615315" y="10001"/>
                    </a:lnTo>
                    <a:cubicBezTo>
                      <a:pt x="638175" y="-3334"/>
                      <a:pt x="675323" y="-3334"/>
                      <a:pt x="698183" y="10001"/>
                    </a:cubicBezTo>
                    <a:lnTo>
                      <a:pt x="1291590" y="354806"/>
                    </a:lnTo>
                    <a:cubicBezTo>
                      <a:pt x="1303020" y="361474"/>
                      <a:pt x="1309688" y="370046"/>
                      <a:pt x="1309688" y="380524"/>
                    </a:cubicBezTo>
                    <a:cubicBezTo>
                      <a:pt x="1309688" y="391001"/>
                      <a:pt x="1303020" y="399574"/>
                      <a:pt x="1291590" y="406241"/>
                    </a:cubicBez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16EE20C8-BA28-1498-C1B3-79789AED7C9E}"/>
                  </a:ext>
                </a:extLst>
              </p:cNvPr>
              <p:cNvSpPr/>
              <p:nvPr/>
            </p:nvSpPr>
            <p:spPr>
              <a:xfrm>
                <a:off x="1338262" y="2064875"/>
                <a:ext cx="1366837" cy="424100"/>
              </a:xfrm>
              <a:custGeom>
                <a:avLst/>
                <a:gdLst>
                  <a:gd name="connsiteX0" fmla="*/ 1346835 w 1366837"/>
                  <a:gd name="connsiteY0" fmla="*/ 424101 h 424100"/>
                  <a:gd name="connsiteX1" fmla="*/ 1344930 w 1366837"/>
                  <a:gd name="connsiteY1" fmla="*/ 420291 h 424100"/>
                  <a:gd name="connsiteX2" fmla="*/ 1361123 w 1366837"/>
                  <a:gd name="connsiteY2" fmla="*/ 397431 h 424100"/>
                  <a:gd name="connsiteX3" fmla="*/ 1344930 w 1366837"/>
                  <a:gd name="connsiteY3" fmla="*/ 375523 h 424100"/>
                  <a:gd name="connsiteX4" fmla="*/ 725805 w 1366837"/>
                  <a:gd name="connsiteY4" fmla="*/ 15478 h 424100"/>
                  <a:gd name="connsiteX5" fmla="*/ 643890 w 1366837"/>
                  <a:gd name="connsiteY5" fmla="*/ 15478 h 424100"/>
                  <a:gd name="connsiteX6" fmla="*/ 20003 w 1366837"/>
                  <a:gd name="connsiteY6" fmla="*/ 375523 h 424100"/>
                  <a:gd name="connsiteX7" fmla="*/ 3810 w 1366837"/>
                  <a:gd name="connsiteY7" fmla="*/ 398383 h 424100"/>
                  <a:gd name="connsiteX8" fmla="*/ 20003 w 1366837"/>
                  <a:gd name="connsiteY8" fmla="*/ 420291 h 424100"/>
                  <a:gd name="connsiteX9" fmla="*/ 18097 w 1366837"/>
                  <a:gd name="connsiteY9" fmla="*/ 424101 h 424100"/>
                  <a:gd name="connsiteX10" fmla="*/ 0 w 1366837"/>
                  <a:gd name="connsiteY10" fmla="*/ 397431 h 424100"/>
                  <a:gd name="connsiteX11" fmla="*/ 19050 w 1366837"/>
                  <a:gd name="connsiteY11" fmla="*/ 370761 h 424100"/>
                  <a:gd name="connsiteX12" fmla="*/ 642938 w 1366837"/>
                  <a:gd name="connsiteY12" fmla="*/ 10716 h 424100"/>
                  <a:gd name="connsiteX13" fmla="*/ 729615 w 1366837"/>
                  <a:gd name="connsiteY13" fmla="*/ 10716 h 424100"/>
                  <a:gd name="connsiteX14" fmla="*/ 1348740 w 1366837"/>
                  <a:gd name="connsiteY14" fmla="*/ 370761 h 424100"/>
                  <a:gd name="connsiteX15" fmla="*/ 1366838 w 1366837"/>
                  <a:gd name="connsiteY15" fmla="*/ 397431 h 424100"/>
                  <a:gd name="connsiteX16" fmla="*/ 1346835 w 1366837"/>
                  <a:gd name="connsiteY16" fmla="*/ 424101 h 42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66837" h="424100">
                    <a:moveTo>
                      <a:pt x="1346835" y="424101"/>
                    </a:moveTo>
                    <a:lnTo>
                      <a:pt x="1344930" y="420291"/>
                    </a:lnTo>
                    <a:cubicBezTo>
                      <a:pt x="1355408" y="414576"/>
                      <a:pt x="1361123" y="406003"/>
                      <a:pt x="1361123" y="397431"/>
                    </a:cubicBezTo>
                    <a:cubicBezTo>
                      <a:pt x="1361123" y="388858"/>
                      <a:pt x="1355408" y="381238"/>
                      <a:pt x="1344930" y="375523"/>
                    </a:cubicBezTo>
                    <a:lnTo>
                      <a:pt x="725805" y="15478"/>
                    </a:lnTo>
                    <a:cubicBezTo>
                      <a:pt x="702945" y="2143"/>
                      <a:pt x="666750" y="2143"/>
                      <a:pt x="643890" y="15478"/>
                    </a:cubicBezTo>
                    <a:lnTo>
                      <a:pt x="20003" y="375523"/>
                    </a:lnTo>
                    <a:cubicBezTo>
                      <a:pt x="9525" y="381238"/>
                      <a:pt x="3810" y="389811"/>
                      <a:pt x="3810" y="398383"/>
                    </a:cubicBezTo>
                    <a:cubicBezTo>
                      <a:pt x="3810" y="406956"/>
                      <a:pt x="9525" y="414576"/>
                      <a:pt x="20003" y="420291"/>
                    </a:cubicBezTo>
                    <a:lnTo>
                      <a:pt x="18097" y="424101"/>
                    </a:lnTo>
                    <a:cubicBezTo>
                      <a:pt x="5715" y="417433"/>
                      <a:pt x="0" y="407908"/>
                      <a:pt x="0" y="397431"/>
                    </a:cubicBezTo>
                    <a:cubicBezTo>
                      <a:pt x="0" y="386953"/>
                      <a:pt x="6668" y="378381"/>
                      <a:pt x="19050" y="370761"/>
                    </a:cubicBezTo>
                    <a:lnTo>
                      <a:pt x="642938" y="10716"/>
                    </a:lnTo>
                    <a:cubicBezTo>
                      <a:pt x="666750" y="-3572"/>
                      <a:pt x="705803" y="-3572"/>
                      <a:pt x="729615" y="10716"/>
                    </a:cubicBezTo>
                    <a:lnTo>
                      <a:pt x="1348740" y="370761"/>
                    </a:lnTo>
                    <a:cubicBezTo>
                      <a:pt x="1361123" y="377428"/>
                      <a:pt x="1366838" y="386953"/>
                      <a:pt x="1366838" y="397431"/>
                    </a:cubicBezTo>
                    <a:cubicBezTo>
                      <a:pt x="1365885" y="407908"/>
                      <a:pt x="1359218" y="416481"/>
                      <a:pt x="1346835" y="424101"/>
                    </a:cubicBez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4FA1165E-83C2-D429-A71B-43351A3C298E}"/>
                  </a:ext>
                </a:extLst>
              </p:cNvPr>
              <p:cNvSpPr/>
              <p:nvPr/>
            </p:nvSpPr>
            <p:spPr>
              <a:xfrm>
                <a:off x="1309687" y="1887710"/>
                <a:ext cx="1423987" cy="441245"/>
              </a:xfrm>
              <a:custGeom>
                <a:avLst/>
                <a:gdLst>
                  <a:gd name="connsiteX0" fmla="*/ 1403033 w 1423987"/>
                  <a:gd name="connsiteY0" fmla="*/ 440293 h 441245"/>
                  <a:gd name="connsiteX1" fmla="*/ 1401128 w 1423987"/>
                  <a:gd name="connsiteY1" fmla="*/ 436483 h 441245"/>
                  <a:gd name="connsiteX2" fmla="*/ 1418273 w 1423987"/>
                  <a:gd name="connsiteY2" fmla="*/ 412671 h 441245"/>
                  <a:gd name="connsiteX3" fmla="*/ 1401128 w 1423987"/>
                  <a:gd name="connsiteY3" fmla="*/ 389811 h 441245"/>
                  <a:gd name="connsiteX4" fmla="*/ 755333 w 1423987"/>
                  <a:gd name="connsiteY4" fmla="*/ 14526 h 441245"/>
                  <a:gd name="connsiteX5" fmla="*/ 669608 w 1423987"/>
                  <a:gd name="connsiteY5" fmla="*/ 14526 h 441245"/>
                  <a:gd name="connsiteX6" fmla="*/ 20955 w 1423987"/>
                  <a:gd name="connsiteY6" fmla="*/ 389811 h 441245"/>
                  <a:gd name="connsiteX7" fmla="*/ 3810 w 1423987"/>
                  <a:gd name="connsiteY7" fmla="*/ 413623 h 441245"/>
                  <a:gd name="connsiteX8" fmla="*/ 20955 w 1423987"/>
                  <a:gd name="connsiteY8" fmla="*/ 437436 h 441245"/>
                  <a:gd name="connsiteX9" fmla="*/ 19050 w 1423987"/>
                  <a:gd name="connsiteY9" fmla="*/ 441246 h 441245"/>
                  <a:gd name="connsiteX10" fmla="*/ 0 w 1423987"/>
                  <a:gd name="connsiteY10" fmla="*/ 413623 h 441245"/>
                  <a:gd name="connsiteX11" fmla="*/ 19050 w 1423987"/>
                  <a:gd name="connsiteY11" fmla="*/ 386001 h 441245"/>
                  <a:gd name="connsiteX12" fmla="*/ 668655 w 1423987"/>
                  <a:gd name="connsiteY12" fmla="*/ 10716 h 441245"/>
                  <a:gd name="connsiteX13" fmla="*/ 759143 w 1423987"/>
                  <a:gd name="connsiteY13" fmla="*/ 10716 h 441245"/>
                  <a:gd name="connsiteX14" fmla="*/ 1404938 w 1423987"/>
                  <a:gd name="connsiteY14" fmla="*/ 386001 h 441245"/>
                  <a:gd name="connsiteX15" fmla="*/ 1423988 w 1423987"/>
                  <a:gd name="connsiteY15" fmla="*/ 413623 h 441245"/>
                  <a:gd name="connsiteX16" fmla="*/ 1403033 w 1423987"/>
                  <a:gd name="connsiteY16" fmla="*/ 440293 h 441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23987" h="441245">
                    <a:moveTo>
                      <a:pt x="1403033" y="440293"/>
                    </a:moveTo>
                    <a:lnTo>
                      <a:pt x="1401128" y="436483"/>
                    </a:lnTo>
                    <a:cubicBezTo>
                      <a:pt x="1412558" y="429816"/>
                      <a:pt x="1418273" y="422196"/>
                      <a:pt x="1418273" y="412671"/>
                    </a:cubicBezTo>
                    <a:cubicBezTo>
                      <a:pt x="1418273" y="404098"/>
                      <a:pt x="1412558" y="395526"/>
                      <a:pt x="1401128" y="389811"/>
                    </a:cubicBezTo>
                    <a:lnTo>
                      <a:pt x="755333" y="14526"/>
                    </a:lnTo>
                    <a:cubicBezTo>
                      <a:pt x="731520" y="1191"/>
                      <a:pt x="693420" y="1191"/>
                      <a:pt x="669608" y="14526"/>
                    </a:cubicBezTo>
                    <a:lnTo>
                      <a:pt x="20955" y="389811"/>
                    </a:lnTo>
                    <a:cubicBezTo>
                      <a:pt x="9525" y="396478"/>
                      <a:pt x="3810" y="404098"/>
                      <a:pt x="3810" y="413623"/>
                    </a:cubicBezTo>
                    <a:cubicBezTo>
                      <a:pt x="3810" y="422196"/>
                      <a:pt x="9525" y="430768"/>
                      <a:pt x="20955" y="437436"/>
                    </a:cubicBezTo>
                    <a:lnTo>
                      <a:pt x="19050" y="441246"/>
                    </a:lnTo>
                    <a:cubicBezTo>
                      <a:pt x="6667" y="433626"/>
                      <a:pt x="0" y="424101"/>
                      <a:pt x="0" y="413623"/>
                    </a:cubicBezTo>
                    <a:cubicBezTo>
                      <a:pt x="0" y="403146"/>
                      <a:pt x="6667" y="393621"/>
                      <a:pt x="19050" y="386001"/>
                    </a:cubicBezTo>
                    <a:lnTo>
                      <a:pt x="668655" y="10716"/>
                    </a:lnTo>
                    <a:cubicBezTo>
                      <a:pt x="693420" y="-3572"/>
                      <a:pt x="734378" y="-3572"/>
                      <a:pt x="759143" y="10716"/>
                    </a:cubicBezTo>
                    <a:lnTo>
                      <a:pt x="1404938" y="386001"/>
                    </a:lnTo>
                    <a:cubicBezTo>
                      <a:pt x="1417320" y="393621"/>
                      <a:pt x="1423988" y="403146"/>
                      <a:pt x="1423988" y="413623"/>
                    </a:cubicBezTo>
                    <a:cubicBezTo>
                      <a:pt x="1423035" y="424101"/>
                      <a:pt x="1415415" y="433626"/>
                      <a:pt x="1403033" y="440293"/>
                    </a:cubicBez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802EEDBA-38C2-E30A-57CC-1343B1EE7F44}"/>
                  </a:ext>
                </a:extLst>
              </p:cNvPr>
              <p:cNvSpPr/>
              <p:nvPr/>
            </p:nvSpPr>
            <p:spPr>
              <a:xfrm>
                <a:off x="1280159" y="1709831"/>
                <a:ext cx="1481137" cy="458152"/>
              </a:xfrm>
              <a:custGeom>
                <a:avLst/>
                <a:gdLst>
                  <a:gd name="connsiteX0" fmla="*/ 1460183 w 1481137"/>
                  <a:gd name="connsiteY0" fmla="*/ 458153 h 458152"/>
                  <a:gd name="connsiteX1" fmla="*/ 1458278 w 1481137"/>
                  <a:gd name="connsiteY1" fmla="*/ 454343 h 458152"/>
                  <a:gd name="connsiteX2" fmla="*/ 1476375 w 1481137"/>
                  <a:gd name="connsiteY2" fmla="*/ 429578 h 458152"/>
                  <a:gd name="connsiteX3" fmla="*/ 1459230 w 1481137"/>
                  <a:gd name="connsiteY3" fmla="*/ 404813 h 458152"/>
                  <a:gd name="connsiteX4" fmla="*/ 787718 w 1481137"/>
                  <a:gd name="connsiteY4" fmla="*/ 14288 h 458152"/>
                  <a:gd name="connsiteX5" fmla="*/ 699135 w 1481137"/>
                  <a:gd name="connsiteY5" fmla="*/ 14288 h 458152"/>
                  <a:gd name="connsiteX6" fmla="*/ 23813 w 1481137"/>
                  <a:gd name="connsiteY6" fmla="*/ 404813 h 458152"/>
                  <a:gd name="connsiteX7" fmla="*/ 5715 w 1481137"/>
                  <a:gd name="connsiteY7" fmla="*/ 429578 h 458152"/>
                  <a:gd name="connsiteX8" fmla="*/ 22860 w 1481137"/>
                  <a:gd name="connsiteY8" fmla="*/ 454343 h 458152"/>
                  <a:gd name="connsiteX9" fmla="*/ 20003 w 1481137"/>
                  <a:gd name="connsiteY9" fmla="*/ 458153 h 458152"/>
                  <a:gd name="connsiteX10" fmla="*/ 0 w 1481137"/>
                  <a:gd name="connsiteY10" fmla="*/ 429578 h 458152"/>
                  <a:gd name="connsiteX11" fmla="*/ 20003 w 1481137"/>
                  <a:gd name="connsiteY11" fmla="*/ 401003 h 458152"/>
                  <a:gd name="connsiteX12" fmla="*/ 696278 w 1481137"/>
                  <a:gd name="connsiteY12" fmla="*/ 11430 h 458152"/>
                  <a:gd name="connsiteX13" fmla="*/ 789623 w 1481137"/>
                  <a:gd name="connsiteY13" fmla="*/ 11430 h 458152"/>
                  <a:gd name="connsiteX14" fmla="*/ 1461135 w 1481137"/>
                  <a:gd name="connsiteY14" fmla="*/ 401955 h 458152"/>
                  <a:gd name="connsiteX15" fmla="*/ 1481138 w 1481137"/>
                  <a:gd name="connsiteY15" fmla="*/ 430530 h 458152"/>
                  <a:gd name="connsiteX16" fmla="*/ 1460183 w 1481137"/>
                  <a:gd name="connsiteY16" fmla="*/ 458153 h 458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81137" h="458152">
                    <a:moveTo>
                      <a:pt x="1460183" y="458153"/>
                    </a:moveTo>
                    <a:lnTo>
                      <a:pt x="1458278" y="454343"/>
                    </a:lnTo>
                    <a:cubicBezTo>
                      <a:pt x="1469708" y="447675"/>
                      <a:pt x="1476375" y="439103"/>
                      <a:pt x="1476375" y="429578"/>
                    </a:cubicBezTo>
                    <a:cubicBezTo>
                      <a:pt x="1476375" y="420053"/>
                      <a:pt x="1469708" y="411480"/>
                      <a:pt x="1459230" y="404813"/>
                    </a:cubicBezTo>
                    <a:lnTo>
                      <a:pt x="787718" y="14288"/>
                    </a:lnTo>
                    <a:cubicBezTo>
                      <a:pt x="762953" y="0"/>
                      <a:pt x="722948" y="0"/>
                      <a:pt x="699135" y="14288"/>
                    </a:cubicBezTo>
                    <a:lnTo>
                      <a:pt x="23813" y="404813"/>
                    </a:lnTo>
                    <a:cubicBezTo>
                      <a:pt x="12383" y="411480"/>
                      <a:pt x="5715" y="420053"/>
                      <a:pt x="5715" y="429578"/>
                    </a:cubicBezTo>
                    <a:cubicBezTo>
                      <a:pt x="5715" y="439103"/>
                      <a:pt x="12383" y="447675"/>
                      <a:pt x="22860" y="454343"/>
                    </a:cubicBezTo>
                    <a:lnTo>
                      <a:pt x="20003" y="458153"/>
                    </a:lnTo>
                    <a:cubicBezTo>
                      <a:pt x="7620" y="450533"/>
                      <a:pt x="0" y="441008"/>
                      <a:pt x="0" y="429578"/>
                    </a:cubicBezTo>
                    <a:cubicBezTo>
                      <a:pt x="0" y="419100"/>
                      <a:pt x="7620" y="408623"/>
                      <a:pt x="20003" y="401003"/>
                    </a:cubicBezTo>
                    <a:lnTo>
                      <a:pt x="696278" y="11430"/>
                    </a:lnTo>
                    <a:cubicBezTo>
                      <a:pt x="721995" y="-3810"/>
                      <a:pt x="763905" y="-3810"/>
                      <a:pt x="789623" y="11430"/>
                    </a:cubicBezTo>
                    <a:lnTo>
                      <a:pt x="1461135" y="401955"/>
                    </a:lnTo>
                    <a:cubicBezTo>
                      <a:pt x="1473518" y="409575"/>
                      <a:pt x="1481138" y="419100"/>
                      <a:pt x="1481138" y="430530"/>
                    </a:cubicBezTo>
                    <a:cubicBezTo>
                      <a:pt x="1480185" y="441008"/>
                      <a:pt x="1473518" y="450533"/>
                      <a:pt x="1460183" y="458153"/>
                    </a:cubicBez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340" name="Graphic 4">
              <a:extLst>
                <a:ext uri="{FF2B5EF4-FFF2-40B4-BE49-F238E27FC236}">
                  <a16:creationId xmlns:a16="http://schemas.microsoft.com/office/drawing/2014/main" id="{9F043E47-3383-2536-045D-484D3D656A3F}"/>
                </a:ext>
              </a:extLst>
            </p:cNvPr>
            <p:cNvGrpSpPr/>
            <p:nvPr/>
          </p:nvGrpSpPr>
          <p:grpSpPr>
            <a:xfrm>
              <a:off x="1548613" y="1950178"/>
              <a:ext cx="933539" cy="838468"/>
              <a:chOff x="1548613" y="1861278"/>
              <a:chExt cx="933539" cy="838468"/>
            </a:xfrm>
          </p:grpSpPr>
          <p:grpSp>
            <p:nvGrpSpPr>
              <p:cNvPr id="341" name="Graphic 4">
                <a:extLst>
                  <a:ext uri="{FF2B5EF4-FFF2-40B4-BE49-F238E27FC236}">
                    <a16:creationId xmlns:a16="http://schemas.microsoft.com/office/drawing/2014/main" id="{542E6EB0-1EC3-5F14-2D96-28D5AF842518}"/>
                  </a:ext>
                </a:extLst>
              </p:cNvPr>
              <p:cNvGrpSpPr/>
              <p:nvPr/>
            </p:nvGrpSpPr>
            <p:grpSpPr>
              <a:xfrm>
                <a:off x="1682041" y="1861278"/>
                <a:ext cx="800111" cy="752600"/>
                <a:chOff x="1682041" y="1861278"/>
                <a:chExt cx="800111" cy="752600"/>
              </a:xfrm>
            </p:grpSpPr>
            <p:sp>
              <p:nvSpPr>
                <p:cNvPr id="388" name="Freeform: Shape 387">
                  <a:extLst>
                    <a:ext uri="{FF2B5EF4-FFF2-40B4-BE49-F238E27FC236}">
                      <a16:creationId xmlns:a16="http://schemas.microsoft.com/office/drawing/2014/main" id="{A7F1B2FD-70DD-2B48-01EF-3E995F0AB44B}"/>
                    </a:ext>
                  </a:extLst>
                </p:cNvPr>
                <p:cNvSpPr/>
                <p:nvPr/>
              </p:nvSpPr>
              <p:spPr>
                <a:xfrm>
                  <a:off x="1682041" y="1861278"/>
                  <a:ext cx="800111" cy="752600"/>
                </a:xfrm>
                <a:custGeom>
                  <a:avLst/>
                  <a:gdLst>
                    <a:gd name="connsiteX0" fmla="*/ 799220 w 800111"/>
                    <a:gd name="connsiteY0" fmla="*/ 544830 h 752600"/>
                    <a:gd name="connsiteX1" fmla="*/ 796363 w 800111"/>
                    <a:gd name="connsiteY1" fmla="*/ 557213 h 752600"/>
                    <a:gd name="connsiteX2" fmla="*/ 792553 w 800111"/>
                    <a:gd name="connsiteY2" fmla="*/ 567690 h 752600"/>
                    <a:gd name="connsiteX3" fmla="*/ 780170 w 800111"/>
                    <a:gd name="connsiteY3" fmla="*/ 589598 h 752600"/>
                    <a:gd name="connsiteX4" fmla="*/ 776360 w 800111"/>
                    <a:gd name="connsiteY4" fmla="*/ 596265 h 752600"/>
                    <a:gd name="connsiteX5" fmla="*/ 776360 w 800111"/>
                    <a:gd name="connsiteY5" fmla="*/ 596265 h 752600"/>
                    <a:gd name="connsiteX6" fmla="*/ 778265 w 800111"/>
                    <a:gd name="connsiteY6" fmla="*/ 600075 h 752600"/>
                    <a:gd name="connsiteX7" fmla="*/ 779218 w 800111"/>
                    <a:gd name="connsiteY7" fmla="*/ 623888 h 752600"/>
                    <a:gd name="connsiteX8" fmla="*/ 774455 w 800111"/>
                    <a:gd name="connsiteY8" fmla="*/ 645795 h 752600"/>
                    <a:gd name="connsiteX9" fmla="*/ 767788 w 800111"/>
                    <a:gd name="connsiteY9" fmla="*/ 660083 h 752600"/>
                    <a:gd name="connsiteX10" fmla="*/ 727783 w 800111"/>
                    <a:gd name="connsiteY10" fmla="*/ 701040 h 752600"/>
                    <a:gd name="connsiteX11" fmla="*/ 691588 w 800111"/>
                    <a:gd name="connsiteY11" fmla="*/ 707708 h 752600"/>
                    <a:gd name="connsiteX12" fmla="*/ 681110 w 800111"/>
                    <a:gd name="connsiteY12" fmla="*/ 708660 h 752600"/>
                    <a:gd name="connsiteX13" fmla="*/ 653488 w 800111"/>
                    <a:gd name="connsiteY13" fmla="*/ 708660 h 752600"/>
                    <a:gd name="connsiteX14" fmla="*/ 641105 w 800111"/>
                    <a:gd name="connsiteY14" fmla="*/ 714375 h 752600"/>
                    <a:gd name="connsiteX15" fmla="*/ 617293 w 800111"/>
                    <a:gd name="connsiteY15" fmla="*/ 723900 h 752600"/>
                    <a:gd name="connsiteX16" fmla="*/ 513470 w 800111"/>
                    <a:gd name="connsiteY16" fmla="*/ 741998 h 752600"/>
                    <a:gd name="connsiteX17" fmla="*/ 430603 w 800111"/>
                    <a:gd name="connsiteY17" fmla="*/ 707708 h 752600"/>
                    <a:gd name="connsiteX18" fmla="*/ 362023 w 800111"/>
                    <a:gd name="connsiteY18" fmla="*/ 687705 h 752600"/>
                    <a:gd name="connsiteX19" fmla="*/ 303920 w 800111"/>
                    <a:gd name="connsiteY19" fmla="*/ 632460 h 752600"/>
                    <a:gd name="connsiteX20" fmla="*/ 203908 w 800111"/>
                    <a:gd name="connsiteY20" fmla="*/ 601028 h 752600"/>
                    <a:gd name="connsiteX21" fmla="*/ 126755 w 800111"/>
                    <a:gd name="connsiteY21" fmla="*/ 588645 h 752600"/>
                    <a:gd name="connsiteX22" fmla="*/ 113420 w 800111"/>
                    <a:gd name="connsiteY22" fmla="*/ 552450 h 752600"/>
                    <a:gd name="connsiteX23" fmla="*/ 95323 w 800111"/>
                    <a:gd name="connsiteY23" fmla="*/ 545783 h 752600"/>
                    <a:gd name="connsiteX24" fmla="*/ 46745 w 800111"/>
                    <a:gd name="connsiteY24" fmla="*/ 501968 h 752600"/>
                    <a:gd name="connsiteX25" fmla="*/ 41983 w 800111"/>
                    <a:gd name="connsiteY25" fmla="*/ 422910 h 752600"/>
                    <a:gd name="connsiteX26" fmla="*/ 10550 w 800111"/>
                    <a:gd name="connsiteY26" fmla="*/ 383858 h 752600"/>
                    <a:gd name="connsiteX27" fmla="*/ 16265 w 800111"/>
                    <a:gd name="connsiteY27" fmla="*/ 348615 h 752600"/>
                    <a:gd name="connsiteX28" fmla="*/ 26743 w 800111"/>
                    <a:gd name="connsiteY28" fmla="*/ 329565 h 752600"/>
                    <a:gd name="connsiteX29" fmla="*/ 14360 w 800111"/>
                    <a:gd name="connsiteY29" fmla="*/ 306705 h 752600"/>
                    <a:gd name="connsiteX30" fmla="*/ 1025 w 800111"/>
                    <a:gd name="connsiteY30" fmla="*/ 257175 h 752600"/>
                    <a:gd name="connsiteX31" fmla="*/ 7693 w 800111"/>
                    <a:gd name="connsiteY31" fmla="*/ 230505 h 752600"/>
                    <a:gd name="connsiteX32" fmla="*/ 34363 w 800111"/>
                    <a:gd name="connsiteY32" fmla="*/ 199073 h 752600"/>
                    <a:gd name="connsiteX33" fmla="*/ 37220 w 800111"/>
                    <a:gd name="connsiteY33" fmla="*/ 192405 h 752600"/>
                    <a:gd name="connsiteX34" fmla="*/ 35315 w 800111"/>
                    <a:gd name="connsiteY34" fmla="*/ 185738 h 752600"/>
                    <a:gd name="connsiteX35" fmla="*/ 60080 w 800111"/>
                    <a:gd name="connsiteY35" fmla="*/ 99060 h 752600"/>
                    <a:gd name="connsiteX36" fmla="*/ 120088 w 800111"/>
                    <a:gd name="connsiteY36" fmla="*/ 74295 h 752600"/>
                    <a:gd name="connsiteX37" fmla="*/ 135328 w 800111"/>
                    <a:gd name="connsiteY37" fmla="*/ 74295 h 752600"/>
                    <a:gd name="connsiteX38" fmla="*/ 149615 w 800111"/>
                    <a:gd name="connsiteY38" fmla="*/ 72390 h 752600"/>
                    <a:gd name="connsiteX39" fmla="*/ 149615 w 800111"/>
                    <a:gd name="connsiteY39" fmla="*/ 72390 h 752600"/>
                    <a:gd name="connsiteX40" fmla="*/ 159140 w 800111"/>
                    <a:gd name="connsiteY40" fmla="*/ 50483 h 752600"/>
                    <a:gd name="connsiteX41" fmla="*/ 180095 w 800111"/>
                    <a:gd name="connsiteY41" fmla="*/ 27622 h 752600"/>
                    <a:gd name="connsiteX42" fmla="*/ 226768 w 800111"/>
                    <a:gd name="connsiteY42" fmla="*/ 5715 h 752600"/>
                    <a:gd name="connsiteX43" fmla="*/ 257248 w 800111"/>
                    <a:gd name="connsiteY43" fmla="*/ 0 h 752600"/>
                    <a:gd name="connsiteX44" fmla="*/ 270583 w 800111"/>
                    <a:gd name="connsiteY44" fmla="*/ 1905 h 752600"/>
                    <a:gd name="connsiteX45" fmla="*/ 270583 w 800111"/>
                    <a:gd name="connsiteY45" fmla="*/ 1905 h 752600"/>
                    <a:gd name="connsiteX46" fmla="*/ 276298 w 800111"/>
                    <a:gd name="connsiteY46" fmla="*/ 3810 h 752600"/>
                    <a:gd name="connsiteX47" fmla="*/ 302015 w 800111"/>
                    <a:gd name="connsiteY47" fmla="*/ 18097 h 752600"/>
                    <a:gd name="connsiteX48" fmla="*/ 304873 w 800111"/>
                    <a:gd name="connsiteY48" fmla="*/ 20003 h 752600"/>
                    <a:gd name="connsiteX49" fmla="*/ 309635 w 800111"/>
                    <a:gd name="connsiteY49" fmla="*/ 22860 h 752600"/>
                    <a:gd name="connsiteX50" fmla="*/ 310588 w 800111"/>
                    <a:gd name="connsiteY50" fmla="*/ 22860 h 752600"/>
                    <a:gd name="connsiteX51" fmla="*/ 310588 w 800111"/>
                    <a:gd name="connsiteY51" fmla="*/ 22860 h 752600"/>
                    <a:gd name="connsiteX52" fmla="*/ 316303 w 800111"/>
                    <a:gd name="connsiteY52" fmla="*/ 20955 h 752600"/>
                    <a:gd name="connsiteX53" fmla="*/ 318208 w 800111"/>
                    <a:gd name="connsiteY53" fmla="*/ 20003 h 752600"/>
                    <a:gd name="connsiteX54" fmla="*/ 359165 w 800111"/>
                    <a:gd name="connsiteY54" fmla="*/ 8572 h 752600"/>
                    <a:gd name="connsiteX55" fmla="*/ 367738 w 800111"/>
                    <a:gd name="connsiteY55" fmla="*/ 8572 h 752600"/>
                    <a:gd name="connsiteX56" fmla="*/ 371548 w 800111"/>
                    <a:gd name="connsiteY56" fmla="*/ 9525 h 752600"/>
                    <a:gd name="connsiteX57" fmla="*/ 404885 w 800111"/>
                    <a:gd name="connsiteY57" fmla="*/ 27622 h 752600"/>
                    <a:gd name="connsiteX58" fmla="*/ 409648 w 800111"/>
                    <a:gd name="connsiteY58" fmla="*/ 34290 h 752600"/>
                    <a:gd name="connsiteX59" fmla="*/ 414410 w 800111"/>
                    <a:gd name="connsiteY59" fmla="*/ 44768 h 752600"/>
                    <a:gd name="connsiteX60" fmla="*/ 466798 w 800111"/>
                    <a:gd name="connsiteY60" fmla="*/ 47625 h 752600"/>
                    <a:gd name="connsiteX61" fmla="*/ 491563 w 800111"/>
                    <a:gd name="connsiteY61" fmla="*/ 89535 h 752600"/>
                    <a:gd name="connsiteX62" fmla="*/ 491563 w 800111"/>
                    <a:gd name="connsiteY62" fmla="*/ 91440 h 752600"/>
                    <a:gd name="connsiteX63" fmla="*/ 491563 w 800111"/>
                    <a:gd name="connsiteY63" fmla="*/ 92393 h 752600"/>
                    <a:gd name="connsiteX64" fmla="*/ 501088 w 800111"/>
                    <a:gd name="connsiteY64" fmla="*/ 91440 h 752600"/>
                    <a:gd name="connsiteX65" fmla="*/ 503945 w 800111"/>
                    <a:gd name="connsiteY65" fmla="*/ 91440 h 752600"/>
                    <a:gd name="connsiteX66" fmla="*/ 549665 w 800111"/>
                    <a:gd name="connsiteY66" fmla="*/ 110490 h 752600"/>
                    <a:gd name="connsiteX67" fmla="*/ 570620 w 800111"/>
                    <a:gd name="connsiteY67" fmla="*/ 154305 h 752600"/>
                    <a:gd name="connsiteX68" fmla="*/ 571573 w 800111"/>
                    <a:gd name="connsiteY68" fmla="*/ 162878 h 752600"/>
                    <a:gd name="connsiteX69" fmla="*/ 575383 w 800111"/>
                    <a:gd name="connsiteY69" fmla="*/ 162878 h 752600"/>
                    <a:gd name="connsiteX70" fmla="*/ 612530 w 800111"/>
                    <a:gd name="connsiteY70" fmla="*/ 166688 h 752600"/>
                    <a:gd name="connsiteX71" fmla="*/ 634438 w 800111"/>
                    <a:gd name="connsiteY71" fmla="*/ 178117 h 752600"/>
                    <a:gd name="connsiteX72" fmla="*/ 652535 w 800111"/>
                    <a:gd name="connsiteY72" fmla="*/ 237173 h 752600"/>
                    <a:gd name="connsiteX73" fmla="*/ 691588 w 800111"/>
                    <a:gd name="connsiteY73" fmla="*/ 267653 h 752600"/>
                    <a:gd name="connsiteX74" fmla="*/ 697303 w 800111"/>
                    <a:gd name="connsiteY74" fmla="*/ 295275 h 752600"/>
                    <a:gd name="connsiteX75" fmla="*/ 695398 w 800111"/>
                    <a:gd name="connsiteY75" fmla="*/ 308610 h 752600"/>
                    <a:gd name="connsiteX76" fmla="*/ 699208 w 800111"/>
                    <a:gd name="connsiteY76" fmla="*/ 317183 h 752600"/>
                    <a:gd name="connsiteX77" fmla="*/ 722068 w 800111"/>
                    <a:gd name="connsiteY77" fmla="*/ 327660 h 752600"/>
                    <a:gd name="connsiteX78" fmla="*/ 738260 w 800111"/>
                    <a:gd name="connsiteY78" fmla="*/ 344805 h 752600"/>
                    <a:gd name="connsiteX79" fmla="*/ 744928 w 800111"/>
                    <a:gd name="connsiteY79" fmla="*/ 359093 h 752600"/>
                    <a:gd name="connsiteX80" fmla="*/ 744928 w 800111"/>
                    <a:gd name="connsiteY80" fmla="*/ 359093 h 752600"/>
                    <a:gd name="connsiteX81" fmla="*/ 746833 w 800111"/>
                    <a:gd name="connsiteY81" fmla="*/ 368618 h 752600"/>
                    <a:gd name="connsiteX82" fmla="*/ 744928 w 800111"/>
                    <a:gd name="connsiteY82" fmla="*/ 389573 h 752600"/>
                    <a:gd name="connsiteX83" fmla="*/ 744928 w 800111"/>
                    <a:gd name="connsiteY83" fmla="*/ 389573 h 752600"/>
                    <a:gd name="connsiteX84" fmla="*/ 745880 w 800111"/>
                    <a:gd name="connsiteY84" fmla="*/ 396240 h 752600"/>
                    <a:gd name="connsiteX85" fmla="*/ 747785 w 800111"/>
                    <a:gd name="connsiteY85" fmla="*/ 399098 h 752600"/>
                    <a:gd name="connsiteX86" fmla="*/ 747785 w 800111"/>
                    <a:gd name="connsiteY86" fmla="*/ 399098 h 752600"/>
                    <a:gd name="connsiteX87" fmla="*/ 751595 w 800111"/>
                    <a:gd name="connsiteY87" fmla="*/ 401955 h 752600"/>
                    <a:gd name="connsiteX88" fmla="*/ 763978 w 800111"/>
                    <a:gd name="connsiteY88" fmla="*/ 408623 h 752600"/>
                    <a:gd name="connsiteX89" fmla="*/ 780170 w 800111"/>
                    <a:gd name="connsiteY89" fmla="*/ 429578 h 752600"/>
                    <a:gd name="connsiteX90" fmla="*/ 783028 w 800111"/>
                    <a:gd name="connsiteY90" fmla="*/ 462915 h 752600"/>
                    <a:gd name="connsiteX91" fmla="*/ 780170 w 800111"/>
                    <a:gd name="connsiteY91" fmla="*/ 476250 h 752600"/>
                    <a:gd name="connsiteX92" fmla="*/ 779218 w 800111"/>
                    <a:gd name="connsiteY92" fmla="*/ 484823 h 752600"/>
                    <a:gd name="connsiteX93" fmla="*/ 780170 w 800111"/>
                    <a:gd name="connsiteY93" fmla="*/ 491490 h 752600"/>
                    <a:gd name="connsiteX94" fmla="*/ 794458 w 800111"/>
                    <a:gd name="connsiteY94" fmla="*/ 513398 h 752600"/>
                    <a:gd name="connsiteX95" fmla="*/ 799220 w 800111"/>
                    <a:gd name="connsiteY95" fmla="*/ 544830 h 752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</a:cxnLst>
                  <a:rect l="l" t="t" r="r" b="b"/>
                  <a:pathLst>
                    <a:path w="800111" h="752600">
                      <a:moveTo>
                        <a:pt x="799220" y="544830"/>
                      </a:moveTo>
                      <a:cubicBezTo>
                        <a:pt x="798268" y="548640"/>
                        <a:pt x="797315" y="552450"/>
                        <a:pt x="796363" y="557213"/>
                      </a:cubicBezTo>
                      <a:cubicBezTo>
                        <a:pt x="795410" y="561023"/>
                        <a:pt x="793505" y="563880"/>
                        <a:pt x="792553" y="567690"/>
                      </a:cubicBezTo>
                      <a:cubicBezTo>
                        <a:pt x="788743" y="575310"/>
                        <a:pt x="784933" y="582930"/>
                        <a:pt x="780170" y="589598"/>
                      </a:cubicBezTo>
                      <a:cubicBezTo>
                        <a:pt x="779218" y="591503"/>
                        <a:pt x="777313" y="594360"/>
                        <a:pt x="776360" y="596265"/>
                      </a:cubicBezTo>
                      <a:cubicBezTo>
                        <a:pt x="776360" y="596265"/>
                        <a:pt x="776360" y="596265"/>
                        <a:pt x="776360" y="596265"/>
                      </a:cubicBezTo>
                      <a:cubicBezTo>
                        <a:pt x="777313" y="596265"/>
                        <a:pt x="778265" y="598170"/>
                        <a:pt x="778265" y="600075"/>
                      </a:cubicBezTo>
                      <a:cubicBezTo>
                        <a:pt x="780170" y="604838"/>
                        <a:pt x="780170" y="613410"/>
                        <a:pt x="779218" y="623888"/>
                      </a:cubicBezTo>
                      <a:cubicBezTo>
                        <a:pt x="778265" y="630555"/>
                        <a:pt x="777313" y="638175"/>
                        <a:pt x="774455" y="645795"/>
                      </a:cubicBezTo>
                      <a:cubicBezTo>
                        <a:pt x="772550" y="650558"/>
                        <a:pt x="770645" y="655320"/>
                        <a:pt x="767788" y="660083"/>
                      </a:cubicBezTo>
                      <a:cubicBezTo>
                        <a:pt x="760168" y="675323"/>
                        <a:pt x="747785" y="689610"/>
                        <a:pt x="727783" y="701040"/>
                      </a:cubicBezTo>
                      <a:cubicBezTo>
                        <a:pt x="721115" y="704850"/>
                        <a:pt x="705875" y="706755"/>
                        <a:pt x="691588" y="707708"/>
                      </a:cubicBezTo>
                      <a:cubicBezTo>
                        <a:pt x="687778" y="707708"/>
                        <a:pt x="684920" y="707708"/>
                        <a:pt x="681110" y="708660"/>
                      </a:cubicBezTo>
                      <a:cubicBezTo>
                        <a:pt x="665870" y="709613"/>
                        <a:pt x="653488" y="708660"/>
                        <a:pt x="653488" y="708660"/>
                      </a:cubicBezTo>
                      <a:cubicBezTo>
                        <a:pt x="653488" y="708660"/>
                        <a:pt x="648725" y="710565"/>
                        <a:pt x="641105" y="714375"/>
                      </a:cubicBezTo>
                      <a:cubicBezTo>
                        <a:pt x="634438" y="717233"/>
                        <a:pt x="626818" y="720090"/>
                        <a:pt x="617293" y="723900"/>
                      </a:cubicBezTo>
                      <a:cubicBezTo>
                        <a:pt x="577288" y="740093"/>
                        <a:pt x="517280" y="760095"/>
                        <a:pt x="513470" y="741998"/>
                      </a:cubicBezTo>
                      <a:cubicBezTo>
                        <a:pt x="448700" y="770573"/>
                        <a:pt x="427745" y="735330"/>
                        <a:pt x="430603" y="707708"/>
                      </a:cubicBezTo>
                      <a:cubicBezTo>
                        <a:pt x="408695" y="735330"/>
                        <a:pt x="365833" y="722948"/>
                        <a:pt x="362023" y="687705"/>
                      </a:cubicBezTo>
                      <a:cubicBezTo>
                        <a:pt x="295348" y="677228"/>
                        <a:pt x="303920" y="632460"/>
                        <a:pt x="303920" y="632460"/>
                      </a:cubicBezTo>
                      <a:cubicBezTo>
                        <a:pt x="241055" y="668655"/>
                        <a:pt x="200098" y="622935"/>
                        <a:pt x="203908" y="601028"/>
                      </a:cubicBezTo>
                      <a:cubicBezTo>
                        <a:pt x="178190" y="611505"/>
                        <a:pt x="148663" y="604838"/>
                        <a:pt x="126755" y="588645"/>
                      </a:cubicBezTo>
                      <a:cubicBezTo>
                        <a:pt x="118183" y="581978"/>
                        <a:pt x="113420" y="552450"/>
                        <a:pt x="113420" y="552450"/>
                      </a:cubicBezTo>
                      <a:cubicBezTo>
                        <a:pt x="113420" y="552450"/>
                        <a:pt x="106753" y="551498"/>
                        <a:pt x="95323" y="545783"/>
                      </a:cubicBezTo>
                      <a:cubicBezTo>
                        <a:pt x="74368" y="536258"/>
                        <a:pt x="57223" y="522923"/>
                        <a:pt x="46745" y="501968"/>
                      </a:cubicBezTo>
                      <a:cubicBezTo>
                        <a:pt x="34363" y="478155"/>
                        <a:pt x="32458" y="448628"/>
                        <a:pt x="41983" y="422910"/>
                      </a:cubicBezTo>
                      <a:cubicBezTo>
                        <a:pt x="26743" y="414338"/>
                        <a:pt x="14360" y="401003"/>
                        <a:pt x="10550" y="383858"/>
                      </a:cubicBezTo>
                      <a:cubicBezTo>
                        <a:pt x="7693" y="372428"/>
                        <a:pt x="9598" y="359093"/>
                        <a:pt x="16265" y="348615"/>
                      </a:cubicBezTo>
                      <a:cubicBezTo>
                        <a:pt x="19123" y="343853"/>
                        <a:pt x="26743" y="336233"/>
                        <a:pt x="26743" y="329565"/>
                      </a:cubicBezTo>
                      <a:cubicBezTo>
                        <a:pt x="26743" y="323850"/>
                        <a:pt x="17218" y="312420"/>
                        <a:pt x="14360" y="306705"/>
                      </a:cubicBezTo>
                      <a:cubicBezTo>
                        <a:pt x="7693" y="291465"/>
                        <a:pt x="2930" y="274320"/>
                        <a:pt x="1025" y="257175"/>
                      </a:cubicBezTo>
                      <a:cubicBezTo>
                        <a:pt x="-880" y="245745"/>
                        <a:pt x="-880" y="239078"/>
                        <a:pt x="7693" y="230505"/>
                      </a:cubicBezTo>
                      <a:cubicBezTo>
                        <a:pt x="17218" y="220028"/>
                        <a:pt x="26743" y="210503"/>
                        <a:pt x="34363" y="199073"/>
                      </a:cubicBezTo>
                      <a:cubicBezTo>
                        <a:pt x="35315" y="197167"/>
                        <a:pt x="37220" y="194310"/>
                        <a:pt x="37220" y="192405"/>
                      </a:cubicBezTo>
                      <a:cubicBezTo>
                        <a:pt x="37220" y="190500"/>
                        <a:pt x="36268" y="187642"/>
                        <a:pt x="35315" y="185738"/>
                      </a:cubicBezTo>
                      <a:cubicBezTo>
                        <a:pt x="22933" y="156210"/>
                        <a:pt x="35315" y="120015"/>
                        <a:pt x="60080" y="99060"/>
                      </a:cubicBezTo>
                      <a:cubicBezTo>
                        <a:pt x="77225" y="84773"/>
                        <a:pt x="98180" y="77153"/>
                        <a:pt x="120088" y="74295"/>
                      </a:cubicBezTo>
                      <a:cubicBezTo>
                        <a:pt x="123898" y="74295"/>
                        <a:pt x="129613" y="74295"/>
                        <a:pt x="135328" y="74295"/>
                      </a:cubicBezTo>
                      <a:cubicBezTo>
                        <a:pt x="141043" y="74295"/>
                        <a:pt x="145805" y="74295"/>
                        <a:pt x="149615" y="72390"/>
                      </a:cubicBezTo>
                      <a:cubicBezTo>
                        <a:pt x="149615" y="72390"/>
                        <a:pt x="149615" y="72390"/>
                        <a:pt x="149615" y="72390"/>
                      </a:cubicBezTo>
                      <a:cubicBezTo>
                        <a:pt x="155330" y="68580"/>
                        <a:pt x="155330" y="56197"/>
                        <a:pt x="159140" y="50483"/>
                      </a:cubicBezTo>
                      <a:cubicBezTo>
                        <a:pt x="164855" y="41910"/>
                        <a:pt x="171523" y="34290"/>
                        <a:pt x="180095" y="27622"/>
                      </a:cubicBezTo>
                      <a:cubicBezTo>
                        <a:pt x="194383" y="17145"/>
                        <a:pt x="210575" y="10478"/>
                        <a:pt x="226768" y="5715"/>
                      </a:cubicBezTo>
                      <a:cubicBezTo>
                        <a:pt x="237245" y="2858"/>
                        <a:pt x="246770" y="0"/>
                        <a:pt x="257248" y="0"/>
                      </a:cubicBezTo>
                      <a:cubicBezTo>
                        <a:pt x="262010" y="0"/>
                        <a:pt x="266773" y="953"/>
                        <a:pt x="270583" y="1905"/>
                      </a:cubicBezTo>
                      <a:cubicBezTo>
                        <a:pt x="270583" y="1905"/>
                        <a:pt x="270583" y="1905"/>
                        <a:pt x="270583" y="1905"/>
                      </a:cubicBezTo>
                      <a:cubicBezTo>
                        <a:pt x="272488" y="2858"/>
                        <a:pt x="274393" y="2858"/>
                        <a:pt x="276298" y="3810"/>
                      </a:cubicBezTo>
                      <a:cubicBezTo>
                        <a:pt x="284870" y="6668"/>
                        <a:pt x="293443" y="12383"/>
                        <a:pt x="302015" y="18097"/>
                      </a:cubicBezTo>
                      <a:cubicBezTo>
                        <a:pt x="302968" y="19050"/>
                        <a:pt x="303920" y="19050"/>
                        <a:pt x="304873" y="20003"/>
                      </a:cubicBezTo>
                      <a:cubicBezTo>
                        <a:pt x="306778" y="20955"/>
                        <a:pt x="307730" y="21908"/>
                        <a:pt x="309635" y="22860"/>
                      </a:cubicBezTo>
                      <a:cubicBezTo>
                        <a:pt x="309635" y="22860"/>
                        <a:pt x="309635" y="22860"/>
                        <a:pt x="310588" y="22860"/>
                      </a:cubicBezTo>
                      <a:cubicBezTo>
                        <a:pt x="310588" y="22860"/>
                        <a:pt x="310588" y="22860"/>
                        <a:pt x="310588" y="22860"/>
                      </a:cubicBezTo>
                      <a:cubicBezTo>
                        <a:pt x="312493" y="22860"/>
                        <a:pt x="314398" y="21908"/>
                        <a:pt x="316303" y="20955"/>
                      </a:cubicBezTo>
                      <a:cubicBezTo>
                        <a:pt x="317255" y="20955"/>
                        <a:pt x="317255" y="20003"/>
                        <a:pt x="318208" y="20003"/>
                      </a:cubicBezTo>
                      <a:cubicBezTo>
                        <a:pt x="330590" y="13335"/>
                        <a:pt x="344878" y="9525"/>
                        <a:pt x="359165" y="8572"/>
                      </a:cubicBezTo>
                      <a:cubicBezTo>
                        <a:pt x="362023" y="8572"/>
                        <a:pt x="364880" y="8572"/>
                        <a:pt x="367738" y="8572"/>
                      </a:cubicBezTo>
                      <a:cubicBezTo>
                        <a:pt x="368690" y="8572"/>
                        <a:pt x="370595" y="8572"/>
                        <a:pt x="371548" y="9525"/>
                      </a:cubicBezTo>
                      <a:cubicBezTo>
                        <a:pt x="383930" y="11430"/>
                        <a:pt x="396313" y="18097"/>
                        <a:pt x="404885" y="27622"/>
                      </a:cubicBezTo>
                      <a:cubicBezTo>
                        <a:pt x="406790" y="29528"/>
                        <a:pt x="408695" y="31433"/>
                        <a:pt x="409648" y="34290"/>
                      </a:cubicBezTo>
                      <a:cubicBezTo>
                        <a:pt x="411553" y="37147"/>
                        <a:pt x="413458" y="40958"/>
                        <a:pt x="414410" y="44768"/>
                      </a:cubicBezTo>
                      <a:cubicBezTo>
                        <a:pt x="430603" y="37147"/>
                        <a:pt x="451558" y="38100"/>
                        <a:pt x="466798" y="47625"/>
                      </a:cubicBezTo>
                      <a:cubicBezTo>
                        <a:pt x="481085" y="56197"/>
                        <a:pt x="490610" y="72390"/>
                        <a:pt x="491563" y="89535"/>
                      </a:cubicBezTo>
                      <a:cubicBezTo>
                        <a:pt x="491563" y="90488"/>
                        <a:pt x="491563" y="90488"/>
                        <a:pt x="491563" y="91440"/>
                      </a:cubicBezTo>
                      <a:cubicBezTo>
                        <a:pt x="491563" y="91440"/>
                        <a:pt x="491563" y="92393"/>
                        <a:pt x="491563" y="92393"/>
                      </a:cubicBezTo>
                      <a:cubicBezTo>
                        <a:pt x="491563" y="92393"/>
                        <a:pt x="495373" y="91440"/>
                        <a:pt x="501088" y="91440"/>
                      </a:cubicBezTo>
                      <a:cubicBezTo>
                        <a:pt x="502040" y="91440"/>
                        <a:pt x="502993" y="91440"/>
                        <a:pt x="503945" y="91440"/>
                      </a:cubicBezTo>
                      <a:cubicBezTo>
                        <a:pt x="516328" y="91440"/>
                        <a:pt x="534425" y="94298"/>
                        <a:pt x="549665" y="110490"/>
                      </a:cubicBezTo>
                      <a:cubicBezTo>
                        <a:pt x="562048" y="123825"/>
                        <a:pt x="567763" y="138113"/>
                        <a:pt x="570620" y="154305"/>
                      </a:cubicBezTo>
                      <a:cubicBezTo>
                        <a:pt x="571573" y="157163"/>
                        <a:pt x="571573" y="160020"/>
                        <a:pt x="571573" y="162878"/>
                      </a:cubicBezTo>
                      <a:cubicBezTo>
                        <a:pt x="572525" y="162878"/>
                        <a:pt x="573478" y="162878"/>
                        <a:pt x="575383" y="162878"/>
                      </a:cubicBezTo>
                      <a:cubicBezTo>
                        <a:pt x="587765" y="162878"/>
                        <a:pt x="601100" y="162878"/>
                        <a:pt x="612530" y="166688"/>
                      </a:cubicBezTo>
                      <a:cubicBezTo>
                        <a:pt x="620150" y="168592"/>
                        <a:pt x="627770" y="172403"/>
                        <a:pt x="634438" y="178117"/>
                      </a:cubicBezTo>
                      <a:cubicBezTo>
                        <a:pt x="650630" y="192405"/>
                        <a:pt x="653488" y="216217"/>
                        <a:pt x="652535" y="237173"/>
                      </a:cubicBezTo>
                      <a:cubicBezTo>
                        <a:pt x="669680" y="240030"/>
                        <a:pt x="683968" y="252413"/>
                        <a:pt x="691588" y="267653"/>
                      </a:cubicBezTo>
                      <a:cubicBezTo>
                        <a:pt x="695398" y="276225"/>
                        <a:pt x="697303" y="285750"/>
                        <a:pt x="697303" y="295275"/>
                      </a:cubicBezTo>
                      <a:cubicBezTo>
                        <a:pt x="697303" y="300038"/>
                        <a:pt x="696350" y="303848"/>
                        <a:pt x="695398" y="308610"/>
                      </a:cubicBezTo>
                      <a:cubicBezTo>
                        <a:pt x="694445" y="315278"/>
                        <a:pt x="693493" y="313373"/>
                        <a:pt x="699208" y="317183"/>
                      </a:cubicBezTo>
                      <a:cubicBezTo>
                        <a:pt x="705875" y="320993"/>
                        <a:pt x="715400" y="321945"/>
                        <a:pt x="722068" y="327660"/>
                      </a:cubicBezTo>
                      <a:cubicBezTo>
                        <a:pt x="728735" y="332423"/>
                        <a:pt x="734450" y="338138"/>
                        <a:pt x="738260" y="344805"/>
                      </a:cubicBezTo>
                      <a:cubicBezTo>
                        <a:pt x="741118" y="349568"/>
                        <a:pt x="743023" y="354330"/>
                        <a:pt x="744928" y="359093"/>
                      </a:cubicBezTo>
                      <a:cubicBezTo>
                        <a:pt x="744928" y="359093"/>
                        <a:pt x="744928" y="359093"/>
                        <a:pt x="744928" y="359093"/>
                      </a:cubicBezTo>
                      <a:cubicBezTo>
                        <a:pt x="745880" y="361950"/>
                        <a:pt x="746833" y="364808"/>
                        <a:pt x="746833" y="368618"/>
                      </a:cubicBezTo>
                      <a:cubicBezTo>
                        <a:pt x="747785" y="374333"/>
                        <a:pt x="745880" y="382905"/>
                        <a:pt x="744928" y="389573"/>
                      </a:cubicBezTo>
                      <a:lnTo>
                        <a:pt x="744928" y="389573"/>
                      </a:lnTo>
                      <a:cubicBezTo>
                        <a:pt x="744928" y="392430"/>
                        <a:pt x="744928" y="394335"/>
                        <a:pt x="745880" y="396240"/>
                      </a:cubicBezTo>
                      <a:cubicBezTo>
                        <a:pt x="745880" y="397193"/>
                        <a:pt x="746833" y="398145"/>
                        <a:pt x="747785" y="399098"/>
                      </a:cubicBezTo>
                      <a:cubicBezTo>
                        <a:pt x="747785" y="399098"/>
                        <a:pt x="747785" y="399098"/>
                        <a:pt x="747785" y="399098"/>
                      </a:cubicBezTo>
                      <a:cubicBezTo>
                        <a:pt x="748738" y="400050"/>
                        <a:pt x="749690" y="401003"/>
                        <a:pt x="751595" y="401955"/>
                      </a:cubicBezTo>
                      <a:cubicBezTo>
                        <a:pt x="755405" y="403860"/>
                        <a:pt x="760168" y="405765"/>
                        <a:pt x="763978" y="408623"/>
                      </a:cubicBezTo>
                      <a:cubicBezTo>
                        <a:pt x="770645" y="414338"/>
                        <a:pt x="776360" y="421005"/>
                        <a:pt x="780170" y="429578"/>
                      </a:cubicBezTo>
                      <a:cubicBezTo>
                        <a:pt x="783980" y="440055"/>
                        <a:pt x="784933" y="452438"/>
                        <a:pt x="783028" y="462915"/>
                      </a:cubicBezTo>
                      <a:cubicBezTo>
                        <a:pt x="782075" y="467678"/>
                        <a:pt x="781123" y="471488"/>
                        <a:pt x="780170" y="476250"/>
                      </a:cubicBezTo>
                      <a:cubicBezTo>
                        <a:pt x="779218" y="479107"/>
                        <a:pt x="779218" y="481965"/>
                        <a:pt x="779218" y="484823"/>
                      </a:cubicBezTo>
                      <a:cubicBezTo>
                        <a:pt x="779218" y="486728"/>
                        <a:pt x="779218" y="488632"/>
                        <a:pt x="780170" y="491490"/>
                      </a:cubicBezTo>
                      <a:cubicBezTo>
                        <a:pt x="783028" y="499110"/>
                        <a:pt x="790648" y="505778"/>
                        <a:pt x="794458" y="513398"/>
                      </a:cubicBezTo>
                      <a:cubicBezTo>
                        <a:pt x="800173" y="521970"/>
                        <a:pt x="801125" y="534353"/>
                        <a:pt x="799220" y="544830"/>
                      </a:cubicBezTo>
                      <a:close/>
                    </a:path>
                  </a:pathLst>
                </a:custGeom>
                <a:solidFill>
                  <a:srgbClr val="C6C4D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389" name="Graphic 4">
                  <a:extLst>
                    <a:ext uri="{FF2B5EF4-FFF2-40B4-BE49-F238E27FC236}">
                      <a16:creationId xmlns:a16="http://schemas.microsoft.com/office/drawing/2014/main" id="{7CB9DF8A-32E0-17C3-BCC3-45CEEB04D909}"/>
                    </a:ext>
                  </a:extLst>
                </p:cNvPr>
                <p:cNvGrpSpPr/>
                <p:nvPr/>
              </p:nvGrpSpPr>
              <p:grpSpPr>
                <a:xfrm>
                  <a:off x="1727834" y="1864136"/>
                  <a:ext cx="735330" cy="724852"/>
                  <a:chOff x="1727834" y="1864136"/>
                  <a:chExt cx="735330" cy="724852"/>
                </a:xfrm>
                <a:solidFill>
                  <a:srgbClr val="F2F2FC"/>
                </a:solidFill>
              </p:grpSpPr>
              <p:grpSp>
                <p:nvGrpSpPr>
                  <p:cNvPr id="390" name="Graphic 4">
                    <a:extLst>
                      <a:ext uri="{FF2B5EF4-FFF2-40B4-BE49-F238E27FC236}">
                        <a16:creationId xmlns:a16="http://schemas.microsoft.com/office/drawing/2014/main" id="{E7B4CD78-0CF3-2E54-0293-8D5362B602FF}"/>
                      </a:ext>
                    </a:extLst>
                  </p:cNvPr>
                  <p:cNvGrpSpPr/>
                  <p:nvPr/>
                </p:nvGrpSpPr>
                <p:grpSpPr>
                  <a:xfrm>
                    <a:off x="1727834" y="1864136"/>
                    <a:ext cx="735330" cy="715327"/>
                    <a:chOff x="1727834" y="1864136"/>
                    <a:chExt cx="735330" cy="715327"/>
                  </a:xfrm>
                  <a:solidFill>
                    <a:srgbClr val="F2F2FC"/>
                  </a:solidFill>
                </p:grpSpPr>
                <p:sp>
                  <p:nvSpPr>
                    <p:cNvPr id="406" name="Freeform: Shape 405">
                      <a:extLst>
                        <a:ext uri="{FF2B5EF4-FFF2-40B4-BE49-F238E27FC236}">
                          <a16:creationId xmlns:a16="http://schemas.microsoft.com/office/drawing/2014/main" id="{75B43B67-D6B7-4A28-C897-9F61D9D4C1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27834" y="2155000"/>
                      <a:ext cx="398144" cy="238725"/>
                    </a:xfrm>
                    <a:custGeom>
                      <a:avLst/>
                      <a:gdLst>
                        <a:gd name="connsiteX0" fmla="*/ 394335 w 398144"/>
                        <a:gd name="connsiteY0" fmla="*/ 207293 h 238725"/>
                        <a:gd name="connsiteX1" fmla="*/ 390525 w 398144"/>
                        <a:gd name="connsiteY1" fmla="*/ 210150 h 238725"/>
                        <a:gd name="connsiteX2" fmla="*/ 386715 w 398144"/>
                        <a:gd name="connsiteY2" fmla="*/ 213008 h 238725"/>
                        <a:gd name="connsiteX3" fmla="*/ 314325 w 398144"/>
                        <a:gd name="connsiteY3" fmla="*/ 238725 h 238725"/>
                        <a:gd name="connsiteX4" fmla="*/ 308610 w 398144"/>
                        <a:gd name="connsiteY4" fmla="*/ 238725 h 238725"/>
                        <a:gd name="connsiteX5" fmla="*/ 222885 w 398144"/>
                        <a:gd name="connsiteY5" fmla="*/ 210150 h 238725"/>
                        <a:gd name="connsiteX6" fmla="*/ 168592 w 398144"/>
                        <a:gd name="connsiteY6" fmla="*/ 125378 h 238725"/>
                        <a:gd name="connsiteX7" fmla="*/ 140017 w 398144"/>
                        <a:gd name="connsiteY7" fmla="*/ 70133 h 238725"/>
                        <a:gd name="connsiteX8" fmla="*/ 73342 w 398144"/>
                        <a:gd name="connsiteY8" fmla="*/ 14888 h 238725"/>
                        <a:gd name="connsiteX9" fmla="*/ 2857 w 398144"/>
                        <a:gd name="connsiteY9" fmla="*/ 13935 h 238725"/>
                        <a:gd name="connsiteX10" fmla="*/ 0 w 398144"/>
                        <a:gd name="connsiteY10" fmla="*/ 6315 h 238725"/>
                        <a:gd name="connsiteX11" fmla="*/ 76200 w 398144"/>
                        <a:gd name="connsiteY11" fmla="*/ 7268 h 238725"/>
                        <a:gd name="connsiteX12" fmla="*/ 105727 w 398144"/>
                        <a:gd name="connsiteY12" fmla="*/ 22507 h 238725"/>
                        <a:gd name="connsiteX13" fmla="*/ 114300 w 398144"/>
                        <a:gd name="connsiteY13" fmla="*/ 29175 h 238725"/>
                        <a:gd name="connsiteX14" fmla="*/ 147638 w 398144"/>
                        <a:gd name="connsiteY14" fmla="*/ 65370 h 238725"/>
                        <a:gd name="connsiteX15" fmla="*/ 177165 w 398144"/>
                        <a:gd name="connsiteY15" fmla="*/ 121568 h 238725"/>
                        <a:gd name="connsiteX16" fmla="*/ 229552 w 398144"/>
                        <a:gd name="connsiteY16" fmla="*/ 203483 h 238725"/>
                        <a:gd name="connsiteX17" fmla="*/ 310515 w 398144"/>
                        <a:gd name="connsiteY17" fmla="*/ 230153 h 238725"/>
                        <a:gd name="connsiteX18" fmla="*/ 382905 w 398144"/>
                        <a:gd name="connsiteY18" fmla="*/ 206340 h 238725"/>
                        <a:gd name="connsiteX19" fmla="*/ 387667 w 398144"/>
                        <a:gd name="connsiteY19" fmla="*/ 202530 h 238725"/>
                        <a:gd name="connsiteX20" fmla="*/ 392430 w 398144"/>
                        <a:gd name="connsiteY20" fmla="*/ 199672 h 238725"/>
                        <a:gd name="connsiteX21" fmla="*/ 398145 w 398144"/>
                        <a:gd name="connsiteY21" fmla="*/ 200625 h 238725"/>
                        <a:gd name="connsiteX22" fmla="*/ 394335 w 398144"/>
                        <a:gd name="connsiteY22" fmla="*/ 207293 h 2387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398144" h="238725">
                          <a:moveTo>
                            <a:pt x="394335" y="207293"/>
                          </a:moveTo>
                          <a:cubicBezTo>
                            <a:pt x="393382" y="208245"/>
                            <a:pt x="391478" y="209197"/>
                            <a:pt x="390525" y="210150"/>
                          </a:cubicBezTo>
                          <a:cubicBezTo>
                            <a:pt x="389573" y="211103"/>
                            <a:pt x="387667" y="212055"/>
                            <a:pt x="386715" y="213008"/>
                          </a:cubicBezTo>
                          <a:cubicBezTo>
                            <a:pt x="372428" y="223485"/>
                            <a:pt x="349567" y="238725"/>
                            <a:pt x="314325" y="238725"/>
                          </a:cubicBezTo>
                          <a:cubicBezTo>
                            <a:pt x="312420" y="238725"/>
                            <a:pt x="310515" y="238725"/>
                            <a:pt x="308610" y="238725"/>
                          </a:cubicBezTo>
                          <a:cubicBezTo>
                            <a:pt x="272415" y="236820"/>
                            <a:pt x="243840" y="227295"/>
                            <a:pt x="222885" y="210150"/>
                          </a:cubicBezTo>
                          <a:cubicBezTo>
                            <a:pt x="196215" y="188243"/>
                            <a:pt x="181927" y="155858"/>
                            <a:pt x="168592" y="125378"/>
                          </a:cubicBezTo>
                          <a:cubicBezTo>
                            <a:pt x="160020" y="106328"/>
                            <a:pt x="151448" y="87278"/>
                            <a:pt x="140017" y="70133"/>
                          </a:cubicBezTo>
                          <a:cubicBezTo>
                            <a:pt x="122873" y="44415"/>
                            <a:pt x="99060" y="24413"/>
                            <a:pt x="73342" y="14888"/>
                          </a:cubicBezTo>
                          <a:cubicBezTo>
                            <a:pt x="49530" y="6315"/>
                            <a:pt x="24765" y="6315"/>
                            <a:pt x="2857" y="13935"/>
                          </a:cubicBezTo>
                          <a:cubicBezTo>
                            <a:pt x="1905" y="12030"/>
                            <a:pt x="952" y="9173"/>
                            <a:pt x="0" y="6315"/>
                          </a:cubicBezTo>
                          <a:cubicBezTo>
                            <a:pt x="23813" y="-2257"/>
                            <a:pt x="50482" y="-2257"/>
                            <a:pt x="76200" y="7268"/>
                          </a:cubicBezTo>
                          <a:cubicBezTo>
                            <a:pt x="86677" y="11078"/>
                            <a:pt x="96202" y="15840"/>
                            <a:pt x="105727" y="22507"/>
                          </a:cubicBezTo>
                          <a:cubicBezTo>
                            <a:pt x="108585" y="24413"/>
                            <a:pt x="111442" y="26318"/>
                            <a:pt x="114300" y="29175"/>
                          </a:cubicBezTo>
                          <a:cubicBezTo>
                            <a:pt x="126682" y="39653"/>
                            <a:pt x="138113" y="51082"/>
                            <a:pt x="147638" y="65370"/>
                          </a:cubicBezTo>
                          <a:cubicBezTo>
                            <a:pt x="159067" y="82515"/>
                            <a:pt x="168592" y="102518"/>
                            <a:pt x="177165" y="121568"/>
                          </a:cubicBezTo>
                          <a:cubicBezTo>
                            <a:pt x="191452" y="153000"/>
                            <a:pt x="204788" y="182528"/>
                            <a:pt x="229552" y="203483"/>
                          </a:cubicBezTo>
                          <a:cubicBezTo>
                            <a:pt x="248602" y="219675"/>
                            <a:pt x="276225" y="229200"/>
                            <a:pt x="310515" y="230153"/>
                          </a:cubicBezTo>
                          <a:cubicBezTo>
                            <a:pt x="345757" y="232058"/>
                            <a:pt x="368617" y="217770"/>
                            <a:pt x="382905" y="206340"/>
                          </a:cubicBezTo>
                          <a:cubicBezTo>
                            <a:pt x="384810" y="205388"/>
                            <a:pt x="385763" y="204435"/>
                            <a:pt x="387667" y="202530"/>
                          </a:cubicBezTo>
                          <a:cubicBezTo>
                            <a:pt x="389573" y="201578"/>
                            <a:pt x="390525" y="200625"/>
                            <a:pt x="392430" y="199672"/>
                          </a:cubicBezTo>
                          <a:cubicBezTo>
                            <a:pt x="394335" y="198720"/>
                            <a:pt x="397192" y="198720"/>
                            <a:pt x="398145" y="200625"/>
                          </a:cubicBezTo>
                          <a:cubicBezTo>
                            <a:pt x="396240" y="203483"/>
                            <a:pt x="396240" y="206340"/>
                            <a:pt x="394335" y="207293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07" name="Freeform: Shape 406">
                      <a:extLst>
                        <a:ext uri="{FF2B5EF4-FFF2-40B4-BE49-F238E27FC236}">
                          <a16:creationId xmlns:a16="http://schemas.microsoft.com/office/drawing/2014/main" id="{3EB9A53A-DD14-38F3-B555-1ED833B0B0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19274" y="1882233"/>
                      <a:ext cx="181927" cy="256222"/>
                    </a:xfrm>
                    <a:custGeom>
                      <a:avLst/>
                      <a:gdLst>
                        <a:gd name="connsiteX0" fmla="*/ 181927 w 181927"/>
                        <a:gd name="connsiteY0" fmla="*/ 0 h 256222"/>
                        <a:gd name="connsiteX1" fmla="*/ 149542 w 181927"/>
                        <a:gd name="connsiteY1" fmla="*/ 82867 h 256222"/>
                        <a:gd name="connsiteX2" fmla="*/ 108585 w 181927"/>
                        <a:gd name="connsiteY2" fmla="*/ 123825 h 256222"/>
                        <a:gd name="connsiteX3" fmla="*/ 108585 w 181927"/>
                        <a:gd name="connsiteY3" fmla="*/ 123825 h 256222"/>
                        <a:gd name="connsiteX4" fmla="*/ 99060 w 181927"/>
                        <a:gd name="connsiteY4" fmla="*/ 131445 h 256222"/>
                        <a:gd name="connsiteX5" fmla="*/ 99060 w 181927"/>
                        <a:gd name="connsiteY5" fmla="*/ 131445 h 256222"/>
                        <a:gd name="connsiteX6" fmla="*/ 62865 w 181927"/>
                        <a:gd name="connsiteY6" fmla="*/ 156210 h 256222"/>
                        <a:gd name="connsiteX7" fmla="*/ 60960 w 181927"/>
                        <a:gd name="connsiteY7" fmla="*/ 158115 h 256222"/>
                        <a:gd name="connsiteX8" fmla="*/ 37148 w 181927"/>
                        <a:gd name="connsiteY8" fmla="*/ 175260 h 256222"/>
                        <a:gd name="connsiteX9" fmla="*/ 8573 w 181927"/>
                        <a:gd name="connsiteY9" fmla="*/ 237173 h 256222"/>
                        <a:gd name="connsiteX10" fmla="*/ 8573 w 181927"/>
                        <a:gd name="connsiteY10" fmla="*/ 237173 h 256222"/>
                        <a:gd name="connsiteX11" fmla="*/ 9525 w 181927"/>
                        <a:gd name="connsiteY11" fmla="*/ 251460 h 256222"/>
                        <a:gd name="connsiteX12" fmla="*/ 5715 w 181927"/>
                        <a:gd name="connsiteY12" fmla="*/ 256223 h 256222"/>
                        <a:gd name="connsiteX13" fmla="*/ 4763 w 181927"/>
                        <a:gd name="connsiteY13" fmla="*/ 256223 h 256222"/>
                        <a:gd name="connsiteX14" fmla="*/ 952 w 181927"/>
                        <a:gd name="connsiteY14" fmla="*/ 252412 h 256222"/>
                        <a:gd name="connsiteX15" fmla="*/ 0 w 181927"/>
                        <a:gd name="connsiteY15" fmla="*/ 238125 h 256222"/>
                        <a:gd name="connsiteX16" fmla="*/ 31433 w 181927"/>
                        <a:gd name="connsiteY16" fmla="*/ 168592 h 256222"/>
                        <a:gd name="connsiteX17" fmla="*/ 56198 w 181927"/>
                        <a:gd name="connsiteY17" fmla="*/ 150495 h 256222"/>
                        <a:gd name="connsiteX18" fmla="*/ 58102 w 181927"/>
                        <a:gd name="connsiteY18" fmla="*/ 149542 h 256222"/>
                        <a:gd name="connsiteX19" fmla="*/ 142875 w 181927"/>
                        <a:gd name="connsiteY19" fmla="*/ 78105 h 256222"/>
                        <a:gd name="connsiteX20" fmla="*/ 173355 w 181927"/>
                        <a:gd name="connsiteY20" fmla="*/ 2857 h 256222"/>
                        <a:gd name="connsiteX21" fmla="*/ 174308 w 181927"/>
                        <a:gd name="connsiteY21" fmla="*/ 2857 h 256222"/>
                        <a:gd name="connsiteX22" fmla="*/ 174308 w 181927"/>
                        <a:gd name="connsiteY22" fmla="*/ 2857 h 256222"/>
                        <a:gd name="connsiteX23" fmla="*/ 180023 w 181927"/>
                        <a:gd name="connsiteY23" fmla="*/ 953 h 256222"/>
                        <a:gd name="connsiteX24" fmla="*/ 181927 w 181927"/>
                        <a:gd name="connsiteY24" fmla="*/ 0 h 2562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181927" h="256222">
                          <a:moveTo>
                            <a:pt x="181927" y="0"/>
                          </a:moveTo>
                          <a:cubicBezTo>
                            <a:pt x="180975" y="27622"/>
                            <a:pt x="169545" y="57150"/>
                            <a:pt x="149542" y="82867"/>
                          </a:cubicBezTo>
                          <a:cubicBezTo>
                            <a:pt x="138113" y="98107"/>
                            <a:pt x="123825" y="112395"/>
                            <a:pt x="108585" y="123825"/>
                          </a:cubicBezTo>
                          <a:cubicBezTo>
                            <a:pt x="108585" y="123825"/>
                            <a:pt x="108585" y="123825"/>
                            <a:pt x="108585" y="123825"/>
                          </a:cubicBezTo>
                          <a:cubicBezTo>
                            <a:pt x="105727" y="126682"/>
                            <a:pt x="101917" y="128588"/>
                            <a:pt x="99060" y="131445"/>
                          </a:cubicBezTo>
                          <a:cubicBezTo>
                            <a:pt x="99060" y="131445"/>
                            <a:pt x="99060" y="131445"/>
                            <a:pt x="99060" y="131445"/>
                          </a:cubicBezTo>
                          <a:cubicBezTo>
                            <a:pt x="86677" y="140970"/>
                            <a:pt x="74295" y="148590"/>
                            <a:pt x="62865" y="156210"/>
                          </a:cubicBezTo>
                          <a:lnTo>
                            <a:pt x="60960" y="158115"/>
                          </a:lnTo>
                          <a:cubicBezTo>
                            <a:pt x="52388" y="162878"/>
                            <a:pt x="44767" y="168592"/>
                            <a:pt x="37148" y="175260"/>
                          </a:cubicBezTo>
                          <a:cubicBezTo>
                            <a:pt x="20002" y="190500"/>
                            <a:pt x="9525" y="214312"/>
                            <a:pt x="8573" y="237173"/>
                          </a:cubicBezTo>
                          <a:lnTo>
                            <a:pt x="8573" y="237173"/>
                          </a:lnTo>
                          <a:cubicBezTo>
                            <a:pt x="8573" y="241935"/>
                            <a:pt x="8573" y="246698"/>
                            <a:pt x="9525" y="251460"/>
                          </a:cubicBezTo>
                          <a:cubicBezTo>
                            <a:pt x="9525" y="253365"/>
                            <a:pt x="8573" y="256223"/>
                            <a:pt x="5715" y="256223"/>
                          </a:cubicBezTo>
                          <a:cubicBezTo>
                            <a:pt x="5715" y="256223"/>
                            <a:pt x="5715" y="256223"/>
                            <a:pt x="4763" y="256223"/>
                          </a:cubicBezTo>
                          <a:cubicBezTo>
                            <a:pt x="2858" y="256223"/>
                            <a:pt x="952" y="254317"/>
                            <a:pt x="952" y="252412"/>
                          </a:cubicBezTo>
                          <a:cubicBezTo>
                            <a:pt x="0" y="247650"/>
                            <a:pt x="0" y="242887"/>
                            <a:pt x="0" y="238125"/>
                          </a:cubicBezTo>
                          <a:cubicBezTo>
                            <a:pt x="0" y="212408"/>
                            <a:pt x="11430" y="185737"/>
                            <a:pt x="31433" y="168592"/>
                          </a:cubicBezTo>
                          <a:cubicBezTo>
                            <a:pt x="39052" y="161925"/>
                            <a:pt x="47625" y="156210"/>
                            <a:pt x="56198" y="150495"/>
                          </a:cubicBezTo>
                          <a:lnTo>
                            <a:pt x="58102" y="149542"/>
                          </a:lnTo>
                          <a:cubicBezTo>
                            <a:pt x="86677" y="131445"/>
                            <a:pt x="120015" y="108585"/>
                            <a:pt x="142875" y="78105"/>
                          </a:cubicBezTo>
                          <a:cubicBezTo>
                            <a:pt x="160973" y="54292"/>
                            <a:pt x="171450" y="28575"/>
                            <a:pt x="173355" y="2857"/>
                          </a:cubicBezTo>
                          <a:cubicBezTo>
                            <a:pt x="173355" y="2857"/>
                            <a:pt x="173355" y="2857"/>
                            <a:pt x="174308" y="2857"/>
                          </a:cubicBezTo>
                          <a:cubicBezTo>
                            <a:pt x="174308" y="2857"/>
                            <a:pt x="174308" y="2857"/>
                            <a:pt x="174308" y="2857"/>
                          </a:cubicBezTo>
                          <a:cubicBezTo>
                            <a:pt x="176213" y="2857"/>
                            <a:pt x="178117" y="1905"/>
                            <a:pt x="180023" y="953"/>
                          </a:cubicBezTo>
                          <a:cubicBezTo>
                            <a:pt x="180975" y="0"/>
                            <a:pt x="180975" y="0"/>
                            <a:pt x="181927" y="0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08" name="Freeform: Shape 407">
                      <a:extLst>
                        <a:ext uri="{FF2B5EF4-FFF2-40B4-BE49-F238E27FC236}">
                          <a16:creationId xmlns:a16="http://schemas.microsoft.com/office/drawing/2014/main" id="{AD9FEFE5-4576-89D7-EF1A-81B72DB9488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14851" y="2005245"/>
                      <a:ext cx="53965" cy="123685"/>
                    </a:xfrm>
                    <a:custGeom>
                      <a:avLst/>
                      <a:gdLst>
                        <a:gd name="connsiteX0" fmla="*/ 49203 w 53965"/>
                        <a:gd name="connsiteY0" fmla="*/ 123686 h 123685"/>
                        <a:gd name="connsiteX1" fmla="*/ 32058 w 53965"/>
                        <a:gd name="connsiteY1" fmla="*/ 111303 h 123685"/>
                        <a:gd name="connsiteX2" fmla="*/ 25391 w 53965"/>
                        <a:gd name="connsiteY2" fmla="*/ 62726 h 123685"/>
                        <a:gd name="connsiteX3" fmla="*/ 25391 w 53965"/>
                        <a:gd name="connsiteY3" fmla="*/ 57963 h 123685"/>
                        <a:gd name="connsiteX4" fmla="*/ 13961 w 53965"/>
                        <a:gd name="connsiteY4" fmla="*/ 11291 h 123685"/>
                        <a:gd name="connsiteX5" fmla="*/ 6341 w 53965"/>
                        <a:gd name="connsiteY5" fmla="*/ 8433 h 123685"/>
                        <a:gd name="connsiteX6" fmla="*/ 626 w 53965"/>
                        <a:gd name="connsiteY6" fmla="*/ 7481 h 123685"/>
                        <a:gd name="connsiteX7" fmla="*/ 1578 w 53965"/>
                        <a:gd name="connsiteY7" fmla="*/ 1766 h 123685"/>
                        <a:gd name="connsiteX8" fmla="*/ 19676 w 53965"/>
                        <a:gd name="connsiteY8" fmla="*/ 5576 h 123685"/>
                        <a:gd name="connsiteX9" fmla="*/ 33963 w 53965"/>
                        <a:gd name="connsiteY9" fmla="*/ 57963 h 123685"/>
                        <a:gd name="connsiteX10" fmla="*/ 33963 w 53965"/>
                        <a:gd name="connsiteY10" fmla="*/ 62726 h 123685"/>
                        <a:gd name="connsiteX11" fmla="*/ 39678 w 53965"/>
                        <a:gd name="connsiteY11" fmla="*/ 107493 h 123685"/>
                        <a:gd name="connsiteX12" fmla="*/ 50156 w 53965"/>
                        <a:gd name="connsiteY12" fmla="*/ 116066 h 123685"/>
                        <a:gd name="connsiteX13" fmla="*/ 50156 w 53965"/>
                        <a:gd name="connsiteY13" fmla="*/ 116066 h 123685"/>
                        <a:gd name="connsiteX14" fmla="*/ 53966 w 53965"/>
                        <a:gd name="connsiteY14" fmla="*/ 119876 h 123685"/>
                        <a:gd name="connsiteX15" fmla="*/ 49203 w 53965"/>
                        <a:gd name="connsiteY15" fmla="*/ 123686 h 123685"/>
                        <a:gd name="connsiteX16" fmla="*/ 49203 w 53965"/>
                        <a:gd name="connsiteY16" fmla="*/ 123686 h 1236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53965" h="123685">
                          <a:moveTo>
                            <a:pt x="49203" y="123686"/>
                          </a:moveTo>
                          <a:cubicBezTo>
                            <a:pt x="42536" y="123686"/>
                            <a:pt x="35868" y="118923"/>
                            <a:pt x="32058" y="111303"/>
                          </a:cubicBezTo>
                          <a:cubicBezTo>
                            <a:pt x="24438" y="96063"/>
                            <a:pt x="24438" y="78918"/>
                            <a:pt x="25391" y="62726"/>
                          </a:cubicBezTo>
                          <a:lnTo>
                            <a:pt x="25391" y="57963"/>
                          </a:lnTo>
                          <a:cubicBezTo>
                            <a:pt x="26343" y="42723"/>
                            <a:pt x="25391" y="23673"/>
                            <a:pt x="13961" y="11291"/>
                          </a:cubicBezTo>
                          <a:cubicBezTo>
                            <a:pt x="12056" y="9386"/>
                            <a:pt x="8246" y="7481"/>
                            <a:pt x="6341" y="8433"/>
                          </a:cubicBezTo>
                          <a:cubicBezTo>
                            <a:pt x="4436" y="9386"/>
                            <a:pt x="1578" y="9386"/>
                            <a:pt x="626" y="7481"/>
                          </a:cubicBezTo>
                          <a:cubicBezTo>
                            <a:pt x="-327" y="5576"/>
                            <a:pt x="-327" y="2718"/>
                            <a:pt x="1578" y="1766"/>
                          </a:cubicBezTo>
                          <a:cubicBezTo>
                            <a:pt x="7293" y="-2044"/>
                            <a:pt x="14913" y="813"/>
                            <a:pt x="19676" y="5576"/>
                          </a:cubicBezTo>
                          <a:cubicBezTo>
                            <a:pt x="33011" y="19863"/>
                            <a:pt x="33963" y="40818"/>
                            <a:pt x="33963" y="57963"/>
                          </a:cubicBezTo>
                          <a:lnTo>
                            <a:pt x="33963" y="62726"/>
                          </a:lnTo>
                          <a:cubicBezTo>
                            <a:pt x="33011" y="77966"/>
                            <a:pt x="33011" y="94158"/>
                            <a:pt x="39678" y="107493"/>
                          </a:cubicBezTo>
                          <a:cubicBezTo>
                            <a:pt x="40631" y="109398"/>
                            <a:pt x="44441" y="116066"/>
                            <a:pt x="50156" y="116066"/>
                          </a:cubicBezTo>
                          <a:cubicBezTo>
                            <a:pt x="50156" y="116066"/>
                            <a:pt x="50156" y="116066"/>
                            <a:pt x="50156" y="116066"/>
                          </a:cubicBezTo>
                          <a:cubicBezTo>
                            <a:pt x="52061" y="116066"/>
                            <a:pt x="53966" y="117971"/>
                            <a:pt x="53966" y="119876"/>
                          </a:cubicBezTo>
                          <a:cubicBezTo>
                            <a:pt x="53013" y="121781"/>
                            <a:pt x="52061" y="123686"/>
                            <a:pt x="49203" y="123686"/>
                          </a:cubicBezTo>
                          <a:cubicBezTo>
                            <a:pt x="49203" y="123686"/>
                            <a:pt x="49203" y="123686"/>
                            <a:pt x="49203" y="123686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09" name="Freeform: Shape 408">
                      <a:extLst>
                        <a:ext uri="{FF2B5EF4-FFF2-40B4-BE49-F238E27FC236}">
                          <a16:creationId xmlns:a16="http://schemas.microsoft.com/office/drawing/2014/main" id="{D79E8C3D-0847-2619-C223-48851FAB1A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10076" y="1904140"/>
                      <a:ext cx="42535" cy="107632"/>
                    </a:xfrm>
                    <a:custGeom>
                      <a:avLst/>
                      <a:gdLst>
                        <a:gd name="connsiteX0" fmla="*/ 37773 w 42535"/>
                        <a:gd name="connsiteY0" fmla="*/ 0 h 107632"/>
                        <a:gd name="connsiteX1" fmla="*/ 42536 w 42535"/>
                        <a:gd name="connsiteY1" fmla="*/ 38100 h 107632"/>
                        <a:gd name="connsiteX2" fmla="*/ 25391 w 42535"/>
                        <a:gd name="connsiteY2" fmla="*/ 90488 h 107632"/>
                        <a:gd name="connsiteX3" fmla="*/ 13008 w 42535"/>
                        <a:gd name="connsiteY3" fmla="*/ 101918 h 107632"/>
                        <a:gd name="connsiteX4" fmla="*/ 6341 w 42535"/>
                        <a:gd name="connsiteY4" fmla="*/ 106680 h 107632"/>
                        <a:gd name="connsiteX5" fmla="*/ 3483 w 42535"/>
                        <a:gd name="connsiteY5" fmla="*/ 107633 h 107632"/>
                        <a:gd name="connsiteX6" fmla="*/ 626 w 42535"/>
                        <a:gd name="connsiteY6" fmla="*/ 105728 h 107632"/>
                        <a:gd name="connsiteX7" fmla="*/ 1578 w 42535"/>
                        <a:gd name="connsiteY7" fmla="*/ 100013 h 107632"/>
                        <a:gd name="connsiteX8" fmla="*/ 8246 w 42535"/>
                        <a:gd name="connsiteY8" fmla="*/ 94298 h 107632"/>
                        <a:gd name="connsiteX9" fmla="*/ 18723 w 42535"/>
                        <a:gd name="connsiteY9" fmla="*/ 84773 h 107632"/>
                        <a:gd name="connsiteX10" fmla="*/ 33963 w 42535"/>
                        <a:gd name="connsiteY10" fmla="*/ 37147 h 107632"/>
                        <a:gd name="connsiteX11" fmla="*/ 30153 w 42535"/>
                        <a:gd name="connsiteY11" fmla="*/ 7620 h 107632"/>
                        <a:gd name="connsiteX12" fmla="*/ 37773 w 42535"/>
                        <a:gd name="connsiteY12" fmla="*/ 0 h 1076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42535" h="107632">
                          <a:moveTo>
                            <a:pt x="37773" y="0"/>
                          </a:moveTo>
                          <a:cubicBezTo>
                            <a:pt x="40631" y="12383"/>
                            <a:pt x="42536" y="24765"/>
                            <a:pt x="42536" y="38100"/>
                          </a:cubicBezTo>
                          <a:cubicBezTo>
                            <a:pt x="42536" y="59055"/>
                            <a:pt x="36821" y="78105"/>
                            <a:pt x="25391" y="90488"/>
                          </a:cubicBezTo>
                          <a:cubicBezTo>
                            <a:pt x="21581" y="95250"/>
                            <a:pt x="16818" y="99060"/>
                            <a:pt x="13008" y="101918"/>
                          </a:cubicBezTo>
                          <a:cubicBezTo>
                            <a:pt x="11103" y="103823"/>
                            <a:pt x="9198" y="104775"/>
                            <a:pt x="6341" y="106680"/>
                          </a:cubicBezTo>
                          <a:cubicBezTo>
                            <a:pt x="5388" y="107633"/>
                            <a:pt x="4436" y="107633"/>
                            <a:pt x="3483" y="107633"/>
                          </a:cubicBezTo>
                          <a:cubicBezTo>
                            <a:pt x="2531" y="107633"/>
                            <a:pt x="626" y="106680"/>
                            <a:pt x="626" y="105728"/>
                          </a:cubicBezTo>
                          <a:cubicBezTo>
                            <a:pt x="-327" y="103823"/>
                            <a:pt x="-327" y="100965"/>
                            <a:pt x="1578" y="100013"/>
                          </a:cubicBezTo>
                          <a:cubicBezTo>
                            <a:pt x="3483" y="98108"/>
                            <a:pt x="6341" y="96203"/>
                            <a:pt x="8246" y="94298"/>
                          </a:cubicBezTo>
                          <a:cubicBezTo>
                            <a:pt x="12056" y="91440"/>
                            <a:pt x="15866" y="87630"/>
                            <a:pt x="18723" y="84773"/>
                          </a:cubicBezTo>
                          <a:cubicBezTo>
                            <a:pt x="28248" y="73343"/>
                            <a:pt x="33963" y="56197"/>
                            <a:pt x="33963" y="37147"/>
                          </a:cubicBezTo>
                          <a:cubicBezTo>
                            <a:pt x="33963" y="27622"/>
                            <a:pt x="33011" y="18097"/>
                            <a:pt x="30153" y="7620"/>
                          </a:cubicBezTo>
                          <a:lnTo>
                            <a:pt x="37773" y="0"/>
                          </a:ln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0" name="Freeform: Shape 409">
                      <a:extLst>
                        <a:ext uri="{FF2B5EF4-FFF2-40B4-BE49-F238E27FC236}">
                          <a16:creationId xmlns:a16="http://schemas.microsoft.com/office/drawing/2014/main" id="{31AE01E7-934C-D499-F178-A8ED29EB9B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35854" y="1952718"/>
                      <a:ext cx="138094" cy="581977"/>
                    </a:xfrm>
                    <a:custGeom>
                      <a:avLst/>
                      <a:gdLst>
                        <a:gd name="connsiteX0" fmla="*/ 137763 w 138094"/>
                        <a:gd name="connsiteY0" fmla="*/ 579120 h 581977"/>
                        <a:gd name="connsiteX1" fmla="*/ 133953 w 138094"/>
                        <a:gd name="connsiteY1" fmla="*/ 581978 h 581977"/>
                        <a:gd name="connsiteX2" fmla="*/ 132048 w 138094"/>
                        <a:gd name="connsiteY2" fmla="*/ 581978 h 581977"/>
                        <a:gd name="connsiteX3" fmla="*/ 80613 w 138094"/>
                        <a:gd name="connsiteY3" fmla="*/ 493395 h 581977"/>
                        <a:gd name="connsiteX4" fmla="*/ 95853 w 138094"/>
                        <a:gd name="connsiteY4" fmla="*/ 443865 h 581977"/>
                        <a:gd name="connsiteX5" fmla="*/ 98710 w 138094"/>
                        <a:gd name="connsiteY5" fmla="*/ 438150 h 581977"/>
                        <a:gd name="connsiteX6" fmla="*/ 122523 w 138094"/>
                        <a:gd name="connsiteY6" fmla="*/ 344805 h 581977"/>
                        <a:gd name="connsiteX7" fmla="*/ 59658 w 138094"/>
                        <a:gd name="connsiteY7" fmla="*/ 203835 h 581977"/>
                        <a:gd name="connsiteX8" fmla="*/ 5365 w 138094"/>
                        <a:gd name="connsiteY8" fmla="*/ 133350 h 581977"/>
                        <a:gd name="connsiteX9" fmla="*/ 32988 w 138094"/>
                        <a:gd name="connsiteY9" fmla="*/ 5715 h 581977"/>
                        <a:gd name="connsiteX10" fmla="*/ 38703 w 138094"/>
                        <a:gd name="connsiteY10" fmla="*/ 0 h 581977"/>
                        <a:gd name="connsiteX11" fmla="*/ 38703 w 138094"/>
                        <a:gd name="connsiteY11" fmla="*/ 1905 h 581977"/>
                        <a:gd name="connsiteX12" fmla="*/ 38703 w 138094"/>
                        <a:gd name="connsiteY12" fmla="*/ 2857 h 581977"/>
                        <a:gd name="connsiteX13" fmla="*/ 48228 w 138094"/>
                        <a:gd name="connsiteY13" fmla="*/ 1905 h 581977"/>
                        <a:gd name="connsiteX14" fmla="*/ 38703 w 138094"/>
                        <a:gd name="connsiteY14" fmla="*/ 11430 h 581977"/>
                        <a:gd name="connsiteX15" fmla="*/ 12033 w 138094"/>
                        <a:gd name="connsiteY15" fmla="*/ 131445 h 581977"/>
                        <a:gd name="connsiteX16" fmla="*/ 63468 w 138094"/>
                        <a:gd name="connsiteY16" fmla="*/ 199073 h 581977"/>
                        <a:gd name="connsiteX17" fmla="*/ 86328 w 138094"/>
                        <a:gd name="connsiteY17" fmla="*/ 220027 h 581977"/>
                        <a:gd name="connsiteX18" fmla="*/ 86328 w 138094"/>
                        <a:gd name="connsiteY18" fmla="*/ 220027 h 581977"/>
                        <a:gd name="connsiteX19" fmla="*/ 92043 w 138094"/>
                        <a:gd name="connsiteY19" fmla="*/ 225743 h 581977"/>
                        <a:gd name="connsiteX20" fmla="*/ 92043 w 138094"/>
                        <a:gd name="connsiteY20" fmla="*/ 225743 h 581977"/>
                        <a:gd name="connsiteX21" fmla="*/ 129190 w 138094"/>
                        <a:gd name="connsiteY21" fmla="*/ 345758 h 581977"/>
                        <a:gd name="connsiteX22" fmla="*/ 104425 w 138094"/>
                        <a:gd name="connsiteY22" fmla="*/ 441960 h 581977"/>
                        <a:gd name="connsiteX23" fmla="*/ 101568 w 138094"/>
                        <a:gd name="connsiteY23" fmla="*/ 448628 h 581977"/>
                        <a:gd name="connsiteX24" fmla="*/ 86328 w 138094"/>
                        <a:gd name="connsiteY24" fmla="*/ 496253 h 581977"/>
                        <a:gd name="connsiteX25" fmla="*/ 133000 w 138094"/>
                        <a:gd name="connsiteY25" fmla="*/ 576263 h 581977"/>
                        <a:gd name="connsiteX26" fmla="*/ 137763 w 138094"/>
                        <a:gd name="connsiteY26" fmla="*/ 579120 h 5819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138094" h="581977">
                          <a:moveTo>
                            <a:pt x="137763" y="579120"/>
                          </a:moveTo>
                          <a:cubicBezTo>
                            <a:pt x="136810" y="581025"/>
                            <a:pt x="135858" y="581978"/>
                            <a:pt x="133953" y="581978"/>
                          </a:cubicBezTo>
                          <a:cubicBezTo>
                            <a:pt x="133000" y="581978"/>
                            <a:pt x="133000" y="581978"/>
                            <a:pt x="132048" y="581978"/>
                          </a:cubicBezTo>
                          <a:cubicBezTo>
                            <a:pt x="98710" y="566738"/>
                            <a:pt x="76803" y="529590"/>
                            <a:pt x="80613" y="493395"/>
                          </a:cubicBezTo>
                          <a:cubicBezTo>
                            <a:pt x="82518" y="475298"/>
                            <a:pt x="89185" y="459105"/>
                            <a:pt x="95853" y="443865"/>
                          </a:cubicBezTo>
                          <a:lnTo>
                            <a:pt x="98710" y="438150"/>
                          </a:lnTo>
                          <a:cubicBezTo>
                            <a:pt x="113950" y="401003"/>
                            <a:pt x="121570" y="372428"/>
                            <a:pt x="122523" y="344805"/>
                          </a:cubicBezTo>
                          <a:cubicBezTo>
                            <a:pt x="125380" y="262890"/>
                            <a:pt x="92043" y="233363"/>
                            <a:pt x="59658" y="203835"/>
                          </a:cubicBezTo>
                          <a:cubicBezTo>
                            <a:pt x="38703" y="184785"/>
                            <a:pt x="16795" y="165735"/>
                            <a:pt x="5365" y="133350"/>
                          </a:cubicBezTo>
                          <a:cubicBezTo>
                            <a:pt x="-7970" y="95250"/>
                            <a:pt x="4413" y="39053"/>
                            <a:pt x="32988" y="5715"/>
                          </a:cubicBezTo>
                          <a:cubicBezTo>
                            <a:pt x="34893" y="3810"/>
                            <a:pt x="36798" y="1905"/>
                            <a:pt x="38703" y="0"/>
                          </a:cubicBezTo>
                          <a:cubicBezTo>
                            <a:pt x="38703" y="953"/>
                            <a:pt x="38703" y="953"/>
                            <a:pt x="38703" y="1905"/>
                          </a:cubicBezTo>
                          <a:cubicBezTo>
                            <a:pt x="38703" y="1905"/>
                            <a:pt x="38703" y="2857"/>
                            <a:pt x="38703" y="2857"/>
                          </a:cubicBezTo>
                          <a:cubicBezTo>
                            <a:pt x="38703" y="2857"/>
                            <a:pt x="42513" y="1905"/>
                            <a:pt x="48228" y="1905"/>
                          </a:cubicBezTo>
                          <a:cubicBezTo>
                            <a:pt x="44418" y="4763"/>
                            <a:pt x="41560" y="8572"/>
                            <a:pt x="38703" y="11430"/>
                          </a:cubicBezTo>
                          <a:cubicBezTo>
                            <a:pt x="12033" y="42863"/>
                            <a:pt x="603" y="96202"/>
                            <a:pt x="12033" y="131445"/>
                          </a:cubicBezTo>
                          <a:cubicBezTo>
                            <a:pt x="22510" y="161925"/>
                            <a:pt x="42513" y="180023"/>
                            <a:pt x="63468" y="199073"/>
                          </a:cubicBezTo>
                          <a:cubicBezTo>
                            <a:pt x="71088" y="205740"/>
                            <a:pt x="78708" y="212408"/>
                            <a:pt x="86328" y="220027"/>
                          </a:cubicBezTo>
                          <a:lnTo>
                            <a:pt x="86328" y="220027"/>
                          </a:lnTo>
                          <a:cubicBezTo>
                            <a:pt x="88233" y="221933"/>
                            <a:pt x="90138" y="223838"/>
                            <a:pt x="92043" y="225743"/>
                          </a:cubicBezTo>
                          <a:cubicBezTo>
                            <a:pt x="92043" y="225743"/>
                            <a:pt x="92043" y="225743"/>
                            <a:pt x="92043" y="225743"/>
                          </a:cubicBezTo>
                          <a:cubicBezTo>
                            <a:pt x="114903" y="250508"/>
                            <a:pt x="132048" y="283845"/>
                            <a:pt x="129190" y="345758"/>
                          </a:cubicBezTo>
                          <a:cubicBezTo>
                            <a:pt x="128238" y="374333"/>
                            <a:pt x="120618" y="403860"/>
                            <a:pt x="104425" y="441960"/>
                          </a:cubicBezTo>
                          <a:lnTo>
                            <a:pt x="101568" y="448628"/>
                          </a:lnTo>
                          <a:cubicBezTo>
                            <a:pt x="94900" y="463867"/>
                            <a:pt x="88233" y="480060"/>
                            <a:pt x="86328" y="496253"/>
                          </a:cubicBezTo>
                          <a:cubicBezTo>
                            <a:pt x="83470" y="529590"/>
                            <a:pt x="102520" y="562928"/>
                            <a:pt x="133000" y="576263"/>
                          </a:cubicBezTo>
                          <a:cubicBezTo>
                            <a:pt x="137763" y="574358"/>
                            <a:pt x="138715" y="577215"/>
                            <a:pt x="137763" y="579120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1" name="Freeform: Shape 410">
                      <a:extLst>
                        <a:ext uri="{FF2B5EF4-FFF2-40B4-BE49-F238E27FC236}">
                          <a16:creationId xmlns:a16="http://schemas.microsoft.com/office/drawing/2014/main" id="{DB80A8D8-4A68-E886-9C05-FAD288C070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04272" y="2239167"/>
                      <a:ext cx="118879" cy="247903"/>
                    </a:xfrm>
                    <a:custGeom>
                      <a:avLst/>
                      <a:gdLst>
                        <a:gd name="connsiteX0" fmla="*/ 118824 w 118879"/>
                        <a:gd name="connsiteY0" fmla="*/ 216471 h 247903"/>
                        <a:gd name="connsiteX1" fmla="*/ 115014 w 118879"/>
                        <a:gd name="connsiteY1" fmla="*/ 247903 h 247903"/>
                        <a:gd name="connsiteX2" fmla="*/ 108347 w 118879"/>
                        <a:gd name="connsiteY2" fmla="*/ 241236 h 247903"/>
                        <a:gd name="connsiteX3" fmla="*/ 111204 w 118879"/>
                        <a:gd name="connsiteY3" fmla="*/ 215518 h 247903"/>
                        <a:gd name="connsiteX4" fmla="*/ 79772 w 118879"/>
                        <a:gd name="connsiteY4" fmla="*/ 107886 h 247903"/>
                        <a:gd name="connsiteX5" fmla="*/ 47387 w 118879"/>
                        <a:gd name="connsiteY5" fmla="*/ 75501 h 247903"/>
                        <a:gd name="connsiteX6" fmla="*/ 6429 w 118879"/>
                        <a:gd name="connsiteY6" fmla="*/ 29781 h 247903"/>
                        <a:gd name="connsiteX7" fmla="*/ 714 w 118879"/>
                        <a:gd name="connsiteY7" fmla="*/ 14541 h 247903"/>
                        <a:gd name="connsiteX8" fmla="*/ 714 w 118879"/>
                        <a:gd name="connsiteY8" fmla="*/ 3111 h 247903"/>
                        <a:gd name="connsiteX9" fmla="*/ 5477 w 118879"/>
                        <a:gd name="connsiteY9" fmla="*/ 253 h 247903"/>
                        <a:gd name="connsiteX10" fmla="*/ 8334 w 118879"/>
                        <a:gd name="connsiteY10" fmla="*/ 5016 h 247903"/>
                        <a:gd name="connsiteX11" fmla="*/ 8334 w 118879"/>
                        <a:gd name="connsiteY11" fmla="*/ 13588 h 247903"/>
                        <a:gd name="connsiteX12" fmla="*/ 13097 w 118879"/>
                        <a:gd name="connsiteY12" fmla="*/ 25018 h 247903"/>
                        <a:gd name="connsiteX13" fmla="*/ 52149 w 118879"/>
                        <a:gd name="connsiteY13" fmla="*/ 68833 h 247903"/>
                        <a:gd name="connsiteX14" fmla="*/ 85487 w 118879"/>
                        <a:gd name="connsiteY14" fmla="*/ 103123 h 247903"/>
                        <a:gd name="connsiteX15" fmla="*/ 118824 w 118879"/>
                        <a:gd name="connsiteY15" fmla="*/ 216471 h 247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18879" h="247903">
                          <a:moveTo>
                            <a:pt x="118824" y="216471"/>
                          </a:moveTo>
                          <a:cubicBezTo>
                            <a:pt x="118824" y="228853"/>
                            <a:pt x="116919" y="239331"/>
                            <a:pt x="115014" y="247903"/>
                          </a:cubicBezTo>
                          <a:cubicBezTo>
                            <a:pt x="112157" y="245998"/>
                            <a:pt x="110252" y="244093"/>
                            <a:pt x="108347" y="241236"/>
                          </a:cubicBezTo>
                          <a:cubicBezTo>
                            <a:pt x="110252" y="233616"/>
                            <a:pt x="110252" y="225996"/>
                            <a:pt x="111204" y="215518"/>
                          </a:cubicBezTo>
                          <a:cubicBezTo>
                            <a:pt x="112157" y="173608"/>
                            <a:pt x="100727" y="134556"/>
                            <a:pt x="79772" y="107886"/>
                          </a:cubicBezTo>
                          <a:cubicBezTo>
                            <a:pt x="70247" y="95503"/>
                            <a:pt x="58817" y="85026"/>
                            <a:pt x="47387" y="75501"/>
                          </a:cubicBezTo>
                          <a:cubicBezTo>
                            <a:pt x="32147" y="62166"/>
                            <a:pt x="16907" y="47878"/>
                            <a:pt x="6429" y="29781"/>
                          </a:cubicBezTo>
                          <a:cubicBezTo>
                            <a:pt x="3572" y="24066"/>
                            <a:pt x="714" y="19303"/>
                            <a:pt x="714" y="14541"/>
                          </a:cubicBezTo>
                          <a:cubicBezTo>
                            <a:pt x="-238" y="10731"/>
                            <a:pt x="-238" y="6921"/>
                            <a:pt x="714" y="3111"/>
                          </a:cubicBezTo>
                          <a:cubicBezTo>
                            <a:pt x="1667" y="1206"/>
                            <a:pt x="3572" y="-699"/>
                            <a:pt x="5477" y="253"/>
                          </a:cubicBezTo>
                          <a:cubicBezTo>
                            <a:pt x="7382" y="1206"/>
                            <a:pt x="9287" y="3111"/>
                            <a:pt x="8334" y="5016"/>
                          </a:cubicBezTo>
                          <a:cubicBezTo>
                            <a:pt x="7382" y="7873"/>
                            <a:pt x="7382" y="10731"/>
                            <a:pt x="8334" y="13588"/>
                          </a:cubicBezTo>
                          <a:cubicBezTo>
                            <a:pt x="9287" y="17398"/>
                            <a:pt x="11192" y="21208"/>
                            <a:pt x="13097" y="25018"/>
                          </a:cubicBezTo>
                          <a:cubicBezTo>
                            <a:pt x="22622" y="42163"/>
                            <a:pt x="36909" y="54546"/>
                            <a:pt x="52149" y="68833"/>
                          </a:cubicBezTo>
                          <a:cubicBezTo>
                            <a:pt x="63579" y="79311"/>
                            <a:pt x="75009" y="89788"/>
                            <a:pt x="85487" y="103123"/>
                          </a:cubicBezTo>
                          <a:cubicBezTo>
                            <a:pt x="108347" y="132651"/>
                            <a:pt x="119777" y="172656"/>
                            <a:pt x="118824" y="216471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2" name="Freeform: Shape 411">
                      <a:extLst>
                        <a:ext uri="{FF2B5EF4-FFF2-40B4-BE49-F238E27FC236}">
                          <a16:creationId xmlns:a16="http://schemas.microsoft.com/office/drawing/2014/main" id="{D5366857-4A88-CDEE-6C1D-B506508DFB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64104" y="2374050"/>
                      <a:ext cx="72566" cy="196840"/>
                    </a:xfrm>
                    <a:custGeom>
                      <a:avLst/>
                      <a:gdLst>
                        <a:gd name="connsiteX0" fmla="*/ 72390 w 72566"/>
                        <a:gd name="connsiteY0" fmla="*/ 57776 h 196840"/>
                        <a:gd name="connsiteX1" fmla="*/ 58103 w 72566"/>
                        <a:gd name="connsiteY1" fmla="*/ 114926 h 196840"/>
                        <a:gd name="connsiteX2" fmla="*/ 21908 w 72566"/>
                        <a:gd name="connsiteY2" fmla="*/ 178743 h 196840"/>
                        <a:gd name="connsiteX3" fmla="*/ 17145 w 72566"/>
                        <a:gd name="connsiteY3" fmla="*/ 185411 h 196840"/>
                        <a:gd name="connsiteX4" fmla="*/ 10478 w 72566"/>
                        <a:gd name="connsiteY4" fmla="*/ 195888 h 196840"/>
                        <a:gd name="connsiteX5" fmla="*/ 0 w 72566"/>
                        <a:gd name="connsiteY5" fmla="*/ 196841 h 196840"/>
                        <a:gd name="connsiteX6" fmla="*/ 10478 w 72566"/>
                        <a:gd name="connsiteY6" fmla="*/ 181601 h 196840"/>
                        <a:gd name="connsiteX7" fmla="*/ 15240 w 72566"/>
                        <a:gd name="connsiteY7" fmla="*/ 174933 h 196840"/>
                        <a:gd name="connsiteX8" fmla="*/ 50483 w 72566"/>
                        <a:gd name="connsiteY8" fmla="*/ 113021 h 196840"/>
                        <a:gd name="connsiteX9" fmla="*/ 63817 w 72566"/>
                        <a:gd name="connsiteY9" fmla="*/ 58728 h 196840"/>
                        <a:gd name="connsiteX10" fmla="*/ 55245 w 72566"/>
                        <a:gd name="connsiteY10" fmla="*/ 15866 h 196840"/>
                        <a:gd name="connsiteX11" fmla="*/ 49530 w 72566"/>
                        <a:gd name="connsiteY11" fmla="*/ 6341 h 196840"/>
                        <a:gd name="connsiteX12" fmla="*/ 50483 w 72566"/>
                        <a:gd name="connsiteY12" fmla="*/ 626 h 196840"/>
                        <a:gd name="connsiteX13" fmla="*/ 56198 w 72566"/>
                        <a:gd name="connsiteY13" fmla="*/ 1578 h 196840"/>
                        <a:gd name="connsiteX14" fmla="*/ 62865 w 72566"/>
                        <a:gd name="connsiteY14" fmla="*/ 12056 h 196840"/>
                        <a:gd name="connsiteX15" fmla="*/ 72390 w 72566"/>
                        <a:gd name="connsiteY15" fmla="*/ 57776 h 1968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72566" h="196840">
                          <a:moveTo>
                            <a:pt x="72390" y="57776"/>
                          </a:moveTo>
                          <a:cubicBezTo>
                            <a:pt x="71438" y="74921"/>
                            <a:pt x="66675" y="93971"/>
                            <a:pt x="58103" y="114926"/>
                          </a:cubicBezTo>
                          <a:cubicBezTo>
                            <a:pt x="49530" y="134928"/>
                            <a:pt x="38100" y="154931"/>
                            <a:pt x="21908" y="178743"/>
                          </a:cubicBezTo>
                          <a:cubicBezTo>
                            <a:pt x="20003" y="180648"/>
                            <a:pt x="19050" y="183506"/>
                            <a:pt x="17145" y="185411"/>
                          </a:cubicBezTo>
                          <a:cubicBezTo>
                            <a:pt x="15240" y="188268"/>
                            <a:pt x="12383" y="192078"/>
                            <a:pt x="10478" y="195888"/>
                          </a:cubicBezTo>
                          <a:cubicBezTo>
                            <a:pt x="6668" y="195888"/>
                            <a:pt x="3810" y="195888"/>
                            <a:pt x="0" y="196841"/>
                          </a:cubicBezTo>
                          <a:cubicBezTo>
                            <a:pt x="3810" y="192078"/>
                            <a:pt x="6668" y="186363"/>
                            <a:pt x="10478" y="181601"/>
                          </a:cubicBezTo>
                          <a:cubicBezTo>
                            <a:pt x="12383" y="179696"/>
                            <a:pt x="13335" y="176838"/>
                            <a:pt x="15240" y="174933"/>
                          </a:cubicBezTo>
                          <a:cubicBezTo>
                            <a:pt x="31433" y="152073"/>
                            <a:pt x="42863" y="132071"/>
                            <a:pt x="50483" y="113021"/>
                          </a:cubicBezTo>
                          <a:cubicBezTo>
                            <a:pt x="59055" y="93018"/>
                            <a:pt x="63817" y="75873"/>
                            <a:pt x="63817" y="58728"/>
                          </a:cubicBezTo>
                          <a:cubicBezTo>
                            <a:pt x="64770" y="43488"/>
                            <a:pt x="61913" y="28248"/>
                            <a:pt x="55245" y="15866"/>
                          </a:cubicBezTo>
                          <a:cubicBezTo>
                            <a:pt x="53340" y="13008"/>
                            <a:pt x="51435" y="9198"/>
                            <a:pt x="49530" y="6341"/>
                          </a:cubicBezTo>
                          <a:cubicBezTo>
                            <a:pt x="48578" y="4436"/>
                            <a:pt x="48578" y="1578"/>
                            <a:pt x="50483" y="626"/>
                          </a:cubicBezTo>
                          <a:cubicBezTo>
                            <a:pt x="52388" y="-327"/>
                            <a:pt x="55245" y="-327"/>
                            <a:pt x="56198" y="1578"/>
                          </a:cubicBezTo>
                          <a:cubicBezTo>
                            <a:pt x="58103" y="5388"/>
                            <a:pt x="60960" y="8246"/>
                            <a:pt x="62865" y="12056"/>
                          </a:cubicBezTo>
                          <a:cubicBezTo>
                            <a:pt x="70485" y="24438"/>
                            <a:pt x="73342" y="40631"/>
                            <a:pt x="72390" y="57776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3" name="Freeform: Shape 412">
                      <a:extLst>
                        <a:ext uri="{FF2B5EF4-FFF2-40B4-BE49-F238E27FC236}">
                          <a16:creationId xmlns:a16="http://schemas.microsoft.com/office/drawing/2014/main" id="{716F3D9D-B21F-BE1E-3033-49CAB75EA0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22034" y="2159411"/>
                      <a:ext cx="122067" cy="322897"/>
                    </a:xfrm>
                    <a:custGeom>
                      <a:avLst/>
                      <a:gdLst>
                        <a:gd name="connsiteX0" fmla="*/ 103970 w 122067"/>
                        <a:gd name="connsiteY0" fmla="*/ 322897 h 322897"/>
                        <a:gd name="connsiteX1" fmla="*/ 100160 w 122067"/>
                        <a:gd name="connsiteY1" fmla="*/ 320993 h 322897"/>
                        <a:gd name="connsiteX2" fmla="*/ 79205 w 122067"/>
                        <a:gd name="connsiteY2" fmla="*/ 220980 h 322897"/>
                        <a:gd name="connsiteX3" fmla="*/ 89682 w 122067"/>
                        <a:gd name="connsiteY3" fmla="*/ 193358 h 322897"/>
                        <a:gd name="connsiteX4" fmla="*/ 91587 w 122067"/>
                        <a:gd name="connsiteY4" fmla="*/ 189547 h 322897"/>
                        <a:gd name="connsiteX5" fmla="*/ 114447 w 122067"/>
                        <a:gd name="connsiteY5" fmla="*/ 101918 h 322897"/>
                        <a:gd name="connsiteX6" fmla="*/ 83015 w 122067"/>
                        <a:gd name="connsiteY6" fmla="*/ 21907 h 322897"/>
                        <a:gd name="connsiteX7" fmla="*/ 66822 w 122067"/>
                        <a:gd name="connsiteY7" fmla="*/ 11430 h 322897"/>
                        <a:gd name="connsiteX8" fmla="*/ 45867 w 122067"/>
                        <a:gd name="connsiteY8" fmla="*/ 8572 h 322897"/>
                        <a:gd name="connsiteX9" fmla="*/ 19197 w 122067"/>
                        <a:gd name="connsiteY9" fmla="*/ 11430 h 322897"/>
                        <a:gd name="connsiteX10" fmla="*/ 6815 w 122067"/>
                        <a:gd name="connsiteY10" fmla="*/ 18097 h 322897"/>
                        <a:gd name="connsiteX11" fmla="*/ 1100 w 122067"/>
                        <a:gd name="connsiteY11" fmla="*/ 18097 h 322897"/>
                        <a:gd name="connsiteX12" fmla="*/ 1100 w 122067"/>
                        <a:gd name="connsiteY12" fmla="*/ 12382 h 322897"/>
                        <a:gd name="connsiteX13" fmla="*/ 16340 w 122067"/>
                        <a:gd name="connsiteY13" fmla="*/ 3810 h 322897"/>
                        <a:gd name="connsiteX14" fmla="*/ 45867 w 122067"/>
                        <a:gd name="connsiteY14" fmla="*/ 0 h 322897"/>
                        <a:gd name="connsiteX15" fmla="*/ 68727 w 122067"/>
                        <a:gd name="connsiteY15" fmla="*/ 3810 h 322897"/>
                        <a:gd name="connsiteX16" fmla="*/ 87777 w 122067"/>
                        <a:gd name="connsiteY16" fmla="*/ 15240 h 322897"/>
                        <a:gd name="connsiteX17" fmla="*/ 122067 w 122067"/>
                        <a:gd name="connsiteY17" fmla="*/ 101918 h 322897"/>
                        <a:gd name="connsiteX18" fmla="*/ 99207 w 122067"/>
                        <a:gd name="connsiteY18" fmla="*/ 192405 h 322897"/>
                        <a:gd name="connsiteX19" fmla="*/ 97302 w 122067"/>
                        <a:gd name="connsiteY19" fmla="*/ 196215 h 322897"/>
                        <a:gd name="connsiteX20" fmla="*/ 86825 w 122067"/>
                        <a:gd name="connsiteY20" fmla="*/ 222885 h 322897"/>
                        <a:gd name="connsiteX21" fmla="*/ 106827 w 122067"/>
                        <a:gd name="connsiteY21" fmla="*/ 316230 h 322897"/>
                        <a:gd name="connsiteX22" fmla="*/ 105875 w 122067"/>
                        <a:gd name="connsiteY22" fmla="*/ 321945 h 322897"/>
                        <a:gd name="connsiteX23" fmla="*/ 103970 w 122067"/>
                        <a:gd name="connsiteY23" fmla="*/ 322897 h 3228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122067" h="322897">
                          <a:moveTo>
                            <a:pt x="103970" y="322897"/>
                          </a:moveTo>
                          <a:cubicBezTo>
                            <a:pt x="103017" y="322897"/>
                            <a:pt x="101112" y="321945"/>
                            <a:pt x="100160" y="320993"/>
                          </a:cubicBezTo>
                          <a:cubicBezTo>
                            <a:pt x="78252" y="287655"/>
                            <a:pt x="70632" y="251460"/>
                            <a:pt x="79205" y="220980"/>
                          </a:cubicBezTo>
                          <a:cubicBezTo>
                            <a:pt x="82062" y="211455"/>
                            <a:pt x="85872" y="201930"/>
                            <a:pt x="89682" y="193358"/>
                          </a:cubicBezTo>
                          <a:lnTo>
                            <a:pt x="91587" y="189547"/>
                          </a:lnTo>
                          <a:cubicBezTo>
                            <a:pt x="102065" y="165735"/>
                            <a:pt x="113495" y="134302"/>
                            <a:pt x="114447" y="101918"/>
                          </a:cubicBezTo>
                          <a:cubicBezTo>
                            <a:pt x="115400" y="69532"/>
                            <a:pt x="103970" y="40005"/>
                            <a:pt x="83015" y="21907"/>
                          </a:cubicBezTo>
                          <a:cubicBezTo>
                            <a:pt x="77300" y="17145"/>
                            <a:pt x="72537" y="13335"/>
                            <a:pt x="66822" y="11430"/>
                          </a:cubicBezTo>
                          <a:cubicBezTo>
                            <a:pt x="60155" y="9525"/>
                            <a:pt x="53487" y="8572"/>
                            <a:pt x="45867" y="8572"/>
                          </a:cubicBezTo>
                          <a:cubicBezTo>
                            <a:pt x="37295" y="8572"/>
                            <a:pt x="27770" y="8572"/>
                            <a:pt x="19197" y="11430"/>
                          </a:cubicBezTo>
                          <a:cubicBezTo>
                            <a:pt x="14435" y="13335"/>
                            <a:pt x="9672" y="15240"/>
                            <a:pt x="6815" y="18097"/>
                          </a:cubicBezTo>
                          <a:cubicBezTo>
                            <a:pt x="4910" y="20002"/>
                            <a:pt x="2052" y="19050"/>
                            <a:pt x="1100" y="18097"/>
                          </a:cubicBezTo>
                          <a:cubicBezTo>
                            <a:pt x="-805" y="16193"/>
                            <a:pt x="147" y="13335"/>
                            <a:pt x="1100" y="12382"/>
                          </a:cubicBezTo>
                          <a:cubicBezTo>
                            <a:pt x="4910" y="8572"/>
                            <a:pt x="10625" y="5715"/>
                            <a:pt x="16340" y="3810"/>
                          </a:cubicBezTo>
                          <a:cubicBezTo>
                            <a:pt x="26817" y="0"/>
                            <a:pt x="36342" y="0"/>
                            <a:pt x="45867" y="0"/>
                          </a:cubicBezTo>
                          <a:cubicBezTo>
                            <a:pt x="53487" y="0"/>
                            <a:pt x="61107" y="952"/>
                            <a:pt x="68727" y="3810"/>
                          </a:cubicBezTo>
                          <a:cubicBezTo>
                            <a:pt x="75395" y="5715"/>
                            <a:pt x="81110" y="9525"/>
                            <a:pt x="87777" y="15240"/>
                          </a:cubicBezTo>
                          <a:cubicBezTo>
                            <a:pt x="109685" y="35243"/>
                            <a:pt x="122067" y="66675"/>
                            <a:pt x="122067" y="101918"/>
                          </a:cubicBezTo>
                          <a:cubicBezTo>
                            <a:pt x="121115" y="136208"/>
                            <a:pt x="109685" y="168593"/>
                            <a:pt x="99207" y="192405"/>
                          </a:cubicBezTo>
                          <a:lnTo>
                            <a:pt x="97302" y="196215"/>
                          </a:lnTo>
                          <a:cubicBezTo>
                            <a:pt x="93492" y="204787"/>
                            <a:pt x="89682" y="214312"/>
                            <a:pt x="86825" y="222885"/>
                          </a:cubicBezTo>
                          <a:cubicBezTo>
                            <a:pt x="79205" y="251460"/>
                            <a:pt x="86825" y="285750"/>
                            <a:pt x="106827" y="316230"/>
                          </a:cubicBezTo>
                          <a:cubicBezTo>
                            <a:pt x="107780" y="318135"/>
                            <a:pt x="107780" y="320993"/>
                            <a:pt x="105875" y="321945"/>
                          </a:cubicBezTo>
                          <a:cubicBezTo>
                            <a:pt x="104922" y="322897"/>
                            <a:pt x="104922" y="322897"/>
                            <a:pt x="103970" y="322897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4" name="Freeform: Shape 413">
                      <a:extLst>
                        <a:ext uri="{FF2B5EF4-FFF2-40B4-BE49-F238E27FC236}">
                          <a16:creationId xmlns:a16="http://schemas.microsoft.com/office/drawing/2014/main" id="{D0B1B027-124A-86AF-254B-19A78146DA2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57362" y="2000343"/>
                      <a:ext cx="32905" cy="136207"/>
                    </a:xfrm>
                    <a:custGeom>
                      <a:avLst/>
                      <a:gdLst>
                        <a:gd name="connsiteX0" fmla="*/ 29527 w 32905"/>
                        <a:gd name="connsiteY0" fmla="*/ 127635 h 136207"/>
                        <a:gd name="connsiteX1" fmla="*/ 21907 w 32905"/>
                        <a:gd name="connsiteY1" fmla="*/ 136208 h 136207"/>
                        <a:gd name="connsiteX2" fmla="*/ 20955 w 32905"/>
                        <a:gd name="connsiteY2" fmla="*/ 136208 h 136207"/>
                        <a:gd name="connsiteX3" fmla="*/ 17145 w 32905"/>
                        <a:gd name="connsiteY3" fmla="*/ 131445 h 136207"/>
                        <a:gd name="connsiteX4" fmla="*/ 20955 w 32905"/>
                        <a:gd name="connsiteY4" fmla="*/ 127635 h 136207"/>
                        <a:gd name="connsiteX5" fmla="*/ 21907 w 32905"/>
                        <a:gd name="connsiteY5" fmla="*/ 125730 h 136207"/>
                        <a:gd name="connsiteX6" fmla="*/ 22860 w 32905"/>
                        <a:gd name="connsiteY6" fmla="*/ 61913 h 136207"/>
                        <a:gd name="connsiteX7" fmla="*/ 0 w 32905"/>
                        <a:gd name="connsiteY7" fmla="*/ 5715 h 136207"/>
                        <a:gd name="connsiteX8" fmla="*/ 2857 w 32905"/>
                        <a:gd name="connsiteY8" fmla="*/ 2857 h 136207"/>
                        <a:gd name="connsiteX9" fmla="*/ 5715 w 32905"/>
                        <a:gd name="connsiteY9" fmla="*/ 0 h 136207"/>
                        <a:gd name="connsiteX10" fmla="*/ 30480 w 32905"/>
                        <a:gd name="connsiteY10" fmla="*/ 60007 h 136207"/>
                        <a:gd name="connsiteX11" fmla="*/ 29527 w 32905"/>
                        <a:gd name="connsiteY11" fmla="*/ 127635 h 1362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32905" h="136207">
                          <a:moveTo>
                            <a:pt x="29527" y="127635"/>
                          </a:moveTo>
                          <a:cubicBezTo>
                            <a:pt x="28575" y="133350"/>
                            <a:pt x="25718" y="136208"/>
                            <a:pt x="21907" y="136208"/>
                          </a:cubicBezTo>
                          <a:cubicBezTo>
                            <a:pt x="21907" y="136208"/>
                            <a:pt x="20955" y="136208"/>
                            <a:pt x="20955" y="136208"/>
                          </a:cubicBezTo>
                          <a:cubicBezTo>
                            <a:pt x="19050" y="136208"/>
                            <a:pt x="17145" y="134302"/>
                            <a:pt x="17145" y="131445"/>
                          </a:cubicBezTo>
                          <a:cubicBezTo>
                            <a:pt x="17145" y="129540"/>
                            <a:pt x="19050" y="128588"/>
                            <a:pt x="20955" y="127635"/>
                          </a:cubicBezTo>
                          <a:cubicBezTo>
                            <a:pt x="20955" y="127635"/>
                            <a:pt x="20955" y="126682"/>
                            <a:pt x="21907" y="125730"/>
                          </a:cubicBezTo>
                          <a:cubicBezTo>
                            <a:pt x="25718" y="101918"/>
                            <a:pt x="25718" y="80963"/>
                            <a:pt x="22860" y="61913"/>
                          </a:cubicBezTo>
                          <a:cubicBezTo>
                            <a:pt x="19050" y="40005"/>
                            <a:pt x="11430" y="20955"/>
                            <a:pt x="0" y="5715"/>
                          </a:cubicBezTo>
                          <a:cubicBezTo>
                            <a:pt x="952" y="4763"/>
                            <a:pt x="1905" y="3810"/>
                            <a:pt x="2857" y="2857"/>
                          </a:cubicBezTo>
                          <a:cubicBezTo>
                            <a:pt x="4763" y="1905"/>
                            <a:pt x="5715" y="953"/>
                            <a:pt x="5715" y="0"/>
                          </a:cubicBezTo>
                          <a:cubicBezTo>
                            <a:pt x="18098" y="16193"/>
                            <a:pt x="26670" y="37148"/>
                            <a:pt x="30480" y="60007"/>
                          </a:cubicBezTo>
                          <a:cubicBezTo>
                            <a:pt x="34290" y="80963"/>
                            <a:pt x="33338" y="102870"/>
                            <a:pt x="29527" y="127635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5" name="Freeform: Shape 414">
                      <a:extLst>
                        <a:ext uri="{FF2B5EF4-FFF2-40B4-BE49-F238E27FC236}">
                          <a16:creationId xmlns:a16="http://schemas.microsoft.com/office/drawing/2014/main" id="{D5F89DB1-8ED4-6C23-3844-6B4B0BE371D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44374" y="1888900"/>
                      <a:ext cx="49220" cy="128587"/>
                    </a:xfrm>
                    <a:custGeom>
                      <a:avLst/>
                      <a:gdLst>
                        <a:gd name="connsiteX0" fmla="*/ 49220 w 49220"/>
                        <a:gd name="connsiteY0" fmla="*/ 6668 h 128587"/>
                        <a:gd name="connsiteX1" fmla="*/ 27313 w 49220"/>
                        <a:gd name="connsiteY1" fmla="*/ 35243 h 128587"/>
                        <a:gd name="connsiteX2" fmla="*/ 8263 w 49220"/>
                        <a:gd name="connsiteY2" fmla="*/ 123825 h 128587"/>
                        <a:gd name="connsiteX3" fmla="*/ 4453 w 49220"/>
                        <a:gd name="connsiteY3" fmla="*/ 128588 h 128587"/>
                        <a:gd name="connsiteX4" fmla="*/ 4453 w 49220"/>
                        <a:gd name="connsiteY4" fmla="*/ 128588 h 128587"/>
                        <a:gd name="connsiteX5" fmla="*/ 643 w 49220"/>
                        <a:gd name="connsiteY5" fmla="*/ 124778 h 128587"/>
                        <a:gd name="connsiteX6" fmla="*/ 20645 w 49220"/>
                        <a:gd name="connsiteY6" fmla="*/ 31433 h 128587"/>
                        <a:gd name="connsiteX7" fmla="*/ 45410 w 49220"/>
                        <a:gd name="connsiteY7" fmla="*/ 0 h 128587"/>
                        <a:gd name="connsiteX8" fmla="*/ 49220 w 49220"/>
                        <a:gd name="connsiteY8" fmla="*/ 6668 h 1285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9220" h="128587">
                          <a:moveTo>
                            <a:pt x="49220" y="6668"/>
                          </a:moveTo>
                          <a:cubicBezTo>
                            <a:pt x="40648" y="13335"/>
                            <a:pt x="33980" y="22860"/>
                            <a:pt x="27313" y="35243"/>
                          </a:cubicBezTo>
                          <a:cubicBezTo>
                            <a:pt x="12073" y="62865"/>
                            <a:pt x="5405" y="94298"/>
                            <a:pt x="8263" y="123825"/>
                          </a:cubicBezTo>
                          <a:cubicBezTo>
                            <a:pt x="8263" y="125730"/>
                            <a:pt x="6358" y="127635"/>
                            <a:pt x="4453" y="128588"/>
                          </a:cubicBezTo>
                          <a:cubicBezTo>
                            <a:pt x="4453" y="128588"/>
                            <a:pt x="4453" y="128588"/>
                            <a:pt x="4453" y="128588"/>
                          </a:cubicBezTo>
                          <a:cubicBezTo>
                            <a:pt x="2548" y="128588"/>
                            <a:pt x="643" y="126682"/>
                            <a:pt x="643" y="124778"/>
                          </a:cubicBezTo>
                          <a:cubicBezTo>
                            <a:pt x="-2215" y="94298"/>
                            <a:pt x="4453" y="60960"/>
                            <a:pt x="20645" y="31433"/>
                          </a:cubicBezTo>
                          <a:cubicBezTo>
                            <a:pt x="28265" y="18098"/>
                            <a:pt x="35885" y="7620"/>
                            <a:pt x="45410" y="0"/>
                          </a:cubicBezTo>
                          <a:cubicBezTo>
                            <a:pt x="46363" y="1905"/>
                            <a:pt x="47315" y="4763"/>
                            <a:pt x="49220" y="6668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6" name="Freeform: Shape 415">
                      <a:extLst>
                        <a:ext uri="{FF2B5EF4-FFF2-40B4-BE49-F238E27FC236}">
                          <a16:creationId xmlns:a16="http://schemas.microsoft.com/office/drawing/2014/main" id="{4247C45C-843D-681A-1540-ED1A0288F7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42473" y="1871756"/>
                      <a:ext cx="239675" cy="608647"/>
                    </a:xfrm>
                    <a:custGeom>
                      <a:avLst/>
                      <a:gdLst>
                        <a:gd name="connsiteX0" fmla="*/ 237798 w 239675"/>
                        <a:gd name="connsiteY0" fmla="*/ 521970 h 608647"/>
                        <a:gd name="connsiteX1" fmla="*/ 173028 w 239675"/>
                        <a:gd name="connsiteY1" fmla="*/ 600075 h 608647"/>
                        <a:gd name="connsiteX2" fmla="*/ 127308 w 239675"/>
                        <a:gd name="connsiteY2" fmla="*/ 608648 h 608647"/>
                        <a:gd name="connsiteX3" fmla="*/ 72063 w 239675"/>
                        <a:gd name="connsiteY3" fmla="*/ 600075 h 608647"/>
                        <a:gd name="connsiteX4" fmla="*/ 10151 w 239675"/>
                        <a:gd name="connsiteY4" fmla="*/ 569595 h 608647"/>
                        <a:gd name="connsiteX5" fmla="*/ 626 w 239675"/>
                        <a:gd name="connsiteY5" fmla="*/ 559118 h 608647"/>
                        <a:gd name="connsiteX6" fmla="*/ 1578 w 239675"/>
                        <a:gd name="connsiteY6" fmla="*/ 553403 h 608647"/>
                        <a:gd name="connsiteX7" fmla="*/ 7293 w 239675"/>
                        <a:gd name="connsiteY7" fmla="*/ 554355 h 608647"/>
                        <a:gd name="connsiteX8" fmla="*/ 15866 w 239675"/>
                        <a:gd name="connsiteY8" fmla="*/ 563880 h 608647"/>
                        <a:gd name="connsiteX9" fmla="*/ 73968 w 239675"/>
                        <a:gd name="connsiteY9" fmla="*/ 592455 h 608647"/>
                        <a:gd name="connsiteX10" fmla="*/ 170171 w 239675"/>
                        <a:gd name="connsiteY10" fmla="*/ 592455 h 608647"/>
                        <a:gd name="connsiteX11" fmla="*/ 230178 w 239675"/>
                        <a:gd name="connsiteY11" fmla="*/ 520065 h 608647"/>
                        <a:gd name="connsiteX12" fmla="*/ 204461 w 239675"/>
                        <a:gd name="connsiteY12" fmla="*/ 429578 h 608647"/>
                        <a:gd name="connsiteX13" fmla="*/ 143501 w 239675"/>
                        <a:gd name="connsiteY13" fmla="*/ 387668 h 608647"/>
                        <a:gd name="connsiteX14" fmla="*/ 79683 w 239675"/>
                        <a:gd name="connsiteY14" fmla="*/ 343853 h 608647"/>
                        <a:gd name="connsiteX15" fmla="*/ 44441 w 239675"/>
                        <a:gd name="connsiteY15" fmla="*/ 250508 h 608647"/>
                        <a:gd name="connsiteX16" fmla="*/ 44441 w 239675"/>
                        <a:gd name="connsiteY16" fmla="*/ 240030 h 608647"/>
                        <a:gd name="connsiteX17" fmla="*/ 44441 w 239675"/>
                        <a:gd name="connsiteY17" fmla="*/ 237173 h 608647"/>
                        <a:gd name="connsiteX18" fmla="*/ 55871 w 239675"/>
                        <a:gd name="connsiteY18" fmla="*/ 151448 h 608647"/>
                        <a:gd name="connsiteX19" fmla="*/ 99686 w 239675"/>
                        <a:gd name="connsiteY19" fmla="*/ 0 h 608647"/>
                        <a:gd name="connsiteX20" fmla="*/ 108258 w 239675"/>
                        <a:gd name="connsiteY20" fmla="*/ 0 h 608647"/>
                        <a:gd name="connsiteX21" fmla="*/ 63491 w 239675"/>
                        <a:gd name="connsiteY21" fmla="*/ 152400 h 608647"/>
                        <a:gd name="connsiteX22" fmla="*/ 52061 w 239675"/>
                        <a:gd name="connsiteY22" fmla="*/ 236220 h 608647"/>
                        <a:gd name="connsiteX23" fmla="*/ 52061 w 239675"/>
                        <a:gd name="connsiteY23" fmla="*/ 245745 h 608647"/>
                        <a:gd name="connsiteX24" fmla="*/ 52061 w 239675"/>
                        <a:gd name="connsiteY24" fmla="*/ 249555 h 608647"/>
                        <a:gd name="connsiteX25" fmla="*/ 84446 w 239675"/>
                        <a:gd name="connsiteY25" fmla="*/ 338138 h 608647"/>
                        <a:gd name="connsiteX26" fmla="*/ 145406 w 239675"/>
                        <a:gd name="connsiteY26" fmla="*/ 380048 h 608647"/>
                        <a:gd name="connsiteX27" fmla="*/ 208271 w 239675"/>
                        <a:gd name="connsiteY27" fmla="*/ 423863 h 608647"/>
                        <a:gd name="connsiteX28" fmla="*/ 233036 w 239675"/>
                        <a:gd name="connsiteY28" fmla="*/ 468630 h 608647"/>
                        <a:gd name="connsiteX29" fmla="*/ 234941 w 239675"/>
                        <a:gd name="connsiteY29" fmla="*/ 477203 h 608647"/>
                        <a:gd name="connsiteX30" fmla="*/ 237798 w 239675"/>
                        <a:gd name="connsiteY30" fmla="*/ 521970 h 6086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239675" h="608647">
                          <a:moveTo>
                            <a:pt x="237798" y="521970"/>
                          </a:moveTo>
                          <a:cubicBezTo>
                            <a:pt x="231131" y="556260"/>
                            <a:pt x="205413" y="587693"/>
                            <a:pt x="173028" y="600075"/>
                          </a:cubicBezTo>
                          <a:cubicBezTo>
                            <a:pt x="159693" y="605790"/>
                            <a:pt x="144453" y="608648"/>
                            <a:pt x="127308" y="608648"/>
                          </a:cubicBezTo>
                          <a:cubicBezTo>
                            <a:pt x="110163" y="608648"/>
                            <a:pt x="92066" y="605790"/>
                            <a:pt x="72063" y="600075"/>
                          </a:cubicBezTo>
                          <a:cubicBezTo>
                            <a:pt x="44441" y="592455"/>
                            <a:pt x="24438" y="582930"/>
                            <a:pt x="10151" y="569595"/>
                          </a:cubicBezTo>
                          <a:cubicBezTo>
                            <a:pt x="6341" y="566738"/>
                            <a:pt x="3483" y="562928"/>
                            <a:pt x="626" y="559118"/>
                          </a:cubicBezTo>
                          <a:cubicBezTo>
                            <a:pt x="-327" y="557213"/>
                            <a:pt x="-327" y="554355"/>
                            <a:pt x="1578" y="553403"/>
                          </a:cubicBezTo>
                          <a:cubicBezTo>
                            <a:pt x="3483" y="552450"/>
                            <a:pt x="6341" y="552450"/>
                            <a:pt x="7293" y="554355"/>
                          </a:cubicBezTo>
                          <a:cubicBezTo>
                            <a:pt x="10151" y="558165"/>
                            <a:pt x="13008" y="561023"/>
                            <a:pt x="15866" y="563880"/>
                          </a:cubicBezTo>
                          <a:cubicBezTo>
                            <a:pt x="29201" y="576263"/>
                            <a:pt x="48251" y="585788"/>
                            <a:pt x="73968" y="592455"/>
                          </a:cubicBezTo>
                          <a:cubicBezTo>
                            <a:pt x="113021" y="602933"/>
                            <a:pt x="143501" y="602933"/>
                            <a:pt x="170171" y="592455"/>
                          </a:cubicBezTo>
                          <a:cubicBezTo>
                            <a:pt x="199698" y="580073"/>
                            <a:pt x="223511" y="552450"/>
                            <a:pt x="230178" y="520065"/>
                          </a:cubicBezTo>
                          <a:cubicBezTo>
                            <a:pt x="236846" y="488633"/>
                            <a:pt x="227321" y="453390"/>
                            <a:pt x="204461" y="429578"/>
                          </a:cubicBezTo>
                          <a:cubicBezTo>
                            <a:pt x="188268" y="411480"/>
                            <a:pt x="165408" y="399098"/>
                            <a:pt x="143501" y="387668"/>
                          </a:cubicBezTo>
                          <a:cubicBezTo>
                            <a:pt x="120641" y="375285"/>
                            <a:pt x="97781" y="362903"/>
                            <a:pt x="79683" y="343853"/>
                          </a:cubicBezTo>
                          <a:cubicBezTo>
                            <a:pt x="58728" y="320993"/>
                            <a:pt x="46346" y="287655"/>
                            <a:pt x="44441" y="250508"/>
                          </a:cubicBezTo>
                          <a:cubicBezTo>
                            <a:pt x="44441" y="246698"/>
                            <a:pt x="44441" y="242888"/>
                            <a:pt x="44441" y="240030"/>
                          </a:cubicBezTo>
                          <a:cubicBezTo>
                            <a:pt x="44441" y="239077"/>
                            <a:pt x="44441" y="238125"/>
                            <a:pt x="44441" y="237173"/>
                          </a:cubicBezTo>
                          <a:cubicBezTo>
                            <a:pt x="44441" y="208598"/>
                            <a:pt x="50156" y="179070"/>
                            <a:pt x="55871" y="151448"/>
                          </a:cubicBezTo>
                          <a:cubicBezTo>
                            <a:pt x="66348" y="101918"/>
                            <a:pt x="78731" y="49530"/>
                            <a:pt x="99686" y="0"/>
                          </a:cubicBezTo>
                          <a:cubicBezTo>
                            <a:pt x="102543" y="0"/>
                            <a:pt x="105401" y="0"/>
                            <a:pt x="108258" y="0"/>
                          </a:cubicBezTo>
                          <a:cubicBezTo>
                            <a:pt x="86351" y="49530"/>
                            <a:pt x="73968" y="102870"/>
                            <a:pt x="63491" y="152400"/>
                          </a:cubicBezTo>
                          <a:cubicBezTo>
                            <a:pt x="57776" y="179070"/>
                            <a:pt x="52061" y="207645"/>
                            <a:pt x="52061" y="236220"/>
                          </a:cubicBezTo>
                          <a:cubicBezTo>
                            <a:pt x="52061" y="239077"/>
                            <a:pt x="52061" y="242888"/>
                            <a:pt x="52061" y="245745"/>
                          </a:cubicBezTo>
                          <a:cubicBezTo>
                            <a:pt x="52061" y="246698"/>
                            <a:pt x="52061" y="248602"/>
                            <a:pt x="52061" y="249555"/>
                          </a:cubicBezTo>
                          <a:cubicBezTo>
                            <a:pt x="53966" y="284798"/>
                            <a:pt x="65396" y="316230"/>
                            <a:pt x="84446" y="338138"/>
                          </a:cubicBezTo>
                          <a:cubicBezTo>
                            <a:pt x="100638" y="356235"/>
                            <a:pt x="123498" y="368618"/>
                            <a:pt x="145406" y="380048"/>
                          </a:cubicBezTo>
                          <a:cubicBezTo>
                            <a:pt x="168266" y="392430"/>
                            <a:pt x="191126" y="404813"/>
                            <a:pt x="208271" y="423863"/>
                          </a:cubicBezTo>
                          <a:cubicBezTo>
                            <a:pt x="219701" y="436245"/>
                            <a:pt x="228273" y="452438"/>
                            <a:pt x="233036" y="468630"/>
                          </a:cubicBezTo>
                          <a:cubicBezTo>
                            <a:pt x="233988" y="471488"/>
                            <a:pt x="234941" y="474345"/>
                            <a:pt x="234941" y="477203"/>
                          </a:cubicBezTo>
                          <a:cubicBezTo>
                            <a:pt x="240656" y="491490"/>
                            <a:pt x="240656" y="506730"/>
                            <a:pt x="237798" y="521970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7" name="Freeform: Shape 416">
                      <a:extLst>
                        <a:ext uri="{FF2B5EF4-FFF2-40B4-BE49-F238E27FC236}">
                          <a16:creationId xmlns:a16="http://schemas.microsoft.com/office/drawing/2014/main" id="{1D7362A0-F8F0-BE9E-5773-534683D639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86438" y="1915571"/>
                      <a:ext cx="135511" cy="206692"/>
                    </a:xfrm>
                    <a:custGeom>
                      <a:avLst/>
                      <a:gdLst>
                        <a:gd name="connsiteX0" fmla="*/ 30956 w 135511"/>
                        <a:gd name="connsiteY0" fmla="*/ 206692 h 206692"/>
                        <a:gd name="connsiteX1" fmla="*/ 1429 w 135511"/>
                        <a:gd name="connsiteY1" fmla="*/ 196215 h 206692"/>
                        <a:gd name="connsiteX2" fmla="*/ 1429 w 135511"/>
                        <a:gd name="connsiteY2" fmla="*/ 190500 h 206692"/>
                        <a:gd name="connsiteX3" fmla="*/ 7144 w 135511"/>
                        <a:gd name="connsiteY3" fmla="*/ 189548 h 206692"/>
                        <a:gd name="connsiteX4" fmla="*/ 53816 w 135511"/>
                        <a:gd name="connsiteY4" fmla="*/ 192405 h 206692"/>
                        <a:gd name="connsiteX5" fmla="*/ 90011 w 135511"/>
                        <a:gd name="connsiteY5" fmla="*/ 156210 h 206692"/>
                        <a:gd name="connsiteX6" fmla="*/ 125254 w 135511"/>
                        <a:gd name="connsiteY6" fmla="*/ 4763 h 206692"/>
                        <a:gd name="connsiteX7" fmla="*/ 129064 w 135511"/>
                        <a:gd name="connsiteY7" fmla="*/ 0 h 206692"/>
                        <a:gd name="connsiteX8" fmla="*/ 133826 w 135511"/>
                        <a:gd name="connsiteY8" fmla="*/ 3810 h 206692"/>
                        <a:gd name="connsiteX9" fmla="*/ 97631 w 135511"/>
                        <a:gd name="connsiteY9" fmla="*/ 160973 h 206692"/>
                        <a:gd name="connsiteX10" fmla="*/ 57626 w 135511"/>
                        <a:gd name="connsiteY10" fmla="*/ 200025 h 206692"/>
                        <a:gd name="connsiteX11" fmla="*/ 30956 w 135511"/>
                        <a:gd name="connsiteY11" fmla="*/ 206692 h 2066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35511" h="206692">
                          <a:moveTo>
                            <a:pt x="30956" y="206692"/>
                          </a:moveTo>
                          <a:cubicBezTo>
                            <a:pt x="19526" y="206692"/>
                            <a:pt x="9049" y="202883"/>
                            <a:pt x="1429" y="196215"/>
                          </a:cubicBezTo>
                          <a:cubicBezTo>
                            <a:pt x="-476" y="194310"/>
                            <a:pt x="-476" y="192405"/>
                            <a:pt x="1429" y="190500"/>
                          </a:cubicBezTo>
                          <a:cubicBezTo>
                            <a:pt x="3334" y="188595"/>
                            <a:pt x="5239" y="188595"/>
                            <a:pt x="7144" y="189548"/>
                          </a:cubicBezTo>
                          <a:cubicBezTo>
                            <a:pt x="20479" y="200978"/>
                            <a:pt x="40481" y="199073"/>
                            <a:pt x="53816" y="192405"/>
                          </a:cubicBezTo>
                          <a:cubicBezTo>
                            <a:pt x="67151" y="185737"/>
                            <a:pt x="78581" y="174308"/>
                            <a:pt x="90011" y="156210"/>
                          </a:cubicBezTo>
                          <a:cubicBezTo>
                            <a:pt x="118586" y="112395"/>
                            <a:pt x="130969" y="57150"/>
                            <a:pt x="125254" y="4763"/>
                          </a:cubicBezTo>
                          <a:cubicBezTo>
                            <a:pt x="125254" y="2857"/>
                            <a:pt x="126206" y="953"/>
                            <a:pt x="129064" y="0"/>
                          </a:cubicBezTo>
                          <a:cubicBezTo>
                            <a:pt x="130969" y="0"/>
                            <a:pt x="132874" y="953"/>
                            <a:pt x="133826" y="3810"/>
                          </a:cubicBezTo>
                          <a:cubicBezTo>
                            <a:pt x="140494" y="59055"/>
                            <a:pt x="127159" y="114300"/>
                            <a:pt x="97631" y="160973"/>
                          </a:cubicBezTo>
                          <a:cubicBezTo>
                            <a:pt x="85249" y="180023"/>
                            <a:pt x="72866" y="193358"/>
                            <a:pt x="57626" y="200025"/>
                          </a:cubicBezTo>
                          <a:cubicBezTo>
                            <a:pt x="49054" y="204787"/>
                            <a:pt x="39529" y="206692"/>
                            <a:pt x="30956" y="206692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8" name="Freeform: Shape 417">
                      <a:extLst>
                        <a:ext uri="{FF2B5EF4-FFF2-40B4-BE49-F238E27FC236}">
                          <a16:creationId xmlns:a16="http://schemas.microsoft.com/office/drawing/2014/main" id="{47851076-9DAC-FE29-F940-C9D17AEF527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03446" y="2159737"/>
                      <a:ext cx="101693" cy="190173"/>
                    </a:xfrm>
                    <a:custGeom>
                      <a:avLst/>
                      <a:gdLst>
                        <a:gd name="connsiteX0" fmla="*/ 73016 w 101693"/>
                        <a:gd name="connsiteY0" fmla="*/ 190173 h 190173"/>
                        <a:gd name="connsiteX1" fmla="*/ 69206 w 101693"/>
                        <a:gd name="connsiteY1" fmla="*/ 188268 h 190173"/>
                        <a:gd name="connsiteX2" fmla="*/ 70158 w 101693"/>
                        <a:gd name="connsiteY2" fmla="*/ 182553 h 190173"/>
                        <a:gd name="connsiteX3" fmla="*/ 93971 w 101693"/>
                        <a:gd name="connsiteY3" fmla="*/ 137786 h 190173"/>
                        <a:gd name="connsiteX4" fmla="*/ 78731 w 101693"/>
                        <a:gd name="connsiteY4" fmla="*/ 86351 h 190173"/>
                        <a:gd name="connsiteX5" fmla="*/ 42536 w 101693"/>
                        <a:gd name="connsiteY5" fmla="*/ 43488 h 190173"/>
                        <a:gd name="connsiteX6" fmla="*/ 1578 w 101693"/>
                        <a:gd name="connsiteY6" fmla="*/ 7293 h 190173"/>
                        <a:gd name="connsiteX7" fmla="*/ 626 w 101693"/>
                        <a:gd name="connsiteY7" fmla="*/ 1578 h 190173"/>
                        <a:gd name="connsiteX8" fmla="*/ 6341 w 101693"/>
                        <a:gd name="connsiteY8" fmla="*/ 626 h 190173"/>
                        <a:gd name="connsiteX9" fmla="*/ 48251 w 101693"/>
                        <a:gd name="connsiteY9" fmla="*/ 37773 h 190173"/>
                        <a:gd name="connsiteX10" fmla="*/ 85398 w 101693"/>
                        <a:gd name="connsiteY10" fmla="*/ 81588 h 190173"/>
                        <a:gd name="connsiteX11" fmla="*/ 101591 w 101693"/>
                        <a:gd name="connsiteY11" fmla="*/ 137786 h 190173"/>
                        <a:gd name="connsiteX12" fmla="*/ 73968 w 101693"/>
                        <a:gd name="connsiteY12" fmla="*/ 189221 h 190173"/>
                        <a:gd name="connsiteX13" fmla="*/ 73016 w 101693"/>
                        <a:gd name="connsiteY13" fmla="*/ 190173 h 1901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01693" h="190173">
                          <a:moveTo>
                            <a:pt x="73016" y="190173"/>
                          </a:moveTo>
                          <a:cubicBezTo>
                            <a:pt x="72063" y="190173"/>
                            <a:pt x="70158" y="189221"/>
                            <a:pt x="69206" y="188268"/>
                          </a:cubicBezTo>
                          <a:cubicBezTo>
                            <a:pt x="68253" y="186363"/>
                            <a:pt x="68253" y="183506"/>
                            <a:pt x="70158" y="182553"/>
                          </a:cubicBezTo>
                          <a:cubicBezTo>
                            <a:pt x="84446" y="173981"/>
                            <a:pt x="93018" y="155883"/>
                            <a:pt x="93971" y="137786"/>
                          </a:cubicBezTo>
                          <a:cubicBezTo>
                            <a:pt x="94923" y="121593"/>
                            <a:pt x="89208" y="103496"/>
                            <a:pt x="78731" y="86351"/>
                          </a:cubicBezTo>
                          <a:cubicBezTo>
                            <a:pt x="68253" y="70158"/>
                            <a:pt x="54918" y="55871"/>
                            <a:pt x="42536" y="43488"/>
                          </a:cubicBezTo>
                          <a:cubicBezTo>
                            <a:pt x="31106" y="32058"/>
                            <a:pt x="16818" y="18723"/>
                            <a:pt x="1578" y="7293"/>
                          </a:cubicBezTo>
                          <a:cubicBezTo>
                            <a:pt x="-327" y="6341"/>
                            <a:pt x="-327" y="3483"/>
                            <a:pt x="626" y="1578"/>
                          </a:cubicBezTo>
                          <a:cubicBezTo>
                            <a:pt x="1578" y="-327"/>
                            <a:pt x="4436" y="-327"/>
                            <a:pt x="6341" y="626"/>
                          </a:cubicBezTo>
                          <a:cubicBezTo>
                            <a:pt x="22533" y="12056"/>
                            <a:pt x="36821" y="26343"/>
                            <a:pt x="48251" y="37773"/>
                          </a:cubicBezTo>
                          <a:cubicBezTo>
                            <a:pt x="60633" y="50156"/>
                            <a:pt x="74921" y="64443"/>
                            <a:pt x="85398" y="81588"/>
                          </a:cubicBezTo>
                          <a:cubicBezTo>
                            <a:pt x="96828" y="99686"/>
                            <a:pt x="102543" y="119688"/>
                            <a:pt x="101591" y="137786"/>
                          </a:cubicBezTo>
                          <a:cubicBezTo>
                            <a:pt x="100638" y="158741"/>
                            <a:pt x="90161" y="178743"/>
                            <a:pt x="73968" y="189221"/>
                          </a:cubicBezTo>
                          <a:cubicBezTo>
                            <a:pt x="73968" y="190173"/>
                            <a:pt x="73016" y="190173"/>
                            <a:pt x="73016" y="190173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9" name="Freeform: Shape 418">
                      <a:extLst>
                        <a:ext uri="{FF2B5EF4-FFF2-40B4-BE49-F238E27FC236}">
                          <a16:creationId xmlns:a16="http://schemas.microsoft.com/office/drawing/2014/main" id="{41E36A7D-6BD3-4B83-20F1-69198E2FD3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70930" y="2470878"/>
                      <a:ext cx="58871" cy="98107"/>
                    </a:xfrm>
                    <a:custGeom>
                      <a:avLst/>
                      <a:gdLst>
                        <a:gd name="connsiteX0" fmla="*/ 53156 w 58871"/>
                        <a:gd name="connsiteY0" fmla="*/ 98107 h 98107"/>
                        <a:gd name="connsiteX1" fmla="*/ 53156 w 58871"/>
                        <a:gd name="connsiteY1" fmla="*/ 98107 h 98107"/>
                        <a:gd name="connsiteX2" fmla="*/ 29344 w 58871"/>
                        <a:gd name="connsiteY2" fmla="*/ 85725 h 98107"/>
                        <a:gd name="connsiteX3" fmla="*/ 769 w 58871"/>
                        <a:gd name="connsiteY3" fmla="*/ 3810 h 98107"/>
                        <a:gd name="connsiteX4" fmla="*/ 5531 w 58871"/>
                        <a:gd name="connsiteY4" fmla="*/ 0 h 98107"/>
                        <a:gd name="connsiteX5" fmla="*/ 9341 w 58871"/>
                        <a:gd name="connsiteY5" fmla="*/ 4763 h 98107"/>
                        <a:gd name="connsiteX6" fmla="*/ 36011 w 58871"/>
                        <a:gd name="connsiteY6" fmla="*/ 79057 h 98107"/>
                        <a:gd name="connsiteX7" fmla="*/ 55061 w 58871"/>
                        <a:gd name="connsiteY7" fmla="*/ 89535 h 98107"/>
                        <a:gd name="connsiteX8" fmla="*/ 58871 w 58871"/>
                        <a:gd name="connsiteY8" fmla="*/ 94298 h 98107"/>
                        <a:gd name="connsiteX9" fmla="*/ 53156 w 58871"/>
                        <a:gd name="connsiteY9" fmla="*/ 98107 h 981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58871" h="98107">
                          <a:moveTo>
                            <a:pt x="53156" y="98107"/>
                          </a:moveTo>
                          <a:cubicBezTo>
                            <a:pt x="53156" y="98107"/>
                            <a:pt x="53156" y="98107"/>
                            <a:pt x="53156" y="98107"/>
                          </a:cubicBezTo>
                          <a:cubicBezTo>
                            <a:pt x="44584" y="97155"/>
                            <a:pt x="36964" y="93345"/>
                            <a:pt x="29344" y="85725"/>
                          </a:cubicBezTo>
                          <a:cubicBezTo>
                            <a:pt x="7436" y="64770"/>
                            <a:pt x="-3041" y="33338"/>
                            <a:pt x="769" y="3810"/>
                          </a:cubicBezTo>
                          <a:cubicBezTo>
                            <a:pt x="769" y="1905"/>
                            <a:pt x="2674" y="0"/>
                            <a:pt x="5531" y="0"/>
                          </a:cubicBezTo>
                          <a:cubicBezTo>
                            <a:pt x="7436" y="0"/>
                            <a:pt x="9341" y="1905"/>
                            <a:pt x="9341" y="4763"/>
                          </a:cubicBezTo>
                          <a:cubicBezTo>
                            <a:pt x="5531" y="31432"/>
                            <a:pt x="16009" y="60960"/>
                            <a:pt x="36011" y="79057"/>
                          </a:cubicBezTo>
                          <a:cubicBezTo>
                            <a:pt x="42679" y="85725"/>
                            <a:pt x="48394" y="88582"/>
                            <a:pt x="55061" y="89535"/>
                          </a:cubicBezTo>
                          <a:cubicBezTo>
                            <a:pt x="56966" y="89535"/>
                            <a:pt x="58871" y="91440"/>
                            <a:pt x="58871" y="94298"/>
                          </a:cubicBezTo>
                          <a:cubicBezTo>
                            <a:pt x="56966" y="96202"/>
                            <a:pt x="55061" y="98107"/>
                            <a:pt x="53156" y="98107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20" name="Freeform: Shape 419">
                      <a:extLst>
                        <a:ext uri="{FF2B5EF4-FFF2-40B4-BE49-F238E27FC236}">
                          <a16:creationId xmlns:a16="http://schemas.microsoft.com/office/drawing/2014/main" id="{518ADFE1-9BF6-812A-1256-42671D2756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42725" y="2282862"/>
                      <a:ext cx="101591" cy="59428"/>
                    </a:xfrm>
                    <a:custGeom>
                      <a:avLst/>
                      <a:gdLst>
                        <a:gd name="connsiteX0" fmla="*/ 80384 w 101591"/>
                        <a:gd name="connsiteY0" fmla="*/ 59429 h 59428"/>
                        <a:gd name="connsiteX1" fmla="*/ 40379 w 101591"/>
                        <a:gd name="connsiteY1" fmla="*/ 47999 h 59428"/>
                        <a:gd name="connsiteX2" fmla="*/ 374 w 101591"/>
                        <a:gd name="connsiteY2" fmla="*/ 6089 h 59428"/>
                        <a:gd name="connsiteX3" fmla="*/ 2279 w 101591"/>
                        <a:gd name="connsiteY3" fmla="*/ 374 h 59428"/>
                        <a:gd name="connsiteX4" fmla="*/ 7994 w 101591"/>
                        <a:gd name="connsiteY4" fmla="*/ 2279 h 59428"/>
                        <a:gd name="connsiteX5" fmla="*/ 45141 w 101591"/>
                        <a:gd name="connsiteY5" fmla="*/ 41331 h 59428"/>
                        <a:gd name="connsiteX6" fmla="*/ 96576 w 101591"/>
                        <a:gd name="connsiteY6" fmla="*/ 48951 h 59428"/>
                        <a:gd name="connsiteX7" fmla="*/ 101339 w 101591"/>
                        <a:gd name="connsiteY7" fmla="*/ 51809 h 59428"/>
                        <a:gd name="connsiteX8" fmla="*/ 98481 w 101591"/>
                        <a:gd name="connsiteY8" fmla="*/ 56571 h 59428"/>
                        <a:gd name="connsiteX9" fmla="*/ 80384 w 101591"/>
                        <a:gd name="connsiteY9" fmla="*/ 59429 h 594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01591" h="59428">
                          <a:moveTo>
                            <a:pt x="80384" y="59429"/>
                          </a:moveTo>
                          <a:cubicBezTo>
                            <a:pt x="67049" y="59429"/>
                            <a:pt x="52761" y="55619"/>
                            <a:pt x="40379" y="47999"/>
                          </a:cubicBezTo>
                          <a:cubicBezTo>
                            <a:pt x="25139" y="38474"/>
                            <a:pt x="10851" y="24186"/>
                            <a:pt x="374" y="6089"/>
                          </a:cubicBezTo>
                          <a:cubicBezTo>
                            <a:pt x="-579" y="4184"/>
                            <a:pt x="374" y="1326"/>
                            <a:pt x="2279" y="374"/>
                          </a:cubicBezTo>
                          <a:cubicBezTo>
                            <a:pt x="4184" y="-579"/>
                            <a:pt x="7041" y="374"/>
                            <a:pt x="7994" y="2279"/>
                          </a:cubicBezTo>
                          <a:cubicBezTo>
                            <a:pt x="17519" y="19424"/>
                            <a:pt x="30854" y="32759"/>
                            <a:pt x="45141" y="41331"/>
                          </a:cubicBezTo>
                          <a:cubicBezTo>
                            <a:pt x="61334" y="50856"/>
                            <a:pt x="80384" y="53714"/>
                            <a:pt x="96576" y="48951"/>
                          </a:cubicBezTo>
                          <a:cubicBezTo>
                            <a:pt x="98481" y="47999"/>
                            <a:pt x="101339" y="49904"/>
                            <a:pt x="101339" y="51809"/>
                          </a:cubicBezTo>
                          <a:cubicBezTo>
                            <a:pt x="102291" y="53714"/>
                            <a:pt x="100386" y="56571"/>
                            <a:pt x="98481" y="56571"/>
                          </a:cubicBezTo>
                          <a:cubicBezTo>
                            <a:pt x="92766" y="58476"/>
                            <a:pt x="87051" y="59429"/>
                            <a:pt x="80384" y="59429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21" name="Freeform: Shape 420">
                      <a:extLst>
                        <a:ext uri="{FF2B5EF4-FFF2-40B4-BE49-F238E27FC236}">
                          <a16:creationId xmlns:a16="http://schemas.microsoft.com/office/drawing/2014/main" id="{D7E3220A-876E-4282-7CA1-D565633EE7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75459" y="2314668"/>
                      <a:ext cx="89788" cy="95250"/>
                    </a:xfrm>
                    <a:custGeom>
                      <a:avLst/>
                      <a:gdLst>
                        <a:gd name="connsiteX0" fmla="*/ 85725 w 89788"/>
                        <a:gd name="connsiteY0" fmla="*/ 95250 h 95250"/>
                        <a:gd name="connsiteX1" fmla="*/ 81915 w 89788"/>
                        <a:gd name="connsiteY1" fmla="*/ 92392 h 95250"/>
                        <a:gd name="connsiteX2" fmla="*/ 2857 w 89788"/>
                        <a:gd name="connsiteY2" fmla="*/ 8573 h 95250"/>
                        <a:gd name="connsiteX3" fmla="*/ 0 w 89788"/>
                        <a:gd name="connsiteY3" fmla="*/ 2857 h 95250"/>
                        <a:gd name="connsiteX4" fmla="*/ 5715 w 89788"/>
                        <a:gd name="connsiteY4" fmla="*/ 0 h 95250"/>
                        <a:gd name="connsiteX5" fmla="*/ 89535 w 89788"/>
                        <a:gd name="connsiteY5" fmla="*/ 88583 h 95250"/>
                        <a:gd name="connsiteX6" fmla="*/ 86677 w 89788"/>
                        <a:gd name="connsiteY6" fmla="*/ 93345 h 95250"/>
                        <a:gd name="connsiteX7" fmla="*/ 85725 w 89788"/>
                        <a:gd name="connsiteY7" fmla="*/ 95250 h 952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89788" h="95250">
                          <a:moveTo>
                            <a:pt x="85725" y="95250"/>
                          </a:moveTo>
                          <a:cubicBezTo>
                            <a:pt x="83820" y="95250"/>
                            <a:pt x="81915" y="94298"/>
                            <a:pt x="81915" y="92392"/>
                          </a:cubicBezTo>
                          <a:cubicBezTo>
                            <a:pt x="70485" y="54292"/>
                            <a:pt x="40005" y="21908"/>
                            <a:pt x="2857" y="8573"/>
                          </a:cubicBezTo>
                          <a:cubicBezTo>
                            <a:pt x="952" y="7620"/>
                            <a:pt x="0" y="5715"/>
                            <a:pt x="0" y="2857"/>
                          </a:cubicBezTo>
                          <a:cubicBezTo>
                            <a:pt x="952" y="952"/>
                            <a:pt x="2857" y="0"/>
                            <a:pt x="5715" y="0"/>
                          </a:cubicBezTo>
                          <a:cubicBezTo>
                            <a:pt x="45720" y="14288"/>
                            <a:pt x="77152" y="48577"/>
                            <a:pt x="89535" y="88583"/>
                          </a:cubicBezTo>
                          <a:cubicBezTo>
                            <a:pt x="90488" y="90488"/>
                            <a:pt x="88582" y="93345"/>
                            <a:pt x="86677" y="93345"/>
                          </a:cubicBezTo>
                          <a:cubicBezTo>
                            <a:pt x="86677" y="95250"/>
                            <a:pt x="85725" y="95250"/>
                            <a:pt x="85725" y="95250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22" name="Freeform: Shape 421">
                      <a:extLst>
                        <a:ext uri="{FF2B5EF4-FFF2-40B4-BE49-F238E27FC236}">
                          <a16:creationId xmlns:a16="http://schemas.microsoft.com/office/drawing/2014/main" id="{567230E5-8EBC-6A93-0FDC-225CDAD9FB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48613" y="2015583"/>
                      <a:ext cx="115490" cy="180975"/>
                    </a:xfrm>
                    <a:custGeom>
                      <a:avLst/>
                      <a:gdLst>
                        <a:gd name="connsiteX0" fmla="*/ 115491 w 115490"/>
                        <a:gd name="connsiteY0" fmla="*/ 177165 h 180975"/>
                        <a:gd name="connsiteX1" fmla="*/ 111681 w 115490"/>
                        <a:gd name="connsiteY1" fmla="*/ 180975 h 180975"/>
                        <a:gd name="connsiteX2" fmla="*/ 111681 w 115490"/>
                        <a:gd name="connsiteY2" fmla="*/ 180975 h 180975"/>
                        <a:gd name="connsiteX3" fmla="*/ 107871 w 115490"/>
                        <a:gd name="connsiteY3" fmla="*/ 177165 h 180975"/>
                        <a:gd name="connsiteX4" fmla="*/ 106918 w 115490"/>
                        <a:gd name="connsiteY4" fmla="*/ 165735 h 180975"/>
                        <a:gd name="connsiteX5" fmla="*/ 106918 w 115490"/>
                        <a:gd name="connsiteY5" fmla="*/ 165735 h 180975"/>
                        <a:gd name="connsiteX6" fmla="*/ 100251 w 115490"/>
                        <a:gd name="connsiteY6" fmla="*/ 143828 h 180975"/>
                        <a:gd name="connsiteX7" fmla="*/ 46911 w 115490"/>
                        <a:gd name="connsiteY7" fmla="*/ 92393 h 180975"/>
                        <a:gd name="connsiteX8" fmla="*/ 44053 w 115490"/>
                        <a:gd name="connsiteY8" fmla="*/ 90488 h 180975"/>
                        <a:gd name="connsiteX9" fmla="*/ 17383 w 115490"/>
                        <a:gd name="connsiteY9" fmla="*/ 70485 h 180975"/>
                        <a:gd name="connsiteX10" fmla="*/ 5953 w 115490"/>
                        <a:gd name="connsiteY10" fmla="*/ 50483 h 180975"/>
                        <a:gd name="connsiteX11" fmla="*/ 238 w 115490"/>
                        <a:gd name="connsiteY11" fmla="*/ 21908 h 180975"/>
                        <a:gd name="connsiteX12" fmla="*/ 6906 w 115490"/>
                        <a:gd name="connsiteY12" fmla="*/ 0 h 180975"/>
                        <a:gd name="connsiteX13" fmla="*/ 8811 w 115490"/>
                        <a:gd name="connsiteY13" fmla="*/ 8573 h 180975"/>
                        <a:gd name="connsiteX14" fmla="*/ 12621 w 115490"/>
                        <a:gd name="connsiteY14" fmla="*/ 8573 h 180975"/>
                        <a:gd name="connsiteX15" fmla="*/ 8811 w 115490"/>
                        <a:gd name="connsiteY15" fmla="*/ 21908 h 180975"/>
                        <a:gd name="connsiteX16" fmla="*/ 13573 w 115490"/>
                        <a:gd name="connsiteY16" fmla="*/ 46673 h 180975"/>
                        <a:gd name="connsiteX17" fmla="*/ 24051 w 115490"/>
                        <a:gd name="connsiteY17" fmla="*/ 64770 h 180975"/>
                        <a:gd name="connsiteX18" fmla="*/ 48816 w 115490"/>
                        <a:gd name="connsiteY18" fmla="*/ 82868 h 180975"/>
                        <a:gd name="connsiteX19" fmla="*/ 51673 w 115490"/>
                        <a:gd name="connsiteY19" fmla="*/ 84773 h 180975"/>
                        <a:gd name="connsiteX20" fmla="*/ 107871 w 115490"/>
                        <a:gd name="connsiteY20" fmla="*/ 140018 h 180975"/>
                        <a:gd name="connsiteX21" fmla="*/ 115491 w 115490"/>
                        <a:gd name="connsiteY21" fmla="*/ 164783 h 180975"/>
                        <a:gd name="connsiteX22" fmla="*/ 115491 w 115490"/>
                        <a:gd name="connsiteY22" fmla="*/ 164783 h 180975"/>
                        <a:gd name="connsiteX23" fmla="*/ 115491 w 115490"/>
                        <a:gd name="connsiteY23" fmla="*/ 177165 h 1809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115490" h="180975">
                          <a:moveTo>
                            <a:pt x="115491" y="177165"/>
                          </a:moveTo>
                          <a:cubicBezTo>
                            <a:pt x="115491" y="179070"/>
                            <a:pt x="113586" y="180975"/>
                            <a:pt x="111681" y="180975"/>
                          </a:cubicBezTo>
                          <a:cubicBezTo>
                            <a:pt x="111681" y="180975"/>
                            <a:pt x="111681" y="180975"/>
                            <a:pt x="111681" y="180975"/>
                          </a:cubicBezTo>
                          <a:cubicBezTo>
                            <a:pt x="109776" y="180975"/>
                            <a:pt x="107871" y="179070"/>
                            <a:pt x="107871" y="177165"/>
                          </a:cubicBezTo>
                          <a:cubicBezTo>
                            <a:pt x="107871" y="173355"/>
                            <a:pt x="107871" y="169545"/>
                            <a:pt x="106918" y="165735"/>
                          </a:cubicBezTo>
                          <a:lnTo>
                            <a:pt x="106918" y="165735"/>
                          </a:lnTo>
                          <a:cubicBezTo>
                            <a:pt x="105966" y="158115"/>
                            <a:pt x="104061" y="150495"/>
                            <a:pt x="100251" y="143828"/>
                          </a:cubicBezTo>
                          <a:cubicBezTo>
                            <a:pt x="88821" y="120015"/>
                            <a:pt x="65961" y="103823"/>
                            <a:pt x="46911" y="92393"/>
                          </a:cubicBezTo>
                          <a:lnTo>
                            <a:pt x="44053" y="90488"/>
                          </a:lnTo>
                          <a:cubicBezTo>
                            <a:pt x="34528" y="84773"/>
                            <a:pt x="25003" y="79058"/>
                            <a:pt x="17383" y="70485"/>
                          </a:cubicBezTo>
                          <a:cubicBezTo>
                            <a:pt x="12621" y="64770"/>
                            <a:pt x="8811" y="59055"/>
                            <a:pt x="5953" y="50483"/>
                          </a:cubicBezTo>
                          <a:cubicBezTo>
                            <a:pt x="1191" y="40005"/>
                            <a:pt x="-714" y="30480"/>
                            <a:pt x="238" y="21908"/>
                          </a:cubicBezTo>
                          <a:cubicBezTo>
                            <a:pt x="1191" y="14288"/>
                            <a:pt x="3096" y="6668"/>
                            <a:pt x="6906" y="0"/>
                          </a:cubicBezTo>
                          <a:cubicBezTo>
                            <a:pt x="7858" y="2858"/>
                            <a:pt x="7858" y="5715"/>
                            <a:pt x="8811" y="8573"/>
                          </a:cubicBezTo>
                          <a:cubicBezTo>
                            <a:pt x="9763" y="8573"/>
                            <a:pt x="10716" y="8573"/>
                            <a:pt x="12621" y="8573"/>
                          </a:cubicBezTo>
                          <a:cubicBezTo>
                            <a:pt x="10716" y="13335"/>
                            <a:pt x="9763" y="17145"/>
                            <a:pt x="8811" y="21908"/>
                          </a:cubicBezTo>
                          <a:cubicBezTo>
                            <a:pt x="8811" y="29528"/>
                            <a:pt x="9763" y="37148"/>
                            <a:pt x="13573" y="46673"/>
                          </a:cubicBezTo>
                          <a:cubicBezTo>
                            <a:pt x="16431" y="54293"/>
                            <a:pt x="20241" y="60008"/>
                            <a:pt x="24051" y="64770"/>
                          </a:cubicBezTo>
                          <a:cubicBezTo>
                            <a:pt x="30718" y="72390"/>
                            <a:pt x="39291" y="78105"/>
                            <a:pt x="48816" y="82868"/>
                          </a:cubicBezTo>
                          <a:lnTo>
                            <a:pt x="51673" y="84773"/>
                          </a:lnTo>
                          <a:cubicBezTo>
                            <a:pt x="71676" y="97155"/>
                            <a:pt x="96441" y="113348"/>
                            <a:pt x="107871" y="140018"/>
                          </a:cubicBezTo>
                          <a:cubicBezTo>
                            <a:pt x="111681" y="147638"/>
                            <a:pt x="114538" y="156210"/>
                            <a:pt x="115491" y="164783"/>
                          </a:cubicBezTo>
                          <a:lnTo>
                            <a:pt x="115491" y="164783"/>
                          </a:lnTo>
                          <a:cubicBezTo>
                            <a:pt x="115491" y="169545"/>
                            <a:pt x="115491" y="173355"/>
                            <a:pt x="115491" y="177165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23" name="Freeform: Shape 422">
                      <a:extLst>
                        <a:ext uri="{FF2B5EF4-FFF2-40B4-BE49-F238E27FC236}">
                          <a16:creationId xmlns:a16="http://schemas.microsoft.com/office/drawing/2014/main" id="{C785200C-4195-BF79-7611-6D5B1FB832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52649" y="1983198"/>
                      <a:ext cx="63933" cy="115966"/>
                    </a:xfrm>
                    <a:custGeom>
                      <a:avLst/>
                      <a:gdLst>
                        <a:gd name="connsiteX0" fmla="*/ 53340 w 63933"/>
                        <a:gd name="connsiteY0" fmla="*/ 115252 h 115966"/>
                        <a:gd name="connsiteX1" fmla="*/ 55245 w 63933"/>
                        <a:gd name="connsiteY1" fmla="*/ 113347 h 115966"/>
                        <a:gd name="connsiteX2" fmla="*/ 60960 w 63933"/>
                        <a:gd name="connsiteY2" fmla="*/ 55245 h 115966"/>
                        <a:gd name="connsiteX3" fmla="*/ 26670 w 63933"/>
                        <a:gd name="connsiteY3" fmla="*/ 7620 h 115966"/>
                        <a:gd name="connsiteX4" fmla="*/ 3810 w 63933"/>
                        <a:gd name="connsiteY4" fmla="*/ 0 h 115966"/>
                        <a:gd name="connsiteX5" fmla="*/ 0 w 63933"/>
                        <a:gd name="connsiteY5" fmla="*/ 3810 h 115966"/>
                        <a:gd name="connsiteX6" fmla="*/ 3810 w 63933"/>
                        <a:gd name="connsiteY6" fmla="*/ 7620 h 115966"/>
                        <a:gd name="connsiteX7" fmla="*/ 21908 w 63933"/>
                        <a:gd name="connsiteY7" fmla="*/ 14288 h 115966"/>
                        <a:gd name="connsiteX8" fmla="*/ 53340 w 63933"/>
                        <a:gd name="connsiteY8" fmla="*/ 57150 h 115966"/>
                        <a:gd name="connsiteX9" fmla="*/ 47625 w 63933"/>
                        <a:gd name="connsiteY9" fmla="*/ 109538 h 115966"/>
                        <a:gd name="connsiteX10" fmla="*/ 49530 w 63933"/>
                        <a:gd name="connsiteY10" fmla="*/ 115252 h 115966"/>
                        <a:gd name="connsiteX11" fmla="*/ 53340 w 63933"/>
                        <a:gd name="connsiteY11" fmla="*/ 115252 h 1159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63933" h="115966">
                          <a:moveTo>
                            <a:pt x="53340" y="115252"/>
                          </a:moveTo>
                          <a:cubicBezTo>
                            <a:pt x="54292" y="115252"/>
                            <a:pt x="55245" y="114300"/>
                            <a:pt x="55245" y="113347"/>
                          </a:cubicBezTo>
                          <a:cubicBezTo>
                            <a:pt x="63817" y="95250"/>
                            <a:pt x="66675" y="74295"/>
                            <a:pt x="60960" y="55245"/>
                          </a:cubicBezTo>
                          <a:cubicBezTo>
                            <a:pt x="56198" y="36195"/>
                            <a:pt x="42863" y="19050"/>
                            <a:pt x="26670" y="7620"/>
                          </a:cubicBezTo>
                          <a:cubicBezTo>
                            <a:pt x="18098" y="1905"/>
                            <a:pt x="11430" y="0"/>
                            <a:pt x="3810" y="0"/>
                          </a:cubicBezTo>
                          <a:cubicBezTo>
                            <a:pt x="1905" y="0"/>
                            <a:pt x="0" y="1905"/>
                            <a:pt x="0" y="3810"/>
                          </a:cubicBezTo>
                          <a:cubicBezTo>
                            <a:pt x="0" y="5715"/>
                            <a:pt x="1905" y="7620"/>
                            <a:pt x="3810" y="7620"/>
                          </a:cubicBezTo>
                          <a:cubicBezTo>
                            <a:pt x="9525" y="7620"/>
                            <a:pt x="15240" y="9525"/>
                            <a:pt x="21908" y="14288"/>
                          </a:cubicBezTo>
                          <a:cubicBezTo>
                            <a:pt x="37148" y="23813"/>
                            <a:pt x="48577" y="40005"/>
                            <a:pt x="53340" y="57150"/>
                          </a:cubicBezTo>
                          <a:cubicBezTo>
                            <a:pt x="58102" y="74295"/>
                            <a:pt x="56198" y="93345"/>
                            <a:pt x="47625" y="109538"/>
                          </a:cubicBezTo>
                          <a:cubicBezTo>
                            <a:pt x="46673" y="111443"/>
                            <a:pt x="47625" y="114300"/>
                            <a:pt x="49530" y="115252"/>
                          </a:cubicBezTo>
                          <a:cubicBezTo>
                            <a:pt x="51435" y="116205"/>
                            <a:pt x="52388" y="116205"/>
                            <a:pt x="53340" y="115252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24" name="Freeform: Shape 423">
                      <a:extLst>
                        <a:ext uri="{FF2B5EF4-FFF2-40B4-BE49-F238E27FC236}">
                          <a16:creationId xmlns:a16="http://schemas.microsoft.com/office/drawing/2014/main" id="{F2799E21-0C4A-38F6-5FF0-F0BCF78AC2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32165" y="2149277"/>
                      <a:ext cx="244284" cy="143483"/>
                    </a:xfrm>
                    <a:custGeom>
                      <a:avLst/>
                      <a:gdLst>
                        <a:gd name="connsiteX0" fmla="*/ 237617 w 244284"/>
                        <a:gd name="connsiteY0" fmla="*/ 143483 h 143483"/>
                        <a:gd name="connsiteX1" fmla="*/ 237617 w 244284"/>
                        <a:gd name="connsiteY1" fmla="*/ 143483 h 143483"/>
                        <a:gd name="connsiteX2" fmla="*/ 163322 w 244284"/>
                        <a:gd name="connsiteY2" fmla="*/ 111098 h 143483"/>
                        <a:gd name="connsiteX3" fmla="*/ 132842 w 244284"/>
                        <a:gd name="connsiteY3" fmla="*/ 72046 h 143483"/>
                        <a:gd name="connsiteX4" fmla="*/ 87122 w 244284"/>
                        <a:gd name="connsiteY4" fmla="*/ 21563 h 143483"/>
                        <a:gd name="connsiteX5" fmla="*/ 53784 w 244284"/>
                        <a:gd name="connsiteY5" fmla="*/ 10133 h 143483"/>
                        <a:gd name="connsiteX6" fmla="*/ 22352 w 244284"/>
                        <a:gd name="connsiteY6" fmla="*/ 11086 h 143483"/>
                        <a:gd name="connsiteX7" fmla="*/ 8064 w 244284"/>
                        <a:gd name="connsiteY7" fmla="*/ 32993 h 143483"/>
                        <a:gd name="connsiteX8" fmla="*/ 5207 w 244284"/>
                        <a:gd name="connsiteY8" fmla="*/ 37756 h 143483"/>
                        <a:gd name="connsiteX9" fmla="*/ 444 w 244284"/>
                        <a:gd name="connsiteY9" fmla="*/ 34898 h 143483"/>
                        <a:gd name="connsiteX10" fmla="*/ 20447 w 244284"/>
                        <a:gd name="connsiteY10" fmla="*/ 3466 h 143483"/>
                        <a:gd name="connsiteX11" fmla="*/ 56642 w 244284"/>
                        <a:gd name="connsiteY11" fmla="*/ 1561 h 143483"/>
                        <a:gd name="connsiteX12" fmla="*/ 92837 w 244284"/>
                        <a:gd name="connsiteY12" fmla="*/ 13943 h 143483"/>
                        <a:gd name="connsiteX13" fmla="*/ 141414 w 244284"/>
                        <a:gd name="connsiteY13" fmla="*/ 66331 h 143483"/>
                        <a:gd name="connsiteX14" fmla="*/ 170942 w 244284"/>
                        <a:gd name="connsiteY14" fmla="*/ 104431 h 143483"/>
                        <a:gd name="connsiteX15" fmla="*/ 240474 w 244284"/>
                        <a:gd name="connsiteY15" fmla="*/ 134911 h 143483"/>
                        <a:gd name="connsiteX16" fmla="*/ 244284 w 244284"/>
                        <a:gd name="connsiteY16" fmla="*/ 139673 h 143483"/>
                        <a:gd name="connsiteX17" fmla="*/ 237617 w 244284"/>
                        <a:gd name="connsiteY17" fmla="*/ 143483 h 1434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244284" h="143483">
                          <a:moveTo>
                            <a:pt x="237617" y="143483"/>
                          </a:moveTo>
                          <a:cubicBezTo>
                            <a:pt x="237617" y="143483"/>
                            <a:pt x="237617" y="143483"/>
                            <a:pt x="237617" y="143483"/>
                          </a:cubicBezTo>
                          <a:cubicBezTo>
                            <a:pt x="209994" y="141578"/>
                            <a:pt x="182372" y="130148"/>
                            <a:pt x="163322" y="111098"/>
                          </a:cubicBezTo>
                          <a:cubicBezTo>
                            <a:pt x="151892" y="99668"/>
                            <a:pt x="142367" y="85381"/>
                            <a:pt x="132842" y="72046"/>
                          </a:cubicBezTo>
                          <a:cubicBezTo>
                            <a:pt x="119507" y="52043"/>
                            <a:pt x="107124" y="32993"/>
                            <a:pt x="87122" y="21563"/>
                          </a:cubicBezTo>
                          <a:cubicBezTo>
                            <a:pt x="78549" y="16801"/>
                            <a:pt x="67119" y="12991"/>
                            <a:pt x="53784" y="10133"/>
                          </a:cubicBezTo>
                          <a:cubicBezTo>
                            <a:pt x="44259" y="8228"/>
                            <a:pt x="32829" y="7276"/>
                            <a:pt x="22352" y="11086"/>
                          </a:cubicBezTo>
                          <a:cubicBezTo>
                            <a:pt x="13779" y="14896"/>
                            <a:pt x="6159" y="23468"/>
                            <a:pt x="8064" y="32993"/>
                          </a:cubicBezTo>
                          <a:cubicBezTo>
                            <a:pt x="8064" y="34898"/>
                            <a:pt x="7112" y="37756"/>
                            <a:pt x="5207" y="37756"/>
                          </a:cubicBezTo>
                          <a:cubicBezTo>
                            <a:pt x="3302" y="37756"/>
                            <a:pt x="444" y="36803"/>
                            <a:pt x="444" y="34898"/>
                          </a:cubicBezTo>
                          <a:cubicBezTo>
                            <a:pt x="-2413" y="20611"/>
                            <a:pt x="9017" y="8228"/>
                            <a:pt x="20447" y="3466"/>
                          </a:cubicBezTo>
                          <a:cubicBezTo>
                            <a:pt x="32829" y="-1297"/>
                            <a:pt x="46164" y="-344"/>
                            <a:pt x="56642" y="1561"/>
                          </a:cubicBezTo>
                          <a:cubicBezTo>
                            <a:pt x="71882" y="4418"/>
                            <a:pt x="83312" y="8228"/>
                            <a:pt x="92837" y="13943"/>
                          </a:cubicBezTo>
                          <a:cubicBezTo>
                            <a:pt x="113792" y="26326"/>
                            <a:pt x="128079" y="46328"/>
                            <a:pt x="141414" y="66331"/>
                          </a:cubicBezTo>
                          <a:cubicBezTo>
                            <a:pt x="149987" y="79666"/>
                            <a:pt x="159512" y="93001"/>
                            <a:pt x="170942" y="104431"/>
                          </a:cubicBezTo>
                          <a:cubicBezTo>
                            <a:pt x="189039" y="122528"/>
                            <a:pt x="214757" y="133958"/>
                            <a:pt x="240474" y="134911"/>
                          </a:cubicBezTo>
                          <a:cubicBezTo>
                            <a:pt x="242379" y="134911"/>
                            <a:pt x="244284" y="136816"/>
                            <a:pt x="244284" y="139673"/>
                          </a:cubicBezTo>
                          <a:cubicBezTo>
                            <a:pt x="241427" y="141578"/>
                            <a:pt x="239522" y="143483"/>
                            <a:pt x="237617" y="143483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25" name="Freeform: Shape 424">
                      <a:extLst>
                        <a:ext uri="{FF2B5EF4-FFF2-40B4-BE49-F238E27FC236}">
                          <a16:creationId xmlns:a16="http://schemas.microsoft.com/office/drawing/2014/main" id="{AAE37433-8F40-779A-8FA4-A8C0384D8D3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58019" y="2375271"/>
                      <a:ext cx="66469" cy="204192"/>
                    </a:xfrm>
                    <a:custGeom>
                      <a:avLst/>
                      <a:gdLst>
                        <a:gd name="connsiteX0" fmla="*/ 53697 w 66469"/>
                        <a:gd name="connsiteY0" fmla="*/ 204192 h 204192"/>
                        <a:gd name="connsiteX1" fmla="*/ 50840 w 66469"/>
                        <a:gd name="connsiteY1" fmla="*/ 203240 h 204192"/>
                        <a:gd name="connsiteX2" fmla="*/ 50840 w 66469"/>
                        <a:gd name="connsiteY2" fmla="*/ 197525 h 204192"/>
                        <a:gd name="connsiteX3" fmla="*/ 56555 w 66469"/>
                        <a:gd name="connsiteY3" fmla="*/ 163235 h 204192"/>
                        <a:gd name="connsiteX4" fmla="*/ 35600 w 66469"/>
                        <a:gd name="connsiteY4" fmla="*/ 130850 h 204192"/>
                        <a:gd name="connsiteX5" fmla="*/ 31790 w 66469"/>
                        <a:gd name="connsiteY5" fmla="*/ 126087 h 204192"/>
                        <a:gd name="connsiteX6" fmla="*/ 9882 w 66469"/>
                        <a:gd name="connsiteY6" fmla="*/ 98465 h 204192"/>
                        <a:gd name="connsiteX7" fmla="*/ 2262 w 66469"/>
                        <a:gd name="connsiteY7" fmla="*/ 46077 h 204192"/>
                        <a:gd name="connsiteX8" fmla="*/ 45125 w 66469"/>
                        <a:gd name="connsiteY8" fmla="*/ 357 h 204192"/>
                        <a:gd name="connsiteX9" fmla="*/ 49887 w 66469"/>
                        <a:gd name="connsiteY9" fmla="*/ 3215 h 204192"/>
                        <a:gd name="connsiteX10" fmla="*/ 47030 w 66469"/>
                        <a:gd name="connsiteY10" fmla="*/ 7977 h 204192"/>
                        <a:gd name="connsiteX11" fmla="*/ 9882 w 66469"/>
                        <a:gd name="connsiteY11" fmla="*/ 47982 h 204192"/>
                        <a:gd name="connsiteX12" fmla="*/ 16550 w 66469"/>
                        <a:gd name="connsiteY12" fmla="*/ 94655 h 204192"/>
                        <a:gd name="connsiteX13" fmla="*/ 37505 w 66469"/>
                        <a:gd name="connsiteY13" fmla="*/ 121325 h 204192"/>
                        <a:gd name="connsiteX14" fmla="*/ 41315 w 66469"/>
                        <a:gd name="connsiteY14" fmla="*/ 126087 h 204192"/>
                        <a:gd name="connsiteX15" fmla="*/ 64175 w 66469"/>
                        <a:gd name="connsiteY15" fmla="*/ 161330 h 204192"/>
                        <a:gd name="connsiteX16" fmla="*/ 57507 w 66469"/>
                        <a:gd name="connsiteY16" fmla="*/ 204192 h 204192"/>
                        <a:gd name="connsiteX17" fmla="*/ 53697 w 66469"/>
                        <a:gd name="connsiteY17" fmla="*/ 204192 h 20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66469" h="204192">
                          <a:moveTo>
                            <a:pt x="53697" y="204192"/>
                          </a:moveTo>
                          <a:cubicBezTo>
                            <a:pt x="52745" y="204192"/>
                            <a:pt x="51792" y="204192"/>
                            <a:pt x="50840" y="203240"/>
                          </a:cubicBezTo>
                          <a:cubicBezTo>
                            <a:pt x="48935" y="201335"/>
                            <a:pt x="48935" y="199430"/>
                            <a:pt x="50840" y="197525"/>
                          </a:cubicBezTo>
                          <a:cubicBezTo>
                            <a:pt x="58460" y="188952"/>
                            <a:pt x="60365" y="175617"/>
                            <a:pt x="56555" y="163235"/>
                          </a:cubicBezTo>
                          <a:cubicBezTo>
                            <a:pt x="52745" y="150852"/>
                            <a:pt x="44172" y="140375"/>
                            <a:pt x="35600" y="130850"/>
                          </a:cubicBezTo>
                          <a:cubicBezTo>
                            <a:pt x="34647" y="128945"/>
                            <a:pt x="32742" y="127992"/>
                            <a:pt x="31790" y="126087"/>
                          </a:cubicBezTo>
                          <a:cubicBezTo>
                            <a:pt x="24170" y="117515"/>
                            <a:pt x="15597" y="108942"/>
                            <a:pt x="9882" y="98465"/>
                          </a:cubicBezTo>
                          <a:cubicBezTo>
                            <a:pt x="357" y="82272"/>
                            <a:pt x="-2500" y="63222"/>
                            <a:pt x="2262" y="46077"/>
                          </a:cubicBezTo>
                          <a:cubicBezTo>
                            <a:pt x="7977" y="25122"/>
                            <a:pt x="24170" y="7025"/>
                            <a:pt x="45125" y="357"/>
                          </a:cubicBezTo>
                          <a:cubicBezTo>
                            <a:pt x="47030" y="-595"/>
                            <a:pt x="49887" y="357"/>
                            <a:pt x="49887" y="3215"/>
                          </a:cubicBezTo>
                          <a:cubicBezTo>
                            <a:pt x="50840" y="5120"/>
                            <a:pt x="49887" y="7977"/>
                            <a:pt x="47030" y="7977"/>
                          </a:cubicBezTo>
                          <a:cubicBezTo>
                            <a:pt x="28932" y="13692"/>
                            <a:pt x="14645" y="29885"/>
                            <a:pt x="9882" y="47982"/>
                          </a:cubicBezTo>
                          <a:cubicBezTo>
                            <a:pt x="6072" y="63222"/>
                            <a:pt x="8930" y="79415"/>
                            <a:pt x="16550" y="94655"/>
                          </a:cubicBezTo>
                          <a:cubicBezTo>
                            <a:pt x="22265" y="104180"/>
                            <a:pt x="29885" y="112752"/>
                            <a:pt x="37505" y="121325"/>
                          </a:cubicBezTo>
                          <a:cubicBezTo>
                            <a:pt x="39410" y="123230"/>
                            <a:pt x="40362" y="124182"/>
                            <a:pt x="41315" y="126087"/>
                          </a:cubicBezTo>
                          <a:cubicBezTo>
                            <a:pt x="50840" y="136565"/>
                            <a:pt x="59412" y="147995"/>
                            <a:pt x="64175" y="161330"/>
                          </a:cubicBezTo>
                          <a:cubicBezTo>
                            <a:pt x="68937" y="177522"/>
                            <a:pt x="66080" y="193715"/>
                            <a:pt x="57507" y="204192"/>
                          </a:cubicBezTo>
                          <a:cubicBezTo>
                            <a:pt x="55602" y="204192"/>
                            <a:pt x="54650" y="204192"/>
                            <a:pt x="53697" y="204192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26" name="Freeform: Shape 425">
                      <a:extLst>
                        <a:ext uri="{FF2B5EF4-FFF2-40B4-BE49-F238E27FC236}">
                          <a16:creationId xmlns:a16="http://schemas.microsoft.com/office/drawing/2014/main" id="{D7FBF4BD-7EF1-553C-27FA-0629ABBF27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65756" y="2262980"/>
                      <a:ext cx="97408" cy="82168"/>
                    </a:xfrm>
                    <a:custGeom>
                      <a:avLst/>
                      <a:gdLst>
                        <a:gd name="connsiteX0" fmla="*/ 97408 w 97408"/>
                        <a:gd name="connsiteY0" fmla="*/ 73596 h 82168"/>
                        <a:gd name="connsiteX1" fmla="*/ 96456 w 97408"/>
                        <a:gd name="connsiteY1" fmla="*/ 82168 h 82168"/>
                        <a:gd name="connsiteX2" fmla="*/ 45973 w 97408"/>
                        <a:gd name="connsiteY2" fmla="*/ 65023 h 82168"/>
                        <a:gd name="connsiteX3" fmla="*/ 253 w 97408"/>
                        <a:gd name="connsiteY3" fmla="*/ 5016 h 82168"/>
                        <a:gd name="connsiteX4" fmla="*/ 3111 w 97408"/>
                        <a:gd name="connsiteY4" fmla="*/ 253 h 82168"/>
                        <a:gd name="connsiteX5" fmla="*/ 7873 w 97408"/>
                        <a:gd name="connsiteY5" fmla="*/ 3111 h 82168"/>
                        <a:gd name="connsiteX6" fmla="*/ 49783 w 97408"/>
                        <a:gd name="connsiteY6" fmla="*/ 59308 h 82168"/>
                        <a:gd name="connsiteX7" fmla="*/ 54546 w 97408"/>
                        <a:gd name="connsiteY7" fmla="*/ 62166 h 82168"/>
                        <a:gd name="connsiteX8" fmla="*/ 62166 w 97408"/>
                        <a:gd name="connsiteY8" fmla="*/ 65976 h 82168"/>
                        <a:gd name="connsiteX9" fmla="*/ 97408 w 97408"/>
                        <a:gd name="connsiteY9" fmla="*/ 73596 h 821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97408" h="82168">
                          <a:moveTo>
                            <a:pt x="97408" y="73596"/>
                          </a:moveTo>
                          <a:cubicBezTo>
                            <a:pt x="96456" y="76453"/>
                            <a:pt x="96456" y="79311"/>
                            <a:pt x="96456" y="82168"/>
                          </a:cubicBezTo>
                          <a:cubicBezTo>
                            <a:pt x="78358" y="80263"/>
                            <a:pt x="61213" y="74548"/>
                            <a:pt x="45973" y="65023"/>
                          </a:cubicBezTo>
                          <a:cubicBezTo>
                            <a:pt x="25018" y="50736"/>
                            <a:pt x="7873" y="28828"/>
                            <a:pt x="253" y="5016"/>
                          </a:cubicBezTo>
                          <a:cubicBezTo>
                            <a:pt x="-699" y="3111"/>
                            <a:pt x="1206" y="253"/>
                            <a:pt x="3111" y="253"/>
                          </a:cubicBezTo>
                          <a:cubicBezTo>
                            <a:pt x="5016" y="-699"/>
                            <a:pt x="7873" y="1206"/>
                            <a:pt x="7873" y="3111"/>
                          </a:cubicBezTo>
                          <a:cubicBezTo>
                            <a:pt x="14541" y="25971"/>
                            <a:pt x="29781" y="45973"/>
                            <a:pt x="49783" y="59308"/>
                          </a:cubicBezTo>
                          <a:cubicBezTo>
                            <a:pt x="51688" y="60261"/>
                            <a:pt x="52641" y="61213"/>
                            <a:pt x="54546" y="62166"/>
                          </a:cubicBezTo>
                          <a:cubicBezTo>
                            <a:pt x="57403" y="63118"/>
                            <a:pt x="59308" y="65023"/>
                            <a:pt x="62166" y="65976"/>
                          </a:cubicBezTo>
                          <a:cubicBezTo>
                            <a:pt x="73596" y="69786"/>
                            <a:pt x="85026" y="72643"/>
                            <a:pt x="97408" y="73596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27" name="Freeform: Shape 426">
                      <a:extLst>
                        <a:ext uri="{FF2B5EF4-FFF2-40B4-BE49-F238E27FC236}">
                          <a16:creationId xmlns:a16="http://schemas.microsoft.com/office/drawing/2014/main" id="{1E138B78-35E9-F055-029A-7D1DC743F0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44428" y="2363803"/>
                      <a:ext cx="41942" cy="153747"/>
                    </a:xfrm>
                    <a:custGeom>
                      <a:avLst/>
                      <a:gdLst>
                        <a:gd name="connsiteX0" fmla="*/ 3483 w 41942"/>
                        <a:gd name="connsiteY0" fmla="*/ 153747 h 153747"/>
                        <a:gd name="connsiteX1" fmla="*/ 626 w 41942"/>
                        <a:gd name="connsiteY1" fmla="*/ 151842 h 153747"/>
                        <a:gd name="connsiteX2" fmla="*/ 1578 w 41942"/>
                        <a:gd name="connsiteY2" fmla="*/ 146127 h 153747"/>
                        <a:gd name="connsiteX3" fmla="*/ 33963 w 41942"/>
                        <a:gd name="connsiteY3" fmla="*/ 81357 h 153747"/>
                        <a:gd name="connsiteX4" fmla="*/ 18723 w 41942"/>
                        <a:gd name="connsiteY4" fmla="*/ 8015 h 153747"/>
                        <a:gd name="connsiteX5" fmla="*/ 18723 w 41942"/>
                        <a:gd name="connsiteY5" fmla="*/ 8015 h 153747"/>
                        <a:gd name="connsiteX6" fmla="*/ 14913 w 41942"/>
                        <a:gd name="connsiteY6" fmla="*/ 7062 h 153747"/>
                        <a:gd name="connsiteX7" fmla="*/ 14913 w 41942"/>
                        <a:gd name="connsiteY7" fmla="*/ 1347 h 153747"/>
                        <a:gd name="connsiteX8" fmla="*/ 19676 w 41942"/>
                        <a:gd name="connsiteY8" fmla="*/ 395 h 153747"/>
                        <a:gd name="connsiteX9" fmla="*/ 25391 w 41942"/>
                        <a:gd name="connsiteY9" fmla="*/ 5157 h 153747"/>
                        <a:gd name="connsiteX10" fmla="*/ 41583 w 41942"/>
                        <a:gd name="connsiteY10" fmla="*/ 83262 h 153747"/>
                        <a:gd name="connsiteX11" fmla="*/ 5388 w 41942"/>
                        <a:gd name="connsiteY11" fmla="*/ 153747 h 153747"/>
                        <a:gd name="connsiteX12" fmla="*/ 3483 w 41942"/>
                        <a:gd name="connsiteY12" fmla="*/ 153747 h 1537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41942" h="153747">
                          <a:moveTo>
                            <a:pt x="3483" y="153747"/>
                          </a:moveTo>
                          <a:cubicBezTo>
                            <a:pt x="2531" y="153747"/>
                            <a:pt x="626" y="152795"/>
                            <a:pt x="626" y="151842"/>
                          </a:cubicBezTo>
                          <a:cubicBezTo>
                            <a:pt x="-327" y="149937"/>
                            <a:pt x="-327" y="147080"/>
                            <a:pt x="1578" y="146127"/>
                          </a:cubicBezTo>
                          <a:cubicBezTo>
                            <a:pt x="20628" y="131840"/>
                            <a:pt x="32058" y="108027"/>
                            <a:pt x="33963" y="81357"/>
                          </a:cubicBezTo>
                          <a:cubicBezTo>
                            <a:pt x="35868" y="58497"/>
                            <a:pt x="31106" y="33732"/>
                            <a:pt x="18723" y="8015"/>
                          </a:cubicBezTo>
                          <a:cubicBezTo>
                            <a:pt x="18723" y="8015"/>
                            <a:pt x="18723" y="8015"/>
                            <a:pt x="18723" y="8015"/>
                          </a:cubicBezTo>
                          <a:cubicBezTo>
                            <a:pt x="17771" y="8015"/>
                            <a:pt x="15866" y="8015"/>
                            <a:pt x="14913" y="7062"/>
                          </a:cubicBezTo>
                          <a:cubicBezTo>
                            <a:pt x="13008" y="5157"/>
                            <a:pt x="13961" y="3252"/>
                            <a:pt x="14913" y="1347"/>
                          </a:cubicBezTo>
                          <a:cubicBezTo>
                            <a:pt x="15866" y="395"/>
                            <a:pt x="17771" y="-558"/>
                            <a:pt x="19676" y="395"/>
                          </a:cubicBezTo>
                          <a:cubicBezTo>
                            <a:pt x="22533" y="1347"/>
                            <a:pt x="24438" y="3252"/>
                            <a:pt x="25391" y="5157"/>
                          </a:cubicBezTo>
                          <a:cubicBezTo>
                            <a:pt x="37773" y="31827"/>
                            <a:pt x="43488" y="58497"/>
                            <a:pt x="41583" y="83262"/>
                          </a:cubicBezTo>
                          <a:cubicBezTo>
                            <a:pt x="38726" y="111837"/>
                            <a:pt x="26343" y="137555"/>
                            <a:pt x="5388" y="153747"/>
                          </a:cubicBezTo>
                          <a:cubicBezTo>
                            <a:pt x="5388" y="153747"/>
                            <a:pt x="4436" y="153747"/>
                            <a:pt x="3483" y="153747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28" name="Freeform: Shape 427">
                      <a:extLst>
                        <a:ext uri="{FF2B5EF4-FFF2-40B4-BE49-F238E27FC236}">
                          <a16:creationId xmlns:a16="http://schemas.microsoft.com/office/drawing/2014/main" id="{363495A8-0FFA-CBE1-2849-C3D1F77DF0D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00563" y="1864136"/>
                      <a:ext cx="59680" cy="100012"/>
                    </a:xfrm>
                    <a:custGeom>
                      <a:avLst/>
                      <a:gdLst>
                        <a:gd name="connsiteX0" fmla="*/ 59681 w 59680"/>
                        <a:gd name="connsiteY0" fmla="*/ 952 h 100012"/>
                        <a:gd name="connsiteX1" fmla="*/ 46346 w 59680"/>
                        <a:gd name="connsiteY1" fmla="*/ 47625 h 100012"/>
                        <a:gd name="connsiteX2" fmla="*/ 6341 w 59680"/>
                        <a:gd name="connsiteY2" fmla="*/ 99060 h 100012"/>
                        <a:gd name="connsiteX3" fmla="*/ 4436 w 59680"/>
                        <a:gd name="connsiteY3" fmla="*/ 100013 h 100012"/>
                        <a:gd name="connsiteX4" fmla="*/ 626 w 59680"/>
                        <a:gd name="connsiteY4" fmla="*/ 98107 h 100012"/>
                        <a:gd name="connsiteX5" fmla="*/ 1578 w 59680"/>
                        <a:gd name="connsiteY5" fmla="*/ 92392 h 100012"/>
                        <a:gd name="connsiteX6" fmla="*/ 38726 w 59680"/>
                        <a:gd name="connsiteY6" fmla="*/ 44767 h 100012"/>
                        <a:gd name="connsiteX7" fmla="*/ 51108 w 59680"/>
                        <a:gd name="connsiteY7" fmla="*/ 0 h 100012"/>
                        <a:gd name="connsiteX8" fmla="*/ 59681 w 59680"/>
                        <a:gd name="connsiteY8" fmla="*/ 952 h 1000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59680" h="100012">
                          <a:moveTo>
                            <a:pt x="59681" y="952"/>
                          </a:moveTo>
                          <a:cubicBezTo>
                            <a:pt x="56823" y="19050"/>
                            <a:pt x="53013" y="34290"/>
                            <a:pt x="46346" y="47625"/>
                          </a:cubicBezTo>
                          <a:cubicBezTo>
                            <a:pt x="36821" y="69532"/>
                            <a:pt x="23486" y="87630"/>
                            <a:pt x="6341" y="99060"/>
                          </a:cubicBezTo>
                          <a:cubicBezTo>
                            <a:pt x="5388" y="100013"/>
                            <a:pt x="4436" y="100013"/>
                            <a:pt x="4436" y="100013"/>
                          </a:cubicBezTo>
                          <a:cubicBezTo>
                            <a:pt x="3483" y="100013"/>
                            <a:pt x="1578" y="99060"/>
                            <a:pt x="626" y="98107"/>
                          </a:cubicBezTo>
                          <a:cubicBezTo>
                            <a:pt x="-327" y="96202"/>
                            <a:pt x="-327" y="93345"/>
                            <a:pt x="1578" y="92392"/>
                          </a:cubicBezTo>
                          <a:cubicBezTo>
                            <a:pt x="16818" y="81915"/>
                            <a:pt x="30153" y="64770"/>
                            <a:pt x="38726" y="44767"/>
                          </a:cubicBezTo>
                          <a:cubicBezTo>
                            <a:pt x="44441" y="31432"/>
                            <a:pt x="48251" y="17145"/>
                            <a:pt x="51108" y="0"/>
                          </a:cubicBezTo>
                          <a:cubicBezTo>
                            <a:pt x="53966" y="0"/>
                            <a:pt x="56823" y="952"/>
                            <a:pt x="59681" y="952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29" name="Freeform: Shape 428">
                      <a:extLst>
                        <a:ext uri="{FF2B5EF4-FFF2-40B4-BE49-F238E27FC236}">
                          <a16:creationId xmlns:a16="http://schemas.microsoft.com/office/drawing/2014/main" id="{0FB383A4-5518-FC73-5E88-8D6290C219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33549" y="2202273"/>
                      <a:ext cx="73342" cy="75247"/>
                    </a:xfrm>
                    <a:custGeom>
                      <a:avLst/>
                      <a:gdLst>
                        <a:gd name="connsiteX0" fmla="*/ 3810 w 73342"/>
                        <a:gd name="connsiteY0" fmla="*/ 75247 h 75247"/>
                        <a:gd name="connsiteX1" fmla="*/ 3810 w 73342"/>
                        <a:gd name="connsiteY1" fmla="*/ 75247 h 75247"/>
                        <a:gd name="connsiteX2" fmla="*/ 14288 w 73342"/>
                        <a:gd name="connsiteY2" fmla="*/ 54293 h 75247"/>
                        <a:gd name="connsiteX3" fmla="*/ 48577 w 73342"/>
                        <a:gd name="connsiteY3" fmla="*/ 17145 h 75247"/>
                        <a:gd name="connsiteX4" fmla="*/ 69533 w 73342"/>
                        <a:gd name="connsiteY4" fmla="*/ 8572 h 75247"/>
                        <a:gd name="connsiteX5" fmla="*/ 73342 w 73342"/>
                        <a:gd name="connsiteY5" fmla="*/ 3810 h 75247"/>
                        <a:gd name="connsiteX6" fmla="*/ 68580 w 73342"/>
                        <a:gd name="connsiteY6" fmla="*/ 0 h 75247"/>
                        <a:gd name="connsiteX7" fmla="*/ 44768 w 73342"/>
                        <a:gd name="connsiteY7" fmla="*/ 9525 h 75247"/>
                        <a:gd name="connsiteX8" fmla="*/ 7620 w 73342"/>
                        <a:gd name="connsiteY8" fmla="*/ 49530 h 75247"/>
                        <a:gd name="connsiteX9" fmla="*/ 0 w 73342"/>
                        <a:gd name="connsiteY9" fmla="*/ 63818 h 75247"/>
                        <a:gd name="connsiteX10" fmla="*/ 3810 w 73342"/>
                        <a:gd name="connsiteY10" fmla="*/ 75247 h 75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3342" h="75247">
                          <a:moveTo>
                            <a:pt x="3810" y="75247"/>
                          </a:moveTo>
                          <a:cubicBezTo>
                            <a:pt x="3810" y="75247"/>
                            <a:pt x="3810" y="75247"/>
                            <a:pt x="3810" y="75247"/>
                          </a:cubicBezTo>
                          <a:cubicBezTo>
                            <a:pt x="6668" y="67627"/>
                            <a:pt x="10477" y="60960"/>
                            <a:pt x="14288" y="54293"/>
                          </a:cubicBezTo>
                          <a:cubicBezTo>
                            <a:pt x="23813" y="38100"/>
                            <a:pt x="35243" y="24765"/>
                            <a:pt x="48577" y="17145"/>
                          </a:cubicBezTo>
                          <a:cubicBezTo>
                            <a:pt x="55245" y="12382"/>
                            <a:pt x="62865" y="10477"/>
                            <a:pt x="69533" y="8572"/>
                          </a:cubicBezTo>
                          <a:cubicBezTo>
                            <a:pt x="71438" y="8572"/>
                            <a:pt x="73342" y="5715"/>
                            <a:pt x="73342" y="3810"/>
                          </a:cubicBezTo>
                          <a:cubicBezTo>
                            <a:pt x="73342" y="1905"/>
                            <a:pt x="70485" y="0"/>
                            <a:pt x="68580" y="0"/>
                          </a:cubicBezTo>
                          <a:cubicBezTo>
                            <a:pt x="60960" y="952"/>
                            <a:pt x="52388" y="4763"/>
                            <a:pt x="44768" y="9525"/>
                          </a:cubicBezTo>
                          <a:cubicBezTo>
                            <a:pt x="30480" y="18097"/>
                            <a:pt x="17145" y="32385"/>
                            <a:pt x="7620" y="49530"/>
                          </a:cubicBezTo>
                          <a:cubicBezTo>
                            <a:pt x="4763" y="54293"/>
                            <a:pt x="1905" y="59055"/>
                            <a:pt x="0" y="63818"/>
                          </a:cubicBezTo>
                          <a:lnTo>
                            <a:pt x="3810" y="75247"/>
                          </a:ln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sp>
                <p:nvSpPr>
                  <p:cNvPr id="391" name="Freeform: Shape 390">
                    <a:extLst>
                      <a:ext uri="{FF2B5EF4-FFF2-40B4-BE49-F238E27FC236}">
                        <a16:creationId xmlns:a16="http://schemas.microsoft.com/office/drawing/2014/main" id="{6B2EF212-F9E7-31E1-058F-F64F4AD11CCA}"/>
                      </a:ext>
                    </a:extLst>
                  </p:cNvPr>
                  <p:cNvSpPr/>
                  <p:nvPr/>
                </p:nvSpPr>
                <p:spPr>
                  <a:xfrm>
                    <a:off x="2077401" y="2494691"/>
                    <a:ext cx="46672" cy="80962"/>
                  </a:xfrm>
                  <a:custGeom>
                    <a:avLst/>
                    <a:gdLst>
                      <a:gd name="connsiteX0" fmla="*/ 46673 w 46672"/>
                      <a:gd name="connsiteY0" fmla="*/ 13335 h 80962"/>
                      <a:gd name="connsiteX1" fmla="*/ 17145 w 46672"/>
                      <a:gd name="connsiteY1" fmla="*/ 73342 h 80962"/>
                      <a:gd name="connsiteX2" fmla="*/ 7620 w 46672"/>
                      <a:gd name="connsiteY2" fmla="*/ 80963 h 80962"/>
                      <a:gd name="connsiteX3" fmla="*/ 952 w 46672"/>
                      <a:gd name="connsiteY3" fmla="*/ 77152 h 80962"/>
                      <a:gd name="connsiteX4" fmla="*/ 0 w 46672"/>
                      <a:gd name="connsiteY4" fmla="*/ 76200 h 80962"/>
                      <a:gd name="connsiteX5" fmla="*/ 11430 w 46672"/>
                      <a:gd name="connsiteY5" fmla="*/ 67627 h 80962"/>
                      <a:gd name="connsiteX6" fmla="*/ 38100 w 46672"/>
                      <a:gd name="connsiteY6" fmla="*/ 15240 h 80962"/>
                      <a:gd name="connsiteX7" fmla="*/ 37148 w 46672"/>
                      <a:gd name="connsiteY7" fmla="*/ 4763 h 80962"/>
                      <a:gd name="connsiteX8" fmla="*/ 40005 w 46672"/>
                      <a:gd name="connsiteY8" fmla="*/ 0 h 80962"/>
                      <a:gd name="connsiteX9" fmla="*/ 44768 w 46672"/>
                      <a:gd name="connsiteY9" fmla="*/ 2857 h 80962"/>
                      <a:gd name="connsiteX10" fmla="*/ 46673 w 46672"/>
                      <a:gd name="connsiteY10" fmla="*/ 13335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6672" h="80962">
                        <a:moveTo>
                          <a:pt x="46673" y="13335"/>
                        </a:moveTo>
                        <a:cubicBezTo>
                          <a:pt x="46673" y="34290"/>
                          <a:pt x="36195" y="57150"/>
                          <a:pt x="17145" y="73342"/>
                        </a:cubicBezTo>
                        <a:cubicBezTo>
                          <a:pt x="14288" y="76200"/>
                          <a:pt x="10477" y="79057"/>
                          <a:pt x="7620" y="80963"/>
                        </a:cubicBezTo>
                        <a:cubicBezTo>
                          <a:pt x="5715" y="80010"/>
                          <a:pt x="2858" y="78105"/>
                          <a:pt x="952" y="77152"/>
                        </a:cubicBezTo>
                        <a:cubicBezTo>
                          <a:pt x="952" y="77152"/>
                          <a:pt x="952" y="77152"/>
                          <a:pt x="0" y="76200"/>
                        </a:cubicBezTo>
                        <a:cubicBezTo>
                          <a:pt x="3810" y="73342"/>
                          <a:pt x="7620" y="70485"/>
                          <a:pt x="11430" y="67627"/>
                        </a:cubicBezTo>
                        <a:cubicBezTo>
                          <a:pt x="24765" y="56198"/>
                          <a:pt x="38100" y="36195"/>
                          <a:pt x="38100" y="15240"/>
                        </a:cubicBezTo>
                        <a:cubicBezTo>
                          <a:pt x="38100" y="12382"/>
                          <a:pt x="38100" y="8573"/>
                          <a:pt x="37148" y="4763"/>
                        </a:cubicBezTo>
                        <a:cubicBezTo>
                          <a:pt x="37148" y="2857"/>
                          <a:pt x="38100" y="0"/>
                          <a:pt x="40005" y="0"/>
                        </a:cubicBezTo>
                        <a:cubicBezTo>
                          <a:pt x="41910" y="0"/>
                          <a:pt x="44768" y="952"/>
                          <a:pt x="44768" y="2857"/>
                        </a:cubicBezTo>
                        <a:cubicBezTo>
                          <a:pt x="46673" y="7620"/>
                          <a:pt x="46673" y="10477"/>
                          <a:pt x="46673" y="13335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92" name="Freeform: Shape 391">
                    <a:extLst>
                      <a:ext uri="{FF2B5EF4-FFF2-40B4-BE49-F238E27FC236}">
                        <a16:creationId xmlns:a16="http://schemas.microsoft.com/office/drawing/2014/main" id="{DC2811F9-03A9-4C8A-2C72-36DBFA52BD92}"/>
                      </a:ext>
                    </a:extLst>
                  </p:cNvPr>
                  <p:cNvSpPr/>
                  <p:nvPr/>
                </p:nvSpPr>
                <p:spPr>
                  <a:xfrm>
                    <a:off x="1876304" y="2059398"/>
                    <a:ext cx="29647" cy="73342"/>
                  </a:xfrm>
                  <a:custGeom>
                    <a:avLst/>
                    <a:gdLst>
                      <a:gd name="connsiteX0" fmla="*/ 3930 w 29647"/>
                      <a:gd name="connsiteY0" fmla="*/ 73343 h 73342"/>
                      <a:gd name="connsiteX1" fmla="*/ 120 w 29647"/>
                      <a:gd name="connsiteY1" fmla="*/ 69532 h 73342"/>
                      <a:gd name="connsiteX2" fmla="*/ 13455 w 29647"/>
                      <a:gd name="connsiteY2" fmla="*/ 10477 h 73342"/>
                      <a:gd name="connsiteX3" fmla="*/ 24885 w 29647"/>
                      <a:gd name="connsiteY3" fmla="*/ 0 h 73342"/>
                      <a:gd name="connsiteX4" fmla="*/ 29647 w 29647"/>
                      <a:gd name="connsiteY4" fmla="*/ 3810 h 73342"/>
                      <a:gd name="connsiteX5" fmla="*/ 25837 w 29647"/>
                      <a:gd name="connsiteY5" fmla="*/ 8572 h 73342"/>
                      <a:gd name="connsiteX6" fmla="*/ 20122 w 29647"/>
                      <a:gd name="connsiteY6" fmla="*/ 14288 h 73342"/>
                      <a:gd name="connsiteX7" fmla="*/ 7740 w 29647"/>
                      <a:gd name="connsiteY7" fmla="*/ 68580 h 73342"/>
                      <a:gd name="connsiteX8" fmla="*/ 3930 w 29647"/>
                      <a:gd name="connsiteY8" fmla="*/ 73343 h 73342"/>
                      <a:gd name="connsiteX9" fmla="*/ 3930 w 29647"/>
                      <a:gd name="connsiteY9" fmla="*/ 73343 h 73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647" h="73342">
                        <a:moveTo>
                          <a:pt x="3930" y="73343"/>
                        </a:moveTo>
                        <a:cubicBezTo>
                          <a:pt x="2025" y="73343"/>
                          <a:pt x="120" y="71438"/>
                          <a:pt x="120" y="69532"/>
                        </a:cubicBezTo>
                        <a:cubicBezTo>
                          <a:pt x="-833" y="49530"/>
                          <a:pt x="3930" y="28575"/>
                          <a:pt x="13455" y="10477"/>
                        </a:cubicBezTo>
                        <a:cubicBezTo>
                          <a:pt x="15360" y="6668"/>
                          <a:pt x="19170" y="952"/>
                          <a:pt x="24885" y="0"/>
                        </a:cubicBezTo>
                        <a:cubicBezTo>
                          <a:pt x="26790" y="0"/>
                          <a:pt x="29647" y="952"/>
                          <a:pt x="29647" y="3810"/>
                        </a:cubicBezTo>
                        <a:cubicBezTo>
                          <a:pt x="29647" y="5715"/>
                          <a:pt x="28695" y="8572"/>
                          <a:pt x="25837" y="8572"/>
                        </a:cubicBezTo>
                        <a:cubicBezTo>
                          <a:pt x="23932" y="8572"/>
                          <a:pt x="22027" y="10477"/>
                          <a:pt x="20122" y="14288"/>
                        </a:cubicBezTo>
                        <a:cubicBezTo>
                          <a:pt x="11550" y="31432"/>
                          <a:pt x="6787" y="50482"/>
                          <a:pt x="7740" y="68580"/>
                        </a:cubicBezTo>
                        <a:cubicBezTo>
                          <a:pt x="7740" y="71438"/>
                          <a:pt x="5835" y="73343"/>
                          <a:pt x="3930" y="73343"/>
                        </a:cubicBezTo>
                        <a:cubicBezTo>
                          <a:pt x="3930" y="73343"/>
                          <a:pt x="3930" y="73343"/>
                          <a:pt x="3930" y="7334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93" name="Freeform: Shape 392">
                    <a:extLst>
                      <a:ext uri="{FF2B5EF4-FFF2-40B4-BE49-F238E27FC236}">
                        <a16:creationId xmlns:a16="http://schemas.microsoft.com/office/drawing/2014/main" id="{F750C7EF-6D64-466F-6EB5-62925757E4BC}"/>
                      </a:ext>
                    </a:extLst>
                  </p:cNvPr>
                  <p:cNvSpPr/>
                  <p:nvPr/>
                </p:nvSpPr>
                <p:spPr>
                  <a:xfrm>
                    <a:off x="2031308" y="2158084"/>
                    <a:ext cx="74341" cy="71811"/>
                  </a:xfrm>
                  <a:custGeom>
                    <a:avLst/>
                    <a:gdLst>
                      <a:gd name="connsiteX0" fmla="*/ 70859 w 74341"/>
                      <a:gd name="connsiteY0" fmla="*/ 71811 h 71811"/>
                      <a:gd name="connsiteX1" fmla="*/ 67049 w 74341"/>
                      <a:gd name="connsiteY1" fmla="*/ 69906 h 71811"/>
                      <a:gd name="connsiteX2" fmla="*/ 2279 w 74341"/>
                      <a:gd name="connsiteY2" fmla="*/ 7994 h 71811"/>
                      <a:gd name="connsiteX3" fmla="*/ 374 w 74341"/>
                      <a:gd name="connsiteY3" fmla="*/ 2279 h 71811"/>
                      <a:gd name="connsiteX4" fmla="*/ 6089 w 74341"/>
                      <a:gd name="connsiteY4" fmla="*/ 374 h 71811"/>
                      <a:gd name="connsiteX5" fmla="*/ 73716 w 74341"/>
                      <a:gd name="connsiteY5" fmla="*/ 65144 h 71811"/>
                      <a:gd name="connsiteX6" fmla="*/ 72764 w 74341"/>
                      <a:gd name="connsiteY6" fmla="*/ 70859 h 71811"/>
                      <a:gd name="connsiteX7" fmla="*/ 70859 w 74341"/>
                      <a:gd name="connsiteY7" fmla="*/ 71811 h 71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4341" h="71811">
                        <a:moveTo>
                          <a:pt x="70859" y="71811"/>
                        </a:moveTo>
                        <a:cubicBezTo>
                          <a:pt x="69906" y="71811"/>
                          <a:pt x="68001" y="70859"/>
                          <a:pt x="67049" y="69906"/>
                        </a:cubicBezTo>
                        <a:cubicBezTo>
                          <a:pt x="50856" y="44189"/>
                          <a:pt x="28949" y="23234"/>
                          <a:pt x="2279" y="7994"/>
                        </a:cubicBezTo>
                        <a:cubicBezTo>
                          <a:pt x="374" y="7041"/>
                          <a:pt x="-579" y="4184"/>
                          <a:pt x="374" y="2279"/>
                        </a:cubicBezTo>
                        <a:cubicBezTo>
                          <a:pt x="1326" y="374"/>
                          <a:pt x="4184" y="-579"/>
                          <a:pt x="6089" y="374"/>
                        </a:cubicBezTo>
                        <a:cubicBezTo>
                          <a:pt x="33711" y="16566"/>
                          <a:pt x="56571" y="38474"/>
                          <a:pt x="73716" y="65144"/>
                        </a:cubicBezTo>
                        <a:cubicBezTo>
                          <a:pt x="74669" y="67049"/>
                          <a:pt x="74669" y="69906"/>
                          <a:pt x="72764" y="70859"/>
                        </a:cubicBezTo>
                        <a:cubicBezTo>
                          <a:pt x="72764" y="71811"/>
                          <a:pt x="71811" y="71811"/>
                          <a:pt x="70859" y="71811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94" name="Freeform: Shape 393">
                    <a:extLst>
                      <a:ext uri="{FF2B5EF4-FFF2-40B4-BE49-F238E27FC236}">
                        <a16:creationId xmlns:a16="http://schemas.microsoft.com/office/drawing/2014/main" id="{89424178-755F-51BF-85A6-46D1C1A97B18}"/>
                      </a:ext>
                    </a:extLst>
                  </p:cNvPr>
                  <p:cNvSpPr/>
                  <p:nvPr/>
                </p:nvSpPr>
                <p:spPr>
                  <a:xfrm>
                    <a:off x="2094547" y="2148933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7" y="27623"/>
                          <a:pt x="0" y="21908"/>
                          <a:pt x="0" y="14288"/>
                        </a:cubicBezTo>
                        <a:cubicBezTo>
                          <a:pt x="0" y="6668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7" y="27623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95" name="Freeform: Shape 394">
                    <a:extLst>
                      <a:ext uri="{FF2B5EF4-FFF2-40B4-BE49-F238E27FC236}">
                        <a16:creationId xmlns:a16="http://schemas.microsoft.com/office/drawing/2014/main" id="{08E45EBC-9182-8B4F-DCE7-798FC41E5BB1}"/>
                      </a:ext>
                    </a:extLst>
                  </p:cNvPr>
                  <p:cNvSpPr/>
                  <p:nvPr/>
                </p:nvSpPr>
                <p:spPr>
                  <a:xfrm>
                    <a:off x="2106929" y="2342291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8" y="27623"/>
                          <a:pt x="0" y="21907"/>
                          <a:pt x="0" y="14288"/>
                        </a:cubicBezTo>
                        <a:cubicBezTo>
                          <a:pt x="0" y="6667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8" y="27623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96" name="Freeform: Shape 395">
                    <a:extLst>
                      <a:ext uri="{FF2B5EF4-FFF2-40B4-BE49-F238E27FC236}">
                        <a16:creationId xmlns:a16="http://schemas.microsoft.com/office/drawing/2014/main" id="{F1799EBE-7BB1-F3E1-B922-69719A7F8B6A}"/>
                      </a:ext>
                    </a:extLst>
                  </p:cNvPr>
                  <p:cNvSpPr/>
                  <p:nvPr/>
                </p:nvSpPr>
                <p:spPr>
                  <a:xfrm>
                    <a:off x="1932622" y="2413728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7" y="27623"/>
                          <a:pt x="0" y="21907"/>
                          <a:pt x="0" y="14288"/>
                        </a:cubicBezTo>
                        <a:cubicBezTo>
                          <a:pt x="0" y="6667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7" y="27623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97" name="Freeform: Shape 396">
                    <a:extLst>
                      <a:ext uri="{FF2B5EF4-FFF2-40B4-BE49-F238E27FC236}">
                        <a16:creationId xmlns:a16="http://schemas.microsoft.com/office/drawing/2014/main" id="{A54E4BE0-33DA-7A54-B89B-E1C507291C66}"/>
                      </a:ext>
                    </a:extLst>
                  </p:cNvPr>
                  <p:cNvSpPr/>
                  <p:nvPr/>
                </p:nvSpPr>
                <p:spPr>
                  <a:xfrm>
                    <a:off x="1794509" y="2227038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7" y="27623"/>
                          <a:pt x="0" y="21907"/>
                          <a:pt x="0" y="14288"/>
                        </a:cubicBezTo>
                        <a:cubicBezTo>
                          <a:pt x="0" y="6668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7" y="27623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98" name="Freeform: Shape 397">
                    <a:extLst>
                      <a:ext uri="{FF2B5EF4-FFF2-40B4-BE49-F238E27FC236}">
                        <a16:creationId xmlns:a16="http://schemas.microsoft.com/office/drawing/2014/main" id="{F87D9FAA-B25D-18CF-7082-C845716332AE}"/>
                      </a:ext>
                    </a:extLst>
                  </p:cNvPr>
                  <p:cNvSpPr/>
                  <p:nvPr/>
                </p:nvSpPr>
                <p:spPr>
                  <a:xfrm>
                    <a:off x="1811654" y="2118453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2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2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2"/>
                        </a:moveTo>
                        <a:cubicBezTo>
                          <a:pt x="6668" y="27622"/>
                          <a:pt x="0" y="21907"/>
                          <a:pt x="0" y="14288"/>
                        </a:cubicBezTo>
                        <a:cubicBezTo>
                          <a:pt x="0" y="6667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8" y="27622"/>
                          <a:pt x="14288" y="27622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99" name="Freeform: Shape 398">
                    <a:extLst>
                      <a:ext uri="{FF2B5EF4-FFF2-40B4-BE49-F238E27FC236}">
                        <a16:creationId xmlns:a16="http://schemas.microsoft.com/office/drawing/2014/main" id="{6F0C484B-89DC-2E72-CBBD-CB70B41F245A}"/>
                      </a:ext>
                    </a:extLst>
                  </p:cNvPr>
                  <p:cNvSpPr/>
                  <p:nvPr/>
                </p:nvSpPr>
                <p:spPr>
                  <a:xfrm>
                    <a:off x="2056447" y="2274663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7" y="27623"/>
                          <a:pt x="0" y="21907"/>
                          <a:pt x="0" y="14288"/>
                        </a:cubicBezTo>
                        <a:cubicBezTo>
                          <a:pt x="0" y="6668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7" y="26670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00" name="Freeform: Shape 399">
                    <a:extLst>
                      <a:ext uri="{FF2B5EF4-FFF2-40B4-BE49-F238E27FC236}">
                        <a16:creationId xmlns:a16="http://schemas.microsoft.com/office/drawing/2014/main" id="{E301623D-8752-5428-C6D2-E114D99A1684}"/>
                      </a:ext>
                    </a:extLst>
                  </p:cNvPr>
                  <p:cNvSpPr/>
                  <p:nvPr/>
                </p:nvSpPr>
                <p:spPr>
                  <a:xfrm>
                    <a:off x="2346959" y="2179413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7" y="27623"/>
                          <a:pt x="0" y="21907"/>
                          <a:pt x="0" y="14288"/>
                        </a:cubicBezTo>
                        <a:cubicBezTo>
                          <a:pt x="0" y="6668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0955" y="27623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01" name="Freeform: Shape 400">
                    <a:extLst>
                      <a:ext uri="{FF2B5EF4-FFF2-40B4-BE49-F238E27FC236}">
                        <a16:creationId xmlns:a16="http://schemas.microsoft.com/office/drawing/2014/main" id="{8E01CCB1-601E-A030-4997-B2B7C314A86F}"/>
                      </a:ext>
                    </a:extLst>
                  </p:cNvPr>
                  <p:cNvSpPr/>
                  <p:nvPr/>
                </p:nvSpPr>
                <p:spPr>
                  <a:xfrm>
                    <a:off x="2188844" y="2080353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2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2 w 27622"/>
                      <a:gd name="connsiteY3" fmla="*/ 13335 h 27622"/>
                      <a:gd name="connsiteX4" fmla="*/ 14288 w 27622"/>
                      <a:gd name="connsiteY4" fmla="*/ 27622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2"/>
                        </a:moveTo>
                        <a:cubicBezTo>
                          <a:pt x="6667" y="27622"/>
                          <a:pt x="0" y="21907"/>
                          <a:pt x="0" y="14288"/>
                        </a:cubicBezTo>
                        <a:cubicBezTo>
                          <a:pt x="0" y="6667"/>
                          <a:pt x="5715" y="0"/>
                          <a:pt x="13335" y="0"/>
                        </a:cubicBezTo>
                        <a:cubicBezTo>
                          <a:pt x="20955" y="0"/>
                          <a:pt x="27622" y="5715"/>
                          <a:pt x="27622" y="13335"/>
                        </a:cubicBezTo>
                        <a:cubicBezTo>
                          <a:pt x="27622" y="20955"/>
                          <a:pt x="21907" y="26670"/>
                          <a:pt x="14288" y="27622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02" name="Freeform: Shape 401">
                    <a:extLst>
                      <a:ext uri="{FF2B5EF4-FFF2-40B4-BE49-F238E27FC236}">
                        <a16:creationId xmlns:a16="http://schemas.microsoft.com/office/drawing/2014/main" id="{71A3B496-9663-AAE6-B342-B5B010350D75}"/>
                      </a:ext>
                    </a:extLst>
                  </p:cNvPr>
                  <p:cNvSpPr/>
                  <p:nvPr/>
                </p:nvSpPr>
                <p:spPr>
                  <a:xfrm>
                    <a:off x="2296476" y="2561366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8" y="27623"/>
                          <a:pt x="0" y="21907"/>
                          <a:pt x="0" y="14288"/>
                        </a:cubicBezTo>
                        <a:cubicBezTo>
                          <a:pt x="0" y="6667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8" y="27623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03" name="Freeform: Shape 402">
                    <a:extLst>
                      <a:ext uri="{FF2B5EF4-FFF2-40B4-BE49-F238E27FC236}">
                        <a16:creationId xmlns:a16="http://schemas.microsoft.com/office/drawing/2014/main" id="{00B7DF8A-A31E-77C0-65B7-2620DFB132DE}"/>
                      </a:ext>
                    </a:extLst>
                  </p:cNvPr>
                  <p:cNvSpPr/>
                  <p:nvPr/>
                </p:nvSpPr>
                <p:spPr>
                  <a:xfrm>
                    <a:off x="2104072" y="2482308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7" y="27623"/>
                          <a:pt x="0" y="21908"/>
                          <a:pt x="0" y="14288"/>
                        </a:cubicBezTo>
                        <a:cubicBezTo>
                          <a:pt x="0" y="6668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7" y="27623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04" name="Freeform: Shape 403">
                    <a:extLst>
                      <a:ext uri="{FF2B5EF4-FFF2-40B4-BE49-F238E27FC236}">
                        <a16:creationId xmlns:a16="http://schemas.microsoft.com/office/drawing/2014/main" id="{33093129-B3B4-19D2-AE53-71F905065C20}"/>
                      </a:ext>
                    </a:extLst>
                  </p:cNvPr>
                  <p:cNvSpPr/>
                  <p:nvPr/>
                </p:nvSpPr>
                <p:spPr>
                  <a:xfrm>
                    <a:off x="2351722" y="2353720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7" y="27623"/>
                          <a:pt x="0" y="21908"/>
                          <a:pt x="0" y="14288"/>
                        </a:cubicBezTo>
                        <a:cubicBezTo>
                          <a:pt x="0" y="6668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7" y="26670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05" name="Freeform: Shape 404">
                    <a:extLst>
                      <a:ext uri="{FF2B5EF4-FFF2-40B4-BE49-F238E27FC236}">
                        <a16:creationId xmlns:a16="http://schemas.microsoft.com/office/drawing/2014/main" id="{EF093B60-552D-4A7B-2AAE-C982C88C312E}"/>
                      </a:ext>
                    </a:extLst>
                  </p:cNvPr>
                  <p:cNvSpPr/>
                  <p:nvPr/>
                </p:nvSpPr>
                <p:spPr>
                  <a:xfrm>
                    <a:off x="1810701" y="1995581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8" y="27623"/>
                          <a:pt x="0" y="21907"/>
                          <a:pt x="0" y="14288"/>
                        </a:cubicBezTo>
                        <a:cubicBezTo>
                          <a:pt x="0" y="6668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8" y="27623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</p:grp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C274A204-8AA8-0B74-CF6C-47CA0D413ED4}"/>
                  </a:ext>
                </a:extLst>
              </p:cNvPr>
              <p:cNvSpPr/>
              <p:nvPr/>
            </p:nvSpPr>
            <p:spPr>
              <a:xfrm>
                <a:off x="1548613" y="1953671"/>
                <a:ext cx="817876" cy="746075"/>
              </a:xfrm>
              <a:custGeom>
                <a:avLst/>
                <a:gdLst>
                  <a:gd name="connsiteX0" fmla="*/ 806918 w 817876"/>
                  <a:gd name="connsiteY0" fmla="*/ 581025 h 746075"/>
                  <a:gd name="connsiteX1" fmla="*/ 800251 w 817876"/>
                  <a:gd name="connsiteY1" fmla="*/ 589598 h 746075"/>
                  <a:gd name="connsiteX2" fmla="*/ 796441 w 817876"/>
                  <a:gd name="connsiteY2" fmla="*/ 597218 h 746075"/>
                  <a:gd name="connsiteX3" fmla="*/ 796441 w 817876"/>
                  <a:gd name="connsiteY3" fmla="*/ 598170 h 746075"/>
                  <a:gd name="connsiteX4" fmla="*/ 798346 w 817876"/>
                  <a:gd name="connsiteY4" fmla="*/ 625793 h 746075"/>
                  <a:gd name="connsiteX5" fmla="*/ 782153 w 817876"/>
                  <a:gd name="connsiteY5" fmla="*/ 652463 h 746075"/>
                  <a:gd name="connsiteX6" fmla="*/ 770723 w 817876"/>
                  <a:gd name="connsiteY6" fmla="*/ 662940 h 746075"/>
                  <a:gd name="connsiteX7" fmla="*/ 755483 w 817876"/>
                  <a:gd name="connsiteY7" fmla="*/ 662940 h 746075"/>
                  <a:gd name="connsiteX8" fmla="*/ 754531 w 817876"/>
                  <a:gd name="connsiteY8" fmla="*/ 668655 h 746075"/>
                  <a:gd name="connsiteX9" fmla="*/ 754531 w 817876"/>
                  <a:gd name="connsiteY9" fmla="*/ 668655 h 746075"/>
                  <a:gd name="connsiteX10" fmla="*/ 750721 w 817876"/>
                  <a:gd name="connsiteY10" fmla="*/ 681038 h 746075"/>
                  <a:gd name="connsiteX11" fmla="*/ 726908 w 817876"/>
                  <a:gd name="connsiteY11" fmla="*/ 705802 h 746075"/>
                  <a:gd name="connsiteX12" fmla="*/ 695476 w 817876"/>
                  <a:gd name="connsiteY12" fmla="*/ 713423 h 746075"/>
                  <a:gd name="connsiteX13" fmla="*/ 671663 w 817876"/>
                  <a:gd name="connsiteY13" fmla="*/ 711518 h 746075"/>
                  <a:gd name="connsiteX14" fmla="*/ 665948 w 817876"/>
                  <a:gd name="connsiteY14" fmla="*/ 712470 h 746075"/>
                  <a:gd name="connsiteX15" fmla="*/ 661186 w 817876"/>
                  <a:gd name="connsiteY15" fmla="*/ 716280 h 746075"/>
                  <a:gd name="connsiteX16" fmla="*/ 661186 w 817876"/>
                  <a:gd name="connsiteY16" fmla="*/ 716280 h 746075"/>
                  <a:gd name="connsiteX17" fmla="*/ 661186 w 817876"/>
                  <a:gd name="connsiteY17" fmla="*/ 716280 h 746075"/>
                  <a:gd name="connsiteX18" fmla="*/ 657376 w 817876"/>
                  <a:gd name="connsiteY18" fmla="*/ 720090 h 746075"/>
                  <a:gd name="connsiteX19" fmla="*/ 644041 w 817876"/>
                  <a:gd name="connsiteY19" fmla="*/ 732473 h 746075"/>
                  <a:gd name="connsiteX20" fmla="*/ 614513 w 817876"/>
                  <a:gd name="connsiteY20" fmla="*/ 745808 h 746075"/>
                  <a:gd name="connsiteX21" fmla="*/ 568793 w 817876"/>
                  <a:gd name="connsiteY21" fmla="*/ 730568 h 746075"/>
                  <a:gd name="connsiteX22" fmla="*/ 502118 w 817876"/>
                  <a:gd name="connsiteY22" fmla="*/ 729615 h 746075"/>
                  <a:gd name="connsiteX23" fmla="*/ 459256 w 817876"/>
                  <a:gd name="connsiteY23" fmla="*/ 735330 h 746075"/>
                  <a:gd name="connsiteX24" fmla="*/ 442111 w 817876"/>
                  <a:gd name="connsiteY24" fmla="*/ 723900 h 746075"/>
                  <a:gd name="connsiteX25" fmla="*/ 435443 w 817876"/>
                  <a:gd name="connsiteY25" fmla="*/ 714375 h 746075"/>
                  <a:gd name="connsiteX26" fmla="*/ 429728 w 817876"/>
                  <a:gd name="connsiteY26" fmla="*/ 707708 h 746075"/>
                  <a:gd name="connsiteX27" fmla="*/ 426871 w 817876"/>
                  <a:gd name="connsiteY27" fmla="*/ 707708 h 746075"/>
                  <a:gd name="connsiteX28" fmla="*/ 400201 w 817876"/>
                  <a:gd name="connsiteY28" fmla="*/ 719138 h 746075"/>
                  <a:gd name="connsiteX29" fmla="*/ 378293 w 817876"/>
                  <a:gd name="connsiteY29" fmla="*/ 715327 h 746075"/>
                  <a:gd name="connsiteX30" fmla="*/ 371626 w 817876"/>
                  <a:gd name="connsiteY30" fmla="*/ 711518 h 746075"/>
                  <a:gd name="connsiteX31" fmla="*/ 370673 w 817876"/>
                  <a:gd name="connsiteY31" fmla="*/ 710565 h 746075"/>
                  <a:gd name="connsiteX32" fmla="*/ 360196 w 817876"/>
                  <a:gd name="connsiteY32" fmla="*/ 693420 h 746075"/>
                  <a:gd name="connsiteX33" fmla="*/ 360196 w 817876"/>
                  <a:gd name="connsiteY33" fmla="*/ 693420 h 746075"/>
                  <a:gd name="connsiteX34" fmla="*/ 356386 w 817876"/>
                  <a:gd name="connsiteY34" fmla="*/ 683895 h 746075"/>
                  <a:gd name="connsiteX35" fmla="*/ 352576 w 817876"/>
                  <a:gd name="connsiteY35" fmla="*/ 682943 h 746075"/>
                  <a:gd name="connsiteX36" fmla="*/ 296378 w 817876"/>
                  <a:gd name="connsiteY36" fmla="*/ 626745 h 746075"/>
                  <a:gd name="connsiteX37" fmla="*/ 212558 w 817876"/>
                  <a:gd name="connsiteY37" fmla="*/ 626745 h 746075"/>
                  <a:gd name="connsiteX38" fmla="*/ 205891 w 817876"/>
                  <a:gd name="connsiteY38" fmla="*/ 620077 h 746075"/>
                  <a:gd name="connsiteX39" fmla="*/ 201128 w 817876"/>
                  <a:gd name="connsiteY39" fmla="*/ 614363 h 746075"/>
                  <a:gd name="connsiteX40" fmla="*/ 195413 w 817876"/>
                  <a:gd name="connsiteY40" fmla="*/ 599123 h 746075"/>
                  <a:gd name="connsiteX41" fmla="*/ 195413 w 817876"/>
                  <a:gd name="connsiteY41" fmla="*/ 593408 h 746075"/>
                  <a:gd name="connsiteX42" fmla="*/ 117308 w 817876"/>
                  <a:gd name="connsiteY42" fmla="*/ 580073 h 746075"/>
                  <a:gd name="connsiteX43" fmla="*/ 103973 w 817876"/>
                  <a:gd name="connsiteY43" fmla="*/ 542925 h 746075"/>
                  <a:gd name="connsiteX44" fmla="*/ 84923 w 817876"/>
                  <a:gd name="connsiteY44" fmla="*/ 536258 h 746075"/>
                  <a:gd name="connsiteX45" fmla="*/ 36346 w 817876"/>
                  <a:gd name="connsiteY45" fmla="*/ 490537 h 746075"/>
                  <a:gd name="connsiteX46" fmla="*/ 30631 w 817876"/>
                  <a:gd name="connsiteY46" fmla="*/ 416243 h 746075"/>
                  <a:gd name="connsiteX47" fmla="*/ 30631 w 817876"/>
                  <a:gd name="connsiteY47" fmla="*/ 416243 h 746075"/>
                  <a:gd name="connsiteX48" fmla="*/ 32536 w 817876"/>
                  <a:gd name="connsiteY48" fmla="*/ 409575 h 746075"/>
                  <a:gd name="connsiteX49" fmla="*/ 25868 w 817876"/>
                  <a:gd name="connsiteY49" fmla="*/ 405765 h 746075"/>
                  <a:gd name="connsiteX50" fmla="*/ 1103 w 817876"/>
                  <a:gd name="connsiteY50" fmla="*/ 369570 h 746075"/>
                  <a:gd name="connsiteX51" fmla="*/ 7771 w 817876"/>
                  <a:gd name="connsiteY51" fmla="*/ 333375 h 746075"/>
                  <a:gd name="connsiteX52" fmla="*/ 22058 w 817876"/>
                  <a:gd name="connsiteY52" fmla="*/ 312420 h 746075"/>
                  <a:gd name="connsiteX53" fmla="*/ 23011 w 817876"/>
                  <a:gd name="connsiteY53" fmla="*/ 311468 h 746075"/>
                  <a:gd name="connsiteX54" fmla="*/ 22058 w 817876"/>
                  <a:gd name="connsiteY54" fmla="*/ 308610 h 746075"/>
                  <a:gd name="connsiteX55" fmla="*/ 19201 w 817876"/>
                  <a:gd name="connsiteY55" fmla="*/ 300990 h 746075"/>
                  <a:gd name="connsiteX56" fmla="*/ 19201 w 817876"/>
                  <a:gd name="connsiteY56" fmla="*/ 299085 h 746075"/>
                  <a:gd name="connsiteX57" fmla="*/ 11581 w 817876"/>
                  <a:gd name="connsiteY57" fmla="*/ 280035 h 746075"/>
                  <a:gd name="connsiteX58" fmla="*/ 17296 w 817876"/>
                  <a:gd name="connsiteY58" fmla="*/ 180975 h 746075"/>
                  <a:gd name="connsiteX59" fmla="*/ 49681 w 817876"/>
                  <a:gd name="connsiteY59" fmla="*/ 146685 h 746075"/>
                  <a:gd name="connsiteX60" fmla="*/ 52538 w 817876"/>
                  <a:gd name="connsiteY60" fmla="*/ 143828 h 746075"/>
                  <a:gd name="connsiteX61" fmla="*/ 55396 w 817876"/>
                  <a:gd name="connsiteY61" fmla="*/ 140970 h 746075"/>
                  <a:gd name="connsiteX62" fmla="*/ 55396 w 817876"/>
                  <a:gd name="connsiteY62" fmla="*/ 140970 h 746075"/>
                  <a:gd name="connsiteX63" fmla="*/ 56348 w 817876"/>
                  <a:gd name="connsiteY63" fmla="*/ 134303 h 746075"/>
                  <a:gd name="connsiteX64" fmla="*/ 80161 w 817876"/>
                  <a:gd name="connsiteY64" fmla="*/ 75248 h 746075"/>
                  <a:gd name="connsiteX65" fmla="*/ 144931 w 817876"/>
                  <a:gd name="connsiteY65" fmla="*/ 52388 h 746075"/>
                  <a:gd name="connsiteX66" fmla="*/ 146836 w 817876"/>
                  <a:gd name="connsiteY66" fmla="*/ 53340 h 746075"/>
                  <a:gd name="connsiteX67" fmla="*/ 149693 w 817876"/>
                  <a:gd name="connsiteY67" fmla="*/ 54292 h 746075"/>
                  <a:gd name="connsiteX68" fmla="*/ 152551 w 817876"/>
                  <a:gd name="connsiteY68" fmla="*/ 44767 h 746075"/>
                  <a:gd name="connsiteX69" fmla="*/ 152551 w 817876"/>
                  <a:gd name="connsiteY69" fmla="*/ 43815 h 746075"/>
                  <a:gd name="connsiteX70" fmla="*/ 152551 w 817876"/>
                  <a:gd name="connsiteY70" fmla="*/ 43815 h 746075"/>
                  <a:gd name="connsiteX71" fmla="*/ 204938 w 817876"/>
                  <a:gd name="connsiteY71" fmla="*/ 6667 h 746075"/>
                  <a:gd name="connsiteX72" fmla="*/ 242086 w 817876"/>
                  <a:gd name="connsiteY72" fmla="*/ 3810 h 746075"/>
                  <a:gd name="connsiteX73" fmla="*/ 250658 w 817876"/>
                  <a:gd name="connsiteY73" fmla="*/ 4763 h 746075"/>
                  <a:gd name="connsiteX74" fmla="*/ 251611 w 817876"/>
                  <a:gd name="connsiteY74" fmla="*/ 4763 h 746075"/>
                  <a:gd name="connsiteX75" fmla="*/ 283043 w 817876"/>
                  <a:gd name="connsiteY75" fmla="*/ 12382 h 746075"/>
                  <a:gd name="connsiteX76" fmla="*/ 283996 w 817876"/>
                  <a:gd name="connsiteY76" fmla="*/ 12382 h 746075"/>
                  <a:gd name="connsiteX77" fmla="*/ 292568 w 817876"/>
                  <a:gd name="connsiteY77" fmla="*/ 15240 h 746075"/>
                  <a:gd name="connsiteX78" fmla="*/ 293521 w 817876"/>
                  <a:gd name="connsiteY78" fmla="*/ 15240 h 746075"/>
                  <a:gd name="connsiteX79" fmla="*/ 295426 w 817876"/>
                  <a:gd name="connsiteY79" fmla="*/ 15240 h 746075"/>
                  <a:gd name="connsiteX80" fmla="*/ 320191 w 817876"/>
                  <a:gd name="connsiteY80" fmla="*/ 2857 h 746075"/>
                  <a:gd name="connsiteX81" fmla="*/ 338288 w 817876"/>
                  <a:gd name="connsiteY81" fmla="*/ 0 h 746075"/>
                  <a:gd name="connsiteX82" fmla="*/ 346861 w 817876"/>
                  <a:gd name="connsiteY82" fmla="*/ 0 h 746075"/>
                  <a:gd name="connsiteX83" fmla="*/ 362101 w 817876"/>
                  <a:gd name="connsiteY83" fmla="*/ 1905 h 746075"/>
                  <a:gd name="connsiteX84" fmla="*/ 389723 w 817876"/>
                  <a:gd name="connsiteY84" fmla="*/ 20955 h 746075"/>
                  <a:gd name="connsiteX85" fmla="*/ 396391 w 817876"/>
                  <a:gd name="connsiteY85" fmla="*/ 26670 h 746075"/>
                  <a:gd name="connsiteX86" fmla="*/ 398296 w 817876"/>
                  <a:gd name="connsiteY86" fmla="*/ 28575 h 746075"/>
                  <a:gd name="connsiteX87" fmla="*/ 455446 w 817876"/>
                  <a:gd name="connsiteY87" fmla="*/ 40957 h 746075"/>
                  <a:gd name="connsiteX88" fmla="*/ 486878 w 817876"/>
                  <a:gd name="connsiteY88" fmla="*/ 73342 h 746075"/>
                  <a:gd name="connsiteX89" fmla="*/ 489736 w 817876"/>
                  <a:gd name="connsiteY89" fmla="*/ 78105 h 746075"/>
                  <a:gd name="connsiteX90" fmla="*/ 490688 w 817876"/>
                  <a:gd name="connsiteY90" fmla="*/ 79058 h 746075"/>
                  <a:gd name="connsiteX91" fmla="*/ 495451 w 817876"/>
                  <a:gd name="connsiteY91" fmla="*/ 78105 h 746075"/>
                  <a:gd name="connsiteX92" fmla="*/ 499261 w 817876"/>
                  <a:gd name="connsiteY92" fmla="*/ 78105 h 746075"/>
                  <a:gd name="connsiteX93" fmla="*/ 553553 w 817876"/>
                  <a:gd name="connsiteY93" fmla="*/ 97155 h 746075"/>
                  <a:gd name="connsiteX94" fmla="*/ 573556 w 817876"/>
                  <a:gd name="connsiteY94" fmla="*/ 136208 h 746075"/>
                  <a:gd name="connsiteX95" fmla="*/ 573556 w 817876"/>
                  <a:gd name="connsiteY95" fmla="*/ 137160 h 746075"/>
                  <a:gd name="connsiteX96" fmla="*/ 573556 w 817876"/>
                  <a:gd name="connsiteY96" fmla="*/ 137160 h 746075"/>
                  <a:gd name="connsiteX97" fmla="*/ 574508 w 817876"/>
                  <a:gd name="connsiteY97" fmla="*/ 148590 h 746075"/>
                  <a:gd name="connsiteX98" fmla="*/ 574508 w 817876"/>
                  <a:gd name="connsiteY98" fmla="*/ 151448 h 746075"/>
                  <a:gd name="connsiteX99" fmla="*/ 581176 w 817876"/>
                  <a:gd name="connsiteY99" fmla="*/ 151448 h 746075"/>
                  <a:gd name="connsiteX100" fmla="*/ 615466 w 817876"/>
                  <a:gd name="connsiteY100" fmla="*/ 160020 h 746075"/>
                  <a:gd name="connsiteX101" fmla="*/ 634516 w 817876"/>
                  <a:gd name="connsiteY101" fmla="*/ 174308 h 746075"/>
                  <a:gd name="connsiteX102" fmla="*/ 657376 w 817876"/>
                  <a:gd name="connsiteY102" fmla="*/ 227648 h 746075"/>
                  <a:gd name="connsiteX103" fmla="*/ 661186 w 817876"/>
                  <a:gd name="connsiteY103" fmla="*/ 237173 h 746075"/>
                  <a:gd name="connsiteX104" fmla="*/ 667853 w 817876"/>
                  <a:gd name="connsiteY104" fmla="*/ 244792 h 746075"/>
                  <a:gd name="connsiteX105" fmla="*/ 688808 w 817876"/>
                  <a:gd name="connsiteY105" fmla="*/ 263843 h 746075"/>
                  <a:gd name="connsiteX106" fmla="*/ 695476 w 817876"/>
                  <a:gd name="connsiteY106" fmla="*/ 308610 h 746075"/>
                  <a:gd name="connsiteX107" fmla="*/ 743101 w 817876"/>
                  <a:gd name="connsiteY107" fmla="*/ 338137 h 746075"/>
                  <a:gd name="connsiteX108" fmla="*/ 751673 w 817876"/>
                  <a:gd name="connsiteY108" fmla="*/ 362903 h 746075"/>
                  <a:gd name="connsiteX109" fmla="*/ 750721 w 817876"/>
                  <a:gd name="connsiteY109" fmla="*/ 391477 h 746075"/>
                  <a:gd name="connsiteX110" fmla="*/ 767866 w 817876"/>
                  <a:gd name="connsiteY110" fmla="*/ 403860 h 746075"/>
                  <a:gd name="connsiteX111" fmla="*/ 784058 w 817876"/>
                  <a:gd name="connsiteY111" fmla="*/ 425768 h 746075"/>
                  <a:gd name="connsiteX112" fmla="*/ 785963 w 817876"/>
                  <a:gd name="connsiteY112" fmla="*/ 466725 h 746075"/>
                  <a:gd name="connsiteX113" fmla="*/ 784058 w 817876"/>
                  <a:gd name="connsiteY113" fmla="*/ 473393 h 746075"/>
                  <a:gd name="connsiteX114" fmla="*/ 781201 w 817876"/>
                  <a:gd name="connsiteY114" fmla="*/ 481012 h 746075"/>
                  <a:gd name="connsiteX115" fmla="*/ 785011 w 817876"/>
                  <a:gd name="connsiteY115" fmla="*/ 481965 h 746075"/>
                  <a:gd name="connsiteX116" fmla="*/ 785011 w 817876"/>
                  <a:gd name="connsiteY116" fmla="*/ 481965 h 746075"/>
                  <a:gd name="connsiteX117" fmla="*/ 785011 w 817876"/>
                  <a:gd name="connsiteY117" fmla="*/ 481965 h 746075"/>
                  <a:gd name="connsiteX118" fmla="*/ 794536 w 817876"/>
                  <a:gd name="connsiteY118" fmla="*/ 487680 h 746075"/>
                  <a:gd name="connsiteX119" fmla="*/ 817396 w 817876"/>
                  <a:gd name="connsiteY119" fmla="*/ 533400 h 746075"/>
                  <a:gd name="connsiteX120" fmla="*/ 806918 w 817876"/>
                  <a:gd name="connsiteY120" fmla="*/ 581025 h 746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817876" h="746075">
                    <a:moveTo>
                      <a:pt x="806918" y="581025"/>
                    </a:moveTo>
                    <a:cubicBezTo>
                      <a:pt x="805013" y="583883"/>
                      <a:pt x="803108" y="586740"/>
                      <a:pt x="800251" y="589598"/>
                    </a:cubicBezTo>
                    <a:cubicBezTo>
                      <a:pt x="798346" y="591502"/>
                      <a:pt x="797393" y="594360"/>
                      <a:pt x="796441" y="597218"/>
                    </a:cubicBezTo>
                    <a:cubicBezTo>
                      <a:pt x="796441" y="597218"/>
                      <a:pt x="796441" y="598170"/>
                      <a:pt x="796441" y="598170"/>
                    </a:cubicBezTo>
                    <a:cubicBezTo>
                      <a:pt x="795488" y="607695"/>
                      <a:pt x="801203" y="615315"/>
                      <a:pt x="798346" y="625793"/>
                    </a:cubicBezTo>
                    <a:cubicBezTo>
                      <a:pt x="795488" y="636270"/>
                      <a:pt x="788821" y="644843"/>
                      <a:pt x="782153" y="652463"/>
                    </a:cubicBezTo>
                    <a:cubicBezTo>
                      <a:pt x="778343" y="656273"/>
                      <a:pt x="774533" y="660083"/>
                      <a:pt x="770723" y="662940"/>
                    </a:cubicBezTo>
                    <a:cubicBezTo>
                      <a:pt x="765961" y="665798"/>
                      <a:pt x="760246" y="665798"/>
                      <a:pt x="755483" y="662940"/>
                    </a:cubicBezTo>
                    <a:cubicBezTo>
                      <a:pt x="755483" y="664845"/>
                      <a:pt x="755483" y="666750"/>
                      <a:pt x="754531" y="668655"/>
                    </a:cubicBezTo>
                    <a:cubicBezTo>
                      <a:pt x="754531" y="668655"/>
                      <a:pt x="754531" y="668655"/>
                      <a:pt x="754531" y="668655"/>
                    </a:cubicBezTo>
                    <a:cubicBezTo>
                      <a:pt x="753578" y="672465"/>
                      <a:pt x="752626" y="677227"/>
                      <a:pt x="750721" y="681038"/>
                    </a:cubicBezTo>
                    <a:cubicBezTo>
                      <a:pt x="745958" y="691515"/>
                      <a:pt x="737386" y="700088"/>
                      <a:pt x="726908" y="705802"/>
                    </a:cubicBezTo>
                    <a:cubicBezTo>
                      <a:pt x="717383" y="711518"/>
                      <a:pt x="705953" y="713423"/>
                      <a:pt x="695476" y="713423"/>
                    </a:cubicBezTo>
                    <a:cubicBezTo>
                      <a:pt x="687856" y="713423"/>
                      <a:pt x="679283" y="710565"/>
                      <a:pt x="671663" y="711518"/>
                    </a:cubicBezTo>
                    <a:cubicBezTo>
                      <a:pt x="669758" y="711518"/>
                      <a:pt x="667853" y="712470"/>
                      <a:pt x="665948" y="712470"/>
                    </a:cubicBezTo>
                    <a:cubicBezTo>
                      <a:pt x="664043" y="713423"/>
                      <a:pt x="662138" y="714375"/>
                      <a:pt x="661186" y="716280"/>
                    </a:cubicBezTo>
                    <a:cubicBezTo>
                      <a:pt x="661186" y="716280"/>
                      <a:pt x="661186" y="716280"/>
                      <a:pt x="661186" y="716280"/>
                    </a:cubicBezTo>
                    <a:cubicBezTo>
                      <a:pt x="661186" y="716280"/>
                      <a:pt x="661186" y="716280"/>
                      <a:pt x="661186" y="716280"/>
                    </a:cubicBezTo>
                    <a:cubicBezTo>
                      <a:pt x="660233" y="717233"/>
                      <a:pt x="658328" y="718185"/>
                      <a:pt x="657376" y="720090"/>
                    </a:cubicBezTo>
                    <a:cubicBezTo>
                      <a:pt x="652613" y="723900"/>
                      <a:pt x="648803" y="728663"/>
                      <a:pt x="644041" y="732473"/>
                    </a:cubicBezTo>
                    <a:cubicBezTo>
                      <a:pt x="635468" y="739140"/>
                      <a:pt x="624991" y="744855"/>
                      <a:pt x="614513" y="745808"/>
                    </a:cubicBezTo>
                    <a:cubicBezTo>
                      <a:pt x="598321" y="747713"/>
                      <a:pt x="583081" y="739140"/>
                      <a:pt x="568793" y="730568"/>
                    </a:cubicBezTo>
                    <a:cubicBezTo>
                      <a:pt x="550696" y="747713"/>
                      <a:pt x="519263" y="746760"/>
                      <a:pt x="502118" y="729615"/>
                    </a:cubicBezTo>
                    <a:cubicBezTo>
                      <a:pt x="489736" y="738188"/>
                      <a:pt x="473543" y="740093"/>
                      <a:pt x="459256" y="735330"/>
                    </a:cubicBezTo>
                    <a:cubicBezTo>
                      <a:pt x="452588" y="733425"/>
                      <a:pt x="446873" y="729615"/>
                      <a:pt x="442111" y="723900"/>
                    </a:cubicBezTo>
                    <a:cubicBezTo>
                      <a:pt x="440206" y="721995"/>
                      <a:pt x="438301" y="717233"/>
                      <a:pt x="435443" y="714375"/>
                    </a:cubicBezTo>
                    <a:cubicBezTo>
                      <a:pt x="433538" y="711518"/>
                      <a:pt x="431633" y="708660"/>
                      <a:pt x="429728" y="707708"/>
                    </a:cubicBezTo>
                    <a:cubicBezTo>
                      <a:pt x="428776" y="707708"/>
                      <a:pt x="427823" y="706755"/>
                      <a:pt x="426871" y="707708"/>
                    </a:cubicBezTo>
                    <a:cubicBezTo>
                      <a:pt x="420203" y="707708"/>
                      <a:pt x="407821" y="718185"/>
                      <a:pt x="400201" y="719138"/>
                    </a:cubicBezTo>
                    <a:cubicBezTo>
                      <a:pt x="392581" y="720090"/>
                      <a:pt x="384961" y="718185"/>
                      <a:pt x="378293" y="715327"/>
                    </a:cubicBezTo>
                    <a:cubicBezTo>
                      <a:pt x="376388" y="714375"/>
                      <a:pt x="373531" y="712470"/>
                      <a:pt x="371626" y="711518"/>
                    </a:cubicBezTo>
                    <a:cubicBezTo>
                      <a:pt x="371626" y="711518"/>
                      <a:pt x="371626" y="711518"/>
                      <a:pt x="370673" y="710565"/>
                    </a:cubicBezTo>
                    <a:cubicBezTo>
                      <a:pt x="368768" y="707708"/>
                      <a:pt x="364006" y="700088"/>
                      <a:pt x="360196" y="693420"/>
                    </a:cubicBezTo>
                    <a:cubicBezTo>
                      <a:pt x="360196" y="693420"/>
                      <a:pt x="360196" y="693420"/>
                      <a:pt x="360196" y="693420"/>
                    </a:cubicBezTo>
                    <a:cubicBezTo>
                      <a:pt x="357338" y="688658"/>
                      <a:pt x="355433" y="683895"/>
                      <a:pt x="356386" y="683895"/>
                    </a:cubicBezTo>
                    <a:cubicBezTo>
                      <a:pt x="355433" y="683895"/>
                      <a:pt x="353528" y="683895"/>
                      <a:pt x="352576" y="682943"/>
                    </a:cubicBezTo>
                    <a:cubicBezTo>
                      <a:pt x="287806" y="670560"/>
                      <a:pt x="296378" y="626745"/>
                      <a:pt x="296378" y="626745"/>
                    </a:cubicBezTo>
                    <a:cubicBezTo>
                      <a:pt x="259231" y="647700"/>
                      <a:pt x="229703" y="641033"/>
                      <a:pt x="212558" y="626745"/>
                    </a:cubicBezTo>
                    <a:cubicBezTo>
                      <a:pt x="209701" y="624840"/>
                      <a:pt x="207796" y="622935"/>
                      <a:pt x="205891" y="620077"/>
                    </a:cubicBezTo>
                    <a:cubicBezTo>
                      <a:pt x="203986" y="618173"/>
                      <a:pt x="202081" y="616268"/>
                      <a:pt x="201128" y="614363"/>
                    </a:cubicBezTo>
                    <a:cubicBezTo>
                      <a:pt x="197318" y="608648"/>
                      <a:pt x="195413" y="603885"/>
                      <a:pt x="195413" y="599123"/>
                    </a:cubicBezTo>
                    <a:cubicBezTo>
                      <a:pt x="195413" y="597218"/>
                      <a:pt x="195413" y="595313"/>
                      <a:pt x="195413" y="593408"/>
                    </a:cubicBezTo>
                    <a:cubicBezTo>
                      <a:pt x="168743" y="602933"/>
                      <a:pt x="139216" y="597218"/>
                      <a:pt x="117308" y="580073"/>
                    </a:cubicBezTo>
                    <a:cubicBezTo>
                      <a:pt x="108736" y="573405"/>
                      <a:pt x="103973" y="542925"/>
                      <a:pt x="103973" y="542925"/>
                    </a:cubicBezTo>
                    <a:cubicBezTo>
                      <a:pt x="103973" y="542925"/>
                      <a:pt x="97306" y="541973"/>
                      <a:pt x="84923" y="536258"/>
                    </a:cubicBezTo>
                    <a:cubicBezTo>
                      <a:pt x="63968" y="526733"/>
                      <a:pt x="46823" y="512445"/>
                      <a:pt x="36346" y="490537"/>
                    </a:cubicBezTo>
                    <a:cubicBezTo>
                      <a:pt x="24916" y="467677"/>
                      <a:pt x="23011" y="441008"/>
                      <a:pt x="30631" y="416243"/>
                    </a:cubicBezTo>
                    <a:cubicBezTo>
                      <a:pt x="30631" y="416243"/>
                      <a:pt x="30631" y="416243"/>
                      <a:pt x="30631" y="416243"/>
                    </a:cubicBezTo>
                    <a:cubicBezTo>
                      <a:pt x="31583" y="414337"/>
                      <a:pt x="31583" y="411480"/>
                      <a:pt x="32536" y="409575"/>
                    </a:cubicBezTo>
                    <a:cubicBezTo>
                      <a:pt x="30631" y="408623"/>
                      <a:pt x="27773" y="406718"/>
                      <a:pt x="25868" y="405765"/>
                    </a:cubicBezTo>
                    <a:cubicBezTo>
                      <a:pt x="13486" y="397193"/>
                      <a:pt x="3961" y="383858"/>
                      <a:pt x="1103" y="369570"/>
                    </a:cubicBezTo>
                    <a:cubicBezTo>
                      <a:pt x="-1754" y="357187"/>
                      <a:pt x="1103" y="343853"/>
                      <a:pt x="7771" y="333375"/>
                    </a:cubicBezTo>
                    <a:cubicBezTo>
                      <a:pt x="12533" y="326708"/>
                      <a:pt x="19201" y="315278"/>
                      <a:pt x="22058" y="312420"/>
                    </a:cubicBezTo>
                    <a:cubicBezTo>
                      <a:pt x="23011" y="311468"/>
                      <a:pt x="23011" y="311468"/>
                      <a:pt x="23011" y="311468"/>
                    </a:cubicBezTo>
                    <a:cubicBezTo>
                      <a:pt x="23011" y="311468"/>
                      <a:pt x="23011" y="310515"/>
                      <a:pt x="22058" y="308610"/>
                    </a:cubicBezTo>
                    <a:cubicBezTo>
                      <a:pt x="21106" y="306705"/>
                      <a:pt x="20153" y="303848"/>
                      <a:pt x="19201" y="300990"/>
                    </a:cubicBezTo>
                    <a:cubicBezTo>
                      <a:pt x="19201" y="300990"/>
                      <a:pt x="19201" y="300037"/>
                      <a:pt x="19201" y="299085"/>
                    </a:cubicBezTo>
                    <a:cubicBezTo>
                      <a:pt x="17296" y="292418"/>
                      <a:pt x="14438" y="284798"/>
                      <a:pt x="11581" y="280035"/>
                    </a:cubicBezTo>
                    <a:cubicBezTo>
                      <a:pt x="-4612" y="249555"/>
                      <a:pt x="-1754" y="209550"/>
                      <a:pt x="17296" y="180975"/>
                    </a:cubicBezTo>
                    <a:cubicBezTo>
                      <a:pt x="24916" y="169545"/>
                      <a:pt x="41108" y="154305"/>
                      <a:pt x="49681" y="146685"/>
                    </a:cubicBezTo>
                    <a:cubicBezTo>
                      <a:pt x="50633" y="145733"/>
                      <a:pt x="51586" y="144780"/>
                      <a:pt x="52538" y="143828"/>
                    </a:cubicBezTo>
                    <a:cubicBezTo>
                      <a:pt x="54443" y="142875"/>
                      <a:pt x="55396" y="141923"/>
                      <a:pt x="55396" y="140970"/>
                    </a:cubicBezTo>
                    <a:cubicBezTo>
                      <a:pt x="55396" y="140970"/>
                      <a:pt x="55396" y="140970"/>
                      <a:pt x="55396" y="140970"/>
                    </a:cubicBezTo>
                    <a:cubicBezTo>
                      <a:pt x="55396" y="140970"/>
                      <a:pt x="55396" y="138112"/>
                      <a:pt x="56348" y="134303"/>
                    </a:cubicBezTo>
                    <a:cubicBezTo>
                      <a:pt x="59206" y="120967"/>
                      <a:pt x="67778" y="90487"/>
                      <a:pt x="80161" y="75248"/>
                    </a:cubicBezTo>
                    <a:cubicBezTo>
                      <a:pt x="96353" y="56197"/>
                      <a:pt x="122071" y="46672"/>
                      <a:pt x="144931" y="52388"/>
                    </a:cubicBezTo>
                    <a:cubicBezTo>
                      <a:pt x="145883" y="52388"/>
                      <a:pt x="145883" y="52388"/>
                      <a:pt x="146836" y="53340"/>
                    </a:cubicBezTo>
                    <a:cubicBezTo>
                      <a:pt x="147788" y="53340"/>
                      <a:pt x="148741" y="54292"/>
                      <a:pt x="149693" y="54292"/>
                    </a:cubicBezTo>
                    <a:cubicBezTo>
                      <a:pt x="150646" y="51435"/>
                      <a:pt x="151598" y="47625"/>
                      <a:pt x="152551" y="44767"/>
                    </a:cubicBezTo>
                    <a:cubicBezTo>
                      <a:pt x="152551" y="44767"/>
                      <a:pt x="152551" y="43815"/>
                      <a:pt x="152551" y="43815"/>
                    </a:cubicBezTo>
                    <a:lnTo>
                      <a:pt x="152551" y="43815"/>
                    </a:lnTo>
                    <a:cubicBezTo>
                      <a:pt x="162076" y="23813"/>
                      <a:pt x="183983" y="11430"/>
                      <a:pt x="204938" y="6667"/>
                    </a:cubicBezTo>
                    <a:cubicBezTo>
                      <a:pt x="217321" y="3810"/>
                      <a:pt x="229703" y="2857"/>
                      <a:pt x="242086" y="3810"/>
                    </a:cubicBezTo>
                    <a:cubicBezTo>
                      <a:pt x="244943" y="3810"/>
                      <a:pt x="247801" y="3810"/>
                      <a:pt x="250658" y="4763"/>
                    </a:cubicBezTo>
                    <a:cubicBezTo>
                      <a:pt x="250658" y="4763"/>
                      <a:pt x="250658" y="4763"/>
                      <a:pt x="251611" y="4763"/>
                    </a:cubicBezTo>
                    <a:cubicBezTo>
                      <a:pt x="259231" y="5715"/>
                      <a:pt x="272566" y="9525"/>
                      <a:pt x="283043" y="12382"/>
                    </a:cubicBezTo>
                    <a:cubicBezTo>
                      <a:pt x="283043" y="12382"/>
                      <a:pt x="283996" y="12382"/>
                      <a:pt x="283996" y="12382"/>
                    </a:cubicBezTo>
                    <a:cubicBezTo>
                      <a:pt x="287806" y="13335"/>
                      <a:pt x="290663" y="14288"/>
                      <a:pt x="292568" y="15240"/>
                    </a:cubicBezTo>
                    <a:cubicBezTo>
                      <a:pt x="292568" y="15240"/>
                      <a:pt x="293521" y="15240"/>
                      <a:pt x="293521" y="15240"/>
                    </a:cubicBezTo>
                    <a:cubicBezTo>
                      <a:pt x="294473" y="15240"/>
                      <a:pt x="295426" y="15240"/>
                      <a:pt x="295426" y="15240"/>
                    </a:cubicBezTo>
                    <a:cubicBezTo>
                      <a:pt x="295426" y="15240"/>
                      <a:pt x="311618" y="5715"/>
                      <a:pt x="320191" y="2857"/>
                    </a:cubicBezTo>
                    <a:cubicBezTo>
                      <a:pt x="325906" y="953"/>
                      <a:pt x="331621" y="0"/>
                      <a:pt x="338288" y="0"/>
                    </a:cubicBezTo>
                    <a:cubicBezTo>
                      <a:pt x="341146" y="0"/>
                      <a:pt x="344003" y="0"/>
                      <a:pt x="346861" y="0"/>
                    </a:cubicBezTo>
                    <a:cubicBezTo>
                      <a:pt x="351623" y="0"/>
                      <a:pt x="357338" y="953"/>
                      <a:pt x="362101" y="1905"/>
                    </a:cubicBezTo>
                    <a:cubicBezTo>
                      <a:pt x="369721" y="3810"/>
                      <a:pt x="382103" y="13335"/>
                      <a:pt x="389723" y="20955"/>
                    </a:cubicBezTo>
                    <a:cubicBezTo>
                      <a:pt x="392581" y="23813"/>
                      <a:pt x="394486" y="25717"/>
                      <a:pt x="396391" y="26670"/>
                    </a:cubicBezTo>
                    <a:cubicBezTo>
                      <a:pt x="397343" y="27622"/>
                      <a:pt x="398296" y="28575"/>
                      <a:pt x="398296" y="28575"/>
                    </a:cubicBezTo>
                    <a:cubicBezTo>
                      <a:pt x="398296" y="28575"/>
                      <a:pt x="430681" y="26670"/>
                      <a:pt x="455446" y="40957"/>
                    </a:cubicBezTo>
                    <a:cubicBezTo>
                      <a:pt x="472591" y="51435"/>
                      <a:pt x="482116" y="65723"/>
                      <a:pt x="486878" y="73342"/>
                    </a:cubicBezTo>
                    <a:cubicBezTo>
                      <a:pt x="487831" y="75248"/>
                      <a:pt x="488783" y="77153"/>
                      <a:pt x="489736" y="78105"/>
                    </a:cubicBezTo>
                    <a:cubicBezTo>
                      <a:pt x="489736" y="79058"/>
                      <a:pt x="490688" y="79058"/>
                      <a:pt x="490688" y="79058"/>
                    </a:cubicBezTo>
                    <a:cubicBezTo>
                      <a:pt x="490688" y="79058"/>
                      <a:pt x="492593" y="79058"/>
                      <a:pt x="495451" y="78105"/>
                    </a:cubicBezTo>
                    <a:cubicBezTo>
                      <a:pt x="496403" y="78105"/>
                      <a:pt x="497356" y="78105"/>
                      <a:pt x="499261" y="78105"/>
                    </a:cubicBezTo>
                    <a:cubicBezTo>
                      <a:pt x="511643" y="77153"/>
                      <a:pt x="535456" y="78105"/>
                      <a:pt x="553553" y="97155"/>
                    </a:cubicBezTo>
                    <a:cubicBezTo>
                      <a:pt x="564031" y="108585"/>
                      <a:pt x="570698" y="121920"/>
                      <a:pt x="573556" y="136208"/>
                    </a:cubicBezTo>
                    <a:cubicBezTo>
                      <a:pt x="573556" y="136208"/>
                      <a:pt x="573556" y="137160"/>
                      <a:pt x="573556" y="137160"/>
                    </a:cubicBezTo>
                    <a:cubicBezTo>
                      <a:pt x="573556" y="137160"/>
                      <a:pt x="573556" y="137160"/>
                      <a:pt x="573556" y="137160"/>
                    </a:cubicBezTo>
                    <a:cubicBezTo>
                      <a:pt x="574508" y="140970"/>
                      <a:pt x="574508" y="144780"/>
                      <a:pt x="574508" y="148590"/>
                    </a:cubicBezTo>
                    <a:cubicBezTo>
                      <a:pt x="574508" y="149542"/>
                      <a:pt x="574508" y="150495"/>
                      <a:pt x="574508" y="151448"/>
                    </a:cubicBezTo>
                    <a:cubicBezTo>
                      <a:pt x="576413" y="151448"/>
                      <a:pt x="579271" y="151448"/>
                      <a:pt x="581176" y="151448"/>
                    </a:cubicBezTo>
                    <a:cubicBezTo>
                      <a:pt x="592606" y="151448"/>
                      <a:pt x="604988" y="154305"/>
                      <a:pt x="615466" y="160020"/>
                    </a:cubicBezTo>
                    <a:cubicBezTo>
                      <a:pt x="623086" y="163830"/>
                      <a:pt x="629753" y="168592"/>
                      <a:pt x="634516" y="174308"/>
                    </a:cubicBezTo>
                    <a:cubicBezTo>
                      <a:pt x="648803" y="189548"/>
                      <a:pt x="653566" y="206692"/>
                      <a:pt x="657376" y="227648"/>
                    </a:cubicBezTo>
                    <a:cubicBezTo>
                      <a:pt x="658328" y="231458"/>
                      <a:pt x="659281" y="234315"/>
                      <a:pt x="661186" y="237173"/>
                    </a:cubicBezTo>
                    <a:cubicBezTo>
                      <a:pt x="663091" y="240030"/>
                      <a:pt x="664996" y="241935"/>
                      <a:pt x="667853" y="244792"/>
                    </a:cubicBezTo>
                    <a:cubicBezTo>
                      <a:pt x="674521" y="250508"/>
                      <a:pt x="683093" y="255270"/>
                      <a:pt x="688808" y="263843"/>
                    </a:cubicBezTo>
                    <a:cubicBezTo>
                      <a:pt x="696428" y="277178"/>
                      <a:pt x="699286" y="293370"/>
                      <a:pt x="695476" y="308610"/>
                    </a:cubicBezTo>
                    <a:cubicBezTo>
                      <a:pt x="714526" y="309562"/>
                      <a:pt x="732623" y="320993"/>
                      <a:pt x="743101" y="338137"/>
                    </a:cubicBezTo>
                    <a:cubicBezTo>
                      <a:pt x="747863" y="345758"/>
                      <a:pt x="749768" y="354330"/>
                      <a:pt x="751673" y="362903"/>
                    </a:cubicBezTo>
                    <a:cubicBezTo>
                      <a:pt x="752626" y="370523"/>
                      <a:pt x="747863" y="384810"/>
                      <a:pt x="750721" y="391477"/>
                    </a:cubicBezTo>
                    <a:cubicBezTo>
                      <a:pt x="753578" y="398145"/>
                      <a:pt x="763103" y="400050"/>
                      <a:pt x="767866" y="403860"/>
                    </a:cubicBezTo>
                    <a:cubicBezTo>
                      <a:pt x="774533" y="409575"/>
                      <a:pt x="780248" y="417195"/>
                      <a:pt x="784058" y="425768"/>
                    </a:cubicBezTo>
                    <a:cubicBezTo>
                      <a:pt x="788821" y="439102"/>
                      <a:pt x="788821" y="453390"/>
                      <a:pt x="785963" y="466725"/>
                    </a:cubicBezTo>
                    <a:cubicBezTo>
                      <a:pt x="785011" y="468630"/>
                      <a:pt x="785011" y="471487"/>
                      <a:pt x="784058" y="473393"/>
                    </a:cubicBezTo>
                    <a:cubicBezTo>
                      <a:pt x="783106" y="476250"/>
                      <a:pt x="782153" y="478155"/>
                      <a:pt x="781201" y="481012"/>
                    </a:cubicBezTo>
                    <a:cubicBezTo>
                      <a:pt x="782153" y="481012"/>
                      <a:pt x="784058" y="481012"/>
                      <a:pt x="785011" y="481965"/>
                    </a:cubicBezTo>
                    <a:cubicBezTo>
                      <a:pt x="785011" y="481965"/>
                      <a:pt x="785011" y="481965"/>
                      <a:pt x="785011" y="481965"/>
                    </a:cubicBezTo>
                    <a:cubicBezTo>
                      <a:pt x="785011" y="481965"/>
                      <a:pt x="785011" y="481965"/>
                      <a:pt x="785011" y="481965"/>
                    </a:cubicBezTo>
                    <a:cubicBezTo>
                      <a:pt x="788821" y="482918"/>
                      <a:pt x="791678" y="485775"/>
                      <a:pt x="794536" y="487680"/>
                    </a:cubicBezTo>
                    <a:cubicBezTo>
                      <a:pt x="806918" y="499110"/>
                      <a:pt x="815491" y="515302"/>
                      <a:pt x="817396" y="533400"/>
                    </a:cubicBezTo>
                    <a:cubicBezTo>
                      <a:pt x="819301" y="549593"/>
                      <a:pt x="815491" y="566738"/>
                      <a:pt x="806918" y="581025"/>
                    </a:cubicBezTo>
                    <a:close/>
                  </a:path>
                </a:pathLst>
              </a:custGeom>
              <a:solidFill>
                <a:srgbClr val="DAD7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343" name="Graphic 4">
                <a:extLst>
                  <a:ext uri="{FF2B5EF4-FFF2-40B4-BE49-F238E27FC236}">
                    <a16:creationId xmlns:a16="http://schemas.microsoft.com/office/drawing/2014/main" id="{A23B18D4-87B6-C4E7-8047-928CA8BBF008}"/>
                  </a:ext>
                </a:extLst>
              </p:cNvPr>
              <p:cNvGrpSpPr/>
              <p:nvPr/>
            </p:nvGrpSpPr>
            <p:grpSpPr>
              <a:xfrm>
                <a:off x="1569719" y="1949487"/>
                <a:ext cx="780097" cy="737608"/>
                <a:chOff x="1569719" y="1949487"/>
                <a:chExt cx="780097" cy="737608"/>
              </a:xfrm>
              <a:solidFill>
                <a:srgbClr val="F2F2FC"/>
              </a:solidFill>
            </p:grpSpPr>
            <p:grpSp>
              <p:nvGrpSpPr>
                <p:cNvPr id="344" name="Graphic 4">
                  <a:extLst>
                    <a:ext uri="{FF2B5EF4-FFF2-40B4-BE49-F238E27FC236}">
                      <a16:creationId xmlns:a16="http://schemas.microsoft.com/office/drawing/2014/main" id="{98445788-B1F5-DFAC-6754-18B0896AB2C1}"/>
                    </a:ext>
                  </a:extLst>
                </p:cNvPr>
                <p:cNvGrpSpPr/>
                <p:nvPr/>
              </p:nvGrpSpPr>
              <p:grpSpPr>
                <a:xfrm>
                  <a:off x="1569719" y="1949487"/>
                  <a:ext cx="780097" cy="737608"/>
                  <a:chOff x="1569719" y="1949487"/>
                  <a:chExt cx="780097" cy="737608"/>
                </a:xfrm>
                <a:solidFill>
                  <a:srgbClr val="F2F2FC"/>
                </a:solidFill>
              </p:grpSpPr>
              <p:sp>
                <p:nvSpPr>
                  <p:cNvPr id="363" name="Freeform: Shape 362">
                    <a:extLst>
                      <a:ext uri="{FF2B5EF4-FFF2-40B4-BE49-F238E27FC236}">
                        <a16:creationId xmlns:a16="http://schemas.microsoft.com/office/drawing/2014/main" id="{8B3DCB1C-C86A-2F9B-B814-963A96D7CC18}"/>
                      </a:ext>
                    </a:extLst>
                  </p:cNvPr>
                  <p:cNvSpPr/>
                  <p:nvPr/>
                </p:nvSpPr>
                <p:spPr>
                  <a:xfrm>
                    <a:off x="1569719" y="2246440"/>
                    <a:ext cx="398144" cy="238725"/>
                  </a:xfrm>
                  <a:custGeom>
                    <a:avLst/>
                    <a:gdLst>
                      <a:gd name="connsiteX0" fmla="*/ 394335 w 398144"/>
                      <a:gd name="connsiteY0" fmla="*/ 207293 h 238725"/>
                      <a:gd name="connsiteX1" fmla="*/ 390525 w 398144"/>
                      <a:gd name="connsiteY1" fmla="*/ 210150 h 238725"/>
                      <a:gd name="connsiteX2" fmla="*/ 386715 w 398144"/>
                      <a:gd name="connsiteY2" fmla="*/ 213008 h 238725"/>
                      <a:gd name="connsiteX3" fmla="*/ 314325 w 398144"/>
                      <a:gd name="connsiteY3" fmla="*/ 238725 h 238725"/>
                      <a:gd name="connsiteX4" fmla="*/ 308610 w 398144"/>
                      <a:gd name="connsiteY4" fmla="*/ 238725 h 238725"/>
                      <a:gd name="connsiteX5" fmla="*/ 222885 w 398144"/>
                      <a:gd name="connsiteY5" fmla="*/ 210150 h 238725"/>
                      <a:gd name="connsiteX6" fmla="*/ 168593 w 398144"/>
                      <a:gd name="connsiteY6" fmla="*/ 125378 h 238725"/>
                      <a:gd name="connsiteX7" fmla="*/ 140018 w 398144"/>
                      <a:gd name="connsiteY7" fmla="*/ 70133 h 238725"/>
                      <a:gd name="connsiteX8" fmla="*/ 73343 w 398144"/>
                      <a:gd name="connsiteY8" fmla="*/ 14888 h 238725"/>
                      <a:gd name="connsiteX9" fmla="*/ 2857 w 398144"/>
                      <a:gd name="connsiteY9" fmla="*/ 13935 h 238725"/>
                      <a:gd name="connsiteX10" fmla="*/ 0 w 398144"/>
                      <a:gd name="connsiteY10" fmla="*/ 6315 h 238725"/>
                      <a:gd name="connsiteX11" fmla="*/ 76200 w 398144"/>
                      <a:gd name="connsiteY11" fmla="*/ 7268 h 238725"/>
                      <a:gd name="connsiteX12" fmla="*/ 105728 w 398144"/>
                      <a:gd name="connsiteY12" fmla="*/ 22508 h 238725"/>
                      <a:gd name="connsiteX13" fmla="*/ 114300 w 398144"/>
                      <a:gd name="connsiteY13" fmla="*/ 29175 h 238725"/>
                      <a:gd name="connsiteX14" fmla="*/ 147638 w 398144"/>
                      <a:gd name="connsiteY14" fmla="*/ 65370 h 238725"/>
                      <a:gd name="connsiteX15" fmla="*/ 177165 w 398144"/>
                      <a:gd name="connsiteY15" fmla="*/ 121568 h 238725"/>
                      <a:gd name="connsiteX16" fmla="*/ 229553 w 398144"/>
                      <a:gd name="connsiteY16" fmla="*/ 203483 h 238725"/>
                      <a:gd name="connsiteX17" fmla="*/ 310515 w 398144"/>
                      <a:gd name="connsiteY17" fmla="*/ 230153 h 238725"/>
                      <a:gd name="connsiteX18" fmla="*/ 382905 w 398144"/>
                      <a:gd name="connsiteY18" fmla="*/ 206340 h 238725"/>
                      <a:gd name="connsiteX19" fmla="*/ 387668 w 398144"/>
                      <a:gd name="connsiteY19" fmla="*/ 202530 h 238725"/>
                      <a:gd name="connsiteX20" fmla="*/ 392430 w 398144"/>
                      <a:gd name="connsiteY20" fmla="*/ 199673 h 238725"/>
                      <a:gd name="connsiteX21" fmla="*/ 398145 w 398144"/>
                      <a:gd name="connsiteY21" fmla="*/ 200625 h 238725"/>
                      <a:gd name="connsiteX22" fmla="*/ 394335 w 398144"/>
                      <a:gd name="connsiteY22" fmla="*/ 207293 h 238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398144" h="238725">
                        <a:moveTo>
                          <a:pt x="394335" y="207293"/>
                        </a:moveTo>
                        <a:cubicBezTo>
                          <a:pt x="393383" y="208245"/>
                          <a:pt x="391478" y="209198"/>
                          <a:pt x="390525" y="210150"/>
                        </a:cubicBezTo>
                        <a:cubicBezTo>
                          <a:pt x="389572" y="211103"/>
                          <a:pt x="387668" y="212055"/>
                          <a:pt x="386715" y="213008"/>
                        </a:cubicBezTo>
                        <a:cubicBezTo>
                          <a:pt x="372428" y="223485"/>
                          <a:pt x="349568" y="238725"/>
                          <a:pt x="314325" y="238725"/>
                        </a:cubicBezTo>
                        <a:cubicBezTo>
                          <a:pt x="312420" y="238725"/>
                          <a:pt x="310515" y="238725"/>
                          <a:pt x="308610" y="238725"/>
                        </a:cubicBezTo>
                        <a:cubicBezTo>
                          <a:pt x="272415" y="236820"/>
                          <a:pt x="243840" y="227295"/>
                          <a:pt x="222885" y="210150"/>
                        </a:cubicBezTo>
                        <a:cubicBezTo>
                          <a:pt x="196215" y="188243"/>
                          <a:pt x="181928" y="155858"/>
                          <a:pt x="168593" y="125378"/>
                        </a:cubicBezTo>
                        <a:cubicBezTo>
                          <a:pt x="160020" y="106328"/>
                          <a:pt x="151448" y="87278"/>
                          <a:pt x="140018" y="70133"/>
                        </a:cubicBezTo>
                        <a:cubicBezTo>
                          <a:pt x="122873" y="44415"/>
                          <a:pt x="99060" y="24413"/>
                          <a:pt x="73343" y="14888"/>
                        </a:cubicBezTo>
                        <a:cubicBezTo>
                          <a:pt x="49530" y="6315"/>
                          <a:pt x="24765" y="6315"/>
                          <a:pt x="2857" y="13935"/>
                        </a:cubicBezTo>
                        <a:cubicBezTo>
                          <a:pt x="1905" y="12030"/>
                          <a:pt x="953" y="9173"/>
                          <a:pt x="0" y="6315"/>
                        </a:cubicBezTo>
                        <a:cubicBezTo>
                          <a:pt x="23813" y="-2257"/>
                          <a:pt x="50482" y="-2257"/>
                          <a:pt x="76200" y="7268"/>
                        </a:cubicBezTo>
                        <a:cubicBezTo>
                          <a:pt x="86678" y="11078"/>
                          <a:pt x="96203" y="15840"/>
                          <a:pt x="105728" y="22508"/>
                        </a:cubicBezTo>
                        <a:cubicBezTo>
                          <a:pt x="108585" y="24413"/>
                          <a:pt x="111443" y="26318"/>
                          <a:pt x="114300" y="29175"/>
                        </a:cubicBezTo>
                        <a:cubicBezTo>
                          <a:pt x="126682" y="39653"/>
                          <a:pt x="138113" y="51083"/>
                          <a:pt x="147638" y="65370"/>
                        </a:cubicBezTo>
                        <a:cubicBezTo>
                          <a:pt x="159068" y="82515"/>
                          <a:pt x="168593" y="102518"/>
                          <a:pt x="177165" y="121568"/>
                        </a:cubicBezTo>
                        <a:cubicBezTo>
                          <a:pt x="191453" y="153000"/>
                          <a:pt x="204788" y="182528"/>
                          <a:pt x="229553" y="203483"/>
                        </a:cubicBezTo>
                        <a:cubicBezTo>
                          <a:pt x="248603" y="219675"/>
                          <a:pt x="276225" y="229200"/>
                          <a:pt x="310515" y="230153"/>
                        </a:cubicBezTo>
                        <a:cubicBezTo>
                          <a:pt x="345758" y="232058"/>
                          <a:pt x="368618" y="217770"/>
                          <a:pt x="382905" y="206340"/>
                        </a:cubicBezTo>
                        <a:cubicBezTo>
                          <a:pt x="384810" y="205388"/>
                          <a:pt x="385763" y="204435"/>
                          <a:pt x="387668" y="202530"/>
                        </a:cubicBezTo>
                        <a:cubicBezTo>
                          <a:pt x="389572" y="201578"/>
                          <a:pt x="390525" y="200625"/>
                          <a:pt x="392430" y="199673"/>
                        </a:cubicBezTo>
                        <a:cubicBezTo>
                          <a:pt x="394335" y="198720"/>
                          <a:pt x="397193" y="198720"/>
                          <a:pt x="398145" y="200625"/>
                        </a:cubicBezTo>
                        <a:cubicBezTo>
                          <a:pt x="396240" y="203483"/>
                          <a:pt x="396240" y="205388"/>
                          <a:pt x="394335" y="20729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64" name="Freeform: Shape 363">
                    <a:extLst>
                      <a:ext uri="{FF2B5EF4-FFF2-40B4-BE49-F238E27FC236}">
                        <a16:creationId xmlns:a16="http://schemas.microsoft.com/office/drawing/2014/main" id="{8C970A70-9970-751F-D649-32E7E5B0EF06}"/>
                      </a:ext>
                    </a:extLst>
                  </p:cNvPr>
                  <p:cNvSpPr/>
                  <p:nvPr/>
                </p:nvSpPr>
                <p:spPr>
                  <a:xfrm>
                    <a:off x="1661159" y="1964148"/>
                    <a:ext cx="181927" cy="264794"/>
                  </a:xfrm>
                  <a:custGeom>
                    <a:avLst/>
                    <a:gdLst>
                      <a:gd name="connsiteX0" fmla="*/ 181927 w 181927"/>
                      <a:gd name="connsiteY0" fmla="*/ 2857 h 264794"/>
                      <a:gd name="connsiteX1" fmla="*/ 149542 w 181927"/>
                      <a:gd name="connsiteY1" fmla="*/ 91440 h 264794"/>
                      <a:gd name="connsiteX2" fmla="*/ 108585 w 181927"/>
                      <a:gd name="connsiteY2" fmla="*/ 132397 h 264794"/>
                      <a:gd name="connsiteX3" fmla="*/ 99060 w 181927"/>
                      <a:gd name="connsiteY3" fmla="*/ 140018 h 264794"/>
                      <a:gd name="connsiteX4" fmla="*/ 62865 w 181927"/>
                      <a:gd name="connsiteY4" fmla="*/ 164783 h 264794"/>
                      <a:gd name="connsiteX5" fmla="*/ 60960 w 181927"/>
                      <a:gd name="connsiteY5" fmla="*/ 166688 h 264794"/>
                      <a:gd name="connsiteX6" fmla="*/ 37147 w 181927"/>
                      <a:gd name="connsiteY6" fmla="*/ 183833 h 264794"/>
                      <a:gd name="connsiteX7" fmla="*/ 8572 w 181927"/>
                      <a:gd name="connsiteY7" fmla="*/ 245745 h 264794"/>
                      <a:gd name="connsiteX8" fmla="*/ 9525 w 181927"/>
                      <a:gd name="connsiteY8" fmla="*/ 260033 h 264794"/>
                      <a:gd name="connsiteX9" fmla="*/ 5715 w 181927"/>
                      <a:gd name="connsiteY9" fmla="*/ 264795 h 264794"/>
                      <a:gd name="connsiteX10" fmla="*/ 4763 w 181927"/>
                      <a:gd name="connsiteY10" fmla="*/ 264795 h 264794"/>
                      <a:gd name="connsiteX11" fmla="*/ 952 w 181927"/>
                      <a:gd name="connsiteY11" fmla="*/ 260985 h 264794"/>
                      <a:gd name="connsiteX12" fmla="*/ 0 w 181927"/>
                      <a:gd name="connsiteY12" fmla="*/ 246697 h 264794"/>
                      <a:gd name="connsiteX13" fmla="*/ 31432 w 181927"/>
                      <a:gd name="connsiteY13" fmla="*/ 177165 h 264794"/>
                      <a:gd name="connsiteX14" fmla="*/ 56197 w 181927"/>
                      <a:gd name="connsiteY14" fmla="*/ 159068 h 264794"/>
                      <a:gd name="connsiteX15" fmla="*/ 58102 w 181927"/>
                      <a:gd name="connsiteY15" fmla="*/ 158115 h 264794"/>
                      <a:gd name="connsiteX16" fmla="*/ 142875 w 181927"/>
                      <a:gd name="connsiteY16" fmla="*/ 86677 h 264794"/>
                      <a:gd name="connsiteX17" fmla="*/ 173355 w 181927"/>
                      <a:gd name="connsiteY17" fmla="*/ 0 h 264794"/>
                      <a:gd name="connsiteX18" fmla="*/ 181927 w 181927"/>
                      <a:gd name="connsiteY18" fmla="*/ 2857 h 2647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81927" h="264794">
                        <a:moveTo>
                          <a:pt x="181927" y="2857"/>
                        </a:moveTo>
                        <a:cubicBezTo>
                          <a:pt x="181927" y="32385"/>
                          <a:pt x="170498" y="63818"/>
                          <a:pt x="149542" y="91440"/>
                        </a:cubicBezTo>
                        <a:cubicBezTo>
                          <a:pt x="138113" y="106680"/>
                          <a:pt x="123825" y="120968"/>
                          <a:pt x="108585" y="132397"/>
                        </a:cubicBezTo>
                        <a:cubicBezTo>
                          <a:pt x="105727" y="135255"/>
                          <a:pt x="101917" y="138113"/>
                          <a:pt x="99060" y="140018"/>
                        </a:cubicBezTo>
                        <a:cubicBezTo>
                          <a:pt x="86677" y="149543"/>
                          <a:pt x="74295" y="157163"/>
                          <a:pt x="62865" y="164783"/>
                        </a:cubicBezTo>
                        <a:lnTo>
                          <a:pt x="60960" y="166688"/>
                        </a:lnTo>
                        <a:cubicBezTo>
                          <a:pt x="52388" y="171450"/>
                          <a:pt x="44767" y="177165"/>
                          <a:pt x="37147" y="183833"/>
                        </a:cubicBezTo>
                        <a:cubicBezTo>
                          <a:pt x="20002" y="199072"/>
                          <a:pt x="9525" y="222885"/>
                          <a:pt x="8572" y="245745"/>
                        </a:cubicBezTo>
                        <a:cubicBezTo>
                          <a:pt x="8572" y="250508"/>
                          <a:pt x="8572" y="255270"/>
                          <a:pt x="9525" y="260033"/>
                        </a:cubicBezTo>
                        <a:cubicBezTo>
                          <a:pt x="9525" y="261938"/>
                          <a:pt x="8572" y="264795"/>
                          <a:pt x="5715" y="264795"/>
                        </a:cubicBezTo>
                        <a:cubicBezTo>
                          <a:pt x="5715" y="264795"/>
                          <a:pt x="5715" y="264795"/>
                          <a:pt x="4763" y="264795"/>
                        </a:cubicBezTo>
                        <a:cubicBezTo>
                          <a:pt x="2857" y="264795"/>
                          <a:pt x="952" y="262890"/>
                          <a:pt x="952" y="260985"/>
                        </a:cubicBezTo>
                        <a:cubicBezTo>
                          <a:pt x="0" y="256222"/>
                          <a:pt x="0" y="251460"/>
                          <a:pt x="0" y="246697"/>
                        </a:cubicBezTo>
                        <a:cubicBezTo>
                          <a:pt x="0" y="220980"/>
                          <a:pt x="11430" y="195263"/>
                          <a:pt x="31432" y="177165"/>
                        </a:cubicBezTo>
                        <a:cubicBezTo>
                          <a:pt x="39052" y="170497"/>
                          <a:pt x="47625" y="164783"/>
                          <a:pt x="56197" y="159068"/>
                        </a:cubicBezTo>
                        <a:lnTo>
                          <a:pt x="58102" y="158115"/>
                        </a:lnTo>
                        <a:cubicBezTo>
                          <a:pt x="86677" y="140018"/>
                          <a:pt x="120015" y="117157"/>
                          <a:pt x="142875" y="86677"/>
                        </a:cubicBezTo>
                        <a:cubicBezTo>
                          <a:pt x="163830" y="60007"/>
                          <a:pt x="174307" y="28575"/>
                          <a:pt x="173355" y="0"/>
                        </a:cubicBezTo>
                        <a:cubicBezTo>
                          <a:pt x="177165" y="952"/>
                          <a:pt x="180023" y="1905"/>
                          <a:pt x="181927" y="285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65" name="Freeform: Shape 364">
                    <a:extLst>
                      <a:ext uri="{FF2B5EF4-FFF2-40B4-BE49-F238E27FC236}">
                        <a16:creationId xmlns:a16="http://schemas.microsoft.com/office/drawing/2014/main" id="{DE3BA7D3-0303-3C25-31C7-88E274D0B7FB}"/>
                      </a:ext>
                    </a:extLst>
                  </p:cNvPr>
                  <p:cNvSpPr/>
                  <p:nvPr/>
                </p:nvSpPr>
                <p:spPr>
                  <a:xfrm>
                    <a:off x="1756736" y="2096685"/>
                    <a:ext cx="53965" cy="123685"/>
                  </a:xfrm>
                  <a:custGeom>
                    <a:avLst/>
                    <a:gdLst>
                      <a:gd name="connsiteX0" fmla="*/ 49203 w 53965"/>
                      <a:gd name="connsiteY0" fmla="*/ 123686 h 123685"/>
                      <a:gd name="connsiteX1" fmla="*/ 32058 w 53965"/>
                      <a:gd name="connsiteY1" fmla="*/ 111303 h 123685"/>
                      <a:gd name="connsiteX2" fmla="*/ 25391 w 53965"/>
                      <a:gd name="connsiteY2" fmla="*/ 62726 h 123685"/>
                      <a:gd name="connsiteX3" fmla="*/ 25391 w 53965"/>
                      <a:gd name="connsiteY3" fmla="*/ 57963 h 123685"/>
                      <a:gd name="connsiteX4" fmla="*/ 13961 w 53965"/>
                      <a:gd name="connsiteY4" fmla="*/ 11291 h 123685"/>
                      <a:gd name="connsiteX5" fmla="*/ 6341 w 53965"/>
                      <a:gd name="connsiteY5" fmla="*/ 8433 h 123685"/>
                      <a:gd name="connsiteX6" fmla="*/ 626 w 53965"/>
                      <a:gd name="connsiteY6" fmla="*/ 7481 h 123685"/>
                      <a:gd name="connsiteX7" fmla="*/ 1578 w 53965"/>
                      <a:gd name="connsiteY7" fmla="*/ 1766 h 123685"/>
                      <a:gd name="connsiteX8" fmla="*/ 19676 w 53965"/>
                      <a:gd name="connsiteY8" fmla="*/ 5576 h 123685"/>
                      <a:gd name="connsiteX9" fmla="*/ 33963 w 53965"/>
                      <a:gd name="connsiteY9" fmla="*/ 57963 h 123685"/>
                      <a:gd name="connsiteX10" fmla="*/ 33963 w 53965"/>
                      <a:gd name="connsiteY10" fmla="*/ 62726 h 123685"/>
                      <a:gd name="connsiteX11" fmla="*/ 39678 w 53965"/>
                      <a:gd name="connsiteY11" fmla="*/ 107493 h 123685"/>
                      <a:gd name="connsiteX12" fmla="*/ 50156 w 53965"/>
                      <a:gd name="connsiteY12" fmla="*/ 116066 h 123685"/>
                      <a:gd name="connsiteX13" fmla="*/ 50156 w 53965"/>
                      <a:gd name="connsiteY13" fmla="*/ 116066 h 123685"/>
                      <a:gd name="connsiteX14" fmla="*/ 53966 w 53965"/>
                      <a:gd name="connsiteY14" fmla="*/ 119876 h 123685"/>
                      <a:gd name="connsiteX15" fmla="*/ 49203 w 53965"/>
                      <a:gd name="connsiteY15" fmla="*/ 123686 h 123685"/>
                      <a:gd name="connsiteX16" fmla="*/ 49203 w 53965"/>
                      <a:gd name="connsiteY16" fmla="*/ 123686 h 123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3965" h="123685">
                        <a:moveTo>
                          <a:pt x="49203" y="123686"/>
                        </a:moveTo>
                        <a:cubicBezTo>
                          <a:pt x="42536" y="123686"/>
                          <a:pt x="35868" y="118923"/>
                          <a:pt x="32058" y="111303"/>
                        </a:cubicBezTo>
                        <a:cubicBezTo>
                          <a:pt x="24438" y="96063"/>
                          <a:pt x="24438" y="78918"/>
                          <a:pt x="25391" y="62726"/>
                        </a:cubicBezTo>
                        <a:lnTo>
                          <a:pt x="25391" y="57963"/>
                        </a:lnTo>
                        <a:cubicBezTo>
                          <a:pt x="26343" y="42723"/>
                          <a:pt x="25391" y="23673"/>
                          <a:pt x="13961" y="11291"/>
                        </a:cubicBezTo>
                        <a:cubicBezTo>
                          <a:pt x="12056" y="9386"/>
                          <a:pt x="8246" y="7481"/>
                          <a:pt x="6341" y="8433"/>
                        </a:cubicBezTo>
                        <a:cubicBezTo>
                          <a:pt x="4436" y="9386"/>
                          <a:pt x="1578" y="9386"/>
                          <a:pt x="626" y="7481"/>
                        </a:cubicBezTo>
                        <a:cubicBezTo>
                          <a:pt x="-327" y="5576"/>
                          <a:pt x="-327" y="2718"/>
                          <a:pt x="1578" y="1766"/>
                        </a:cubicBezTo>
                        <a:cubicBezTo>
                          <a:pt x="7293" y="-2044"/>
                          <a:pt x="14913" y="813"/>
                          <a:pt x="19676" y="5576"/>
                        </a:cubicBezTo>
                        <a:cubicBezTo>
                          <a:pt x="33011" y="19863"/>
                          <a:pt x="33963" y="40818"/>
                          <a:pt x="33963" y="57963"/>
                        </a:cubicBezTo>
                        <a:lnTo>
                          <a:pt x="33963" y="62726"/>
                        </a:lnTo>
                        <a:cubicBezTo>
                          <a:pt x="33011" y="77966"/>
                          <a:pt x="33011" y="94158"/>
                          <a:pt x="39678" y="107493"/>
                        </a:cubicBezTo>
                        <a:cubicBezTo>
                          <a:pt x="40631" y="109398"/>
                          <a:pt x="44441" y="116066"/>
                          <a:pt x="50156" y="116066"/>
                        </a:cubicBezTo>
                        <a:cubicBezTo>
                          <a:pt x="50156" y="116066"/>
                          <a:pt x="50156" y="116066"/>
                          <a:pt x="50156" y="116066"/>
                        </a:cubicBezTo>
                        <a:cubicBezTo>
                          <a:pt x="52061" y="116066"/>
                          <a:pt x="53966" y="117971"/>
                          <a:pt x="53966" y="119876"/>
                        </a:cubicBezTo>
                        <a:cubicBezTo>
                          <a:pt x="53966" y="121781"/>
                          <a:pt x="52061" y="123686"/>
                          <a:pt x="49203" y="123686"/>
                        </a:cubicBezTo>
                        <a:cubicBezTo>
                          <a:pt x="49203" y="123686"/>
                          <a:pt x="49203" y="123686"/>
                          <a:pt x="49203" y="123686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66" name="Freeform: Shape 365">
                    <a:extLst>
                      <a:ext uri="{FF2B5EF4-FFF2-40B4-BE49-F238E27FC236}">
                        <a16:creationId xmlns:a16="http://schemas.microsoft.com/office/drawing/2014/main" id="{1CF65016-CB87-6FD7-B9A3-901BC3C0533E}"/>
                      </a:ext>
                    </a:extLst>
                  </p:cNvPr>
                  <p:cNvSpPr/>
                  <p:nvPr/>
                </p:nvSpPr>
                <p:spPr>
                  <a:xfrm>
                    <a:off x="1667201" y="1995581"/>
                    <a:ext cx="42535" cy="107632"/>
                  </a:xfrm>
                  <a:custGeom>
                    <a:avLst/>
                    <a:gdLst>
                      <a:gd name="connsiteX0" fmla="*/ 37773 w 42535"/>
                      <a:gd name="connsiteY0" fmla="*/ 0 h 107632"/>
                      <a:gd name="connsiteX1" fmla="*/ 42536 w 42535"/>
                      <a:gd name="connsiteY1" fmla="*/ 38100 h 107632"/>
                      <a:gd name="connsiteX2" fmla="*/ 25391 w 42535"/>
                      <a:gd name="connsiteY2" fmla="*/ 90488 h 107632"/>
                      <a:gd name="connsiteX3" fmla="*/ 13008 w 42535"/>
                      <a:gd name="connsiteY3" fmla="*/ 101918 h 107632"/>
                      <a:gd name="connsiteX4" fmla="*/ 6341 w 42535"/>
                      <a:gd name="connsiteY4" fmla="*/ 106680 h 107632"/>
                      <a:gd name="connsiteX5" fmla="*/ 3483 w 42535"/>
                      <a:gd name="connsiteY5" fmla="*/ 107632 h 107632"/>
                      <a:gd name="connsiteX6" fmla="*/ 626 w 42535"/>
                      <a:gd name="connsiteY6" fmla="*/ 105727 h 107632"/>
                      <a:gd name="connsiteX7" fmla="*/ 1578 w 42535"/>
                      <a:gd name="connsiteY7" fmla="*/ 100013 h 107632"/>
                      <a:gd name="connsiteX8" fmla="*/ 8246 w 42535"/>
                      <a:gd name="connsiteY8" fmla="*/ 94298 h 107632"/>
                      <a:gd name="connsiteX9" fmla="*/ 18723 w 42535"/>
                      <a:gd name="connsiteY9" fmla="*/ 84773 h 107632"/>
                      <a:gd name="connsiteX10" fmla="*/ 33963 w 42535"/>
                      <a:gd name="connsiteY10" fmla="*/ 37148 h 107632"/>
                      <a:gd name="connsiteX11" fmla="*/ 30153 w 42535"/>
                      <a:gd name="connsiteY11" fmla="*/ 7620 h 107632"/>
                      <a:gd name="connsiteX12" fmla="*/ 37773 w 42535"/>
                      <a:gd name="connsiteY12" fmla="*/ 0 h 107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2535" h="107632">
                        <a:moveTo>
                          <a:pt x="37773" y="0"/>
                        </a:moveTo>
                        <a:cubicBezTo>
                          <a:pt x="40631" y="12382"/>
                          <a:pt x="42536" y="24765"/>
                          <a:pt x="42536" y="38100"/>
                        </a:cubicBezTo>
                        <a:cubicBezTo>
                          <a:pt x="42536" y="59055"/>
                          <a:pt x="36821" y="78105"/>
                          <a:pt x="25391" y="90488"/>
                        </a:cubicBezTo>
                        <a:cubicBezTo>
                          <a:pt x="21581" y="95250"/>
                          <a:pt x="16818" y="99060"/>
                          <a:pt x="13008" y="101918"/>
                        </a:cubicBezTo>
                        <a:cubicBezTo>
                          <a:pt x="11103" y="103823"/>
                          <a:pt x="9198" y="104775"/>
                          <a:pt x="6341" y="106680"/>
                        </a:cubicBezTo>
                        <a:cubicBezTo>
                          <a:pt x="5388" y="107632"/>
                          <a:pt x="4436" y="107632"/>
                          <a:pt x="3483" y="107632"/>
                        </a:cubicBezTo>
                        <a:cubicBezTo>
                          <a:pt x="2531" y="107632"/>
                          <a:pt x="626" y="106680"/>
                          <a:pt x="626" y="105727"/>
                        </a:cubicBezTo>
                        <a:cubicBezTo>
                          <a:pt x="-327" y="103823"/>
                          <a:pt x="-327" y="100965"/>
                          <a:pt x="1578" y="100013"/>
                        </a:cubicBezTo>
                        <a:cubicBezTo>
                          <a:pt x="3483" y="98107"/>
                          <a:pt x="6341" y="96202"/>
                          <a:pt x="8246" y="94298"/>
                        </a:cubicBezTo>
                        <a:cubicBezTo>
                          <a:pt x="12056" y="91440"/>
                          <a:pt x="15866" y="87630"/>
                          <a:pt x="18723" y="84773"/>
                        </a:cubicBezTo>
                        <a:cubicBezTo>
                          <a:pt x="28248" y="73343"/>
                          <a:pt x="33963" y="56198"/>
                          <a:pt x="33963" y="37148"/>
                        </a:cubicBezTo>
                        <a:cubicBezTo>
                          <a:pt x="33963" y="27623"/>
                          <a:pt x="33011" y="18097"/>
                          <a:pt x="30153" y="7620"/>
                        </a:cubicBezTo>
                        <a:lnTo>
                          <a:pt x="37773" y="0"/>
                        </a:ln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67" name="Freeform: Shape 366">
                    <a:extLst>
                      <a:ext uri="{FF2B5EF4-FFF2-40B4-BE49-F238E27FC236}">
                        <a16:creationId xmlns:a16="http://schemas.microsoft.com/office/drawing/2014/main" id="{7DA62F04-0919-3D76-5E76-8BD77ED2AF84}"/>
                      </a:ext>
                    </a:extLst>
                  </p:cNvPr>
                  <p:cNvSpPr/>
                  <p:nvPr/>
                </p:nvSpPr>
                <p:spPr>
                  <a:xfrm>
                    <a:off x="1978691" y="2028918"/>
                    <a:ext cx="138119" cy="597217"/>
                  </a:xfrm>
                  <a:custGeom>
                    <a:avLst/>
                    <a:gdLst>
                      <a:gd name="connsiteX0" fmla="*/ 137763 w 138119"/>
                      <a:gd name="connsiteY0" fmla="*/ 594360 h 597217"/>
                      <a:gd name="connsiteX1" fmla="*/ 133953 w 138119"/>
                      <a:gd name="connsiteY1" fmla="*/ 597218 h 597217"/>
                      <a:gd name="connsiteX2" fmla="*/ 132048 w 138119"/>
                      <a:gd name="connsiteY2" fmla="*/ 597218 h 597217"/>
                      <a:gd name="connsiteX3" fmla="*/ 80613 w 138119"/>
                      <a:gd name="connsiteY3" fmla="*/ 508635 h 597217"/>
                      <a:gd name="connsiteX4" fmla="*/ 95853 w 138119"/>
                      <a:gd name="connsiteY4" fmla="*/ 459105 h 597217"/>
                      <a:gd name="connsiteX5" fmla="*/ 98710 w 138119"/>
                      <a:gd name="connsiteY5" fmla="*/ 453390 h 597217"/>
                      <a:gd name="connsiteX6" fmla="*/ 122523 w 138119"/>
                      <a:gd name="connsiteY6" fmla="*/ 360045 h 597217"/>
                      <a:gd name="connsiteX7" fmla="*/ 59658 w 138119"/>
                      <a:gd name="connsiteY7" fmla="*/ 219075 h 597217"/>
                      <a:gd name="connsiteX8" fmla="*/ 5365 w 138119"/>
                      <a:gd name="connsiteY8" fmla="*/ 148590 h 597217"/>
                      <a:gd name="connsiteX9" fmla="*/ 32988 w 138119"/>
                      <a:gd name="connsiteY9" fmla="*/ 20955 h 597217"/>
                      <a:gd name="connsiteX10" fmla="*/ 58705 w 138119"/>
                      <a:gd name="connsiteY10" fmla="*/ 0 h 597217"/>
                      <a:gd name="connsiteX11" fmla="*/ 61563 w 138119"/>
                      <a:gd name="connsiteY11" fmla="*/ 4763 h 597217"/>
                      <a:gd name="connsiteX12" fmla="*/ 62515 w 138119"/>
                      <a:gd name="connsiteY12" fmla="*/ 5715 h 597217"/>
                      <a:gd name="connsiteX13" fmla="*/ 67278 w 138119"/>
                      <a:gd name="connsiteY13" fmla="*/ 4763 h 597217"/>
                      <a:gd name="connsiteX14" fmla="*/ 40608 w 138119"/>
                      <a:gd name="connsiteY14" fmla="*/ 25718 h 597217"/>
                      <a:gd name="connsiteX15" fmla="*/ 13938 w 138119"/>
                      <a:gd name="connsiteY15" fmla="*/ 145733 h 597217"/>
                      <a:gd name="connsiteX16" fmla="*/ 65373 w 138119"/>
                      <a:gd name="connsiteY16" fmla="*/ 213360 h 597217"/>
                      <a:gd name="connsiteX17" fmla="*/ 88233 w 138119"/>
                      <a:gd name="connsiteY17" fmla="*/ 234315 h 597217"/>
                      <a:gd name="connsiteX18" fmla="*/ 93948 w 138119"/>
                      <a:gd name="connsiteY18" fmla="*/ 240030 h 597217"/>
                      <a:gd name="connsiteX19" fmla="*/ 131095 w 138119"/>
                      <a:gd name="connsiteY19" fmla="*/ 360045 h 597217"/>
                      <a:gd name="connsiteX20" fmla="*/ 106330 w 138119"/>
                      <a:gd name="connsiteY20" fmla="*/ 456248 h 597217"/>
                      <a:gd name="connsiteX21" fmla="*/ 103473 w 138119"/>
                      <a:gd name="connsiteY21" fmla="*/ 462915 h 597217"/>
                      <a:gd name="connsiteX22" fmla="*/ 88233 w 138119"/>
                      <a:gd name="connsiteY22" fmla="*/ 510540 h 597217"/>
                      <a:gd name="connsiteX23" fmla="*/ 134905 w 138119"/>
                      <a:gd name="connsiteY23" fmla="*/ 590550 h 597217"/>
                      <a:gd name="connsiteX24" fmla="*/ 137763 w 138119"/>
                      <a:gd name="connsiteY24" fmla="*/ 594360 h 5972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138119" h="597217">
                        <a:moveTo>
                          <a:pt x="137763" y="594360"/>
                        </a:moveTo>
                        <a:cubicBezTo>
                          <a:pt x="136810" y="596265"/>
                          <a:pt x="135858" y="597218"/>
                          <a:pt x="133953" y="597218"/>
                        </a:cubicBezTo>
                        <a:cubicBezTo>
                          <a:pt x="133000" y="597218"/>
                          <a:pt x="133000" y="597218"/>
                          <a:pt x="132048" y="597218"/>
                        </a:cubicBezTo>
                        <a:cubicBezTo>
                          <a:pt x="98710" y="581978"/>
                          <a:pt x="76803" y="544830"/>
                          <a:pt x="80613" y="508635"/>
                        </a:cubicBezTo>
                        <a:cubicBezTo>
                          <a:pt x="82518" y="490538"/>
                          <a:pt x="89185" y="474345"/>
                          <a:pt x="95853" y="459105"/>
                        </a:cubicBezTo>
                        <a:lnTo>
                          <a:pt x="98710" y="453390"/>
                        </a:lnTo>
                        <a:cubicBezTo>
                          <a:pt x="113950" y="416242"/>
                          <a:pt x="121570" y="387667"/>
                          <a:pt x="122523" y="360045"/>
                        </a:cubicBezTo>
                        <a:cubicBezTo>
                          <a:pt x="125380" y="278130"/>
                          <a:pt x="92043" y="248602"/>
                          <a:pt x="59658" y="219075"/>
                        </a:cubicBezTo>
                        <a:cubicBezTo>
                          <a:pt x="38703" y="200025"/>
                          <a:pt x="16795" y="180975"/>
                          <a:pt x="5365" y="148590"/>
                        </a:cubicBezTo>
                        <a:cubicBezTo>
                          <a:pt x="-7970" y="110490"/>
                          <a:pt x="4413" y="54293"/>
                          <a:pt x="32988" y="20955"/>
                        </a:cubicBezTo>
                        <a:cubicBezTo>
                          <a:pt x="40608" y="11430"/>
                          <a:pt x="49180" y="4763"/>
                          <a:pt x="58705" y="0"/>
                        </a:cubicBezTo>
                        <a:cubicBezTo>
                          <a:pt x="59658" y="1905"/>
                          <a:pt x="60610" y="3810"/>
                          <a:pt x="61563" y="4763"/>
                        </a:cubicBezTo>
                        <a:cubicBezTo>
                          <a:pt x="61563" y="5715"/>
                          <a:pt x="62515" y="5715"/>
                          <a:pt x="62515" y="5715"/>
                        </a:cubicBezTo>
                        <a:cubicBezTo>
                          <a:pt x="62515" y="5715"/>
                          <a:pt x="64420" y="5715"/>
                          <a:pt x="67278" y="4763"/>
                        </a:cubicBezTo>
                        <a:cubicBezTo>
                          <a:pt x="55848" y="10477"/>
                          <a:pt x="47275" y="18098"/>
                          <a:pt x="40608" y="25718"/>
                        </a:cubicBezTo>
                        <a:cubicBezTo>
                          <a:pt x="13938" y="57150"/>
                          <a:pt x="2508" y="110490"/>
                          <a:pt x="13938" y="145733"/>
                        </a:cubicBezTo>
                        <a:cubicBezTo>
                          <a:pt x="24415" y="176213"/>
                          <a:pt x="44418" y="194310"/>
                          <a:pt x="65373" y="213360"/>
                        </a:cubicBezTo>
                        <a:cubicBezTo>
                          <a:pt x="72993" y="220027"/>
                          <a:pt x="80613" y="226695"/>
                          <a:pt x="88233" y="234315"/>
                        </a:cubicBezTo>
                        <a:cubicBezTo>
                          <a:pt x="90138" y="236220"/>
                          <a:pt x="92043" y="238125"/>
                          <a:pt x="93948" y="240030"/>
                        </a:cubicBezTo>
                        <a:cubicBezTo>
                          <a:pt x="116808" y="264795"/>
                          <a:pt x="133953" y="298133"/>
                          <a:pt x="131095" y="360045"/>
                        </a:cubicBezTo>
                        <a:cubicBezTo>
                          <a:pt x="130143" y="388620"/>
                          <a:pt x="122523" y="418148"/>
                          <a:pt x="106330" y="456248"/>
                        </a:cubicBezTo>
                        <a:lnTo>
                          <a:pt x="103473" y="462915"/>
                        </a:lnTo>
                        <a:cubicBezTo>
                          <a:pt x="96805" y="478155"/>
                          <a:pt x="90138" y="494348"/>
                          <a:pt x="88233" y="510540"/>
                        </a:cubicBezTo>
                        <a:cubicBezTo>
                          <a:pt x="85375" y="543878"/>
                          <a:pt x="104425" y="577215"/>
                          <a:pt x="134905" y="590550"/>
                        </a:cubicBezTo>
                        <a:cubicBezTo>
                          <a:pt x="137763" y="589598"/>
                          <a:pt x="138715" y="592455"/>
                          <a:pt x="137763" y="594360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68" name="Freeform: Shape 367">
                    <a:extLst>
                      <a:ext uri="{FF2B5EF4-FFF2-40B4-BE49-F238E27FC236}">
                        <a16:creationId xmlns:a16="http://schemas.microsoft.com/office/drawing/2014/main" id="{895451E7-E717-F30B-ECA2-541FA7FFA194}"/>
                      </a:ext>
                    </a:extLst>
                  </p:cNvPr>
                  <p:cNvSpPr/>
                  <p:nvPr/>
                </p:nvSpPr>
                <p:spPr>
                  <a:xfrm>
                    <a:off x="1647110" y="2330607"/>
                    <a:ext cx="118875" cy="247903"/>
                  </a:xfrm>
                  <a:custGeom>
                    <a:avLst/>
                    <a:gdLst>
                      <a:gd name="connsiteX0" fmla="*/ 118824 w 118875"/>
                      <a:gd name="connsiteY0" fmla="*/ 216471 h 247903"/>
                      <a:gd name="connsiteX1" fmla="*/ 115014 w 118875"/>
                      <a:gd name="connsiteY1" fmla="*/ 247903 h 247903"/>
                      <a:gd name="connsiteX2" fmla="*/ 108347 w 118875"/>
                      <a:gd name="connsiteY2" fmla="*/ 241236 h 247903"/>
                      <a:gd name="connsiteX3" fmla="*/ 111204 w 118875"/>
                      <a:gd name="connsiteY3" fmla="*/ 215518 h 247903"/>
                      <a:gd name="connsiteX4" fmla="*/ 79772 w 118875"/>
                      <a:gd name="connsiteY4" fmla="*/ 107886 h 247903"/>
                      <a:gd name="connsiteX5" fmla="*/ 47387 w 118875"/>
                      <a:gd name="connsiteY5" fmla="*/ 75501 h 247903"/>
                      <a:gd name="connsiteX6" fmla="*/ 6429 w 118875"/>
                      <a:gd name="connsiteY6" fmla="*/ 29781 h 247903"/>
                      <a:gd name="connsiteX7" fmla="*/ 714 w 118875"/>
                      <a:gd name="connsiteY7" fmla="*/ 14541 h 247903"/>
                      <a:gd name="connsiteX8" fmla="*/ 714 w 118875"/>
                      <a:gd name="connsiteY8" fmla="*/ 3111 h 247903"/>
                      <a:gd name="connsiteX9" fmla="*/ 5477 w 118875"/>
                      <a:gd name="connsiteY9" fmla="*/ 253 h 247903"/>
                      <a:gd name="connsiteX10" fmla="*/ 8334 w 118875"/>
                      <a:gd name="connsiteY10" fmla="*/ 5016 h 247903"/>
                      <a:gd name="connsiteX11" fmla="*/ 8334 w 118875"/>
                      <a:gd name="connsiteY11" fmla="*/ 13588 h 247903"/>
                      <a:gd name="connsiteX12" fmla="*/ 13097 w 118875"/>
                      <a:gd name="connsiteY12" fmla="*/ 25018 h 247903"/>
                      <a:gd name="connsiteX13" fmla="*/ 52149 w 118875"/>
                      <a:gd name="connsiteY13" fmla="*/ 68833 h 247903"/>
                      <a:gd name="connsiteX14" fmla="*/ 85487 w 118875"/>
                      <a:gd name="connsiteY14" fmla="*/ 103123 h 247903"/>
                      <a:gd name="connsiteX15" fmla="*/ 118824 w 118875"/>
                      <a:gd name="connsiteY15" fmla="*/ 216471 h 247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18875" h="247903">
                        <a:moveTo>
                          <a:pt x="118824" y="216471"/>
                        </a:moveTo>
                        <a:cubicBezTo>
                          <a:pt x="118824" y="228853"/>
                          <a:pt x="116919" y="239331"/>
                          <a:pt x="115014" y="247903"/>
                        </a:cubicBezTo>
                        <a:cubicBezTo>
                          <a:pt x="112157" y="245998"/>
                          <a:pt x="110252" y="244093"/>
                          <a:pt x="108347" y="241236"/>
                        </a:cubicBezTo>
                        <a:cubicBezTo>
                          <a:pt x="110252" y="233616"/>
                          <a:pt x="110252" y="225996"/>
                          <a:pt x="111204" y="215518"/>
                        </a:cubicBezTo>
                        <a:cubicBezTo>
                          <a:pt x="112157" y="173608"/>
                          <a:pt x="100727" y="134556"/>
                          <a:pt x="79772" y="107886"/>
                        </a:cubicBezTo>
                        <a:cubicBezTo>
                          <a:pt x="70247" y="95503"/>
                          <a:pt x="58817" y="85026"/>
                          <a:pt x="47387" y="75501"/>
                        </a:cubicBezTo>
                        <a:cubicBezTo>
                          <a:pt x="32147" y="62166"/>
                          <a:pt x="16907" y="47878"/>
                          <a:pt x="6429" y="29781"/>
                        </a:cubicBezTo>
                        <a:cubicBezTo>
                          <a:pt x="3572" y="24066"/>
                          <a:pt x="714" y="19303"/>
                          <a:pt x="714" y="14541"/>
                        </a:cubicBezTo>
                        <a:cubicBezTo>
                          <a:pt x="-238" y="10731"/>
                          <a:pt x="-238" y="6921"/>
                          <a:pt x="714" y="3111"/>
                        </a:cubicBezTo>
                        <a:cubicBezTo>
                          <a:pt x="1667" y="1206"/>
                          <a:pt x="3572" y="-699"/>
                          <a:pt x="5477" y="253"/>
                        </a:cubicBezTo>
                        <a:cubicBezTo>
                          <a:pt x="7382" y="1206"/>
                          <a:pt x="9287" y="3111"/>
                          <a:pt x="8334" y="5016"/>
                        </a:cubicBezTo>
                        <a:cubicBezTo>
                          <a:pt x="7382" y="7873"/>
                          <a:pt x="7382" y="10731"/>
                          <a:pt x="8334" y="13588"/>
                        </a:cubicBezTo>
                        <a:cubicBezTo>
                          <a:pt x="9287" y="17398"/>
                          <a:pt x="11192" y="21208"/>
                          <a:pt x="13097" y="25018"/>
                        </a:cubicBezTo>
                        <a:cubicBezTo>
                          <a:pt x="22622" y="42163"/>
                          <a:pt x="36909" y="54546"/>
                          <a:pt x="52149" y="68833"/>
                        </a:cubicBezTo>
                        <a:cubicBezTo>
                          <a:pt x="63579" y="79311"/>
                          <a:pt x="75009" y="89788"/>
                          <a:pt x="85487" y="103123"/>
                        </a:cubicBezTo>
                        <a:cubicBezTo>
                          <a:pt x="107394" y="132651"/>
                          <a:pt x="119777" y="172656"/>
                          <a:pt x="118824" y="216471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69" name="Freeform: Shape 368">
                    <a:extLst>
                      <a:ext uri="{FF2B5EF4-FFF2-40B4-BE49-F238E27FC236}">
                        <a16:creationId xmlns:a16="http://schemas.microsoft.com/office/drawing/2014/main" id="{004642BC-61E3-5759-4F3E-5D35D22B4D32}"/>
                      </a:ext>
                    </a:extLst>
                  </p:cNvPr>
                  <p:cNvSpPr/>
                  <p:nvPr/>
                </p:nvSpPr>
                <p:spPr>
                  <a:xfrm>
                    <a:off x="2193607" y="2464537"/>
                    <a:ext cx="85725" cy="222558"/>
                  </a:xfrm>
                  <a:custGeom>
                    <a:avLst/>
                    <a:gdLst>
                      <a:gd name="connsiteX0" fmla="*/ 85725 w 85725"/>
                      <a:gd name="connsiteY0" fmla="*/ 58728 h 222558"/>
                      <a:gd name="connsiteX1" fmla="*/ 71438 w 85725"/>
                      <a:gd name="connsiteY1" fmla="*/ 115878 h 222558"/>
                      <a:gd name="connsiteX2" fmla="*/ 35242 w 85725"/>
                      <a:gd name="connsiteY2" fmla="*/ 179696 h 222558"/>
                      <a:gd name="connsiteX3" fmla="*/ 30480 w 85725"/>
                      <a:gd name="connsiteY3" fmla="*/ 186363 h 222558"/>
                      <a:gd name="connsiteX4" fmla="*/ 17145 w 85725"/>
                      <a:gd name="connsiteY4" fmla="*/ 206366 h 222558"/>
                      <a:gd name="connsiteX5" fmla="*/ 17145 w 85725"/>
                      <a:gd name="connsiteY5" fmla="*/ 206366 h 222558"/>
                      <a:gd name="connsiteX6" fmla="*/ 17145 w 85725"/>
                      <a:gd name="connsiteY6" fmla="*/ 206366 h 222558"/>
                      <a:gd name="connsiteX7" fmla="*/ 13335 w 85725"/>
                      <a:gd name="connsiteY7" fmla="*/ 210176 h 222558"/>
                      <a:gd name="connsiteX8" fmla="*/ 0 w 85725"/>
                      <a:gd name="connsiteY8" fmla="*/ 222558 h 222558"/>
                      <a:gd name="connsiteX9" fmla="*/ 4763 w 85725"/>
                      <a:gd name="connsiteY9" fmla="*/ 213033 h 222558"/>
                      <a:gd name="connsiteX10" fmla="*/ 24765 w 85725"/>
                      <a:gd name="connsiteY10" fmla="*/ 181601 h 222558"/>
                      <a:gd name="connsiteX11" fmla="*/ 29527 w 85725"/>
                      <a:gd name="connsiteY11" fmla="*/ 174933 h 222558"/>
                      <a:gd name="connsiteX12" fmla="*/ 64770 w 85725"/>
                      <a:gd name="connsiteY12" fmla="*/ 113021 h 222558"/>
                      <a:gd name="connsiteX13" fmla="*/ 78105 w 85725"/>
                      <a:gd name="connsiteY13" fmla="*/ 58728 h 222558"/>
                      <a:gd name="connsiteX14" fmla="*/ 69532 w 85725"/>
                      <a:gd name="connsiteY14" fmla="*/ 15866 h 222558"/>
                      <a:gd name="connsiteX15" fmla="*/ 63817 w 85725"/>
                      <a:gd name="connsiteY15" fmla="*/ 6341 h 222558"/>
                      <a:gd name="connsiteX16" fmla="*/ 64770 w 85725"/>
                      <a:gd name="connsiteY16" fmla="*/ 626 h 222558"/>
                      <a:gd name="connsiteX17" fmla="*/ 70485 w 85725"/>
                      <a:gd name="connsiteY17" fmla="*/ 1578 h 222558"/>
                      <a:gd name="connsiteX18" fmla="*/ 77152 w 85725"/>
                      <a:gd name="connsiteY18" fmla="*/ 12056 h 222558"/>
                      <a:gd name="connsiteX19" fmla="*/ 85725 w 85725"/>
                      <a:gd name="connsiteY19" fmla="*/ 58728 h 2225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85725" h="222558">
                        <a:moveTo>
                          <a:pt x="85725" y="58728"/>
                        </a:moveTo>
                        <a:cubicBezTo>
                          <a:pt x="84772" y="76826"/>
                          <a:pt x="80010" y="94923"/>
                          <a:pt x="71438" y="115878"/>
                        </a:cubicBezTo>
                        <a:cubicBezTo>
                          <a:pt x="62865" y="135881"/>
                          <a:pt x="51435" y="155883"/>
                          <a:pt x="35242" y="179696"/>
                        </a:cubicBezTo>
                        <a:cubicBezTo>
                          <a:pt x="33338" y="181601"/>
                          <a:pt x="32385" y="184458"/>
                          <a:pt x="30480" y="186363"/>
                        </a:cubicBezTo>
                        <a:cubicBezTo>
                          <a:pt x="25717" y="193031"/>
                          <a:pt x="20955" y="199698"/>
                          <a:pt x="17145" y="206366"/>
                        </a:cubicBezTo>
                        <a:cubicBezTo>
                          <a:pt x="17145" y="206366"/>
                          <a:pt x="17145" y="206366"/>
                          <a:pt x="17145" y="206366"/>
                        </a:cubicBezTo>
                        <a:cubicBezTo>
                          <a:pt x="17145" y="206366"/>
                          <a:pt x="17145" y="206366"/>
                          <a:pt x="17145" y="206366"/>
                        </a:cubicBezTo>
                        <a:cubicBezTo>
                          <a:pt x="16192" y="207318"/>
                          <a:pt x="14288" y="208271"/>
                          <a:pt x="13335" y="210176"/>
                        </a:cubicBezTo>
                        <a:cubicBezTo>
                          <a:pt x="8572" y="213986"/>
                          <a:pt x="4763" y="218748"/>
                          <a:pt x="0" y="222558"/>
                        </a:cubicBezTo>
                        <a:cubicBezTo>
                          <a:pt x="952" y="219701"/>
                          <a:pt x="2857" y="215891"/>
                          <a:pt x="4763" y="213033"/>
                        </a:cubicBezTo>
                        <a:cubicBezTo>
                          <a:pt x="10477" y="201603"/>
                          <a:pt x="18097" y="191126"/>
                          <a:pt x="24765" y="181601"/>
                        </a:cubicBezTo>
                        <a:cubicBezTo>
                          <a:pt x="26670" y="179696"/>
                          <a:pt x="27622" y="176838"/>
                          <a:pt x="29527" y="174933"/>
                        </a:cubicBezTo>
                        <a:cubicBezTo>
                          <a:pt x="45720" y="152073"/>
                          <a:pt x="57150" y="132071"/>
                          <a:pt x="64770" y="113021"/>
                        </a:cubicBezTo>
                        <a:cubicBezTo>
                          <a:pt x="73342" y="93018"/>
                          <a:pt x="78105" y="75873"/>
                          <a:pt x="78105" y="58728"/>
                        </a:cubicBezTo>
                        <a:cubicBezTo>
                          <a:pt x="79057" y="43488"/>
                          <a:pt x="76200" y="28248"/>
                          <a:pt x="69532" y="15866"/>
                        </a:cubicBezTo>
                        <a:cubicBezTo>
                          <a:pt x="67627" y="13008"/>
                          <a:pt x="65722" y="9198"/>
                          <a:pt x="63817" y="6341"/>
                        </a:cubicBezTo>
                        <a:cubicBezTo>
                          <a:pt x="62865" y="4436"/>
                          <a:pt x="62865" y="1578"/>
                          <a:pt x="64770" y="626"/>
                        </a:cubicBezTo>
                        <a:cubicBezTo>
                          <a:pt x="66675" y="-327"/>
                          <a:pt x="69532" y="-327"/>
                          <a:pt x="70485" y="1578"/>
                        </a:cubicBezTo>
                        <a:cubicBezTo>
                          <a:pt x="72390" y="5388"/>
                          <a:pt x="75247" y="8246"/>
                          <a:pt x="77152" y="12056"/>
                        </a:cubicBezTo>
                        <a:cubicBezTo>
                          <a:pt x="82867" y="25391"/>
                          <a:pt x="85725" y="41583"/>
                          <a:pt x="85725" y="58728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70" name="Freeform: Shape 369">
                    <a:extLst>
                      <a:ext uri="{FF2B5EF4-FFF2-40B4-BE49-F238E27FC236}">
                        <a16:creationId xmlns:a16="http://schemas.microsoft.com/office/drawing/2014/main" id="{F21C0CBE-02D7-C54E-6377-83F52F71CB25}"/>
                      </a:ext>
                    </a:extLst>
                  </p:cNvPr>
                  <p:cNvSpPr/>
                  <p:nvPr/>
                </p:nvSpPr>
                <p:spPr>
                  <a:xfrm>
                    <a:off x="2063919" y="2249898"/>
                    <a:ext cx="122067" cy="323849"/>
                  </a:xfrm>
                  <a:custGeom>
                    <a:avLst/>
                    <a:gdLst>
                      <a:gd name="connsiteX0" fmla="*/ 103970 w 122067"/>
                      <a:gd name="connsiteY0" fmla="*/ 323850 h 323849"/>
                      <a:gd name="connsiteX1" fmla="*/ 100160 w 122067"/>
                      <a:gd name="connsiteY1" fmla="*/ 321945 h 323849"/>
                      <a:gd name="connsiteX2" fmla="*/ 79205 w 122067"/>
                      <a:gd name="connsiteY2" fmla="*/ 221933 h 323849"/>
                      <a:gd name="connsiteX3" fmla="*/ 89682 w 122067"/>
                      <a:gd name="connsiteY3" fmla="*/ 194310 h 323849"/>
                      <a:gd name="connsiteX4" fmla="*/ 91587 w 122067"/>
                      <a:gd name="connsiteY4" fmla="*/ 190500 h 323849"/>
                      <a:gd name="connsiteX5" fmla="*/ 114447 w 122067"/>
                      <a:gd name="connsiteY5" fmla="*/ 102870 h 323849"/>
                      <a:gd name="connsiteX6" fmla="*/ 83015 w 122067"/>
                      <a:gd name="connsiteY6" fmla="*/ 22860 h 323849"/>
                      <a:gd name="connsiteX7" fmla="*/ 66822 w 122067"/>
                      <a:gd name="connsiteY7" fmla="*/ 12382 h 323849"/>
                      <a:gd name="connsiteX8" fmla="*/ 45867 w 122067"/>
                      <a:gd name="connsiteY8" fmla="*/ 9525 h 323849"/>
                      <a:gd name="connsiteX9" fmla="*/ 19197 w 122067"/>
                      <a:gd name="connsiteY9" fmla="*/ 12382 h 323849"/>
                      <a:gd name="connsiteX10" fmla="*/ 6815 w 122067"/>
                      <a:gd name="connsiteY10" fmla="*/ 19050 h 323849"/>
                      <a:gd name="connsiteX11" fmla="*/ 1100 w 122067"/>
                      <a:gd name="connsiteY11" fmla="*/ 18097 h 323849"/>
                      <a:gd name="connsiteX12" fmla="*/ 1100 w 122067"/>
                      <a:gd name="connsiteY12" fmla="*/ 12382 h 323849"/>
                      <a:gd name="connsiteX13" fmla="*/ 16340 w 122067"/>
                      <a:gd name="connsiteY13" fmla="*/ 3810 h 323849"/>
                      <a:gd name="connsiteX14" fmla="*/ 45867 w 122067"/>
                      <a:gd name="connsiteY14" fmla="*/ 0 h 323849"/>
                      <a:gd name="connsiteX15" fmla="*/ 68727 w 122067"/>
                      <a:gd name="connsiteY15" fmla="*/ 3810 h 323849"/>
                      <a:gd name="connsiteX16" fmla="*/ 87777 w 122067"/>
                      <a:gd name="connsiteY16" fmla="*/ 15240 h 323849"/>
                      <a:gd name="connsiteX17" fmla="*/ 122067 w 122067"/>
                      <a:gd name="connsiteY17" fmla="*/ 101918 h 323849"/>
                      <a:gd name="connsiteX18" fmla="*/ 99207 w 122067"/>
                      <a:gd name="connsiteY18" fmla="*/ 192405 h 323849"/>
                      <a:gd name="connsiteX19" fmla="*/ 97302 w 122067"/>
                      <a:gd name="connsiteY19" fmla="*/ 196215 h 323849"/>
                      <a:gd name="connsiteX20" fmla="*/ 86825 w 122067"/>
                      <a:gd name="connsiteY20" fmla="*/ 222885 h 323849"/>
                      <a:gd name="connsiteX21" fmla="*/ 106827 w 122067"/>
                      <a:gd name="connsiteY21" fmla="*/ 316230 h 323849"/>
                      <a:gd name="connsiteX22" fmla="*/ 105875 w 122067"/>
                      <a:gd name="connsiteY22" fmla="*/ 321945 h 323849"/>
                      <a:gd name="connsiteX23" fmla="*/ 103970 w 122067"/>
                      <a:gd name="connsiteY23" fmla="*/ 323850 h 3238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122067" h="323849">
                        <a:moveTo>
                          <a:pt x="103970" y="323850"/>
                        </a:moveTo>
                        <a:cubicBezTo>
                          <a:pt x="103017" y="323850"/>
                          <a:pt x="101112" y="322897"/>
                          <a:pt x="100160" y="321945"/>
                        </a:cubicBezTo>
                        <a:cubicBezTo>
                          <a:pt x="78252" y="288608"/>
                          <a:pt x="70632" y="252412"/>
                          <a:pt x="79205" y="221933"/>
                        </a:cubicBezTo>
                        <a:cubicBezTo>
                          <a:pt x="82062" y="212408"/>
                          <a:pt x="85872" y="202883"/>
                          <a:pt x="89682" y="194310"/>
                        </a:cubicBezTo>
                        <a:lnTo>
                          <a:pt x="91587" y="190500"/>
                        </a:lnTo>
                        <a:cubicBezTo>
                          <a:pt x="102065" y="166687"/>
                          <a:pt x="113495" y="135255"/>
                          <a:pt x="114447" y="102870"/>
                        </a:cubicBezTo>
                        <a:cubicBezTo>
                          <a:pt x="115400" y="70485"/>
                          <a:pt x="103970" y="40957"/>
                          <a:pt x="83015" y="22860"/>
                        </a:cubicBezTo>
                        <a:cubicBezTo>
                          <a:pt x="77300" y="18097"/>
                          <a:pt x="72537" y="14288"/>
                          <a:pt x="66822" y="12382"/>
                        </a:cubicBezTo>
                        <a:cubicBezTo>
                          <a:pt x="60155" y="10477"/>
                          <a:pt x="53487" y="9525"/>
                          <a:pt x="45867" y="9525"/>
                        </a:cubicBezTo>
                        <a:cubicBezTo>
                          <a:pt x="37295" y="9525"/>
                          <a:pt x="27770" y="9525"/>
                          <a:pt x="19197" y="12382"/>
                        </a:cubicBezTo>
                        <a:cubicBezTo>
                          <a:pt x="14435" y="14288"/>
                          <a:pt x="9672" y="16193"/>
                          <a:pt x="6815" y="19050"/>
                        </a:cubicBezTo>
                        <a:cubicBezTo>
                          <a:pt x="4910" y="20955"/>
                          <a:pt x="2052" y="20002"/>
                          <a:pt x="1100" y="18097"/>
                        </a:cubicBezTo>
                        <a:cubicBezTo>
                          <a:pt x="-805" y="16193"/>
                          <a:pt x="147" y="13335"/>
                          <a:pt x="1100" y="12382"/>
                        </a:cubicBezTo>
                        <a:cubicBezTo>
                          <a:pt x="4910" y="8572"/>
                          <a:pt x="10625" y="5715"/>
                          <a:pt x="16340" y="3810"/>
                        </a:cubicBezTo>
                        <a:cubicBezTo>
                          <a:pt x="26817" y="0"/>
                          <a:pt x="36342" y="0"/>
                          <a:pt x="45867" y="0"/>
                        </a:cubicBezTo>
                        <a:cubicBezTo>
                          <a:pt x="53487" y="0"/>
                          <a:pt x="61107" y="952"/>
                          <a:pt x="68727" y="3810"/>
                        </a:cubicBezTo>
                        <a:cubicBezTo>
                          <a:pt x="75395" y="5715"/>
                          <a:pt x="81110" y="9525"/>
                          <a:pt x="87777" y="15240"/>
                        </a:cubicBezTo>
                        <a:cubicBezTo>
                          <a:pt x="109685" y="35243"/>
                          <a:pt x="122067" y="66675"/>
                          <a:pt x="122067" y="101918"/>
                        </a:cubicBezTo>
                        <a:cubicBezTo>
                          <a:pt x="121115" y="136208"/>
                          <a:pt x="109685" y="168593"/>
                          <a:pt x="99207" y="192405"/>
                        </a:cubicBezTo>
                        <a:lnTo>
                          <a:pt x="97302" y="196215"/>
                        </a:lnTo>
                        <a:cubicBezTo>
                          <a:pt x="93492" y="204787"/>
                          <a:pt x="89682" y="214312"/>
                          <a:pt x="86825" y="222885"/>
                        </a:cubicBezTo>
                        <a:cubicBezTo>
                          <a:pt x="79205" y="251460"/>
                          <a:pt x="86825" y="285750"/>
                          <a:pt x="106827" y="316230"/>
                        </a:cubicBezTo>
                        <a:cubicBezTo>
                          <a:pt x="107780" y="318135"/>
                          <a:pt x="107780" y="320993"/>
                          <a:pt x="105875" y="321945"/>
                        </a:cubicBezTo>
                        <a:cubicBezTo>
                          <a:pt x="105875" y="323850"/>
                          <a:pt x="104922" y="323850"/>
                          <a:pt x="103970" y="323850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71" name="Freeform: Shape 370">
                    <a:extLst>
                      <a:ext uri="{FF2B5EF4-FFF2-40B4-BE49-F238E27FC236}">
                        <a16:creationId xmlns:a16="http://schemas.microsoft.com/office/drawing/2014/main" id="{C3120832-94F8-A6F1-544C-A2796C204565}"/>
                      </a:ext>
                    </a:extLst>
                  </p:cNvPr>
                  <p:cNvSpPr/>
                  <p:nvPr/>
                </p:nvSpPr>
                <p:spPr>
                  <a:xfrm>
                    <a:off x="1599247" y="2091783"/>
                    <a:ext cx="32905" cy="136207"/>
                  </a:xfrm>
                  <a:custGeom>
                    <a:avLst/>
                    <a:gdLst>
                      <a:gd name="connsiteX0" fmla="*/ 29527 w 32905"/>
                      <a:gd name="connsiteY0" fmla="*/ 127635 h 136207"/>
                      <a:gd name="connsiteX1" fmla="*/ 21907 w 32905"/>
                      <a:gd name="connsiteY1" fmla="*/ 136208 h 136207"/>
                      <a:gd name="connsiteX2" fmla="*/ 20955 w 32905"/>
                      <a:gd name="connsiteY2" fmla="*/ 136208 h 136207"/>
                      <a:gd name="connsiteX3" fmla="*/ 17145 w 32905"/>
                      <a:gd name="connsiteY3" fmla="*/ 131445 h 136207"/>
                      <a:gd name="connsiteX4" fmla="*/ 20955 w 32905"/>
                      <a:gd name="connsiteY4" fmla="*/ 127635 h 136207"/>
                      <a:gd name="connsiteX5" fmla="*/ 21907 w 32905"/>
                      <a:gd name="connsiteY5" fmla="*/ 125730 h 136207"/>
                      <a:gd name="connsiteX6" fmla="*/ 22860 w 32905"/>
                      <a:gd name="connsiteY6" fmla="*/ 61913 h 136207"/>
                      <a:gd name="connsiteX7" fmla="*/ 0 w 32905"/>
                      <a:gd name="connsiteY7" fmla="*/ 5715 h 136207"/>
                      <a:gd name="connsiteX8" fmla="*/ 2857 w 32905"/>
                      <a:gd name="connsiteY8" fmla="*/ 2858 h 136207"/>
                      <a:gd name="connsiteX9" fmla="*/ 5715 w 32905"/>
                      <a:gd name="connsiteY9" fmla="*/ 0 h 136207"/>
                      <a:gd name="connsiteX10" fmla="*/ 30480 w 32905"/>
                      <a:gd name="connsiteY10" fmla="*/ 60008 h 136207"/>
                      <a:gd name="connsiteX11" fmla="*/ 29527 w 32905"/>
                      <a:gd name="connsiteY11" fmla="*/ 127635 h 136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2905" h="136207">
                        <a:moveTo>
                          <a:pt x="29527" y="127635"/>
                        </a:moveTo>
                        <a:cubicBezTo>
                          <a:pt x="28575" y="133350"/>
                          <a:pt x="25717" y="136208"/>
                          <a:pt x="21907" y="136208"/>
                        </a:cubicBezTo>
                        <a:cubicBezTo>
                          <a:pt x="21907" y="136208"/>
                          <a:pt x="20955" y="136208"/>
                          <a:pt x="20955" y="136208"/>
                        </a:cubicBezTo>
                        <a:cubicBezTo>
                          <a:pt x="19050" y="136208"/>
                          <a:pt x="17145" y="134303"/>
                          <a:pt x="17145" y="131445"/>
                        </a:cubicBezTo>
                        <a:cubicBezTo>
                          <a:pt x="17145" y="129540"/>
                          <a:pt x="19050" y="128588"/>
                          <a:pt x="20955" y="127635"/>
                        </a:cubicBezTo>
                        <a:cubicBezTo>
                          <a:pt x="20955" y="127635"/>
                          <a:pt x="20955" y="126683"/>
                          <a:pt x="21907" y="125730"/>
                        </a:cubicBezTo>
                        <a:cubicBezTo>
                          <a:pt x="25717" y="101918"/>
                          <a:pt x="25717" y="80963"/>
                          <a:pt x="22860" y="61913"/>
                        </a:cubicBezTo>
                        <a:cubicBezTo>
                          <a:pt x="19050" y="40005"/>
                          <a:pt x="11430" y="20955"/>
                          <a:pt x="0" y="5715"/>
                        </a:cubicBezTo>
                        <a:cubicBezTo>
                          <a:pt x="952" y="4763"/>
                          <a:pt x="1905" y="3810"/>
                          <a:pt x="2857" y="2858"/>
                        </a:cubicBezTo>
                        <a:cubicBezTo>
                          <a:pt x="4763" y="1905"/>
                          <a:pt x="5715" y="953"/>
                          <a:pt x="5715" y="0"/>
                        </a:cubicBezTo>
                        <a:cubicBezTo>
                          <a:pt x="18097" y="16193"/>
                          <a:pt x="26670" y="37148"/>
                          <a:pt x="30480" y="60008"/>
                        </a:cubicBezTo>
                        <a:cubicBezTo>
                          <a:pt x="34290" y="80963"/>
                          <a:pt x="33338" y="102870"/>
                          <a:pt x="29527" y="127635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72" name="Freeform: Shape 371">
                    <a:extLst>
                      <a:ext uri="{FF2B5EF4-FFF2-40B4-BE49-F238E27FC236}">
                        <a16:creationId xmlns:a16="http://schemas.microsoft.com/office/drawing/2014/main" id="{EB89EB79-5798-8640-0CC5-10E75AE4201E}"/>
                      </a:ext>
                    </a:extLst>
                  </p:cNvPr>
                  <p:cNvSpPr/>
                  <p:nvPr/>
                </p:nvSpPr>
                <p:spPr>
                  <a:xfrm>
                    <a:off x="1886259" y="1973673"/>
                    <a:ext cx="60650" cy="135255"/>
                  </a:xfrm>
                  <a:custGeom>
                    <a:avLst/>
                    <a:gdLst>
                      <a:gd name="connsiteX0" fmla="*/ 60650 w 60650"/>
                      <a:gd name="connsiteY0" fmla="*/ 5715 h 135255"/>
                      <a:gd name="connsiteX1" fmla="*/ 27313 w 60650"/>
                      <a:gd name="connsiteY1" fmla="*/ 41910 h 135255"/>
                      <a:gd name="connsiteX2" fmla="*/ 8263 w 60650"/>
                      <a:gd name="connsiteY2" fmla="*/ 130493 h 135255"/>
                      <a:gd name="connsiteX3" fmla="*/ 4453 w 60650"/>
                      <a:gd name="connsiteY3" fmla="*/ 135255 h 135255"/>
                      <a:gd name="connsiteX4" fmla="*/ 4453 w 60650"/>
                      <a:gd name="connsiteY4" fmla="*/ 135255 h 135255"/>
                      <a:gd name="connsiteX5" fmla="*/ 643 w 60650"/>
                      <a:gd name="connsiteY5" fmla="*/ 131445 h 135255"/>
                      <a:gd name="connsiteX6" fmla="*/ 20645 w 60650"/>
                      <a:gd name="connsiteY6" fmla="*/ 38100 h 135255"/>
                      <a:gd name="connsiteX7" fmla="*/ 54935 w 60650"/>
                      <a:gd name="connsiteY7" fmla="*/ 0 h 135255"/>
                      <a:gd name="connsiteX8" fmla="*/ 60650 w 60650"/>
                      <a:gd name="connsiteY8" fmla="*/ 5715 h 1352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0650" h="135255">
                        <a:moveTo>
                          <a:pt x="60650" y="5715"/>
                        </a:moveTo>
                        <a:cubicBezTo>
                          <a:pt x="48268" y="12382"/>
                          <a:pt x="36838" y="23813"/>
                          <a:pt x="27313" y="41910"/>
                        </a:cubicBezTo>
                        <a:cubicBezTo>
                          <a:pt x="12073" y="69532"/>
                          <a:pt x="5405" y="100965"/>
                          <a:pt x="8263" y="130493"/>
                        </a:cubicBezTo>
                        <a:cubicBezTo>
                          <a:pt x="8263" y="132397"/>
                          <a:pt x="7310" y="134302"/>
                          <a:pt x="4453" y="135255"/>
                        </a:cubicBezTo>
                        <a:cubicBezTo>
                          <a:pt x="4453" y="135255"/>
                          <a:pt x="4453" y="135255"/>
                          <a:pt x="4453" y="135255"/>
                        </a:cubicBezTo>
                        <a:cubicBezTo>
                          <a:pt x="2548" y="135255"/>
                          <a:pt x="643" y="133350"/>
                          <a:pt x="643" y="131445"/>
                        </a:cubicBezTo>
                        <a:cubicBezTo>
                          <a:pt x="-2215" y="100965"/>
                          <a:pt x="4453" y="67627"/>
                          <a:pt x="20645" y="38100"/>
                        </a:cubicBezTo>
                        <a:cubicBezTo>
                          <a:pt x="30170" y="20002"/>
                          <a:pt x="41600" y="7620"/>
                          <a:pt x="54935" y="0"/>
                        </a:cubicBezTo>
                        <a:cubicBezTo>
                          <a:pt x="56840" y="1905"/>
                          <a:pt x="58745" y="4763"/>
                          <a:pt x="60650" y="5715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73" name="Freeform: Shape 372">
                    <a:extLst>
                      <a:ext uri="{FF2B5EF4-FFF2-40B4-BE49-F238E27FC236}">
                        <a16:creationId xmlns:a16="http://schemas.microsoft.com/office/drawing/2014/main" id="{50E22AF8-F872-558E-A6B0-0511D12FE39C}"/>
                      </a:ext>
                    </a:extLst>
                  </p:cNvPr>
                  <p:cNvSpPr/>
                  <p:nvPr/>
                </p:nvSpPr>
                <p:spPr>
                  <a:xfrm>
                    <a:off x="1785311" y="1949487"/>
                    <a:ext cx="238819" cy="621403"/>
                  </a:xfrm>
                  <a:custGeom>
                    <a:avLst/>
                    <a:gdLst>
                      <a:gd name="connsiteX0" fmla="*/ 127308 w 238819"/>
                      <a:gd name="connsiteY0" fmla="*/ 621404 h 621403"/>
                      <a:gd name="connsiteX1" fmla="*/ 72063 w 238819"/>
                      <a:gd name="connsiteY1" fmla="*/ 612831 h 621403"/>
                      <a:gd name="connsiteX2" fmla="*/ 626 w 238819"/>
                      <a:gd name="connsiteY2" fmla="*/ 571874 h 621403"/>
                      <a:gd name="connsiteX3" fmla="*/ 1578 w 238819"/>
                      <a:gd name="connsiteY3" fmla="*/ 566159 h 621403"/>
                      <a:gd name="connsiteX4" fmla="*/ 7293 w 238819"/>
                      <a:gd name="connsiteY4" fmla="*/ 567111 h 621403"/>
                      <a:gd name="connsiteX5" fmla="*/ 73968 w 238819"/>
                      <a:gd name="connsiteY5" fmla="*/ 605211 h 621403"/>
                      <a:gd name="connsiteX6" fmla="*/ 170171 w 238819"/>
                      <a:gd name="connsiteY6" fmla="*/ 606164 h 621403"/>
                      <a:gd name="connsiteX7" fmla="*/ 230178 w 238819"/>
                      <a:gd name="connsiteY7" fmla="*/ 533774 h 621403"/>
                      <a:gd name="connsiteX8" fmla="*/ 204461 w 238819"/>
                      <a:gd name="connsiteY8" fmla="*/ 443286 h 621403"/>
                      <a:gd name="connsiteX9" fmla="*/ 143501 w 238819"/>
                      <a:gd name="connsiteY9" fmla="*/ 401376 h 621403"/>
                      <a:gd name="connsiteX10" fmla="*/ 79683 w 238819"/>
                      <a:gd name="connsiteY10" fmla="*/ 357561 h 621403"/>
                      <a:gd name="connsiteX11" fmla="*/ 44441 w 238819"/>
                      <a:gd name="connsiteY11" fmla="*/ 264216 h 621403"/>
                      <a:gd name="connsiteX12" fmla="*/ 55871 w 238819"/>
                      <a:gd name="connsiteY12" fmla="*/ 165156 h 621403"/>
                      <a:gd name="connsiteX13" fmla="*/ 105401 w 238819"/>
                      <a:gd name="connsiteY13" fmla="*/ 2279 h 621403"/>
                      <a:gd name="connsiteX14" fmla="*/ 111116 w 238819"/>
                      <a:gd name="connsiteY14" fmla="*/ 374 h 621403"/>
                      <a:gd name="connsiteX15" fmla="*/ 113021 w 238819"/>
                      <a:gd name="connsiteY15" fmla="*/ 6089 h 621403"/>
                      <a:gd name="connsiteX16" fmla="*/ 64443 w 238819"/>
                      <a:gd name="connsiteY16" fmla="*/ 167061 h 621403"/>
                      <a:gd name="connsiteX17" fmla="*/ 53013 w 238819"/>
                      <a:gd name="connsiteY17" fmla="*/ 264216 h 621403"/>
                      <a:gd name="connsiteX18" fmla="*/ 85398 w 238819"/>
                      <a:gd name="connsiteY18" fmla="*/ 352799 h 621403"/>
                      <a:gd name="connsiteX19" fmla="*/ 146358 w 238819"/>
                      <a:gd name="connsiteY19" fmla="*/ 394709 h 621403"/>
                      <a:gd name="connsiteX20" fmla="*/ 209223 w 238819"/>
                      <a:gd name="connsiteY20" fmla="*/ 438524 h 621403"/>
                      <a:gd name="connsiteX21" fmla="*/ 236846 w 238819"/>
                      <a:gd name="connsiteY21" fmla="*/ 536631 h 621403"/>
                      <a:gd name="connsiteX22" fmla="*/ 172076 w 238819"/>
                      <a:gd name="connsiteY22" fmla="*/ 614736 h 621403"/>
                      <a:gd name="connsiteX23" fmla="*/ 127308 w 238819"/>
                      <a:gd name="connsiteY23" fmla="*/ 621404 h 621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238819" h="621403">
                        <a:moveTo>
                          <a:pt x="127308" y="621404"/>
                        </a:moveTo>
                        <a:cubicBezTo>
                          <a:pt x="110163" y="621404"/>
                          <a:pt x="92066" y="618546"/>
                          <a:pt x="72063" y="612831"/>
                        </a:cubicBezTo>
                        <a:cubicBezTo>
                          <a:pt x="37773" y="603306"/>
                          <a:pt x="15866" y="590924"/>
                          <a:pt x="626" y="571874"/>
                        </a:cubicBezTo>
                        <a:cubicBezTo>
                          <a:pt x="-327" y="569969"/>
                          <a:pt x="-327" y="567111"/>
                          <a:pt x="1578" y="566159"/>
                        </a:cubicBezTo>
                        <a:cubicBezTo>
                          <a:pt x="3483" y="565206"/>
                          <a:pt x="6341" y="565206"/>
                          <a:pt x="7293" y="567111"/>
                        </a:cubicBezTo>
                        <a:cubicBezTo>
                          <a:pt x="20628" y="584256"/>
                          <a:pt x="42536" y="596639"/>
                          <a:pt x="73968" y="605211"/>
                        </a:cubicBezTo>
                        <a:cubicBezTo>
                          <a:pt x="113021" y="615689"/>
                          <a:pt x="143501" y="615689"/>
                          <a:pt x="170171" y="606164"/>
                        </a:cubicBezTo>
                        <a:cubicBezTo>
                          <a:pt x="199698" y="594734"/>
                          <a:pt x="223511" y="566159"/>
                          <a:pt x="230178" y="533774"/>
                        </a:cubicBezTo>
                        <a:cubicBezTo>
                          <a:pt x="236846" y="502341"/>
                          <a:pt x="227321" y="467099"/>
                          <a:pt x="204461" y="443286"/>
                        </a:cubicBezTo>
                        <a:cubicBezTo>
                          <a:pt x="188268" y="425189"/>
                          <a:pt x="165408" y="412806"/>
                          <a:pt x="143501" y="401376"/>
                        </a:cubicBezTo>
                        <a:cubicBezTo>
                          <a:pt x="120641" y="388994"/>
                          <a:pt x="97781" y="376611"/>
                          <a:pt x="79683" y="357561"/>
                        </a:cubicBezTo>
                        <a:cubicBezTo>
                          <a:pt x="58728" y="334701"/>
                          <a:pt x="46346" y="301364"/>
                          <a:pt x="44441" y="264216"/>
                        </a:cubicBezTo>
                        <a:cubicBezTo>
                          <a:pt x="42536" y="230879"/>
                          <a:pt x="49203" y="196589"/>
                          <a:pt x="55871" y="165156"/>
                        </a:cubicBezTo>
                        <a:cubicBezTo>
                          <a:pt x="67301" y="111816"/>
                          <a:pt x="80636" y="54666"/>
                          <a:pt x="105401" y="2279"/>
                        </a:cubicBezTo>
                        <a:cubicBezTo>
                          <a:pt x="106353" y="374"/>
                          <a:pt x="109211" y="-579"/>
                          <a:pt x="111116" y="374"/>
                        </a:cubicBezTo>
                        <a:cubicBezTo>
                          <a:pt x="113021" y="1326"/>
                          <a:pt x="113973" y="4184"/>
                          <a:pt x="113021" y="6089"/>
                        </a:cubicBezTo>
                        <a:cubicBezTo>
                          <a:pt x="89208" y="57524"/>
                          <a:pt x="75873" y="113721"/>
                          <a:pt x="64443" y="167061"/>
                        </a:cubicBezTo>
                        <a:cubicBezTo>
                          <a:pt x="57776" y="198494"/>
                          <a:pt x="52061" y="231831"/>
                          <a:pt x="53013" y="264216"/>
                        </a:cubicBezTo>
                        <a:cubicBezTo>
                          <a:pt x="54918" y="299459"/>
                          <a:pt x="66348" y="330891"/>
                          <a:pt x="85398" y="352799"/>
                        </a:cubicBezTo>
                        <a:cubicBezTo>
                          <a:pt x="101591" y="370896"/>
                          <a:pt x="124451" y="383279"/>
                          <a:pt x="146358" y="394709"/>
                        </a:cubicBezTo>
                        <a:cubicBezTo>
                          <a:pt x="169218" y="407091"/>
                          <a:pt x="192078" y="419474"/>
                          <a:pt x="209223" y="438524"/>
                        </a:cubicBezTo>
                        <a:cubicBezTo>
                          <a:pt x="233036" y="465194"/>
                          <a:pt x="243513" y="502341"/>
                          <a:pt x="236846" y="536631"/>
                        </a:cubicBezTo>
                        <a:cubicBezTo>
                          <a:pt x="230178" y="570921"/>
                          <a:pt x="204461" y="602354"/>
                          <a:pt x="172076" y="614736"/>
                        </a:cubicBezTo>
                        <a:cubicBezTo>
                          <a:pt x="158741" y="618546"/>
                          <a:pt x="143501" y="621404"/>
                          <a:pt x="127308" y="62140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74" name="Freeform: Shape 373">
                    <a:extLst>
                      <a:ext uri="{FF2B5EF4-FFF2-40B4-BE49-F238E27FC236}">
                        <a16:creationId xmlns:a16="http://schemas.microsoft.com/office/drawing/2014/main" id="{E72AD656-7E71-AD36-584C-545694588492}"/>
                      </a:ext>
                    </a:extLst>
                  </p:cNvPr>
                  <p:cNvSpPr/>
                  <p:nvPr/>
                </p:nvSpPr>
                <p:spPr>
                  <a:xfrm>
                    <a:off x="1829126" y="2007011"/>
                    <a:ext cx="134708" cy="205739"/>
                  </a:xfrm>
                  <a:custGeom>
                    <a:avLst/>
                    <a:gdLst>
                      <a:gd name="connsiteX0" fmla="*/ 31106 w 134708"/>
                      <a:gd name="connsiteY0" fmla="*/ 205740 h 205739"/>
                      <a:gd name="connsiteX1" fmla="*/ 1578 w 134708"/>
                      <a:gd name="connsiteY1" fmla="*/ 195263 h 205739"/>
                      <a:gd name="connsiteX2" fmla="*/ 626 w 134708"/>
                      <a:gd name="connsiteY2" fmla="*/ 189547 h 205739"/>
                      <a:gd name="connsiteX3" fmla="*/ 6341 w 134708"/>
                      <a:gd name="connsiteY3" fmla="*/ 189547 h 205739"/>
                      <a:gd name="connsiteX4" fmla="*/ 53013 w 134708"/>
                      <a:gd name="connsiteY4" fmla="*/ 192405 h 205739"/>
                      <a:gd name="connsiteX5" fmla="*/ 89208 w 134708"/>
                      <a:gd name="connsiteY5" fmla="*/ 156210 h 205739"/>
                      <a:gd name="connsiteX6" fmla="*/ 124451 w 134708"/>
                      <a:gd name="connsiteY6" fmla="*/ 4763 h 205739"/>
                      <a:gd name="connsiteX7" fmla="*/ 128261 w 134708"/>
                      <a:gd name="connsiteY7" fmla="*/ 0 h 205739"/>
                      <a:gd name="connsiteX8" fmla="*/ 133023 w 134708"/>
                      <a:gd name="connsiteY8" fmla="*/ 3810 h 205739"/>
                      <a:gd name="connsiteX9" fmla="*/ 96828 w 134708"/>
                      <a:gd name="connsiteY9" fmla="*/ 160972 h 205739"/>
                      <a:gd name="connsiteX10" fmla="*/ 56823 w 134708"/>
                      <a:gd name="connsiteY10" fmla="*/ 200025 h 205739"/>
                      <a:gd name="connsiteX11" fmla="*/ 31106 w 134708"/>
                      <a:gd name="connsiteY11" fmla="*/ 205740 h 2057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34708" h="205739">
                        <a:moveTo>
                          <a:pt x="31106" y="205740"/>
                        </a:moveTo>
                        <a:cubicBezTo>
                          <a:pt x="19676" y="205740"/>
                          <a:pt x="9198" y="201930"/>
                          <a:pt x="1578" y="195263"/>
                        </a:cubicBezTo>
                        <a:cubicBezTo>
                          <a:pt x="-327" y="193358"/>
                          <a:pt x="-327" y="191452"/>
                          <a:pt x="626" y="189547"/>
                        </a:cubicBezTo>
                        <a:cubicBezTo>
                          <a:pt x="2531" y="187643"/>
                          <a:pt x="4436" y="187643"/>
                          <a:pt x="6341" y="189547"/>
                        </a:cubicBezTo>
                        <a:cubicBezTo>
                          <a:pt x="19676" y="200977"/>
                          <a:pt x="39678" y="199072"/>
                          <a:pt x="53013" y="192405"/>
                        </a:cubicBezTo>
                        <a:cubicBezTo>
                          <a:pt x="66348" y="185738"/>
                          <a:pt x="77778" y="174308"/>
                          <a:pt x="89208" y="156210"/>
                        </a:cubicBezTo>
                        <a:cubicBezTo>
                          <a:pt x="117783" y="112395"/>
                          <a:pt x="130166" y="57150"/>
                          <a:pt x="124451" y="4763"/>
                        </a:cubicBezTo>
                        <a:cubicBezTo>
                          <a:pt x="124451" y="2857"/>
                          <a:pt x="125403" y="952"/>
                          <a:pt x="128261" y="0"/>
                        </a:cubicBezTo>
                        <a:cubicBezTo>
                          <a:pt x="130166" y="0"/>
                          <a:pt x="132071" y="952"/>
                          <a:pt x="133023" y="3810"/>
                        </a:cubicBezTo>
                        <a:cubicBezTo>
                          <a:pt x="139691" y="59055"/>
                          <a:pt x="126356" y="114300"/>
                          <a:pt x="96828" y="160972"/>
                        </a:cubicBezTo>
                        <a:cubicBezTo>
                          <a:pt x="84446" y="180022"/>
                          <a:pt x="72063" y="193358"/>
                          <a:pt x="56823" y="200025"/>
                        </a:cubicBezTo>
                        <a:cubicBezTo>
                          <a:pt x="48251" y="203835"/>
                          <a:pt x="39678" y="205740"/>
                          <a:pt x="31106" y="205740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75" name="Freeform: Shape 374">
                    <a:extLst>
                      <a:ext uri="{FF2B5EF4-FFF2-40B4-BE49-F238E27FC236}">
                        <a16:creationId xmlns:a16="http://schemas.microsoft.com/office/drawing/2014/main" id="{F8D5AE23-CCE3-E6C8-616B-D873A1A24D64}"/>
                      </a:ext>
                    </a:extLst>
                  </p:cNvPr>
                  <p:cNvSpPr/>
                  <p:nvPr/>
                </p:nvSpPr>
                <p:spPr>
                  <a:xfrm>
                    <a:off x="1945331" y="2251177"/>
                    <a:ext cx="101693" cy="190173"/>
                  </a:xfrm>
                  <a:custGeom>
                    <a:avLst/>
                    <a:gdLst>
                      <a:gd name="connsiteX0" fmla="*/ 73016 w 101693"/>
                      <a:gd name="connsiteY0" fmla="*/ 190173 h 190173"/>
                      <a:gd name="connsiteX1" fmla="*/ 69206 w 101693"/>
                      <a:gd name="connsiteY1" fmla="*/ 188268 h 190173"/>
                      <a:gd name="connsiteX2" fmla="*/ 70158 w 101693"/>
                      <a:gd name="connsiteY2" fmla="*/ 182553 h 190173"/>
                      <a:gd name="connsiteX3" fmla="*/ 93971 w 101693"/>
                      <a:gd name="connsiteY3" fmla="*/ 137786 h 190173"/>
                      <a:gd name="connsiteX4" fmla="*/ 78731 w 101693"/>
                      <a:gd name="connsiteY4" fmla="*/ 86351 h 190173"/>
                      <a:gd name="connsiteX5" fmla="*/ 42536 w 101693"/>
                      <a:gd name="connsiteY5" fmla="*/ 43488 h 190173"/>
                      <a:gd name="connsiteX6" fmla="*/ 1578 w 101693"/>
                      <a:gd name="connsiteY6" fmla="*/ 7293 h 190173"/>
                      <a:gd name="connsiteX7" fmla="*/ 626 w 101693"/>
                      <a:gd name="connsiteY7" fmla="*/ 1578 h 190173"/>
                      <a:gd name="connsiteX8" fmla="*/ 6341 w 101693"/>
                      <a:gd name="connsiteY8" fmla="*/ 626 h 190173"/>
                      <a:gd name="connsiteX9" fmla="*/ 48251 w 101693"/>
                      <a:gd name="connsiteY9" fmla="*/ 37773 h 190173"/>
                      <a:gd name="connsiteX10" fmla="*/ 85398 w 101693"/>
                      <a:gd name="connsiteY10" fmla="*/ 81588 h 190173"/>
                      <a:gd name="connsiteX11" fmla="*/ 101591 w 101693"/>
                      <a:gd name="connsiteY11" fmla="*/ 137786 h 190173"/>
                      <a:gd name="connsiteX12" fmla="*/ 73968 w 101693"/>
                      <a:gd name="connsiteY12" fmla="*/ 189221 h 190173"/>
                      <a:gd name="connsiteX13" fmla="*/ 73016 w 101693"/>
                      <a:gd name="connsiteY13" fmla="*/ 190173 h 190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1693" h="190173">
                        <a:moveTo>
                          <a:pt x="73016" y="190173"/>
                        </a:moveTo>
                        <a:cubicBezTo>
                          <a:pt x="72063" y="190173"/>
                          <a:pt x="70158" y="189221"/>
                          <a:pt x="69206" y="188268"/>
                        </a:cubicBezTo>
                        <a:cubicBezTo>
                          <a:pt x="68253" y="186363"/>
                          <a:pt x="68253" y="183506"/>
                          <a:pt x="70158" y="182553"/>
                        </a:cubicBezTo>
                        <a:cubicBezTo>
                          <a:pt x="84446" y="173981"/>
                          <a:pt x="93018" y="155883"/>
                          <a:pt x="93971" y="137786"/>
                        </a:cubicBezTo>
                        <a:cubicBezTo>
                          <a:pt x="94923" y="121593"/>
                          <a:pt x="89208" y="103496"/>
                          <a:pt x="78731" y="86351"/>
                        </a:cubicBezTo>
                        <a:cubicBezTo>
                          <a:pt x="68253" y="70158"/>
                          <a:pt x="54918" y="55871"/>
                          <a:pt x="42536" y="43488"/>
                        </a:cubicBezTo>
                        <a:cubicBezTo>
                          <a:pt x="31106" y="32058"/>
                          <a:pt x="16818" y="18723"/>
                          <a:pt x="1578" y="7293"/>
                        </a:cubicBezTo>
                        <a:cubicBezTo>
                          <a:pt x="-327" y="6341"/>
                          <a:pt x="-327" y="3483"/>
                          <a:pt x="626" y="1578"/>
                        </a:cubicBezTo>
                        <a:cubicBezTo>
                          <a:pt x="1578" y="-327"/>
                          <a:pt x="4436" y="-327"/>
                          <a:pt x="6341" y="626"/>
                        </a:cubicBezTo>
                        <a:cubicBezTo>
                          <a:pt x="22533" y="12056"/>
                          <a:pt x="36821" y="26343"/>
                          <a:pt x="48251" y="37773"/>
                        </a:cubicBezTo>
                        <a:cubicBezTo>
                          <a:pt x="60633" y="50156"/>
                          <a:pt x="74921" y="64443"/>
                          <a:pt x="85398" y="81588"/>
                        </a:cubicBezTo>
                        <a:cubicBezTo>
                          <a:pt x="96828" y="99686"/>
                          <a:pt x="102543" y="119688"/>
                          <a:pt x="101591" y="137786"/>
                        </a:cubicBezTo>
                        <a:cubicBezTo>
                          <a:pt x="100638" y="158741"/>
                          <a:pt x="90161" y="178743"/>
                          <a:pt x="73968" y="189221"/>
                        </a:cubicBezTo>
                        <a:cubicBezTo>
                          <a:pt x="74921" y="190173"/>
                          <a:pt x="73968" y="190173"/>
                          <a:pt x="73016" y="19017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76" name="Freeform: Shape 375">
                    <a:extLst>
                      <a:ext uri="{FF2B5EF4-FFF2-40B4-BE49-F238E27FC236}">
                        <a16:creationId xmlns:a16="http://schemas.microsoft.com/office/drawing/2014/main" id="{4242AD9C-4945-18C0-F935-50F166260386}"/>
                      </a:ext>
                    </a:extLst>
                  </p:cNvPr>
                  <p:cNvSpPr/>
                  <p:nvPr/>
                </p:nvSpPr>
                <p:spPr>
                  <a:xfrm>
                    <a:off x="2012815" y="2561366"/>
                    <a:ext cx="58871" cy="98107"/>
                  </a:xfrm>
                  <a:custGeom>
                    <a:avLst/>
                    <a:gdLst>
                      <a:gd name="connsiteX0" fmla="*/ 53156 w 58871"/>
                      <a:gd name="connsiteY0" fmla="*/ 98107 h 98107"/>
                      <a:gd name="connsiteX1" fmla="*/ 53156 w 58871"/>
                      <a:gd name="connsiteY1" fmla="*/ 98107 h 98107"/>
                      <a:gd name="connsiteX2" fmla="*/ 29344 w 58871"/>
                      <a:gd name="connsiteY2" fmla="*/ 85725 h 98107"/>
                      <a:gd name="connsiteX3" fmla="*/ 769 w 58871"/>
                      <a:gd name="connsiteY3" fmla="*/ 3810 h 98107"/>
                      <a:gd name="connsiteX4" fmla="*/ 5531 w 58871"/>
                      <a:gd name="connsiteY4" fmla="*/ 0 h 98107"/>
                      <a:gd name="connsiteX5" fmla="*/ 9341 w 58871"/>
                      <a:gd name="connsiteY5" fmla="*/ 4763 h 98107"/>
                      <a:gd name="connsiteX6" fmla="*/ 36011 w 58871"/>
                      <a:gd name="connsiteY6" fmla="*/ 79057 h 98107"/>
                      <a:gd name="connsiteX7" fmla="*/ 55061 w 58871"/>
                      <a:gd name="connsiteY7" fmla="*/ 89535 h 98107"/>
                      <a:gd name="connsiteX8" fmla="*/ 58871 w 58871"/>
                      <a:gd name="connsiteY8" fmla="*/ 94298 h 98107"/>
                      <a:gd name="connsiteX9" fmla="*/ 53156 w 58871"/>
                      <a:gd name="connsiteY9" fmla="*/ 98107 h 98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8871" h="98107">
                        <a:moveTo>
                          <a:pt x="53156" y="98107"/>
                        </a:moveTo>
                        <a:cubicBezTo>
                          <a:pt x="53156" y="98107"/>
                          <a:pt x="53156" y="98107"/>
                          <a:pt x="53156" y="98107"/>
                        </a:cubicBezTo>
                        <a:cubicBezTo>
                          <a:pt x="44584" y="97155"/>
                          <a:pt x="36964" y="93345"/>
                          <a:pt x="29344" y="85725"/>
                        </a:cubicBezTo>
                        <a:cubicBezTo>
                          <a:pt x="7436" y="64770"/>
                          <a:pt x="-3041" y="33338"/>
                          <a:pt x="769" y="3810"/>
                        </a:cubicBezTo>
                        <a:cubicBezTo>
                          <a:pt x="769" y="1905"/>
                          <a:pt x="2674" y="0"/>
                          <a:pt x="5531" y="0"/>
                        </a:cubicBezTo>
                        <a:cubicBezTo>
                          <a:pt x="7436" y="0"/>
                          <a:pt x="9341" y="1905"/>
                          <a:pt x="9341" y="4763"/>
                        </a:cubicBezTo>
                        <a:cubicBezTo>
                          <a:pt x="5531" y="31432"/>
                          <a:pt x="16009" y="60007"/>
                          <a:pt x="36011" y="79057"/>
                        </a:cubicBezTo>
                        <a:cubicBezTo>
                          <a:pt x="42679" y="85725"/>
                          <a:pt x="48394" y="88582"/>
                          <a:pt x="55061" y="89535"/>
                        </a:cubicBezTo>
                        <a:cubicBezTo>
                          <a:pt x="56966" y="89535"/>
                          <a:pt x="58871" y="91440"/>
                          <a:pt x="58871" y="94298"/>
                        </a:cubicBezTo>
                        <a:cubicBezTo>
                          <a:pt x="56966" y="97155"/>
                          <a:pt x="56014" y="98107"/>
                          <a:pt x="53156" y="9810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77" name="Freeform: Shape 376">
                    <a:extLst>
                      <a:ext uri="{FF2B5EF4-FFF2-40B4-BE49-F238E27FC236}">
                        <a16:creationId xmlns:a16="http://schemas.microsoft.com/office/drawing/2014/main" id="{6738E350-2753-B6BF-2197-E2483E3D03D9}"/>
                      </a:ext>
                    </a:extLst>
                  </p:cNvPr>
                  <p:cNvSpPr/>
                  <p:nvPr/>
                </p:nvSpPr>
                <p:spPr>
                  <a:xfrm>
                    <a:off x="1785563" y="2373349"/>
                    <a:ext cx="101591" cy="59428"/>
                  </a:xfrm>
                  <a:custGeom>
                    <a:avLst/>
                    <a:gdLst>
                      <a:gd name="connsiteX0" fmla="*/ 80384 w 101591"/>
                      <a:gd name="connsiteY0" fmla="*/ 59429 h 59428"/>
                      <a:gd name="connsiteX1" fmla="*/ 40379 w 101591"/>
                      <a:gd name="connsiteY1" fmla="*/ 47999 h 59428"/>
                      <a:gd name="connsiteX2" fmla="*/ 374 w 101591"/>
                      <a:gd name="connsiteY2" fmla="*/ 6089 h 59428"/>
                      <a:gd name="connsiteX3" fmla="*/ 2279 w 101591"/>
                      <a:gd name="connsiteY3" fmla="*/ 374 h 59428"/>
                      <a:gd name="connsiteX4" fmla="*/ 7994 w 101591"/>
                      <a:gd name="connsiteY4" fmla="*/ 2279 h 59428"/>
                      <a:gd name="connsiteX5" fmla="*/ 45141 w 101591"/>
                      <a:gd name="connsiteY5" fmla="*/ 41331 h 59428"/>
                      <a:gd name="connsiteX6" fmla="*/ 96576 w 101591"/>
                      <a:gd name="connsiteY6" fmla="*/ 48951 h 59428"/>
                      <a:gd name="connsiteX7" fmla="*/ 101339 w 101591"/>
                      <a:gd name="connsiteY7" fmla="*/ 51809 h 59428"/>
                      <a:gd name="connsiteX8" fmla="*/ 98481 w 101591"/>
                      <a:gd name="connsiteY8" fmla="*/ 56571 h 59428"/>
                      <a:gd name="connsiteX9" fmla="*/ 80384 w 101591"/>
                      <a:gd name="connsiteY9" fmla="*/ 59429 h 59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1591" h="59428">
                        <a:moveTo>
                          <a:pt x="80384" y="59429"/>
                        </a:moveTo>
                        <a:cubicBezTo>
                          <a:pt x="67049" y="59429"/>
                          <a:pt x="52761" y="55619"/>
                          <a:pt x="40379" y="47999"/>
                        </a:cubicBezTo>
                        <a:cubicBezTo>
                          <a:pt x="25139" y="38474"/>
                          <a:pt x="10851" y="24186"/>
                          <a:pt x="374" y="6089"/>
                        </a:cubicBezTo>
                        <a:cubicBezTo>
                          <a:pt x="-579" y="4184"/>
                          <a:pt x="374" y="1326"/>
                          <a:pt x="2279" y="374"/>
                        </a:cubicBezTo>
                        <a:cubicBezTo>
                          <a:pt x="4184" y="-579"/>
                          <a:pt x="7041" y="374"/>
                          <a:pt x="7994" y="2279"/>
                        </a:cubicBezTo>
                        <a:cubicBezTo>
                          <a:pt x="17519" y="19424"/>
                          <a:pt x="30854" y="32759"/>
                          <a:pt x="45141" y="41331"/>
                        </a:cubicBezTo>
                        <a:cubicBezTo>
                          <a:pt x="61334" y="50856"/>
                          <a:pt x="80384" y="53714"/>
                          <a:pt x="96576" y="48951"/>
                        </a:cubicBezTo>
                        <a:cubicBezTo>
                          <a:pt x="98481" y="47999"/>
                          <a:pt x="101339" y="49904"/>
                          <a:pt x="101339" y="51809"/>
                        </a:cubicBezTo>
                        <a:cubicBezTo>
                          <a:pt x="102291" y="53714"/>
                          <a:pt x="100386" y="56571"/>
                          <a:pt x="98481" y="56571"/>
                        </a:cubicBezTo>
                        <a:cubicBezTo>
                          <a:pt x="91814" y="58476"/>
                          <a:pt x="86099" y="59429"/>
                          <a:pt x="80384" y="59429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78" name="Freeform: Shape 377">
                    <a:extLst>
                      <a:ext uri="{FF2B5EF4-FFF2-40B4-BE49-F238E27FC236}">
                        <a16:creationId xmlns:a16="http://schemas.microsoft.com/office/drawing/2014/main" id="{05C15836-EE8E-6EB9-B0F4-4199994F21B5}"/>
                      </a:ext>
                    </a:extLst>
                  </p:cNvPr>
                  <p:cNvSpPr/>
                  <p:nvPr/>
                </p:nvSpPr>
                <p:spPr>
                  <a:xfrm>
                    <a:off x="1617344" y="2406108"/>
                    <a:ext cx="89788" cy="95250"/>
                  </a:xfrm>
                  <a:custGeom>
                    <a:avLst/>
                    <a:gdLst>
                      <a:gd name="connsiteX0" fmla="*/ 85725 w 89788"/>
                      <a:gd name="connsiteY0" fmla="*/ 95250 h 95250"/>
                      <a:gd name="connsiteX1" fmla="*/ 81915 w 89788"/>
                      <a:gd name="connsiteY1" fmla="*/ 92393 h 95250"/>
                      <a:gd name="connsiteX2" fmla="*/ 2857 w 89788"/>
                      <a:gd name="connsiteY2" fmla="*/ 8573 h 95250"/>
                      <a:gd name="connsiteX3" fmla="*/ 0 w 89788"/>
                      <a:gd name="connsiteY3" fmla="*/ 2858 h 95250"/>
                      <a:gd name="connsiteX4" fmla="*/ 5715 w 89788"/>
                      <a:gd name="connsiteY4" fmla="*/ 0 h 95250"/>
                      <a:gd name="connsiteX5" fmla="*/ 89535 w 89788"/>
                      <a:gd name="connsiteY5" fmla="*/ 88583 h 95250"/>
                      <a:gd name="connsiteX6" fmla="*/ 86678 w 89788"/>
                      <a:gd name="connsiteY6" fmla="*/ 93345 h 95250"/>
                      <a:gd name="connsiteX7" fmla="*/ 85725 w 89788"/>
                      <a:gd name="connsiteY7" fmla="*/ 95250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9788" h="95250">
                        <a:moveTo>
                          <a:pt x="85725" y="95250"/>
                        </a:moveTo>
                        <a:cubicBezTo>
                          <a:pt x="83820" y="95250"/>
                          <a:pt x="81915" y="94298"/>
                          <a:pt x="81915" y="92393"/>
                        </a:cubicBezTo>
                        <a:cubicBezTo>
                          <a:pt x="70485" y="54293"/>
                          <a:pt x="40005" y="21908"/>
                          <a:pt x="2857" y="8573"/>
                        </a:cubicBezTo>
                        <a:cubicBezTo>
                          <a:pt x="953" y="7620"/>
                          <a:pt x="0" y="5715"/>
                          <a:pt x="0" y="2858"/>
                        </a:cubicBezTo>
                        <a:cubicBezTo>
                          <a:pt x="953" y="952"/>
                          <a:pt x="2857" y="0"/>
                          <a:pt x="5715" y="0"/>
                        </a:cubicBezTo>
                        <a:cubicBezTo>
                          <a:pt x="45720" y="14288"/>
                          <a:pt x="77153" y="48577"/>
                          <a:pt x="89535" y="88583"/>
                        </a:cubicBezTo>
                        <a:cubicBezTo>
                          <a:pt x="90488" y="90488"/>
                          <a:pt x="88582" y="93345"/>
                          <a:pt x="86678" y="93345"/>
                        </a:cubicBezTo>
                        <a:cubicBezTo>
                          <a:pt x="86678" y="94298"/>
                          <a:pt x="86678" y="95250"/>
                          <a:pt x="85725" y="95250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79" name="Freeform: Shape 378">
                    <a:extLst>
                      <a:ext uri="{FF2B5EF4-FFF2-40B4-BE49-F238E27FC236}">
                        <a16:creationId xmlns:a16="http://schemas.microsoft.com/office/drawing/2014/main" id="{46606611-89B2-93FD-8507-53E0092B1DEE}"/>
                      </a:ext>
                    </a:extLst>
                  </p:cNvPr>
                  <p:cNvSpPr/>
                  <p:nvPr/>
                </p:nvSpPr>
                <p:spPr>
                  <a:xfrm>
                    <a:off x="2103833" y="2091783"/>
                    <a:ext cx="115490" cy="200025"/>
                  </a:xfrm>
                  <a:custGeom>
                    <a:avLst/>
                    <a:gdLst>
                      <a:gd name="connsiteX0" fmla="*/ 115491 w 115490"/>
                      <a:gd name="connsiteY0" fmla="*/ 196215 h 200025"/>
                      <a:gd name="connsiteX1" fmla="*/ 111681 w 115490"/>
                      <a:gd name="connsiteY1" fmla="*/ 200025 h 200025"/>
                      <a:gd name="connsiteX2" fmla="*/ 111681 w 115490"/>
                      <a:gd name="connsiteY2" fmla="*/ 200025 h 200025"/>
                      <a:gd name="connsiteX3" fmla="*/ 107871 w 115490"/>
                      <a:gd name="connsiteY3" fmla="*/ 196215 h 200025"/>
                      <a:gd name="connsiteX4" fmla="*/ 106918 w 115490"/>
                      <a:gd name="connsiteY4" fmla="*/ 184785 h 200025"/>
                      <a:gd name="connsiteX5" fmla="*/ 100251 w 115490"/>
                      <a:gd name="connsiteY5" fmla="*/ 162878 h 200025"/>
                      <a:gd name="connsiteX6" fmla="*/ 46911 w 115490"/>
                      <a:gd name="connsiteY6" fmla="*/ 111443 h 200025"/>
                      <a:gd name="connsiteX7" fmla="*/ 44053 w 115490"/>
                      <a:gd name="connsiteY7" fmla="*/ 109538 h 200025"/>
                      <a:gd name="connsiteX8" fmla="*/ 17383 w 115490"/>
                      <a:gd name="connsiteY8" fmla="*/ 89535 h 200025"/>
                      <a:gd name="connsiteX9" fmla="*/ 5953 w 115490"/>
                      <a:gd name="connsiteY9" fmla="*/ 69533 h 200025"/>
                      <a:gd name="connsiteX10" fmla="*/ 238 w 115490"/>
                      <a:gd name="connsiteY10" fmla="*/ 40958 h 200025"/>
                      <a:gd name="connsiteX11" fmla="*/ 21193 w 115490"/>
                      <a:gd name="connsiteY11" fmla="*/ 0 h 200025"/>
                      <a:gd name="connsiteX12" fmla="*/ 22146 w 115490"/>
                      <a:gd name="connsiteY12" fmla="*/ 11430 h 200025"/>
                      <a:gd name="connsiteX13" fmla="*/ 7858 w 115490"/>
                      <a:gd name="connsiteY13" fmla="*/ 41910 h 200025"/>
                      <a:gd name="connsiteX14" fmla="*/ 12621 w 115490"/>
                      <a:gd name="connsiteY14" fmla="*/ 66675 h 200025"/>
                      <a:gd name="connsiteX15" fmla="*/ 23098 w 115490"/>
                      <a:gd name="connsiteY15" fmla="*/ 84773 h 200025"/>
                      <a:gd name="connsiteX16" fmla="*/ 47863 w 115490"/>
                      <a:gd name="connsiteY16" fmla="*/ 102870 h 200025"/>
                      <a:gd name="connsiteX17" fmla="*/ 50721 w 115490"/>
                      <a:gd name="connsiteY17" fmla="*/ 104775 h 200025"/>
                      <a:gd name="connsiteX18" fmla="*/ 106918 w 115490"/>
                      <a:gd name="connsiteY18" fmla="*/ 160020 h 200025"/>
                      <a:gd name="connsiteX19" fmla="*/ 114538 w 115490"/>
                      <a:gd name="connsiteY19" fmla="*/ 185738 h 200025"/>
                      <a:gd name="connsiteX20" fmla="*/ 115491 w 115490"/>
                      <a:gd name="connsiteY20" fmla="*/ 196215 h 200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90" h="200025">
                        <a:moveTo>
                          <a:pt x="115491" y="196215"/>
                        </a:moveTo>
                        <a:cubicBezTo>
                          <a:pt x="115491" y="198120"/>
                          <a:pt x="113586" y="200025"/>
                          <a:pt x="111681" y="200025"/>
                        </a:cubicBezTo>
                        <a:cubicBezTo>
                          <a:pt x="111681" y="200025"/>
                          <a:pt x="111681" y="200025"/>
                          <a:pt x="111681" y="200025"/>
                        </a:cubicBezTo>
                        <a:cubicBezTo>
                          <a:pt x="109776" y="200025"/>
                          <a:pt x="107871" y="198120"/>
                          <a:pt x="107871" y="196215"/>
                        </a:cubicBezTo>
                        <a:cubicBezTo>
                          <a:pt x="107871" y="192405"/>
                          <a:pt x="107871" y="188595"/>
                          <a:pt x="106918" y="184785"/>
                        </a:cubicBezTo>
                        <a:cubicBezTo>
                          <a:pt x="105966" y="177165"/>
                          <a:pt x="104061" y="169545"/>
                          <a:pt x="100251" y="162878"/>
                        </a:cubicBezTo>
                        <a:cubicBezTo>
                          <a:pt x="88821" y="139065"/>
                          <a:pt x="65961" y="122873"/>
                          <a:pt x="46911" y="111443"/>
                        </a:cubicBezTo>
                        <a:lnTo>
                          <a:pt x="44053" y="109538"/>
                        </a:lnTo>
                        <a:cubicBezTo>
                          <a:pt x="34528" y="103823"/>
                          <a:pt x="25003" y="98108"/>
                          <a:pt x="17383" y="89535"/>
                        </a:cubicBezTo>
                        <a:cubicBezTo>
                          <a:pt x="12621" y="83820"/>
                          <a:pt x="8811" y="78105"/>
                          <a:pt x="5953" y="69533"/>
                        </a:cubicBezTo>
                        <a:cubicBezTo>
                          <a:pt x="1191" y="59055"/>
                          <a:pt x="-714" y="49530"/>
                          <a:pt x="238" y="40958"/>
                        </a:cubicBezTo>
                        <a:cubicBezTo>
                          <a:pt x="1191" y="24765"/>
                          <a:pt x="9763" y="12383"/>
                          <a:pt x="21193" y="0"/>
                        </a:cubicBezTo>
                        <a:cubicBezTo>
                          <a:pt x="22146" y="3810"/>
                          <a:pt x="22146" y="7620"/>
                          <a:pt x="22146" y="11430"/>
                        </a:cubicBezTo>
                        <a:cubicBezTo>
                          <a:pt x="14526" y="20955"/>
                          <a:pt x="8811" y="30480"/>
                          <a:pt x="7858" y="41910"/>
                        </a:cubicBezTo>
                        <a:cubicBezTo>
                          <a:pt x="6906" y="49530"/>
                          <a:pt x="8811" y="57150"/>
                          <a:pt x="12621" y="66675"/>
                        </a:cubicBezTo>
                        <a:cubicBezTo>
                          <a:pt x="15478" y="74295"/>
                          <a:pt x="19288" y="80010"/>
                          <a:pt x="23098" y="84773"/>
                        </a:cubicBezTo>
                        <a:cubicBezTo>
                          <a:pt x="29766" y="92393"/>
                          <a:pt x="38338" y="98108"/>
                          <a:pt x="47863" y="102870"/>
                        </a:cubicBezTo>
                        <a:lnTo>
                          <a:pt x="50721" y="104775"/>
                        </a:lnTo>
                        <a:cubicBezTo>
                          <a:pt x="70723" y="117158"/>
                          <a:pt x="95488" y="133350"/>
                          <a:pt x="106918" y="160020"/>
                        </a:cubicBezTo>
                        <a:cubicBezTo>
                          <a:pt x="110728" y="167640"/>
                          <a:pt x="113586" y="176213"/>
                          <a:pt x="114538" y="185738"/>
                        </a:cubicBezTo>
                        <a:cubicBezTo>
                          <a:pt x="114538" y="188595"/>
                          <a:pt x="115491" y="192405"/>
                          <a:pt x="115491" y="196215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80" name="Freeform: Shape 379">
                    <a:extLst>
                      <a:ext uri="{FF2B5EF4-FFF2-40B4-BE49-F238E27FC236}">
                        <a16:creationId xmlns:a16="http://schemas.microsoft.com/office/drawing/2014/main" id="{5065DDC4-45CC-C2A4-F4FE-B95E98B5A935}"/>
                      </a:ext>
                    </a:extLst>
                  </p:cNvPr>
                  <p:cNvSpPr/>
                  <p:nvPr/>
                </p:nvSpPr>
                <p:spPr>
                  <a:xfrm>
                    <a:off x="2023152" y="2077122"/>
                    <a:ext cx="38682" cy="125151"/>
                  </a:xfrm>
                  <a:custGeom>
                    <a:avLst/>
                    <a:gdLst>
                      <a:gd name="connsiteX0" fmla="*/ 33294 w 38682"/>
                      <a:gd name="connsiteY0" fmla="*/ 125151 h 125151"/>
                      <a:gd name="connsiteX1" fmla="*/ 30437 w 38682"/>
                      <a:gd name="connsiteY1" fmla="*/ 124199 h 125151"/>
                      <a:gd name="connsiteX2" fmla="*/ 909 w 38682"/>
                      <a:gd name="connsiteY2" fmla="*/ 73716 h 125151"/>
                      <a:gd name="connsiteX3" fmla="*/ 13292 w 38682"/>
                      <a:gd name="connsiteY3" fmla="*/ 16566 h 125151"/>
                      <a:gd name="connsiteX4" fmla="*/ 30437 w 38682"/>
                      <a:gd name="connsiteY4" fmla="*/ 374 h 125151"/>
                      <a:gd name="connsiteX5" fmla="*/ 36152 w 38682"/>
                      <a:gd name="connsiteY5" fmla="*/ 2279 h 125151"/>
                      <a:gd name="connsiteX6" fmla="*/ 34247 w 38682"/>
                      <a:gd name="connsiteY6" fmla="*/ 7994 h 125151"/>
                      <a:gd name="connsiteX7" fmla="*/ 20912 w 38682"/>
                      <a:gd name="connsiteY7" fmla="*/ 21329 h 125151"/>
                      <a:gd name="connsiteX8" fmla="*/ 10434 w 38682"/>
                      <a:gd name="connsiteY8" fmla="*/ 72764 h 125151"/>
                      <a:gd name="connsiteX9" fmla="*/ 37104 w 38682"/>
                      <a:gd name="connsiteY9" fmla="*/ 118484 h 125151"/>
                      <a:gd name="connsiteX10" fmla="*/ 38057 w 38682"/>
                      <a:gd name="connsiteY10" fmla="*/ 124199 h 125151"/>
                      <a:gd name="connsiteX11" fmla="*/ 33294 w 38682"/>
                      <a:gd name="connsiteY11" fmla="*/ 125151 h 125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8682" h="125151">
                        <a:moveTo>
                          <a:pt x="33294" y="125151"/>
                        </a:moveTo>
                        <a:cubicBezTo>
                          <a:pt x="32342" y="125151"/>
                          <a:pt x="31389" y="125151"/>
                          <a:pt x="30437" y="124199"/>
                        </a:cubicBezTo>
                        <a:cubicBezTo>
                          <a:pt x="15197" y="111816"/>
                          <a:pt x="4719" y="92766"/>
                          <a:pt x="909" y="73716"/>
                        </a:cubicBezTo>
                        <a:cubicBezTo>
                          <a:pt x="-1948" y="53714"/>
                          <a:pt x="1862" y="32759"/>
                          <a:pt x="13292" y="16566"/>
                        </a:cubicBezTo>
                        <a:cubicBezTo>
                          <a:pt x="19007" y="7994"/>
                          <a:pt x="24722" y="3231"/>
                          <a:pt x="30437" y="374"/>
                        </a:cubicBezTo>
                        <a:cubicBezTo>
                          <a:pt x="32342" y="-579"/>
                          <a:pt x="35199" y="374"/>
                          <a:pt x="36152" y="2279"/>
                        </a:cubicBezTo>
                        <a:cubicBezTo>
                          <a:pt x="37104" y="4184"/>
                          <a:pt x="36152" y="7041"/>
                          <a:pt x="34247" y="7994"/>
                        </a:cubicBezTo>
                        <a:cubicBezTo>
                          <a:pt x="29484" y="9899"/>
                          <a:pt x="24722" y="14661"/>
                          <a:pt x="20912" y="21329"/>
                        </a:cubicBezTo>
                        <a:cubicBezTo>
                          <a:pt x="11387" y="36569"/>
                          <a:pt x="7577" y="55619"/>
                          <a:pt x="10434" y="72764"/>
                        </a:cubicBezTo>
                        <a:cubicBezTo>
                          <a:pt x="13292" y="90861"/>
                          <a:pt x="22817" y="107054"/>
                          <a:pt x="37104" y="118484"/>
                        </a:cubicBezTo>
                        <a:cubicBezTo>
                          <a:pt x="39009" y="119436"/>
                          <a:pt x="39009" y="122294"/>
                          <a:pt x="38057" y="124199"/>
                        </a:cubicBezTo>
                        <a:cubicBezTo>
                          <a:pt x="36152" y="124199"/>
                          <a:pt x="35199" y="125151"/>
                          <a:pt x="33294" y="125151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81" name="Freeform: Shape 380">
                    <a:extLst>
                      <a:ext uri="{FF2B5EF4-FFF2-40B4-BE49-F238E27FC236}">
                        <a16:creationId xmlns:a16="http://schemas.microsoft.com/office/drawing/2014/main" id="{E7723608-A06A-999D-98FF-B5E36953DFA8}"/>
                      </a:ext>
                    </a:extLst>
                  </p:cNvPr>
                  <p:cNvSpPr/>
                  <p:nvPr/>
                </p:nvSpPr>
                <p:spPr>
                  <a:xfrm>
                    <a:off x="1674050" y="2240717"/>
                    <a:ext cx="244284" cy="143483"/>
                  </a:xfrm>
                  <a:custGeom>
                    <a:avLst/>
                    <a:gdLst>
                      <a:gd name="connsiteX0" fmla="*/ 237617 w 244284"/>
                      <a:gd name="connsiteY0" fmla="*/ 143483 h 143483"/>
                      <a:gd name="connsiteX1" fmla="*/ 237617 w 244284"/>
                      <a:gd name="connsiteY1" fmla="*/ 143483 h 143483"/>
                      <a:gd name="connsiteX2" fmla="*/ 163322 w 244284"/>
                      <a:gd name="connsiteY2" fmla="*/ 111098 h 143483"/>
                      <a:gd name="connsiteX3" fmla="*/ 132842 w 244284"/>
                      <a:gd name="connsiteY3" fmla="*/ 72046 h 143483"/>
                      <a:gd name="connsiteX4" fmla="*/ 87122 w 244284"/>
                      <a:gd name="connsiteY4" fmla="*/ 21563 h 143483"/>
                      <a:gd name="connsiteX5" fmla="*/ 53784 w 244284"/>
                      <a:gd name="connsiteY5" fmla="*/ 10133 h 143483"/>
                      <a:gd name="connsiteX6" fmla="*/ 22352 w 244284"/>
                      <a:gd name="connsiteY6" fmla="*/ 11086 h 143483"/>
                      <a:gd name="connsiteX7" fmla="*/ 8064 w 244284"/>
                      <a:gd name="connsiteY7" fmla="*/ 32993 h 143483"/>
                      <a:gd name="connsiteX8" fmla="*/ 5207 w 244284"/>
                      <a:gd name="connsiteY8" fmla="*/ 37756 h 143483"/>
                      <a:gd name="connsiteX9" fmla="*/ 444 w 244284"/>
                      <a:gd name="connsiteY9" fmla="*/ 34898 h 143483"/>
                      <a:gd name="connsiteX10" fmla="*/ 20447 w 244284"/>
                      <a:gd name="connsiteY10" fmla="*/ 3466 h 143483"/>
                      <a:gd name="connsiteX11" fmla="*/ 56642 w 244284"/>
                      <a:gd name="connsiteY11" fmla="*/ 1561 h 143483"/>
                      <a:gd name="connsiteX12" fmla="*/ 92837 w 244284"/>
                      <a:gd name="connsiteY12" fmla="*/ 13943 h 143483"/>
                      <a:gd name="connsiteX13" fmla="*/ 141414 w 244284"/>
                      <a:gd name="connsiteY13" fmla="*/ 66331 h 143483"/>
                      <a:gd name="connsiteX14" fmla="*/ 170942 w 244284"/>
                      <a:gd name="connsiteY14" fmla="*/ 104431 h 143483"/>
                      <a:gd name="connsiteX15" fmla="*/ 240474 w 244284"/>
                      <a:gd name="connsiteY15" fmla="*/ 134911 h 143483"/>
                      <a:gd name="connsiteX16" fmla="*/ 244284 w 244284"/>
                      <a:gd name="connsiteY16" fmla="*/ 139673 h 143483"/>
                      <a:gd name="connsiteX17" fmla="*/ 237617 w 244284"/>
                      <a:gd name="connsiteY17" fmla="*/ 143483 h 143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244284" h="143483">
                        <a:moveTo>
                          <a:pt x="237617" y="143483"/>
                        </a:moveTo>
                        <a:cubicBezTo>
                          <a:pt x="237617" y="143483"/>
                          <a:pt x="237617" y="143483"/>
                          <a:pt x="237617" y="143483"/>
                        </a:cubicBezTo>
                        <a:cubicBezTo>
                          <a:pt x="209994" y="141578"/>
                          <a:pt x="182372" y="130148"/>
                          <a:pt x="163322" y="111098"/>
                        </a:cubicBezTo>
                        <a:cubicBezTo>
                          <a:pt x="151892" y="99668"/>
                          <a:pt x="142367" y="85381"/>
                          <a:pt x="132842" y="72046"/>
                        </a:cubicBezTo>
                        <a:cubicBezTo>
                          <a:pt x="119507" y="52043"/>
                          <a:pt x="107124" y="32993"/>
                          <a:pt x="87122" y="21563"/>
                        </a:cubicBezTo>
                        <a:cubicBezTo>
                          <a:pt x="78549" y="16801"/>
                          <a:pt x="67119" y="12991"/>
                          <a:pt x="53784" y="10133"/>
                        </a:cubicBezTo>
                        <a:cubicBezTo>
                          <a:pt x="44259" y="8228"/>
                          <a:pt x="32829" y="7276"/>
                          <a:pt x="22352" y="11086"/>
                        </a:cubicBezTo>
                        <a:cubicBezTo>
                          <a:pt x="13779" y="14896"/>
                          <a:pt x="6159" y="23468"/>
                          <a:pt x="8064" y="32993"/>
                        </a:cubicBezTo>
                        <a:cubicBezTo>
                          <a:pt x="8064" y="34898"/>
                          <a:pt x="7112" y="37756"/>
                          <a:pt x="5207" y="37756"/>
                        </a:cubicBezTo>
                        <a:cubicBezTo>
                          <a:pt x="3302" y="37756"/>
                          <a:pt x="444" y="36803"/>
                          <a:pt x="444" y="34898"/>
                        </a:cubicBezTo>
                        <a:cubicBezTo>
                          <a:pt x="-2413" y="20611"/>
                          <a:pt x="9017" y="8228"/>
                          <a:pt x="20447" y="3466"/>
                        </a:cubicBezTo>
                        <a:cubicBezTo>
                          <a:pt x="32829" y="-1297"/>
                          <a:pt x="46164" y="-344"/>
                          <a:pt x="56642" y="1561"/>
                        </a:cubicBezTo>
                        <a:cubicBezTo>
                          <a:pt x="71882" y="4418"/>
                          <a:pt x="83312" y="8228"/>
                          <a:pt x="92837" y="13943"/>
                        </a:cubicBezTo>
                        <a:cubicBezTo>
                          <a:pt x="113792" y="26326"/>
                          <a:pt x="128079" y="46328"/>
                          <a:pt x="141414" y="66331"/>
                        </a:cubicBezTo>
                        <a:cubicBezTo>
                          <a:pt x="149987" y="79666"/>
                          <a:pt x="159512" y="93001"/>
                          <a:pt x="170942" y="104431"/>
                        </a:cubicBezTo>
                        <a:cubicBezTo>
                          <a:pt x="189039" y="122528"/>
                          <a:pt x="214757" y="133958"/>
                          <a:pt x="240474" y="134911"/>
                        </a:cubicBezTo>
                        <a:cubicBezTo>
                          <a:pt x="242379" y="134911"/>
                          <a:pt x="244284" y="136816"/>
                          <a:pt x="244284" y="139673"/>
                        </a:cubicBezTo>
                        <a:cubicBezTo>
                          <a:pt x="242379" y="141578"/>
                          <a:pt x="240474" y="143483"/>
                          <a:pt x="237617" y="14348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82" name="Freeform: Shape 381">
                    <a:extLst>
                      <a:ext uri="{FF2B5EF4-FFF2-40B4-BE49-F238E27FC236}">
                        <a16:creationId xmlns:a16="http://schemas.microsoft.com/office/drawing/2014/main" id="{21BA88C5-7558-AEAD-4BCC-DD69F7AD21C6}"/>
                      </a:ext>
                    </a:extLst>
                  </p:cNvPr>
                  <p:cNvSpPr/>
                  <p:nvPr/>
                </p:nvSpPr>
                <p:spPr>
                  <a:xfrm>
                    <a:off x="2099904" y="2466711"/>
                    <a:ext cx="66469" cy="204192"/>
                  </a:xfrm>
                  <a:custGeom>
                    <a:avLst/>
                    <a:gdLst>
                      <a:gd name="connsiteX0" fmla="*/ 53697 w 66469"/>
                      <a:gd name="connsiteY0" fmla="*/ 204192 h 204192"/>
                      <a:gd name="connsiteX1" fmla="*/ 50840 w 66469"/>
                      <a:gd name="connsiteY1" fmla="*/ 203240 h 204192"/>
                      <a:gd name="connsiteX2" fmla="*/ 50840 w 66469"/>
                      <a:gd name="connsiteY2" fmla="*/ 197525 h 204192"/>
                      <a:gd name="connsiteX3" fmla="*/ 56555 w 66469"/>
                      <a:gd name="connsiteY3" fmla="*/ 163235 h 204192"/>
                      <a:gd name="connsiteX4" fmla="*/ 35600 w 66469"/>
                      <a:gd name="connsiteY4" fmla="*/ 130850 h 204192"/>
                      <a:gd name="connsiteX5" fmla="*/ 31790 w 66469"/>
                      <a:gd name="connsiteY5" fmla="*/ 126087 h 204192"/>
                      <a:gd name="connsiteX6" fmla="*/ 9882 w 66469"/>
                      <a:gd name="connsiteY6" fmla="*/ 98465 h 204192"/>
                      <a:gd name="connsiteX7" fmla="*/ 2262 w 66469"/>
                      <a:gd name="connsiteY7" fmla="*/ 46077 h 204192"/>
                      <a:gd name="connsiteX8" fmla="*/ 45125 w 66469"/>
                      <a:gd name="connsiteY8" fmla="*/ 357 h 204192"/>
                      <a:gd name="connsiteX9" fmla="*/ 49887 w 66469"/>
                      <a:gd name="connsiteY9" fmla="*/ 3215 h 204192"/>
                      <a:gd name="connsiteX10" fmla="*/ 47030 w 66469"/>
                      <a:gd name="connsiteY10" fmla="*/ 7977 h 204192"/>
                      <a:gd name="connsiteX11" fmla="*/ 9882 w 66469"/>
                      <a:gd name="connsiteY11" fmla="*/ 47982 h 204192"/>
                      <a:gd name="connsiteX12" fmla="*/ 16550 w 66469"/>
                      <a:gd name="connsiteY12" fmla="*/ 94655 h 204192"/>
                      <a:gd name="connsiteX13" fmla="*/ 37505 w 66469"/>
                      <a:gd name="connsiteY13" fmla="*/ 121325 h 204192"/>
                      <a:gd name="connsiteX14" fmla="*/ 41315 w 66469"/>
                      <a:gd name="connsiteY14" fmla="*/ 126087 h 204192"/>
                      <a:gd name="connsiteX15" fmla="*/ 64175 w 66469"/>
                      <a:gd name="connsiteY15" fmla="*/ 161330 h 204192"/>
                      <a:gd name="connsiteX16" fmla="*/ 57507 w 66469"/>
                      <a:gd name="connsiteY16" fmla="*/ 204192 h 204192"/>
                      <a:gd name="connsiteX17" fmla="*/ 53697 w 66469"/>
                      <a:gd name="connsiteY17" fmla="*/ 204192 h 204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6469" h="204192">
                        <a:moveTo>
                          <a:pt x="53697" y="204192"/>
                        </a:moveTo>
                        <a:cubicBezTo>
                          <a:pt x="52745" y="204192"/>
                          <a:pt x="51792" y="204192"/>
                          <a:pt x="50840" y="203240"/>
                        </a:cubicBezTo>
                        <a:cubicBezTo>
                          <a:pt x="48935" y="201335"/>
                          <a:pt x="48935" y="199430"/>
                          <a:pt x="50840" y="197525"/>
                        </a:cubicBezTo>
                        <a:cubicBezTo>
                          <a:pt x="58460" y="188952"/>
                          <a:pt x="60365" y="175617"/>
                          <a:pt x="56555" y="163235"/>
                        </a:cubicBezTo>
                        <a:cubicBezTo>
                          <a:pt x="52745" y="150852"/>
                          <a:pt x="44172" y="140375"/>
                          <a:pt x="35600" y="130850"/>
                        </a:cubicBezTo>
                        <a:cubicBezTo>
                          <a:pt x="34647" y="128945"/>
                          <a:pt x="32742" y="127992"/>
                          <a:pt x="31790" y="126087"/>
                        </a:cubicBezTo>
                        <a:cubicBezTo>
                          <a:pt x="24170" y="117515"/>
                          <a:pt x="15597" y="108942"/>
                          <a:pt x="9882" y="98465"/>
                        </a:cubicBezTo>
                        <a:cubicBezTo>
                          <a:pt x="357" y="82272"/>
                          <a:pt x="-2500" y="63222"/>
                          <a:pt x="2262" y="46077"/>
                        </a:cubicBezTo>
                        <a:cubicBezTo>
                          <a:pt x="7977" y="25122"/>
                          <a:pt x="24170" y="7025"/>
                          <a:pt x="45125" y="357"/>
                        </a:cubicBezTo>
                        <a:cubicBezTo>
                          <a:pt x="47030" y="-595"/>
                          <a:pt x="49887" y="357"/>
                          <a:pt x="49887" y="3215"/>
                        </a:cubicBezTo>
                        <a:cubicBezTo>
                          <a:pt x="50840" y="5120"/>
                          <a:pt x="49887" y="7977"/>
                          <a:pt x="47030" y="7977"/>
                        </a:cubicBezTo>
                        <a:cubicBezTo>
                          <a:pt x="28932" y="13692"/>
                          <a:pt x="14645" y="29885"/>
                          <a:pt x="9882" y="47982"/>
                        </a:cubicBezTo>
                        <a:cubicBezTo>
                          <a:pt x="6072" y="63222"/>
                          <a:pt x="8930" y="79415"/>
                          <a:pt x="16550" y="94655"/>
                        </a:cubicBezTo>
                        <a:cubicBezTo>
                          <a:pt x="22265" y="104180"/>
                          <a:pt x="29885" y="112752"/>
                          <a:pt x="37505" y="121325"/>
                        </a:cubicBezTo>
                        <a:cubicBezTo>
                          <a:pt x="39410" y="123230"/>
                          <a:pt x="40362" y="124182"/>
                          <a:pt x="41315" y="126087"/>
                        </a:cubicBezTo>
                        <a:cubicBezTo>
                          <a:pt x="50840" y="136565"/>
                          <a:pt x="59412" y="147995"/>
                          <a:pt x="64175" y="161330"/>
                        </a:cubicBezTo>
                        <a:cubicBezTo>
                          <a:pt x="68937" y="177522"/>
                          <a:pt x="66080" y="193715"/>
                          <a:pt x="57507" y="204192"/>
                        </a:cubicBezTo>
                        <a:cubicBezTo>
                          <a:pt x="56555" y="203240"/>
                          <a:pt x="54650" y="204192"/>
                          <a:pt x="53697" y="204192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83" name="Freeform: Shape 382">
                    <a:extLst>
                      <a:ext uri="{FF2B5EF4-FFF2-40B4-BE49-F238E27FC236}">
                        <a16:creationId xmlns:a16="http://schemas.microsoft.com/office/drawing/2014/main" id="{E9B9DABD-E71D-B7A9-A3C5-A54CA82A3BEB}"/>
                      </a:ext>
                    </a:extLst>
                  </p:cNvPr>
                  <p:cNvSpPr/>
                  <p:nvPr/>
                </p:nvSpPr>
                <p:spPr>
                  <a:xfrm>
                    <a:off x="2207641" y="2353467"/>
                    <a:ext cx="125983" cy="83120"/>
                  </a:xfrm>
                  <a:custGeom>
                    <a:avLst/>
                    <a:gdLst>
                      <a:gd name="connsiteX0" fmla="*/ 125983 w 125983"/>
                      <a:gd name="connsiteY0" fmla="*/ 81216 h 83120"/>
                      <a:gd name="connsiteX1" fmla="*/ 119316 w 125983"/>
                      <a:gd name="connsiteY1" fmla="*/ 82168 h 83120"/>
                      <a:gd name="connsiteX2" fmla="*/ 106933 w 125983"/>
                      <a:gd name="connsiteY2" fmla="*/ 83121 h 83120"/>
                      <a:gd name="connsiteX3" fmla="*/ 45973 w 125983"/>
                      <a:gd name="connsiteY3" fmla="*/ 65023 h 83120"/>
                      <a:gd name="connsiteX4" fmla="*/ 253 w 125983"/>
                      <a:gd name="connsiteY4" fmla="*/ 5016 h 83120"/>
                      <a:gd name="connsiteX5" fmla="*/ 3111 w 125983"/>
                      <a:gd name="connsiteY5" fmla="*/ 253 h 83120"/>
                      <a:gd name="connsiteX6" fmla="*/ 7873 w 125983"/>
                      <a:gd name="connsiteY6" fmla="*/ 3111 h 83120"/>
                      <a:gd name="connsiteX7" fmla="*/ 49783 w 125983"/>
                      <a:gd name="connsiteY7" fmla="*/ 59308 h 83120"/>
                      <a:gd name="connsiteX8" fmla="*/ 54546 w 125983"/>
                      <a:gd name="connsiteY8" fmla="*/ 62166 h 83120"/>
                      <a:gd name="connsiteX9" fmla="*/ 62166 w 125983"/>
                      <a:gd name="connsiteY9" fmla="*/ 65976 h 83120"/>
                      <a:gd name="connsiteX10" fmla="*/ 117411 w 125983"/>
                      <a:gd name="connsiteY10" fmla="*/ 74548 h 83120"/>
                      <a:gd name="connsiteX11" fmla="*/ 124078 w 125983"/>
                      <a:gd name="connsiteY11" fmla="*/ 73596 h 83120"/>
                      <a:gd name="connsiteX12" fmla="*/ 121221 w 125983"/>
                      <a:gd name="connsiteY12" fmla="*/ 81216 h 83120"/>
                      <a:gd name="connsiteX13" fmla="*/ 125983 w 125983"/>
                      <a:gd name="connsiteY13" fmla="*/ 81216 h 83120"/>
                      <a:gd name="connsiteX14" fmla="*/ 125983 w 125983"/>
                      <a:gd name="connsiteY14" fmla="*/ 81216 h 83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25983" h="83120">
                        <a:moveTo>
                          <a:pt x="125983" y="81216"/>
                        </a:moveTo>
                        <a:cubicBezTo>
                          <a:pt x="124078" y="81216"/>
                          <a:pt x="121221" y="82168"/>
                          <a:pt x="119316" y="82168"/>
                        </a:cubicBezTo>
                        <a:cubicBezTo>
                          <a:pt x="115506" y="83121"/>
                          <a:pt x="110743" y="83121"/>
                          <a:pt x="106933" y="83121"/>
                        </a:cubicBezTo>
                        <a:cubicBezTo>
                          <a:pt x="85978" y="83121"/>
                          <a:pt x="64071" y="76453"/>
                          <a:pt x="45973" y="65023"/>
                        </a:cubicBezTo>
                        <a:cubicBezTo>
                          <a:pt x="25018" y="50736"/>
                          <a:pt x="7873" y="28828"/>
                          <a:pt x="253" y="5016"/>
                        </a:cubicBezTo>
                        <a:cubicBezTo>
                          <a:pt x="-699" y="3111"/>
                          <a:pt x="1206" y="253"/>
                          <a:pt x="3111" y="253"/>
                        </a:cubicBezTo>
                        <a:cubicBezTo>
                          <a:pt x="5016" y="-699"/>
                          <a:pt x="7873" y="1206"/>
                          <a:pt x="7873" y="3111"/>
                        </a:cubicBezTo>
                        <a:cubicBezTo>
                          <a:pt x="14541" y="25971"/>
                          <a:pt x="29781" y="45973"/>
                          <a:pt x="49783" y="59308"/>
                        </a:cubicBezTo>
                        <a:cubicBezTo>
                          <a:pt x="51688" y="60261"/>
                          <a:pt x="52641" y="61213"/>
                          <a:pt x="54546" y="62166"/>
                        </a:cubicBezTo>
                        <a:cubicBezTo>
                          <a:pt x="57403" y="63118"/>
                          <a:pt x="59308" y="65023"/>
                          <a:pt x="62166" y="65976"/>
                        </a:cubicBezTo>
                        <a:cubicBezTo>
                          <a:pt x="79311" y="73596"/>
                          <a:pt x="99313" y="77406"/>
                          <a:pt x="117411" y="74548"/>
                        </a:cubicBezTo>
                        <a:cubicBezTo>
                          <a:pt x="119316" y="74548"/>
                          <a:pt x="121221" y="73596"/>
                          <a:pt x="124078" y="73596"/>
                        </a:cubicBezTo>
                        <a:cubicBezTo>
                          <a:pt x="123126" y="76453"/>
                          <a:pt x="122173" y="78358"/>
                          <a:pt x="121221" y="81216"/>
                        </a:cubicBezTo>
                        <a:cubicBezTo>
                          <a:pt x="123126" y="80263"/>
                          <a:pt x="125031" y="81216"/>
                          <a:pt x="125983" y="81216"/>
                        </a:cubicBezTo>
                        <a:cubicBezTo>
                          <a:pt x="125983" y="81216"/>
                          <a:pt x="125983" y="81216"/>
                          <a:pt x="125983" y="81216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84" name="Freeform: Shape 383">
                    <a:extLst>
                      <a:ext uri="{FF2B5EF4-FFF2-40B4-BE49-F238E27FC236}">
                        <a16:creationId xmlns:a16="http://schemas.microsoft.com/office/drawing/2014/main" id="{D5C94BBD-4033-2DAE-BC3A-00FDB02524B1}"/>
                      </a:ext>
                    </a:extLst>
                  </p:cNvPr>
                  <p:cNvSpPr/>
                  <p:nvPr/>
                </p:nvSpPr>
                <p:spPr>
                  <a:xfrm>
                    <a:off x="2186313" y="2454685"/>
                    <a:ext cx="42894" cy="154305"/>
                  </a:xfrm>
                  <a:custGeom>
                    <a:avLst/>
                    <a:gdLst>
                      <a:gd name="connsiteX0" fmla="*/ 3483 w 42894"/>
                      <a:gd name="connsiteY0" fmla="*/ 154305 h 154305"/>
                      <a:gd name="connsiteX1" fmla="*/ 626 w 42894"/>
                      <a:gd name="connsiteY1" fmla="*/ 152400 h 154305"/>
                      <a:gd name="connsiteX2" fmla="*/ 1578 w 42894"/>
                      <a:gd name="connsiteY2" fmla="*/ 146685 h 154305"/>
                      <a:gd name="connsiteX3" fmla="*/ 33963 w 42894"/>
                      <a:gd name="connsiteY3" fmla="*/ 81915 h 154305"/>
                      <a:gd name="connsiteX4" fmla="*/ 19676 w 42894"/>
                      <a:gd name="connsiteY4" fmla="*/ 11430 h 154305"/>
                      <a:gd name="connsiteX5" fmla="*/ 15866 w 42894"/>
                      <a:gd name="connsiteY5" fmla="*/ 1905 h 154305"/>
                      <a:gd name="connsiteX6" fmla="*/ 20628 w 42894"/>
                      <a:gd name="connsiteY6" fmla="*/ 0 h 154305"/>
                      <a:gd name="connsiteX7" fmla="*/ 26343 w 42894"/>
                      <a:gd name="connsiteY7" fmla="*/ 4763 h 154305"/>
                      <a:gd name="connsiteX8" fmla="*/ 42536 w 42894"/>
                      <a:gd name="connsiteY8" fmla="*/ 82868 h 154305"/>
                      <a:gd name="connsiteX9" fmla="*/ 6341 w 42894"/>
                      <a:gd name="connsiteY9" fmla="*/ 153353 h 154305"/>
                      <a:gd name="connsiteX10" fmla="*/ 3483 w 42894"/>
                      <a:gd name="connsiteY10" fmla="*/ 154305 h 154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2894" h="154305">
                        <a:moveTo>
                          <a:pt x="3483" y="154305"/>
                        </a:moveTo>
                        <a:cubicBezTo>
                          <a:pt x="2531" y="154305"/>
                          <a:pt x="626" y="153353"/>
                          <a:pt x="626" y="152400"/>
                        </a:cubicBezTo>
                        <a:cubicBezTo>
                          <a:pt x="-327" y="150495"/>
                          <a:pt x="-327" y="147638"/>
                          <a:pt x="1578" y="146685"/>
                        </a:cubicBezTo>
                        <a:cubicBezTo>
                          <a:pt x="20628" y="132398"/>
                          <a:pt x="32058" y="108585"/>
                          <a:pt x="33963" y="81915"/>
                        </a:cubicBezTo>
                        <a:cubicBezTo>
                          <a:pt x="35868" y="60008"/>
                          <a:pt x="31106" y="36195"/>
                          <a:pt x="19676" y="11430"/>
                        </a:cubicBezTo>
                        <a:cubicBezTo>
                          <a:pt x="19676" y="10478"/>
                          <a:pt x="13961" y="4763"/>
                          <a:pt x="15866" y="1905"/>
                        </a:cubicBezTo>
                        <a:cubicBezTo>
                          <a:pt x="16818" y="0"/>
                          <a:pt x="18723" y="0"/>
                          <a:pt x="20628" y="0"/>
                        </a:cubicBezTo>
                        <a:cubicBezTo>
                          <a:pt x="23486" y="953"/>
                          <a:pt x="25391" y="2858"/>
                          <a:pt x="26343" y="4763"/>
                        </a:cubicBezTo>
                        <a:cubicBezTo>
                          <a:pt x="38726" y="31433"/>
                          <a:pt x="44441" y="58103"/>
                          <a:pt x="42536" y="82868"/>
                        </a:cubicBezTo>
                        <a:cubicBezTo>
                          <a:pt x="39678" y="111443"/>
                          <a:pt x="27296" y="137160"/>
                          <a:pt x="6341" y="153353"/>
                        </a:cubicBezTo>
                        <a:cubicBezTo>
                          <a:pt x="5388" y="153353"/>
                          <a:pt x="4436" y="154305"/>
                          <a:pt x="3483" y="154305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85" name="Freeform: Shape 384">
                    <a:extLst>
                      <a:ext uri="{FF2B5EF4-FFF2-40B4-BE49-F238E27FC236}">
                        <a16:creationId xmlns:a16="http://schemas.microsoft.com/office/drawing/2014/main" id="{9FAF0FAC-E100-07DE-308A-32257790516A}"/>
                      </a:ext>
                    </a:extLst>
                  </p:cNvPr>
                  <p:cNvSpPr/>
                  <p:nvPr/>
                </p:nvSpPr>
                <p:spPr>
                  <a:xfrm>
                    <a:off x="1742448" y="1955575"/>
                    <a:ext cx="59680" cy="100012"/>
                  </a:xfrm>
                  <a:custGeom>
                    <a:avLst/>
                    <a:gdLst>
                      <a:gd name="connsiteX0" fmla="*/ 59681 w 59680"/>
                      <a:gd name="connsiteY0" fmla="*/ 953 h 100012"/>
                      <a:gd name="connsiteX1" fmla="*/ 46346 w 59680"/>
                      <a:gd name="connsiteY1" fmla="*/ 47625 h 100012"/>
                      <a:gd name="connsiteX2" fmla="*/ 6341 w 59680"/>
                      <a:gd name="connsiteY2" fmla="*/ 99060 h 100012"/>
                      <a:gd name="connsiteX3" fmla="*/ 4436 w 59680"/>
                      <a:gd name="connsiteY3" fmla="*/ 100013 h 100012"/>
                      <a:gd name="connsiteX4" fmla="*/ 626 w 59680"/>
                      <a:gd name="connsiteY4" fmla="*/ 98107 h 100012"/>
                      <a:gd name="connsiteX5" fmla="*/ 1578 w 59680"/>
                      <a:gd name="connsiteY5" fmla="*/ 92393 h 100012"/>
                      <a:gd name="connsiteX6" fmla="*/ 38726 w 59680"/>
                      <a:gd name="connsiteY6" fmla="*/ 44768 h 100012"/>
                      <a:gd name="connsiteX7" fmla="*/ 51108 w 59680"/>
                      <a:gd name="connsiteY7" fmla="*/ 0 h 100012"/>
                      <a:gd name="connsiteX8" fmla="*/ 59681 w 59680"/>
                      <a:gd name="connsiteY8" fmla="*/ 953 h 100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9680" h="100012">
                        <a:moveTo>
                          <a:pt x="59681" y="953"/>
                        </a:moveTo>
                        <a:cubicBezTo>
                          <a:pt x="56823" y="19050"/>
                          <a:pt x="53013" y="34290"/>
                          <a:pt x="46346" y="47625"/>
                        </a:cubicBezTo>
                        <a:cubicBezTo>
                          <a:pt x="36821" y="69532"/>
                          <a:pt x="23486" y="87630"/>
                          <a:pt x="6341" y="99060"/>
                        </a:cubicBezTo>
                        <a:cubicBezTo>
                          <a:pt x="5388" y="100013"/>
                          <a:pt x="4436" y="100013"/>
                          <a:pt x="4436" y="100013"/>
                        </a:cubicBezTo>
                        <a:cubicBezTo>
                          <a:pt x="3483" y="100013"/>
                          <a:pt x="1578" y="99060"/>
                          <a:pt x="626" y="98107"/>
                        </a:cubicBezTo>
                        <a:cubicBezTo>
                          <a:pt x="-327" y="96203"/>
                          <a:pt x="-327" y="93345"/>
                          <a:pt x="1578" y="92393"/>
                        </a:cubicBezTo>
                        <a:cubicBezTo>
                          <a:pt x="16818" y="81915"/>
                          <a:pt x="30153" y="64770"/>
                          <a:pt x="38726" y="44768"/>
                        </a:cubicBezTo>
                        <a:cubicBezTo>
                          <a:pt x="44441" y="31433"/>
                          <a:pt x="48251" y="17145"/>
                          <a:pt x="51108" y="0"/>
                        </a:cubicBezTo>
                        <a:cubicBezTo>
                          <a:pt x="54918" y="0"/>
                          <a:pt x="57776" y="0"/>
                          <a:pt x="59681" y="95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86" name="Freeform: Shape 385">
                    <a:extLst>
                      <a:ext uri="{FF2B5EF4-FFF2-40B4-BE49-F238E27FC236}">
                        <a16:creationId xmlns:a16="http://schemas.microsoft.com/office/drawing/2014/main" id="{8293A495-CCAB-3DF1-4403-328AF0DDDD0E}"/>
                      </a:ext>
                    </a:extLst>
                  </p:cNvPr>
                  <p:cNvSpPr/>
                  <p:nvPr/>
                </p:nvSpPr>
                <p:spPr>
                  <a:xfrm>
                    <a:off x="1575434" y="2293713"/>
                    <a:ext cx="73342" cy="75247"/>
                  </a:xfrm>
                  <a:custGeom>
                    <a:avLst/>
                    <a:gdLst>
                      <a:gd name="connsiteX0" fmla="*/ 3810 w 73342"/>
                      <a:gd name="connsiteY0" fmla="*/ 75247 h 75247"/>
                      <a:gd name="connsiteX1" fmla="*/ 3810 w 73342"/>
                      <a:gd name="connsiteY1" fmla="*/ 75247 h 75247"/>
                      <a:gd name="connsiteX2" fmla="*/ 14288 w 73342"/>
                      <a:gd name="connsiteY2" fmla="*/ 54293 h 75247"/>
                      <a:gd name="connsiteX3" fmla="*/ 48577 w 73342"/>
                      <a:gd name="connsiteY3" fmla="*/ 17145 h 75247"/>
                      <a:gd name="connsiteX4" fmla="*/ 69532 w 73342"/>
                      <a:gd name="connsiteY4" fmla="*/ 8573 h 75247"/>
                      <a:gd name="connsiteX5" fmla="*/ 73342 w 73342"/>
                      <a:gd name="connsiteY5" fmla="*/ 3810 h 75247"/>
                      <a:gd name="connsiteX6" fmla="*/ 68580 w 73342"/>
                      <a:gd name="connsiteY6" fmla="*/ 0 h 75247"/>
                      <a:gd name="connsiteX7" fmla="*/ 44767 w 73342"/>
                      <a:gd name="connsiteY7" fmla="*/ 9525 h 75247"/>
                      <a:gd name="connsiteX8" fmla="*/ 7620 w 73342"/>
                      <a:gd name="connsiteY8" fmla="*/ 49530 h 75247"/>
                      <a:gd name="connsiteX9" fmla="*/ 0 w 73342"/>
                      <a:gd name="connsiteY9" fmla="*/ 63818 h 75247"/>
                      <a:gd name="connsiteX10" fmla="*/ 3810 w 73342"/>
                      <a:gd name="connsiteY10" fmla="*/ 75247 h 752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342" h="75247">
                        <a:moveTo>
                          <a:pt x="3810" y="75247"/>
                        </a:moveTo>
                        <a:cubicBezTo>
                          <a:pt x="3810" y="75247"/>
                          <a:pt x="3810" y="75247"/>
                          <a:pt x="3810" y="75247"/>
                        </a:cubicBezTo>
                        <a:cubicBezTo>
                          <a:pt x="6667" y="67628"/>
                          <a:pt x="10477" y="60960"/>
                          <a:pt x="14288" y="54293"/>
                        </a:cubicBezTo>
                        <a:cubicBezTo>
                          <a:pt x="23813" y="38100"/>
                          <a:pt x="35242" y="24765"/>
                          <a:pt x="48577" y="17145"/>
                        </a:cubicBezTo>
                        <a:cubicBezTo>
                          <a:pt x="55245" y="12382"/>
                          <a:pt x="62865" y="10478"/>
                          <a:pt x="69532" y="8573"/>
                        </a:cubicBezTo>
                        <a:cubicBezTo>
                          <a:pt x="71438" y="8573"/>
                          <a:pt x="73342" y="5715"/>
                          <a:pt x="73342" y="3810"/>
                        </a:cubicBezTo>
                        <a:cubicBezTo>
                          <a:pt x="73342" y="1905"/>
                          <a:pt x="70485" y="0"/>
                          <a:pt x="68580" y="0"/>
                        </a:cubicBezTo>
                        <a:cubicBezTo>
                          <a:pt x="60960" y="953"/>
                          <a:pt x="52388" y="4763"/>
                          <a:pt x="44767" y="9525"/>
                        </a:cubicBezTo>
                        <a:cubicBezTo>
                          <a:pt x="30480" y="18098"/>
                          <a:pt x="17145" y="32385"/>
                          <a:pt x="7620" y="49530"/>
                        </a:cubicBezTo>
                        <a:cubicBezTo>
                          <a:pt x="4763" y="54293"/>
                          <a:pt x="1905" y="59055"/>
                          <a:pt x="0" y="63818"/>
                        </a:cubicBezTo>
                        <a:lnTo>
                          <a:pt x="3810" y="75247"/>
                        </a:ln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87" name="Freeform: Shape 386">
                    <a:extLst>
                      <a:ext uri="{FF2B5EF4-FFF2-40B4-BE49-F238E27FC236}">
                        <a16:creationId xmlns:a16="http://schemas.microsoft.com/office/drawing/2014/main" id="{D6C66CA7-38C9-9BF0-57B0-DED5BCB20C9E}"/>
                      </a:ext>
                    </a:extLst>
                  </p:cNvPr>
                  <p:cNvSpPr/>
                  <p:nvPr/>
                </p:nvSpPr>
                <p:spPr>
                  <a:xfrm>
                    <a:off x="2307177" y="2479197"/>
                    <a:ext cx="42639" cy="71690"/>
                  </a:xfrm>
                  <a:custGeom>
                    <a:avLst/>
                    <a:gdLst>
                      <a:gd name="connsiteX0" fmla="*/ 42640 w 42639"/>
                      <a:gd name="connsiteY0" fmla="*/ 64071 h 71690"/>
                      <a:gd name="connsiteX1" fmla="*/ 38830 w 42639"/>
                      <a:gd name="connsiteY1" fmla="*/ 71691 h 71690"/>
                      <a:gd name="connsiteX2" fmla="*/ 5493 w 42639"/>
                      <a:gd name="connsiteY2" fmla="*/ 31686 h 71690"/>
                      <a:gd name="connsiteX3" fmla="*/ 730 w 42639"/>
                      <a:gd name="connsiteY3" fmla="*/ 3111 h 71690"/>
                      <a:gd name="connsiteX4" fmla="*/ 5493 w 42639"/>
                      <a:gd name="connsiteY4" fmla="*/ 253 h 71690"/>
                      <a:gd name="connsiteX5" fmla="*/ 8350 w 42639"/>
                      <a:gd name="connsiteY5" fmla="*/ 5016 h 71690"/>
                      <a:gd name="connsiteX6" fmla="*/ 12160 w 42639"/>
                      <a:gd name="connsiteY6" fmla="*/ 28828 h 71690"/>
                      <a:gd name="connsiteX7" fmla="*/ 42640 w 42639"/>
                      <a:gd name="connsiteY7" fmla="*/ 64071 h 716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639" h="71690">
                        <a:moveTo>
                          <a:pt x="42640" y="64071"/>
                        </a:moveTo>
                        <a:cubicBezTo>
                          <a:pt x="40735" y="65976"/>
                          <a:pt x="39783" y="68833"/>
                          <a:pt x="38830" y="71691"/>
                        </a:cubicBezTo>
                        <a:cubicBezTo>
                          <a:pt x="24543" y="62166"/>
                          <a:pt x="13112" y="47878"/>
                          <a:pt x="5493" y="31686"/>
                        </a:cubicBezTo>
                        <a:cubicBezTo>
                          <a:pt x="730" y="21208"/>
                          <a:pt x="-1175" y="11683"/>
                          <a:pt x="730" y="3111"/>
                        </a:cubicBezTo>
                        <a:cubicBezTo>
                          <a:pt x="730" y="1206"/>
                          <a:pt x="3587" y="-699"/>
                          <a:pt x="5493" y="253"/>
                        </a:cubicBezTo>
                        <a:cubicBezTo>
                          <a:pt x="7397" y="253"/>
                          <a:pt x="9302" y="3111"/>
                          <a:pt x="8350" y="5016"/>
                        </a:cubicBezTo>
                        <a:cubicBezTo>
                          <a:pt x="7397" y="11683"/>
                          <a:pt x="8350" y="19303"/>
                          <a:pt x="12160" y="28828"/>
                        </a:cubicBezTo>
                        <a:cubicBezTo>
                          <a:pt x="18827" y="43116"/>
                          <a:pt x="29305" y="55498"/>
                          <a:pt x="42640" y="64071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345" name="Freeform: Shape 344">
                  <a:extLst>
                    <a:ext uri="{FF2B5EF4-FFF2-40B4-BE49-F238E27FC236}">
                      <a16:creationId xmlns:a16="http://schemas.microsoft.com/office/drawing/2014/main" id="{1FD7BEF1-D174-7DA5-032D-F4F44C24FA2D}"/>
                    </a:ext>
                  </a:extLst>
                </p:cNvPr>
                <p:cNvSpPr/>
                <p:nvPr/>
              </p:nvSpPr>
              <p:spPr>
                <a:xfrm>
                  <a:off x="1920239" y="2586131"/>
                  <a:ext cx="46672" cy="80962"/>
                </a:xfrm>
                <a:custGeom>
                  <a:avLst/>
                  <a:gdLst>
                    <a:gd name="connsiteX0" fmla="*/ 46673 w 46672"/>
                    <a:gd name="connsiteY0" fmla="*/ 13335 h 80962"/>
                    <a:gd name="connsiteX1" fmla="*/ 17145 w 46672"/>
                    <a:gd name="connsiteY1" fmla="*/ 73342 h 80962"/>
                    <a:gd name="connsiteX2" fmla="*/ 7620 w 46672"/>
                    <a:gd name="connsiteY2" fmla="*/ 80963 h 80962"/>
                    <a:gd name="connsiteX3" fmla="*/ 952 w 46672"/>
                    <a:gd name="connsiteY3" fmla="*/ 77152 h 80962"/>
                    <a:gd name="connsiteX4" fmla="*/ 0 w 46672"/>
                    <a:gd name="connsiteY4" fmla="*/ 76200 h 80962"/>
                    <a:gd name="connsiteX5" fmla="*/ 11430 w 46672"/>
                    <a:gd name="connsiteY5" fmla="*/ 67627 h 80962"/>
                    <a:gd name="connsiteX6" fmla="*/ 38100 w 46672"/>
                    <a:gd name="connsiteY6" fmla="*/ 15240 h 80962"/>
                    <a:gd name="connsiteX7" fmla="*/ 37148 w 46672"/>
                    <a:gd name="connsiteY7" fmla="*/ 4763 h 80962"/>
                    <a:gd name="connsiteX8" fmla="*/ 40005 w 46672"/>
                    <a:gd name="connsiteY8" fmla="*/ 0 h 80962"/>
                    <a:gd name="connsiteX9" fmla="*/ 44768 w 46672"/>
                    <a:gd name="connsiteY9" fmla="*/ 2858 h 80962"/>
                    <a:gd name="connsiteX10" fmla="*/ 46673 w 46672"/>
                    <a:gd name="connsiteY10" fmla="*/ 13335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672" h="80962">
                      <a:moveTo>
                        <a:pt x="46673" y="13335"/>
                      </a:moveTo>
                      <a:cubicBezTo>
                        <a:pt x="46673" y="34290"/>
                        <a:pt x="36195" y="57150"/>
                        <a:pt x="17145" y="73342"/>
                      </a:cubicBezTo>
                      <a:cubicBezTo>
                        <a:pt x="14288" y="76200"/>
                        <a:pt x="10477" y="79058"/>
                        <a:pt x="7620" y="80963"/>
                      </a:cubicBezTo>
                      <a:cubicBezTo>
                        <a:pt x="5715" y="80010"/>
                        <a:pt x="2858" y="78105"/>
                        <a:pt x="952" y="77152"/>
                      </a:cubicBezTo>
                      <a:cubicBezTo>
                        <a:pt x="952" y="77152"/>
                        <a:pt x="952" y="77152"/>
                        <a:pt x="0" y="76200"/>
                      </a:cubicBezTo>
                      <a:cubicBezTo>
                        <a:pt x="3810" y="73342"/>
                        <a:pt x="7620" y="70485"/>
                        <a:pt x="11430" y="67627"/>
                      </a:cubicBezTo>
                      <a:cubicBezTo>
                        <a:pt x="24765" y="56198"/>
                        <a:pt x="38100" y="36195"/>
                        <a:pt x="38100" y="15240"/>
                      </a:cubicBezTo>
                      <a:cubicBezTo>
                        <a:pt x="38100" y="12383"/>
                        <a:pt x="38100" y="8573"/>
                        <a:pt x="37148" y="4763"/>
                      </a:cubicBezTo>
                      <a:cubicBezTo>
                        <a:pt x="37148" y="2858"/>
                        <a:pt x="38100" y="0"/>
                        <a:pt x="40005" y="0"/>
                      </a:cubicBezTo>
                      <a:cubicBezTo>
                        <a:pt x="41910" y="0"/>
                        <a:pt x="44768" y="952"/>
                        <a:pt x="44768" y="2858"/>
                      </a:cubicBezTo>
                      <a:cubicBezTo>
                        <a:pt x="45720" y="6667"/>
                        <a:pt x="46673" y="10477"/>
                        <a:pt x="46673" y="13335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46" name="Freeform: Shape 345">
                  <a:extLst>
                    <a:ext uri="{FF2B5EF4-FFF2-40B4-BE49-F238E27FC236}">
                      <a16:creationId xmlns:a16="http://schemas.microsoft.com/office/drawing/2014/main" id="{B7D0B1B7-0D1A-8A94-746D-796EFA788BEB}"/>
                    </a:ext>
                  </a:extLst>
                </p:cNvPr>
                <p:cNvSpPr/>
                <p:nvPr/>
              </p:nvSpPr>
              <p:spPr>
                <a:xfrm>
                  <a:off x="2253240" y="2312389"/>
                  <a:ext cx="25249" cy="109911"/>
                </a:xfrm>
                <a:custGeom>
                  <a:avLst/>
                  <a:gdLst>
                    <a:gd name="connsiteX0" fmla="*/ 11804 w 25249"/>
                    <a:gd name="connsiteY0" fmla="*/ 109911 h 109911"/>
                    <a:gd name="connsiteX1" fmla="*/ 8946 w 25249"/>
                    <a:gd name="connsiteY1" fmla="*/ 108006 h 109911"/>
                    <a:gd name="connsiteX2" fmla="*/ 9899 w 25249"/>
                    <a:gd name="connsiteY2" fmla="*/ 102291 h 109911"/>
                    <a:gd name="connsiteX3" fmla="*/ 15614 w 25249"/>
                    <a:gd name="connsiteY3" fmla="*/ 87051 h 109911"/>
                    <a:gd name="connsiteX4" fmla="*/ 374 w 25249"/>
                    <a:gd name="connsiteY4" fmla="*/ 6089 h 109911"/>
                    <a:gd name="connsiteX5" fmla="*/ 2279 w 25249"/>
                    <a:gd name="connsiteY5" fmla="*/ 374 h 109911"/>
                    <a:gd name="connsiteX6" fmla="*/ 7994 w 25249"/>
                    <a:gd name="connsiteY6" fmla="*/ 2279 h 109911"/>
                    <a:gd name="connsiteX7" fmla="*/ 24186 w 25249"/>
                    <a:gd name="connsiteY7" fmla="*/ 88004 h 109911"/>
                    <a:gd name="connsiteX8" fmla="*/ 15614 w 25249"/>
                    <a:gd name="connsiteY8" fmla="*/ 108959 h 109911"/>
                    <a:gd name="connsiteX9" fmla="*/ 11804 w 25249"/>
                    <a:gd name="connsiteY9" fmla="*/ 109911 h 109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249" h="109911">
                      <a:moveTo>
                        <a:pt x="11804" y="109911"/>
                      </a:moveTo>
                      <a:cubicBezTo>
                        <a:pt x="10851" y="109911"/>
                        <a:pt x="9899" y="108959"/>
                        <a:pt x="8946" y="108006"/>
                      </a:cubicBezTo>
                      <a:cubicBezTo>
                        <a:pt x="7041" y="106101"/>
                        <a:pt x="7994" y="103244"/>
                        <a:pt x="9899" y="102291"/>
                      </a:cubicBezTo>
                      <a:cubicBezTo>
                        <a:pt x="13709" y="98481"/>
                        <a:pt x="15614" y="92766"/>
                        <a:pt x="15614" y="87051"/>
                      </a:cubicBezTo>
                      <a:cubicBezTo>
                        <a:pt x="18471" y="59429"/>
                        <a:pt x="12756" y="29901"/>
                        <a:pt x="374" y="6089"/>
                      </a:cubicBezTo>
                      <a:cubicBezTo>
                        <a:pt x="-579" y="4184"/>
                        <a:pt x="374" y="1326"/>
                        <a:pt x="2279" y="374"/>
                      </a:cubicBezTo>
                      <a:cubicBezTo>
                        <a:pt x="4184" y="-579"/>
                        <a:pt x="7041" y="374"/>
                        <a:pt x="7994" y="2279"/>
                      </a:cubicBezTo>
                      <a:cubicBezTo>
                        <a:pt x="21329" y="27996"/>
                        <a:pt x="27996" y="59429"/>
                        <a:pt x="24186" y="88004"/>
                      </a:cubicBezTo>
                      <a:cubicBezTo>
                        <a:pt x="23234" y="94671"/>
                        <a:pt x="21329" y="103244"/>
                        <a:pt x="15614" y="108959"/>
                      </a:cubicBezTo>
                      <a:cubicBezTo>
                        <a:pt x="13709" y="109911"/>
                        <a:pt x="12756" y="109911"/>
                        <a:pt x="11804" y="109911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47" name="Freeform: Shape 346">
                  <a:extLst>
                    <a:ext uri="{FF2B5EF4-FFF2-40B4-BE49-F238E27FC236}">
                      <a16:creationId xmlns:a16="http://schemas.microsoft.com/office/drawing/2014/main" id="{907A6E92-FE54-E34F-90EC-90B0EC6F4A3D}"/>
                    </a:ext>
                  </a:extLst>
                </p:cNvPr>
                <p:cNvSpPr/>
                <p:nvPr/>
              </p:nvSpPr>
              <p:spPr>
                <a:xfrm>
                  <a:off x="1718189" y="2149886"/>
                  <a:ext cx="29647" cy="73342"/>
                </a:xfrm>
                <a:custGeom>
                  <a:avLst/>
                  <a:gdLst>
                    <a:gd name="connsiteX0" fmla="*/ 3930 w 29647"/>
                    <a:gd name="connsiteY0" fmla="*/ 73343 h 73342"/>
                    <a:gd name="connsiteX1" fmla="*/ 120 w 29647"/>
                    <a:gd name="connsiteY1" fmla="*/ 69532 h 73342"/>
                    <a:gd name="connsiteX2" fmla="*/ 13455 w 29647"/>
                    <a:gd name="connsiteY2" fmla="*/ 10477 h 73342"/>
                    <a:gd name="connsiteX3" fmla="*/ 24885 w 29647"/>
                    <a:gd name="connsiteY3" fmla="*/ 0 h 73342"/>
                    <a:gd name="connsiteX4" fmla="*/ 29647 w 29647"/>
                    <a:gd name="connsiteY4" fmla="*/ 3810 h 73342"/>
                    <a:gd name="connsiteX5" fmla="*/ 25837 w 29647"/>
                    <a:gd name="connsiteY5" fmla="*/ 8572 h 73342"/>
                    <a:gd name="connsiteX6" fmla="*/ 20122 w 29647"/>
                    <a:gd name="connsiteY6" fmla="*/ 14288 h 73342"/>
                    <a:gd name="connsiteX7" fmla="*/ 7740 w 29647"/>
                    <a:gd name="connsiteY7" fmla="*/ 68580 h 73342"/>
                    <a:gd name="connsiteX8" fmla="*/ 3930 w 29647"/>
                    <a:gd name="connsiteY8" fmla="*/ 73343 h 73342"/>
                    <a:gd name="connsiteX9" fmla="*/ 3930 w 29647"/>
                    <a:gd name="connsiteY9" fmla="*/ 73343 h 73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647" h="73342">
                      <a:moveTo>
                        <a:pt x="3930" y="73343"/>
                      </a:moveTo>
                      <a:cubicBezTo>
                        <a:pt x="2025" y="73343"/>
                        <a:pt x="120" y="71438"/>
                        <a:pt x="120" y="69532"/>
                      </a:cubicBezTo>
                      <a:cubicBezTo>
                        <a:pt x="-833" y="49530"/>
                        <a:pt x="3930" y="28575"/>
                        <a:pt x="13455" y="10477"/>
                      </a:cubicBezTo>
                      <a:cubicBezTo>
                        <a:pt x="15360" y="6668"/>
                        <a:pt x="19170" y="952"/>
                        <a:pt x="24885" y="0"/>
                      </a:cubicBezTo>
                      <a:cubicBezTo>
                        <a:pt x="26790" y="0"/>
                        <a:pt x="29647" y="952"/>
                        <a:pt x="29647" y="3810"/>
                      </a:cubicBezTo>
                      <a:cubicBezTo>
                        <a:pt x="29647" y="5715"/>
                        <a:pt x="28695" y="8572"/>
                        <a:pt x="25837" y="8572"/>
                      </a:cubicBezTo>
                      <a:cubicBezTo>
                        <a:pt x="23932" y="8572"/>
                        <a:pt x="22027" y="10477"/>
                        <a:pt x="20122" y="14288"/>
                      </a:cubicBezTo>
                      <a:cubicBezTo>
                        <a:pt x="11550" y="31432"/>
                        <a:pt x="6787" y="50482"/>
                        <a:pt x="7740" y="68580"/>
                      </a:cubicBezTo>
                      <a:cubicBezTo>
                        <a:pt x="7740" y="71438"/>
                        <a:pt x="5835" y="73343"/>
                        <a:pt x="3930" y="73343"/>
                      </a:cubicBezTo>
                      <a:cubicBezTo>
                        <a:pt x="3930" y="73343"/>
                        <a:pt x="3930" y="73343"/>
                        <a:pt x="3930" y="7334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48" name="Freeform: Shape 347">
                  <a:extLst>
                    <a:ext uri="{FF2B5EF4-FFF2-40B4-BE49-F238E27FC236}">
                      <a16:creationId xmlns:a16="http://schemas.microsoft.com/office/drawing/2014/main" id="{02346BD2-F369-24C7-5648-576EAE9FDF3A}"/>
                    </a:ext>
                  </a:extLst>
                </p:cNvPr>
                <p:cNvSpPr/>
                <p:nvPr/>
              </p:nvSpPr>
              <p:spPr>
                <a:xfrm>
                  <a:off x="1874145" y="2249524"/>
                  <a:ext cx="74341" cy="71811"/>
                </a:xfrm>
                <a:custGeom>
                  <a:avLst/>
                  <a:gdLst>
                    <a:gd name="connsiteX0" fmla="*/ 70859 w 74341"/>
                    <a:gd name="connsiteY0" fmla="*/ 71811 h 71811"/>
                    <a:gd name="connsiteX1" fmla="*/ 67049 w 74341"/>
                    <a:gd name="connsiteY1" fmla="*/ 69906 h 71811"/>
                    <a:gd name="connsiteX2" fmla="*/ 2279 w 74341"/>
                    <a:gd name="connsiteY2" fmla="*/ 7994 h 71811"/>
                    <a:gd name="connsiteX3" fmla="*/ 374 w 74341"/>
                    <a:gd name="connsiteY3" fmla="*/ 2279 h 71811"/>
                    <a:gd name="connsiteX4" fmla="*/ 6089 w 74341"/>
                    <a:gd name="connsiteY4" fmla="*/ 374 h 71811"/>
                    <a:gd name="connsiteX5" fmla="*/ 73716 w 74341"/>
                    <a:gd name="connsiteY5" fmla="*/ 65144 h 71811"/>
                    <a:gd name="connsiteX6" fmla="*/ 72764 w 74341"/>
                    <a:gd name="connsiteY6" fmla="*/ 70859 h 71811"/>
                    <a:gd name="connsiteX7" fmla="*/ 70859 w 74341"/>
                    <a:gd name="connsiteY7" fmla="*/ 71811 h 71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4341" h="71811">
                      <a:moveTo>
                        <a:pt x="70859" y="71811"/>
                      </a:moveTo>
                      <a:cubicBezTo>
                        <a:pt x="69906" y="71811"/>
                        <a:pt x="68001" y="70859"/>
                        <a:pt x="67049" y="69906"/>
                      </a:cubicBezTo>
                      <a:cubicBezTo>
                        <a:pt x="50856" y="44189"/>
                        <a:pt x="28949" y="23234"/>
                        <a:pt x="2279" y="7994"/>
                      </a:cubicBezTo>
                      <a:cubicBezTo>
                        <a:pt x="374" y="7041"/>
                        <a:pt x="-579" y="4184"/>
                        <a:pt x="374" y="2279"/>
                      </a:cubicBezTo>
                      <a:cubicBezTo>
                        <a:pt x="1326" y="374"/>
                        <a:pt x="4184" y="-579"/>
                        <a:pt x="6089" y="374"/>
                      </a:cubicBezTo>
                      <a:cubicBezTo>
                        <a:pt x="33711" y="16566"/>
                        <a:pt x="56571" y="38474"/>
                        <a:pt x="73716" y="65144"/>
                      </a:cubicBezTo>
                      <a:cubicBezTo>
                        <a:pt x="74669" y="67049"/>
                        <a:pt x="74669" y="69906"/>
                        <a:pt x="72764" y="70859"/>
                      </a:cubicBezTo>
                      <a:cubicBezTo>
                        <a:pt x="71811" y="70859"/>
                        <a:pt x="71811" y="71811"/>
                        <a:pt x="70859" y="71811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49" name="Freeform: Shape 348">
                  <a:extLst>
                    <a:ext uri="{FF2B5EF4-FFF2-40B4-BE49-F238E27FC236}">
                      <a16:creationId xmlns:a16="http://schemas.microsoft.com/office/drawing/2014/main" id="{D17D6D1D-2430-B779-D5BF-184B6FE06410}"/>
                    </a:ext>
                  </a:extLst>
                </p:cNvPr>
                <p:cNvSpPr/>
                <p:nvPr/>
              </p:nvSpPr>
              <p:spPr>
                <a:xfrm>
                  <a:off x="2289452" y="2559207"/>
                  <a:ext cx="13692" cy="75500"/>
                </a:xfrm>
                <a:custGeom>
                  <a:avLst/>
                  <a:gdLst>
                    <a:gd name="connsiteX0" fmla="*/ 13692 w 13692"/>
                    <a:gd name="connsiteY0" fmla="*/ 63118 h 75500"/>
                    <a:gd name="connsiteX1" fmla="*/ 13692 w 13692"/>
                    <a:gd name="connsiteY1" fmla="*/ 63118 h 75500"/>
                    <a:gd name="connsiteX2" fmla="*/ 9882 w 13692"/>
                    <a:gd name="connsiteY2" fmla="*/ 75501 h 75500"/>
                    <a:gd name="connsiteX3" fmla="*/ 3215 w 13692"/>
                    <a:gd name="connsiteY3" fmla="*/ 57403 h 75500"/>
                    <a:gd name="connsiteX4" fmla="*/ 357 w 13692"/>
                    <a:gd name="connsiteY4" fmla="*/ 16446 h 75500"/>
                    <a:gd name="connsiteX5" fmla="*/ 2262 w 13692"/>
                    <a:gd name="connsiteY5" fmla="*/ 3111 h 75500"/>
                    <a:gd name="connsiteX6" fmla="*/ 7025 w 13692"/>
                    <a:gd name="connsiteY6" fmla="*/ 253 h 75500"/>
                    <a:gd name="connsiteX7" fmla="*/ 9882 w 13692"/>
                    <a:gd name="connsiteY7" fmla="*/ 5016 h 75500"/>
                    <a:gd name="connsiteX8" fmla="*/ 7977 w 13692"/>
                    <a:gd name="connsiteY8" fmla="*/ 18351 h 75500"/>
                    <a:gd name="connsiteX9" fmla="*/ 10835 w 13692"/>
                    <a:gd name="connsiteY9" fmla="*/ 55498 h 75500"/>
                    <a:gd name="connsiteX10" fmla="*/ 13692 w 13692"/>
                    <a:gd name="connsiteY10" fmla="*/ 63118 h 75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692" h="75500">
                      <a:moveTo>
                        <a:pt x="13692" y="63118"/>
                      </a:moveTo>
                      <a:cubicBezTo>
                        <a:pt x="13692" y="64071"/>
                        <a:pt x="13692" y="64071"/>
                        <a:pt x="13692" y="63118"/>
                      </a:cubicBezTo>
                      <a:cubicBezTo>
                        <a:pt x="12740" y="66928"/>
                        <a:pt x="11787" y="71691"/>
                        <a:pt x="9882" y="75501"/>
                      </a:cubicBezTo>
                      <a:cubicBezTo>
                        <a:pt x="6072" y="68833"/>
                        <a:pt x="4167" y="62166"/>
                        <a:pt x="3215" y="57403"/>
                      </a:cubicBezTo>
                      <a:cubicBezTo>
                        <a:pt x="357" y="44068"/>
                        <a:pt x="-595" y="30733"/>
                        <a:pt x="357" y="16446"/>
                      </a:cubicBezTo>
                      <a:cubicBezTo>
                        <a:pt x="357" y="11683"/>
                        <a:pt x="1310" y="7873"/>
                        <a:pt x="2262" y="3111"/>
                      </a:cubicBezTo>
                      <a:cubicBezTo>
                        <a:pt x="2262" y="1206"/>
                        <a:pt x="5120" y="-699"/>
                        <a:pt x="7025" y="253"/>
                      </a:cubicBezTo>
                      <a:cubicBezTo>
                        <a:pt x="8930" y="253"/>
                        <a:pt x="10835" y="3111"/>
                        <a:pt x="9882" y="5016"/>
                      </a:cubicBezTo>
                      <a:cubicBezTo>
                        <a:pt x="8930" y="9778"/>
                        <a:pt x="8930" y="13588"/>
                        <a:pt x="7977" y="18351"/>
                      </a:cubicBezTo>
                      <a:cubicBezTo>
                        <a:pt x="7025" y="30733"/>
                        <a:pt x="7977" y="43116"/>
                        <a:pt x="10835" y="55498"/>
                      </a:cubicBezTo>
                      <a:cubicBezTo>
                        <a:pt x="11787" y="58356"/>
                        <a:pt x="12740" y="61213"/>
                        <a:pt x="13692" y="63118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50" name="Freeform: Shape 349">
                  <a:extLst>
                    <a:ext uri="{FF2B5EF4-FFF2-40B4-BE49-F238E27FC236}">
                      <a16:creationId xmlns:a16="http://schemas.microsoft.com/office/drawing/2014/main" id="{4EFE3BE0-39FA-E6E8-CAA3-6F836A4F2C9B}"/>
                    </a:ext>
                  </a:extLst>
                </p:cNvPr>
                <p:cNvSpPr/>
                <p:nvPr/>
              </p:nvSpPr>
              <p:spPr>
                <a:xfrm>
                  <a:off x="1937384" y="2240373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2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2"/>
                      </a:moveTo>
                      <a:cubicBezTo>
                        <a:pt x="6667" y="27622"/>
                        <a:pt x="0" y="21907"/>
                        <a:pt x="0" y="14288"/>
                      </a:cubicBezTo>
                      <a:cubicBezTo>
                        <a:pt x="0" y="6668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7" y="27622"/>
                        <a:pt x="14288" y="27622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51" name="Freeform: Shape 350">
                  <a:extLst>
                    <a:ext uri="{FF2B5EF4-FFF2-40B4-BE49-F238E27FC236}">
                      <a16:creationId xmlns:a16="http://schemas.microsoft.com/office/drawing/2014/main" id="{2E57AAE7-1EB5-6763-0117-D5237D0EC964}"/>
                    </a:ext>
                  </a:extLst>
                </p:cNvPr>
                <p:cNvSpPr/>
                <p:nvPr/>
              </p:nvSpPr>
              <p:spPr>
                <a:xfrm>
                  <a:off x="1948814" y="2433731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8" y="27623"/>
                        <a:pt x="0" y="21908"/>
                        <a:pt x="0" y="14288"/>
                      </a:cubicBezTo>
                      <a:cubicBezTo>
                        <a:pt x="0" y="6667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8" y="27623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52" name="Freeform: Shape 351">
                  <a:extLst>
                    <a:ext uri="{FF2B5EF4-FFF2-40B4-BE49-F238E27FC236}">
                      <a16:creationId xmlns:a16="http://schemas.microsoft.com/office/drawing/2014/main" id="{0001E43C-9BB2-9905-457C-26E28723F704}"/>
                    </a:ext>
                  </a:extLst>
                </p:cNvPr>
                <p:cNvSpPr/>
                <p:nvPr/>
              </p:nvSpPr>
              <p:spPr>
                <a:xfrm>
                  <a:off x="1774506" y="2505168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2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8" y="27623"/>
                        <a:pt x="0" y="21908"/>
                        <a:pt x="0" y="14288"/>
                      </a:cubicBezTo>
                      <a:cubicBezTo>
                        <a:pt x="0" y="6667"/>
                        <a:pt x="5715" y="0"/>
                        <a:pt x="13335" y="0"/>
                      </a:cubicBezTo>
                      <a:cubicBezTo>
                        <a:pt x="20955" y="0"/>
                        <a:pt x="27622" y="5715"/>
                        <a:pt x="27622" y="13335"/>
                      </a:cubicBezTo>
                      <a:cubicBezTo>
                        <a:pt x="27622" y="20955"/>
                        <a:pt x="21907" y="27623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53" name="Freeform: Shape 352">
                  <a:extLst>
                    <a:ext uri="{FF2B5EF4-FFF2-40B4-BE49-F238E27FC236}">
                      <a16:creationId xmlns:a16="http://schemas.microsoft.com/office/drawing/2014/main" id="{383AF054-B9FB-1745-ED02-385C6052A053}"/>
                    </a:ext>
                  </a:extLst>
                </p:cNvPr>
                <p:cNvSpPr/>
                <p:nvPr/>
              </p:nvSpPr>
              <p:spPr>
                <a:xfrm>
                  <a:off x="1636394" y="2318478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8" y="27623"/>
                        <a:pt x="0" y="21907"/>
                        <a:pt x="0" y="14288"/>
                      </a:cubicBezTo>
                      <a:cubicBezTo>
                        <a:pt x="0" y="6667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7" y="27623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54" name="Freeform: Shape 353">
                  <a:extLst>
                    <a:ext uri="{FF2B5EF4-FFF2-40B4-BE49-F238E27FC236}">
                      <a16:creationId xmlns:a16="http://schemas.microsoft.com/office/drawing/2014/main" id="{A5F13677-5FA3-5364-D011-20EFB30AC5CD}"/>
                    </a:ext>
                  </a:extLst>
                </p:cNvPr>
                <p:cNvSpPr/>
                <p:nvPr/>
              </p:nvSpPr>
              <p:spPr>
                <a:xfrm>
                  <a:off x="1653539" y="2209893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8" y="27623"/>
                        <a:pt x="0" y="21907"/>
                        <a:pt x="0" y="14288"/>
                      </a:cubicBezTo>
                      <a:cubicBezTo>
                        <a:pt x="0" y="6668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8" y="26670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55" name="Freeform: Shape 354">
                  <a:extLst>
                    <a:ext uri="{FF2B5EF4-FFF2-40B4-BE49-F238E27FC236}">
                      <a16:creationId xmlns:a16="http://schemas.microsoft.com/office/drawing/2014/main" id="{F8E55DE1-ED12-4465-FA23-DDD513A92E23}"/>
                    </a:ext>
                  </a:extLst>
                </p:cNvPr>
                <p:cNvSpPr/>
                <p:nvPr/>
              </p:nvSpPr>
              <p:spPr>
                <a:xfrm>
                  <a:off x="1898332" y="2366103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2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7" y="27623"/>
                        <a:pt x="0" y="21907"/>
                        <a:pt x="0" y="14288"/>
                      </a:cubicBezTo>
                      <a:cubicBezTo>
                        <a:pt x="0" y="6667"/>
                        <a:pt x="5715" y="0"/>
                        <a:pt x="13335" y="0"/>
                      </a:cubicBezTo>
                      <a:cubicBezTo>
                        <a:pt x="20955" y="0"/>
                        <a:pt x="27622" y="5715"/>
                        <a:pt x="27622" y="13335"/>
                      </a:cubicBezTo>
                      <a:cubicBezTo>
                        <a:pt x="27622" y="20002"/>
                        <a:pt x="21907" y="26670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56" name="Freeform: Shape 355">
                  <a:extLst>
                    <a:ext uri="{FF2B5EF4-FFF2-40B4-BE49-F238E27FC236}">
                      <a16:creationId xmlns:a16="http://schemas.microsoft.com/office/drawing/2014/main" id="{BD0CB342-DC10-FC34-17EC-8E6BAED3D4A1}"/>
                    </a:ext>
                  </a:extLst>
                </p:cNvPr>
                <p:cNvSpPr/>
                <p:nvPr/>
              </p:nvSpPr>
              <p:spPr>
                <a:xfrm>
                  <a:off x="1944051" y="1998438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8" y="27623"/>
                        <a:pt x="0" y="21907"/>
                        <a:pt x="0" y="14288"/>
                      </a:cubicBezTo>
                      <a:cubicBezTo>
                        <a:pt x="0" y="6668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8" y="26670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57" name="Freeform: Shape 356">
                  <a:extLst>
                    <a:ext uri="{FF2B5EF4-FFF2-40B4-BE49-F238E27FC236}">
                      <a16:creationId xmlns:a16="http://schemas.microsoft.com/office/drawing/2014/main" id="{002BE8B4-F58D-36D4-49F1-6AD65607F5AD}"/>
                    </a:ext>
                  </a:extLst>
                </p:cNvPr>
                <p:cNvSpPr/>
                <p:nvPr/>
              </p:nvSpPr>
              <p:spPr>
                <a:xfrm>
                  <a:off x="2201226" y="2274663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8" y="27623"/>
                        <a:pt x="0" y="21907"/>
                        <a:pt x="0" y="14288"/>
                      </a:cubicBezTo>
                      <a:cubicBezTo>
                        <a:pt x="0" y="6668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8" y="27623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58" name="Freeform: Shape 357">
                  <a:extLst>
                    <a:ext uri="{FF2B5EF4-FFF2-40B4-BE49-F238E27FC236}">
                      <a16:creationId xmlns:a16="http://schemas.microsoft.com/office/drawing/2014/main" id="{EAFCE24E-40D9-3E06-22E3-B3AAD4D1B350}"/>
                    </a:ext>
                  </a:extLst>
                </p:cNvPr>
                <p:cNvSpPr/>
                <p:nvPr/>
              </p:nvSpPr>
              <p:spPr>
                <a:xfrm>
                  <a:off x="2139314" y="2652806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8" y="27623"/>
                        <a:pt x="0" y="21908"/>
                        <a:pt x="0" y="14288"/>
                      </a:cubicBezTo>
                      <a:cubicBezTo>
                        <a:pt x="0" y="6667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8" y="27623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59" name="Freeform: Shape 358">
                  <a:extLst>
                    <a:ext uri="{FF2B5EF4-FFF2-40B4-BE49-F238E27FC236}">
                      <a16:creationId xmlns:a16="http://schemas.microsoft.com/office/drawing/2014/main" id="{05BBA414-9FDC-8674-EEDB-4EAFFB89BE2C}"/>
                    </a:ext>
                  </a:extLst>
                </p:cNvPr>
                <p:cNvSpPr/>
                <p:nvPr/>
              </p:nvSpPr>
              <p:spPr>
                <a:xfrm>
                  <a:off x="1945957" y="2573748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2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7" y="27623"/>
                        <a:pt x="0" y="21908"/>
                        <a:pt x="0" y="14288"/>
                      </a:cubicBezTo>
                      <a:cubicBezTo>
                        <a:pt x="0" y="6668"/>
                        <a:pt x="5715" y="0"/>
                        <a:pt x="13335" y="0"/>
                      </a:cubicBezTo>
                      <a:cubicBezTo>
                        <a:pt x="20955" y="0"/>
                        <a:pt x="27622" y="5715"/>
                        <a:pt x="27622" y="13335"/>
                      </a:cubicBezTo>
                      <a:cubicBezTo>
                        <a:pt x="27622" y="20955"/>
                        <a:pt x="21907" y="27623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60" name="Freeform: Shape 359">
                  <a:extLst>
                    <a:ext uri="{FF2B5EF4-FFF2-40B4-BE49-F238E27FC236}">
                      <a16:creationId xmlns:a16="http://schemas.microsoft.com/office/drawing/2014/main" id="{CE1F0AAE-742E-DC72-9305-81DAE9D9E233}"/>
                    </a:ext>
                  </a:extLst>
                </p:cNvPr>
                <p:cNvSpPr/>
                <p:nvPr/>
              </p:nvSpPr>
              <p:spPr>
                <a:xfrm>
                  <a:off x="2247899" y="2451828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7" y="27623"/>
                        <a:pt x="0" y="21907"/>
                        <a:pt x="0" y="14288"/>
                      </a:cubicBezTo>
                      <a:cubicBezTo>
                        <a:pt x="0" y="6667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8" y="27623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61" name="Freeform: Shape 360">
                  <a:extLst>
                    <a:ext uri="{FF2B5EF4-FFF2-40B4-BE49-F238E27FC236}">
                      <a16:creationId xmlns:a16="http://schemas.microsoft.com/office/drawing/2014/main" id="{A8663F53-592C-21DC-0155-AE91ED075638}"/>
                    </a:ext>
                  </a:extLst>
                </p:cNvPr>
                <p:cNvSpPr/>
                <p:nvPr/>
              </p:nvSpPr>
              <p:spPr>
                <a:xfrm>
                  <a:off x="2283141" y="2549935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8" y="27623"/>
                        <a:pt x="0" y="21908"/>
                        <a:pt x="0" y="14288"/>
                      </a:cubicBezTo>
                      <a:cubicBezTo>
                        <a:pt x="0" y="6668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8" y="27623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62" name="Freeform: Shape 361">
                  <a:extLst>
                    <a:ext uri="{FF2B5EF4-FFF2-40B4-BE49-F238E27FC236}">
                      <a16:creationId xmlns:a16="http://schemas.microsoft.com/office/drawing/2014/main" id="{A761DE67-DB9E-FE3C-AB45-C5631EAB6C76}"/>
                    </a:ext>
                  </a:extLst>
                </p:cNvPr>
                <p:cNvSpPr/>
                <p:nvPr/>
              </p:nvSpPr>
              <p:spPr>
                <a:xfrm>
                  <a:off x="1652587" y="2087020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8" y="27623"/>
                        <a:pt x="0" y="21908"/>
                        <a:pt x="0" y="14288"/>
                      </a:cubicBezTo>
                      <a:cubicBezTo>
                        <a:pt x="0" y="6668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7" y="27623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430" name="Graphic 4">
              <a:extLst>
                <a:ext uri="{FF2B5EF4-FFF2-40B4-BE49-F238E27FC236}">
                  <a16:creationId xmlns:a16="http://schemas.microsoft.com/office/drawing/2014/main" id="{E6AB39A5-43E1-6ED8-0ACF-00C69CF7504A}"/>
                </a:ext>
              </a:extLst>
            </p:cNvPr>
            <p:cNvGrpSpPr/>
            <p:nvPr/>
          </p:nvGrpSpPr>
          <p:grpSpPr>
            <a:xfrm>
              <a:off x="1300162" y="2253073"/>
              <a:ext cx="1439227" cy="840104"/>
              <a:chOff x="1300162" y="2164173"/>
              <a:chExt cx="1439227" cy="840104"/>
            </a:xfrm>
            <a:solidFill>
              <a:srgbClr val="185BCC"/>
            </a:solidFill>
          </p:grpSpPr>
          <p:sp>
            <p:nvSpPr>
              <p:cNvPr id="431" name="Freeform: Shape 430">
                <a:extLst>
                  <a:ext uri="{FF2B5EF4-FFF2-40B4-BE49-F238E27FC236}">
                    <a16:creationId xmlns:a16="http://schemas.microsoft.com/office/drawing/2014/main" id="{54C776B9-0E5E-8EDD-5C00-BB7A359ACA66}"/>
                  </a:ext>
                </a:extLst>
              </p:cNvPr>
              <p:cNvSpPr/>
              <p:nvPr/>
            </p:nvSpPr>
            <p:spPr>
              <a:xfrm>
                <a:off x="1383029" y="2645185"/>
                <a:ext cx="1272540" cy="359092"/>
              </a:xfrm>
              <a:custGeom>
                <a:avLst/>
                <a:gdLst>
                  <a:gd name="connsiteX0" fmla="*/ 635318 w 1272540"/>
                  <a:gd name="connsiteY0" fmla="*/ 359092 h 359092"/>
                  <a:gd name="connsiteX1" fmla="*/ 593408 w 1272540"/>
                  <a:gd name="connsiteY1" fmla="*/ 349567 h 359092"/>
                  <a:gd name="connsiteX2" fmla="*/ 0 w 1272540"/>
                  <a:gd name="connsiteY2" fmla="*/ 3810 h 359092"/>
                  <a:gd name="connsiteX3" fmla="*/ 1905 w 1272540"/>
                  <a:gd name="connsiteY3" fmla="*/ 0 h 359092"/>
                  <a:gd name="connsiteX4" fmla="*/ 595312 w 1272540"/>
                  <a:gd name="connsiteY4" fmla="*/ 344805 h 359092"/>
                  <a:gd name="connsiteX5" fmla="*/ 673418 w 1272540"/>
                  <a:gd name="connsiteY5" fmla="*/ 344805 h 359092"/>
                  <a:gd name="connsiteX6" fmla="*/ 1270635 w 1272540"/>
                  <a:gd name="connsiteY6" fmla="*/ 0 h 359092"/>
                  <a:gd name="connsiteX7" fmla="*/ 1272540 w 1272540"/>
                  <a:gd name="connsiteY7" fmla="*/ 3810 h 359092"/>
                  <a:gd name="connsiteX8" fmla="*/ 675323 w 1272540"/>
                  <a:gd name="connsiteY8" fmla="*/ 348615 h 359092"/>
                  <a:gd name="connsiteX9" fmla="*/ 635318 w 1272540"/>
                  <a:gd name="connsiteY9" fmla="*/ 359092 h 359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72540" h="359092">
                    <a:moveTo>
                      <a:pt x="635318" y="359092"/>
                    </a:moveTo>
                    <a:cubicBezTo>
                      <a:pt x="620078" y="359092"/>
                      <a:pt x="604837" y="356235"/>
                      <a:pt x="593408" y="349567"/>
                    </a:cubicBezTo>
                    <a:lnTo>
                      <a:pt x="0" y="3810"/>
                    </a:lnTo>
                    <a:lnTo>
                      <a:pt x="1905" y="0"/>
                    </a:lnTo>
                    <a:lnTo>
                      <a:pt x="595312" y="344805"/>
                    </a:lnTo>
                    <a:cubicBezTo>
                      <a:pt x="617220" y="357188"/>
                      <a:pt x="652462" y="357188"/>
                      <a:pt x="673418" y="344805"/>
                    </a:cubicBezTo>
                    <a:lnTo>
                      <a:pt x="1270635" y="0"/>
                    </a:lnTo>
                    <a:lnTo>
                      <a:pt x="1272540" y="3810"/>
                    </a:lnTo>
                    <a:lnTo>
                      <a:pt x="675323" y="348615"/>
                    </a:lnTo>
                    <a:cubicBezTo>
                      <a:pt x="665798" y="355283"/>
                      <a:pt x="650558" y="359092"/>
                      <a:pt x="635318" y="359092"/>
                    </a:cubicBez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32" name="Freeform: Shape 431">
                <a:extLst>
                  <a:ext uri="{FF2B5EF4-FFF2-40B4-BE49-F238E27FC236}">
                    <a16:creationId xmlns:a16="http://schemas.microsoft.com/office/drawing/2014/main" id="{9F029661-97F0-9B72-B4C1-59F404D0C0D7}"/>
                  </a:ext>
                </a:extLst>
              </p:cNvPr>
              <p:cNvSpPr/>
              <p:nvPr/>
            </p:nvSpPr>
            <p:spPr>
              <a:xfrm>
                <a:off x="1356359" y="2485166"/>
                <a:ext cx="1328737" cy="374332"/>
              </a:xfrm>
              <a:custGeom>
                <a:avLst/>
                <a:gdLst>
                  <a:gd name="connsiteX0" fmla="*/ 661988 w 1328737"/>
                  <a:gd name="connsiteY0" fmla="*/ 374332 h 374332"/>
                  <a:gd name="connsiteX1" fmla="*/ 619125 w 1328737"/>
                  <a:gd name="connsiteY1" fmla="*/ 363855 h 374332"/>
                  <a:gd name="connsiteX2" fmla="*/ 0 w 1328737"/>
                  <a:gd name="connsiteY2" fmla="*/ 3810 h 374332"/>
                  <a:gd name="connsiteX3" fmla="*/ 1905 w 1328737"/>
                  <a:gd name="connsiteY3" fmla="*/ 0 h 374332"/>
                  <a:gd name="connsiteX4" fmla="*/ 621030 w 1328737"/>
                  <a:gd name="connsiteY4" fmla="*/ 360045 h 374332"/>
                  <a:gd name="connsiteX5" fmla="*/ 702945 w 1328737"/>
                  <a:gd name="connsiteY5" fmla="*/ 360045 h 374332"/>
                  <a:gd name="connsiteX6" fmla="*/ 1326833 w 1328737"/>
                  <a:gd name="connsiteY6" fmla="*/ 0 h 374332"/>
                  <a:gd name="connsiteX7" fmla="*/ 1328738 w 1328737"/>
                  <a:gd name="connsiteY7" fmla="*/ 3810 h 374332"/>
                  <a:gd name="connsiteX8" fmla="*/ 704850 w 1328737"/>
                  <a:gd name="connsiteY8" fmla="*/ 363855 h 374332"/>
                  <a:gd name="connsiteX9" fmla="*/ 661988 w 1328737"/>
                  <a:gd name="connsiteY9" fmla="*/ 374332 h 37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8737" h="374332">
                    <a:moveTo>
                      <a:pt x="661988" y="374332"/>
                    </a:moveTo>
                    <a:cubicBezTo>
                      <a:pt x="646748" y="374332"/>
                      <a:pt x="630555" y="370523"/>
                      <a:pt x="619125" y="363855"/>
                    </a:cubicBezTo>
                    <a:lnTo>
                      <a:pt x="0" y="3810"/>
                    </a:lnTo>
                    <a:lnTo>
                      <a:pt x="1905" y="0"/>
                    </a:lnTo>
                    <a:lnTo>
                      <a:pt x="621030" y="360045"/>
                    </a:lnTo>
                    <a:cubicBezTo>
                      <a:pt x="643890" y="373380"/>
                      <a:pt x="680085" y="373380"/>
                      <a:pt x="702945" y="360045"/>
                    </a:cubicBezTo>
                    <a:lnTo>
                      <a:pt x="1326833" y="0"/>
                    </a:lnTo>
                    <a:lnTo>
                      <a:pt x="1328738" y="3810"/>
                    </a:lnTo>
                    <a:lnTo>
                      <a:pt x="704850" y="363855"/>
                    </a:lnTo>
                    <a:cubicBezTo>
                      <a:pt x="693420" y="370523"/>
                      <a:pt x="677228" y="374332"/>
                      <a:pt x="661988" y="374332"/>
                    </a:cubicBez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33" name="Freeform: Shape 432">
                <a:extLst>
                  <a:ext uri="{FF2B5EF4-FFF2-40B4-BE49-F238E27FC236}">
                    <a16:creationId xmlns:a16="http://schemas.microsoft.com/office/drawing/2014/main" id="{48D337A0-C194-1857-F1A3-8F07E8DC3313}"/>
                  </a:ext>
                </a:extLst>
              </p:cNvPr>
              <p:cNvSpPr/>
              <p:nvPr/>
            </p:nvSpPr>
            <p:spPr>
              <a:xfrm>
                <a:off x="1327784" y="2324193"/>
                <a:ext cx="1384935" cy="390525"/>
              </a:xfrm>
              <a:custGeom>
                <a:avLst/>
                <a:gdLst>
                  <a:gd name="connsiteX0" fmla="*/ 690563 w 1384935"/>
                  <a:gd name="connsiteY0" fmla="*/ 390525 h 390525"/>
                  <a:gd name="connsiteX1" fmla="*/ 645795 w 1384935"/>
                  <a:gd name="connsiteY1" fmla="*/ 380048 h 390525"/>
                  <a:gd name="connsiteX2" fmla="*/ 0 w 1384935"/>
                  <a:gd name="connsiteY2" fmla="*/ 3810 h 390525"/>
                  <a:gd name="connsiteX3" fmla="*/ 1905 w 1384935"/>
                  <a:gd name="connsiteY3" fmla="*/ 0 h 390525"/>
                  <a:gd name="connsiteX4" fmla="*/ 647700 w 1384935"/>
                  <a:gd name="connsiteY4" fmla="*/ 375285 h 390525"/>
                  <a:gd name="connsiteX5" fmla="*/ 733425 w 1384935"/>
                  <a:gd name="connsiteY5" fmla="*/ 375285 h 390525"/>
                  <a:gd name="connsiteX6" fmla="*/ 1383030 w 1384935"/>
                  <a:gd name="connsiteY6" fmla="*/ 0 h 390525"/>
                  <a:gd name="connsiteX7" fmla="*/ 1384935 w 1384935"/>
                  <a:gd name="connsiteY7" fmla="*/ 3810 h 390525"/>
                  <a:gd name="connsiteX8" fmla="*/ 735330 w 1384935"/>
                  <a:gd name="connsiteY8" fmla="*/ 379095 h 390525"/>
                  <a:gd name="connsiteX9" fmla="*/ 690563 w 1384935"/>
                  <a:gd name="connsiteY9" fmla="*/ 390525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84935" h="390525">
                    <a:moveTo>
                      <a:pt x="690563" y="390525"/>
                    </a:moveTo>
                    <a:cubicBezTo>
                      <a:pt x="674370" y="390525"/>
                      <a:pt x="658178" y="386715"/>
                      <a:pt x="645795" y="380048"/>
                    </a:cubicBezTo>
                    <a:lnTo>
                      <a:pt x="0" y="3810"/>
                    </a:lnTo>
                    <a:lnTo>
                      <a:pt x="1905" y="0"/>
                    </a:lnTo>
                    <a:lnTo>
                      <a:pt x="647700" y="375285"/>
                    </a:lnTo>
                    <a:cubicBezTo>
                      <a:pt x="671513" y="388620"/>
                      <a:pt x="709613" y="388620"/>
                      <a:pt x="733425" y="375285"/>
                    </a:cubicBezTo>
                    <a:lnTo>
                      <a:pt x="1383030" y="0"/>
                    </a:lnTo>
                    <a:lnTo>
                      <a:pt x="1384935" y="3810"/>
                    </a:lnTo>
                    <a:lnTo>
                      <a:pt x="735330" y="379095"/>
                    </a:lnTo>
                    <a:cubicBezTo>
                      <a:pt x="722948" y="386715"/>
                      <a:pt x="706755" y="390525"/>
                      <a:pt x="690563" y="390525"/>
                    </a:cubicBez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34" name="Freeform: Shape 433">
                <a:extLst>
                  <a:ext uri="{FF2B5EF4-FFF2-40B4-BE49-F238E27FC236}">
                    <a16:creationId xmlns:a16="http://schemas.microsoft.com/office/drawing/2014/main" id="{5B718A69-444C-A3C1-511D-4F31196D5AA3}"/>
                  </a:ext>
                </a:extLst>
              </p:cNvPr>
              <p:cNvSpPr/>
              <p:nvPr/>
            </p:nvSpPr>
            <p:spPr>
              <a:xfrm>
                <a:off x="1300162" y="2164173"/>
                <a:ext cx="1439227" cy="404812"/>
              </a:xfrm>
              <a:custGeom>
                <a:avLst/>
                <a:gdLst>
                  <a:gd name="connsiteX0" fmla="*/ 718185 w 1439227"/>
                  <a:gd name="connsiteY0" fmla="*/ 404812 h 404812"/>
                  <a:gd name="connsiteX1" fmla="*/ 671513 w 1439227"/>
                  <a:gd name="connsiteY1" fmla="*/ 393383 h 404812"/>
                  <a:gd name="connsiteX2" fmla="*/ 0 w 1439227"/>
                  <a:gd name="connsiteY2" fmla="*/ 3810 h 404812"/>
                  <a:gd name="connsiteX3" fmla="*/ 1905 w 1439227"/>
                  <a:gd name="connsiteY3" fmla="*/ 0 h 404812"/>
                  <a:gd name="connsiteX4" fmla="*/ 673418 w 1439227"/>
                  <a:gd name="connsiteY4" fmla="*/ 390525 h 404812"/>
                  <a:gd name="connsiteX5" fmla="*/ 762000 w 1439227"/>
                  <a:gd name="connsiteY5" fmla="*/ 390525 h 404812"/>
                  <a:gd name="connsiteX6" fmla="*/ 1437323 w 1439227"/>
                  <a:gd name="connsiteY6" fmla="*/ 0 h 404812"/>
                  <a:gd name="connsiteX7" fmla="*/ 1439228 w 1439227"/>
                  <a:gd name="connsiteY7" fmla="*/ 3810 h 404812"/>
                  <a:gd name="connsiteX8" fmla="*/ 763905 w 1439227"/>
                  <a:gd name="connsiteY8" fmla="*/ 394335 h 404812"/>
                  <a:gd name="connsiteX9" fmla="*/ 718185 w 1439227"/>
                  <a:gd name="connsiteY9" fmla="*/ 404812 h 404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39227" h="404812">
                    <a:moveTo>
                      <a:pt x="718185" y="404812"/>
                    </a:moveTo>
                    <a:cubicBezTo>
                      <a:pt x="701040" y="404812"/>
                      <a:pt x="683895" y="401003"/>
                      <a:pt x="671513" y="393383"/>
                    </a:cubicBezTo>
                    <a:lnTo>
                      <a:pt x="0" y="3810"/>
                    </a:lnTo>
                    <a:lnTo>
                      <a:pt x="1905" y="0"/>
                    </a:lnTo>
                    <a:lnTo>
                      <a:pt x="673418" y="390525"/>
                    </a:lnTo>
                    <a:cubicBezTo>
                      <a:pt x="698183" y="404812"/>
                      <a:pt x="738188" y="404812"/>
                      <a:pt x="762000" y="390525"/>
                    </a:cubicBezTo>
                    <a:lnTo>
                      <a:pt x="1437323" y="0"/>
                    </a:lnTo>
                    <a:lnTo>
                      <a:pt x="1439228" y="3810"/>
                    </a:lnTo>
                    <a:lnTo>
                      <a:pt x="763905" y="394335"/>
                    </a:lnTo>
                    <a:cubicBezTo>
                      <a:pt x="751523" y="401003"/>
                      <a:pt x="734378" y="404812"/>
                      <a:pt x="718185" y="404812"/>
                    </a:cubicBez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435" name="Freeform: Shape 434">
              <a:extLst>
                <a:ext uri="{FF2B5EF4-FFF2-40B4-BE49-F238E27FC236}">
                  <a16:creationId xmlns:a16="http://schemas.microsoft.com/office/drawing/2014/main" id="{12D42481-C18C-CAB9-CA20-7E631E5AB9DF}"/>
                </a:ext>
              </a:extLst>
            </p:cNvPr>
            <p:cNvSpPr/>
            <p:nvPr/>
          </p:nvSpPr>
          <p:spPr>
            <a:xfrm>
              <a:off x="1416367" y="2163538"/>
              <a:ext cx="98107" cy="68580"/>
            </a:xfrm>
            <a:custGeom>
              <a:avLst/>
              <a:gdLst>
                <a:gd name="connsiteX0" fmla="*/ 0 w 98107"/>
                <a:gd name="connsiteY0" fmla="*/ 0 h 68580"/>
                <a:gd name="connsiteX1" fmla="*/ 38100 w 98107"/>
                <a:gd name="connsiteY1" fmla="*/ 34290 h 68580"/>
                <a:gd name="connsiteX2" fmla="*/ 98107 w 98107"/>
                <a:gd name="connsiteY2" fmla="*/ 68580 h 68580"/>
                <a:gd name="connsiteX3" fmla="*/ 60007 w 98107"/>
                <a:gd name="connsiteY3" fmla="*/ 35243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107" h="68580">
                  <a:moveTo>
                    <a:pt x="0" y="0"/>
                  </a:moveTo>
                  <a:lnTo>
                    <a:pt x="38100" y="34290"/>
                  </a:lnTo>
                  <a:lnTo>
                    <a:pt x="98107" y="68580"/>
                  </a:lnTo>
                  <a:lnTo>
                    <a:pt x="60007" y="35243"/>
                  </a:lnTo>
                  <a:close/>
                </a:path>
              </a:pathLst>
            </a:custGeom>
            <a:solidFill>
              <a:srgbClr val="0C2F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6" name="Freeform: Shape 435">
              <a:extLst>
                <a:ext uri="{FF2B5EF4-FFF2-40B4-BE49-F238E27FC236}">
                  <a16:creationId xmlns:a16="http://schemas.microsoft.com/office/drawing/2014/main" id="{4A723A46-B414-6866-5DE3-3E305C9854ED}"/>
                </a:ext>
              </a:extLst>
            </p:cNvPr>
            <p:cNvSpPr/>
            <p:nvPr/>
          </p:nvSpPr>
          <p:spPr>
            <a:xfrm>
              <a:off x="1476374" y="2129248"/>
              <a:ext cx="84772" cy="102869"/>
            </a:xfrm>
            <a:custGeom>
              <a:avLst/>
              <a:gdLst>
                <a:gd name="connsiteX0" fmla="*/ 0 w 84772"/>
                <a:gd name="connsiteY0" fmla="*/ 69532 h 102869"/>
                <a:gd name="connsiteX1" fmla="*/ 38100 w 84772"/>
                <a:gd name="connsiteY1" fmla="*/ 102870 h 102869"/>
                <a:gd name="connsiteX2" fmla="*/ 84773 w 84772"/>
                <a:gd name="connsiteY2" fmla="*/ 33338 h 102869"/>
                <a:gd name="connsiteX3" fmla="*/ 45720 w 84772"/>
                <a:gd name="connsiteY3" fmla="*/ 0 h 10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772" h="102869">
                  <a:moveTo>
                    <a:pt x="0" y="69532"/>
                  </a:moveTo>
                  <a:lnTo>
                    <a:pt x="38100" y="102870"/>
                  </a:lnTo>
                  <a:lnTo>
                    <a:pt x="84773" y="33338"/>
                  </a:lnTo>
                  <a:lnTo>
                    <a:pt x="4572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7" name="Freeform: Shape 436">
              <a:extLst>
                <a:ext uri="{FF2B5EF4-FFF2-40B4-BE49-F238E27FC236}">
                  <a16:creationId xmlns:a16="http://schemas.microsoft.com/office/drawing/2014/main" id="{DBA1A839-C7FB-D6D2-B1AB-532FE4969A27}"/>
                </a:ext>
              </a:extLst>
            </p:cNvPr>
            <p:cNvSpPr/>
            <p:nvPr/>
          </p:nvSpPr>
          <p:spPr>
            <a:xfrm>
              <a:off x="1416367" y="2094006"/>
              <a:ext cx="105727" cy="104775"/>
            </a:xfrm>
            <a:custGeom>
              <a:avLst/>
              <a:gdLst>
                <a:gd name="connsiteX0" fmla="*/ 46672 w 105727"/>
                <a:gd name="connsiteY0" fmla="*/ 0 h 104775"/>
                <a:gd name="connsiteX1" fmla="*/ 0 w 105727"/>
                <a:gd name="connsiteY1" fmla="*/ 69532 h 104775"/>
                <a:gd name="connsiteX2" fmla="*/ 60007 w 105727"/>
                <a:gd name="connsiteY2" fmla="*/ 104775 h 104775"/>
                <a:gd name="connsiteX3" fmla="*/ 105727 w 105727"/>
                <a:gd name="connsiteY3" fmla="*/ 35243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727" h="104775">
                  <a:moveTo>
                    <a:pt x="46672" y="0"/>
                  </a:moveTo>
                  <a:lnTo>
                    <a:pt x="0" y="69532"/>
                  </a:lnTo>
                  <a:lnTo>
                    <a:pt x="60007" y="104775"/>
                  </a:lnTo>
                  <a:lnTo>
                    <a:pt x="105727" y="35243"/>
                  </a:lnTo>
                  <a:close/>
                </a:path>
              </a:pathLst>
            </a:custGeom>
            <a:solidFill>
              <a:srgbClr val="185B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8" name="Freeform: Shape 437">
              <a:extLst>
                <a:ext uri="{FF2B5EF4-FFF2-40B4-BE49-F238E27FC236}">
                  <a16:creationId xmlns:a16="http://schemas.microsoft.com/office/drawing/2014/main" id="{B7C1D6C8-73BB-0215-1978-D4291ACB68EA}"/>
                </a:ext>
              </a:extLst>
            </p:cNvPr>
            <p:cNvSpPr/>
            <p:nvPr/>
          </p:nvSpPr>
          <p:spPr>
            <a:xfrm>
              <a:off x="1878329" y="2621691"/>
              <a:ext cx="84772" cy="78104"/>
            </a:xfrm>
            <a:custGeom>
              <a:avLst/>
              <a:gdLst>
                <a:gd name="connsiteX0" fmla="*/ 0 w 84772"/>
                <a:gd name="connsiteY0" fmla="*/ 78105 h 78104"/>
                <a:gd name="connsiteX1" fmla="*/ 56198 w 84772"/>
                <a:gd name="connsiteY1" fmla="*/ 64770 h 78104"/>
                <a:gd name="connsiteX2" fmla="*/ 84773 w 84772"/>
                <a:gd name="connsiteY2" fmla="*/ 0 h 78104"/>
                <a:gd name="connsiteX3" fmla="*/ 28575 w 84772"/>
                <a:gd name="connsiteY3" fmla="*/ 14288 h 78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772" h="78104">
                  <a:moveTo>
                    <a:pt x="0" y="78105"/>
                  </a:moveTo>
                  <a:lnTo>
                    <a:pt x="56198" y="64770"/>
                  </a:lnTo>
                  <a:lnTo>
                    <a:pt x="84773" y="0"/>
                  </a:lnTo>
                  <a:lnTo>
                    <a:pt x="28575" y="1428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9" name="Freeform: Shape 438">
              <a:extLst>
                <a:ext uri="{FF2B5EF4-FFF2-40B4-BE49-F238E27FC236}">
                  <a16:creationId xmlns:a16="http://schemas.microsoft.com/office/drawing/2014/main" id="{C6E4DCBD-0782-D9CD-9EA4-94E62333FF94}"/>
                </a:ext>
              </a:extLst>
            </p:cNvPr>
            <p:cNvSpPr/>
            <p:nvPr/>
          </p:nvSpPr>
          <p:spPr>
            <a:xfrm>
              <a:off x="1853564" y="2575018"/>
              <a:ext cx="109537" cy="60960"/>
            </a:xfrm>
            <a:custGeom>
              <a:avLst/>
              <a:gdLst>
                <a:gd name="connsiteX0" fmla="*/ 53340 w 109537"/>
                <a:gd name="connsiteY0" fmla="*/ 60960 h 60960"/>
                <a:gd name="connsiteX1" fmla="*/ 109538 w 109537"/>
                <a:gd name="connsiteY1" fmla="*/ 46673 h 60960"/>
                <a:gd name="connsiteX2" fmla="*/ 56198 w 109537"/>
                <a:gd name="connsiteY2" fmla="*/ 0 h 60960"/>
                <a:gd name="connsiteX3" fmla="*/ 0 w 109537"/>
                <a:gd name="connsiteY3" fmla="*/ 13335 h 6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7" h="60960">
                  <a:moveTo>
                    <a:pt x="53340" y="60960"/>
                  </a:moveTo>
                  <a:lnTo>
                    <a:pt x="109538" y="46673"/>
                  </a:lnTo>
                  <a:lnTo>
                    <a:pt x="56198" y="0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0" name="Freeform: Shape 439">
              <a:extLst>
                <a:ext uri="{FF2B5EF4-FFF2-40B4-BE49-F238E27FC236}">
                  <a16:creationId xmlns:a16="http://schemas.microsoft.com/office/drawing/2014/main" id="{61EE3A7F-0C0F-E720-E3E1-2510F1EEB9BA}"/>
                </a:ext>
              </a:extLst>
            </p:cNvPr>
            <p:cNvSpPr/>
            <p:nvPr/>
          </p:nvSpPr>
          <p:spPr>
            <a:xfrm>
              <a:off x="1824989" y="2588353"/>
              <a:ext cx="81914" cy="111442"/>
            </a:xfrm>
            <a:custGeom>
              <a:avLst/>
              <a:gdLst>
                <a:gd name="connsiteX0" fmla="*/ 28575 w 81914"/>
                <a:gd name="connsiteY0" fmla="*/ 0 h 111442"/>
                <a:gd name="connsiteX1" fmla="*/ 0 w 81914"/>
                <a:gd name="connsiteY1" fmla="*/ 64770 h 111442"/>
                <a:gd name="connsiteX2" fmla="*/ 53340 w 81914"/>
                <a:gd name="connsiteY2" fmla="*/ 111442 h 111442"/>
                <a:gd name="connsiteX3" fmla="*/ 81915 w 81914"/>
                <a:gd name="connsiteY3" fmla="*/ 47625 h 1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14" h="111442">
                  <a:moveTo>
                    <a:pt x="28575" y="0"/>
                  </a:moveTo>
                  <a:lnTo>
                    <a:pt x="0" y="64770"/>
                  </a:lnTo>
                  <a:lnTo>
                    <a:pt x="53340" y="111442"/>
                  </a:lnTo>
                  <a:lnTo>
                    <a:pt x="81915" y="4762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1" name="Freeform: Shape 440">
              <a:extLst>
                <a:ext uri="{FF2B5EF4-FFF2-40B4-BE49-F238E27FC236}">
                  <a16:creationId xmlns:a16="http://schemas.microsoft.com/office/drawing/2014/main" id="{51C7371B-5640-5C22-BBCB-9857329966CC}"/>
                </a:ext>
              </a:extLst>
            </p:cNvPr>
            <p:cNvSpPr/>
            <p:nvPr/>
          </p:nvSpPr>
          <p:spPr>
            <a:xfrm>
              <a:off x="2213609" y="2266408"/>
              <a:ext cx="78104" cy="131445"/>
            </a:xfrm>
            <a:custGeom>
              <a:avLst/>
              <a:gdLst>
                <a:gd name="connsiteX0" fmla="*/ 0 w 78104"/>
                <a:gd name="connsiteY0" fmla="*/ 131445 h 131445"/>
                <a:gd name="connsiteX1" fmla="*/ 78105 w 78104"/>
                <a:gd name="connsiteY1" fmla="*/ 86678 h 131445"/>
                <a:gd name="connsiteX2" fmla="*/ 78105 w 78104"/>
                <a:gd name="connsiteY2" fmla="*/ 0 h 131445"/>
                <a:gd name="connsiteX3" fmla="*/ 952 w 78104"/>
                <a:gd name="connsiteY3" fmla="*/ 45720 h 13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104" h="131445">
                  <a:moveTo>
                    <a:pt x="0" y="131445"/>
                  </a:moveTo>
                  <a:lnTo>
                    <a:pt x="78105" y="86678"/>
                  </a:lnTo>
                  <a:lnTo>
                    <a:pt x="78105" y="0"/>
                  </a:lnTo>
                  <a:lnTo>
                    <a:pt x="952" y="4572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2" name="Freeform: Shape 441">
              <a:extLst>
                <a:ext uri="{FF2B5EF4-FFF2-40B4-BE49-F238E27FC236}">
                  <a16:creationId xmlns:a16="http://schemas.microsoft.com/office/drawing/2014/main" id="{D33536CF-5005-2E3D-D453-574AE4D508C9}"/>
                </a:ext>
              </a:extLst>
            </p:cNvPr>
            <p:cNvSpPr/>
            <p:nvPr/>
          </p:nvSpPr>
          <p:spPr>
            <a:xfrm>
              <a:off x="2139314" y="2223545"/>
              <a:ext cx="152400" cy="88582"/>
            </a:xfrm>
            <a:custGeom>
              <a:avLst/>
              <a:gdLst>
                <a:gd name="connsiteX0" fmla="*/ 75248 w 152400"/>
                <a:gd name="connsiteY0" fmla="*/ 88583 h 88582"/>
                <a:gd name="connsiteX1" fmla="*/ 152400 w 152400"/>
                <a:gd name="connsiteY1" fmla="*/ 42863 h 88582"/>
                <a:gd name="connsiteX2" fmla="*/ 78105 w 152400"/>
                <a:gd name="connsiteY2" fmla="*/ 0 h 88582"/>
                <a:gd name="connsiteX3" fmla="*/ 0 w 152400"/>
                <a:gd name="connsiteY3" fmla="*/ 44768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88582">
                  <a:moveTo>
                    <a:pt x="75248" y="88583"/>
                  </a:moveTo>
                  <a:lnTo>
                    <a:pt x="152400" y="42863"/>
                  </a:lnTo>
                  <a:lnTo>
                    <a:pt x="78105" y="0"/>
                  </a:lnTo>
                  <a:lnTo>
                    <a:pt x="0" y="447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3" name="Freeform: Shape 442">
              <a:extLst>
                <a:ext uri="{FF2B5EF4-FFF2-40B4-BE49-F238E27FC236}">
                  <a16:creationId xmlns:a16="http://schemas.microsoft.com/office/drawing/2014/main" id="{4ACEB27C-EC2F-4E06-602C-41ECDAB366FB}"/>
                </a:ext>
              </a:extLst>
            </p:cNvPr>
            <p:cNvSpPr/>
            <p:nvPr/>
          </p:nvSpPr>
          <p:spPr>
            <a:xfrm>
              <a:off x="2139314" y="2268313"/>
              <a:ext cx="75247" cy="129540"/>
            </a:xfrm>
            <a:custGeom>
              <a:avLst/>
              <a:gdLst>
                <a:gd name="connsiteX0" fmla="*/ 0 w 75247"/>
                <a:gd name="connsiteY0" fmla="*/ 0 h 129540"/>
                <a:gd name="connsiteX1" fmla="*/ 0 w 75247"/>
                <a:gd name="connsiteY1" fmla="*/ 86678 h 129540"/>
                <a:gd name="connsiteX2" fmla="*/ 74295 w 75247"/>
                <a:gd name="connsiteY2" fmla="*/ 129540 h 129540"/>
                <a:gd name="connsiteX3" fmla="*/ 75248 w 75247"/>
                <a:gd name="connsiteY3" fmla="*/ 43815 h 129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47" h="129540">
                  <a:moveTo>
                    <a:pt x="0" y="0"/>
                  </a:moveTo>
                  <a:lnTo>
                    <a:pt x="0" y="86678"/>
                  </a:lnTo>
                  <a:lnTo>
                    <a:pt x="74295" y="129540"/>
                  </a:lnTo>
                  <a:lnTo>
                    <a:pt x="75248" y="4381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4" name="Freeform: Shape 443">
              <a:extLst>
                <a:ext uri="{FF2B5EF4-FFF2-40B4-BE49-F238E27FC236}">
                  <a16:creationId xmlns:a16="http://schemas.microsoft.com/office/drawing/2014/main" id="{E8AC805C-950A-08ED-F0FD-F654C32D6F42}"/>
                </a:ext>
              </a:extLst>
            </p:cNvPr>
            <p:cNvSpPr/>
            <p:nvPr/>
          </p:nvSpPr>
          <p:spPr>
            <a:xfrm>
              <a:off x="2580321" y="2259741"/>
              <a:ext cx="99060" cy="98107"/>
            </a:xfrm>
            <a:custGeom>
              <a:avLst/>
              <a:gdLst>
                <a:gd name="connsiteX0" fmla="*/ 30480 w 99060"/>
                <a:gd name="connsiteY0" fmla="*/ 98107 h 98107"/>
                <a:gd name="connsiteX1" fmla="*/ 99060 w 99060"/>
                <a:gd name="connsiteY1" fmla="*/ 60960 h 98107"/>
                <a:gd name="connsiteX2" fmla="*/ 68580 w 99060"/>
                <a:gd name="connsiteY2" fmla="*/ 0 h 98107"/>
                <a:gd name="connsiteX3" fmla="*/ 0 w 99060"/>
                <a:gd name="connsiteY3" fmla="*/ 37147 h 9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060" h="98107">
                  <a:moveTo>
                    <a:pt x="30480" y="98107"/>
                  </a:moveTo>
                  <a:lnTo>
                    <a:pt x="99060" y="60960"/>
                  </a:lnTo>
                  <a:lnTo>
                    <a:pt x="68580" y="0"/>
                  </a:lnTo>
                  <a:lnTo>
                    <a:pt x="0" y="3714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464E9692-1E6E-2A6C-579C-23A6EB5965C7}"/>
                </a:ext>
              </a:extLst>
            </p:cNvPr>
            <p:cNvSpPr/>
            <p:nvPr/>
          </p:nvSpPr>
          <p:spPr>
            <a:xfrm>
              <a:off x="2561271" y="2234975"/>
              <a:ext cx="87630" cy="61912"/>
            </a:xfrm>
            <a:custGeom>
              <a:avLst/>
              <a:gdLst>
                <a:gd name="connsiteX0" fmla="*/ 19050 w 87630"/>
                <a:gd name="connsiteY0" fmla="*/ 61913 h 61912"/>
                <a:gd name="connsiteX1" fmla="*/ 87630 w 87630"/>
                <a:gd name="connsiteY1" fmla="*/ 24765 h 61912"/>
                <a:gd name="connsiteX2" fmla="*/ 67628 w 87630"/>
                <a:gd name="connsiteY2" fmla="*/ 0 h 61912"/>
                <a:gd name="connsiteX3" fmla="*/ 0 w 87630"/>
                <a:gd name="connsiteY3" fmla="*/ 37148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630" h="61912">
                  <a:moveTo>
                    <a:pt x="19050" y="61913"/>
                  </a:moveTo>
                  <a:lnTo>
                    <a:pt x="87630" y="24765"/>
                  </a:lnTo>
                  <a:lnTo>
                    <a:pt x="67628" y="0"/>
                  </a:lnTo>
                  <a:lnTo>
                    <a:pt x="0" y="3714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6" name="Freeform: Shape 445">
              <a:extLst>
                <a:ext uri="{FF2B5EF4-FFF2-40B4-BE49-F238E27FC236}">
                  <a16:creationId xmlns:a16="http://schemas.microsoft.com/office/drawing/2014/main" id="{9F4B06A7-8497-5A32-9A96-049FB42D0BD4}"/>
                </a:ext>
              </a:extLst>
            </p:cNvPr>
            <p:cNvSpPr/>
            <p:nvPr/>
          </p:nvSpPr>
          <p:spPr>
            <a:xfrm>
              <a:off x="2561271" y="2272123"/>
              <a:ext cx="49530" cy="85725"/>
            </a:xfrm>
            <a:custGeom>
              <a:avLst/>
              <a:gdLst>
                <a:gd name="connsiteX0" fmla="*/ 0 w 49530"/>
                <a:gd name="connsiteY0" fmla="*/ 0 h 85725"/>
                <a:gd name="connsiteX1" fmla="*/ 29528 w 49530"/>
                <a:gd name="connsiteY1" fmla="*/ 60960 h 85725"/>
                <a:gd name="connsiteX2" fmla="*/ 49530 w 49530"/>
                <a:gd name="connsiteY2" fmla="*/ 85725 h 85725"/>
                <a:gd name="connsiteX3" fmla="*/ 19050 w 49530"/>
                <a:gd name="connsiteY3" fmla="*/ 2476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30" h="85725">
                  <a:moveTo>
                    <a:pt x="0" y="0"/>
                  </a:moveTo>
                  <a:lnTo>
                    <a:pt x="29528" y="60960"/>
                  </a:lnTo>
                  <a:lnTo>
                    <a:pt x="49530" y="85725"/>
                  </a:lnTo>
                  <a:lnTo>
                    <a:pt x="19050" y="24765"/>
                  </a:lnTo>
                  <a:close/>
                </a:path>
              </a:pathLst>
            </a:custGeom>
            <a:solidFill>
              <a:srgbClr val="0C2F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7" name="Freeform: Shape 446">
              <a:extLst>
                <a:ext uri="{FF2B5EF4-FFF2-40B4-BE49-F238E27FC236}">
                  <a16:creationId xmlns:a16="http://schemas.microsoft.com/office/drawing/2014/main" id="{E0F866EF-2EB1-BC3C-2FFE-F849241776C4}"/>
                </a:ext>
              </a:extLst>
            </p:cNvPr>
            <p:cNvSpPr/>
            <p:nvPr/>
          </p:nvSpPr>
          <p:spPr>
            <a:xfrm>
              <a:off x="1811654" y="2244500"/>
              <a:ext cx="109537" cy="116205"/>
            </a:xfrm>
            <a:custGeom>
              <a:avLst/>
              <a:gdLst>
                <a:gd name="connsiteX0" fmla="*/ 0 w 109537"/>
                <a:gd name="connsiteY0" fmla="*/ 116205 h 116205"/>
                <a:gd name="connsiteX1" fmla="*/ 91440 w 109537"/>
                <a:gd name="connsiteY1" fmla="*/ 47625 h 116205"/>
                <a:gd name="connsiteX2" fmla="*/ 109538 w 109537"/>
                <a:gd name="connsiteY2" fmla="*/ 0 h 116205"/>
                <a:gd name="connsiteX3" fmla="*/ 18098 w 109537"/>
                <a:gd name="connsiteY3" fmla="*/ 68580 h 11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7" h="116205">
                  <a:moveTo>
                    <a:pt x="0" y="116205"/>
                  </a:moveTo>
                  <a:lnTo>
                    <a:pt x="91440" y="47625"/>
                  </a:lnTo>
                  <a:lnTo>
                    <a:pt x="109538" y="0"/>
                  </a:lnTo>
                  <a:lnTo>
                    <a:pt x="18098" y="6858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874744B2-9D30-C0CD-EE9E-D374907ED98F}"/>
                </a:ext>
              </a:extLst>
            </p:cNvPr>
            <p:cNvSpPr/>
            <p:nvPr/>
          </p:nvSpPr>
          <p:spPr>
            <a:xfrm>
              <a:off x="1752599" y="2158775"/>
              <a:ext cx="168592" cy="154305"/>
            </a:xfrm>
            <a:custGeom>
              <a:avLst/>
              <a:gdLst>
                <a:gd name="connsiteX0" fmla="*/ 77152 w 168592"/>
                <a:gd name="connsiteY0" fmla="*/ 154305 h 154305"/>
                <a:gd name="connsiteX1" fmla="*/ 168592 w 168592"/>
                <a:gd name="connsiteY1" fmla="*/ 85725 h 154305"/>
                <a:gd name="connsiteX2" fmla="*/ 91440 w 168592"/>
                <a:gd name="connsiteY2" fmla="*/ 0 h 154305"/>
                <a:gd name="connsiteX3" fmla="*/ 0 w 168592"/>
                <a:gd name="connsiteY3" fmla="*/ 68580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592" h="154305">
                  <a:moveTo>
                    <a:pt x="77152" y="154305"/>
                  </a:moveTo>
                  <a:lnTo>
                    <a:pt x="168592" y="85725"/>
                  </a:lnTo>
                  <a:lnTo>
                    <a:pt x="91440" y="0"/>
                  </a:lnTo>
                  <a:lnTo>
                    <a:pt x="0" y="6858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9" name="Freeform: Shape 448">
              <a:extLst>
                <a:ext uri="{FF2B5EF4-FFF2-40B4-BE49-F238E27FC236}">
                  <a16:creationId xmlns:a16="http://schemas.microsoft.com/office/drawing/2014/main" id="{56D1F458-36A0-0AB8-106A-CDC39F88C03D}"/>
                </a:ext>
              </a:extLst>
            </p:cNvPr>
            <p:cNvSpPr/>
            <p:nvPr/>
          </p:nvSpPr>
          <p:spPr>
            <a:xfrm>
              <a:off x="1734501" y="2227356"/>
              <a:ext cx="95250" cy="133350"/>
            </a:xfrm>
            <a:custGeom>
              <a:avLst/>
              <a:gdLst>
                <a:gd name="connsiteX0" fmla="*/ 0 w 95250"/>
                <a:gd name="connsiteY0" fmla="*/ 47625 h 133350"/>
                <a:gd name="connsiteX1" fmla="*/ 77152 w 95250"/>
                <a:gd name="connsiteY1" fmla="*/ 133350 h 133350"/>
                <a:gd name="connsiteX2" fmla="*/ 95250 w 95250"/>
                <a:gd name="connsiteY2" fmla="*/ 85725 h 133350"/>
                <a:gd name="connsiteX3" fmla="*/ 18098 w 95250"/>
                <a:gd name="connsiteY3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133350">
                  <a:moveTo>
                    <a:pt x="0" y="47625"/>
                  </a:moveTo>
                  <a:lnTo>
                    <a:pt x="77152" y="133350"/>
                  </a:lnTo>
                  <a:lnTo>
                    <a:pt x="95250" y="85725"/>
                  </a:lnTo>
                  <a:lnTo>
                    <a:pt x="18098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C1D7C2A3-22E3-8B77-0F68-A6408F2B72DA}"/>
                </a:ext>
              </a:extLst>
            </p:cNvPr>
            <p:cNvSpPr/>
            <p:nvPr/>
          </p:nvSpPr>
          <p:spPr>
            <a:xfrm>
              <a:off x="2087879" y="1917793"/>
              <a:ext cx="68580" cy="96202"/>
            </a:xfrm>
            <a:custGeom>
              <a:avLst/>
              <a:gdLst>
                <a:gd name="connsiteX0" fmla="*/ 0 w 68580"/>
                <a:gd name="connsiteY0" fmla="*/ 96203 h 96202"/>
                <a:gd name="connsiteX1" fmla="*/ 59055 w 68580"/>
                <a:gd name="connsiteY1" fmla="*/ 80963 h 96202"/>
                <a:gd name="connsiteX2" fmla="*/ 68580 w 68580"/>
                <a:gd name="connsiteY2" fmla="*/ 0 h 96202"/>
                <a:gd name="connsiteX3" fmla="*/ 8573 w 68580"/>
                <a:gd name="connsiteY3" fmla="*/ 15240 h 9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0" h="96202">
                  <a:moveTo>
                    <a:pt x="0" y="96203"/>
                  </a:moveTo>
                  <a:lnTo>
                    <a:pt x="59055" y="80963"/>
                  </a:lnTo>
                  <a:lnTo>
                    <a:pt x="68580" y="0"/>
                  </a:lnTo>
                  <a:lnTo>
                    <a:pt x="8573" y="152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1" name="Freeform: Shape 450">
              <a:extLst>
                <a:ext uri="{FF2B5EF4-FFF2-40B4-BE49-F238E27FC236}">
                  <a16:creationId xmlns:a16="http://schemas.microsoft.com/office/drawing/2014/main" id="{9F1455A3-FAD1-42D5-26B0-C308E02CD83C}"/>
                </a:ext>
              </a:extLst>
            </p:cNvPr>
            <p:cNvSpPr/>
            <p:nvPr/>
          </p:nvSpPr>
          <p:spPr>
            <a:xfrm>
              <a:off x="2033587" y="1893028"/>
              <a:ext cx="122872" cy="40005"/>
            </a:xfrm>
            <a:custGeom>
              <a:avLst/>
              <a:gdLst>
                <a:gd name="connsiteX0" fmla="*/ 62865 w 122872"/>
                <a:gd name="connsiteY0" fmla="*/ 40005 h 40005"/>
                <a:gd name="connsiteX1" fmla="*/ 122873 w 122872"/>
                <a:gd name="connsiteY1" fmla="*/ 24765 h 40005"/>
                <a:gd name="connsiteX2" fmla="*/ 60008 w 122872"/>
                <a:gd name="connsiteY2" fmla="*/ 0 h 40005"/>
                <a:gd name="connsiteX3" fmla="*/ 0 w 122872"/>
                <a:gd name="connsiteY3" fmla="*/ 1619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72" h="40005">
                  <a:moveTo>
                    <a:pt x="62865" y="40005"/>
                  </a:moveTo>
                  <a:lnTo>
                    <a:pt x="122873" y="24765"/>
                  </a:lnTo>
                  <a:lnTo>
                    <a:pt x="60008" y="0"/>
                  </a:lnTo>
                  <a:lnTo>
                    <a:pt x="0" y="16193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12E05248-BE81-0DB9-F1AC-F5E53CB18741}"/>
                </a:ext>
              </a:extLst>
            </p:cNvPr>
            <p:cNvSpPr/>
            <p:nvPr/>
          </p:nvSpPr>
          <p:spPr>
            <a:xfrm>
              <a:off x="2025014" y="1909221"/>
              <a:ext cx="71437" cy="104775"/>
            </a:xfrm>
            <a:custGeom>
              <a:avLst/>
              <a:gdLst>
                <a:gd name="connsiteX0" fmla="*/ 8573 w 71437"/>
                <a:gd name="connsiteY0" fmla="*/ 0 h 104775"/>
                <a:gd name="connsiteX1" fmla="*/ 0 w 71437"/>
                <a:gd name="connsiteY1" fmla="*/ 80010 h 104775"/>
                <a:gd name="connsiteX2" fmla="*/ 62865 w 71437"/>
                <a:gd name="connsiteY2" fmla="*/ 104775 h 104775"/>
                <a:gd name="connsiteX3" fmla="*/ 71438 w 71437"/>
                <a:gd name="connsiteY3" fmla="*/ 23813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37" h="104775">
                  <a:moveTo>
                    <a:pt x="8573" y="0"/>
                  </a:moveTo>
                  <a:lnTo>
                    <a:pt x="0" y="80010"/>
                  </a:lnTo>
                  <a:lnTo>
                    <a:pt x="62865" y="104775"/>
                  </a:lnTo>
                  <a:lnTo>
                    <a:pt x="71438" y="2381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F3413324-8985-5B95-E318-EE1759E2A752}"/>
                </a:ext>
              </a:extLst>
            </p:cNvPr>
            <p:cNvSpPr/>
            <p:nvPr/>
          </p:nvSpPr>
          <p:spPr>
            <a:xfrm>
              <a:off x="2345054" y="2582638"/>
              <a:ext cx="46672" cy="63817"/>
            </a:xfrm>
            <a:custGeom>
              <a:avLst/>
              <a:gdLst>
                <a:gd name="connsiteX0" fmla="*/ 0 w 46672"/>
                <a:gd name="connsiteY0" fmla="*/ 63817 h 63817"/>
                <a:gd name="connsiteX1" fmla="*/ 40005 w 46672"/>
                <a:gd name="connsiteY1" fmla="*/ 53340 h 63817"/>
                <a:gd name="connsiteX2" fmla="*/ 46673 w 46672"/>
                <a:gd name="connsiteY2" fmla="*/ 0 h 63817"/>
                <a:gd name="connsiteX3" fmla="*/ 6668 w 46672"/>
                <a:gd name="connsiteY3" fmla="*/ 9525 h 6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72" h="63817">
                  <a:moveTo>
                    <a:pt x="0" y="63817"/>
                  </a:moveTo>
                  <a:lnTo>
                    <a:pt x="40005" y="53340"/>
                  </a:lnTo>
                  <a:lnTo>
                    <a:pt x="46673" y="0"/>
                  </a:lnTo>
                  <a:lnTo>
                    <a:pt x="6668" y="952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ECBEEFDE-8569-2543-9E76-DBFEA18ABE96}"/>
                </a:ext>
              </a:extLst>
            </p:cNvPr>
            <p:cNvSpPr/>
            <p:nvPr/>
          </p:nvSpPr>
          <p:spPr>
            <a:xfrm>
              <a:off x="2309812" y="2565493"/>
              <a:ext cx="81914" cy="26670"/>
            </a:xfrm>
            <a:custGeom>
              <a:avLst/>
              <a:gdLst>
                <a:gd name="connsiteX0" fmla="*/ 41910 w 81914"/>
                <a:gd name="connsiteY0" fmla="*/ 26670 h 26670"/>
                <a:gd name="connsiteX1" fmla="*/ 81915 w 81914"/>
                <a:gd name="connsiteY1" fmla="*/ 17145 h 26670"/>
                <a:gd name="connsiteX2" fmla="*/ 40005 w 81914"/>
                <a:gd name="connsiteY2" fmla="*/ 0 h 26670"/>
                <a:gd name="connsiteX3" fmla="*/ 0 w 81914"/>
                <a:gd name="connsiteY3" fmla="*/ 10477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14" h="26670">
                  <a:moveTo>
                    <a:pt x="41910" y="26670"/>
                  </a:moveTo>
                  <a:lnTo>
                    <a:pt x="81915" y="17145"/>
                  </a:lnTo>
                  <a:lnTo>
                    <a:pt x="40005" y="0"/>
                  </a:lnTo>
                  <a:lnTo>
                    <a:pt x="0" y="10477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40D4A574-1D0A-84CF-3347-1173C6B37BAE}"/>
                </a:ext>
              </a:extLst>
            </p:cNvPr>
            <p:cNvSpPr/>
            <p:nvPr/>
          </p:nvSpPr>
          <p:spPr>
            <a:xfrm>
              <a:off x="2303144" y="2575970"/>
              <a:ext cx="48577" cy="70485"/>
            </a:xfrm>
            <a:custGeom>
              <a:avLst/>
              <a:gdLst>
                <a:gd name="connsiteX0" fmla="*/ 6667 w 48577"/>
                <a:gd name="connsiteY0" fmla="*/ 0 h 70485"/>
                <a:gd name="connsiteX1" fmla="*/ 0 w 48577"/>
                <a:gd name="connsiteY1" fmla="*/ 54293 h 70485"/>
                <a:gd name="connsiteX2" fmla="*/ 41910 w 48577"/>
                <a:gd name="connsiteY2" fmla="*/ 70485 h 70485"/>
                <a:gd name="connsiteX3" fmla="*/ 48577 w 48577"/>
                <a:gd name="connsiteY3" fmla="*/ 16193 h 70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77" h="70485">
                  <a:moveTo>
                    <a:pt x="6667" y="0"/>
                  </a:moveTo>
                  <a:lnTo>
                    <a:pt x="0" y="54293"/>
                  </a:lnTo>
                  <a:lnTo>
                    <a:pt x="41910" y="70485"/>
                  </a:lnTo>
                  <a:lnTo>
                    <a:pt x="48577" y="1619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456" name="Graphic 4">
              <a:extLst>
                <a:ext uri="{FF2B5EF4-FFF2-40B4-BE49-F238E27FC236}">
                  <a16:creationId xmlns:a16="http://schemas.microsoft.com/office/drawing/2014/main" id="{B3F95AA2-F554-964F-474F-3E0799740B62}"/>
                </a:ext>
              </a:extLst>
            </p:cNvPr>
            <p:cNvGrpSpPr/>
            <p:nvPr/>
          </p:nvGrpSpPr>
          <p:grpSpPr>
            <a:xfrm>
              <a:off x="1546859" y="3805610"/>
              <a:ext cx="429934" cy="1178654"/>
              <a:chOff x="1546859" y="3716710"/>
              <a:chExt cx="429934" cy="1178654"/>
            </a:xfrm>
          </p:grpSpPr>
          <p:sp>
            <p:nvSpPr>
              <p:cNvPr id="457" name="Freeform: Shape 456">
                <a:extLst>
                  <a:ext uri="{FF2B5EF4-FFF2-40B4-BE49-F238E27FC236}">
                    <a16:creationId xmlns:a16="http://schemas.microsoft.com/office/drawing/2014/main" id="{883EDA7C-4B01-E047-C9FA-1D66584891AC}"/>
                  </a:ext>
                </a:extLst>
              </p:cNvPr>
              <p:cNvSpPr/>
              <p:nvPr/>
            </p:nvSpPr>
            <p:spPr>
              <a:xfrm>
                <a:off x="1587745" y="3776919"/>
                <a:ext cx="204654" cy="268758"/>
              </a:xfrm>
              <a:custGeom>
                <a:avLst/>
                <a:gdLst>
                  <a:gd name="connsiteX0" fmla="*/ 203907 w 204654"/>
                  <a:gd name="connsiteY0" fmla="*/ 46509 h 268758"/>
                  <a:gd name="connsiteX1" fmla="*/ 196287 w 204654"/>
                  <a:gd name="connsiteY1" fmla="*/ 13172 h 268758"/>
                  <a:gd name="connsiteX2" fmla="*/ 185809 w 204654"/>
                  <a:gd name="connsiteY2" fmla="*/ 789 h 268758"/>
                  <a:gd name="connsiteX3" fmla="*/ 171522 w 204654"/>
                  <a:gd name="connsiteY3" fmla="*/ 2694 h 268758"/>
                  <a:gd name="connsiteX4" fmla="*/ 121039 w 204654"/>
                  <a:gd name="connsiteY4" fmla="*/ 68417 h 268758"/>
                  <a:gd name="connsiteX5" fmla="*/ 58174 w 204654"/>
                  <a:gd name="connsiteY5" fmla="*/ 179859 h 268758"/>
                  <a:gd name="connsiteX6" fmla="*/ 21979 w 204654"/>
                  <a:gd name="connsiteY6" fmla="*/ 212244 h 268758"/>
                  <a:gd name="connsiteX7" fmla="*/ 72 w 204654"/>
                  <a:gd name="connsiteY7" fmla="*/ 245582 h 268758"/>
                  <a:gd name="connsiteX8" fmla="*/ 83892 w 204654"/>
                  <a:gd name="connsiteY8" fmla="*/ 243677 h 268758"/>
                  <a:gd name="connsiteX9" fmla="*/ 167712 w 204654"/>
                  <a:gd name="connsiteY9" fmla="*/ 158904 h 268758"/>
                  <a:gd name="connsiteX10" fmla="*/ 200097 w 204654"/>
                  <a:gd name="connsiteY10" fmla="*/ 93182 h 268758"/>
                  <a:gd name="connsiteX11" fmla="*/ 203907 w 204654"/>
                  <a:gd name="connsiteY11" fmla="*/ 46509 h 268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4654" h="268758">
                    <a:moveTo>
                      <a:pt x="203907" y="46509"/>
                    </a:moveTo>
                    <a:cubicBezTo>
                      <a:pt x="202954" y="35079"/>
                      <a:pt x="200097" y="24602"/>
                      <a:pt x="196287" y="13172"/>
                    </a:cubicBezTo>
                    <a:cubicBezTo>
                      <a:pt x="194382" y="8409"/>
                      <a:pt x="191524" y="2694"/>
                      <a:pt x="185809" y="789"/>
                    </a:cubicBezTo>
                    <a:cubicBezTo>
                      <a:pt x="181047" y="-1116"/>
                      <a:pt x="175332" y="789"/>
                      <a:pt x="171522" y="2694"/>
                    </a:cubicBezTo>
                    <a:cubicBezTo>
                      <a:pt x="145804" y="16029"/>
                      <a:pt x="129612" y="42699"/>
                      <a:pt x="121039" y="68417"/>
                    </a:cubicBezTo>
                    <a:cubicBezTo>
                      <a:pt x="107704" y="109374"/>
                      <a:pt x="87702" y="147474"/>
                      <a:pt x="58174" y="179859"/>
                    </a:cubicBezTo>
                    <a:cubicBezTo>
                      <a:pt x="46744" y="192242"/>
                      <a:pt x="35314" y="202719"/>
                      <a:pt x="21979" y="212244"/>
                    </a:cubicBezTo>
                    <a:cubicBezTo>
                      <a:pt x="7692" y="222722"/>
                      <a:pt x="-881" y="225579"/>
                      <a:pt x="72" y="245582"/>
                    </a:cubicBezTo>
                    <a:cubicBezTo>
                      <a:pt x="1024" y="292254"/>
                      <a:pt x="64842" y="256059"/>
                      <a:pt x="83892" y="243677"/>
                    </a:cubicBezTo>
                    <a:cubicBezTo>
                      <a:pt x="117229" y="221769"/>
                      <a:pt x="144852" y="191289"/>
                      <a:pt x="167712" y="158904"/>
                    </a:cubicBezTo>
                    <a:cubicBezTo>
                      <a:pt x="181047" y="138902"/>
                      <a:pt x="193429" y="116994"/>
                      <a:pt x="200097" y="93182"/>
                    </a:cubicBezTo>
                    <a:cubicBezTo>
                      <a:pt x="203907" y="77942"/>
                      <a:pt x="205812" y="62702"/>
                      <a:pt x="203907" y="46509"/>
                    </a:cubicBezTo>
                    <a:close/>
                  </a:path>
                </a:pathLst>
              </a:custGeom>
              <a:solidFill>
                <a:srgbClr val="CED4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58" name="Freeform: Shape 457">
                <a:extLst>
                  <a:ext uri="{FF2B5EF4-FFF2-40B4-BE49-F238E27FC236}">
                    <a16:creationId xmlns:a16="http://schemas.microsoft.com/office/drawing/2014/main" id="{4B3CA7ED-9EF3-1ADF-0838-27065F165628}"/>
                  </a:ext>
                </a:extLst>
              </p:cNvPr>
              <p:cNvSpPr/>
              <p:nvPr/>
            </p:nvSpPr>
            <p:spPr>
              <a:xfrm>
                <a:off x="1798319" y="3775089"/>
                <a:ext cx="3086" cy="714"/>
              </a:xfrm>
              <a:custGeom>
                <a:avLst/>
                <a:gdLst>
                  <a:gd name="connsiteX0" fmla="*/ 952 w 3086"/>
                  <a:gd name="connsiteY0" fmla="*/ 714 h 714"/>
                  <a:gd name="connsiteX1" fmla="*/ 0 w 3086"/>
                  <a:gd name="connsiteY1" fmla="*/ 714 h 714"/>
                  <a:gd name="connsiteX2" fmla="*/ 952 w 3086"/>
                  <a:gd name="connsiteY2" fmla="*/ 714 h 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86" h="714">
                    <a:moveTo>
                      <a:pt x="952" y="714"/>
                    </a:moveTo>
                    <a:cubicBezTo>
                      <a:pt x="952" y="714"/>
                      <a:pt x="0" y="714"/>
                      <a:pt x="0" y="714"/>
                    </a:cubicBezTo>
                    <a:cubicBezTo>
                      <a:pt x="2857" y="-238"/>
                      <a:pt x="4763" y="-238"/>
                      <a:pt x="952" y="714"/>
                    </a:cubicBezTo>
                    <a:close/>
                  </a:path>
                </a:pathLst>
              </a:custGeom>
              <a:solidFill>
                <a:srgbClr val="DCD9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59" name="Freeform: Shape 458">
                <a:extLst>
                  <a:ext uri="{FF2B5EF4-FFF2-40B4-BE49-F238E27FC236}">
                    <a16:creationId xmlns:a16="http://schemas.microsoft.com/office/drawing/2014/main" id="{BB483590-61D4-BD1D-EAEE-1052CB64591A}"/>
                  </a:ext>
                </a:extLst>
              </p:cNvPr>
              <p:cNvSpPr/>
              <p:nvPr/>
            </p:nvSpPr>
            <p:spPr>
              <a:xfrm>
                <a:off x="1785905" y="3716710"/>
                <a:ext cx="100996" cy="133077"/>
              </a:xfrm>
              <a:custGeom>
                <a:avLst/>
                <a:gdLst>
                  <a:gd name="connsiteX0" fmla="*/ 100997 w 100996"/>
                  <a:gd name="connsiteY0" fmla="*/ 85763 h 133077"/>
                  <a:gd name="connsiteX1" fmla="*/ 92424 w 100996"/>
                  <a:gd name="connsiteY1" fmla="*/ 27661 h 133077"/>
                  <a:gd name="connsiteX2" fmla="*/ 75279 w 100996"/>
                  <a:gd name="connsiteY2" fmla="*/ 38 h 133077"/>
                  <a:gd name="connsiteX3" fmla="*/ 51467 w 100996"/>
                  <a:gd name="connsiteY3" fmla="*/ 5753 h 133077"/>
                  <a:gd name="connsiteX4" fmla="*/ 23844 w 100996"/>
                  <a:gd name="connsiteY4" fmla="*/ 31471 h 133077"/>
                  <a:gd name="connsiteX5" fmla="*/ 32 w 100996"/>
                  <a:gd name="connsiteY5" fmla="*/ 112433 h 133077"/>
                  <a:gd name="connsiteX6" fmla="*/ 82899 w 100996"/>
                  <a:gd name="connsiteY6" fmla="*/ 108623 h 133077"/>
                  <a:gd name="connsiteX7" fmla="*/ 80994 w 100996"/>
                  <a:gd name="connsiteY7" fmla="*/ 97193 h 133077"/>
                  <a:gd name="connsiteX8" fmla="*/ 100997 w 100996"/>
                  <a:gd name="connsiteY8" fmla="*/ 85763 h 133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996" h="133077">
                    <a:moveTo>
                      <a:pt x="100997" y="85763"/>
                    </a:moveTo>
                    <a:cubicBezTo>
                      <a:pt x="100044" y="67666"/>
                      <a:pt x="88614" y="62903"/>
                      <a:pt x="92424" y="27661"/>
                    </a:cubicBezTo>
                    <a:cubicBezTo>
                      <a:pt x="93377" y="16231"/>
                      <a:pt x="104807" y="-914"/>
                      <a:pt x="75279" y="38"/>
                    </a:cubicBezTo>
                    <a:cubicBezTo>
                      <a:pt x="66707" y="38"/>
                      <a:pt x="59087" y="2896"/>
                      <a:pt x="51467" y="5753"/>
                    </a:cubicBezTo>
                    <a:cubicBezTo>
                      <a:pt x="36227" y="11468"/>
                      <a:pt x="27654" y="17183"/>
                      <a:pt x="23844" y="31471"/>
                    </a:cubicBezTo>
                    <a:cubicBezTo>
                      <a:pt x="5747" y="40996"/>
                      <a:pt x="1937" y="54331"/>
                      <a:pt x="32" y="112433"/>
                    </a:cubicBezTo>
                    <a:cubicBezTo>
                      <a:pt x="-1873" y="161011"/>
                      <a:pt x="82899" y="108623"/>
                      <a:pt x="82899" y="108623"/>
                    </a:cubicBezTo>
                    <a:cubicBezTo>
                      <a:pt x="82899" y="104813"/>
                      <a:pt x="81947" y="101003"/>
                      <a:pt x="80994" y="97193"/>
                    </a:cubicBezTo>
                    <a:cubicBezTo>
                      <a:pt x="92424" y="91478"/>
                      <a:pt x="100997" y="85763"/>
                      <a:pt x="100997" y="85763"/>
                    </a:cubicBezTo>
                    <a:close/>
                  </a:path>
                </a:pathLst>
              </a:custGeom>
              <a:solidFill>
                <a:srgbClr val="F3A9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60" name="Freeform: Shape 459">
                <a:extLst>
                  <a:ext uri="{FF2B5EF4-FFF2-40B4-BE49-F238E27FC236}">
                    <a16:creationId xmlns:a16="http://schemas.microsoft.com/office/drawing/2014/main" id="{B279BFBA-9BFE-859E-1D5B-696489BAB310}"/>
                  </a:ext>
                </a:extLst>
              </p:cNvPr>
              <p:cNvSpPr/>
              <p:nvPr/>
            </p:nvSpPr>
            <p:spPr>
              <a:xfrm>
                <a:off x="1701811" y="3775803"/>
                <a:ext cx="261723" cy="385991"/>
              </a:xfrm>
              <a:custGeom>
                <a:avLst/>
                <a:gdLst>
                  <a:gd name="connsiteX0" fmla="*/ 246050 w 261723"/>
                  <a:gd name="connsiteY0" fmla="*/ 160973 h 385991"/>
                  <a:gd name="connsiteX1" fmla="*/ 207950 w 261723"/>
                  <a:gd name="connsiteY1" fmla="*/ 259080 h 385991"/>
                  <a:gd name="connsiteX2" fmla="*/ 205093 w 261723"/>
                  <a:gd name="connsiteY2" fmla="*/ 292418 h 385991"/>
                  <a:gd name="connsiteX3" fmla="*/ 205093 w 261723"/>
                  <a:gd name="connsiteY3" fmla="*/ 296228 h 385991"/>
                  <a:gd name="connsiteX4" fmla="*/ 205093 w 261723"/>
                  <a:gd name="connsiteY4" fmla="*/ 319088 h 385991"/>
                  <a:gd name="connsiteX5" fmla="*/ 205093 w 261723"/>
                  <a:gd name="connsiteY5" fmla="*/ 320993 h 385991"/>
                  <a:gd name="connsiteX6" fmla="*/ 206998 w 261723"/>
                  <a:gd name="connsiteY6" fmla="*/ 346710 h 385991"/>
                  <a:gd name="connsiteX7" fmla="*/ 206998 w 261723"/>
                  <a:gd name="connsiteY7" fmla="*/ 355283 h 385991"/>
                  <a:gd name="connsiteX8" fmla="*/ 202235 w 261723"/>
                  <a:gd name="connsiteY8" fmla="*/ 361950 h 385991"/>
                  <a:gd name="connsiteX9" fmla="*/ 148895 w 261723"/>
                  <a:gd name="connsiteY9" fmla="*/ 383858 h 385991"/>
                  <a:gd name="connsiteX10" fmla="*/ 86030 w 261723"/>
                  <a:gd name="connsiteY10" fmla="*/ 382905 h 385991"/>
                  <a:gd name="connsiteX11" fmla="*/ 68885 w 261723"/>
                  <a:gd name="connsiteY11" fmla="*/ 380047 h 385991"/>
                  <a:gd name="connsiteX12" fmla="*/ 44120 w 261723"/>
                  <a:gd name="connsiteY12" fmla="*/ 373380 h 385991"/>
                  <a:gd name="connsiteX13" fmla="*/ 24118 w 261723"/>
                  <a:gd name="connsiteY13" fmla="*/ 365760 h 385991"/>
                  <a:gd name="connsiteX14" fmla="*/ 24118 w 261723"/>
                  <a:gd name="connsiteY14" fmla="*/ 365760 h 385991"/>
                  <a:gd name="connsiteX15" fmla="*/ 25070 w 261723"/>
                  <a:gd name="connsiteY15" fmla="*/ 332423 h 385991"/>
                  <a:gd name="connsiteX16" fmla="*/ 5068 w 261723"/>
                  <a:gd name="connsiteY16" fmla="*/ 125730 h 385991"/>
                  <a:gd name="connsiteX17" fmla="*/ 21260 w 261723"/>
                  <a:gd name="connsiteY17" fmla="*/ 91440 h 385991"/>
                  <a:gd name="connsiteX18" fmla="*/ 92698 w 261723"/>
                  <a:gd name="connsiteY18" fmla="*/ 0 h 385991"/>
                  <a:gd name="connsiteX19" fmla="*/ 82220 w 261723"/>
                  <a:gd name="connsiteY19" fmla="*/ 16193 h 385991"/>
                  <a:gd name="connsiteX20" fmla="*/ 107938 w 261723"/>
                  <a:gd name="connsiteY20" fmla="*/ 49530 h 385991"/>
                  <a:gd name="connsiteX21" fmla="*/ 186043 w 261723"/>
                  <a:gd name="connsiteY21" fmla="*/ 40005 h 385991"/>
                  <a:gd name="connsiteX22" fmla="*/ 197473 w 261723"/>
                  <a:gd name="connsiteY22" fmla="*/ 21908 h 385991"/>
                  <a:gd name="connsiteX23" fmla="*/ 220333 w 261723"/>
                  <a:gd name="connsiteY23" fmla="*/ 31433 h 385991"/>
                  <a:gd name="connsiteX24" fmla="*/ 242240 w 261723"/>
                  <a:gd name="connsiteY24" fmla="*/ 50483 h 385991"/>
                  <a:gd name="connsiteX25" fmla="*/ 253670 w 261723"/>
                  <a:gd name="connsiteY25" fmla="*/ 68580 h 385991"/>
                  <a:gd name="connsiteX26" fmla="*/ 259385 w 261723"/>
                  <a:gd name="connsiteY26" fmla="*/ 88583 h 385991"/>
                  <a:gd name="connsiteX27" fmla="*/ 246050 w 261723"/>
                  <a:gd name="connsiteY27" fmla="*/ 160973 h 385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61723" h="385991">
                    <a:moveTo>
                      <a:pt x="246050" y="160973"/>
                    </a:moveTo>
                    <a:cubicBezTo>
                      <a:pt x="230810" y="192405"/>
                      <a:pt x="213665" y="224790"/>
                      <a:pt x="207950" y="259080"/>
                    </a:cubicBezTo>
                    <a:cubicBezTo>
                      <a:pt x="206998" y="267653"/>
                      <a:pt x="206045" y="283845"/>
                      <a:pt x="205093" y="292418"/>
                    </a:cubicBezTo>
                    <a:cubicBezTo>
                      <a:pt x="205093" y="293370"/>
                      <a:pt x="205093" y="294323"/>
                      <a:pt x="205093" y="296228"/>
                    </a:cubicBezTo>
                    <a:cubicBezTo>
                      <a:pt x="205093" y="303848"/>
                      <a:pt x="205093" y="311468"/>
                      <a:pt x="205093" y="319088"/>
                    </a:cubicBezTo>
                    <a:cubicBezTo>
                      <a:pt x="205093" y="320040"/>
                      <a:pt x="205093" y="320993"/>
                      <a:pt x="205093" y="320993"/>
                    </a:cubicBezTo>
                    <a:cubicBezTo>
                      <a:pt x="206045" y="329565"/>
                      <a:pt x="206998" y="338138"/>
                      <a:pt x="206998" y="346710"/>
                    </a:cubicBezTo>
                    <a:cubicBezTo>
                      <a:pt x="206998" y="348615"/>
                      <a:pt x="206998" y="353378"/>
                      <a:pt x="206998" y="355283"/>
                    </a:cubicBezTo>
                    <a:cubicBezTo>
                      <a:pt x="206045" y="358140"/>
                      <a:pt x="205093" y="359093"/>
                      <a:pt x="202235" y="361950"/>
                    </a:cubicBezTo>
                    <a:cubicBezTo>
                      <a:pt x="186995" y="374333"/>
                      <a:pt x="167945" y="381000"/>
                      <a:pt x="148895" y="383858"/>
                    </a:cubicBezTo>
                    <a:cubicBezTo>
                      <a:pt x="127940" y="387668"/>
                      <a:pt x="106033" y="385763"/>
                      <a:pt x="86030" y="382905"/>
                    </a:cubicBezTo>
                    <a:cubicBezTo>
                      <a:pt x="80315" y="381953"/>
                      <a:pt x="74600" y="381000"/>
                      <a:pt x="68885" y="380047"/>
                    </a:cubicBezTo>
                    <a:cubicBezTo>
                      <a:pt x="59360" y="378143"/>
                      <a:pt x="50788" y="375285"/>
                      <a:pt x="44120" y="373380"/>
                    </a:cubicBezTo>
                    <a:cubicBezTo>
                      <a:pt x="33643" y="369570"/>
                      <a:pt x="26023" y="366713"/>
                      <a:pt x="24118" y="365760"/>
                    </a:cubicBezTo>
                    <a:cubicBezTo>
                      <a:pt x="24118" y="365760"/>
                      <a:pt x="24118" y="365760"/>
                      <a:pt x="24118" y="365760"/>
                    </a:cubicBezTo>
                    <a:cubicBezTo>
                      <a:pt x="20308" y="362903"/>
                      <a:pt x="22213" y="362903"/>
                      <a:pt x="25070" y="332423"/>
                    </a:cubicBezTo>
                    <a:cubicBezTo>
                      <a:pt x="40310" y="203835"/>
                      <a:pt x="-16840" y="193358"/>
                      <a:pt x="5068" y="125730"/>
                    </a:cubicBezTo>
                    <a:cubicBezTo>
                      <a:pt x="8878" y="114300"/>
                      <a:pt x="16498" y="103823"/>
                      <a:pt x="21260" y="91440"/>
                    </a:cubicBezTo>
                    <a:cubicBezTo>
                      <a:pt x="38405" y="49530"/>
                      <a:pt x="27928" y="1905"/>
                      <a:pt x="92698" y="0"/>
                    </a:cubicBezTo>
                    <a:cubicBezTo>
                      <a:pt x="88888" y="953"/>
                      <a:pt x="83173" y="4763"/>
                      <a:pt x="82220" y="16193"/>
                    </a:cubicBezTo>
                    <a:cubicBezTo>
                      <a:pt x="81268" y="42863"/>
                      <a:pt x="96508" y="40958"/>
                      <a:pt x="107938" y="49530"/>
                    </a:cubicBezTo>
                    <a:cubicBezTo>
                      <a:pt x="110795" y="52388"/>
                      <a:pt x="169850" y="61913"/>
                      <a:pt x="186043" y="40005"/>
                    </a:cubicBezTo>
                    <a:cubicBezTo>
                      <a:pt x="188900" y="36195"/>
                      <a:pt x="192710" y="23813"/>
                      <a:pt x="197473" y="21908"/>
                    </a:cubicBezTo>
                    <a:cubicBezTo>
                      <a:pt x="202235" y="20003"/>
                      <a:pt x="215570" y="28575"/>
                      <a:pt x="220333" y="31433"/>
                    </a:cubicBezTo>
                    <a:cubicBezTo>
                      <a:pt x="228905" y="36195"/>
                      <a:pt x="235573" y="42863"/>
                      <a:pt x="242240" y="50483"/>
                    </a:cubicBezTo>
                    <a:cubicBezTo>
                      <a:pt x="247003" y="56198"/>
                      <a:pt x="250813" y="61913"/>
                      <a:pt x="253670" y="68580"/>
                    </a:cubicBezTo>
                    <a:cubicBezTo>
                      <a:pt x="256528" y="75248"/>
                      <a:pt x="258433" y="81915"/>
                      <a:pt x="259385" y="88583"/>
                    </a:cubicBezTo>
                    <a:cubicBezTo>
                      <a:pt x="266053" y="113348"/>
                      <a:pt x="257480" y="138113"/>
                      <a:pt x="246050" y="160973"/>
                    </a:cubicBezTo>
                    <a:close/>
                  </a:path>
                </a:pathLst>
              </a:custGeom>
              <a:solidFill>
                <a:srgbClr val="DADF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DBB47F57-3775-B180-2DF5-3D4F7E04C14F}"/>
                  </a:ext>
                </a:extLst>
              </p:cNvPr>
              <p:cNvSpPr/>
              <p:nvPr/>
            </p:nvSpPr>
            <p:spPr>
              <a:xfrm>
                <a:off x="1768184" y="3824233"/>
                <a:ext cx="48232" cy="338284"/>
              </a:xfrm>
              <a:custGeom>
                <a:avLst/>
                <a:gdLst>
                  <a:gd name="connsiteX0" fmla="*/ 10133 w 48232"/>
                  <a:gd name="connsiteY0" fmla="*/ 338285 h 338284"/>
                  <a:gd name="connsiteX1" fmla="*/ 5370 w 48232"/>
                  <a:gd name="connsiteY1" fmla="*/ 333522 h 338284"/>
                  <a:gd name="connsiteX2" fmla="*/ 1560 w 48232"/>
                  <a:gd name="connsiteY2" fmla="*/ 143975 h 338284"/>
                  <a:gd name="connsiteX3" fmla="*/ 39660 w 48232"/>
                  <a:gd name="connsiteY3" fmla="*/ 1100 h 338284"/>
                  <a:gd name="connsiteX4" fmla="*/ 45375 w 48232"/>
                  <a:gd name="connsiteY4" fmla="*/ 1100 h 338284"/>
                  <a:gd name="connsiteX5" fmla="*/ 48233 w 48232"/>
                  <a:gd name="connsiteY5" fmla="*/ 6815 h 338284"/>
                  <a:gd name="connsiteX6" fmla="*/ 12038 w 48232"/>
                  <a:gd name="connsiteY6" fmla="*/ 143975 h 338284"/>
                  <a:gd name="connsiteX7" fmla="*/ 15848 w 48232"/>
                  <a:gd name="connsiteY7" fmla="*/ 332570 h 338284"/>
                  <a:gd name="connsiteX8" fmla="*/ 10133 w 48232"/>
                  <a:gd name="connsiteY8" fmla="*/ 338285 h 338284"/>
                  <a:gd name="connsiteX9" fmla="*/ 10133 w 48232"/>
                  <a:gd name="connsiteY9" fmla="*/ 338285 h 338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232" h="338284">
                    <a:moveTo>
                      <a:pt x="10133" y="338285"/>
                    </a:moveTo>
                    <a:cubicBezTo>
                      <a:pt x="7275" y="338285"/>
                      <a:pt x="5370" y="336380"/>
                      <a:pt x="5370" y="333522"/>
                    </a:cubicBezTo>
                    <a:cubicBezTo>
                      <a:pt x="-345" y="274467"/>
                      <a:pt x="-1297" y="198267"/>
                      <a:pt x="1560" y="143975"/>
                    </a:cubicBezTo>
                    <a:cubicBezTo>
                      <a:pt x="3465" y="101112"/>
                      <a:pt x="12038" y="42057"/>
                      <a:pt x="39660" y="1100"/>
                    </a:cubicBezTo>
                    <a:cubicBezTo>
                      <a:pt x="40613" y="147"/>
                      <a:pt x="43470" y="-805"/>
                      <a:pt x="45375" y="1100"/>
                    </a:cubicBezTo>
                    <a:cubicBezTo>
                      <a:pt x="47280" y="3005"/>
                      <a:pt x="48233" y="5862"/>
                      <a:pt x="48233" y="6815"/>
                    </a:cubicBezTo>
                    <a:cubicBezTo>
                      <a:pt x="21563" y="44915"/>
                      <a:pt x="13943" y="103017"/>
                      <a:pt x="12038" y="143975"/>
                    </a:cubicBezTo>
                    <a:cubicBezTo>
                      <a:pt x="9180" y="198267"/>
                      <a:pt x="11085" y="273515"/>
                      <a:pt x="15848" y="332570"/>
                    </a:cubicBezTo>
                    <a:cubicBezTo>
                      <a:pt x="15848" y="335427"/>
                      <a:pt x="13943" y="338285"/>
                      <a:pt x="10133" y="338285"/>
                    </a:cubicBezTo>
                    <a:cubicBezTo>
                      <a:pt x="11085" y="338285"/>
                      <a:pt x="11085" y="338285"/>
                      <a:pt x="10133" y="338285"/>
                    </a:cubicBezTo>
                    <a:close/>
                  </a:path>
                </a:pathLst>
              </a:custGeom>
              <a:solidFill>
                <a:srgbClr val="EBEE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62" name="Freeform: Shape 461">
                <a:extLst>
                  <a:ext uri="{FF2B5EF4-FFF2-40B4-BE49-F238E27FC236}">
                    <a16:creationId xmlns:a16="http://schemas.microsoft.com/office/drawing/2014/main" id="{4C8B4FB3-EE80-6D0F-E01E-322D1DD4B152}"/>
                  </a:ext>
                </a:extLst>
              </p:cNvPr>
              <p:cNvSpPr/>
              <p:nvPr/>
            </p:nvSpPr>
            <p:spPr>
              <a:xfrm>
                <a:off x="1769606" y="3776756"/>
                <a:ext cx="44905" cy="76200"/>
              </a:xfrm>
              <a:custGeom>
                <a:avLst/>
                <a:gdLst>
                  <a:gd name="connsiteX0" fmla="*/ 20140 w 44905"/>
                  <a:gd name="connsiteY0" fmla="*/ 0 h 76200"/>
                  <a:gd name="connsiteX1" fmla="*/ 30618 w 44905"/>
                  <a:gd name="connsiteY1" fmla="*/ 37147 h 76200"/>
                  <a:gd name="connsiteX2" fmla="*/ 44905 w 44905"/>
                  <a:gd name="connsiteY2" fmla="*/ 47625 h 76200"/>
                  <a:gd name="connsiteX3" fmla="*/ 8710 w 44905"/>
                  <a:gd name="connsiteY3" fmla="*/ 76200 h 76200"/>
                  <a:gd name="connsiteX4" fmla="*/ 1090 w 44905"/>
                  <a:gd name="connsiteY4" fmla="*/ 29528 h 76200"/>
                  <a:gd name="connsiteX5" fmla="*/ 20140 w 44905"/>
                  <a:gd name="connsiteY5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905" h="76200">
                    <a:moveTo>
                      <a:pt x="20140" y="0"/>
                    </a:moveTo>
                    <a:cubicBezTo>
                      <a:pt x="20140" y="11430"/>
                      <a:pt x="23950" y="27622"/>
                      <a:pt x="30618" y="37147"/>
                    </a:cubicBezTo>
                    <a:cubicBezTo>
                      <a:pt x="35380" y="43815"/>
                      <a:pt x="44905" y="47625"/>
                      <a:pt x="44905" y="47625"/>
                    </a:cubicBezTo>
                    <a:lnTo>
                      <a:pt x="8710" y="76200"/>
                    </a:lnTo>
                    <a:cubicBezTo>
                      <a:pt x="8710" y="76200"/>
                      <a:pt x="-3672" y="48578"/>
                      <a:pt x="1090" y="29528"/>
                    </a:cubicBezTo>
                    <a:cubicBezTo>
                      <a:pt x="2995" y="21908"/>
                      <a:pt x="7758" y="0"/>
                      <a:pt x="2014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63" name="Freeform: Shape 462">
                <a:extLst>
                  <a:ext uri="{FF2B5EF4-FFF2-40B4-BE49-F238E27FC236}">
                    <a16:creationId xmlns:a16="http://schemas.microsoft.com/office/drawing/2014/main" id="{0DAF4B10-7CD7-0995-A8D9-0D7578E8E62B}"/>
                  </a:ext>
                </a:extLst>
              </p:cNvPr>
              <p:cNvSpPr/>
              <p:nvPr/>
            </p:nvSpPr>
            <p:spPr>
              <a:xfrm>
                <a:off x="1813467" y="3784673"/>
                <a:ext cx="105115" cy="90189"/>
              </a:xfrm>
              <a:custGeom>
                <a:avLst/>
                <a:gdLst>
                  <a:gd name="connsiteX0" fmla="*/ 85817 w 105115"/>
                  <a:gd name="connsiteY0" fmla="*/ 1607 h 90189"/>
                  <a:gd name="connsiteX1" fmla="*/ 85817 w 105115"/>
                  <a:gd name="connsiteY1" fmla="*/ 1607 h 90189"/>
                  <a:gd name="connsiteX2" fmla="*/ 79150 w 105115"/>
                  <a:gd name="connsiteY2" fmla="*/ 655 h 90189"/>
                  <a:gd name="connsiteX3" fmla="*/ 48670 w 105115"/>
                  <a:gd name="connsiteY3" fmla="*/ 33992 h 90189"/>
                  <a:gd name="connsiteX4" fmla="*/ 92 w 105115"/>
                  <a:gd name="connsiteY4" fmla="*/ 39707 h 90189"/>
                  <a:gd name="connsiteX5" fmla="*/ 8665 w 105115"/>
                  <a:gd name="connsiteY5" fmla="*/ 90190 h 90189"/>
                  <a:gd name="connsiteX6" fmla="*/ 58195 w 105115"/>
                  <a:gd name="connsiteY6" fmla="*/ 66377 h 90189"/>
                  <a:gd name="connsiteX7" fmla="*/ 100105 w 105115"/>
                  <a:gd name="connsiteY7" fmla="*/ 32087 h 90189"/>
                  <a:gd name="connsiteX8" fmla="*/ 104867 w 105115"/>
                  <a:gd name="connsiteY8" fmla="*/ 24467 h 90189"/>
                  <a:gd name="connsiteX9" fmla="*/ 101057 w 105115"/>
                  <a:gd name="connsiteY9" fmla="*/ 13037 h 90189"/>
                  <a:gd name="connsiteX10" fmla="*/ 85817 w 105115"/>
                  <a:gd name="connsiteY10" fmla="*/ 1607 h 90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115" h="90189">
                    <a:moveTo>
                      <a:pt x="85817" y="1607"/>
                    </a:moveTo>
                    <a:cubicBezTo>
                      <a:pt x="87722" y="1607"/>
                      <a:pt x="88675" y="3512"/>
                      <a:pt x="85817" y="1607"/>
                    </a:cubicBezTo>
                    <a:cubicBezTo>
                      <a:pt x="83912" y="1607"/>
                      <a:pt x="81055" y="-1250"/>
                      <a:pt x="79150" y="655"/>
                    </a:cubicBezTo>
                    <a:cubicBezTo>
                      <a:pt x="69625" y="6370"/>
                      <a:pt x="63910" y="24467"/>
                      <a:pt x="48670" y="33992"/>
                    </a:cubicBezTo>
                    <a:cubicBezTo>
                      <a:pt x="25810" y="47327"/>
                      <a:pt x="1997" y="40660"/>
                      <a:pt x="92" y="39707"/>
                    </a:cubicBezTo>
                    <a:cubicBezTo>
                      <a:pt x="-860" y="48280"/>
                      <a:pt x="5807" y="83522"/>
                      <a:pt x="8665" y="90190"/>
                    </a:cubicBezTo>
                    <a:cubicBezTo>
                      <a:pt x="25810" y="84475"/>
                      <a:pt x="42955" y="75902"/>
                      <a:pt x="58195" y="66377"/>
                    </a:cubicBezTo>
                    <a:cubicBezTo>
                      <a:pt x="74387" y="56852"/>
                      <a:pt x="88675" y="46375"/>
                      <a:pt x="100105" y="32087"/>
                    </a:cubicBezTo>
                    <a:cubicBezTo>
                      <a:pt x="102010" y="30182"/>
                      <a:pt x="103915" y="27325"/>
                      <a:pt x="104867" y="24467"/>
                    </a:cubicBezTo>
                    <a:cubicBezTo>
                      <a:pt x="105820" y="20657"/>
                      <a:pt x="103915" y="16847"/>
                      <a:pt x="101057" y="13037"/>
                    </a:cubicBezTo>
                    <a:cubicBezTo>
                      <a:pt x="97247" y="8275"/>
                      <a:pt x="91532" y="3512"/>
                      <a:pt x="85817" y="16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64" name="Freeform: Shape 463">
                <a:extLst>
                  <a:ext uri="{FF2B5EF4-FFF2-40B4-BE49-F238E27FC236}">
                    <a16:creationId xmlns:a16="http://schemas.microsoft.com/office/drawing/2014/main" id="{B88AE1EB-AECC-4B0E-4A61-D6294A3CA723}"/>
                  </a:ext>
                </a:extLst>
              </p:cNvPr>
              <p:cNvSpPr/>
              <p:nvPr/>
            </p:nvSpPr>
            <p:spPr>
              <a:xfrm>
                <a:off x="1890712" y="4769261"/>
                <a:ext cx="15239" cy="61045"/>
              </a:xfrm>
              <a:custGeom>
                <a:avLst/>
                <a:gdLst>
                  <a:gd name="connsiteX0" fmla="*/ 0 w 15239"/>
                  <a:gd name="connsiteY0" fmla="*/ 10477 h 61045"/>
                  <a:gd name="connsiteX1" fmla="*/ 7620 w 15239"/>
                  <a:gd name="connsiteY1" fmla="*/ 60007 h 61045"/>
                  <a:gd name="connsiteX2" fmla="*/ 15240 w 15239"/>
                  <a:gd name="connsiteY2" fmla="*/ 59055 h 61045"/>
                  <a:gd name="connsiteX3" fmla="*/ 15240 w 15239"/>
                  <a:gd name="connsiteY3" fmla="*/ 0 h 61045"/>
                  <a:gd name="connsiteX4" fmla="*/ 0 w 15239"/>
                  <a:gd name="connsiteY4" fmla="*/ 10477 h 61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39" h="61045">
                    <a:moveTo>
                      <a:pt x="0" y="10477"/>
                    </a:moveTo>
                    <a:lnTo>
                      <a:pt x="7620" y="60007"/>
                    </a:lnTo>
                    <a:cubicBezTo>
                      <a:pt x="10477" y="61913"/>
                      <a:pt x="13335" y="60960"/>
                      <a:pt x="15240" y="59055"/>
                    </a:cubicBezTo>
                    <a:lnTo>
                      <a:pt x="15240" y="0"/>
                    </a:lnTo>
                    <a:lnTo>
                      <a:pt x="0" y="10477"/>
                    </a:lnTo>
                    <a:close/>
                  </a:path>
                </a:pathLst>
              </a:custGeom>
              <a:solidFill>
                <a:srgbClr val="2929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65" name="Freeform: Shape 464">
                <a:extLst>
                  <a:ext uri="{FF2B5EF4-FFF2-40B4-BE49-F238E27FC236}">
                    <a16:creationId xmlns:a16="http://schemas.microsoft.com/office/drawing/2014/main" id="{BDE05402-2725-B66C-36B2-9684F3F2C4B1}"/>
                  </a:ext>
                </a:extLst>
              </p:cNvPr>
              <p:cNvSpPr/>
              <p:nvPr/>
            </p:nvSpPr>
            <p:spPr>
              <a:xfrm>
                <a:off x="1833005" y="4752673"/>
                <a:ext cx="73177" cy="142690"/>
              </a:xfrm>
              <a:custGeom>
                <a:avLst/>
                <a:gdLst>
                  <a:gd name="connsiteX0" fmla="*/ 1509 w 73177"/>
                  <a:gd name="connsiteY0" fmla="*/ 127077 h 142690"/>
                  <a:gd name="connsiteX1" fmla="*/ 5319 w 73177"/>
                  <a:gd name="connsiteY1" fmla="*/ 133745 h 142690"/>
                  <a:gd name="connsiteX2" fmla="*/ 19607 w 73177"/>
                  <a:gd name="connsiteY2" fmla="*/ 142317 h 142690"/>
                  <a:gd name="connsiteX3" fmla="*/ 30084 w 73177"/>
                  <a:gd name="connsiteY3" fmla="*/ 140412 h 142690"/>
                  <a:gd name="connsiteX4" fmla="*/ 44372 w 73177"/>
                  <a:gd name="connsiteY4" fmla="*/ 128030 h 142690"/>
                  <a:gd name="connsiteX5" fmla="*/ 53897 w 73177"/>
                  <a:gd name="connsiteY5" fmla="*/ 107075 h 142690"/>
                  <a:gd name="connsiteX6" fmla="*/ 62469 w 73177"/>
                  <a:gd name="connsiteY6" fmla="*/ 68975 h 142690"/>
                  <a:gd name="connsiteX7" fmla="*/ 72947 w 73177"/>
                  <a:gd name="connsiteY7" fmla="*/ 12777 h 142690"/>
                  <a:gd name="connsiteX8" fmla="*/ 68184 w 73177"/>
                  <a:gd name="connsiteY8" fmla="*/ 4205 h 142690"/>
                  <a:gd name="connsiteX9" fmla="*/ 58659 w 73177"/>
                  <a:gd name="connsiteY9" fmla="*/ 395 h 142690"/>
                  <a:gd name="connsiteX10" fmla="*/ 48182 w 73177"/>
                  <a:gd name="connsiteY10" fmla="*/ 1347 h 142690"/>
                  <a:gd name="connsiteX11" fmla="*/ 42467 w 73177"/>
                  <a:gd name="connsiteY11" fmla="*/ 2300 h 142690"/>
                  <a:gd name="connsiteX12" fmla="*/ 29132 w 73177"/>
                  <a:gd name="connsiteY12" fmla="*/ 2300 h 142690"/>
                  <a:gd name="connsiteX13" fmla="*/ 17702 w 73177"/>
                  <a:gd name="connsiteY13" fmla="*/ 28970 h 142690"/>
                  <a:gd name="connsiteX14" fmla="*/ 6272 w 73177"/>
                  <a:gd name="connsiteY14" fmla="*/ 76595 h 142690"/>
                  <a:gd name="connsiteX15" fmla="*/ 1509 w 73177"/>
                  <a:gd name="connsiteY15" fmla="*/ 100407 h 142690"/>
                  <a:gd name="connsiteX16" fmla="*/ 1509 w 73177"/>
                  <a:gd name="connsiteY16" fmla="*/ 127077 h 142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3177" h="142690">
                    <a:moveTo>
                      <a:pt x="1509" y="127077"/>
                    </a:moveTo>
                    <a:cubicBezTo>
                      <a:pt x="2462" y="128982"/>
                      <a:pt x="3414" y="131839"/>
                      <a:pt x="5319" y="133745"/>
                    </a:cubicBezTo>
                    <a:cubicBezTo>
                      <a:pt x="9129" y="138507"/>
                      <a:pt x="13892" y="141364"/>
                      <a:pt x="19607" y="142317"/>
                    </a:cubicBezTo>
                    <a:cubicBezTo>
                      <a:pt x="23417" y="143270"/>
                      <a:pt x="27227" y="142317"/>
                      <a:pt x="30084" y="140412"/>
                    </a:cubicBezTo>
                    <a:cubicBezTo>
                      <a:pt x="36752" y="138507"/>
                      <a:pt x="40562" y="133745"/>
                      <a:pt x="44372" y="128030"/>
                    </a:cubicBezTo>
                    <a:cubicBezTo>
                      <a:pt x="48182" y="121362"/>
                      <a:pt x="51992" y="114695"/>
                      <a:pt x="53897" y="107075"/>
                    </a:cubicBezTo>
                    <a:cubicBezTo>
                      <a:pt x="54849" y="103264"/>
                      <a:pt x="60564" y="73737"/>
                      <a:pt x="62469" y="68975"/>
                    </a:cubicBezTo>
                    <a:cubicBezTo>
                      <a:pt x="64374" y="64212"/>
                      <a:pt x="74852" y="27064"/>
                      <a:pt x="72947" y="12777"/>
                    </a:cubicBezTo>
                    <a:cubicBezTo>
                      <a:pt x="72947" y="8967"/>
                      <a:pt x="71042" y="6110"/>
                      <a:pt x="68184" y="4205"/>
                    </a:cubicBezTo>
                    <a:cubicBezTo>
                      <a:pt x="65327" y="2300"/>
                      <a:pt x="61517" y="395"/>
                      <a:pt x="58659" y="395"/>
                    </a:cubicBezTo>
                    <a:cubicBezTo>
                      <a:pt x="54849" y="-558"/>
                      <a:pt x="51992" y="395"/>
                      <a:pt x="48182" y="1347"/>
                    </a:cubicBezTo>
                    <a:cubicBezTo>
                      <a:pt x="46277" y="1347"/>
                      <a:pt x="44372" y="1347"/>
                      <a:pt x="42467" y="2300"/>
                    </a:cubicBezTo>
                    <a:cubicBezTo>
                      <a:pt x="37704" y="5157"/>
                      <a:pt x="32942" y="-1511"/>
                      <a:pt x="29132" y="2300"/>
                    </a:cubicBezTo>
                    <a:cubicBezTo>
                      <a:pt x="25322" y="7062"/>
                      <a:pt x="21512" y="19445"/>
                      <a:pt x="17702" y="28970"/>
                    </a:cubicBezTo>
                    <a:cubicBezTo>
                      <a:pt x="15797" y="33732"/>
                      <a:pt x="8177" y="65164"/>
                      <a:pt x="6272" y="76595"/>
                    </a:cubicBezTo>
                    <a:cubicBezTo>
                      <a:pt x="4367" y="84214"/>
                      <a:pt x="2462" y="92787"/>
                      <a:pt x="1509" y="100407"/>
                    </a:cubicBezTo>
                    <a:cubicBezTo>
                      <a:pt x="557" y="108980"/>
                      <a:pt x="-1348" y="118505"/>
                      <a:pt x="1509" y="127077"/>
                    </a:cubicBezTo>
                    <a:close/>
                  </a:path>
                </a:pathLst>
              </a:custGeom>
              <a:solidFill>
                <a:srgbClr val="2929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66" name="Freeform: Shape 465">
                <a:extLst>
                  <a:ext uri="{FF2B5EF4-FFF2-40B4-BE49-F238E27FC236}">
                    <a16:creationId xmlns:a16="http://schemas.microsoft.com/office/drawing/2014/main" id="{8C6779A8-1808-0AEA-4F54-0F381559C2AD}"/>
                  </a:ext>
                </a:extLst>
              </p:cNvPr>
              <p:cNvSpPr/>
              <p:nvPr/>
            </p:nvSpPr>
            <p:spPr>
              <a:xfrm>
                <a:off x="1810701" y="4742590"/>
                <a:ext cx="16192" cy="62279"/>
              </a:xfrm>
              <a:custGeom>
                <a:avLst/>
                <a:gdLst>
                  <a:gd name="connsiteX0" fmla="*/ 15240 w 16192"/>
                  <a:gd name="connsiteY0" fmla="*/ 59055 h 62279"/>
                  <a:gd name="connsiteX1" fmla="*/ 16193 w 16192"/>
                  <a:gd name="connsiteY1" fmla="*/ 1905 h 62279"/>
                  <a:gd name="connsiteX2" fmla="*/ 0 w 16192"/>
                  <a:gd name="connsiteY2" fmla="*/ 0 h 62279"/>
                  <a:gd name="connsiteX3" fmla="*/ 2858 w 16192"/>
                  <a:gd name="connsiteY3" fmla="*/ 59055 h 62279"/>
                  <a:gd name="connsiteX4" fmla="*/ 15240 w 16192"/>
                  <a:gd name="connsiteY4" fmla="*/ 59055 h 62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92" h="62279">
                    <a:moveTo>
                      <a:pt x="15240" y="59055"/>
                    </a:moveTo>
                    <a:lnTo>
                      <a:pt x="16193" y="1905"/>
                    </a:lnTo>
                    <a:lnTo>
                      <a:pt x="0" y="0"/>
                    </a:lnTo>
                    <a:lnTo>
                      <a:pt x="2858" y="59055"/>
                    </a:lnTo>
                    <a:cubicBezTo>
                      <a:pt x="6668" y="62865"/>
                      <a:pt x="11430" y="63818"/>
                      <a:pt x="15240" y="59055"/>
                    </a:cubicBezTo>
                    <a:close/>
                  </a:path>
                </a:pathLst>
              </a:custGeom>
              <a:solidFill>
                <a:srgbClr val="2929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67" name="Freeform: Shape 466">
                <a:extLst>
                  <a:ext uri="{FF2B5EF4-FFF2-40B4-BE49-F238E27FC236}">
                    <a16:creationId xmlns:a16="http://schemas.microsoft.com/office/drawing/2014/main" id="{203BB3BF-1D40-E6D2-A0EF-F5117BF6EF95}"/>
                  </a:ext>
                </a:extLst>
              </p:cNvPr>
              <p:cNvSpPr/>
              <p:nvPr/>
            </p:nvSpPr>
            <p:spPr>
              <a:xfrm>
                <a:off x="1711642" y="4713777"/>
                <a:ext cx="115109" cy="134540"/>
              </a:xfrm>
              <a:custGeom>
                <a:avLst/>
                <a:gdLst>
                  <a:gd name="connsiteX0" fmla="*/ 5715 w 115109"/>
                  <a:gd name="connsiteY0" fmla="*/ 106918 h 134540"/>
                  <a:gd name="connsiteX1" fmla="*/ 0 w 115109"/>
                  <a:gd name="connsiteY1" fmla="*/ 123111 h 134540"/>
                  <a:gd name="connsiteX2" fmla="*/ 2857 w 115109"/>
                  <a:gd name="connsiteY2" fmla="*/ 128826 h 134540"/>
                  <a:gd name="connsiteX3" fmla="*/ 19050 w 115109"/>
                  <a:gd name="connsiteY3" fmla="*/ 134541 h 134540"/>
                  <a:gd name="connsiteX4" fmla="*/ 36195 w 115109"/>
                  <a:gd name="connsiteY4" fmla="*/ 133588 h 134540"/>
                  <a:gd name="connsiteX5" fmla="*/ 62865 w 115109"/>
                  <a:gd name="connsiteY5" fmla="*/ 123111 h 134540"/>
                  <a:gd name="connsiteX6" fmla="*/ 74295 w 115109"/>
                  <a:gd name="connsiteY6" fmla="*/ 110728 h 134540"/>
                  <a:gd name="connsiteX7" fmla="*/ 79057 w 115109"/>
                  <a:gd name="connsiteY7" fmla="*/ 93583 h 134540"/>
                  <a:gd name="connsiteX8" fmla="*/ 92393 w 115109"/>
                  <a:gd name="connsiteY8" fmla="*/ 65008 h 134540"/>
                  <a:gd name="connsiteX9" fmla="*/ 100012 w 115109"/>
                  <a:gd name="connsiteY9" fmla="*/ 60246 h 134540"/>
                  <a:gd name="connsiteX10" fmla="*/ 105728 w 115109"/>
                  <a:gd name="connsiteY10" fmla="*/ 5953 h 134540"/>
                  <a:gd name="connsiteX11" fmla="*/ 81915 w 115109"/>
                  <a:gd name="connsiteY11" fmla="*/ 4048 h 134540"/>
                  <a:gd name="connsiteX12" fmla="*/ 59055 w 115109"/>
                  <a:gd name="connsiteY12" fmla="*/ 29766 h 134540"/>
                  <a:gd name="connsiteX13" fmla="*/ 56197 w 115109"/>
                  <a:gd name="connsiteY13" fmla="*/ 33576 h 134540"/>
                  <a:gd name="connsiteX14" fmla="*/ 52388 w 115109"/>
                  <a:gd name="connsiteY14" fmla="*/ 11668 h 134540"/>
                  <a:gd name="connsiteX15" fmla="*/ 5715 w 115109"/>
                  <a:gd name="connsiteY15" fmla="*/ 106918 h 13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5109" h="134540">
                    <a:moveTo>
                      <a:pt x="5715" y="106918"/>
                    </a:moveTo>
                    <a:cubicBezTo>
                      <a:pt x="3810" y="112633"/>
                      <a:pt x="0" y="117396"/>
                      <a:pt x="0" y="123111"/>
                    </a:cubicBezTo>
                    <a:cubicBezTo>
                      <a:pt x="0" y="125968"/>
                      <a:pt x="952" y="126921"/>
                      <a:pt x="2857" y="128826"/>
                    </a:cubicBezTo>
                    <a:cubicBezTo>
                      <a:pt x="6668" y="131683"/>
                      <a:pt x="14288" y="134541"/>
                      <a:pt x="19050" y="134541"/>
                    </a:cubicBezTo>
                    <a:cubicBezTo>
                      <a:pt x="24765" y="134541"/>
                      <a:pt x="31432" y="134541"/>
                      <a:pt x="36195" y="133588"/>
                    </a:cubicBezTo>
                    <a:cubicBezTo>
                      <a:pt x="45720" y="131683"/>
                      <a:pt x="54293" y="127873"/>
                      <a:pt x="62865" y="123111"/>
                    </a:cubicBezTo>
                    <a:cubicBezTo>
                      <a:pt x="67627" y="120253"/>
                      <a:pt x="72390" y="116443"/>
                      <a:pt x="74295" y="110728"/>
                    </a:cubicBezTo>
                    <a:cubicBezTo>
                      <a:pt x="77152" y="105966"/>
                      <a:pt x="78105" y="99298"/>
                      <a:pt x="79057" y="93583"/>
                    </a:cubicBezTo>
                    <a:cubicBezTo>
                      <a:pt x="80963" y="83106"/>
                      <a:pt x="83820" y="70723"/>
                      <a:pt x="92393" y="65008"/>
                    </a:cubicBezTo>
                    <a:cubicBezTo>
                      <a:pt x="95250" y="63103"/>
                      <a:pt x="98107" y="62151"/>
                      <a:pt x="100012" y="60246"/>
                    </a:cubicBezTo>
                    <a:cubicBezTo>
                      <a:pt x="119062" y="48816"/>
                      <a:pt x="119062" y="21193"/>
                      <a:pt x="105728" y="5953"/>
                    </a:cubicBezTo>
                    <a:cubicBezTo>
                      <a:pt x="98107" y="-2619"/>
                      <a:pt x="90487" y="-714"/>
                      <a:pt x="81915" y="4048"/>
                    </a:cubicBezTo>
                    <a:cubicBezTo>
                      <a:pt x="71438" y="10716"/>
                      <a:pt x="66675" y="20241"/>
                      <a:pt x="59055" y="29766"/>
                    </a:cubicBezTo>
                    <a:cubicBezTo>
                      <a:pt x="58102" y="30718"/>
                      <a:pt x="57150" y="32623"/>
                      <a:pt x="56197" y="33576"/>
                    </a:cubicBezTo>
                    <a:cubicBezTo>
                      <a:pt x="48577" y="42148"/>
                      <a:pt x="56197" y="238"/>
                      <a:pt x="52388" y="11668"/>
                    </a:cubicBezTo>
                    <a:cubicBezTo>
                      <a:pt x="40957" y="45006"/>
                      <a:pt x="8572" y="100251"/>
                      <a:pt x="5715" y="106918"/>
                    </a:cubicBezTo>
                    <a:close/>
                  </a:path>
                </a:pathLst>
              </a:custGeom>
              <a:solidFill>
                <a:srgbClr val="2929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68" name="Freeform: Shape 467">
                <a:extLst>
                  <a:ext uri="{FF2B5EF4-FFF2-40B4-BE49-F238E27FC236}">
                    <a16:creationId xmlns:a16="http://schemas.microsoft.com/office/drawing/2014/main" id="{932B2CEA-5522-CD56-E585-876A77C6DF32}"/>
                  </a:ext>
                </a:extLst>
              </p:cNvPr>
              <p:cNvSpPr/>
              <p:nvPr/>
            </p:nvSpPr>
            <p:spPr>
              <a:xfrm>
                <a:off x="1740683" y="4429456"/>
                <a:ext cx="90872" cy="339971"/>
              </a:xfrm>
              <a:custGeom>
                <a:avLst/>
                <a:gdLst>
                  <a:gd name="connsiteX0" fmla="*/ 7154 w 90872"/>
                  <a:gd name="connsiteY0" fmla="*/ 100727 h 339971"/>
                  <a:gd name="connsiteX1" fmla="*/ 9059 w 90872"/>
                  <a:gd name="connsiteY1" fmla="*/ 337899 h 339971"/>
                  <a:gd name="connsiteX2" fmla="*/ 48111 w 90872"/>
                  <a:gd name="connsiteY2" fmla="*/ 310277 h 339971"/>
                  <a:gd name="connsiteX3" fmla="*/ 67161 w 90872"/>
                  <a:gd name="connsiteY3" fmla="*/ 287417 h 339971"/>
                  <a:gd name="connsiteX4" fmla="*/ 89069 w 90872"/>
                  <a:gd name="connsiteY4" fmla="*/ 141684 h 339971"/>
                  <a:gd name="connsiteX5" fmla="*/ 89069 w 90872"/>
                  <a:gd name="connsiteY5" fmla="*/ 86439 h 339971"/>
                  <a:gd name="connsiteX6" fmla="*/ 87164 w 90872"/>
                  <a:gd name="connsiteY6" fmla="*/ 58817 h 339971"/>
                  <a:gd name="connsiteX7" fmla="*/ 89069 w 90872"/>
                  <a:gd name="connsiteY7" fmla="*/ 28337 h 339971"/>
                  <a:gd name="connsiteX8" fmla="*/ 86211 w 90872"/>
                  <a:gd name="connsiteY8" fmla="*/ 9287 h 339971"/>
                  <a:gd name="connsiteX9" fmla="*/ 72876 w 90872"/>
                  <a:gd name="connsiteY9" fmla="*/ 714 h 339971"/>
                  <a:gd name="connsiteX10" fmla="*/ 56684 w 90872"/>
                  <a:gd name="connsiteY10" fmla="*/ 714 h 339971"/>
                  <a:gd name="connsiteX11" fmla="*/ 9059 w 90872"/>
                  <a:gd name="connsiteY11" fmla="*/ 35957 h 339971"/>
                  <a:gd name="connsiteX12" fmla="*/ 7154 w 90872"/>
                  <a:gd name="connsiteY12" fmla="*/ 100727 h 339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0872" h="339971">
                    <a:moveTo>
                      <a:pt x="7154" y="100727"/>
                    </a:moveTo>
                    <a:cubicBezTo>
                      <a:pt x="22394" y="162639"/>
                      <a:pt x="35729" y="279797"/>
                      <a:pt x="9059" y="337899"/>
                    </a:cubicBezTo>
                    <a:cubicBezTo>
                      <a:pt x="4296" y="348377"/>
                      <a:pt x="38586" y="315992"/>
                      <a:pt x="48111" y="310277"/>
                    </a:cubicBezTo>
                    <a:cubicBezTo>
                      <a:pt x="54779" y="305514"/>
                      <a:pt x="67161" y="295037"/>
                      <a:pt x="67161" y="287417"/>
                    </a:cubicBezTo>
                    <a:cubicBezTo>
                      <a:pt x="66209" y="242649"/>
                      <a:pt x="84306" y="186452"/>
                      <a:pt x="89069" y="141684"/>
                    </a:cubicBezTo>
                    <a:cubicBezTo>
                      <a:pt x="91926" y="123587"/>
                      <a:pt x="90974" y="104537"/>
                      <a:pt x="89069" y="86439"/>
                    </a:cubicBezTo>
                    <a:cubicBezTo>
                      <a:pt x="88116" y="76914"/>
                      <a:pt x="86211" y="68342"/>
                      <a:pt x="87164" y="58817"/>
                    </a:cubicBezTo>
                    <a:cubicBezTo>
                      <a:pt x="88116" y="48339"/>
                      <a:pt x="88116" y="37862"/>
                      <a:pt x="89069" y="28337"/>
                    </a:cubicBezTo>
                    <a:cubicBezTo>
                      <a:pt x="89069" y="21669"/>
                      <a:pt x="89069" y="15002"/>
                      <a:pt x="86211" y="9287"/>
                    </a:cubicBezTo>
                    <a:cubicBezTo>
                      <a:pt x="83354" y="4524"/>
                      <a:pt x="78591" y="1667"/>
                      <a:pt x="72876" y="714"/>
                    </a:cubicBezTo>
                    <a:cubicBezTo>
                      <a:pt x="67161" y="-238"/>
                      <a:pt x="61446" y="-238"/>
                      <a:pt x="56684" y="714"/>
                    </a:cubicBezTo>
                    <a:cubicBezTo>
                      <a:pt x="36681" y="4524"/>
                      <a:pt x="18584" y="17859"/>
                      <a:pt x="9059" y="35957"/>
                    </a:cubicBezTo>
                    <a:cubicBezTo>
                      <a:pt x="-9039" y="68342"/>
                      <a:pt x="5249" y="94059"/>
                      <a:pt x="7154" y="100727"/>
                    </a:cubicBezTo>
                    <a:close/>
                  </a:path>
                </a:pathLst>
              </a:custGeom>
              <a:solidFill>
                <a:srgbClr val="F3A9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69" name="Freeform: Shape 468">
                <a:extLst>
                  <a:ext uri="{FF2B5EF4-FFF2-40B4-BE49-F238E27FC236}">
                    <a16:creationId xmlns:a16="http://schemas.microsoft.com/office/drawing/2014/main" id="{8749795D-7FED-02E1-B78B-7C538243D3A3}"/>
                  </a:ext>
                </a:extLst>
              </p:cNvPr>
              <p:cNvSpPr/>
              <p:nvPr/>
            </p:nvSpPr>
            <p:spPr>
              <a:xfrm>
                <a:off x="1736067" y="4685440"/>
                <a:ext cx="82032" cy="118882"/>
              </a:xfrm>
              <a:custGeom>
                <a:avLst/>
                <a:gdLst>
                  <a:gd name="connsiteX0" fmla="*/ 21295 w 82032"/>
                  <a:gd name="connsiteY0" fmla="*/ 62865 h 118882"/>
                  <a:gd name="connsiteX1" fmla="*/ 17485 w 82032"/>
                  <a:gd name="connsiteY1" fmla="*/ 73343 h 118882"/>
                  <a:gd name="connsiteX2" fmla="*/ 2245 w 82032"/>
                  <a:gd name="connsiteY2" fmla="*/ 118110 h 118882"/>
                  <a:gd name="connsiteX3" fmla="*/ 23200 w 82032"/>
                  <a:gd name="connsiteY3" fmla="*/ 111443 h 118882"/>
                  <a:gd name="connsiteX4" fmla="*/ 41297 w 82032"/>
                  <a:gd name="connsiteY4" fmla="*/ 86678 h 118882"/>
                  <a:gd name="connsiteX5" fmla="*/ 66062 w 82032"/>
                  <a:gd name="connsiteY5" fmla="*/ 69533 h 118882"/>
                  <a:gd name="connsiteX6" fmla="*/ 76540 w 82032"/>
                  <a:gd name="connsiteY6" fmla="*/ 61913 h 118882"/>
                  <a:gd name="connsiteX7" fmla="*/ 81302 w 82032"/>
                  <a:gd name="connsiteY7" fmla="*/ 40958 h 118882"/>
                  <a:gd name="connsiteX8" fmla="*/ 77492 w 82032"/>
                  <a:gd name="connsiteY8" fmla="*/ 29528 h 118882"/>
                  <a:gd name="connsiteX9" fmla="*/ 72730 w 82032"/>
                  <a:gd name="connsiteY9" fmla="*/ 19050 h 118882"/>
                  <a:gd name="connsiteX10" fmla="*/ 67015 w 82032"/>
                  <a:gd name="connsiteY10" fmla="*/ 0 h 118882"/>
                  <a:gd name="connsiteX11" fmla="*/ 21295 w 82032"/>
                  <a:gd name="connsiteY11" fmla="*/ 62865 h 11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032" h="118882">
                    <a:moveTo>
                      <a:pt x="21295" y="62865"/>
                    </a:moveTo>
                    <a:cubicBezTo>
                      <a:pt x="20342" y="66675"/>
                      <a:pt x="18437" y="70485"/>
                      <a:pt x="17485" y="73343"/>
                    </a:cubicBezTo>
                    <a:cubicBezTo>
                      <a:pt x="16532" y="77153"/>
                      <a:pt x="-7280" y="113347"/>
                      <a:pt x="2245" y="118110"/>
                    </a:cubicBezTo>
                    <a:cubicBezTo>
                      <a:pt x="7960" y="120968"/>
                      <a:pt x="20342" y="115253"/>
                      <a:pt x="23200" y="111443"/>
                    </a:cubicBezTo>
                    <a:cubicBezTo>
                      <a:pt x="30820" y="103822"/>
                      <a:pt x="33677" y="95250"/>
                      <a:pt x="41297" y="86678"/>
                    </a:cubicBezTo>
                    <a:cubicBezTo>
                      <a:pt x="47965" y="79058"/>
                      <a:pt x="57490" y="73343"/>
                      <a:pt x="66062" y="69533"/>
                    </a:cubicBezTo>
                    <a:cubicBezTo>
                      <a:pt x="69872" y="67628"/>
                      <a:pt x="73682" y="65722"/>
                      <a:pt x="76540" y="61913"/>
                    </a:cubicBezTo>
                    <a:cubicBezTo>
                      <a:pt x="81302" y="56197"/>
                      <a:pt x="83207" y="47625"/>
                      <a:pt x="81302" y="40958"/>
                    </a:cubicBezTo>
                    <a:cubicBezTo>
                      <a:pt x="80350" y="37147"/>
                      <a:pt x="79397" y="33338"/>
                      <a:pt x="77492" y="29528"/>
                    </a:cubicBezTo>
                    <a:cubicBezTo>
                      <a:pt x="75587" y="25718"/>
                      <a:pt x="73682" y="22860"/>
                      <a:pt x="72730" y="19050"/>
                    </a:cubicBezTo>
                    <a:cubicBezTo>
                      <a:pt x="71777" y="12383"/>
                      <a:pt x="70825" y="4763"/>
                      <a:pt x="67015" y="0"/>
                    </a:cubicBezTo>
                    <a:cubicBezTo>
                      <a:pt x="66062" y="953"/>
                      <a:pt x="22247" y="60008"/>
                      <a:pt x="21295" y="62865"/>
                    </a:cubicBezTo>
                    <a:close/>
                  </a:path>
                </a:pathLst>
              </a:custGeom>
              <a:solidFill>
                <a:srgbClr val="F3A9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70" name="Freeform: Shape 469">
                <a:extLst>
                  <a:ext uri="{FF2B5EF4-FFF2-40B4-BE49-F238E27FC236}">
                    <a16:creationId xmlns:a16="http://schemas.microsoft.com/office/drawing/2014/main" id="{97C8345E-A711-565F-FB50-337D31141898}"/>
                  </a:ext>
                </a:extLst>
              </p:cNvPr>
              <p:cNvSpPr/>
              <p:nvPr/>
            </p:nvSpPr>
            <p:spPr>
              <a:xfrm>
                <a:off x="1819274" y="4393975"/>
                <a:ext cx="112457" cy="422671"/>
              </a:xfrm>
              <a:custGeom>
                <a:avLst/>
                <a:gdLst>
                  <a:gd name="connsiteX0" fmla="*/ 0 w 112457"/>
                  <a:gd name="connsiteY0" fmla="*/ 0 h 422671"/>
                  <a:gd name="connsiteX1" fmla="*/ 34290 w 112457"/>
                  <a:gd name="connsiteY1" fmla="*/ 268605 h 422671"/>
                  <a:gd name="connsiteX2" fmla="*/ 30480 w 112457"/>
                  <a:gd name="connsiteY2" fmla="*/ 413385 h 422671"/>
                  <a:gd name="connsiteX3" fmla="*/ 67627 w 112457"/>
                  <a:gd name="connsiteY3" fmla="*/ 418148 h 422671"/>
                  <a:gd name="connsiteX4" fmla="*/ 80963 w 112457"/>
                  <a:gd name="connsiteY4" fmla="*/ 375285 h 422671"/>
                  <a:gd name="connsiteX5" fmla="*/ 109538 w 112457"/>
                  <a:gd name="connsiteY5" fmla="*/ 231458 h 422671"/>
                  <a:gd name="connsiteX6" fmla="*/ 90488 w 112457"/>
                  <a:gd name="connsiteY6" fmla="*/ 80963 h 422671"/>
                  <a:gd name="connsiteX7" fmla="*/ 72390 w 112457"/>
                  <a:gd name="connsiteY7" fmla="*/ 61913 h 422671"/>
                  <a:gd name="connsiteX8" fmla="*/ 0 w 112457"/>
                  <a:gd name="connsiteY8" fmla="*/ 0 h 42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457" h="422671">
                    <a:moveTo>
                      <a:pt x="0" y="0"/>
                    </a:moveTo>
                    <a:cubicBezTo>
                      <a:pt x="5715" y="77153"/>
                      <a:pt x="28575" y="191453"/>
                      <a:pt x="34290" y="268605"/>
                    </a:cubicBezTo>
                    <a:cubicBezTo>
                      <a:pt x="36195" y="289560"/>
                      <a:pt x="39052" y="367665"/>
                      <a:pt x="30480" y="413385"/>
                    </a:cubicBezTo>
                    <a:cubicBezTo>
                      <a:pt x="28575" y="424815"/>
                      <a:pt x="58102" y="424815"/>
                      <a:pt x="67627" y="418148"/>
                    </a:cubicBezTo>
                    <a:cubicBezTo>
                      <a:pt x="74295" y="414338"/>
                      <a:pt x="80963" y="382905"/>
                      <a:pt x="80963" y="375285"/>
                    </a:cubicBezTo>
                    <a:cubicBezTo>
                      <a:pt x="79058" y="327660"/>
                      <a:pt x="101917" y="275273"/>
                      <a:pt x="109538" y="231458"/>
                    </a:cubicBezTo>
                    <a:cubicBezTo>
                      <a:pt x="117158" y="186690"/>
                      <a:pt x="109538" y="122873"/>
                      <a:pt x="90488" y="80963"/>
                    </a:cubicBezTo>
                    <a:cubicBezTo>
                      <a:pt x="86677" y="72390"/>
                      <a:pt x="80963" y="62865"/>
                      <a:pt x="72390" y="6191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7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71" name="Freeform: Shape 470">
                <a:extLst>
                  <a:ext uri="{FF2B5EF4-FFF2-40B4-BE49-F238E27FC236}">
                    <a16:creationId xmlns:a16="http://schemas.microsoft.com/office/drawing/2014/main" id="{9B859F28-585D-CDB7-BD87-53DBA1D23F61}"/>
                  </a:ext>
                </a:extLst>
              </p:cNvPr>
              <p:cNvSpPr/>
              <p:nvPr/>
            </p:nvSpPr>
            <p:spPr>
              <a:xfrm>
                <a:off x="1846523" y="4740649"/>
                <a:ext cx="54815" cy="108522"/>
              </a:xfrm>
              <a:custGeom>
                <a:avLst/>
                <a:gdLst>
                  <a:gd name="connsiteX0" fmla="*/ 13709 w 54815"/>
                  <a:gd name="connsiteY0" fmla="*/ 29564 h 108522"/>
                  <a:gd name="connsiteX1" fmla="*/ 7994 w 54815"/>
                  <a:gd name="connsiteY1" fmla="*/ 28611 h 108522"/>
                  <a:gd name="connsiteX2" fmla="*/ 2279 w 54815"/>
                  <a:gd name="connsiteY2" fmla="*/ 68616 h 108522"/>
                  <a:gd name="connsiteX3" fmla="*/ 374 w 54815"/>
                  <a:gd name="connsiteY3" fmla="*/ 92429 h 108522"/>
                  <a:gd name="connsiteX4" fmla="*/ 9899 w 54815"/>
                  <a:gd name="connsiteY4" fmla="*/ 107669 h 108522"/>
                  <a:gd name="connsiteX5" fmla="*/ 30854 w 54815"/>
                  <a:gd name="connsiteY5" fmla="*/ 100049 h 108522"/>
                  <a:gd name="connsiteX6" fmla="*/ 41331 w 54815"/>
                  <a:gd name="connsiteY6" fmla="*/ 81951 h 108522"/>
                  <a:gd name="connsiteX7" fmla="*/ 48951 w 54815"/>
                  <a:gd name="connsiteY7" fmla="*/ 61949 h 108522"/>
                  <a:gd name="connsiteX8" fmla="*/ 54666 w 54815"/>
                  <a:gd name="connsiteY8" fmla="*/ 19086 h 108522"/>
                  <a:gd name="connsiteX9" fmla="*/ 49904 w 54815"/>
                  <a:gd name="connsiteY9" fmla="*/ 36 h 108522"/>
                  <a:gd name="connsiteX10" fmla="*/ 43236 w 54815"/>
                  <a:gd name="connsiteY10" fmla="*/ 5751 h 108522"/>
                  <a:gd name="connsiteX11" fmla="*/ 16566 w 54815"/>
                  <a:gd name="connsiteY11" fmla="*/ 28611 h 108522"/>
                  <a:gd name="connsiteX12" fmla="*/ 13709 w 54815"/>
                  <a:gd name="connsiteY12" fmla="*/ 29564 h 108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815" h="108522">
                    <a:moveTo>
                      <a:pt x="13709" y="29564"/>
                    </a:moveTo>
                    <a:cubicBezTo>
                      <a:pt x="12756" y="35279"/>
                      <a:pt x="7994" y="23849"/>
                      <a:pt x="7994" y="28611"/>
                    </a:cubicBezTo>
                    <a:cubicBezTo>
                      <a:pt x="7994" y="34326"/>
                      <a:pt x="3231" y="61949"/>
                      <a:pt x="2279" y="68616"/>
                    </a:cubicBezTo>
                    <a:cubicBezTo>
                      <a:pt x="374" y="76236"/>
                      <a:pt x="-579" y="85761"/>
                      <a:pt x="374" y="92429"/>
                    </a:cubicBezTo>
                    <a:cubicBezTo>
                      <a:pt x="1326" y="99096"/>
                      <a:pt x="3231" y="104811"/>
                      <a:pt x="9899" y="107669"/>
                    </a:cubicBezTo>
                    <a:cubicBezTo>
                      <a:pt x="16566" y="110526"/>
                      <a:pt x="25139" y="105764"/>
                      <a:pt x="30854" y="100049"/>
                    </a:cubicBezTo>
                    <a:cubicBezTo>
                      <a:pt x="36569" y="94334"/>
                      <a:pt x="38474" y="89571"/>
                      <a:pt x="41331" y="81951"/>
                    </a:cubicBezTo>
                    <a:cubicBezTo>
                      <a:pt x="44189" y="75284"/>
                      <a:pt x="47999" y="68616"/>
                      <a:pt x="48951" y="61949"/>
                    </a:cubicBezTo>
                    <a:cubicBezTo>
                      <a:pt x="51809" y="48614"/>
                      <a:pt x="55619" y="32421"/>
                      <a:pt x="54666" y="19086"/>
                    </a:cubicBezTo>
                    <a:cubicBezTo>
                      <a:pt x="54666" y="17181"/>
                      <a:pt x="50856" y="-916"/>
                      <a:pt x="49904" y="36"/>
                    </a:cubicBezTo>
                    <a:cubicBezTo>
                      <a:pt x="47046" y="1941"/>
                      <a:pt x="45141" y="3846"/>
                      <a:pt x="43236" y="5751"/>
                    </a:cubicBezTo>
                    <a:cubicBezTo>
                      <a:pt x="34664" y="13371"/>
                      <a:pt x="26091" y="20991"/>
                      <a:pt x="16566" y="28611"/>
                    </a:cubicBezTo>
                    <a:cubicBezTo>
                      <a:pt x="12756" y="30516"/>
                      <a:pt x="14661" y="24801"/>
                      <a:pt x="13709" y="29564"/>
                    </a:cubicBezTo>
                    <a:close/>
                  </a:path>
                </a:pathLst>
              </a:custGeom>
              <a:solidFill>
                <a:srgbClr val="FFC7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72" name="Freeform: Shape 471">
                <a:extLst>
                  <a:ext uri="{FF2B5EF4-FFF2-40B4-BE49-F238E27FC236}">
                    <a16:creationId xmlns:a16="http://schemas.microsoft.com/office/drawing/2014/main" id="{101E256A-B539-235B-E1E0-1A96FAC13EC0}"/>
                  </a:ext>
                </a:extLst>
              </p:cNvPr>
              <p:cNvSpPr/>
              <p:nvPr/>
            </p:nvSpPr>
            <p:spPr>
              <a:xfrm>
                <a:off x="1716036" y="4114893"/>
                <a:ext cx="240995" cy="411480"/>
              </a:xfrm>
              <a:custGeom>
                <a:avLst/>
                <a:gdLst>
                  <a:gd name="connsiteX0" fmla="*/ 214680 w 240995"/>
                  <a:gd name="connsiteY0" fmla="*/ 380047 h 411480"/>
                  <a:gd name="connsiteX1" fmla="*/ 110858 w 240995"/>
                  <a:gd name="connsiteY1" fmla="*/ 411480 h 411480"/>
                  <a:gd name="connsiteX2" fmla="*/ 22275 w 240995"/>
                  <a:gd name="connsiteY2" fmla="*/ 389572 h 411480"/>
                  <a:gd name="connsiteX3" fmla="*/ 6083 w 240995"/>
                  <a:gd name="connsiteY3" fmla="*/ 220028 h 411480"/>
                  <a:gd name="connsiteX4" fmla="*/ 4178 w 240995"/>
                  <a:gd name="connsiteY4" fmla="*/ 39053 h 411480"/>
                  <a:gd name="connsiteX5" fmla="*/ 4178 w 240995"/>
                  <a:gd name="connsiteY5" fmla="*/ 37147 h 411480"/>
                  <a:gd name="connsiteX6" fmla="*/ 4178 w 240995"/>
                  <a:gd name="connsiteY6" fmla="*/ 35243 h 411480"/>
                  <a:gd name="connsiteX7" fmla="*/ 10845 w 240995"/>
                  <a:gd name="connsiteY7" fmla="*/ 6667 h 411480"/>
                  <a:gd name="connsiteX8" fmla="*/ 49898 w 240995"/>
                  <a:gd name="connsiteY8" fmla="*/ 35243 h 411480"/>
                  <a:gd name="connsiteX9" fmla="*/ 192773 w 240995"/>
                  <a:gd name="connsiteY9" fmla="*/ 0 h 411480"/>
                  <a:gd name="connsiteX10" fmla="*/ 207060 w 240995"/>
                  <a:gd name="connsiteY10" fmla="*/ 20955 h 411480"/>
                  <a:gd name="connsiteX11" fmla="*/ 208965 w 240995"/>
                  <a:gd name="connsiteY11" fmla="*/ 24765 h 411480"/>
                  <a:gd name="connsiteX12" fmla="*/ 214680 w 240995"/>
                  <a:gd name="connsiteY12" fmla="*/ 380047 h 41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0995" h="411480">
                    <a:moveTo>
                      <a:pt x="214680" y="380047"/>
                    </a:moveTo>
                    <a:cubicBezTo>
                      <a:pt x="211823" y="406718"/>
                      <a:pt x="129908" y="410528"/>
                      <a:pt x="110858" y="411480"/>
                    </a:cubicBezTo>
                    <a:cubicBezTo>
                      <a:pt x="95618" y="411480"/>
                      <a:pt x="27990" y="403860"/>
                      <a:pt x="22275" y="389572"/>
                    </a:cubicBezTo>
                    <a:cubicBezTo>
                      <a:pt x="15608" y="369570"/>
                      <a:pt x="7988" y="249555"/>
                      <a:pt x="6083" y="220028"/>
                    </a:cubicBezTo>
                    <a:cubicBezTo>
                      <a:pt x="2273" y="159068"/>
                      <a:pt x="-4395" y="100013"/>
                      <a:pt x="4178" y="39053"/>
                    </a:cubicBezTo>
                    <a:cubicBezTo>
                      <a:pt x="4178" y="38100"/>
                      <a:pt x="4178" y="37147"/>
                      <a:pt x="4178" y="37147"/>
                    </a:cubicBezTo>
                    <a:cubicBezTo>
                      <a:pt x="4178" y="36195"/>
                      <a:pt x="4178" y="36195"/>
                      <a:pt x="4178" y="35243"/>
                    </a:cubicBezTo>
                    <a:cubicBezTo>
                      <a:pt x="6083" y="26670"/>
                      <a:pt x="10845" y="6667"/>
                      <a:pt x="10845" y="6667"/>
                    </a:cubicBezTo>
                    <a:cubicBezTo>
                      <a:pt x="10845" y="6667"/>
                      <a:pt x="17513" y="29528"/>
                      <a:pt x="49898" y="35243"/>
                    </a:cubicBezTo>
                    <a:cubicBezTo>
                      <a:pt x="149910" y="54293"/>
                      <a:pt x="195630" y="5715"/>
                      <a:pt x="192773" y="0"/>
                    </a:cubicBezTo>
                    <a:cubicBezTo>
                      <a:pt x="197535" y="7620"/>
                      <a:pt x="202298" y="14288"/>
                      <a:pt x="207060" y="20955"/>
                    </a:cubicBezTo>
                    <a:cubicBezTo>
                      <a:pt x="208013" y="21908"/>
                      <a:pt x="208965" y="22860"/>
                      <a:pt x="208965" y="24765"/>
                    </a:cubicBezTo>
                    <a:cubicBezTo>
                      <a:pt x="273735" y="121920"/>
                      <a:pt x="221348" y="326707"/>
                      <a:pt x="214680" y="380047"/>
                    </a:cubicBezTo>
                    <a:close/>
                  </a:path>
                </a:pathLst>
              </a:custGeom>
              <a:solidFill>
                <a:srgbClr val="1515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473" name="Graphic 4">
                <a:extLst>
                  <a:ext uri="{FF2B5EF4-FFF2-40B4-BE49-F238E27FC236}">
                    <a16:creationId xmlns:a16="http://schemas.microsoft.com/office/drawing/2014/main" id="{F39C6E29-2198-E8BC-343B-4673ECA81922}"/>
                  </a:ext>
                </a:extLst>
              </p:cNvPr>
              <p:cNvGrpSpPr/>
              <p:nvPr/>
            </p:nvGrpSpPr>
            <p:grpSpPr>
              <a:xfrm>
                <a:off x="1663579" y="4078698"/>
                <a:ext cx="132834" cy="60759"/>
                <a:chOff x="1663579" y="4078698"/>
                <a:chExt cx="132834" cy="60759"/>
              </a:xfrm>
              <a:solidFill>
                <a:srgbClr val="F3A984"/>
              </a:solidFill>
            </p:grpSpPr>
            <p:sp>
              <p:nvSpPr>
                <p:cNvPr id="483" name="Freeform: Shape 482">
                  <a:extLst>
                    <a:ext uri="{FF2B5EF4-FFF2-40B4-BE49-F238E27FC236}">
                      <a16:creationId xmlns:a16="http://schemas.microsoft.com/office/drawing/2014/main" id="{508964F2-48A3-197E-4720-A050D82C67D5}"/>
                    </a:ext>
                  </a:extLst>
                </p:cNvPr>
                <p:cNvSpPr/>
                <p:nvPr/>
              </p:nvSpPr>
              <p:spPr>
                <a:xfrm>
                  <a:off x="1702117" y="4078698"/>
                  <a:ext cx="94297" cy="60759"/>
                </a:xfrm>
                <a:custGeom>
                  <a:avLst/>
                  <a:gdLst>
                    <a:gd name="connsiteX0" fmla="*/ 7620 w 94297"/>
                    <a:gd name="connsiteY0" fmla="*/ 10478 h 60759"/>
                    <a:gd name="connsiteX1" fmla="*/ 2857 w 94297"/>
                    <a:gd name="connsiteY1" fmla="*/ 14288 h 60759"/>
                    <a:gd name="connsiteX2" fmla="*/ 0 w 94297"/>
                    <a:gd name="connsiteY2" fmla="*/ 21908 h 60759"/>
                    <a:gd name="connsiteX3" fmla="*/ 4763 w 94297"/>
                    <a:gd name="connsiteY3" fmla="*/ 33338 h 60759"/>
                    <a:gd name="connsiteX4" fmla="*/ 7620 w 94297"/>
                    <a:gd name="connsiteY4" fmla="*/ 35242 h 60759"/>
                    <a:gd name="connsiteX5" fmla="*/ 6668 w 94297"/>
                    <a:gd name="connsiteY5" fmla="*/ 37148 h 60759"/>
                    <a:gd name="connsiteX6" fmla="*/ 17145 w 94297"/>
                    <a:gd name="connsiteY6" fmla="*/ 52388 h 60759"/>
                    <a:gd name="connsiteX7" fmla="*/ 76200 w 94297"/>
                    <a:gd name="connsiteY7" fmla="*/ 47625 h 60759"/>
                    <a:gd name="connsiteX8" fmla="*/ 94297 w 94297"/>
                    <a:gd name="connsiteY8" fmla="*/ 37148 h 60759"/>
                    <a:gd name="connsiteX9" fmla="*/ 85725 w 94297"/>
                    <a:gd name="connsiteY9" fmla="*/ 1905 h 60759"/>
                    <a:gd name="connsiteX10" fmla="*/ 39052 w 94297"/>
                    <a:gd name="connsiteY10" fmla="*/ 0 h 60759"/>
                    <a:gd name="connsiteX11" fmla="*/ 19050 w 94297"/>
                    <a:gd name="connsiteY11" fmla="*/ 1905 h 60759"/>
                    <a:gd name="connsiteX12" fmla="*/ 10477 w 94297"/>
                    <a:gd name="connsiteY12" fmla="*/ 8573 h 60759"/>
                    <a:gd name="connsiteX13" fmla="*/ 7620 w 94297"/>
                    <a:gd name="connsiteY13" fmla="*/ 10478 h 6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4297" h="60759">
                      <a:moveTo>
                        <a:pt x="7620" y="10478"/>
                      </a:moveTo>
                      <a:cubicBezTo>
                        <a:pt x="5715" y="11430"/>
                        <a:pt x="4763" y="12383"/>
                        <a:pt x="2857" y="14288"/>
                      </a:cubicBezTo>
                      <a:cubicBezTo>
                        <a:pt x="952" y="16192"/>
                        <a:pt x="0" y="19050"/>
                        <a:pt x="0" y="21908"/>
                      </a:cubicBezTo>
                      <a:cubicBezTo>
                        <a:pt x="0" y="25717"/>
                        <a:pt x="952" y="30480"/>
                        <a:pt x="4763" y="33338"/>
                      </a:cubicBezTo>
                      <a:cubicBezTo>
                        <a:pt x="5715" y="34290"/>
                        <a:pt x="6668" y="34290"/>
                        <a:pt x="7620" y="35242"/>
                      </a:cubicBezTo>
                      <a:cubicBezTo>
                        <a:pt x="7620" y="36195"/>
                        <a:pt x="6668" y="36195"/>
                        <a:pt x="6668" y="37148"/>
                      </a:cubicBezTo>
                      <a:cubicBezTo>
                        <a:pt x="1905" y="41910"/>
                        <a:pt x="5715" y="51435"/>
                        <a:pt x="17145" y="52388"/>
                      </a:cubicBezTo>
                      <a:cubicBezTo>
                        <a:pt x="18097" y="68580"/>
                        <a:pt x="61913" y="58103"/>
                        <a:pt x="76200" y="47625"/>
                      </a:cubicBezTo>
                      <a:cubicBezTo>
                        <a:pt x="80963" y="44767"/>
                        <a:pt x="84772" y="39053"/>
                        <a:pt x="94297" y="37148"/>
                      </a:cubicBezTo>
                      <a:lnTo>
                        <a:pt x="85725" y="1905"/>
                      </a:lnTo>
                      <a:cubicBezTo>
                        <a:pt x="76200" y="0"/>
                        <a:pt x="48577" y="953"/>
                        <a:pt x="39052" y="0"/>
                      </a:cubicBezTo>
                      <a:cubicBezTo>
                        <a:pt x="32385" y="0"/>
                        <a:pt x="25718" y="0"/>
                        <a:pt x="19050" y="1905"/>
                      </a:cubicBezTo>
                      <a:cubicBezTo>
                        <a:pt x="15240" y="2858"/>
                        <a:pt x="12382" y="5715"/>
                        <a:pt x="10477" y="8573"/>
                      </a:cubicBezTo>
                      <a:cubicBezTo>
                        <a:pt x="8572" y="9525"/>
                        <a:pt x="8572" y="9525"/>
                        <a:pt x="7620" y="10478"/>
                      </a:cubicBezTo>
                      <a:close/>
                    </a:path>
                  </a:pathLst>
                </a:custGeom>
                <a:solidFill>
                  <a:srgbClr val="F3A9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84" name="Freeform: Shape 483">
                  <a:extLst>
                    <a:ext uri="{FF2B5EF4-FFF2-40B4-BE49-F238E27FC236}">
                      <a16:creationId xmlns:a16="http://schemas.microsoft.com/office/drawing/2014/main" id="{3D826AFD-D6BC-268A-1E7A-39890DC11B71}"/>
                    </a:ext>
                  </a:extLst>
                </p:cNvPr>
                <p:cNvSpPr/>
                <p:nvPr/>
              </p:nvSpPr>
              <p:spPr>
                <a:xfrm>
                  <a:off x="1663579" y="4085365"/>
                  <a:ext cx="58539" cy="22860"/>
                </a:xfrm>
                <a:custGeom>
                  <a:avLst/>
                  <a:gdLst>
                    <a:gd name="connsiteX0" fmla="*/ 58540 w 58539"/>
                    <a:gd name="connsiteY0" fmla="*/ 0 h 22860"/>
                    <a:gd name="connsiteX1" fmla="*/ 35680 w 58539"/>
                    <a:gd name="connsiteY1" fmla="*/ 2858 h 22860"/>
                    <a:gd name="connsiteX2" fmla="*/ 12820 w 58539"/>
                    <a:gd name="connsiteY2" fmla="*/ 7620 h 22860"/>
                    <a:gd name="connsiteX3" fmla="*/ 6152 w 58539"/>
                    <a:gd name="connsiteY3" fmla="*/ 10478 h 22860"/>
                    <a:gd name="connsiteX4" fmla="*/ 437 w 58539"/>
                    <a:gd name="connsiteY4" fmla="*/ 19050 h 22860"/>
                    <a:gd name="connsiteX5" fmla="*/ 3295 w 58539"/>
                    <a:gd name="connsiteY5" fmla="*/ 20955 h 22860"/>
                    <a:gd name="connsiteX6" fmla="*/ 11867 w 58539"/>
                    <a:gd name="connsiteY6" fmla="*/ 22860 h 22860"/>
                    <a:gd name="connsiteX7" fmla="*/ 34727 w 58539"/>
                    <a:gd name="connsiteY7" fmla="*/ 18098 h 22860"/>
                    <a:gd name="connsiteX8" fmla="*/ 58540 w 58539"/>
                    <a:gd name="connsiteY8" fmla="*/ 11430 h 22860"/>
                    <a:gd name="connsiteX9" fmla="*/ 58540 w 58539"/>
                    <a:gd name="connsiteY9" fmla="*/ 0 h 22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8539" h="22860">
                      <a:moveTo>
                        <a:pt x="58540" y="0"/>
                      </a:moveTo>
                      <a:cubicBezTo>
                        <a:pt x="50920" y="0"/>
                        <a:pt x="43300" y="1905"/>
                        <a:pt x="35680" y="2858"/>
                      </a:cubicBezTo>
                      <a:cubicBezTo>
                        <a:pt x="28060" y="3810"/>
                        <a:pt x="20440" y="5715"/>
                        <a:pt x="12820" y="7620"/>
                      </a:cubicBezTo>
                      <a:cubicBezTo>
                        <a:pt x="9962" y="8573"/>
                        <a:pt x="8057" y="9525"/>
                        <a:pt x="6152" y="10478"/>
                      </a:cubicBezTo>
                      <a:cubicBezTo>
                        <a:pt x="3295" y="11430"/>
                        <a:pt x="-1468" y="16193"/>
                        <a:pt x="437" y="19050"/>
                      </a:cubicBezTo>
                      <a:cubicBezTo>
                        <a:pt x="1390" y="20003"/>
                        <a:pt x="2342" y="20955"/>
                        <a:pt x="3295" y="20955"/>
                      </a:cubicBezTo>
                      <a:cubicBezTo>
                        <a:pt x="6152" y="21908"/>
                        <a:pt x="9010" y="22860"/>
                        <a:pt x="11867" y="22860"/>
                      </a:cubicBezTo>
                      <a:cubicBezTo>
                        <a:pt x="19487" y="21908"/>
                        <a:pt x="27107" y="20003"/>
                        <a:pt x="34727" y="18098"/>
                      </a:cubicBezTo>
                      <a:cubicBezTo>
                        <a:pt x="42347" y="16193"/>
                        <a:pt x="50920" y="13335"/>
                        <a:pt x="58540" y="11430"/>
                      </a:cubicBezTo>
                      <a:lnTo>
                        <a:pt x="58540" y="0"/>
                      </a:lnTo>
                      <a:close/>
                    </a:path>
                  </a:pathLst>
                </a:custGeom>
                <a:solidFill>
                  <a:srgbClr val="F3A9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474" name="Freeform: Shape 473">
                <a:extLst>
                  <a:ext uri="{FF2B5EF4-FFF2-40B4-BE49-F238E27FC236}">
                    <a16:creationId xmlns:a16="http://schemas.microsoft.com/office/drawing/2014/main" id="{3F804D43-48A1-1AAD-7C37-60EEB959C4CE}"/>
                  </a:ext>
                </a:extLst>
              </p:cNvPr>
              <p:cNvSpPr/>
              <p:nvPr/>
            </p:nvSpPr>
            <p:spPr>
              <a:xfrm>
                <a:off x="1771649" y="3817074"/>
                <a:ext cx="205144" cy="304416"/>
              </a:xfrm>
              <a:custGeom>
                <a:avLst/>
                <a:gdLst>
                  <a:gd name="connsiteX0" fmla="*/ 199073 w 205144"/>
                  <a:gd name="connsiteY0" fmla="*/ 175899 h 304416"/>
                  <a:gd name="connsiteX1" fmla="*/ 201930 w 205144"/>
                  <a:gd name="connsiteY1" fmla="*/ 154944 h 304416"/>
                  <a:gd name="connsiteX2" fmla="*/ 204788 w 205144"/>
                  <a:gd name="connsiteY2" fmla="*/ 80649 h 304416"/>
                  <a:gd name="connsiteX3" fmla="*/ 199073 w 205144"/>
                  <a:gd name="connsiteY3" fmla="*/ 33977 h 304416"/>
                  <a:gd name="connsiteX4" fmla="*/ 181927 w 205144"/>
                  <a:gd name="connsiteY4" fmla="*/ 4449 h 304416"/>
                  <a:gd name="connsiteX5" fmla="*/ 145733 w 205144"/>
                  <a:gd name="connsiteY5" fmla="*/ 10165 h 304416"/>
                  <a:gd name="connsiteX6" fmla="*/ 127635 w 205144"/>
                  <a:gd name="connsiteY6" fmla="*/ 88269 h 304416"/>
                  <a:gd name="connsiteX7" fmla="*/ 124777 w 205144"/>
                  <a:gd name="connsiteY7" fmla="*/ 174947 h 304416"/>
                  <a:gd name="connsiteX8" fmla="*/ 53340 w 205144"/>
                  <a:gd name="connsiteY8" fmla="*/ 234002 h 304416"/>
                  <a:gd name="connsiteX9" fmla="*/ 24765 w 205144"/>
                  <a:gd name="connsiteY9" fmla="*/ 246385 h 304416"/>
                  <a:gd name="connsiteX10" fmla="*/ 3810 w 205144"/>
                  <a:gd name="connsiteY10" fmla="*/ 258767 h 304416"/>
                  <a:gd name="connsiteX11" fmla="*/ 952 w 205144"/>
                  <a:gd name="connsiteY11" fmla="*/ 282579 h 304416"/>
                  <a:gd name="connsiteX12" fmla="*/ 5715 w 205144"/>
                  <a:gd name="connsiteY12" fmla="*/ 294962 h 304416"/>
                  <a:gd name="connsiteX13" fmla="*/ 32385 w 205144"/>
                  <a:gd name="connsiteY13" fmla="*/ 301629 h 304416"/>
                  <a:gd name="connsiteX14" fmla="*/ 71438 w 205144"/>
                  <a:gd name="connsiteY14" fmla="*/ 291152 h 304416"/>
                  <a:gd name="connsiteX15" fmla="*/ 142875 w 205144"/>
                  <a:gd name="connsiteY15" fmla="*/ 254957 h 304416"/>
                  <a:gd name="connsiteX16" fmla="*/ 180975 w 205144"/>
                  <a:gd name="connsiteY16" fmla="*/ 215904 h 304416"/>
                  <a:gd name="connsiteX17" fmla="*/ 199073 w 205144"/>
                  <a:gd name="connsiteY17" fmla="*/ 175899 h 304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5144" h="304416">
                    <a:moveTo>
                      <a:pt x="199073" y="175899"/>
                    </a:moveTo>
                    <a:cubicBezTo>
                      <a:pt x="200025" y="169232"/>
                      <a:pt x="200977" y="161612"/>
                      <a:pt x="201930" y="154944"/>
                    </a:cubicBezTo>
                    <a:cubicBezTo>
                      <a:pt x="204788" y="130179"/>
                      <a:pt x="205740" y="105415"/>
                      <a:pt x="204788" y="80649"/>
                    </a:cubicBezTo>
                    <a:cubicBezTo>
                      <a:pt x="203835" y="65410"/>
                      <a:pt x="201930" y="49217"/>
                      <a:pt x="199073" y="33977"/>
                    </a:cubicBezTo>
                    <a:cubicBezTo>
                      <a:pt x="197167" y="21594"/>
                      <a:pt x="194310" y="11117"/>
                      <a:pt x="181927" y="4449"/>
                    </a:cubicBezTo>
                    <a:cubicBezTo>
                      <a:pt x="169545" y="-2218"/>
                      <a:pt x="154305" y="-2218"/>
                      <a:pt x="145733" y="10165"/>
                    </a:cubicBezTo>
                    <a:cubicBezTo>
                      <a:pt x="130492" y="33024"/>
                      <a:pt x="127635" y="60647"/>
                      <a:pt x="127635" y="88269"/>
                    </a:cubicBezTo>
                    <a:cubicBezTo>
                      <a:pt x="127635" y="114940"/>
                      <a:pt x="135255" y="150182"/>
                      <a:pt x="124777" y="174947"/>
                    </a:cubicBezTo>
                    <a:cubicBezTo>
                      <a:pt x="113348" y="201617"/>
                      <a:pt x="79058" y="223524"/>
                      <a:pt x="53340" y="234002"/>
                    </a:cubicBezTo>
                    <a:cubicBezTo>
                      <a:pt x="43815" y="237812"/>
                      <a:pt x="34290" y="242574"/>
                      <a:pt x="24765" y="246385"/>
                    </a:cubicBezTo>
                    <a:cubicBezTo>
                      <a:pt x="16193" y="249242"/>
                      <a:pt x="9525" y="250194"/>
                      <a:pt x="3810" y="258767"/>
                    </a:cubicBezTo>
                    <a:cubicBezTo>
                      <a:pt x="0" y="265435"/>
                      <a:pt x="-952" y="275912"/>
                      <a:pt x="952" y="282579"/>
                    </a:cubicBezTo>
                    <a:cubicBezTo>
                      <a:pt x="1905" y="287342"/>
                      <a:pt x="3810" y="291152"/>
                      <a:pt x="5715" y="294962"/>
                    </a:cubicBezTo>
                    <a:cubicBezTo>
                      <a:pt x="12382" y="308297"/>
                      <a:pt x="20002" y="304487"/>
                      <a:pt x="32385" y="301629"/>
                    </a:cubicBezTo>
                    <a:cubicBezTo>
                      <a:pt x="45720" y="298772"/>
                      <a:pt x="59055" y="295915"/>
                      <a:pt x="71438" y="291152"/>
                    </a:cubicBezTo>
                    <a:cubicBezTo>
                      <a:pt x="97155" y="282579"/>
                      <a:pt x="121920" y="271149"/>
                      <a:pt x="142875" y="254957"/>
                    </a:cubicBezTo>
                    <a:cubicBezTo>
                      <a:pt x="157163" y="243527"/>
                      <a:pt x="170498" y="231144"/>
                      <a:pt x="180975" y="215904"/>
                    </a:cubicBezTo>
                    <a:cubicBezTo>
                      <a:pt x="192405" y="204474"/>
                      <a:pt x="196215" y="190187"/>
                      <a:pt x="199073" y="175899"/>
                    </a:cubicBezTo>
                    <a:close/>
                  </a:path>
                </a:pathLst>
              </a:custGeom>
              <a:solidFill>
                <a:srgbClr val="EBEE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95D8D2E1-A1A0-59AA-5755-9E3A689B3CDD}"/>
                  </a:ext>
                </a:extLst>
              </p:cNvPr>
              <p:cNvSpPr/>
              <p:nvPr/>
            </p:nvSpPr>
            <p:spPr>
              <a:xfrm>
                <a:off x="1721167" y="4135848"/>
                <a:ext cx="205740" cy="47625"/>
              </a:xfrm>
              <a:custGeom>
                <a:avLst/>
                <a:gdLst>
                  <a:gd name="connsiteX0" fmla="*/ 205740 w 205740"/>
                  <a:gd name="connsiteY0" fmla="*/ 3810 h 47625"/>
                  <a:gd name="connsiteX1" fmla="*/ 108585 w 205740"/>
                  <a:gd name="connsiteY1" fmla="*/ 46673 h 47625"/>
                  <a:gd name="connsiteX2" fmla="*/ 93345 w 205740"/>
                  <a:gd name="connsiteY2" fmla="*/ 47625 h 47625"/>
                  <a:gd name="connsiteX3" fmla="*/ 0 w 205740"/>
                  <a:gd name="connsiteY3" fmla="*/ 20002 h 47625"/>
                  <a:gd name="connsiteX4" fmla="*/ 0 w 205740"/>
                  <a:gd name="connsiteY4" fmla="*/ 17145 h 47625"/>
                  <a:gd name="connsiteX5" fmla="*/ 0 w 205740"/>
                  <a:gd name="connsiteY5" fmla="*/ 15240 h 47625"/>
                  <a:gd name="connsiteX6" fmla="*/ 107632 w 205740"/>
                  <a:gd name="connsiteY6" fmla="*/ 42863 h 47625"/>
                  <a:gd name="connsiteX7" fmla="*/ 202883 w 205740"/>
                  <a:gd name="connsiteY7" fmla="*/ 0 h 47625"/>
                  <a:gd name="connsiteX8" fmla="*/ 205740 w 205740"/>
                  <a:gd name="connsiteY8" fmla="*/ 381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5740" h="47625">
                    <a:moveTo>
                      <a:pt x="205740" y="3810"/>
                    </a:moveTo>
                    <a:cubicBezTo>
                      <a:pt x="179070" y="28575"/>
                      <a:pt x="144780" y="43815"/>
                      <a:pt x="108585" y="46673"/>
                    </a:cubicBezTo>
                    <a:cubicBezTo>
                      <a:pt x="103822" y="47625"/>
                      <a:pt x="98107" y="47625"/>
                      <a:pt x="93345" y="47625"/>
                    </a:cubicBezTo>
                    <a:cubicBezTo>
                      <a:pt x="60960" y="47625"/>
                      <a:pt x="27622" y="38100"/>
                      <a:pt x="0" y="20002"/>
                    </a:cubicBezTo>
                    <a:cubicBezTo>
                      <a:pt x="0" y="19050"/>
                      <a:pt x="0" y="18098"/>
                      <a:pt x="0" y="17145"/>
                    </a:cubicBezTo>
                    <a:cubicBezTo>
                      <a:pt x="0" y="16192"/>
                      <a:pt x="0" y="16192"/>
                      <a:pt x="0" y="15240"/>
                    </a:cubicBezTo>
                    <a:cubicBezTo>
                      <a:pt x="31432" y="36195"/>
                      <a:pt x="70485" y="45720"/>
                      <a:pt x="107632" y="42863"/>
                    </a:cubicBezTo>
                    <a:cubicBezTo>
                      <a:pt x="142875" y="39052"/>
                      <a:pt x="176212" y="24765"/>
                      <a:pt x="202883" y="0"/>
                    </a:cubicBezTo>
                    <a:cubicBezTo>
                      <a:pt x="203835" y="953"/>
                      <a:pt x="204787" y="2858"/>
                      <a:pt x="205740" y="3810"/>
                    </a:cubicBezTo>
                    <a:close/>
                  </a:path>
                </a:pathLst>
              </a:custGeom>
              <a:solidFill>
                <a:srgbClr val="2929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:a16="http://schemas.microsoft.com/office/drawing/2014/main" id="{D5837B65-862A-6314-AE95-F6093B2827A8}"/>
                  </a:ext>
                </a:extLst>
              </p:cNvPr>
              <p:cNvSpPr/>
              <p:nvPr/>
            </p:nvSpPr>
            <p:spPr>
              <a:xfrm>
                <a:off x="1546859" y="3953921"/>
                <a:ext cx="123825" cy="71437"/>
              </a:xfrm>
              <a:custGeom>
                <a:avLst/>
                <a:gdLst>
                  <a:gd name="connsiteX0" fmla="*/ 119063 w 123825"/>
                  <a:gd name="connsiteY0" fmla="*/ 71438 h 71437"/>
                  <a:gd name="connsiteX1" fmla="*/ 0 w 123825"/>
                  <a:gd name="connsiteY1" fmla="*/ 3810 h 71437"/>
                  <a:gd name="connsiteX2" fmla="*/ 4763 w 123825"/>
                  <a:gd name="connsiteY2" fmla="*/ 0 h 71437"/>
                  <a:gd name="connsiteX3" fmla="*/ 123825 w 123825"/>
                  <a:gd name="connsiteY3" fmla="*/ 67627 h 7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825" h="71437">
                    <a:moveTo>
                      <a:pt x="119063" y="71438"/>
                    </a:moveTo>
                    <a:lnTo>
                      <a:pt x="0" y="3810"/>
                    </a:lnTo>
                    <a:lnTo>
                      <a:pt x="4763" y="0"/>
                    </a:lnTo>
                    <a:lnTo>
                      <a:pt x="123825" y="67627"/>
                    </a:lnTo>
                    <a:close/>
                  </a:path>
                </a:pathLst>
              </a:custGeom>
              <a:solidFill>
                <a:srgbClr val="2929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77" name="Freeform: Shape 476">
                <a:extLst>
                  <a:ext uri="{FF2B5EF4-FFF2-40B4-BE49-F238E27FC236}">
                    <a16:creationId xmlns:a16="http://schemas.microsoft.com/office/drawing/2014/main" id="{774ABA92-F40C-A0A5-6956-73FCF87B6597}"/>
                  </a:ext>
                </a:extLst>
              </p:cNvPr>
              <p:cNvSpPr/>
              <p:nvPr/>
            </p:nvSpPr>
            <p:spPr>
              <a:xfrm>
                <a:off x="1665922" y="4021548"/>
                <a:ext cx="50482" cy="151447"/>
              </a:xfrm>
              <a:custGeom>
                <a:avLst/>
                <a:gdLst>
                  <a:gd name="connsiteX0" fmla="*/ 0 w 50482"/>
                  <a:gd name="connsiteY0" fmla="*/ 3810 h 151447"/>
                  <a:gd name="connsiteX1" fmla="*/ 47625 w 50482"/>
                  <a:gd name="connsiteY1" fmla="*/ 151448 h 151447"/>
                  <a:gd name="connsiteX2" fmla="*/ 50482 w 50482"/>
                  <a:gd name="connsiteY2" fmla="*/ 144780 h 151447"/>
                  <a:gd name="connsiteX3" fmla="*/ 4763 w 50482"/>
                  <a:gd name="connsiteY3" fmla="*/ 0 h 15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482" h="151447">
                    <a:moveTo>
                      <a:pt x="0" y="3810"/>
                    </a:moveTo>
                    <a:lnTo>
                      <a:pt x="47625" y="151448"/>
                    </a:lnTo>
                    <a:lnTo>
                      <a:pt x="50482" y="144780"/>
                    </a:lnTo>
                    <a:lnTo>
                      <a:pt x="4763" y="0"/>
                    </a:lnTo>
                    <a:close/>
                  </a:path>
                </a:pathLst>
              </a:custGeom>
              <a:solidFill>
                <a:srgbClr val="2929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78" name="Freeform: Shape 477">
                <a:extLst>
                  <a:ext uri="{FF2B5EF4-FFF2-40B4-BE49-F238E27FC236}">
                    <a16:creationId xmlns:a16="http://schemas.microsoft.com/office/drawing/2014/main" id="{0F184376-D9CD-BCCA-40D7-D2B1ED47041E}"/>
                  </a:ext>
                </a:extLst>
              </p:cNvPr>
              <p:cNvSpPr/>
              <p:nvPr/>
            </p:nvSpPr>
            <p:spPr>
              <a:xfrm>
                <a:off x="1546859" y="3957731"/>
                <a:ext cx="166687" cy="215265"/>
              </a:xfrm>
              <a:custGeom>
                <a:avLst/>
                <a:gdLst>
                  <a:gd name="connsiteX0" fmla="*/ 166688 w 166687"/>
                  <a:gd name="connsiteY0" fmla="*/ 215265 h 215265"/>
                  <a:gd name="connsiteX1" fmla="*/ 47625 w 166687"/>
                  <a:gd name="connsiteY1" fmla="*/ 147638 h 215265"/>
                  <a:gd name="connsiteX2" fmla="*/ 0 w 166687"/>
                  <a:gd name="connsiteY2" fmla="*/ 0 h 215265"/>
                  <a:gd name="connsiteX3" fmla="*/ 119063 w 166687"/>
                  <a:gd name="connsiteY3" fmla="*/ 67628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687" h="215265">
                    <a:moveTo>
                      <a:pt x="166688" y="215265"/>
                    </a:moveTo>
                    <a:lnTo>
                      <a:pt x="47625" y="147638"/>
                    </a:lnTo>
                    <a:lnTo>
                      <a:pt x="0" y="0"/>
                    </a:lnTo>
                    <a:lnTo>
                      <a:pt x="119063" y="67628"/>
                    </a:lnTo>
                    <a:close/>
                  </a:path>
                </a:pathLst>
              </a:custGeom>
              <a:solidFill>
                <a:srgbClr val="1515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79" name="Freeform: Shape 478">
                <a:extLst>
                  <a:ext uri="{FF2B5EF4-FFF2-40B4-BE49-F238E27FC236}">
                    <a16:creationId xmlns:a16="http://schemas.microsoft.com/office/drawing/2014/main" id="{2903C5CE-5F57-CFE2-8F87-DAEEB9596CB9}"/>
                  </a:ext>
                </a:extLst>
              </p:cNvPr>
              <p:cNvSpPr/>
              <p:nvPr/>
            </p:nvSpPr>
            <p:spPr>
              <a:xfrm>
                <a:off x="1580785" y="4065141"/>
                <a:ext cx="17565" cy="13678"/>
              </a:xfrm>
              <a:custGeom>
                <a:avLst/>
                <a:gdLst>
                  <a:gd name="connsiteX0" fmla="*/ 6079 w 17565"/>
                  <a:gd name="connsiteY0" fmla="*/ 2127 h 13678"/>
                  <a:gd name="connsiteX1" fmla="*/ 3222 w 17565"/>
                  <a:gd name="connsiteY1" fmla="*/ 13557 h 13678"/>
                  <a:gd name="connsiteX2" fmla="*/ 17509 w 17565"/>
                  <a:gd name="connsiteY2" fmla="*/ 3080 h 13678"/>
                  <a:gd name="connsiteX3" fmla="*/ 6079 w 17565"/>
                  <a:gd name="connsiteY3" fmla="*/ 2127 h 13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65" h="13678">
                    <a:moveTo>
                      <a:pt x="6079" y="2127"/>
                    </a:moveTo>
                    <a:cubicBezTo>
                      <a:pt x="-2493" y="3080"/>
                      <a:pt x="-588" y="12605"/>
                      <a:pt x="3222" y="13557"/>
                    </a:cubicBezTo>
                    <a:cubicBezTo>
                      <a:pt x="7032" y="14509"/>
                      <a:pt x="18462" y="9747"/>
                      <a:pt x="17509" y="3080"/>
                    </a:cubicBezTo>
                    <a:cubicBezTo>
                      <a:pt x="16557" y="-2636"/>
                      <a:pt x="10842" y="1174"/>
                      <a:pt x="6079" y="2127"/>
                    </a:cubicBezTo>
                    <a:close/>
                  </a:path>
                </a:pathLst>
              </a:custGeom>
              <a:solidFill>
                <a:srgbClr val="F3A9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C23A0D37-45AF-AFF0-5715-9C09A39A4471}"/>
                  </a:ext>
                </a:extLst>
              </p:cNvPr>
              <p:cNvSpPr/>
              <p:nvPr/>
            </p:nvSpPr>
            <p:spPr>
              <a:xfrm>
                <a:off x="1567067" y="4031952"/>
                <a:ext cx="24126" cy="15551"/>
              </a:xfrm>
              <a:custGeom>
                <a:avLst/>
                <a:gdLst>
                  <a:gd name="connsiteX0" fmla="*/ 4557 w 24126"/>
                  <a:gd name="connsiteY0" fmla="*/ 15314 h 15551"/>
                  <a:gd name="connsiteX1" fmla="*/ 747 w 24126"/>
                  <a:gd name="connsiteY1" fmla="*/ 5789 h 15551"/>
                  <a:gd name="connsiteX2" fmla="*/ 8367 w 24126"/>
                  <a:gd name="connsiteY2" fmla="*/ 2931 h 15551"/>
                  <a:gd name="connsiteX3" fmla="*/ 20750 w 24126"/>
                  <a:gd name="connsiteY3" fmla="*/ 74 h 15551"/>
                  <a:gd name="connsiteX4" fmla="*/ 21702 w 24126"/>
                  <a:gd name="connsiteY4" fmla="*/ 9599 h 15551"/>
                  <a:gd name="connsiteX5" fmla="*/ 4557 w 24126"/>
                  <a:gd name="connsiteY5" fmla="*/ 15314 h 1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26" h="15551">
                    <a:moveTo>
                      <a:pt x="4557" y="15314"/>
                    </a:moveTo>
                    <a:cubicBezTo>
                      <a:pt x="747" y="14361"/>
                      <a:pt x="-1158" y="8646"/>
                      <a:pt x="747" y="5789"/>
                    </a:cubicBezTo>
                    <a:cubicBezTo>
                      <a:pt x="2652" y="2931"/>
                      <a:pt x="5510" y="4836"/>
                      <a:pt x="8367" y="2931"/>
                    </a:cubicBezTo>
                    <a:cubicBezTo>
                      <a:pt x="12177" y="1026"/>
                      <a:pt x="16940" y="74"/>
                      <a:pt x="20750" y="74"/>
                    </a:cubicBezTo>
                    <a:cubicBezTo>
                      <a:pt x="26465" y="-879"/>
                      <a:pt x="23607" y="7694"/>
                      <a:pt x="21702" y="9599"/>
                    </a:cubicBezTo>
                    <a:cubicBezTo>
                      <a:pt x="16940" y="14361"/>
                      <a:pt x="11225" y="16266"/>
                      <a:pt x="4557" y="15314"/>
                    </a:cubicBezTo>
                    <a:close/>
                  </a:path>
                </a:pathLst>
              </a:custGeom>
              <a:solidFill>
                <a:srgbClr val="F3A9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81" name="Freeform: Shape 480">
                <a:extLst>
                  <a:ext uri="{FF2B5EF4-FFF2-40B4-BE49-F238E27FC236}">
                    <a16:creationId xmlns:a16="http://schemas.microsoft.com/office/drawing/2014/main" id="{EBF3ACF3-9E78-05C8-2BF2-184C90B9887E}"/>
                  </a:ext>
                </a:extLst>
              </p:cNvPr>
              <p:cNvSpPr/>
              <p:nvPr/>
            </p:nvSpPr>
            <p:spPr>
              <a:xfrm>
                <a:off x="1569411" y="4042503"/>
                <a:ext cx="24213" cy="16467"/>
              </a:xfrm>
              <a:custGeom>
                <a:avLst/>
                <a:gdLst>
                  <a:gd name="connsiteX0" fmla="*/ 1261 w 24213"/>
                  <a:gd name="connsiteY0" fmla="*/ 4763 h 16467"/>
                  <a:gd name="connsiteX1" fmla="*/ 15548 w 24213"/>
                  <a:gd name="connsiteY1" fmla="*/ 1905 h 16467"/>
                  <a:gd name="connsiteX2" fmla="*/ 19358 w 24213"/>
                  <a:gd name="connsiteY2" fmla="*/ 0 h 16467"/>
                  <a:gd name="connsiteX3" fmla="*/ 23168 w 24213"/>
                  <a:gd name="connsiteY3" fmla="*/ 953 h 16467"/>
                  <a:gd name="connsiteX4" fmla="*/ 16501 w 24213"/>
                  <a:gd name="connsiteY4" fmla="*/ 13335 h 16467"/>
                  <a:gd name="connsiteX5" fmla="*/ 1261 w 24213"/>
                  <a:gd name="connsiteY5" fmla="*/ 4763 h 16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13" h="16467">
                    <a:moveTo>
                      <a:pt x="1261" y="4763"/>
                    </a:moveTo>
                    <a:cubicBezTo>
                      <a:pt x="4118" y="0"/>
                      <a:pt x="6976" y="5715"/>
                      <a:pt x="15548" y="1905"/>
                    </a:cubicBezTo>
                    <a:cubicBezTo>
                      <a:pt x="16501" y="953"/>
                      <a:pt x="18406" y="953"/>
                      <a:pt x="19358" y="0"/>
                    </a:cubicBezTo>
                    <a:cubicBezTo>
                      <a:pt x="20311" y="0"/>
                      <a:pt x="22216" y="0"/>
                      <a:pt x="23168" y="953"/>
                    </a:cubicBezTo>
                    <a:cubicBezTo>
                      <a:pt x="26978" y="5715"/>
                      <a:pt x="19358" y="11430"/>
                      <a:pt x="16501" y="13335"/>
                    </a:cubicBezTo>
                    <a:cubicBezTo>
                      <a:pt x="6023" y="20955"/>
                      <a:pt x="-3502" y="13335"/>
                      <a:pt x="1261" y="4763"/>
                    </a:cubicBezTo>
                    <a:close/>
                  </a:path>
                </a:pathLst>
              </a:custGeom>
              <a:solidFill>
                <a:srgbClr val="F3A9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82" name="Freeform: Shape 481">
                <a:extLst>
                  <a:ext uri="{FF2B5EF4-FFF2-40B4-BE49-F238E27FC236}">
                    <a16:creationId xmlns:a16="http://schemas.microsoft.com/office/drawing/2014/main" id="{A0B725C6-1BB8-BBA1-6AAA-DE385A782BD5}"/>
                  </a:ext>
                </a:extLst>
              </p:cNvPr>
              <p:cNvSpPr/>
              <p:nvPr/>
            </p:nvSpPr>
            <p:spPr>
              <a:xfrm>
                <a:off x="1574091" y="4055071"/>
                <a:ext cx="21467" cy="13241"/>
              </a:xfrm>
              <a:custGeom>
                <a:avLst/>
                <a:gdLst>
                  <a:gd name="connsiteX0" fmla="*/ 1343 w 21467"/>
                  <a:gd name="connsiteY0" fmla="*/ 4577 h 13241"/>
                  <a:gd name="connsiteX1" fmla="*/ 12773 w 21467"/>
                  <a:gd name="connsiteY1" fmla="*/ 767 h 13241"/>
                  <a:gd name="connsiteX2" fmla="*/ 10868 w 21467"/>
                  <a:gd name="connsiteY2" fmla="*/ 12197 h 13241"/>
                  <a:gd name="connsiteX3" fmla="*/ 5153 w 21467"/>
                  <a:gd name="connsiteY3" fmla="*/ 13149 h 13241"/>
                  <a:gd name="connsiteX4" fmla="*/ 1343 w 21467"/>
                  <a:gd name="connsiteY4" fmla="*/ 4577 h 13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67" h="13241">
                    <a:moveTo>
                      <a:pt x="1343" y="4577"/>
                    </a:moveTo>
                    <a:cubicBezTo>
                      <a:pt x="4200" y="1719"/>
                      <a:pt x="6105" y="2672"/>
                      <a:pt x="12773" y="767"/>
                    </a:cubicBezTo>
                    <a:cubicBezTo>
                      <a:pt x="24203" y="-3043"/>
                      <a:pt x="25155" y="8387"/>
                      <a:pt x="10868" y="12197"/>
                    </a:cubicBezTo>
                    <a:cubicBezTo>
                      <a:pt x="9915" y="12197"/>
                      <a:pt x="6105" y="13149"/>
                      <a:pt x="5153" y="13149"/>
                    </a:cubicBezTo>
                    <a:cubicBezTo>
                      <a:pt x="390" y="14102"/>
                      <a:pt x="-1515" y="7434"/>
                      <a:pt x="1343" y="4577"/>
                    </a:cubicBezTo>
                    <a:close/>
                  </a:path>
                </a:pathLst>
              </a:custGeom>
              <a:solidFill>
                <a:srgbClr val="F3A9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485" name="Freeform: Shape 484">
              <a:extLst>
                <a:ext uri="{FF2B5EF4-FFF2-40B4-BE49-F238E27FC236}">
                  <a16:creationId xmlns:a16="http://schemas.microsoft.com/office/drawing/2014/main" id="{90A8C24A-C50B-BADC-61EA-6A5E2EA35B19}"/>
                </a:ext>
              </a:extLst>
            </p:cNvPr>
            <p:cNvSpPr/>
            <p:nvPr/>
          </p:nvSpPr>
          <p:spPr>
            <a:xfrm>
              <a:off x="1833574" y="3720876"/>
              <a:ext cx="101904" cy="302895"/>
            </a:xfrm>
            <a:custGeom>
              <a:avLst/>
              <a:gdLst>
                <a:gd name="connsiteX0" fmla="*/ 101905 w 101904"/>
                <a:gd name="connsiteY0" fmla="*/ 81915 h 302895"/>
                <a:gd name="connsiteX1" fmla="*/ 99047 w 101904"/>
                <a:gd name="connsiteY1" fmla="*/ 60960 h 302895"/>
                <a:gd name="connsiteX2" fmla="*/ 70472 w 101904"/>
                <a:gd name="connsiteY2" fmla="*/ 0 h 302895"/>
                <a:gd name="connsiteX3" fmla="*/ 56185 w 101904"/>
                <a:gd name="connsiteY3" fmla="*/ 27622 h 302895"/>
                <a:gd name="connsiteX4" fmla="*/ 36182 w 101904"/>
                <a:gd name="connsiteY4" fmla="*/ 39052 h 302895"/>
                <a:gd name="connsiteX5" fmla="*/ 23800 w 101904"/>
                <a:gd name="connsiteY5" fmla="*/ 49530 h 302895"/>
                <a:gd name="connsiteX6" fmla="*/ 39040 w 101904"/>
                <a:gd name="connsiteY6" fmla="*/ 80010 h 302895"/>
                <a:gd name="connsiteX7" fmla="*/ 51422 w 101904"/>
                <a:gd name="connsiteY7" fmla="*/ 136208 h 302895"/>
                <a:gd name="connsiteX8" fmla="*/ 36182 w 101904"/>
                <a:gd name="connsiteY8" fmla="*/ 194310 h 302895"/>
                <a:gd name="connsiteX9" fmla="*/ 9512 w 101904"/>
                <a:gd name="connsiteY9" fmla="*/ 233363 h 302895"/>
                <a:gd name="connsiteX10" fmla="*/ 5702 w 101904"/>
                <a:gd name="connsiteY10" fmla="*/ 302895 h 302895"/>
                <a:gd name="connsiteX11" fmla="*/ 26657 w 101904"/>
                <a:gd name="connsiteY11" fmla="*/ 267652 h 302895"/>
                <a:gd name="connsiteX12" fmla="*/ 67615 w 101904"/>
                <a:gd name="connsiteY12" fmla="*/ 232410 h 302895"/>
                <a:gd name="connsiteX13" fmla="*/ 91427 w 101904"/>
                <a:gd name="connsiteY13" fmla="*/ 188595 h 302895"/>
                <a:gd name="connsiteX14" fmla="*/ 100952 w 101904"/>
                <a:gd name="connsiteY14" fmla="*/ 107633 h 302895"/>
                <a:gd name="connsiteX15" fmla="*/ 101905 w 101904"/>
                <a:gd name="connsiteY15" fmla="*/ 81915 h 30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1904" h="302895">
                  <a:moveTo>
                    <a:pt x="101905" y="81915"/>
                  </a:moveTo>
                  <a:cubicBezTo>
                    <a:pt x="101905" y="74295"/>
                    <a:pt x="100952" y="67627"/>
                    <a:pt x="99047" y="60960"/>
                  </a:cubicBezTo>
                  <a:cubicBezTo>
                    <a:pt x="96190" y="45720"/>
                    <a:pt x="87617" y="15240"/>
                    <a:pt x="70472" y="0"/>
                  </a:cubicBezTo>
                  <a:cubicBezTo>
                    <a:pt x="62852" y="1905"/>
                    <a:pt x="63805" y="24765"/>
                    <a:pt x="56185" y="27622"/>
                  </a:cubicBezTo>
                  <a:cubicBezTo>
                    <a:pt x="48565" y="29527"/>
                    <a:pt x="42850" y="35242"/>
                    <a:pt x="36182" y="39052"/>
                  </a:cubicBezTo>
                  <a:cubicBezTo>
                    <a:pt x="32372" y="41910"/>
                    <a:pt x="25705" y="43815"/>
                    <a:pt x="23800" y="49530"/>
                  </a:cubicBezTo>
                  <a:cubicBezTo>
                    <a:pt x="20942" y="59055"/>
                    <a:pt x="34277" y="72390"/>
                    <a:pt x="39040" y="80010"/>
                  </a:cubicBezTo>
                  <a:cubicBezTo>
                    <a:pt x="48565" y="97155"/>
                    <a:pt x="51422" y="117158"/>
                    <a:pt x="51422" y="136208"/>
                  </a:cubicBezTo>
                  <a:cubicBezTo>
                    <a:pt x="52375" y="156210"/>
                    <a:pt x="46660" y="177165"/>
                    <a:pt x="36182" y="194310"/>
                  </a:cubicBezTo>
                  <a:cubicBezTo>
                    <a:pt x="28562" y="207645"/>
                    <a:pt x="17132" y="220027"/>
                    <a:pt x="9512" y="233363"/>
                  </a:cubicBezTo>
                  <a:cubicBezTo>
                    <a:pt x="-1918" y="254317"/>
                    <a:pt x="-2870" y="280035"/>
                    <a:pt x="5702" y="302895"/>
                  </a:cubicBezTo>
                  <a:cubicBezTo>
                    <a:pt x="11417" y="290513"/>
                    <a:pt x="17132" y="278130"/>
                    <a:pt x="26657" y="267652"/>
                  </a:cubicBezTo>
                  <a:cubicBezTo>
                    <a:pt x="39040" y="254317"/>
                    <a:pt x="55232" y="245745"/>
                    <a:pt x="67615" y="232410"/>
                  </a:cubicBezTo>
                  <a:cubicBezTo>
                    <a:pt x="79045" y="220027"/>
                    <a:pt x="86665" y="204788"/>
                    <a:pt x="91427" y="188595"/>
                  </a:cubicBezTo>
                  <a:cubicBezTo>
                    <a:pt x="99047" y="161925"/>
                    <a:pt x="100952" y="134302"/>
                    <a:pt x="100952" y="107633"/>
                  </a:cubicBezTo>
                  <a:cubicBezTo>
                    <a:pt x="101905" y="98108"/>
                    <a:pt x="101905" y="90488"/>
                    <a:pt x="101905" y="81915"/>
                  </a:cubicBezTo>
                  <a:close/>
                </a:path>
              </a:pathLst>
            </a:custGeom>
            <a:solidFill>
              <a:srgbClr val="1515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AC0B7271-7854-ACEE-8B6F-88CA550A14F3}"/>
                </a:ext>
              </a:extLst>
            </p:cNvPr>
            <p:cNvSpPr/>
            <p:nvPr/>
          </p:nvSpPr>
          <p:spPr>
            <a:xfrm>
              <a:off x="1736936" y="3687115"/>
              <a:ext cx="155688" cy="203618"/>
            </a:xfrm>
            <a:custGeom>
              <a:avLst/>
              <a:gdLst>
                <a:gd name="connsiteX0" fmla="*/ 114723 w 155688"/>
                <a:gd name="connsiteY0" fmla="*/ 163301 h 203618"/>
                <a:gd name="connsiteX1" fmla="*/ 122343 w 155688"/>
                <a:gd name="connsiteY1" fmla="*/ 155681 h 203618"/>
                <a:gd name="connsiteX2" fmla="*/ 145203 w 155688"/>
                <a:gd name="connsiteY2" fmla="*/ 125201 h 203618"/>
                <a:gd name="connsiteX3" fmla="*/ 129011 w 155688"/>
                <a:gd name="connsiteY3" fmla="*/ 19473 h 203618"/>
                <a:gd name="connsiteX4" fmla="*/ 49001 w 155688"/>
                <a:gd name="connsiteY4" fmla="*/ 5186 h 203618"/>
                <a:gd name="connsiteX5" fmla="*/ 28046 w 155688"/>
                <a:gd name="connsiteY5" fmla="*/ 15663 h 203618"/>
                <a:gd name="connsiteX6" fmla="*/ 12806 w 155688"/>
                <a:gd name="connsiteY6" fmla="*/ 28046 h 203618"/>
                <a:gd name="connsiteX7" fmla="*/ 6138 w 155688"/>
                <a:gd name="connsiteY7" fmla="*/ 39476 h 203618"/>
                <a:gd name="connsiteX8" fmla="*/ 423 w 155688"/>
                <a:gd name="connsiteY8" fmla="*/ 61383 h 203618"/>
                <a:gd name="connsiteX9" fmla="*/ 423 w 155688"/>
                <a:gd name="connsiteY9" fmla="*/ 73766 h 203618"/>
                <a:gd name="connsiteX10" fmla="*/ 4233 w 155688"/>
                <a:gd name="connsiteY10" fmla="*/ 95673 h 203618"/>
                <a:gd name="connsiteX11" fmla="*/ 8043 w 155688"/>
                <a:gd name="connsiteY11" fmla="*/ 113771 h 203618"/>
                <a:gd name="connsiteX12" fmla="*/ 4233 w 155688"/>
                <a:gd name="connsiteY12" fmla="*/ 131868 h 203618"/>
                <a:gd name="connsiteX13" fmla="*/ 3281 w 155688"/>
                <a:gd name="connsiteY13" fmla="*/ 145203 h 203618"/>
                <a:gd name="connsiteX14" fmla="*/ 11853 w 155688"/>
                <a:gd name="connsiteY14" fmla="*/ 154728 h 203618"/>
                <a:gd name="connsiteX15" fmla="*/ 15663 w 155688"/>
                <a:gd name="connsiteY15" fmla="*/ 165206 h 203618"/>
                <a:gd name="connsiteX16" fmla="*/ 18521 w 155688"/>
                <a:gd name="connsiteY16" fmla="*/ 171873 h 203618"/>
                <a:gd name="connsiteX17" fmla="*/ 19473 w 155688"/>
                <a:gd name="connsiteY17" fmla="*/ 177588 h 203618"/>
                <a:gd name="connsiteX18" fmla="*/ 23283 w 155688"/>
                <a:gd name="connsiteY18" fmla="*/ 184256 h 203618"/>
                <a:gd name="connsiteX19" fmla="*/ 27093 w 155688"/>
                <a:gd name="connsiteY19" fmla="*/ 191876 h 203618"/>
                <a:gd name="connsiteX20" fmla="*/ 62336 w 155688"/>
                <a:gd name="connsiteY20" fmla="*/ 198543 h 203618"/>
                <a:gd name="connsiteX21" fmla="*/ 114723 w 155688"/>
                <a:gd name="connsiteY21" fmla="*/ 163301 h 20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5688" h="203618">
                  <a:moveTo>
                    <a:pt x="114723" y="163301"/>
                  </a:moveTo>
                  <a:cubicBezTo>
                    <a:pt x="117581" y="160443"/>
                    <a:pt x="119486" y="158538"/>
                    <a:pt x="122343" y="155681"/>
                  </a:cubicBezTo>
                  <a:cubicBezTo>
                    <a:pt x="129963" y="147108"/>
                    <a:pt x="139488" y="136631"/>
                    <a:pt x="145203" y="125201"/>
                  </a:cubicBezTo>
                  <a:cubicBezTo>
                    <a:pt x="162348" y="89958"/>
                    <a:pt x="159491" y="46143"/>
                    <a:pt x="129011" y="19473"/>
                  </a:cubicBezTo>
                  <a:cubicBezTo>
                    <a:pt x="107103" y="423"/>
                    <a:pt x="75671" y="-5292"/>
                    <a:pt x="49001" y="5186"/>
                  </a:cubicBezTo>
                  <a:cubicBezTo>
                    <a:pt x="41381" y="8043"/>
                    <a:pt x="34713" y="11853"/>
                    <a:pt x="28046" y="15663"/>
                  </a:cubicBezTo>
                  <a:cubicBezTo>
                    <a:pt x="22331" y="19473"/>
                    <a:pt x="16616" y="23283"/>
                    <a:pt x="12806" y="28046"/>
                  </a:cubicBezTo>
                  <a:cubicBezTo>
                    <a:pt x="9948" y="31856"/>
                    <a:pt x="8043" y="35666"/>
                    <a:pt x="6138" y="39476"/>
                  </a:cubicBezTo>
                  <a:cubicBezTo>
                    <a:pt x="3281" y="47096"/>
                    <a:pt x="1376" y="53763"/>
                    <a:pt x="423" y="61383"/>
                  </a:cubicBezTo>
                  <a:cubicBezTo>
                    <a:pt x="-529" y="65193"/>
                    <a:pt x="423" y="69956"/>
                    <a:pt x="423" y="73766"/>
                  </a:cubicBezTo>
                  <a:cubicBezTo>
                    <a:pt x="1376" y="81386"/>
                    <a:pt x="2328" y="89006"/>
                    <a:pt x="4233" y="95673"/>
                  </a:cubicBezTo>
                  <a:cubicBezTo>
                    <a:pt x="6138" y="101388"/>
                    <a:pt x="7091" y="108056"/>
                    <a:pt x="8043" y="113771"/>
                  </a:cubicBezTo>
                  <a:cubicBezTo>
                    <a:pt x="8996" y="120438"/>
                    <a:pt x="6138" y="125201"/>
                    <a:pt x="4233" y="131868"/>
                  </a:cubicBezTo>
                  <a:cubicBezTo>
                    <a:pt x="3281" y="135678"/>
                    <a:pt x="1376" y="141393"/>
                    <a:pt x="3281" y="145203"/>
                  </a:cubicBezTo>
                  <a:cubicBezTo>
                    <a:pt x="5186" y="149013"/>
                    <a:pt x="8996" y="151871"/>
                    <a:pt x="11853" y="154728"/>
                  </a:cubicBezTo>
                  <a:cubicBezTo>
                    <a:pt x="14711" y="158538"/>
                    <a:pt x="14711" y="161396"/>
                    <a:pt x="15663" y="165206"/>
                  </a:cubicBezTo>
                  <a:cubicBezTo>
                    <a:pt x="15663" y="168063"/>
                    <a:pt x="17568" y="169968"/>
                    <a:pt x="18521" y="171873"/>
                  </a:cubicBezTo>
                  <a:cubicBezTo>
                    <a:pt x="19473" y="173778"/>
                    <a:pt x="19473" y="175683"/>
                    <a:pt x="19473" y="177588"/>
                  </a:cubicBezTo>
                  <a:cubicBezTo>
                    <a:pt x="20426" y="180446"/>
                    <a:pt x="22331" y="182351"/>
                    <a:pt x="23283" y="184256"/>
                  </a:cubicBezTo>
                  <a:cubicBezTo>
                    <a:pt x="24236" y="187113"/>
                    <a:pt x="25188" y="189018"/>
                    <a:pt x="27093" y="191876"/>
                  </a:cubicBezTo>
                  <a:cubicBezTo>
                    <a:pt x="36618" y="206163"/>
                    <a:pt x="48048" y="206163"/>
                    <a:pt x="62336" y="198543"/>
                  </a:cubicBezTo>
                  <a:cubicBezTo>
                    <a:pt x="82338" y="190923"/>
                    <a:pt x="99483" y="178541"/>
                    <a:pt x="114723" y="163301"/>
                  </a:cubicBezTo>
                  <a:close/>
                </a:path>
              </a:pathLst>
            </a:custGeom>
            <a:solidFill>
              <a:srgbClr val="FFC7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7" name="Freeform: Shape 486">
              <a:extLst>
                <a:ext uri="{FF2B5EF4-FFF2-40B4-BE49-F238E27FC236}">
                  <a16:creationId xmlns:a16="http://schemas.microsoft.com/office/drawing/2014/main" id="{CD8DC8AD-3CE9-9F21-8D99-44C891F7D8C4}"/>
                </a:ext>
              </a:extLst>
            </p:cNvPr>
            <p:cNvSpPr/>
            <p:nvPr/>
          </p:nvSpPr>
          <p:spPr>
            <a:xfrm>
              <a:off x="1731270" y="3669583"/>
              <a:ext cx="179222" cy="157093"/>
            </a:xfrm>
            <a:custGeom>
              <a:avLst/>
              <a:gdLst>
                <a:gd name="connsiteX0" fmla="*/ 178491 w 179222"/>
                <a:gd name="connsiteY0" fmla="*/ 74153 h 157093"/>
                <a:gd name="connsiteX1" fmla="*/ 143249 w 179222"/>
                <a:gd name="connsiteY1" fmla="*/ 14145 h 157093"/>
                <a:gd name="connsiteX2" fmla="*/ 85146 w 179222"/>
                <a:gd name="connsiteY2" fmla="*/ 810 h 157093"/>
                <a:gd name="connsiteX3" fmla="*/ 28949 w 179222"/>
                <a:gd name="connsiteY3" fmla="*/ 23670 h 157093"/>
                <a:gd name="connsiteX4" fmla="*/ 374 w 179222"/>
                <a:gd name="connsiteY4" fmla="*/ 68438 h 157093"/>
                <a:gd name="connsiteX5" fmla="*/ 2279 w 179222"/>
                <a:gd name="connsiteY5" fmla="*/ 94155 h 157093"/>
                <a:gd name="connsiteX6" fmla="*/ 8946 w 179222"/>
                <a:gd name="connsiteY6" fmla="*/ 105585 h 157093"/>
                <a:gd name="connsiteX7" fmla="*/ 33711 w 179222"/>
                <a:gd name="connsiteY7" fmla="*/ 70343 h 157093"/>
                <a:gd name="connsiteX8" fmla="*/ 46094 w 179222"/>
                <a:gd name="connsiteY8" fmla="*/ 97013 h 157093"/>
                <a:gd name="connsiteX9" fmla="*/ 68954 w 179222"/>
                <a:gd name="connsiteY9" fmla="*/ 115110 h 157093"/>
                <a:gd name="connsiteX10" fmla="*/ 96576 w 179222"/>
                <a:gd name="connsiteY10" fmla="*/ 130350 h 157093"/>
                <a:gd name="connsiteX11" fmla="*/ 123246 w 179222"/>
                <a:gd name="connsiteY11" fmla="*/ 137018 h 157093"/>
                <a:gd name="connsiteX12" fmla="*/ 145154 w 179222"/>
                <a:gd name="connsiteY12" fmla="*/ 131303 h 157093"/>
                <a:gd name="connsiteX13" fmla="*/ 148964 w 179222"/>
                <a:gd name="connsiteY13" fmla="*/ 148448 h 157093"/>
                <a:gd name="connsiteX14" fmla="*/ 150869 w 179222"/>
                <a:gd name="connsiteY14" fmla="*/ 157020 h 157093"/>
                <a:gd name="connsiteX15" fmla="*/ 178491 w 179222"/>
                <a:gd name="connsiteY15" fmla="*/ 74153 h 15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9222" h="157093">
                  <a:moveTo>
                    <a:pt x="178491" y="74153"/>
                  </a:moveTo>
                  <a:cubicBezTo>
                    <a:pt x="173729" y="32243"/>
                    <a:pt x="160394" y="26528"/>
                    <a:pt x="143249" y="14145"/>
                  </a:cubicBezTo>
                  <a:cubicBezTo>
                    <a:pt x="127056" y="2715"/>
                    <a:pt x="105149" y="-2047"/>
                    <a:pt x="85146" y="810"/>
                  </a:cubicBezTo>
                  <a:cubicBezTo>
                    <a:pt x="65144" y="2715"/>
                    <a:pt x="45141" y="12240"/>
                    <a:pt x="28949" y="23670"/>
                  </a:cubicBezTo>
                  <a:cubicBezTo>
                    <a:pt x="14661" y="34148"/>
                    <a:pt x="2279" y="50340"/>
                    <a:pt x="374" y="68438"/>
                  </a:cubicBezTo>
                  <a:cubicBezTo>
                    <a:pt x="-579" y="77010"/>
                    <a:pt x="374" y="86535"/>
                    <a:pt x="2279" y="94155"/>
                  </a:cubicBezTo>
                  <a:cubicBezTo>
                    <a:pt x="2279" y="95108"/>
                    <a:pt x="6089" y="108443"/>
                    <a:pt x="8946" y="105585"/>
                  </a:cubicBezTo>
                  <a:cubicBezTo>
                    <a:pt x="18471" y="95108"/>
                    <a:pt x="27044" y="82725"/>
                    <a:pt x="33711" y="70343"/>
                  </a:cubicBezTo>
                  <a:cubicBezTo>
                    <a:pt x="34664" y="79868"/>
                    <a:pt x="39426" y="89393"/>
                    <a:pt x="46094" y="97013"/>
                  </a:cubicBezTo>
                  <a:cubicBezTo>
                    <a:pt x="52761" y="104633"/>
                    <a:pt x="61334" y="110348"/>
                    <a:pt x="68954" y="115110"/>
                  </a:cubicBezTo>
                  <a:cubicBezTo>
                    <a:pt x="77526" y="120825"/>
                    <a:pt x="87051" y="125588"/>
                    <a:pt x="96576" y="130350"/>
                  </a:cubicBezTo>
                  <a:cubicBezTo>
                    <a:pt x="104196" y="134160"/>
                    <a:pt x="113721" y="137970"/>
                    <a:pt x="123246" y="137018"/>
                  </a:cubicBezTo>
                  <a:cubicBezTo>
                    <a:pt x="130866" y="136065"/>
                    <a:pt x="137534" y="127493"/>
                    <a:pt x="145154" y="131303"/>
                  </a:cubicBezTo>
                  <a:cubicBezTo>
                    <a:pt x="151821" y="134160"/>
                    <a:pt x="149916" y="142733"/>
                    <a:pt x="148964" y="148448"/>
                  </a:cubicBezTo>
                  <a:cubicBezTo>
                    <a:pt x="148964" y="149400"/>
                    <a:pt x="147059" y="157973"/>
                    <a:pt x="150869" y="157020"/>
                  </a:cubicBezTo>
                  <a:cubicBezTo>
                    <a:pt x="154679" y="157020"/>
                    <a:pt x="184206" y="124635"/>
                    <a:pt x="178491" y="74153"/>
                  </a:cubicBezTo>
                  <a:close/>
                </a:path>
              </a:pathLst>
            </a:custGeom>
            <a:solidFill>
              <a:srgbClr val="3535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8" name="Freeform: Shape 487">
              <a:extLst>
                <a:ext uri="{FF2B5EF4-FFF2-40B4-BE49-F238E27FC236}">
                  <a16:creationId xmlns:a16="http://schemas.microsoft.com/office/drawing/2014/main" id="{CB59160A-325F-ECD6-0012-2CC92FFED9C4}"/>
                </a:ext>
              </a:extLst>
            </p:cNvPr>
            <p:cNvSpPr/>
            <p:nvPr/>
          </p:nvSpPr>
          <p:spPr>
            <a:xfrm>
              <a:off x="1826641" y="3698968"/>
              <a:ext cx="83762" cy="136207"/>
            </a:xfrm>
            <a:custGeom>
              <a:avLst/>
              <a:gdLst>
                <a:gd name="connsiteX0" fmla="*/ 83121 w 83762"/>
                <a:gd name="connsiteY0" fmla="*/ 44767 h 136207"/>
                <a:gd name="connsiteX1" fmla="*/ 66928 w 83762"/>
                <a:gd name="connsiteY1" fmla="*/ 0 h 136207"/>
                <a:gd name="connsiteX2" fmla="*/ 32638 w 83762"/>
                <a:gd name="connsiteY2" fmla="*/ 22860 h 136207"/>
                <a:gd name="connsiteX3" fmla="*/ 2158 w 83762"/>
                <a:gd name="connsiteY3" fmla="*/ 57150 h 136207"/>
                <a:gd name="connsiteX4" fmla="*/ 253 w 83762"/>
                <a:gd name="connsiteY4" fmla="*/ 76200 h 136207"/>
                <a:gd name="connsiteX5" fmla="*/ 3111 w 83762"/>
                <a:gd name="connsiteY5" fmla="*/ 82867 h 136207"/>
                <a:gd name="connsiteX6" fmla="*/ 23113 w 83762"/>
                <a:gd name="connsiteY6" fmla="*/ 97155 h 136207"/>
                <a:gd name="connsiteX7" fmla="*/ 32638 w 83762"/>
                <a:gd name="connsiteY7" fmla="*/ 107633 h 136207"/>
                <a:gd name="connsiteX8" fmla="*/ 33591 w 83762"/>
                <a:gd name="connsiteY8" fmla="*/ 107633 h 136207"/>
                <a:gd name="connsiteX9" fmla="*/ 51688 w 83762"/>
                <a:gd name="connsiteY9" fmla="*/ 102870 h 136207"/>
                <a:gd name="connsiteX10" fmla="*/ 53593 w 83762"/>
                <a:gd name="connsiteY10" fmla="*/ 122872 h 136207"/>
                <a:gd name="connsiteX11" fmla="*/ 51688 w 83762"/>
                <a:gd name="connsiteY11" fmla="*/ 136208 h 136207"/>
                <a:gd name="connsiteX12" fmla="*/ 83121 w 83762"/>
                <a:gd name="connsiteY12" fmla="*/ 44767 h 136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762" h="136207">
                  <a:moveTo>
                    <a:pt x="83121" y="44767"/>
                  </a:moveTo>
                  <a:cubicBezTo>
                    <a:pt x="80263" y="20003"/>
                    <a:pt x="74548" y="8572"/>
                    <a:pt x="66928" y="0"/>
                  </a:cubicBezTo>
                  <a:cubicBezTo>
                    <a:pt x="66928" y="0"/>
                    <a:pt x="48831" y="8572"/>
                    <a:pt x="32638" y="22860"/>
                  </a:cubicBezTo>
                  <a:cubicBezTo>
                    <a:pt x="17398" y="35242"/>
                    <a:pt x="2158" y="57150"/>
                    <a:pt x="2158" y="57150"/>
                  </a:cubicBezTo>
                  <a:cubicBezTo>
                    <a:pt x="4063" y="62865"/>
                    <a:pt x="1206" y="69533"/>
                    <a:pt x="253" y="76200"/>
                  </a:cubicBezTo>
                  <a:cubicBezTo>
                    <a:pt x="-699" y="80963"/>
                    <a:pt x="1206" y="78105"/>
                    <a:pt x="3111" y="82867"/>
                  </a:cubicBezTo>
                  <a:lnTo>
                    <a:pt x="23113" y="97155"/>
                  </a:lnTo>
                  <a:lnTo>
                    <a:pt x="32638" y="107633"/>
                  </a:lnTo>
                  <a:cubicBezTo>
                    <a:pt x="32638" y="107633"/>
                    <a:pt x="32638" y="107633"/>
                    <a:pt x="33591" y="107633"/>
                  </a:cubicBezTo>
                  <a:cubicBezTo>
                    <a:pt x="39306" y="104775"/>
                    <a:pt x="45021" y="99060"/>
                    <a:pt x="51688" y="102870"/>
                  </a:cubicBezTo>
                  <a:cubicBezTo>
                    <a:pt x="58356" y="105728"/>
                    <a:pt x="54546" y="117158"/>
                    <a:pt x="53593" y="122872"/>
                  </a:cubicBezTo>
                  <a:cubicBezTo>
                    <a:pt x="53593" y="123825"/>
                    <a:pt x="51688" y="136208"/>
                    <a:pt x="51688" y="136208"/>
                  </a:cubicBezTo>
                  <a:cubicBezTo>
                    <a:pt x="54546" y="134303"/>
                    <a:pt x="88836" y="95250"/>
                    <a:pt x="83121" y="44767"/>
                  </a:cubicBezTo>
                  <a:close/>
                </a:path>
              </a:pathLst>
            </a:custGeom>
            <a:solidFill>
              <a:srgbClr val="3535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9" name="Freeform: Shape 488">
              <a:extLst>
                <a:ext uri="{FF2B5EF4-FFF2-40B4-BE49-F238E27FC236}">
                  <a16:creationId xmlns:a16="http://schemas.microsoft.com/office/drawing/2014/main" id="{DADCCC5B-D205-E452-F24A-0D3B297E59D7}"/>
                </a:ext>
              </a:extLst>
            </p:cNvPr>
            <p:cNvSpPr/>
            <p:nvPr/>
          </p:nvSpPr>
          <p:spPr>
            <a:xfrm>
              <a:off x="1845147" y="3785500"/>
              <a:ext cx="42213" cy="51623"/>
            </a:xfrm>
            <a:custGeom>
              <a:avLst/>
              <a:gdLst>
                <a:gd name="connsiteX0" fmla="*/ 27467 w 42213"/>
                <a:gd name="connsiteY0" fmla="*/ 146 h 51623"/>
                <a:gd name="connsiteX1" fmla="*/ 37944 w 42213"/>
                <a:gd name="connsiteY1" fmla="*/ 29673 h 51623"/>
                <a:gd name="connsiteX2" fmla="*/ 27467 w 42213"/>
                <a:gd name="connsiteY2" fmla="*/ 41103 h 51623"/>
                <a:gd name="connsiteX3" fmla="*/ 2702 w 42213"/>
                <a:gd name="connsiteY3" fmla="*/ 33483 h 51623"/>
                <a:gd name="connsiteX4" fmla="*/ 27467 w 42213"/>
                <a:gd name="connsiteY4" fmla="*/ 146 h 5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13" h="51623">
                  <a:moveTo>
                    <a:pt x="27467" y="146"/>
                  </a:moveTo>
                  <a:cubicBezTo>
                    <a:pt x="41754" y="-1759"/>
                    <a:pt x="46517" y="15386"/>
                    <a:pt x="37944" y="29673"/>
                  </a:cubicBezTo>
                  <a:cubicBezTo>
                    <a:pt x="35087" y="33483"/>
                    <a:pt x="30324" y="38246"/>
                    <a:pt x="27467" y="41103"/>
                  </a:cubicBezTo>
                  <a:cubicBezTo>
                    <a:pt x="3654" y="64916"/>
                    <a:pt x="-4918" y="42056"/>
                    <a:pt x="2702" y="33483"/>
                  </a:cubicBezTo>
                  <a:cubicBezTo>
                    <a:pt x="20799" y="15386"/>
                    <a:pt x="9369" y="2051"/>
                    <a:pt x="27467" y="146"/>
                  </a:cubicBezTo>
                  <a:close/>
                </a:path>
              </a:pathLst>
            </a:custGeom>
            <a:solidFill>
              <a:srgbClr val="FFC7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493" name="任意形状 1867">
            <a:extLst>
              <a:ext uri="{FF2B5EF4-FFF2-40B4-BE49-F238E27FC236}">
                <a16:creationId xmlns:a16="http://schemas.microsoft.com/office/drawing/2014/main" id="{BA26AD14-0E54-956E-DCF6-69845B57B9ED}"/>
              </a:ext>
            </a:extLst>
          </p:cNvPr>
          <p:cNvSpPr/>
          <p:nvPr/>
        </p:nvSpPr>
        <p:spPr>
          <a:xfrm flipH="1">
            <a:off x="11187509" y="2146070"/>
            <a:ext cx="126938" cy="1616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2" y="10800"/>
                </a:moveTo>
                <a:lnTo>
                  <a:pt x="0" y="3602"/>
                </a:lnTo>
                <a:lnTo>
                  <a:pt x="5399" y="0"/>
                </a:lnTo>
                <a:lnTo>
                  <a:pt x="21600" y="10800"/>
                </a:lnTo>
                <a:lnTo>
                  <a:pt x="5399" y="21600"/>
                </a:lnTo>
                <a:lnTo>
                  <a:pt x="0" y="17998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6" name="Rectangle: Diagonal Corners Snipped 505">
            <a:extLst>
              <a:ext uri="{FF2B5EF4-FFF2-40B4-BE49-F238E27FC236}">
                <a16:creationId xmlns:a16="http://schemas.microsoft.com/office/drawing/2014/main" id="{1A150EF6-19F3-7339-171C-119A91D244F8}"/>
              </a:ext>
            </a:extLst>
          </p:cNvPr>
          <p:cNvSpPr/>
          <p:nvPr/>
        </p:nvSpPr>
        <p:spPr>
          <a:xfrm flipH="1">
            <a:off x="1004491" y="3937762"/>
            <a:ext cx="3776051" cy="1575614"/>
          </a:xfrm>
          <a:prstGeom prst="snip2DiagRect">
            <a:avLst/>
          </a:prstGeom>
          <a:solidFill>
            <a:schemeClr val="bg1"/>
          </a:solidFill>
          <a:ln w="12700">
            <a:gradFill flip="none" rotWithShape="1">
              <a:gsLst>
                <a:gs pos="88000">
                  <a:schemeClr val="accent3"/>
                </a:gs>
                <a:gs pos="12000">
                  <a:schemeClr val="accent3"/>
                </a:gs>
                <a:gs pos="53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241300" dist="76200" dir="2700000" algn="tl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latin typeface="+mj-lt"/>
            </a:endParaRPr>
          </a:p>
        </p:txBody>
      </p:sp>
      <p:sp>
        <p:nvSpPr>
          <p:cNvPr id="511" name="TextBox 510">
            <a:extLst>
              <a:ext uri="{FF2B5EF4-FFF2-40B4-BE49-F238E27FC236}">
                <a16:creationId xmlns:a16="http://schemas.microsoft.com/office/drawing/2014/main" id="{E830EAA7-D7CE-843D-37B2-D76F3DD00A51}"/>
              </a:ext>
            </a:extLst>
          </p:cNvPr>
          <p:cNvSpPr txBox="1"/>
          <p:nvPr/>
        </p:nvSpPr>
        <p:spPr>
          <a:xfrm>
            <a:off x="871336" y="827717"/>
            <a:ext cx="3972146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0" spc="-200">
                <a:solidFill>
                  <a:srgbClr val="32394E"/>
                </a:solidFill>
                <a:latin typeface="+mj-lt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b="1" spc="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b="1" spc="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b="1" spc="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512" name="Rectangle: Diagonal Corners Snipped 511">
            <a:extLst>
              <a:ext uri="{FF2B5EF4-FFF2-40B4-BE49-F238E27FC236}">
                <a16:creationId xmlns:a16="http://schemas.microsoft.com/office/drawing/2014/main" id="{E6715281-16C8-B98D-4DAA-39CF8298F8F3}"/>
              </a:ext>
            </a:extLst>
          </p:cNvPr>
          <p:cNvSpPr/>
          <p:nvPr/>
        </p:nvSpPr>
        <p:spPr>
          <a:xfrm flipH="1">
            <a:off x="729783" y="698760"/>
            <a:ext cx="4795177" cy="1603546"/>
          </a:xfrm>
          <a:prstGeom prst="snip2DiagRect">
            <a:avLst>
              <a:gd name="adj1" fmla="val 0"/>
              <a:gd name="adj2" fmla="val 8681"/>
            </a:avLst>
          </a:prstGeom>
          <a:noFill/>
          <a:ln w="12700">
            <a:gradFill flip="none" rotWithShape="1">
              <a:gsLst>
                <a:gs pos="0">
                  <a:schemeClr val="accent1"/>
                </a:gs>
                <a:gs pos="29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241300" dist="76200" dir="2700000" algn="tl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latin typeface="+mj-lt"/>
            </a:endParaRPr>
          </a:p>
        </p:txBody>
      </p:sp>
      <p:grpSp>
        <p:nvGrpSpPr>
          <p:cNvPr id="513" name="Group 512">
            <a:extLst>
              <a:ext uri="{FF2B5EF4-FFF2-40B4-BE49-F238E27FC236}">
                <a16:creationId xmlns:a16="http://schemas.microsoft.com/office/drawing/2014/main" id="{17515D0E-C29F-492E-1D62-9F2CA5CB7EE3}"/>
              </a:ext>
            </a:extLst>
          </p:cNvPr>
          <p:cNvGrpSpPr/>
          <p:nvPr/>
        </p:nvGrpSpPr>
        <p:grpSpPr>
          <a:xfrm>
            <a:off x="2049751" y="3078877"/>
            <a:ext cx="2334133" cy="220057"/>
            <a:chOff x="5494991" y="5935354"/>
            <a:chExt cx="2334133" cy="220057"/>
          </a:xfrm>
        </p:grpSpPr>
        <p:sp>
          <p:nvSpPr>
            <p:cNvPr id="514" name="Freeform: Shape 513">
              <a:extLst>
                <a:ext uri="{FF2B5EF4-FFF2-40B4-BE49-F238E27FC236}">
                  <a16:creationId xmlns:a16="http://schemas.microsoft.com/office/drawing/2014/main" id="{51D8D846-70C4-F0A0-F88C-34761FA44CA4}"/>
                </a:ext>
              </a:extLst>
            </p:cNvPr>
            <p:cNvSpPr/>
            <p:nvPr/>
          </p:nvSpPr>
          <p:spPr>
            <a:xfrm>
              <a:off x="6040949" y="6020072"/>
              <a:ext cx="1539671" cy="135339"/>
            </a:xfrm>
            <a:custGeom>
              <a:avLst/>
              <a:gdLst>
                <a:gd name="connsiteX0" fmla="*/ 636677 w 649160"/>
                <a:gd name="connsiteY0" fmla="*/ 9902 h 57062"/>
                <a:gd name="connsiteX1" fmla="*/ 649161 w 649160"/>
                <a:gd name="connsiteY1" fmla="*/ 11289 h 57062"/>
                <a:gd name="connsiteX2" fmla="*/ 649161 w 649160"/>
                <a:gd name="connsiteY2" fmla="*/ 14063 h 57062"/>
                <a:gd name="connsiteX3" fmla="*/ 621419 w 649160"/>
                <a:gd name="connsiteY3" fmla="*/ 15450 h 57062"/>
                <a:gd name="connsiteX4" fmla="*/ 621419 w 649160"/>
                <a:gd name="connsiteY4" fmla="*/ 57063 h 57062"/>
                <a:gd name="connsiteX5" fmla="*/ 0 w 649160"/>
                <a:gd name="connsiteY5" fmla="*/ 57063 h 57062"/>
                <a:gd name="connsiteX6" fmla="*/ 0 w 649160"/>
                <a:gd name="connsiteY6" fmla="*/ 2966 h 57062"/>
                <a:gd name="connsiteX7" fmla="*/ 77677 w 649160"/>
                <a:gd name="connsiteY7" fmla="*/ 2966 h 57062"/>
                <a:gd name="connsiteX8" fmla="*/ 162290 w 649160"/>
                <a:gd name="connsiteY8" fmla="*/ 2966 h 57062"/>
                <a:gd name="connsiteX9" fmla="*/ 198355 w 649160"/>
                <a:gd name="connsiteY9" fmla="*/ 4353 h 57062"/>
                <a:gd name="connsiteX10" fmla="*/ 219161 w 649160"/>
                <a:gd name="connsiteY10" fmla="*/ 15450 h 57062"/>
                <a:gd name="connsiteX11" fmla="*/ 231645 w 649160"/>
                <a:gd name="connsiteY11" fmla="*/ 8515 h 57062"/>
                <a:gd name="connsiteX12" fmla="*/ 208064 w 649160"/>
                <a:gd name="connsiteY12" fmla="*/ 2966 h 57062"/>
                <a:gd name="connsiteX13" fmla="*/ 312097 w 649160"/>
                <a:gd name="connsiteY13" fmla="*/ 1579 h 57062"/>
                <a:gd name="connsiteX14" fmla="*/ 338451 w 649160"/>
                <a:gd name="connsiteY14" fmla="*/ 1579 h 57062"/>
                <a:gd name="connsiteX15" fmla="*/ 416129 w 649160"/>
                <a:gd name="connsiteY15" fmla="*/ 1579 h 57062"/>
                <a:gd name="connsiteX16" fmla="*/ 459129 w 649160"/>
                <a:gd name="connsiteY16" fmla="*/ 2966 h 57062"/>
                <a:gd name="connsiteX17" fmla="*/ 467451 w 649160"/>
                <a:gd name="connsiteY17" fmla="*/ 4353 h 57062"/>
                <a:gd name="connsiteX18" fmla="*/ 502129 w 649160"/>
                <a:gd name="connsiteY18" fmla="*/ 4353 h 57062"/>
                <a:gd name="connsiteX19" fmla="*/ 518774 w 649160"/>
                <a:gd name="connsiteY19" fmla="*/ 5740 h 57062"/>
                <a:gd name="connsiteX20" fmla="*/ 570096 w 649160"/>
                <a:gd name="connsiteY20" fmla="*/ 4353 h 57062"/>
                <a:gd name="connsiteX21" fmla="*/ 596451 w 649160"/>
                <a:gd name="connsiteY21" fmla="*/ 4353 h 57062"/>
                <a:gd name="connsiteX22" fmla="*/ 625580 w 649160"/>
                <a:gd name="connsiteY22" fmla="*/ 2966 h 57062"/>
                <a:gd name="connsiteX23" fmla="*/ 597838 w 649160"/>
                <a:gd name="connsiteY23" fmla="*/ 4353 h 57062"/>
                <a:gd name="connsiteX24" fmla="*/ 606161 w 649160"/>
                <a:gd name="connsiteY24" fmla="*/ 9902 h 57062"/>
                <a:gd name="connsiteX25" fmla="*/ 636677 w 649160"/>
                <a:gd name="connsiteY25" fmla="*/ 9902 h 57062"/>
                <a:gd name="connsiteX26" fmla="*/ 158129 w 649160"/>
                <a:gd name="connsiteY26" fmla="*/ 15450 h 57062"/>
                <a:gd name="connsiteX27" fmla="*/ 176161 w 649160"/>
                <a:gd name="connsiteY27" fmla="*/ 8515 h 57062"/>
                <a:gd name="connsiteX28" fmla="*/ 147032 w 649160"/>
                <a:gd name="connsiteY28" fmla="*/ 5740 h 57062"/>
                <a:gd name="connsiteX29" fmla="*/ 158129 w 649160"/>
                <a:gd name="connsiteY29" fmla="*/ 15450 h 5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49160" h="57062">
                  <a:moveTo>
                    <a:pt x="636677" y="9902"/>
                  </a:moveTo>
                  <a:cubicBezTo>
                    <a:pt x="640838" y="9902"/>
                    <a:pt x="645000" y="9902"/>
                    <a:pt x="649161" y="11289"/>
                  </a:cubicBezTo>
                  <a:cubicBezTo>
                    <a:pt x="649161" y="12676"/>
                    <a:pt x="649161" y="12676"/>
                    <a:pt x="649161" y="14063"/>
                  </a:cubicBezTo>
                  <a:cubicBezTo>
                    <a:pt x="640838" y="14063"/>
                    <a:pt x="631129" y="15450"/>
                    <a:pt x="621419" y="15450"/>
                  </a:cubicBezTo>
                  <a:cubicBezTo>
                    <a:pt x="621419" y="29321"/>
                    <a:pt x="621419" y="43192"/>
                    <a:pt x="621419" y="57063"/>
                  </a:cubicBezTo>
                  <a:cubicBezTo>
                    <a:pt x="413355" y="57063"/>
                    <a:pt x="206677" y="57063"/>
                    <a:pt x="0" y="57063"/>
                  </a:cubicBezTo>
                  <a:cubicBezTo>
                    <a:pt x="0" y="39031"/>
                    <a:pt x="0" y="20998"/>
                    <a:pt x="0" y="2966"/>
                  </a:cubicBezTo>
                  <a:cubicBezTo>
                    <a:pt x="26355" y="2966"/>
                    <a:pt x="51323" y="2966"/>
                    <a:pt x="77677" y="2966"/>
                  </a:cubicBezTo>
                  <a:cubicBezTo>
                    <a:pt x="105419" y="2966"/>
                    <a:pt x="134548" y="2966"/>
                    <a:pt x="162290" y="2966"/>
                  </a:cubicBezTo>
                  <a:cubicBezTo>
                    <a:pt x="174774" y="2966"/>
                    <a:pt x="187258" y="4353"/>
                    <a:pt x="198355" y="4353"/>
                  </a:cubicBezTo>
                  <a:cubicBezTo>
                    <a:pt x="202516" y="9902"/>
                    <a:pt x="205290" y="15450"/>
                    <a:pt x="219161" y="15450"/>
                  </a:cubicBezTo>
                  <a:cubicBezTo>
                    <a:pt x="228871" y="15450"/>
                    <a:pt x="234419" y="14063"/>
                    <a:pt x="231645" y="8515"/>
                  </a:cubicBezTo>
                  <a:cubicBezTo>
                    <a:pt x="223322" y="7127"/>
                    <a:pt x="216387" y="5740"/>
                    <a:pt x="208064" y="2966"/>
                  </a:cubicBezTo>
                  <a:cubicBezTo>
                    <a:pt x="242742" y="2966"/>
                    <a:pt x="277419" y="1579"/>
                    <a:pt x="312097" y="1579"/>
                  </a:cubicBezTo>
                  <a:cubicBezTo>
                    <a:pt x="320419" y="1579"/>
                    <a:pt x="330129" y="1579"/>
                    <a:pt x="338451" y="1579"/>
                  </a:cubicBezTo>
                  <a:cubicBezTo>
                    <a:pt x="364806" y="1579"/>
                    <a:pt x="391161" y="1579"/>
                    <a:pt x="416129" y="1579"/>
                  </a:cubicBezTo>
                  <a:cubicBezTo>
                    <a:pt x="430000" y="1579"/>
                    <a:pt x="443871" y="2966"/>
                    <a:pt x="459129" y="2966"/>
                  </a:cubicBezTo>
                  <a:cubicBezTo>
                    <a:pt x="461903" y="2966"/>
                    <a:pt x="466064" y="2966"/>
                    <a:pt x="467451" y="4353"/>
                  </a:cubicBezTo>
                  <a:cubicBezTo>
                    <a:pt x="479935" y="9902"/>
                    <a:pt x="488258" y="9902"/>
                    <a:pt x="502129" y="4353"/>
                  </a:cubicBezTo>
                  <a:cubicBezTo>
                    <a:pt x="506290" y="2966"/>
                    <a:pt x="516000" y="2966"/>
                    <a:pt x="518774" y="5740"/>
                  </a:cubicBezTo>
                  <a:cubicBezTo>
                    <a:pt x="531258" y="11289"/>
                    <a:pt x="559000" y="11289"/>
                    <a:pt x="570096" y="4353"/>
                  </a:cubicBezTo>
                  <a:cubicBezTo>
                    <a:pt x="578419" y="9902"/>
                    <a:pt x="590903" y="9902"/>
                    <a:pt x="596451" y="4353"/>
                  </a:cubicBezTo>
                  <a:cubicBezTo>
                    <a:pt x="603387" y="-1195"/>
                    <a:pt x="614483" y="-1195"/>
                    <a:pt x="625580" y="2966"/>
                  </a:cubicBezTo>
                  <a:cubicBezTo>
                    <a:pt x="617258" y="2966"/>
                    <a:pt x="608935" y="2966"/>
                    <a:pt x="597838" y="4353"/>
                  </a:cubicBezTo>
                  <a:cubicBezTo>
                    <a:pt x="602000" y="7127"/>
                    <a:pt x="604774" y="8515"/>
                    <a:pt x="606161" y="9902"/>
                  </a:cubicBezTo>
                  <a:cubicBezTo>
                    <a:pt x="618645" y="9902"/>
                    <a:pt x="628354" y="9902"/>
                    <a:pt x="636677" y="9902"/>
                  </a:cubicBezTo>
                  <a:close/>
                  <a:moveTo>
                    <a:pt x="158129" y="15450"/>
                  </a:moveTo>
                  <a:cubicBezTo>
                    <a:pt x="163677" y="12676"/>
                    <a:pt x="170613" y="9902"/>
                    <a:pt x="176161" y="8515"/>
                  </a:cubicBezTo>
                  <a:cubicBezTo>
                    <a:pt x="169226" y="7127"/>
                    <a:pt x="159516" y="7127"/>
                    <a:pt x="147032" y="5740"/>
                  </a:cubicBezTo>
                  <a:cubicBezTo>
                    <a:pt x="151193" y="8515"/>
                    <a:pt x="153968" y="11289"/>
                    <a:pt x="158129" y="15450"/>
                  </a:cubicBezTo>
                  <a:close/>
                </a:path>
              </a:pathLst>
            </a:custGeom>
            <a:solidFill>
              <a:schemeClr val="accent3">
                <a:alpha val="24000"/>
              </a:schemeClr>
            </a:solidFill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15" name="Freeform: Shape 514">
              <a:extLst>
                <a:ext uri="{FF2B5EF4-FFF2-40B4-BE49-F238E27FC236}">
                  <a16:creationId xmlns:a16="http://schemas.microsoft.com/office/drawing/2014/main" id="{9DEA6FF9-37A4-E035-900C-B544CF1DDEAA}"/>
                </a:ext>
              </a:extLst>
            </p:cNvPr>
            <p:cNvSpPr/>
            <p:nvPr/>
          </p:nvSpPr>
          <p:spPr>
            <a:xfrm>
              <a:off x="5494991" y="5990033"/>
              <a:ext cx="750719" cy="75667"/>
            </a:xfrm>
            <a:custGeom>
              <a:avLst/>
              <a:gdLst>
                <a:gd name="connsiteX0" fmla="*/ 316258 w 316520"/>
                <a:gd name="connsiteY0" fmla="*/ 24968 h 31903"/>
                <a:gd name="connsiteX1" fmla="*/ 285742 w 316520"/>
                <a:gd name="connsiteY1" fmla="*/ 23581 h 31903"/>
                <a:gd name="connsiteX2" fmla="*/ 252451 w 316520"/>
                <a:gd name="connsiteY2" fmla="*/ 23581 h 31903"/>
                <a:gd name="connsiteX3" fmla="*/ 242742 w 316520"/>
                <a:gd name="connsiteY3" fmla="*/ 18032 h 31903"/>
                <a:gd name="connsiteX4" fmla="*/ 242742 w 316520"/>
                <a:gd name="connsiteY4" fmla="*/ 9710 h 31903"/>
                <a:gd name="connsiteX5" fmla="*/ 241355 w 316520"/>
                <a:gd name="connsiteY5" fmla="*/ 1387 h 31903"/>
                <a:gd name="connsiteX6" fmla="*/ 205290 w 316520"/>
                <a:gd name="connsiteY6" fmla="*/ 0 h 31903"/>
                <a:gd name="connsiteX7" fmla="*/ 26355 w 316520"/>
                <a:gd name="connsiteY7" fmla="*/ 0 h 31903"/>
                <a:gd name="connsiteX8" fmla="*/ 19419 w 316520"/>
                <a:gd name="connsiteY8" fmla="*/ 0 h 31903"/>
                <a:gd name="connsiteX9" fmla="*/ 0 w 316520"/>
                <a:gd name="connsiteY9" fmla="*/ 4161 h 31903"/>
                <a:gd name="connsiteX10" fmla="*/ 18032 w 316520"/>
                <a:gd name="connsiteY10" fmla="*/ 6935 h 31903"/>
                <a:gd name="connsiteX11" fmla="*/ 192806 w 316520"/>
                <a:gd name="connsiteY11" fmla="*/ 6935 h 31903"/>
                <a:gd name="connsiteX12" fmla="*/ 213613 w 316520"/>
                <a:gd name="connsiteY12" fmla="*/ 6935 h 31903"/>
                <a:gd name="connsiteX13" fmla="*/ 221935 w 316520"/>
                <a:gd name="connsiteY13" fmla="*/ 26355 h 31903"/>
                <a:gd name="connsiteX14" fmla="*/ 252451 w 316520"/>
                <a:gd name="connsiteY14" fmla="*/ 30516 h 31903"/>
                <a:gd name="connsiteX15" fmla="*/ 285742 w 316520"/>
                <a:gd name="connsiteY15" fmla="*/ 31903 h 31903"/>
                <a:gd name="connsiteX16" fmla="*/ 305161 w 316520"/>
                <a:gd name="connsiteY16" fmla="*/ 27742 h 31903"/>
                <a:gd name="connsiteX17" fmla="*/ 316258 w 316520"/>
                <a:gd name="connsiteY17" fmla="*/ 24968 h 31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6520" h="31903">
                  <a:moveTo>
                    <a:pt x="316258" y="24968"/>
                  </a:moveTo>
                  <a:cubicBezTo>
                    <a:pt x="306548" y="24968"/>
                    <a:pt x="296839" y="23581"/>
                    <a:pt x="285742" y="23581"/>
                  </a:cubicBezTo>
                  <a:cubicBezTo>
                    <a:pt x="274645" y="23581"/>
                    <a:pt x="263548" y="23581"/>
                    <a:pt x="252451" y="23581"/>
                  </a:cubicBezTo>
                  <a:cubicBezTo>
                    <a:pt x="248290" y="22194"/>
                    <a:pt x="244129" y="20806"/>
                    <a:pt x="242742" y="18032"/>
                  </a:cubicBezTo>
                  <a:cubicBezTo>
                    <a:pt x="241355" y="15258"/>
                    <a:pt x="242742" y="12484"/>
                    <a:pt x="242742" y="9710"/>
                  </a:cubicBezTo>
                  <a:cubicBezTo>
                    <a:pt x="242742" y="6935"/>
                    <a:pt x="242742" y="4161"/>
                    <a:pt x="241355" y="1387"/>
                  </a:cubicBezTo>
                  <a:cubicBezTo>
                    <a:pt x="228871" y="1387"/>
                    <a:pt x="216387" y="1387"/>
                    <a:pt x="205290" y="0"/>
                  </a:cubicBezTo>
                  <a:cubicBezTo>
                    <a:pt x="145645" y="0"/>
                    <a:pt x="86000" y="0"/>
                    <a:pt x="26355" y="0"/>
                  </a:cubicBezTo>
                  <a:cubicBezTo>
                    <a:pt x="23581" y="0"/>
                    <a:pt x="20806" y="0"/>
                    <a:pt x="19419" y="0"/>
                  </a:cubicBezTo>
                  <a:cubicBezTo>
                    <a:pt x="12484" y="1387"/>
                    <a:pt x="6935" y="2774"/>
                    <a:pt x="0" y="4161"/>
                  </a:cubicBezTo>
                  <a:cubicBezTo>
                    <a:pt x="5548" y="5548"/>
                    <a:pt x="12484" y="6935"/>
                    <a:pt x="18032" y="6935"/>
                  </a:cubicBezTo>
                  <a:cubicBezTo>
                    <a:pt x="76290" y="6935"/>
                    <a:pt x="134548" y="6935"/>
                    <a:pt x="192806" y="6935"/>
                  </a:cubicBezTo>
                  <a:cubicBezTo>
                    <a:pt x="199742" y="6935"/>
                    <a:pt x="206677" y="6935"/>
                    <a:pt x="213613" y="6935"/>
                  </a:cubicBezTo>
                  <a:cubicBezTo>
                    <a:pt x="216387" y="13871"/>
                    <a:pt x="219161" y="20806"/>
                    <a:pt x="221935" y="26355"/>
                  </a:cubicBezTo>
                  <a:cubicBezTo>
                    <a:pt x="231645" y="27742"/>
                    <a:pt x="241355" y="29129"/>
                    <a:pt x="252451" y="30516"/>
                  </a:cubicBezTo>
                  <a:cubicBezTo>
                    <a:pt x="262161" y="26355"/>
                    <a:pt x="281580" y="26355"/>
                    <a:pt x="285742" y="31903"/>
                  </a:cubicBezTo>
                  <a:cubicBezTo>
                    <a:pt x="292677" y="30516"/>
                    <a:pt x="298226" y="29129"/>
                    <a:pt x="305161" y="27742"/>
                  </a:cubicBezTo>
                  <a:cubicBezTo>
                    <a:pt x="313484" y="30516"/>
                    <a:pt x="317645" y="29129"/>
                    <a:pt x="316258" y="24968"/>
                  </a:cubicBezTo>
                  <a:close/>
                </a:path>
              </a:pathLst>
            </a:custGeom>
            <a:solidFill>
              <a:schemeClr val="accent2">
                <a:alpha val="32000"/>
              </a:schemeClr>
            </a:solidFill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6" name="Freeform: Shape 515">
              <a:extLst>
                <a:ext uri="{FF2B5EF4-FFF2-40B4-BE49-F238E27FC236}">
                  <a16:creationId xmlns:a16="http://schemas.microsoft.com/office/drawing/2014/main" id="{3694F1C0-96C8-E844-BA10-D93C1C6E4451}"/>
                </a:ext>
              </a:extLst>
            </p:cNvPr>
            <p:cNvSpPr/>
            <p:nvPr/>
          </p:nvSpPr>
          <p:spPr>
            <a:xfrm>
              <a:off x="6289453" y="5935354"/>
              <a:ext cx="1539671" cy="135339"/>
            </a:xfrm>
            <a:custGeom>
              <a:avLst/>
              <a:gdLst>
                <a:gd name="connsiteX0" fmla="*/ 636677 w 649160"/>
                <a:gd name="connsiteY0" fmla="*/ 9902 h 57062"/>
                <a:gd name="connsiteX1" fmla="*/ 649161 w 649160"/>
                <a:gd name="connsiteY1" fmla="*/ 11289 h 57062"/>
                <a:gd name="connsiteX2" fmla="*/ 649161 w 649160"/>
                <a:gd name="connsiteY2" fmla="*/ 14063 h 57062"/>
                <a:gd name="connsiteX3" fmla="*/ 621419 w 649160"/>
                <a:gd name="connsiteY3" fmla="*/ 15450 h 57062"/>
                <a:gd name="connsiteX4" fmla="*/ 621419 w 649160"/>
                <a:gd name="connsiteY4" fmla="*/ 57063 h 57062"/>
                <a:gd name="connsiteX5" fmla="*/ 0 w 649160"/>
                <a:gd name="connsiteY5" fmla="*/ 57063 h 57062"/>
                <a:gd name="connsiteX6" fmla="*/ 0 w 649160"/>
                <a:gd name="connsiteY6" fmla="*/ 2966 h 57062"/>
                <a:gd name="connsiteX7" fmla="*/ 77677 w 649160"/>
                <a:gd name="connsiteY7" fmla="*/ 2966 h 57062"/>
                <a:gd name="connsiteX8" fmla="*/ 162290 w 649160"/>
                <a:gd name="connsiteY8" fmla="*/ 2966 h 57062"/>
                <a:gd name="connsiteX9" fmla="*/ 198355 w 649160"/>
                <a:gd name="connsiteY9" fmla="*/ 4353 h 57062"/>
                <a:gd name="connsiteX10" fmla="*/ 219161 w 649160"/>
                <a:gd name="connsiteY10" fmla="*/ 15450 h 57062"/>
                <a:gd name="connsiteX11" fmla="*/ 231645 w 649160"/>
                <a:gd name="connsiteY11" fmla="*/ 8515 h 57062"/>
                <a:gd name="connsiteX12" fmla="*/ 208064 w 649160"/>
                <a:gd name="connsiteY12" fmla="*/ 2966 h 57062"/>
                <a:gd name="connsiteX13" fmla="*/ 312097 w 649160"/>
                <a:gd name="connsiteY13" fmla="*/ 1579 h 57062"/>
                <a:gd name="connsiteX14" fmla="*/ 338451 w 649160"/>
                <a:gd name="connsiteY14" fmla="*/ 1579 h 57062"/>
                <a:gd name="connsiteX15" fmla="*/ 416129 w 649160"/>
                <a:gd name="connsiteY15" fmla="*/ 1579 h 57062"/>
                <a:gd name="connsiteX16" fmla="*/ 459129 w 649160"/>
                <a:gd name="connsiteY16" fmla="*/ 2966 h 57062"/>
                <a:gd name="connsiteX17" fmla="*/ 467451 w 649160"/>
                <a:gd name="connsiteY17" fmla="*/ 4353 h 57062"/>
                <a:gd name="connsiteX18" fmla="*/ 502129 w 649160"/>
                <a:gd name="connsiteY18" fmla="*/ 4353 h 57062"/>
                <a:gd name="connsiteX19" fmla="*/ 518774 w 649160"/>
                <a:gd name="connsiteY19" fmla="*/ 5740 h 57062"/>
                <a:gd name="connsiteX20" fmla="*/ 570096 w 649160"/>
                <a:gd name="connsiteY20" fmla="*/ 4353 h 57062"/>
                <a:gd name="connsiteX21" fmla="*/ 596451 w 649160"/>
                <a:gd name="connsiteY21" fmla="*/ 4353 h 57062"/>
                <a:gd name="connsiteX22" fmla="*/ 625580 w 649160"/>
                <a:gd name="connsiteY22" fmla="*/ 2966 h 57062"/>
                <a:gd name="connsiteX23" fmla="*/ 597838 w 649160"/>
                <a:gd name="connsiteY23" fmla="*/ 4353 h 57062"/>
                <a:gd name="connsiteX24" fmla="*/ 606161 w 649160"/>
                <a:gd name="connsiteY24" fmla="*/ 9902 h 57062"/>
                <a:gd name="connsiteX25" fmla="*/ 636677 w 649160"/>
                <a:gd name="connsiteY25" fmla="*/ 9902 h 57062"/>
                <a:gd name="connsiteX26" fmla="*/ 158129 w 649160"/>
                <a:gd name="connsiteY26" fmla="*/ 15450 h 57062"/>
                <a:gd name="connsiteX27" fmla="*/ 176161 w 649160"/>
                <a:gd name="connsiteY27" fmla="*/ 8515 h 57062"/>
                <a:gd name="connsiteX28" fmla="*/ 147032 w 649160"/>
                <a:gd name="connsiteY28" fmla="*/ 5740 h 57062"/>
                <a:gd name="connsiteX29" fmla="*/ 158129 w 649160"/>
                <a:gd name="connsiteY29" fmla="*/ 15450 h 5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49160" h="57062">
                  <a:moveTo>
                    <a:pt x="636677" y="9902"/>
                  </a:moveTo>
                  <a:cubicBezTo>
                    <a:pt x="640838" y="9902"/>
                    <a:pt x="645000" y="9902"/>
                    <a:pt x="649161" y="11289"/>
                  </a:cubicBezTo>
                  <a:cubicBezTo>
                    <a:pt x="649161" y="12676"/>
                    <a:pt x="649161" y="12676"/>
                    <a:pt x="649161" y="14063"/>
                  </a:cubicBezTo>
                  <a:cubicBezTo>
                    <a:pt x="640838" y="14063"/>
                    <a:pt x="631129" y="15450"/>
                    <a:pt x="621419" y="15450"/>
                  </a:cubicBezTo>
                  <a:cubicBezTo>
                    <a:pt x="621419" y="29321"/>
                    <a:pt x="621419" y="43192"/>
                    <a:pt x="621419" y="57063"/>
                  </a:cubicBezTo>
                  <a:cubicBezTo>
                    <a:pt x="413355" y="57063"/>
                    <a:pt x="206677" y="57063"/>
                    <a:pt x="0" y="57063"/>
                  </a:cubicBezTo>
                  <a:cubicBezTo>
                    <a:pt x="0" y="39031"/>
                    <a:pt x="0" y="20998"/>
                    <a:pt x="0" y="2966"/>
                  </a:cubicBezTo>
                  <a:cubicBezTo>
                    <a:pt x="26355" y="2966"/>
                    <a:pt x="51323" y="2966"/>
                    <a:pt x="77677" y="2966"/>
                  </a:cubicBezTo>
                  <a:cubicBezTo>
                    <a:pt x="105419" y="2966"/>
                    <a:pt x="134548" y="2966"/>
                    <a:pt x="162290" y="2966"/>
                  </a:cubicBezTo>
                  <a:cubicBezTo>
                    <a:pt x="174774" y="2966"/>
                    <a:pt x="187258" y="4353"/>
                    <a:pt x="198355" y="4353"/>
                  </a:cubicBezTo>
                  <a:cubicBezTo>
                    <a:pt x="202516" y="9902"/>
                    <a:pt x="205290" y="15450"/>
                    <a:pt x="219161" y="15450"/>
                  </a:cubicBezTo>
                  <a:cubicBezTo>
                    <a:pt x="228871" y="15450"/>
                    <a:pt x="234419" y="14063"/>
                    <a:pt x="231645" y="8515"/>
                  </a:cubicBezTo>
                  <a:cubicBezTo>
                    <a:pt x="223322" y="7127"/>
                    <a:pt x="216387" y="5740"/>
                    <a:pt x="208064" y="2966"/>
                  </a:cubicBezTo>
                  <a:cubicBezTo>
                    <a:pt x="242742" y="2966"/>
                    <a:pt x="277419" y="1579"/>
                    <a:pt x="312097" y="1579"/>
                  </a:cubicBezTo>
                  <a:cubicBezTo>
                    <a:pt x="320419" y="1579"/>
                    <a:pt x="330129" y="1579"/>
                    <a:pt x="338451" y="1579"/>
                  </a:cubicBezTo>
                  <a:cubicBezTo>
                    <a:pt x="364806" y="1579"/>
                    <a:pt x="391161" y="1579"/>
                    <a:pt x="416129" y="1579"/>
                  </a:cubicBezTo>
                  <a:cubicBezTo>
                    <a:pt x="430000" y="1579"/>
                    <a:pt x="443871" y="2966"/>
                    <a:pt x="459129" y="2966"/>
                  </a:cubicBezTo>
                  <a:cubicBezTo>
                    <a:pt x="461903" y="2966"/>
                    <a:pt x="466064" y="2966"/>
                    <a:pt x="467451" y="4353"/>
                  </a:cubicBezTo>
                  <a:cubicBezTo>
                    <a:pt x="479935" y="9902"/>
                    <a:pt x="488258" y="9902"/>
                    <a:pt x="502129" y="4353"/>
                  </a:cubicBezTo>
                  <a:cubicBezTo>
                    <a:pt x="506290" y="2966"/>
                    <a:pt x="516000" y="2966"/>
                    <a:pt x="518774" y="5740"/>
                  </a:cubicBezTo>
                  <a:cubicBezTo>
                    <a:pt x="531258" y="11289"/>
                    <a:pt x="559000" y="11289"/>
                    <a:pt x="570096" y="4353"/>
                  </a:cubicBezTo>
                  <a:cubicBezTo>
                    <a:pt x="578419" y="9902"/>
                    <a:pt x="590903" y="9902"/>
                    <a:pt x="596451" y="4353"/>
                  </a:cubicBezTo>
                  <a:cubicBezTo>
                    <a:pt x="603387" y="-1195"/>
                    <a:pt x="614483" y="-1195"/>
                    <a:pt x="625580" y="2966"/>
                  </a:cubicBezTo>
                  <a:cubicBezTo>
                    <a:pt x="617258" y="2966"/>
                    <a:pt x="608935" y="2966"/>
                    <a:pt x="597838" y="4353"/>
                  </a:cubicBezTo>
                  <a:cubicBezTo>
                    <a:pt x="602000" y="7127"/>
                    <a:pt x="604774" y="8515"/>
                    <a:pt x="606161" y="9902"/>
                  </a:cubicBezTo>
                  <a:cubicBezTo>
                    <a:pt x="618645" y="9902"/>
                    <a:pt x="628354" y="9902"/>
                    <a:pt x="636677" y="9902"/>
                  </a:cubicBezTo>
                  <a:close/>
                  <a:moveTo>
                    <a:pt x="158129" y="15450"/>
                  </a:moveTo>
                  <a:cubicBezTo>
                    <a:pt x="163677" y="12676"/>
                    <a:pt x="170613" y="9902"/>
                    <a:pt x="176161" y="8515"/>
                  </a:cubicBezTo>
                  <a:cubicBezTo>
                    <a:pt x="169226" y="7127"/>
                    <a:pt x="159516" y="7127"/>
                    <a:pt x="147032" y="5740"/>
                  </a:cubicBezTo>
                  <a:cubicBezTo>
                    <a:pt x="151193" y="8515"/>
                    <a:pt x="153968" y="11289"/>
                    <a:pt x="158129" y="15450"/>
                  </a:cubicBezTo>
                  <a:close/>
                </a:path>
              </a:pathLst>
            </a:custGeom>
            <a:solidFill>
              <a:schemeClr val="accent2">
                <a:alpha val="18000"/>
              </a:schemeClr>
            </a:solidFill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17" name="Group 516">
            <a:extLst>
              <a:ext uri="{FF2B5EF4-FFF2-40B4-BE49-F238E27FC236}">
                <a16:creationId xmlns:a16="http://schemas.microsoft.com/office/drawing/2014/main" id="{DADC86EE-9CBA-B1D4-D3A6-2218BCECDC62}"/>
              </a:ext>
            </a:extLst>
          </p:cNvPr>
          <p:cNvGrpSpPr/>
          <p:nvPr/>
        </p:nvGrpSpPr>
        <p:grpSpPr>
          <a:xfrm>
            <a:off x="8608132" y="1133757"/>
            <a:ext cx="991772" cy="184483"/>
            <a:chOff x="10683964" y="1376839"/>
            <a:chExt cx="991772" cy="184483"/>
          </a:xfrm>
          <a:solidFill>
            <a:schemeClr val="accent6">
              <a:lumMod val="20000"/>
              <a:lumOff val="80000"/>
              <a:alpha val="60000"/>
            </a:schemeClr>
          </a:solidFill>
        </p:grpSpPr>
        <p:sp>
          <p:nvSpPr>
            <p:cNvPr id="518" name="Freeform: Shape 517">
              <a:extLst>
                <a:ext uri="{FF2B5EF4-FFF2-40B4-BE49-F238E27FC236}">
                  <a16:creationId xmlns:a16="http://schemas.microsoft.com/office/drawing/2014/main" id="{31F65FA4-289E-E34D-DAAE-932A423540D2}"/>
                </a:ext>
              </a:extLst>
            </p:cNvPr>
            <p:cNvSpPr/>
            <p:nvPr/>
          </p:nvSpPr>
          <p:spPr>
            <a:xfrm>
              <a:off x="10683964" y="1450355"/>
              <a:ext cx="472178" cy="110967"/>
            </a:xfrm>
            <a:custGeom>
              <a:avLst/>
              <a:gdLst>
                <a:gd name="connsiteX0" fmla="*/ 166451 w 472178"/>
                <a:gd name="connsiteY0" fmla="*/ 6935 h 110967"/>
                <a:gd name="connsiteX1" fmla="*/ 203903 w 472178"/>
                <a:gd name="connsiteY1" fmla="*/ 1387 h 110967"/>
                <a:gd name="connsiteX2" fmla="*/ 430000 w 472178"/>
                <a:gd name="connsiteY2" fmla="*/ 1387 h 110967"/>
                <a:gd name="connsiteX3" fmla="*/ 435548 w 472178"/>
                <a:gd name="connsiteY3" fmla="*/ 2774 h 110967"/>
                <a:gd name="connsiteX4" fmla="*/ 435548 w 472178"/>
                <a:gd name="connsiteY4" fmla="*/ 87387 h 110967"/>
                <a:gd name="connsiteX5" fmla="*/ 470226 w 472178"/>
                <a:gd name="connsiteY5" fmla="*/ 87387 h 110967"/>
                <a:gd name="connsiteX6" fmla="*/ 457742 w 472178"/>
                <a:gd name="connsiteY6" fmla="*/ 94323 h 110967"/>
                <a:gd name="connsiteX7" fmla="*/ 400871 w 472178"/>
                <a:gd name="connsiteY7" fmla="*/ 94323 h 110967"/>
                <a:gd name="connsiteX8" fmla="*/ 400871 w 472178"/>
                <a:gd name="connsiteY8" fmla="*/ 97097 h 110967"/>
                <a:gd name="connsiteX9" fmla="*/ 434161 w 472178"/>
                <a:gd name="connsiteY9" fmla="*/ 97097 h 110967"/>
                <a:gd name="connsiteX10" fmla="*/ 434161 w 472178"/>
                <a:gd name="connsiteY10" fmla="*/ 108193 h 110967"/>
                <a:gd name="connsiteX11" fmla="*/ 410580 w 472178"/>
                <a:gd name="connsiteY11" fmla="*/ 108193 h 110967"/>
                <a:gd name="connsiteX12" fmla="*/ 80452 w 472178"/>
                <a:gd name="connsiteY12" fmla="*/ 108193 h 110967"/>
                <a:gd name="connsiteX13" fmla="*/ 61032 w 472178"/>
                <a:gd name="connsiteY13" fmla="*/ 110968 h 110967"/>
                <a:gd name="connsiteX14" fmla="*/ 59645 w 472178"/>
                <a:gd name="connsiteY14" fmla="*/ 110968 h 110967"/>
                <a:gd name="connsiteX15" fmla="*/ 27742 w 472178"/>
                <a:gd name="connsiteY15" fmla="*/ 101258 h 110967"/>
                <a:gd name="connsiteX16" fmla="*/ 9710 w 472178"/>
                <a:gd name="connsiteY16" fmla="*/ 99871 h 110967"/>
                <a:gd name="connsiteX17" fmla="*/ 0 w 472178"/>
                <a:gd name="connsiteY17" fmla="*/ 101258 h 110967"/>
                <a:gd name="connsiteX18" fmla="*/ 0 w 472178"/>
                <a:gd name="connsiteY18" fmla="*/ 4161 h 110967"/>
                <a:gd name="connsiteX19" fmla="*/ 16645 w 472178"/>
                <a:gd name="connsiteY19" fmla="*/ 0 h 110967"/>
                <a:gd name="connsiteX20" fmla="*/ 130387 w 472178"/>
                <a:gd name="connsiteY20" fmla="*/ 0 h 110967"/>
                <a:gd name="connsiteX21" fmla="*/ 187258 w 472178"/>
                <a:gd name="connsiteY21" fmla="*/ 0 h 110967"/>
                <a:gd name="connsiteX22" fmla="*/ 166451 w 472178"/>
                <a:gd name="connsiteY22" fmla="*/ 6935 h 110967"/>
                <a:gd name="connsiteX23" fmla="*/ 155355 w 472178"/>
                <a:gd name="connsiteY23" fmla="*/ 30516 h 110967"/>
                <a:gd name="connsiteX24" fmla="*/ 126226 w 472178"/>
                <a:gd name="connsiteY24" fmla="*/ 30516 h 110967"/>
                <a:gd name="connsiteX25" fmla="*/ 97097 w 472178"/>
                <a:gd name="connsiteY25" fmla="*/ 30516 h 110967"/>
                <a:gd name="connsiteX26" fmla="*/ 33290 w 472178"/>
                <a:gd name="connsiteY26" fmla="*/ 29129 h 110967"/>
                <a:gd name="connsiteX27" fmla="*/ 29129 w 472178"/>
                <a:gd name="connsiteY27" fmla="*/ 33290 h 110967"/>
                <a:gd name="connsiteX28" fmla="*/ 36065 w 472178"/>
                <a:gd name="connsiteY28" fmla="*/ 36064 h 110967"/>
                <a:gd name="connsiteX29" fmla="*/ 59645 w 472178"/>
                <a:gd name="connsiteY29" fmla="*/ 36064 h 110967"/>
                <a:gd name="connsiteX30" fmla="*/ 181710 w 472178"/>
                <a:gd name="connsiteY30" fmla="*/ 36064 h 110967"/>
                <a:gd name="connsiteX31" fmla="*/ 198355 w 472178"/>
                <a:gd name="connsiteY31" fmla="*/ 31903 h 110967"/>
                <a:gd name="connsiteX32" fmla="*/ 155355 w 472178"/>
                <a:gd name="connsiteY32" fmla="*/ 30516 h 110967"/>
                <a:gd name="connsiteX33" fmla="*/ 97097 w 472178"/>
                <a:gd name="connsiteY33" fmla="*/ 88774 h 110967"/>
                <a:gd name="connsiteX34" fmla="*/ 127613 w 472178"/>
                <a:gd name="connsiteY34" fmla="*/ 84613 h 110967"/>
                <a:gd name="connsiteX35" fmla="*/ 155355 w 472178"/>
                <a:gd name="connsiteY35" fmla="*/ 86000 h 110967"/>
                <a:gd name="connsiteX36" fmla="*/ 178935 w 472178"/>
                <a:gd name="connsiteY36" fmla="*/ 90161 h 110967"/>
                <a:gd name="connsiteX37" fmla="*/ 196968 w 472178"/>
                <a:gd name="connsiteY37" fmla="*/ 83226 h 110967"/>
                <a:gd name="connsiteX38" fmla="*/ 94323 w 472178"/>
                <a:gd name="connsiteY38" fmla="*/ 83226 h 110967"/>
                <a:gd name="connsiteX39" fmla="*/ 97097 w 472178"/>
                <a:gd name="connsiteY39" fmla="*/ 88774 h 110967"/>
                <a:gd name="connsiteX40" fmla="*/ 55484 w 472178"/>
                <a:gd name="connsiteY40" fmla="*/ 62419 h 110967"/>
                <a:gd name="connsiteX41" fmla="*/ 29129 w 472178"/>
                <a:gd name="connsiteY41" fmla="*/ 65194 h 110967"/>
                <a:gd name="connsiteX42" fmla="*/ 94323 w 472178"/>
                <a:gd name="connsiteY42" fmla="*/ 65194 h 110967"/>
                <a:gd name="connsiteX43" fmla="*/ 90161 w 472178"/>
                <a:gd name="connsiteY43" fmla="*/ 56871 h 110967"/>
                <a:gd name="connsiteX44" fmla="*/ 55484 w 472178"/>
                <a:gd name="connsiteY44" fmla="*/ 62419 h 11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72178" h="110967">
                  <a:moveTo>
                    <a:pt x="166451" y="6935"/>
                  </a:moveTo>
                  <a:cubicBezTo>
                    <a:pt x="183097" y="11097"/>
                    <a:pt x="199742" y="9710"/>
                    <a:pt x="203903" y="1387"/>
                  </a:cubicBezTo>
                  <a:cubicBezTo>
                    <a:pt x="278806" y="1387"/>
                    <a:pt x="355097" y="1387"/>
                    <a:pt x="430000" y="1387"/>
                  </a:cubicBezTo>
                  <a:cubicBezTo>
                    <a:pt x="431387" y="1387"/>
                    <a:pt x="431387" y="1387"/>
                    <a:pt x="435548" y="2774"/>
                  </a:cubicBezTo>
                  <a:cubicBezTo>
                    <a:pt x="435548" y="30516"/>
                    <a:pt x="435548" y="58258"/>
                    <a:pt x="435548" y="87387"/>
                  </a:cubicBezTo>
                  <a:cubicBezTo>
                    <a:pt x="448032" y="87387"/>
                    <a:pt x="459129" y="87387"/>
                    <a:pt x="470226" y="87387"/>
                  </a:cubicBezTo>
                  <a:cubicBezTo>
                    <a:pt x="475774" y="94323"/>
                    <a:pt x="468838" y="94323"/>
                    <a:pt x="457742" y="94323"/>
                  </a:cubicBezTo>
                  <a:cubicBezTo>
                    <a:pt x="438322" y="94323"/>
                    <a:pt x="420290" y="94323"/>
                    <a:pt x="400871" y="94323"/>
                  </a:cubicBezTo>
                  <a:cubicBezTo>
                    <a:pt x="400871" y="95710"/>
                    <a:pt x="400871" y="95710"/>
                    <a:pt x="400871" y="97097"/>
                  </a:cubicBezTo>
                  <a:cubicBezTo>
                    <a:pt x="411968" y="97097"/>
                    <a:pt x="421677" y="97097"/>
                    <a:pt x="434161" y="97097"/>
                  </a:cubicBezTo>
                  <a:cubicBezTo>
                    <a:pt x="434161" y="101258"/>
                    <a:pt x="434161" y="104032"/>
                    <a:pt x="434161" y="108193"/>
                  </a:cubicBezTo>
                  <a:cubicBezTo>
                    <a:pt x="425838" y="108193"/>
                    <a:pt x="418903" y="108193"/>
                    <a:pt x="410580" y="108193"/>
                  </a:cubicBezTo>
                  <a:cubicBezTo>
                    <a:pt x="301000" y="108193"/>
                    <a:pt x="190032" y="108193"/>
                    <a:pt x="80452" y="108193"/>
                  </a:cubicBezTo>
                  <a:cubicBezTo>
                    <a:pt x="73516" y="108193"/>
                    <a:pt x="67968" y="109581"/>
                    <a:pt x="61032" y="110968"/>
                  </a:cubicBezTo>
                  <a:cubicBezTo>
                    <a:pt x="61032" y="110968"/>
                    <a:pt x="59645" y="110968"/>
                    <a:pt x="59645" y="110968"/>
                  </a:cubicBezTo>
                  <a:cubicBezTo>
                    <a:pt x="43000" y="110968"/>
                    <a:pt x="31903" y="109581"/>
                    <a:pt x="27742" y="101258"/>
                  </a:cubicBezTo>
                  <a:cubicBezTo>
                    <a:pt x="23581" y="94323"/>
                    <a:pt x="18032" y="91548"/>
                    <a:pt x="9710" y="99871"/>
                  </a:cubicBezTo>
                  <a:cubicBezTo>
                    <a:pt x="8323" y="101258"/>
                    <a:pt x="2774" y="99871"/>
                    <a:pt x="0" y="101258"/>
                  </a:cubicBezTo>
                  <a:cubicBezTo>
                    <a:pt x="0" y="69355"/>
                    <a:pt x="0" y="36064"/>
                    <a:pt x="0" y="4161"/>
                  </a:cubicBezTo>
                  <a:cubicBezTo>
                    <a:pt x="5548" y="2774"/>
                    <a:pt x="11097" y="0"/>
                    <a:pt x="16645" y="0"/>
                  </a:cubicBezTo>
                  <a:cubicBezTo>
                    <a:pt x="54097" y="0"/>
                    <a:pt x="92935" y="0"/>
                    <a:pt x="130387" y="0"/>
                  </a:cubicBezTo>
                  <a:cubicBezTo>
                    <a:pt x="149806" y="0"/>
                    <a:pt x="169226" y="0"/>
                    <a:pt x="187258" y="0"/>
                  </a:cubicBezTo>
                  <a:cubicBezTo>
                    <a:pt x="181710" y="2774"/>
                    <a:pt x="173387" y="4161"/>
                    <a:pt x="166451" y="6935"/>
                  </a:cubicBezTo>
                  <a:close/>
                  <a:moveTo>
                    <a:pt x="155355" y="30516"/>
                  </a:moveTo>
                  <a:cubicBezTo>
                    <a:pt x="145645" y="30516"/>
                    <a:pt x="135935" y="30516"/>
                    <a:pt x="126226" y="30516"/>
                  </a:cubicBezTo>
                  <a:cubicBezTo>
                    <a:pt x="116516" y="30516"/>
                    <a:pt x="106806" y="30516"/>
                    <a:pt x="97097" y="30516"/>
                  </a:cubicBezTo>
                  <a:cubicBezTo>
                    <a:pt x="76290" y="30516"/>
                    <a:pt x="54097" y="29129"/>
                    <a:pt x="33290" y="29129"/>
                  </a:cubicBezTo>
                  <a:cubicBezTo>
                    <a:pt x="31903" y="29129"/>
                    <a:pt x="27742" y="31903"/>
                    <a:pt x="29129" y="33290"/>
                  </a:cubicBezTo>
                  <a:cubicBezTo>
                    <a:pt x="29129" y="34677"/>
                    <a:pt x="33290" y="36064"/>
                    <a:pt x="36065" y="36064"/>
                  </a:cubicBezTo>
                  <a:cubicBezTo>
                    <a:pt x="43000" y="36064"/>
                    <a:pt x="51323" y="36064"/>
                    <a:pt x="59645" y="36064"/>
                  </a:cubicBezTo>
                  <a:cubicBezTo>
                    <a:pt x="99871" y="36064"/>
                    <a:pt x="141484" y="36064"/>
                    <a:pt x="181710" y="36064"/>
                  </a:cubicBezTo>
                  <a:cubicBezTo>
                    <a:pt x="190032" y="36064"/>
                    <a:pt x="201129" y="36064"/>
                    <a:pt x="198355" y="31903"/>
                  </a:cubicBezTo>
                  <a:cubicBezTo>
                    <a:pt x="181710" y="31903"/>
                    <a:pt x="167839" y="30516"/>
                    <a:pt x="155355" y="30516"/>
                  </a:cubicBezTo>
                  <a:close/>
                  <a:moveTo>
                    <a:pt x="97097" y="88774"/>
                  </a:moveTo>
                  <a:cubicBezTo>
                    <a:pt x="108194" y="88774"/>
                    <a:pt x="120677" y="91548"/>
                    <a:pt x="127613" y="84613"/>
                  </a:cubicBezTo>
                  <a:cubicBezTo>
                    <a:pt x="129000" y="83226"/>
                    <a:pt x="153968" y="83226"/>
                    <a:pt x="155355" y="86000"/>
                  </a:cubicBezTo>
                  <a:cubicBezTo>
                    <a:pt x="160903" y="92935"/>
                    <a:pt x="172000" y="90161"/>
                    <a:pt x="178935" y="90161"/>
                  </a:cubicBezTo>
                  <a:cubicBezTo>
                    <a:pt x="184484" y="90161"/>
                    <a:pt x="188645" y="86000"/>
                    <a:pt x="196968" y="83226"/>
                  </a:cubicBezTo>
                  <a:cubicBezTo>
                    <a:pt x="159516" y="83226"/>
                    <a:pt x="127613" y="83226"/>
                    <a:pt x="94323" y="83226"/>
                  </a:cubicBezTo>
                  <a:cubicBezTo>
                    <a:pt x="95710" y="84613"/>
                    <a:pt x="95710" y="86000"/>
                    <a:pt x="97097" y="88774"/>
                  </a:cubicBezTo>
                  <a:close/>
                  <a:moveTo>
                    <a:pt x="55484" y="62419"/>
                  </a:moveTo>
                  <a:cubicBezTo>
                    <a:pt x="54097" y="63806"/>
                    <a:pt x="37452" y="63806"/>
                    <a:pt x="29129" y="65194"/>
                  </a:cubicBezTo>
                  <a:cubicBezTo>
                    <a:pt x="49936" y="65194"/>
                    <a:pt x="72129" y="65194"/>
                    <a:pt x="94323" y="65194"/>
                  </a:cubicBezTo>
                  <a:cubicBezTo>
                    <a:pt x="92935" y="62419"/>
                    <a:pt x="92935" y="61032"/>
                    <a:pt x="90161" y="56871"/>
                  </a:cubicBezTo>
                  <a:cubicBezTo>
                    <a:pt x="77677" y="58258"/>
                    <a:pt x="63806" y="55484"/>
                    <a:pt x="55484" y="62419"/>
                  </a:cubicBezTo>
                  <a:close/>
                </a:path>
              </a:pathLst>
            </a:custGeom>
            <a:grpFill/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9" name="Freeform: Shape 518">
              <a:extLst>
                <a:ext uri="{FF2B5EF4-FFF2-40B4-BE49-F238E27FC236}">
                  <a16:creationId xmlns:a16="http://schemas.microsoft.com/office/drawing/2014/main" id="{90B6A10D-80B1-AF36-5BF1-D1966ABEDE8D}"/>
                </a:ext>
              </a:extLst>
            </p:cNvPr>
            <p:cNvSpPr/>
            <p:nvPr/>
          </p:nvSpPr>
          <p:spPr>
            <a:xfrm>
              <a:off x="11025189" y="1376839"/>
              <a:ext cx="650547" cy="61032"/>
            </a:xfrm>
            <a:custGeom>
              <a:avLst/>
              <a:gdLst>
                <a:gd name="connsiteX0" fmla="*/ 370355 w 650547"/>
                <a:gd name="connsiteY0" fmla="*/ 5548 h 61032"/>
                <a:gd name="connsiteX1" fmla="*/ 407806 w 650547"/>
                <a:gd name="connsiteY1" fmla="*/ 0 h 61032"/>
                <a:gd name="connsiteX2" fmla="*/ 421677 w 650547"/>
                <a:gd name="connsiteY2" fmla="*/ 1387 h 61032"/>
                <a:gd name="connsiteX3" fmla="*/ 435548 w 650547"/>
                <a:gd name="connsiteY3" fmla="*/ 5548 h 61032"/>
                <a:gd name="connsiteX4" fmla="*/ 473000 w 650547"/>
                <a:gd name="connsiteY4" fmla="*/ 5548 h 61032"/>
                <a:gd name="connsiteX5" fmla="*/ 473000 w 650547"/>
                <a:gd name="connsiteY5" fmla="*/ 8323 h 61032"/>
                <a:gd name="connsiteX6" fmla="*/ 445258 w 650547"/>
                <a:gd name="connsiteY6" fmla="*/ 9710 h 61032"/>
                <a:gd name="connsiteX7" fmla="*/ 445258 w 650547"/>
                <a:gd name="connsiteY7" fmla="*/ 12484 h 61032"/>
                <a:gd name="connsiteX8" fmla="*/ 500741 w 650547"/>
                <a:gd name="connsiteY8" fmla="*/ 12484 h 61032"/>
                <a:gd name="connsiteX9" fmla="*/ 489645 w 650547"/>
                <a:gd name="connsiteY9" fmla="*/ 6936 h 61032"/>
                <a:gd name="connsiteX10" fmla="*/ 500741 w 650547"/>
                <a:gd name="connsiteY10" fmla="*/ 5548 h 61032"/>
                <a:gd name="connsiteX11" fmla="*/ 607548 w 650547"/>
                <a:gd name="connsiteY11" fmla="*/ 5548 h 61032"/>
                <a:gd name="connsiteX12" fmla="*/ 621419 w 650547"/>
                <a:gd name="connsiteY12" fmla="*/ 6936 h 61032"/>
                <a:gd name="connsiteX13" fmla="*/ 622806 w 650547"/>
                <a:gd name="connsiteY13" fmla="*/ 16645 h 61032"/>
                <a:gd name="connsiteX14" fmla="*/ 650548 w 650547"/>
                <a:gd name="connsiteY14" fmla="*/ 18032 h 61032"/>
                <a:gd name="connsiteX15" fmla="*/ 650548 w 650547"/>
                <a:gd name="connsiteY15" fmla="*/ 20806 h 61032"/>
                <a:gd name="connsiteX16" fmla="*/ 622806 w 650547"/>
                <a:gd name="connsiteY16" fmla="*/ 20806 h 61032"/>
                <a:gd name="connsiteX17" fmla="*/ 622806 w 650547"/>
                <a:gd name="connsiteY17" fmla="*/ 61032 h 61032"/>
                <a:gd name="connsiteX18" fmla="*/ 1387 w 650547"/>
                <a:gd name="connsiteY18" fmla="*/ 61032 h 61032"/>
                <a:gd name="connsiteX19" fmla="*/ 1387 w 650547"/>
                <a:gd name="connsiteY19" fmla="*/ 20806 h 61032"/>
                <a:gd name="connsiteX20" fmla="*/ 27742 w 650547"/>
                <a:gd name="connsiteY20" fmla="*/ 19419 h 61032"/>
                <a:gd name="connsiteX21" fmla="*/ 27742 w 650547"/>
                <a:gd name="connsiteY21" fmla="*/ 18032 h 61032"/>
                <a:gd name="connsiteX22" fmla="*/ 0 w 650547"/>
                <a:gd name="connsiteY22" fmla="*/ 15258 h 61032"/>
                <a:gd name="connsiteX23" fmla="*/ 0 w 650547"/>
                <a:gd name="connsiteY23" fmla="*/ 6936 h 61032"/>
                <a:gd name="connsiteX24" fmla="*/ 1387 w 650547"/>
                <a:gd name="connsiteY24" fmla="*/ 2774 h 61032"/>
                <a:gd name="connsiteX25" fmla="*/ 19419 w 650547"/>
                <a:gd name="connsiteY25" fmla="*/ 6936 h 61032"/>
                <a:gd name="connsiteX26" fmla="*/ 33290 w 650547"/>
                <a:gd name="connsiteY26" fmla="*/ 5548 h 61032"/>
                <a:gd name="connsiteX27" fmla="*/ 72129 w 650547"/>
                <a:gd name="connsiteY27" fmla="*/ 6936 h 61032"/>
                <a:gd name="connsiteX28" fmla="*/ 90161 w 650547"/>
                <a:gd name="connsiteY28" fmla="*/ 1387 h 61032"/>
                <a:gd name="connsiteX29" fmla="*/ 109580 w 650547"/>
                <a:gd name="connsiteY29" fmla="*/ 6936 h 61032"/>
                <a:gd name="connsiteX30" fmla="*/ 141484 w 650547"/>
                <a:gd name="connsiteY30" fmla="*/ 6936 h 61032"/>
                <a:gd name="connsiteX31" fmla="*/ 162290 w 650547"/>
                <a:gd name="connsiteY31" fmla="*/ 2774 h 61032"/>
                <a:gd name="connsiteX32" fmla="*/ 163677 w 650547"/>
                <a:gd name="connsiteY32" fmla="*/ 9710 h 61032"/>
                <a:gd name="connsiteX33" fmla="*/ 183097 w 650547"/>
                <a:gd name="connsiteY33" fmla="*/ 6936 h 61032"/>
                <a:gd name="connsiteX34" fmla="*/ 205290 w 650547"/>
                <a:gd name="connsiteY34" fmla="*/ 1387 h 61032"/>
                <a:gd name="connsiteX35" fmla="*/ 213613 w 650547"/>
                <a:gd name="connsiteY35" fmla="*/ 1387 h 61032"/>
                <a:gd name="connsiteX36" fmla="*/ 212226 w 650547"/>
                <a:gd name="connsiteY36" fmla="*/ 6936 h 61032"/>
                <a:gd name="connsiteX37" fmla="*/ 206677 w 650547"/>
                <a:gd name="connsiteY37" fmla="*/ 9710 h 61032"/>
                <a:gd name="connsiteX38" fmla="*/ 208064 w 650547"/>
                <a:gd name="connsiteY38" fmla="*/ 12484 h 61032"/>
                <a:gd name="connsiteX39" fmla="*/ 245516 w 650547"/>
                <a:gd name="connsiteY39" fmla="*/ 8323 h 61032"/>
                <a:gd name="connsiteX40" fmla="*/ 270484 w 650547"/>
                <a:gd name="connsiteY40" fmla="*/ 12484 h 61032"/>
                <a:gd name="connsiteX41" fmla="*/ 287129 w 650547"/>
                <a:gd name="connsiteY41" fmla="*/ 11097 h 61032"/>
                <a:gd name="connsiteX42" fmla="*/ 292677 w 650547"/>
                <a:gd name="connsiteY42" fmla="*/ 8323 h 61032"/>
                <a:gd name="connsiteX43" fmla="*/ 320419 w 650547"/>
                <a:gd name="connsiteY43" fmla="*/ 8323 h 61032"/>
                <a:gd name="connsiteX44" fmla="*/ 338451 w 650547"/>
                <a:gd name="connsiteY44" fmla="*/ 8323 h 61032"/>
                <a:gd name="connsiteX45" fmla="*/ 370355 w 650547"/>
                <a:gd name="connsiteY45" fmla="*/ 5548 h 61032"/>
                <a:gd name="connsiteX46" fmla="*/ 106806 w 650547"/>
                <a:gd name="connsiteY46" fmla="*/ 9710 h 61032"/>
                <a:gd name="connsiteX47" fmla="*/ 119290 w 650547"/>
                <a:gd name="connsiteY47" fmla="*/ 16645 h 61032"/>
                <a:gd name="connsiteX48" fmla="*/ 134548 w 650547"/>
                <a:gd name="connsiteY48" fmla="*/ 9710 h 61032"/>
                <a:gd name="connsiteX49" fmla="*/ 106806 w 650547"/>
                <a:gd name="connsiteY49" fmla="*/ 9710 h 6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50547" h="61032">
                  <a:moveTo>
                    <a:pt x="370355" y="5548"/>
                  </a:moveTo>
                  <a:cubicBezTo>
                    <a:pt x="382838" y="4161"/>
                    <a:pt x="399484" y="9710"/>
                    <a:pt x="407806" y="0"/>
                  </a:cubicBezTo>
                  <a:cubicBezTo>
                    <a:pt x="407806" y="0"/>
                    <a:pt x="417516" y="1387"/>
                    <a:pt x="421677" y="1387"/>
                  </a:cubicBezTo>
                  <a:cubicBezTo>
                    <a:pt x="425838" y="2774"/>
                    <a:pt x="430000" y="5548"/>
                    <a:pt x="435548" y="5548"/>
                  </a:cubicBezTo>
                  <a:cubicBezTo>
                    <a:pt x="448032" y="5548"/>
                    <a:pt x="460516" y="5548"/>
                    <a:pt x="473000" y="5548"/>
                  </a:cubicBezTo>
                  <a:cubicBezTo>
                    <a:pt x="473000" y="6936"/>
                    <a:pt x="473000" y="6936"/>
                    <a:pt x="473000" y="8323"/>
                  </a:cubicBezTo>
                  <a:cubicBezTo>
                    <a:pt x="463290" y="8323"/>
                    <a:pt x="453580" y="9710"/>
                    <a:pt x="445258" y="9710"/>
                  </a:cubicBezTo>
                  <a:cubicBezTo>
                    <a:pt x="445258" y="11097"/>
                    <a:pt x="445258" y="11097"/>
                    <a:pt x="445258" y="12484"/>
                  </a:cubicBezTo>
                  <a:cubicBezTo>
                    <a:pt x="461903" y="12484"/>
                    <a:pt x="479935" y="12484"/>
                    <a:pt x="500741" y="12484"/>
                  </a:cubicBezTo>
                  <a:cubicBezTo>
                    <a:pt x="495193" y="9710"/>
                    <a:pt x="492419" y="8323"/>
                    <a:pt x="489645" y="6936"/>
                  </a:cubicBezTo>
                  <a:cubicBezTo>
                    <a:pt x="495193" y="6936"/>
                    <a:pt x="497967" y="5548"/>
                    <a:pt x="500741" y="5548"/>
                  </a:cubicBezTo>
                  <a:cubicBezTo>
                    <a:pt x="536806" y="5548"/>
                    <a:pt x="572871" y="5548"/>
                    <a:pt x="607548" y="5548"/>
                  </a:cubicBezTo>
                  <a:cubicBezTo>
                    <a:pt x="611709" y="5548"/>
                    <a:pt x="617258" y="5548"/>
                    <a:pt x="621419" y="6936"/>
                  </a:cubicBezTo>
                  <a:cubicBezTo>
                    <a:pt x="621419" y="9710"/>
                    <a:pt x="621419" y="12484"/>
                    <a:pt x="622806" y="16645"/>
                  </a:cubicBezTo>
                  <a:cubicBezTo>
                    <a:pt x="632516" y="16645"/>
                    <a:pt x="640838" y="18032"/>
                    <a:pt x="650548" y="18032"/>
                  </a:cubicBezTo>
                  <a:cubicBezTo>
                    <a:pt x="650548" y="19419"/>
                    <a:pt x="650548" y="19419"/>
                    <a:pt x="650548" y="20806"/>
                  </a:cubicBezTo>
                  <a:cubicBezTo>
                    <a:pt x="642225" y="20806"/>
                    <a:pt x="632516" y="20806"/>
                    <a:pt x="622806" y="20806"/>
                  </a:cubicBezTo>
                  <a:cubicBezTo>
                    <a:pt x="622806" y="34677"/>
                    <a:pt x="622806" y="48548"/>
                    <a:pt x="622806" y="61032"/>
                  </a:cubicBezTo>
                  <a:cubicBezTo>
                    <a:pt x="414742" y="61032"/>
                    <a:pt x="208064" y="61032"/>
                    <a:pt x="1387" y="61032"/>
                  </a:cubicBezTo>
                  <a:cubicBezTo>
                    <a:pt x="1387" y="47161"/>
                    <a:pt x="1387" y="34677"/>
                    <a:pt x="1387" y="20806"/>
                  </a:cubicBezTo>
                  <a:cubicBezTo>
                    <a:pt x="11097" y="20806"/>
                    <a:pt x="19419" y="20806"/>
                    <a:pt x="27742" y="19419"/>
                  </a:cubicBezTo>
                  <a:cubicBezTo>
                    <a:pt x="27742" y="19419"/>
                    <a:pt x="27742" y="18032"/>
                    <a:pt x="27742" y="18032"/>
                  </a:cubicBezTo>
                  <a:cubicBezTo>
                    <a:pt x="18032" y="16645"/>
                    <a:pt x="9710" y="16645"/>
                    <a:pt x="0" y="15258"/>
                  </a:cubicBezTo>
                  <a:cubicBezTo>
                    <a:pt x="0" y="12484"/>
                    <a:pt x="0" y="9710"/>
                    <a:pt x="0" y="6936"/>
                  </a:cubicBezTo>
                  <a:cubicBezTo>
                    <a:pt x="1387" y="5548"/>
                    <a:pt x="1387" y="2774"/>
                    <a:pt x="1387" y="2774"/>
                  </a:cubicBezTo>
                  <a:cubicBezTo>
                    <a:pt x="8323" y="4161"/>
                    <a:pt x="13871" y="5548"/>
                    <a:pt x="19419" y="6936"/>
                  </a:cubicBezTo>
                  <a:cubicBezTo>
                    <a:pt x="23581" y="6936"/>
                    <a:pt x="29129" y="4161"/>
                    <a:pt x="33290" y="5548"/>
                  </a:cubicBezTo>
                  <a:cubicBezTo>
                    <a:pt x="45774" y="5548"/>
                    <a:pt x="59645" y="8323"/>
                    <a:pt x="72129" y="6936"/>
                  </a:cubicBezTo>
                  <a:cubicBezTo>
                    <a:pt x="77677" y="6936"/>
                    <a:pt x="84613" y="1387"/>
                    <a:pt x="90161" y="1387"/>
                  </a:cubicBezTo>
                  <a:cubicBezTo>
                    <a:pt x="97097" y="1387"/>
                    <a:pt x="102645" y="6936"/>
                    <a:pt x="109580" y="6936"/>
                  </a:cubicBezTo>
                  <a:cubicBezTo>
                    <a:pt x="119290" y="8323"/>
                    <a:pt x="130387" y="8323"/>
                    <a:pt x="141484" y="6936"/>
                  </a:cubicBezTo>
                  <a:cubicBezTo>
                    <a:pt x="148419" y="6936"/>
                    <a:pt x="155355" y="4161"/>
                    <a:pt x="162290" y="2774"/>
                  </a:cubicBezTo>
                  <a:cubicBezTo>
                    <a:pt x="162290" y="4161"/>
                    <a:pt x="163677" y="6936"/>
                    <a:pt x="163677" y="9710"/>
                  </a:cubicBezTo>
                  <a:cubicBezTo>
                    <a:pt x="170613" y="8323"/>
                    <a:pt x="176161" y="8323"/>
                    <a:pt x="183097" y="6936"/>
                  </a:cubicBezTo>
                  <a:cubicBezTo>
                    <a:pt x="191419" y="5548"/>
                    <a:pt x="202516" y="9710"/>
                    <a:pt x="205290" y="1387"/>
                  </a:cubicBezTo>
                  <a:cubicBezTo>
                    <a:pt x="205290" y="1387"/>
                    <a:pt x="210839" y="1387"/>
                    <a:pt x="213613" y="1387"/>
                  </a:cubicBezTo>
                  <a:cubicBezTo>
                    <a:pt x="213613" y="2774"/>
                    <a:pt x="213613" y="5548"/>
                    <a:pt x="212226" y="6936"/>
                  </a:cubicBezTo>
                  <a:cubicBezTo>
                    <a:pt x="210839" y="8323"/>
                    <a:pt x="208064" y="8323"/>
                    <a:pt x="206677" y="9710"/>
                  </a:cubicBezTo>
                  <a:cubicBezTo>
                    <a:pt x="206677" y="11097"/>
                    <a:pt x="208064" y="11097"/>
                    <a:pt x="208064" y="12484"/>
                  </a:cubicBezTo>
                  <a:cubicBezTo>
                    <a:pt x="220548" y="11097"/>
                    <a:pt x="233032" y="8323"/>
                    <a:pt x="245516" y="8323"/>
                  </a:cubicBezTo>
                  <a:cubicBezTo>
                    <a:pt x="255226" y="8323"/>
                    <a:pt x="267710" y="4161"/>
                    <a:pt x="270484" y="12484"/>
                  </a:cubicBezTo>
                  <a:cubicBezTo>
                    <a:pt x="276032" y="12484"/>
                    <a:pt x="281580" y="12484"/>
                    <a:pt x="287129" y="11097"/>
                  </a:cubicBezTo>
                  <a:cubicBezTo>
                    <a:pt x="289903" y="11097"/>
                    <a:pt x="291290" y="8323"/>
                    <a:pt x="292677" y="8323"/>
                  </a:cubicBezTo>
                  <a:cubicBezTo>
                    <a:pt x="302387" y="8323"/>
                    <a:pt x="312097" y="8323"/>
                    <a:pt x="320419" y="8323"/>
                  </a:cubicBezTo>
                  <a:cubicBezTo>
                    <a:pt x="325968" y="8323"/>
                    <a:pt x="331516" y="8323"/>
                    <a:pt x="338451" y="8323"/>
                  </a:cubicBezTo>
                  <a:cubicBezTo>
                    <a:pt x="346774" y="5548"/>
                    <a:pt x="359258" y="5548"/>
                    <a:pt x="370355" y="5548"/>
                  </a:cubicBezTo>
                  <a:close/>
                  <a:moveTo>
                    <a:pt x="106806" y="9710"/>
                  </a:moveTo>
                  <a:cubicBezTo>
                    <a:pt x="105419" y="15258"/>
                    <a:pt x="110968" y="16645"/>
                    <a:pt x="119290" y="16645"/>
                  </a:cubicBezTo>
                  <a:cubicBezTo>
                    <a:pt x="126226" y="16645"/>
                    <a:pt x="135935" y="18032"/>
                    <a:pt x="134548" y="9710"/>
                  </a:cubicBezTo>
                  <a:cubicBezTo>
                    <a:pt x="126226" y="9710"/>
                    <a:pt x="116516" y="9710"/>
                    <a:pt x="106806" y="9710"/>
                  </a:cubicBezTo>
                  <a:close/>
                </a:path>
              </a:pathLst>
            </a:custGeom>
            <a:grpFill/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522" name="任意形状 1867">
            <a:extLst>
              <a:ext uri="{FF2B5EF4-FFF2-40B4-BE49-F238E27FC236}">
                <a16:creationId xmlns:a16="http://schemas.microsoft.com/office/drawing/2014/main" id="{C8C5249F-4994-E34A-9C8B-87C8122E0C30}"/>
              </a:ext>
            </a:extLst>
          </p:cNvPr>
          <p:cNvSpPr/>
          <p:nvPr/>
        </p:nvSpPr>
        <p:spPr>
          <a:xfrm flipH="1">
            <a:off x="11187509" y="3465971"/>
            <a:ext cx="133338" cy="1616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2" y="10800"/>
                </a:moveTo>
                <a:lnTo>
                  <a:pt x="0" y="3602"/>
                </a:lnTo>
                <a:lnTo>
                  <a:pt x="5399" y="0"/>
                </a:lnTo>
                <a:lnTo>
                  <a:pt x="21600" y="10800"/>
                </a:lnTo>
                <a:lnTo>
                  <a:pt x="5399" y="21600"/>
                </a:lnTo>
                <a:lnTo>
                  <a:pt x="0" y="17998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5" name="任意形状 1867">
            <a:extLst>
              <a:ext uri="{FF2B5EF4-FFF2-40B4-BE49-F238E27FC236}">
                <a16:creationId xmlns:a16="http://schemas.microsoft.com/office/drawing/2014/main" id="{337FBD2C-AB31-4D45-CEE0-FB57D31F506F}"/>
              </a:ext>
            </a:extLst>
          </p:cNvPr>
          <p:cNvSpPr/>
          <p:nvPr/>
        </p:nvSpPr>
        <p:spPr>
          <a:xfrm flipH="1">
            <a:off x="11187509" y="4887954"/>
            <a:ext cx="126938" cy="1694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2" y="10800"/>
                </a:moveTo>
                <a:lnTo>
                  <a:pt x="0" y="3602"/>
                </a:lnTo>
                <a:lnTo>
                  <a:pt x="5399" y="0"/>
                </a:lnTo>
                <a:lnTo>
                  <a:pt x="21600" y="10800"/>
                </a:lnTo>
                <a:lnTo>
                  <a:pt x="5399" y="21600"/>
                </a:lnTo>
                <a:lnTo>
                  <a:pt x="0" y="17998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91" name="Group 490">
            <a:extLst>
              <a:ext uri="{FF2B5EF4-FFF2-40B4-BE49-F238E27FC236}">
                <a16:creationId xmlns:a16="http://schemas.microsoft.com/office/drawing/2014/main" id="{D4EED9C4-8386-02B0-A104-BD61E9EAD116}"/>
              </a:ext>
            </a:extLst>
          </p:cNvPr>
          <p:cNvGrpSpPr/>
          <p:nvPr/>
        </p:nvGrpSpPr>
        <p:grpSpPr>
          <a:xfrm>
            <a:off x="3909791" y="4385356"/>
            <a:ext cx="623573" cy="623574"/>
            <a:chOff x="3909791" y="4385356"/>
            <a:chExt cx="623573" cy="623574"/>
          </a:xfrm>
        </p:grpSpPr>
        <p:sp>
          <p:nvSpPr>
            <p:cNvPr id="495" name="Rectangle: Diagonal Corners Snipped 494">
              <a:extLst>
                <a:ext uri="{FF2B5EF4-FFF2-40B4-BE49-F238E27FC236}">
                  <a16:creationId xmlns:a16="http://schemas.microsoft.com/office/drawing/2014/main" id="{280E6989-002E-A0E5-CD36-AE09A19B45B3}"/>
                </a:ext>
              </a:extLst>
            </p:cNvPr>
            <p:cNvSpPr/>
            <p:nvPr/>
          </p:nvSpPr>
          <p:spPr>
            <a:xfrm flipH="1">
              <a:off x="3909791" y="4385356"/>
              <a:ext cx="623573" cy="623574"/>
            </a:xfrm>
            <a:prstGeom prst="snip2DiagRect">
              <a:avLst/>
            </a:prstGeom>
            <a:gradFill>
              <a:gsLst>
                <a:gs pos="44000">
                  <a:schemeClr val="accent3"/>
                </a:gs>
                <a:gs pos="100000">
                  <a:schemeClr val="accent2"/>
                </a:gs>
              </a:gsLst>
              <a:lin ang="2700000" scaled="1"/>
            </a:gradFill>
            <a:ln w="6350">
              <a:noFill/>
            </a:ln>
            <a:effectLst>
              <a:outerShdw blurRad="241300" dist="76200" dir="2700000" algn="ctr" rotWithShape="0">
                <a:srgbClr val="000000">
                  <a:alpha val="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pic>
          <p:nvPicPr>
            <p:cNvPr id="492" name="Graphic 491">
              <a:extLst>
                <a:ext uri="{FF2B5EF4-FFF2-40B4-BE49-F238E27FC236}">
                  <a16:creationId xmlns:a16="http://schemas.microsoft.com/office/drawing/2014/main" id="{140F30E0-88C6-CF82-12E1-DA71C9E51C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997281" y="4472847"/>
              <a:ext cx="448593" cy="448593"/>
            </a:xfrm>
            <a:prstGeom prst="rect">
              <a:avLst/>
            </a:prstGeom>
          </p:spPr>
        </p:pic>
      </p:grpSp>
      <p:sp>
        <p:nvSpPr>
          <p:cNvPr id="496" name="TextBox 495">
            <a:extLst>
              <a:ext uri="{FF2B5EF4-FFF2-40B4-BE49-F238E27FC236}">
                <a16:creationId xmlns:a16="http://schemas.microsoft.com/office/drawing/2014/main" id="{30701C76-20DA-B27F-A2BF-3415A0138CBD}"/>
              </a:ext>
            </a:extLst>
          </p:cNvPr>
          <p:cNvSpPr txBox="1"/>
          <p:nvPr/>
        </p:nvSpPr>
        <p:spPr>
          <a:xfrm>
            <a:off x="1321466" y="4055624"/>
            <a:ext cx="2314839" cy="1301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97" name="TextBox 496">
            <a:extLst>
              <a:ext uri="{FF2B5EF4-FFF2-40B4-BE49-F238E27FC236}">
                <a16:creationId xmlns:a16="http://schemas.microsoft.com/office/drawing/2014/main" id="{F494D47F-1AB2-0868-AA4B-BFC704BC4527}"/>
              </a:ext>
            </a:extLst>
          </p:cNvPr>
          <p:cNvSpPr txBox="1"/>
          <p:nvPr/>
        </p:nvSpPr>
        <p:spPr>
          <a:xfrm>
            <a:off x="8313706" y="1490593"/>
            <a:ext cx="2834118" cy="1301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98" name="TextBox 497">
            <a:extLst>
              <a:ext uri="{FF2B5EF4-FFF2-40B4-BE49-F238E27FC236}">
                <a16:creationId xmlns:a16="http://schemas.microsoft.com/office/drawing/2014/main" id="{AD8AE4F7-E435-97E1-C295-9B5801ADA3B2}"/>
              </a:ext>
            </a:extLst>
          </p:cNvPr>
          <p:cNvSpPr txBox="1"/>
          <p:nvPr/>
        </p:nvSpPr>
        <p:spPr>
          <a:xfrm>
            <a:off x="8313706" y="2778341"/>
            <a:ext cx="2834118" cy="1301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99" name="TextBox 498">
            <a:extLst>
              <a:ext uri="{FF2B5EF4-FFF2-40B4-BE49-F238E27FC236}">
                <a16:creationId xmlns:a16="http://schemas.microsoft.com/office/drawing/2014/main" id="{828D9BBD-FBDC-B5A4-02A6-3D311FEFBBBE}"/>
              </a:ext>
            </a:extLst>
          </p:cNvPr>
          <p:cNvSpPr txBox="1"/>
          <p:nvPr/>
        </p:nvSpPr>
        <p:spPr>
          <a:xfrm>
            <a:off x="8313706" y="4234182"/>
            <a:ext cx="2834118" cy="1301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6867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3" grpId="0" animBg="1"/>
      <p:bldP spid="506" grpId="0" animBg="1"/>
      <p:bldP spid="511" grpId="0"/>
      <p:bldP spid="512" grpId="0" animBg="1"/>
      <p:bldP spid="522" grpId="0" animBg="1"/>
      <p:bldP spid="525" grpId="0" animBg="1"/>
      <p:bldP spid="496" grpId="0"/>
      <p:bldP spid="497" grpId="0"/>
      <p:bldP spid="498" grpId="0"/>
      <p:bldP spid="49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9">
            <a:extLst>
              <a:ext uri="{FF2B5EF4-FFF2-40B4-BE49-F238E27FC236}">
                <a16:creationId xmlns:a16="http://schemas.microsoft.com/office/drawing/2014/main" id="{EBF4D9A9-915A-656C-383D-D00F32CA3204}"/>
              </a:ext>
            </a:extLst>
          </p:cNvPr>
          <p:cNvSpPr/>
          <p:nvPr/>
        </p:nvSpPr>
        <p:spPr>
          <a:xfrm flipV="1">
            <a:off x="0" y="0"/>
            <a:ext cx="8975726" cy="6308725"/>
          </a:xfrm>
          <a:prstGeom prst="round1Rect">
            <a:avLst>
              <a:gd name="adj" fmla="val 11698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  <a:latin typeface="Plus Jakarta Sans" pitchFamily="2" charset="77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D3899A2-89C8-41A7-3BAB-A7F0A650A060}"/>
              </a:ext>
            </a:extLst>
          </p:cNvPr>
          <p:cNvGrpSpPr/>
          <p:nvPr/>
        </p:nvGrpSpPr>
        <p:grpSpPr>
          <a:xfrm>
            <a:off x="6924815" y="-246104"/>
            <a:ext cx="2614296" cy="2398395"/>
            <a:chOff x="12996235" y="5020849"/>
            <a:chExt cx="2614296" cy="2398395"/>
          </a:xfrm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A121E465-53A2-7572-A5F8-DAF148971AFA}"/>
                </a:ext>
              </a:extLst>
            </p:cNvPr>
            <p:cNvSpPr/>
            <p:nvPr/>
          </p:nvSpPr>
          <p:spPr>
            <a:xfrm rot="16200000">
              <a:off x="13127398" y="4936111"/>
              <a:ext cx="2398395" cy="2567871"/>
            </a:xfrm>
            <a:custGeom>
              <a:avLst/>
              <a:gdLst>
                <a:gd name="connsiteX0" fmla="*/ 2074640 w 2398395"/>
                <a:gd name="connsiteY0" fmla="*/ 682495 h 2567871"/>
                <a:gd name="connsiteX1" fmla="*/ 2074640 w 2398395"/>
                <a:gd name="connsiteY1" fmla="*/ 542552 h 2567871"/>
                <a:gd name="connsiteX2" fmla="*/ 2046065 w 2398395"/>
                <a:gd name="connsiteY2" fmla="*/ 542552 h 2567871"/>
                <a:gd name="connsiteX3" fmla="*/ 2046065 w 2398395"/>
                <a:gd name="connsiteY3" fmla="*/ 694292 h 2567871"/>
                <a:gd name="connsiteX4" fmla="*/ 2369820 w 2398395"/>
                <a:gd name="connsiteY4" fmla="*/ 1017654 h 2567871"/>
                <a:gd name="connsiteX5" fmla="*/ 2369820 w 2398395"/>
                <a:gd name="connsiteY5" fmla="*/ 2567872 h 2567871"/>
                <a:gd name="connsiteX6" fmla="*/ 2398395 w 2398395"/>
                <a:gd name="connsiteY6" fmla="*/ 2567872 h 2567871"/>
                <a:gd name="connsiteX7" fmla="*/ 2398395 w 2398395"/>
                <a:gd name="connsiteY7" fmla="*/ 1005858 h 2567871"/>
                <a:gd name="connsiteX8" fmla="*/ 2074640 w 2398395"/>
                <a:gd name="connsiteY8" fmla="*/ 682495 h 2567871"/>
                <a:gd name="connsiteX9" fmla="*/ 1913287 w 2398395"/>
                <a:gd name="connsiteY9" fmla="*/ 886273 h 2567871"/>
                <a:gd name="connsiteX10" fmla="*/ 1913287 w 2398395"/>
                <a:gd name="connsiteY10" fmla="*/ 0 h 2567871"/>
                <a:gd name="connsiteX11" fmla="*/ 1884712 w 2398395"/>
                <a:gd name="connsiteY11" fmla="*/ 0 h 2567871"/>
                <a:gd name="connsiteX12" fmla="*/ 1884712 w 2398395"/>
                <a:gd name="connsiteY12" fmla="*/ 897785 h 2567871"/>
                <a:gd name="connsiteX13" fmla="*/ 2172938 w 2398395"/>
                <a:gd name="connsiteY13" fmla="*/ 1198220 h 2567871"/>
                <a:gd name="connsiteX14" fmla="*/ 2172938 w 2398395"/>
                <a:gd name="connsiteY14" fmla="*/ 2040351 h 2567871"/>
                <a:gd name="connsiteX15" fmla="*/ 2201513 w 2398395"/>
                <a:gd name="connsiteY15" fmla="*/ 2040351 h 2567871"/>
                <a:gd name="connsiteX16" fmla="*/ 2201513 w 2398395"/>
                <a:gd name="connsiteY16" fmla="*/ 1186708 h 2567871"/>
                <a:gd name="connsiteX17" fmla="*/ 1913287 w 2398395"/>
                <a:gd name="connsiteY17" fmla="*/ 886273 h 2567871"/>
                <a:gd name="connsiteX18" fmla="*/ 1545622 w 2398395"/>
                <a:gd name="connsiteY18" fmla="*/ 0 h 2567871"/>
                <a:gd name="connsiteX19" fmla="*/ 1545622 w 2398395"/>
                <a:gd name="connsiteY19" fmla="*/ 889793 h 2567871"/>
                <a:gd name="connsiteX20" fmla="*/ 1248537 w 2398395"/>
                <a:gd name="connsiteY20" fmla="*/ 1186613 h 2567871"/>
                <a:gd name="connsiteX21" fmla="*/ 1248537 w 2398395"/>
                <a:gd name="connsiteY21" fmla="*/ 2059948 h 2567871"/>
                <a:gd name="connsiteX22" fmla="*/ 1277112 w 2398395"/>
                <a:gd name="connsiteY22" fmla="*/ 2059948 h 2567871"/>
                <a:gd name="connsiteX23" fmla="*/ 1277112 w 2398395"/>
                <a:gd name="connsiteY23" fmla="*/ 1198410 h 2567871"/>
                <a:gd name="connsiteX24" fmla="*/ 1574197 w 2398395"/>
                <a:gd name="connsiteY24" fmla="*/ 901590 h 2567871"/>
                <a:gd name="connsiteX25" fmla="*/ 1574197 w 2398395"/>
                <a:gd name="connsiteY25" fmla="*/ 0 h 2567871"/>
                <a:gd name="connsiteX26" fmla="*/ 1545622 w 2398395"/>
                <a:gd name="connsiteY26" fmla="*/ 0 h 2567871"/>
                <a:gd name="connsiteX27" fmla="*/ 964883 w 2398395"/>
                <a:gd name="connsiteY27" fmla="*/ 320318 h 2567871"/>
                <a:gd name="connsiteX28" fmla="*/ 964883 w 2398395"/>
                <a:gd name="connsiteY28" fmla="*/ 467111 h 2567871"/>
                <a:gd name="connsiteX29" fmla="*/ 524161 w 2398395"/>
                <a:gd name="connsiteY29" fmla="*/ 907298 h 2567871"/>
                <a:gd name="connsiteX30" fmla="*/ 524161 w 2398395"/>
                <a:gd name="connsiteY30" fmla="*/ 2535145 h 2567871"/>
                <a:gd name="connsiteX31" fmla="*/ 552736 w 2398395"/>
                <a:gd name="connsiteY31" fmla="*/ 2535145 h 2567871"/>
                <a:gd name="connsiteX32" fmla="*/ 552736 w 2398395"/>
                <a:gd name="connsiteY32" fmla="*/ 919095 h 2567871"/>
                <a:gd name="connsiteX33" fmla="*/ 993458 w 2398395"/>
                <a:gd name="connsiteY33" fmla="*/ 478907 h 2567871"/>
                <a:gd name="connsiteX34" fmla="*/ 993458 w 2398395"/>
                <a:gd name="connsiteY34" fmla="*/ 320318 h 2567871"/>
                <a:gd name="connsiteX35" fmla="*/ 964883 w 2398395"/>
                <a:gd name="connsiteY35" fmla="*/ 320318 h 2567871"/>
                <a:gd name="connsiteX36" fmla="*/ 404908 w 2398395"/>
                <a:gd name="connsiteY36" fmla="*/ 590786 h 2567871"/>
                <a:gd name="connsiteX37" fmla="*/ 404908 w 2398395"/>
                <a:gd name="connsiteY37" fmla="*/ 1468402 h 2567871"/>
                <a:gd name="connsiteX38" fmla="*/ 0 w 2398395"/>
                <a:gd name="connsiteY38" fmla="*/ 1872724 h 2567871"/>
                <a:gd name="connsiteX39" fmla="*/ 20193 w 2398395"/>
                <a:gd name="connsiteY39" fmla="*/ 1892892 h 2567871"/>
                <a:gd name="connsiteX40" fmla="*/ 433483 w 2398395"/>
                <a:gd name="connsiteY40" fmla="*/ 1480198 h 2567871"/>
                <a:gd name="connsiteX41" fmla="*/ 433483 w 2398395"/>
                <a:gd name="connsiteY41" fmla="*/ 590786 h 2567871"/>
                <a:gd name="connsiteX42" fmla="*/ 404908 w 2398395"/>
                <a:gd name="connsiteY42" fmla="*/ 590786 h 25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98395" h="2567871">
                  <a:moveTo>
                    <a:pt x="2074640" y="682495"/>
                  </a:moveTo>
                  <a:lnTo>
                    <a:pt x="2074640" y="542552"/>
                  </a:lnTo>
                  <a:lnTo>
                    <a:pt x="2046065" y="542552"/>
                  </a:lnTo>
                  <a:lnTo>
                    <a:pt x="2046065" y="694292"/>
                  </a:lnTo>
                  <a:lnTo>
                    <a:pt x="2369820" y="1017654"/>
                  </a:lnTo>
                  <a:lnTo>
                    <a:pt x="2369820" y="2567872"/>
                  </a:lnTo>
                  <a:lnTo>
                    <a:pt x="2398395" y="2567872"/>
                  </a:lnTo>
                  <a:lnTo>
                    <a:pt x="2398395" y="1005858"/>
                  </a:lnTo>
                  <a:lnTo>
                    <a:pt x="2074640" y="682495"/>
                  </a:lnTo>
                  <a:close/>
                  <a:moveTo>
                    <a:pt x="1913287" y="886273"/>
                  </a:moveTo>
                  <a:lnTo>
                    <a:pt x="1913287" y="0"/>
                  </a:lnTo>
                  <a:lnTo>
                    <a:pt x="1884712" y="0"/>
                  </a:lnTo>
                  <a:lnTo>
                    <a:pt x="1884712" y="897785"/>
                  </a:lnTo>
                  <a:lnTo>
                    <a:pt x="2172938" y="1198220"/>
                  </a:lnTo>
                  <a:lnTo>
                    <a:pt x="2172938" y="2040351"/>
                  </a:lnTo>
                  <a:lnTo>
                    <a:pt x="2201513" y="2040351"/>
                  </a:lnTo>
                  <a:lnTo>
                    <a:pt x="2201513" y="1186708"/>
                  </a:lnTo>
                  <a:lnTo>
                    <a:pt x="1913287" y="886273"/>
                  </a:lnTo>
                  <a:close/>
                  <a:moveTo>
                    <a:pt x="1545622" y="0"/>
                  </a:moveTo>
                  <a:lnTo>
                    <a:pt x="1545622" y="889793"/>
                  </a:lnTo>
                  <a:lnTo>
                    <a:pt x="1248537" y="1186613"/>
                  </a:lnTo>
                  <a:lnTo>
                    <a:pt x="1248537" y="2059948"/>
                  </a:lnTo>
                  <a:lnTo>
                    <a:pt x="1277112" y="2059948"/>
                  </a:lnTo>
                  <a:lnTo>
                    <a:pt x="1277112" y="1198410"/>
                  </a:lnTo>
                  <a:lnTo>
                    <a:pt x="1574197" y="901590"/>
                  </a:lnTo>
                  <a:lnTo>
                    <a:pt x="1574197" y="0"/>
                  </a:lnTo>
                  <a:lnTo>
                    <a:pt x="1545622" y="0"/>
                  </a:lnTo>
                  <a:close/>
                  <a:moveTo>
                    <a:pt x="964883" y="320318"/>
                  </a:moveTo>
                  <a:lnTo>
                    <a:pt x="964883" y="467111"/>
                  </a:lnTo>
                  <a:lnTo>
                    <a:pt x="524161" y="907298"/>
                  </a:lnTo>
                  <a:lnTo>
                    <a:pt x="524161" y="2535145"/>
                  </a:lnTo>
                  <a:lnTo>
                    <a:pt x="552736" y="2535145"/>
                  </a:lnTo>
                  <a:lnTo>
                    <a:pt x="552736" y="919095"/>
                  </a:lnTo>
                  <a:lnTo>
                    <a:pt x="993458" y="478907"/>
                  </a:lnTo>
                  <a:lnTo>
                    <a:pt x="993458" y="320318"/>
                  </a:lnTo>
                  <a:lnTo>
                    <a:pt x="964883" y="320318"/>
                  </a:lnTo>
                  <a:close/>
                  <a:moveTo>
                    <a:pt x="404908" y="590786"/>
                  </a:moveTo>
                  <a:lnTo>
                    <a:pt x="404908" y="1468402"/>
                  </a:lnTo>
                  <a:lnTo>
                    <a:pt x="0" y="1872724"/>
                  </a:lnTo>
                  <a:lnTo>
                    <a:pt x="20193" y="1892892"/>
                  </a:lnTo>
                  <a:lnTo>
                    <a:pt x="433483" y="1480198"/>
                  </a:lnTo>
                  <a:lnTo>
                    <a:pt x="433483" y="590786"/>
                  </a:lnTo>
                  <a:lnTo>
                    <a:pt x="404908" y="59078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30926764-6BB6-4F54-6453-C739C5CEE5E8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5D3B240A-94B6-6CDC-9893-51D0399AFA4D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8511FD27-2312-DC94-DF9F-69832A0A2473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0DB00406-816B-AF40-F472-3A94ACCFD5F0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661D8242-6A3E-FF81-5046-1B089D7E5C40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BC5985CE-BD97-4E85-500D-872243202627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20491882-DE3A-1FDE-D9B2-A630A8596595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A58C339E-502A-2AA9-B854-0A37E8C74FA8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E570AA01-5526-F77F-8C6A-9FF5AEBFE0A0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C9927684-6C97-5058-63B7-CBFCBCA7C6DC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E8C6C94C-B6CE-D619-463B-B2A21527F958}"/>
                </a:ext>
              </a:extLst>
            </p:cNvPr>
            <p:cNvSpPr/>
            <p:nvPr/>
          </p:nvSpPr>
          <p:spPr>
            <a:xfrm rot="16200000">
              <a:off x="12476994" y="5840504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4DFEB680-D76B-A139-51D4-F970AA36A9F6}"/>
                </a:ext>
              </a:extLst>
            </p:cNvPr>
            <p:cNvSpPr/>
            <p:nvPr/>
          </p:nvSpPr>
          <p:spPr>
            <a:xfrm rot="16200000">
              <a:off x="13417696" y="4710225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7AF45367-613B-FA5A-A509-A72F4DD6825E}"/>
                </a:ext>
              </a:extLst>
            </p:cNvPr>
            <p:cNvSpPr/>
            <p:nvPr/>
          </p:nvSpPr>
          <p:spPr>
            <a:xfrm rot="16200000">
              <a:off x="14267084" y="5853426"/>
              <a:ext cx="166782" cy="1170345"/>
            </a:xfrm>
            <a:custGeom>
              <a:avLst/>
              <a:gdLst>
                <a:gd name="connsiteX0" fmla="*/ 0 w 166782"/>
                <a:gd name="connsiteY0" fmla="*/ 72778 h 1170345"/>
                <a:gd name="connsiteX1" fmla="*/ 0 w 166782"/>
                <a:gd name="connsiteY1" fmla="*/ 157448 h 1170345"/>
                <a:gd name="connsiteX2" fmla="*/ 166783 w 166782"/>
                <a:gd name="connsiteY2" fmla="*/ 84670 h 1170345"/>
                <a:gd name="connsiteX3" fmla="*/ 166783 w 166782"/>
                <a:gd name="connsiteY3" fmla="*/ 0 h 1170345"/>
                <a:gd name="connsiteX4" fmla="*/ 0 w 166782"/>
                <a:gd name="connsiteY4" fmla="*/ 72778 h 1170345"/>
                <a:gd name="connsiteX5" fmla="*/ 0 w 166782"/>
                <a:gd name="connsiteY5" fmla="*/ 199402 h 1170345"/>
                <a:gd name="connsiteX6" fmla="*/ 0 w 166782"/>
                <a:gd name="connsiteY6" fmla="*/ 284072 h 1170345"/>
                <a:gd name="connsiteX7" fmla="*/ 166783 w 166782"/>
                <a:gd name="connsiteY7" fmla="*/ 211294 h 1170345"/>
                <a:gd name="connsiteX8" fmla="*/ 166783 w 166782"/>
                <a:gd name="connsiteY8" fmla="*/ 126624 h 1170345"/>
                <a:gd name="connsiteX9" fmla="*/ 0 w 166782"/>
                <a:gd name="connsiteY9" fmla="*/ 199402 h 1170345"/>
                <a:gd name="connsiteX10" fmla="*/ 0 w 166782"/>
                <a:gd name="connsiteY10" fmla="*/ 326026 h 1170345"/>
                <a:gd name="connsiteX11" fmla="*/ 0 w 166782"/>
                <a:gd name="connsiteY11" fmla="*/ 410696 h 1170345"/>
                <a:gd name="connsiteX12" fmla="*/ 166783 w 166782"/>
                <a:gd name="connsiteY12" fmla="*/ 337918 h 1170345"/>
                <a:gd name="connsiteX13" fmla="*/ 166783 w 166782"/>
                <a:gd name="connsiteY13" fmla="*/ 253153 h 1170345"/>
                <a:gd name="connsiteX14" fmla="*/ 0 w 166782"/>
                <a:gd name="connsiteY14" fmla="*/ 326026 h 1170345"/>
                <a:gd name="connsiteX15" fmla="*/ 0 w 166782"/>
                <a:gd name="connsiteY15" fmla="*/ 452650 h 1170345"/>
                <a:gd name="connsiteX16" fmla="*/ 0 w 166782"/>
                <a:gd name="connsiteY16" fmla="*/ 537320 h 1170345"/>
                <a:gd name="connsiteX17" fmla="*/ 166783 w 166782"/>
                <a:gd name="connsiteY17" fmla="*/ 464542 h 1170345"/>
                <a:gd name="connsiteX18" fmla="*/ 166783 w 166782"/>
                <a:gd name="connsiteY18" fmla="*/ 379777 h 1170345"/>
                <a:gd name="connsiteX19" fmla="*/ 0 w 166782"/>
                <a:gd name="connsiteY19" fmla="*/ 452650 h 1170345"/>
                <a:gd name="connsiteX20" fmla="*/ 0 w 166782"/>
                <a:gd name="connsiteY20" fmla="*/ 579274 h 1170345"/>
                <a:gd name="connsiteX21" fmla="*/ 0 w 166782"/>
                <a:gd name="connsiteY21" fmla="*/ 663944 h 1170345"/>
                <a:gd name="connsiteX22" fmla="*/ 166783 w 166782"/>
                <a:gd name="connsiteY22" fmla="*/ 591071 h 1170345"/>
                <a:gd name="connsiteX23" fmla="*/ 166783 w 166782"/>
                <a:gd name="connsiteY23" fmla="*/ 506401 h 1170345"/>
                <a:gd name="connsiteX24" fmla="*/ 0 w 166782"/>
                <a:gd name="connsiteY24" fmla="*/ 579274 h 1170345"/>
                <a:gd name="connsiteX25" fmla="*/ 0 w 166782"/>
                <a:gd name="connsiteY25" fmla="*/ 705803 h 1170345"/>
                <a:gd name="connsiteX26" fmla="*/ 0 w 166782"/>
                <a:gd name="connsiteY26" fmla="*/ 790473 h 1170345"/>
                <a:gd name="connsiteX27" fmla="*/ 166783 w 166782"/>
                <a:gd name="connsiteY27" fmla="*/ 717695 h 1170345"/>
                <a:gd name="connsiteX28" fmla="*/ 166783 w 166782"/>
                <a:gd name="connsiteY28" fmla="*/ 633025 h 1170345"/>
                <a:gd name="connsiteX29" fmla="*/ 0 w 166782"/>
                <a:gd name="connsiteY29" fmla="*/ 705803 h 1170345"/>
                <a:gd name="connsiteX30" fmla="*/ 0 w 166782"/>
                <a:gd name="connsiteY30" fmla="*/ 832427 h 1170345"/>
                <a:gd name="connsiteX31" fmla="*/ 0 w 166782"/>
                <a:gd name="connsiteY31" fmla="*/ 917097 h 1170345"/>
                <a:gd name="connsiteX32" fmla="*/ 166783 w 166782"/>
                <a:gd name="connsiteY32" fmla="*/ 844319 h 1170345"/>
                <a:gd name="connsiteX33" fmla="*/ 166783 w 166782"/>
                <a:gd name="connsiteY33" fmla="*/ 759649 h 1170345"/>
                <a:gd name="connsiteX34" fmla="*/ 0 w 166782"/>
                <a:gd name="connsiteY34" fmla="*/ 832427 h 1170345"/>
                <a:gd name="connsiteX35" fmla="*/ 0 w 166782"/>
                <a:gd name="connsiteY35" fmla="*/ 959051 h 1170345"/>
                <a:gd name="connsiteX36" fmla="*/ 0 w 166782"/>
                <a:gd name="connsiteY36" fmla="*/ 1043721 h 1170345"/>
                <a:gd name="connsiteX37" fmla="*/ 166783 w 166782"/>
                <a:gd name="connsiteY37" fmla="*/ 970943 h 1170345"/>
                <a:gd name="connsiteX38" fmla="*/ 166783 w 166782"/>
                <a:gd name="connsiteY38" fmla="*/ 886273 h 1170345"/>
                <a:gd name="connsiteX39" fmla="*/ 0 w 166782"/>
                <a:gd name="connsiteY39" fmla="*/ 959051 h 1170345"/>
                <a:gd name="connsiteX40" fmla="*/ 0 w 166782"/>
                <a:gd name="connsiteY40" fmla="*/ 1085676 h 1170345"/>
                <a:gd name="connsiteX41" fmla="*/ 0 w 166782"/>
                <a:gd name="connsiteY41" fmla="*/ 1170345 h 1170345"/>
                <a:gd name="connsiteX42" fmla="*/ 166783 w 166782"/>
                <a:gd name="connsiteY42" fmla="*/ 1097567 h 1170345"/>
                <a:gd name="connsiteX43" fmla="*/ 166783 w 166782"/>
                <a:gd name="connsiteY43" fmla="*/ 1012802 h 1170345"/>
                <a:gd name="connsiteX44" fmla="*/ 0 w 166782"/>
                <a:gd name="connsiteY44" fmla="*/ 1085676 h 117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6782" h="1170345">
                  <a:moveTo>
                    <a:pt x="0" y="72778"/>
                  </a:moveTo>
                  <a:lnTo>
                    <a:pt x="0" y="157448"/>
                  </a:lnTo>
                  <a:lnTo>
                    <a:pt x="166783" y="84670"/>
                  </a:lnTo>
                  <a:lnTo>
                    <a:pt x="166783" y="0"/>
                  </a:lnTo>
                  <a:lnTo>
                    <a:pt x="0" y="72778"/>
                  </a:lnTo>
                  <a:close/>
                  <a:moveTo>
                    <a:pt x="0" y="199402"/>
                  </a:moveTo>
                  <a:lnTo>
                    <a:pt x="0" y="284072"/>
                  </a:lnTo>
                  <a:lnTo>
                    <a:pt x="166783" y="211294"/>
                  </a:lnTo>
                  <a:lnTo>
                    <a:pt x="166783" y="126624"/>
                  </a:lnTo>
                  <a:lnTo>
                    <a:pt x="0" y="199402"/>
                  </a:lnTo>
                  <a:close/>
                  <a:moveTo>
                    <a:pt x="0" y="326026"/>
                  </a:moveTo>
                  <a:lnTo>
                    <a:pt x="0" y="410696"/>
                  </a:lnTo>
                  <a:lnTo>
                    <a:pt x="166783" y="337918"/>
                  </a:lnTo>
                  <a:lnTo>
                    <a:pt x="166783" y="253153"/>
                  </a:lnTo>
                  <a:lnTo>
                    <a:pt x="0" y="326026"/>
                  </a:lnTo>
                  <a:close/>
                  <a:moveTo>
                    <a:pt x="0" y="452650"/>
                  </a:moveTo>
                  <a:lnTo>
                    <a:pt x="0" y="537320"/>
                  </a:lnTo>
                  <a:lnTo>
                    <a:pt x="166783" y="464542"/>
                  </a:lnTo>
                  <a:lnTo>
                    <a:pt x="166783" y="379777"/>
                  </a:lnTo>
                  <a:lnTo>
                    <a:pt x="0" y="452650"/>
                  </a:lnTo>
                  <a:close/>
                  <a:moveTo>
                    <a:pt x="0" y="579274"/>
                  </a:moveTo>
                  <a:lnTo>
                    <a:pt x="0" y="663944"/>
                  </a:lnTo>
                  <a:lnTo>
                    <a:pt x="166783" y="591071"/>
                  </a:lnTo>
                  <a:lnTo>
                    <a:pt x="166783" y="506401"/>
                  </a:lnTo>
                  <a:lnTo>
                    <a:pt x="0" y="579274"/>
                  </a:lnTo>
                  <a:close/>
                  <a:moveTo>
                    <a:pt x="0" y="705803"/>
                  </a:moveTo>
                  <a:lnTo>
                    <a:pt x="0" y="790473"/>
                  </a:lnTo>
                  <a:lnTo>
                    <a:pt x="166783" y="717695"/>
                  </a:lnTo>
                  <a:lnTo>
                    <a:pt x="166783" y="633025"/>
                  </a:lnTo>
                  <a:lnTo>
                    <a:pt x="0" y="705803"/>
                  </a:lnTo>
                  <a:close/>
                  <a:moveTo>
                    <a:pt x="0" y="832427"/>
                  </a:moveTo>
                  <a:lnTo>
                    <a:pt x="0" y="917097"/>
                  </a:lnTo>
                  <a:lnTo>
                    <a:pt x="166783" y="844319"/>
                  </a:lnTo>
                  <a:lnTo>
                    <a:pt x="166783" y="759649"/>
                  </a:lnTo>
                  <a:lnTo>
                    <a:pt x="0" y="832427"/>
                  </a:lnTo>
                  <a:close/>
                  <a:moveTo>
                    <a:pt x="0" y="959051"/>
                  </a:moveTo>
                  <a:lnTo>
                    <a:pt x="0" y="1043721"/>
                  </a:lnTo>
                  <a:lnTo>
                    <a:pt x="166783" y="970943"/>
                  </a:lnTo>
                  <a:lnTo>
                    <a:pt x="166783" y="886273"/>
                  </a:lnTo>
                  <a:lnTo>
                    <a:pt x="0" y="959051"/>
                  </a:lnTo>
                  <a:close/>
                  <a:moveTo>
                    <a:pt x="0" y="1085676"/>
                  </a:moveTo>
                  <a:lnTo>
                    <a:pt x="0" y="1170345"/>
                  </a:lnTo>
                  <a:lnTo>
                    <a:pt x="166783" y="1097567"/>
                  </a:lnTo>
                  <a:lnTo>
                    <a:pt x="166783" y="1012802"/>
                  </a:lnTo>
                  <a:lnTo>
                    <a:pt x="0" y="1085676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B69028F3-C656-0D2C-550B-3E67913FD0C1}"/>
                </a:ext>
              </a:extLst>
            </p:cNvPr>
            <p:cNvSpPr/>
            <p:nvPr/>
          </p:nvSpPr>
          <p:spPr>
            <a:xfrm rot="16200000">
              <a:off x="13489772" y="5970557"/>
              <a:ext cx="35337" cy="420780"/>
            </a:xfrm>
            <a:custGeom>
              <a:avLst/>
              <a:gdLst>
                <a:gd name="connsiteX0" fmla="*/ 17621 w 35337"/>
                <a:gd name="connsiteY0" fmla="*/ 0 h 420780"/>
                <a:gd name="connsiteX1" fmla="*/ 0 w 35337"/>
                <a:gd name="connsiteY1" fmla="*/ 17600 h 420780"/>
                <a:gd name="connsiteX2" fmla="*/ 17621 w 35337"/>
                <a:gd name="connsiteY2" fmla="*/ 35200 h 420780"/>
                <a:gd name="connsiteX3" fmla="*/ 35338 w 35337"/>
                <a:gd name="connsiteY3" fmla="*/ 17600 h 420780"/>
                <a:gd name="connsiteX4" fmla="*/ 17621 w 35337"/>
                <a:gd name="connsiteY4" fmla="*/ 0 h 420780"/>
                <a:gd name="connsiteX5" fmla="*/ 17621 w 35337"/>
                <a:gd name="connsiteY5" fmla="*/ 96371 h 420780"/>
                <a:gd name="connsiteX6" fmla="*/ 0 w 35337"/>
                <a:gd name="connsiteY6" fmla="*/ 113971 h 420780"/>
                <a:gd name="connsiteX7" fmla="*/ 17621 w 35337"/>
                <a:gd name="connsiteY7" fmla="*/ 131571 h 420780"/>
                <a:gd name="connsiteX8" fmla="*/ 35338 w 35337"/>
                <a:gd name="connsiteY8" fmla="*/ 113971 h 420780"/>
                <a:gd name="connsiteX9" fmla="*/ 17621 w 35337"/>
                <a:gd name="connsiteY9" fmla="*/ 96371 h 420780"/>
                <a:gd name="connsiteX10" fmla="*/ 17621 w 35337"/>
                <a:gd name="connsiteY10" fmla="*/ 192743 h 420780"/>
                <a:gd name="connsiteX11" fmla="*/ 0 w 35337"/>
                <a:gd name="connsiteY11" fmla="*/ 210342 h 420780"/>
                <a:gd name="connsiteX12" fmla="*/ 17621 w 35337"/>
                <a:gd name="connsiteY12" fmla="*/ 228038 h 420780"/>
                <a:gd name="connsiteX13" fmla="*/ 35338 w 35337"/>
                <a:gd name="connsiteY13" fmla="*/ 210342 h 420780"/>
                <a:gd name="connsiteX14" fmla="*/ 17621 w 35337"/>
                <a:gd name="connsiteY14" fmla="*/ 192743 h 420780"/>
                <a:gd name="connsiteX15" fmla="*/ 17621 w 35337"/>
                <a:gd name="connsiteY15" fmla="*/ 289114 h 420780"/>
                <a:gd name="connsiteX16" fmla="*/ 0 w 35337"/>
                <a:gd name="connsiteY16" fmla="*/ 306714 h 420780"/>
                <a:gd name="connsiteX17" fmla="*/ 17621 w 35337"/>
                <a:gd name="connsiteY17" fmla="*/ 324409 h 420780"/>
                <a:gd name="connsiteX18" fmla="*/ 35338 w 35337"/>
                <a:gd name="connsiteY18" fmla="*/ 306714 h 420780"/>
                <a:gd name="connsiteX19" fmla="*/ 17621 w 35337"/>
                <a:gd name="connsiteY19" fmla="*/ 289114 h 420780"/>
                <a:gd name="connsiteX20" fmla="*/ 17621 w 35337"/>
                <a:gd name="connsiteY20" fmla="*/ 385485 h 420780"/>
                <a:gd name="connsiteX21" fmla="*/ 0 w 35337"/>
                <a:gd name="connsiteY21" fmla="*/ 403085 h 420780"/>
                <a:gd name="connsiteX22" fmla="*/ 17621 w 35337"/>
                <a:gd name="connsiteY22" fmla="*/ 420780 h 420780"/>
                <a:gd name="connsiteX23" fmla="*/ 35338 w 35337"/>
                <a:gd name="connsiteY23" fmla="*/ 403085 h 420780"/>
                <a:gd name="connsiteX24" fmla="*/ 17621 w 35337"/>
                <a:gd name="connsiteY24" fmla="*/ 385485 h 4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780">
                  <a:moveTo>
                    <a:pt x="17621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621" y="35200"/>
                  </a:cubicBezTo>
                  <a:cubicBezTo>
                    <a:pt x="2733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621" y="0"/>
                  </a:cubicBezTo>
                  <a:close/>
                  <a:moveTo>
                    <a:pt x="17621" y="96371"/>
                  </a:moveTo>
                  <a:cubicBezTo>
                    <a:pt x="7906" y="96371"/>
                    <a:pt x="0" y="104267"/>
                    <a:pt x="0" y="113971"/>
                  </a:cubicBezTo>
                  <a:cubicBezTo>
                    <a:pt x="0" y="123675"/>
                    <a:pt x="7906" y="131571"/>
                    <a:pt x="17621" y="131571"/>
                  </a:cubicBezTo>
                  <a:cubicBezTo>
                    <a:pt x="27337" y="131571"/>
                    <a:pt x="35338" y="123770"/>
                    <a:pt x="35338" y="113971"/>
                  </a:cubicBezTo>
                  <a:cubicBezTo>
                    <a:pt x="35338" y="104172"/>
                    <a:pt x="27432" y="96371"/>
                    <a:pt x="17621" y="96371"/>
                  </a:cubicBezTo>
                  <a:close/>
                  <a:moveTo>
                    <a:pt x="17621" y="192743"/>
                  </a:moveTo>
                  <a:cubicBezTo>
                    <a:pt x="7906" y="192743"/>
                    <a:pt x="0" y="200639"/>
                    <a:pt x="0" y="210342"/>
                  </a:cubicBezTo>
                  <a:cubicBezTo>
                    <a:pt x="0" y="220046"/>
                    <a:pt x="7906" y="228038"/>
                    <a:pt x="17621" y="228038"/>
                  </a:cubicBezTo>
                  <a:cubicBezTo>
                    <a:pt x="27337" y="228038"/>
                    <a:pt x="35338" y="220141"/>
                    <a:pt x="35338" y="210342"/>
                  </a:cubicBezTo>
                  <a:cubicBezTo>
                    <a:pt x="35338" y="200544"/>
                    <a:pt x="27432" y="192743"/>
                    <a:pt x="17621" y="192743"/>
                  </a:cubicBezTo>
                  <a:close/>
                  <a:moveTo>
                    <a:pt x="17621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7"/>
                    <a:pt x="7906" y="324409"/>
                    <a:pt x="17621" y="324409"/>
                  </a:cubicBezTo>
                  <a:cubicBezTo>
                    <a:pt x="27337" y="324409"/>
                    <a:pt x="35338" y="316513"/>
                    <a:pt x="35338" y="306714"/>
                  </a:cubicBezTo>
                  <a:cubicBezTo>
                    <a:pt x="35338" y="296915"/>
                    <a:pt x="27432" y="289114"/>
                    <a:pt x="17621" y="289114"/>
                  </a:cubicBezTo>
                  <a:close/>
                  <a:moveTo>
                    <a:pt x="17621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780"/>
                    <a:pt x="17621" y="420780"/>
                  </a:cubicBezTo>
                  <a:cubicBezTo>
                    <a:pt x="27337" y="420780"/>
                    <a:pt x="35338" y="412884"/>
                    <a:pt x="35338" y="403085"/>
                  </a:cubicBezTo>
                  <a:cubicBezTo>
                    <a:pt x="35338" y="393286"/>
                    <a:pt x="27432" y="385485"/>
                    <a:pt x="17621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399E5286-6167-123A-C05F-512CEB589EF1}"/>
                </a:ext>
              </a:extLst>
            </p:cNvPr>
            <p:cNvSpPr/>
            <p:nvPr/>
          </p:nvSpPr>
          <p:spPr>
            <a:xfrm rot="16200000">
              <a:off x="14332806" y="5453778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</p:grp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B9463E3A-8985-96C8-9097-CD30BA5CF45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r="6934"/>
          <a:stretch>
            <a:fillRect/>
          </a:stretch>
        </p:blipFill>
        <p:spPr/>
      </p:pic>
      <p:sp>
        <p:nvSpPr>
          <p:cNvPr id="4" name="Freeform 24">
            <a:extLst>
              <a:ext uri="{FF2B5EF4-FFF2-40B4-BE49-F238E27FC236}">
                <a16:creationId xmlns:a16="http://schemas.microsoft.com/office/drawing/2014/main" id="{DA390F36-6CE7-4164-4280-A35A2066D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txBody>
          <a:bodyPr wrap="none" anchor="ctr"/>
          <a:lstStyle/>
          <a:p>
            <a:endParaRPr lang="en-US" dirty="0">
              <a:latin typeface="Plus Jakarta Sans" pitchFamily="2" charset="77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E65E7D9-C2F4-D69C-FF17-DD10FEC54D5A}"/>
              </a:ext>
            </a:extLst>
          </p:cNvPr>
          <p:cNvGrpSpPr/>
          <p:nvPr/>
        </p:nvGrpSpPr>
        <p:grpSpPr>
          <a:xfrm>
            <a:off x="6119450" y="4949394"/>
            <a:ext cx="940435" cy="940435"/>
            <a:chOff x="6119450" y="4949394"/>
            <a:chExt cx="940435" cy="940435"/>
          </a:xfrm>
        </p:grpSpPr>
        <p:sp>
          <p:nvSpPr>
            <p:cNvPr id="43" name="Rounded Rectangle 42">
              <a:extLst>
                <a:ext uri="{FF2B5EF4-FFF2-40B4-BE49-F238E27FC236}">
                  <a16:creationId xmlns:a16="http://schemas.microsoft.com/office/drawing/2014/main" id="{3E93D8A8-8611-E5C2-212C-DAB44CF723E9}"/>
                </a:ext>
              </a:extLst>
            </p:cNvPr>
            <p:cNvSpPr/>
            <p:nvPr/>
          </p:nvSpPr>
          <p:spPr>
            <a:xfrm>
              <a:off x="6119450" y="4949394"/>
              <a:ext cx="940435" cy="940435"/>
            </a:xfrm>
            <a:prstGeom prst="round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0000"/>
                    <a:alpha val="35000"/>
                  </a:schemeClr>
                </a:gs>
                <a:gs pos="100000">
                  <a:schemeClr val="bg1">
                    <a:lumMod val="75000"/>
                    <a:alpha val="56674"/>
                  </a:schemeClr>
                </a:gs>
              </a:gsLst>
              <a:lin ang="4200000" scaled="0"/>
            </a:gradFill>
            <a:ln w="15998" cap="flat">
              <a:gradFill>
                <a:gsLst>
                  <a:gs pos="50000">
                    <a:schemeClr val="bg1">
                      <a:lumMod val="90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50000"/>
                      <a:alpha val="46000"/>
                    </a:schemeClr>
                  </a:gs>
                </a:gsLst>
                <a:lin ang="78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4" name="Freeform 107">
              <a:extLst>
                <a:ext uri="{FF2B5EF4-FFF2-40B4-BE49-F238E27FC236}">
                  <a16:creationId xmlns:a16="http://schemas.microsoft.com/office/drawing/2014/main" id="{7BDFF55A-066A-4E2F-5000-D7E0DE2476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8489" y="5172775"/>
              <a:ext cx="402357" cy="493673"/>
            </a:xfrm>
            <a:custGeom>
              <a:avLst/>
              <a:gdLst>
                <a:gd name="T0" fmla="*/ 101100 w 516"/>
                <a:gd name="T1" fmla="*/ 0 h 634"/>
                <a:gd name="T2" fmla="*/ 101100 w 516"/>
                <a:gd name="T3" fmla="*/ 0 h 634"/>
                <a:gd name="T4" fmla="*/ 85213 w 516"/>
                <a:gd name="T5" fmla="*/ 0 h 634"/>
                <a:gd name="T6" fmla="*/ 74381 w 516"/>
                <a:gd name="T7" fmla="*/ 15862 h 634"/>
                <a:gd name="T8" fmla="*/ 74381 w 516"/>
                <a:gd name="T9" fmla="*/ 212328 h 634"/>
                <a:gd name="T10" fmla="*/ 85213 w 516"/>
                <a:gd name="T11" fmla="*/ 228190 h 634"/>
                <a:gd name="T12" fmla="*/ 101100 w 516"/>
                <a:gd name="T13" fmla="*/ 228190 h 634"/>
                <a:gd name="T14" fmla="*/ 116987 w 516"/>
                <a:gd name="T15" fmla="*/ 212328 h 634"/>
                <a:gd name="T16" fmla="*/ 116987 w 516"/>
                <a:gd name="T17" fmla="*/ 15862 h 634"/>
                <a:gd name="T18" fmla="*/ 101100 w 516"/>
                <a:gd name="T19" fmla="*/ 0 h 634"/>
                <a:gd name="T20" fmla="*/ 101100 w 516"/>
                <a:gd name="T21" fmla="*/ 206921 h 634"/>
                <a:gd name="T22" fmla="*/ 101100 w 516"/>
                <a:gd name="T23" fmla="*/ 206921 h 634"/>
                <a:gd name="T24" fmla="*/ 95684 w 516"/>
                <a:gd name="T25" fmla="*/ 212328 h 634"/>
                <a:gd name="T26" fmla="*/ 85213 w 516"/>
                <a:gd name="T27" fmla="*/ 206921 h 634"/>
                <a:gd name="T28" fmla="*/ 85213 w 516"/>
                <a:gd name="T29" fmla="*/ 21269 h 634"/>
                <a:gd name="T30" fmla="*/ 95684 w 516"/>
                <a:gd name="T31" fmla="*/ 15862 h 634"/>
                <a:gd name="T32" fmla="*/ 101100 w 516"/>
                <a:gd name="T33" fmla="*/ 21269 h 634"/>
                <a:gd name="T34" fmla="*/ 101100 w 516"/>
                <a:gd name="T35" fmla="*/ 206921 h 634"/>
                <a:gd name="T36" fmla="*/ 32135 w 516"/>
                <a:gd name="T37" fmla="*/ 63807 h 634"/>
                <a:gd name="T38" fmla="*/ 32135 w 516"/>
                <a:gd name="T39" fmla="*/ 63807 h 634"/>
                <a:gd name="T40" fmla="*/ 15887 w 516"/>
                <a:gd name="T41" fmla="*/ 63807 h 634"/>
                <a:gd name="T42" fmla="*/ 0 w 516"/>
                <a:gd name="T43" fmla="*/ 79668 h 634"/>
                <a:gd name="T44" fmla="*/ 0 w 516"/>
                <a:gd name="T45" fmla="*/ 212328 h 634"/>
                <a:gd name="T46" fmla="*/ 15887 w 516"/>
                <a:gd name="T47" fmla="*/ 228190 h 634"/>
                <a:gd name="T48" fmla="*/ 32135 w 516"/>
                <a:gd name="T49" fmla="*/ 228190 h 634"/>
                <a:gd name="T50" fmla="*/ 42606 w 516"/>
                <a:gd name="T51" fmla="*/ 212328 h 634"/>
                <a:gd name="T52" fmla="*/ 42606 w 516"/>
                <a:gd name="T53" fmla="*/ 79668 h 634"/>
                <a:gd name="T54" fmla="*/ 32135 w 516"/>
                <a:gd name="T55" fmla="*/ 63807 h 634"/>
                <a:gd name="T56" fmla="*/ 32135 w 516"/>
                <a:gd name="T57" fmla="*/ 206921 h 634"/>
                <a:gd name="T58" fmla="*/ 32135 w 516"/>
                <a:gd name="T59" fmla="*/ 206921 h 634"/>
                <a:gd name="T60" fmla="*/ 21303 w 516"/>
                <a:gd name="T61" fmla="*/ 212328 h 634"/>
                <a:gd name="T62" fmla="*/ 15887 w 516"/>
                <a:gd name="T63" fmla="*/ 206921 h 634"/>
                <a:gd name="T64" fmla="*/ 15887 w 516"/>
                <a:gd name="T65" fmla="*/ 85075 h 634"/>
                <a:gd name="T66" fmla="*/ 21303 w 516"/>
                <a:gd name="T67" fmla="*/ 79668 h 634"/>
                <a:gd name="T68" fmla="*/ 32135 w 516"/>
                <a:gd name="T69" fmla="*/ 85075 h 634"/>
                <a:gd name="T70" fmla="*/ 32135 w 516"/>
                <a:gd name="T71" fmla="*/ 206921 h 634"/>
                <a:gd name="T72" fmla="*/ 170065 w 516"/>
                <a:gd name="T73" fmla="*/ 116798 h 634"/>
                <a:gd name="T74" fmla="*/ 170065 w 516"/>
                <a:gd name="T75" fmla="*/ 116798 h 634"/>
                <a:gd name="T76" fmla="*/ 159594 w 516"/>
                <a:gd name="T77" fmla="*/ 116798 h 634"/>
                <a:gd name="T78" fmla="*/ 143707 w 516"/>
                <a:gd name="T79" fmla="*/ 127253 h 634"/>
                <a:gd name="T80" fmla="*/ 143707 w 516"/>
                <a:gd name="T81" fmla="*/ 212328 h 634"/>
                <a:gd name="T82" fmla="*/ 159594 w 516"/>
                <a:gd name="T83" fmla="*/ 228190 h 634"/>
                <a:gd name="T84" fmla="*/ 170065 w 516"/>
                <a:gd name="T85" fmla="*/ 228190 h 634"/>
                <a:gd name="T86" fmla="*/ 185952 w 516"/>
                <a:gd name="T87" fmla="*/ 212328 h 634"/>
                <a:gd name="T88" fmla="*/ 185952 w 516"/>
                <a:gd name="T89" fmla="*/ 127253 h 634"/>
                <a:gd name="T90" fmla="*/ 170065 w 516"/>
                <a:gd name="T91" fmla="*/ 116798 h 634"/>
                <a:gd name="T92" fmla="*/ 170065 w 516"/>
                <a:gd name="T93" fmla="*/ 206921 h 634"/>
                <a:gd name="T94" fmla="*/ 170065 w 516"/>
                <a:gd name="T95" fmla="*/ 206921 h 634"/>
                <a:gd name="T96" fmla="*/ 165010 w 516"/>
                <a:gd name="T97" fmla="*/ 212328 h 634"/>
                <a:gd name="T98" fmla="*/ 159594 w 516"/>
                <a:gd name="T99" fmla="*/ 206921 h 634"/>
                <a:gd name="T100" fmla="*/ 159594 w 516"/>
                <a:gd name="T101" fmla="*/ 138067 h 634"/>
                <a:gd name="T102" fmla="*/ 165010 w 516"/>
                <a:gd name="T103" fmla="*/ 127253 h 634"/>
                <a:gd name="T104" fmla="*/ 170065 w 516"/>
                <a:gd name="T105" fmla="*/ 138067 h 634"/>
                <a:gd name="T106" fmla="*/ 170065 w 516"/>
                <a:gd name="T107" fmla="*/ 206921 h 63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16" h="634">
                  <a:moveTo>
                    <a:pt x="280" y="0"/>
                  </a:moveTo>
                  <a:lnTo>
                    <a:pt x="280" y="0"/>
                  </a:lnTo>
                  <a:cubicBezTo>
                    <a:pt x="236" y="0"/>
                    <a:pt x="236" y="0"/>
                    <a:pt x="236" y="0"/>
                  </a:cubicBezTo>
                  <a:cubicBezTo>
                    <a:pt x="221" y="0"/>
                    <a:pt x="206" y="30"/>
                    <a:pt x="206" y="44"/>
                  </a:cubicBezTo>
                  <a:cubicBezTo>
                    <a:pt x="206" y="589"/>
                    <a:pt x="206" y="589"/>
                    <a:pt x="206" y="589"/>
                  </a:cubicBezTo>
                  <a:cubicBezTo>
                    <a:pt x="206" y="619"/>
                    <a:pt x="221" y="633"/>
                    <a:pt x="236" y="633"/>
                  </a:cubicBezTo>
                  <a:cubicBezTo>
                    <a:pt x="280" y="633"/>
                    <a:pt x="280" y="633"/>
                    <a:pt x="280" y="633"/>
                  </a:cubicBezTo>
                  <a:cubicBezTo>
                    <a:pt x="295" y="633"/>
                    <a:pt x="324" y="619"/>
                    <a:pt x="324" y="589"/>
                  </a:cubicBezTo>
                  <a:cubicBezTo>
                    <a:pt x="324" y="44"/>
                    <a:pt x="324" y="44"/>
                    <a:pt x="324" y="44"/>
                  </a:cubicBezTo>
                  <a:cubicBezTo>
                    <a:pt x="324" y="30"/>
                    <a:pt x="295" y="0"/>
                    <a:pt x="280" y="0"/>
                  </a:cubicBezTo>
                  <a:close/>
                  <a:moveTo>
                    <a:pt x="280" y="574"/>
                  </a:moveTo>
                  <a:lnTo>
                    <a:pt x="280" y="574"/>
                  </a:lnTo>
                  <a:cubicBezTo>
                    <a:pt x="280" y="589"/>
                    <a:pt x="265" y="589"/>
                    <a:pt x="265" y="589"/>
                  </a:cubicBezTo>
                  <a:cubicBezTo>
                    <a:pt x="251" y="589"/>
                    <a:pt x="236" y="589"/>
                    <a:pt x="236" y="574"/>
                  </a:cubicBezTo>
                  <a:cubicBezTo>
                    <a:pt x="236" y="59"/>
                    <a:pt x="236" y="59"/>
                    <a:pt x="236" y="59"/>
                  </a:cubicBezTo>
                  <a:cubicBezTo>
                    <a:pt x="236" y="59"/>
                    <a:pt x="251" y="44"/>
                    <a:pt x="265" y="44"/>
                  </a:cubicBezTo>
                  <a:lnTo>
                    <a:pt x="280" y="59"/>
                  </a:lnTo>
                  <a:lnTo>
                    <a:pt x="280" y="574"/>
                  </a:lnTo>
                  <a:close/>
                  <a:moveTo>
                    <a:pt x="89" y="177"/>
                  </a:moveTo>
                  <a:lnTo>
                    <a:pt x="89" y="177"/>
                  </a:lnTo>
                  <a:cubicBezTo>
                    <a:pt x="44" y="177"/>
                    <a:pt x="44" y="177"/>
                    <a:pt x="44" y="177"/>
                  </a:cubicBezTo>
                  <a:cubicBezTo>
                    <a:pt x="30" y="177"/>
                    <a:pt x="0" y="206"/>
                    <a:pt x="0" y="221"/>
                  </a:cubicBezTo>
                  <a:cubicBezTo>
                    <a:pt x="0" y="589"/>
                    <a:pt x="0" y="589"/>
                    <a:pt x="0" y="589"/>
                  </a:cubicBezTo>
                  <a:cubicBezTo>
                    <a:pt x="0" y="619"/>
                    <a:pt x="30" y="633"/>
                    <a:pt x="44" y="633"/>
                  </a:cubicBezTo>
                  <a:cubicBezTo>
                    <a:pt x="89" y="633"/>
                    <a:pt x="89" y="633"/>
                    <a:pt x="89" y="633"/>
                  </a:cubicBezTo>
                  <a:cubicBezTo>
                    <a:pt x="103" y="633"/>
                    <a:pt x="118" y="619"/>
                    <a:pt x="118" y="589"/>
                  </a:cubicBezTo>
                  <a:cubicBezTo>
                    <a:pt x="118" y="221"/>
                    <a:pt x="118" y="221"/>
                    <a:pt x="118" y="221"/>
                  </a:cubicBezTo>
                  <a:cubicBezTo>
                    <a:pt x="118" y="206"/>
                    <a:pt x="103" y="177"/>
                    <a:pt x="89" y="177"/>
                  </a:cubicBezTo>
                  <a:close/>
                  <a:moveTo>
                    <a:pt x="89" y="574"/>
                  </a:moveTo>
                  <a:lnTo>
                    <a:pt x="89" y="574"/>
                  </a:lnTo>
                  <a:cubicBezTo>
                    <a:pt x="89" y="589"/>
                    <a:pt x="74" y="589"/>
                    <a:pt x="59" y="589"/>
                  </a:cubicBezTo>
                  <a:cubicBezTo>
                    <a:pt x="59" y="589"/>
                    <a:pt x="44" y="589"/>
                    <a:pt x="44" y="574"/>
                  </a:cubicBezTo>
                  <a:cubicBezTo>
                    <a:pt x="44" y="236"/>
                    <a:pt x="44" y="236"/>
                    <a:pt x="44" y="236"/>
                  </a:cubicBezTo>
                  <a:lnTo>
                    <a:pt x="59" y="221"/>
                  </a:lnTo>
                  <a:cubicBezTo>
                    <a:pt x="74" y="221"/>
                    <a:pt x="89" y="236"/>
                    <a:pt x="89" y="236"/>
                  </a:cubicBezTo>
                  <a:lnTo>
                    <a:pt x="89" y="574"/>
                  </a:lnTo>
                  <a:close/>
                  <a:moveTo>
                    <a:pt x="471" y="324"/>
                  </a:moveTo>
                  <a:lnTo>
                    <a:pt x="471" y="324"/>
                  </a:lnTo>
                  <a:cubicBezTo>
                    <a:pt x="442" y="324"/>
                    <a:pt x="442" y="324"/>
                    <a:pt x="442" y="324"/>
                  </a:cubicBezTo>
                  <a:cubicBezTo>
                    <a:pt x="412" y="324"/>
                    <a:pt x="398" y="339"/>
                    <a:pt x="398" y="353"/>
                  </a:cubicBezTo>
                  <a:cubicBezTo>
                    <a:pt x="398" y="589"/>
                    <a:pt x="398" y="589"/>
                    <a:pt x="398" y="589"/>
                  </a:cubicBezTo>
                  <a:cubicBezTo>
                    <a:pt x="398" y="619"/>
                    <a:pt x="412" y="633"/>
                    <a:pt x="442" y="633"/>
                  </a:cubicBezTo>
                  <a:cubicBezTo>
                    <a:pt x="471" y="633"/>
                    <a:pt x="471" y="633"/>
                    <a:pt x="471" y="633"/>
                  </a:cubicBezTo>
                  <a:cubicBezTo>
                    <a:pt x="501" y="633"/>
                    <a:pt x="515" y="619"/>
                    <a:pt x="515" y="589"/>
                  </a:cubicBezTo>
                  <a:cubicBezTo>
                    <a:pt x="515" y="353"/>
                    <a:pt x="515" y="353"/>
                    <a:pt x="515" y="353"/>
                  </a:cubicBezTo>
                  <a:cubicBezTo>
                    <a:pt x="515" y="339"/>
                    <a:pt x="501" y="324"/>
                    <a:pt x="471" y="324"/>
                  </a:cubicBezTo>
                  <a:close/>
                  <a:moveTo>
                    <a:pt x="471" y="574"/>
                  </a:moveTo>
                  <a:lnTo>
                    <a:pt x="471" y="574"/>
                  </a:lnTo>
                  <a:cubicBezTo>
                    <a:pt x="471" y="589"/>
                    <a:pt x="471" y="589"/>
                    <a:pt x="457" y="589"/>
                  </a:cubicBezTo>
                  <a:cubicBezTo>
                    <a:pt x="442" y="589"/>
                    <a:pt x="442" y="589"/>
                    <a:pt x="442" y="574"/>
                  </a:cubicBezTo>
                  <a:cubicBezTo>
                    <a:pt x="442" y="383"/>
                    <a:pt x="442" y="383"/>
                    <a:pt x="442" y="383"/>
                  </a:cubicBezTo>
                  <a:cubicBezTo>
                    <a:pt x="442" y="368"/>
                    <a:pt x="442" y="353"/>
                    <a:pt x="457" y="353"/>
                  </a:cubicBezTo>
                  <a:cubicBezTo>
                    <a:pt x="471" y="353"/>
                    <a:pt x="471" y="368"/>
                    <a:pt x="471" y="383"/>
                  </a:cubicBezTo>
                  <a:lnTo>
                    <a:pt x="471" y="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useoModerno" pitchFamily="2" charset="77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B362A9B8-ABEF-0D36-C67D-F70284ABAE01}"/>
              </a:ext>
            </a:extLst>
          </p:cNvPr>
          <p:cNvSpPr txBox="1"/>
          <p:nvPr/>
        </p:nvSpPr>
        <p:spPr>
          <a:xfrm>
            <a:off x="663894" y="1060586"/>
            <a:ext cx="5075057" cy="13311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chemeClr val="bg1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در این قسمت وارد نمایید</a:t>
            </a:r>
            <a:endParaRPr lang="en-US" sz="2800" dirty="0">
              <a:solidFill>
                <a:schemeClr val="bg1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E103D1-F039-B767-E556-45A5845B117C}"/>
              </a:ext>
            </a:extLst>
          </p:cNvPr>
          <p:cNvSpPr txBox="1"/>
          <p:nvPr/>
        </p:nvSpPr>
        <p:spPr>
          <a:xfrm>
            <a:off x="616915" y="2571773"/>
            <a:ext cx="5145033" cy="27045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08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4" name="Group 383">
            <a:extLst>
              <a:ext uri="{FF2B5EF4-FFF2-40B4-BE49-F238E27FC236}">
                <a16:creationId xmlns:a16="http://schemas.microsoft.com/office/drawing/2014/main" id="{87B56910-A94C-739D-112C-21F9EA12A210}"/>
              </a:ext>
            </a:extLst>
          </p:cNvPr>
          <p:cNvGrpSpPr/>
          <p:nvPr/>
        </p:nvGrpSpPr>
        <p:grpSpPr>
          <a:xfrm>
            <a:off x="4493076" y="2116512"/>
            <a:ext cx="3205849" cy="3763961"/>
            <a:chOff x="4785359" y="2090737"/>
            <a:chExt cx="2779395" cy="3263265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B6C8D07-991C-259A-989D-5ACD71F5C3C7}"/>
                </a:ext>
              </a:extLst>
            </p:cNvPr>
            <p:cNvSpPr/>
            <p:nvPr/>
          </p:nvSpPr>
          <p:spPr>
            <a:xfrm>
              <a:off x="5970269" y="4056696"/>
              <a:ext cx="1269682" cy="924877"/>
            </a:xfrm>
            <a:custGeom>
              <a:avLst/>
              <a:gdLst>
                <a:gd name="connsiteX0" fmla="*/ 206692 w 1269682"/>
                <a:gd name="connsiteY0" fmla="*/ 924878 h 924877"/>
                <a:gd name="connsiteX1" fmla="*/ 426720 w 1269682"/>
                <a:gd name="connsiteY1" fmla="*/ 924878 h 924877"/>
                <a:gd name="connsiteX2" fmla="*/ 1269683 w 1269682"/>
                <a:gd name="connsiteY2" fmla="*/ 437198 h 924877"/>
                <a:gd name="connsiteX3" fmla="*/ 529590 w 1269682"/>
                <a:gd name="connsiteY3" fmla="*/ 0 h 924877"/>
                <a:gd name="connsiteX4" fmla="*/ 0 w 1269682"/>
                <a:gd name="connsiteY4" fmla="*/ 291465 h 924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9682" h="924877">
                  <a:moveTo>
                    <a:pt x="206692" y="924878"/>
                  </a:moveTo>
                  <a:lnTo>
                    <a:pt x="426720" y="924878"/>
                  </a:lnTo>
                  <a:lnTo>
                    <a:pt x="1269683" y="437198"/>
                  </a:lnTo>
                  <a:lnTo>
                    <a:pt x="529590" y="0"/>
                  </a:lnTo>
                  <a:lnTo>
                    <a:pt x="0" y="291465"/>
                  </a:lnTo>
                  <a:close/>
                </a:path>
              </a:pathLst>
            </a:custGeom>
            <a:solidFill>
              <a:srgbClr val="CFC4B8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9" name="Graphic 2">
              <a:extLst>
                <a:ext uri="{FF2B5EF4-FFF2-40B4-BE49-F238E27FC236}">
                  <a16:creationId xmlns:a16="http://schemas.microsoft.com/office/drawing/2014/main" id="{E578130F-41E5-B8D5-91DA-365336272A8A}"/>
                </a:ext>
              </a:extLst>
            </p:cNvPr>
            <p:cNvGrpSpPr/>
            <p:nvPr/>
          </p:nvGrpSpPr>
          <p:grpSpPr>
            <a:xfrm>
              <a:off x="5226366" y="3910012"/>
              <a:ext cx="967740" cy="536257"/>
              <a:chOff x="5226366" y="3910012"/>
              <a:chExt cx="967740" cy="536257"/>
            </a:xfrm>
          </p:grpSpPr>
          <p:grpSp>
            <p:nvGrpSpPr>
              <p:cNvPr id="10" name="Graphic 2">
                <a:extLst>
                  <a:ext uri="{FF2B5EF4-FFF2-40B4-BE49-F238E27FC236}">
                    <a16:creationId xmlns:a16="http://schemas.microsoft.com/office/drawing/2014/main" id="{FA88AC20-BEC5-1AD3-B53E-220E9B42B4CF}"/>
                  </a:ext>
                </a:extLst>
              </p:cNvPr>
              <p:cNvGrpSpPr/>
              <p:nvPr/>
            </p:nvGrpSpPr>
            <p:grpSpPr>
              <a:xfrm>
                <a:off x="5370194" y="4249102"/>
                <a:ext cx="233362" cy="106679"/>
                <a:chOff x="5370194" y="4249102"/>
                <a:chExt cx="233362" cy="106679"/>
              </a:xfrm>
            </p:grpSpPr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EDB0B813-6849-1B0B-44E6-4E7F03B4B845}"/>
                    </a:ext>
                  </a:extLst>
                </p:cNvPr>
                <p:cNvSpPr/>
                <p:nvPr/>
              </p:nvSpPr>
              <p:spPr>
                <a:xfrm>
                  <a:off x="5370194" y="4284344"/>
                  <a:ext cx="93344" cy="53339"/>
                </a:xfrm>
                <a:custGeom>
                  <a:avLst/>
                  <a:gdLst>
                    <a:gd name="connsiteX0" fmla="*/ 0 w 93344"/>
                    <a:gd name="connsiteY0" fmla="*/ 22860 h 53339"/>
                    <a:gd name="connsiteX1" fmla="*/ 40005 w 93344"/>
                    <a:gd name="connsiteY1" fmla="*/ 0 h 53339"/>
                    <a:gd name="connsiteX2" fmla="*/ 93345 w 93344"/>
                    <a:gd name="connsiteY2" fmla="*/ 30480 h 53339"/>
                    <a:gd name="connsiteX3" fmla="*/ 53340 w 93344"/>
                    <a:gd name="connsiteY3" fmla="*/ 5334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344" h="53339">
                      <a:moveTo>
                        <a:pt x="0" y="22860"/>
                      </a:moveTo>
                      <a:lnTo>
                        <a:pt x="40005" y="0"/>
                      </a:lnTo>
                      <a:lnTo>
                        <a:pt x="93345" y="30480"/>
                      </a:lnTo>
                      <a:lnTo>
                        <a:pt x="53340" y="5334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CCE50B50-CEE0-3787-BE87-EC070428064B}"/>
                    </a:ext>
                  </a:extLst>
                </p:cNvPr>
                <p:cNvSpPr/>
                <p:nvPr/>
              </p:nvSpPr>
              <p:spPr>
                <a:xfrm>
                  <a:off x="5431154" y="4267199"/>
                  <a:ext cx="79057" cy="88582"/>
                </a:xfrm>
                <a:custGeom>
                  <a:avLst/>
                  <a:gdLst>
                    <a:gd name="connsiteX0" fmla="*/ 40005 w 79057"/>
                    <a:gd name="connsiteY0" fmla="*/ 22860 h 88582"/>
                    <a:gd name="connsiteX1" fmla="*/ 79058 w 79057"/>
                    <a:gd name="connsiteY1" fmla="*/ 0 h 88582"/>
                    <a:gd name="connsiteX2" fmla="*/ 39053 w 79057"/>
                    <a:gd name="connsiteY2" fmla="*/ 65722 h 88582"/>
                    <a:gd name="connsiteX3" fmla="*/ 0 w 79057"/>
                    <a:gd name="connsiteY3" fmla="*/ 88583 h 88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057" h="88582">
                      <a:moveTo>
                        <a:pt x="40005" y="22860"/>
                      </a:moveTo>
                      <a:lnTo>
                        <a:pt x="79058" y="0"/>
                      </a:lnTo>
                      <a:lnTo>
                        <a:pt x="39053" y="65722"/>
                      </a:lnTo>
                      <a:lnTo>
                        <a:pt x="0" y="88583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166732C9-1755-6946-9E12-0D44BED164D4}"/>
                    </a:ext>
                  </a:extLst>
                </p:cNvPr>
                <p:cNvSpPr/>
                <p:nvPr/>
              </p:nvSpPr>
              <p:spPr>
                <a:xfrm>
                  <a:off x="5564504" y="4307204"/>
                  <a:ext cx="39052" cy="36195"/>
                </a:xfrm>
                <a:custGeom>
                  <a:avLst/>
                  <a:gdLst>
                    <a:gd name="connsiteX0" fmla="*/ 0 w 39052"/>
                    <a:gd name="connsiteY0" fmla="*/ 22860 h 36195"/>
                    <a:gd name="connsiteX1" fmla="*/ 39053 w 39052"/>
                    <a:gd name="connsiteY1" fmla="*/ 0 h 36195"/>
                    <a:gd name="connsiteX2" fmla="*/ 39053 w 39052"/>
                    <a:gd name="connsiteY2" fmla="*/ 13335 h 36195"/>
                    <a:gd name="connsiteX3" fmla="*/ 0 w 39052"/>
                    <a:gd name="connsiteY3" fmla="*/ 36195 h 36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052" h="36195">
                      <a:moveTo>
                        <a:pt x="0" y="22860"/>
                      </a:moveTo>
                      <a:lnTo>
                        <a:pt x="39053" y="0"/>
                      </a:lnTo>
                      <a:lnTo>
                        <a:pt x="39053" y="13335"/>
                      </a:lnTo>
                      <a:lnTo>
                        <a:pt x="0" y="36195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4940C02E-067D-0BBE-F4F4-296119CB0787}"/>
                    </a:ext>
                  </a:extLst>
                </p:cNvPr>
                <p:cNvSpPr/>
                <p:nvPr/>
              </p:nvSpPr>
              <p:spPr>
                <a:xfrm>
                  <a:off x="5464491" y="4249102"/>
                  <a:ext cx="139065" cy="80962"/>
                </a:xfrm>
                <a:custGeom>
                  <a:avLst/>
                  <a:gdLst>
                    <a:gd name="connsiteX0" fmla="*/ 0 w 139065"/>
                    <a:gd name="connsiteY0" fmla="*/ 22860 h 80962"/>
                    <a:gd name="connsiteX1" fmla="*/ 39053 w 139065"/>
                    <a:gd name="connsiteY1" fmla="*/ 0 h 80962"/>
                    <a:gd name="connsiteX2" fmla="*/ 139065 w 139065"/>
                    <a:gd name="connsiteY2" fmla="*/ 58102 h 80962"/>
                    <a:gd name="connsiteX3" fmla="*/ 100013 w 139065"/>
                    <a:gd name="connsiteY3" fmla="*/ 80963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65" h="80962">
                      <a:moveTo>
                        <a:pt x="0" y="22860"/>
                      </a:moveTo>
                      <a:lnTo>
                        <a:pt x="39053" y="0"/>
                      </a:lnTo>
                      <a:lnTo>
                        <a:pt x="139065" y="58102"/>
                      </a:lnTo>
                      <a:lnTo>
                        <a:pt x="100013" y="80963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2D403AC7-6AD7-D507-91B7-1390385187C8}"/>
                    </a:ext>
                  </a:extLst>
                </p:cNvPr>
                <p:cNvSpPr/>
                <p:nvPr/>
              </p:nvSpPr>
              <p:spPr>
                <a:xfrm>
                  <a:off x="5370194" y="4271962"/>
                  <a:ext cx="194309" cy="83820"/>
                </a:xfrm>
                <a:custGeom>
                  <a:avLst/>
                  <a:gdLst>
                    <a:gd name="connsiteX0" fmla="*/ 194310 w 194309"/>
                    <a:gd name="connsiteY0" fmla="*/ 58103 h 83820"/>
                    <a:gd name="connsiteX1" fmla="*/ 194310 w 194309"/>
                    <a:gd name="connsiteY1" fmla="*/ 71438 h 83820"/>
                    <a:gd name="connsiteX2" fmla="*/ 100965 w 194309"/>
                    <a:gd name="connsiteY2" fmla="*/ 18097 h 83820"/>
                    <a:gd name="connsiteX3" fmla="*/ 60960 w 194309"/>
                    <a:gd name="connsiteY3" fmla="*/ 83820 h 83820"/>
                    <a:gd name="connsiteX4" fmla="*/ 0 w 194309"/>
                    <a:gd name="connsiteY4" fmla="*/ 48578 h 83820"/>
                    <a:gd name="connsiteX5" fmla="*/ 0 w 194309"/>
                    <a:gd name="connsiteY5" fmla="*/ 35242 h 83820"/>
                    <a:gd name="connsiteX6" fmla="*/ 53340 w 194309"/>
                    <a:gd name="connsiteY6" fmla="*/ 65722 h 83820"/>
                    <a:gd name="connsiteX7" fmla="*/ 94297 w 194309"/>
                    <a:gd name="connsiteY7" fmla="*/ 0 h 83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4309" h="83820">
                      <a:moveTo>
                        <a:pt x="194310" y="58103"/>
                      </a:moveTo>
                      <a:lnTo>
                        <a:pt x="194310" y="71438"/>
                      </a:lnTo>
                      <a:lnTo>
                        <a:pt x="100965" y="18097"/>
                      </a:lnTo>
                      <a:lnTo>
                        <a:pt x="60960" y="83820"/>
                      </a:lnTo>
                      <a:lnTo>
                        <a:pt x="0" y="48578"/>
                      </a:lnTo>
                      <a:lnTo>
                        <a:pt x="0" y="35242"/>
                      </a:lnTo>
                      <a:lnTo>
                        <a:pt x="53340" y="65722"/>
                      </a:lnTo>
                      <a:lnTo>
                        <a:pt x="94297" y="0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6" name="Graphic 2">
                <a:extLst>
                  <a:ext uri="{FF2B5EF4-FFF2-40B4-BE49-F238E27FC236}">
                    <a16:creationId xmlns:a16="http://schemas.microsoft.com/office/drawing/2014/main" id="{737460AC-38EC-8A35-AD71-D04689C579B6}"/>
                  </a:ext>
                </a:extLst>
              </p:cNvPr>
              <p:cNvGrpSpPr/>
              <p:nvPr/>
            </p:nvGrpSpPr>
            <p:grpSpPr>
              <a:xfrm>
                <a:off x="5516879" y="4166234"/>
                <a:ext cx="232410" cy="106680"/>
                <a:chOff x="5516879" y="4166234"/>
                <a:chExt cx="232410" cy="106680"/>
              </a:xfrm>
            </p:grpSpPr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C2716407-2EC8-FE33-1595-756707B94CEA}"/>
                    </a:ext>
                  </a:extLst>
                </p:cNvPr>
                <p:cNvSpPr/>
                <p:nvPr/>
              </p:nvSpPr>
              <p:spPr>
                <a:xfrm>
                  <a:off x="5516879" y="4201477"/>
                  <a:ext cx="92392" cy="53339"/>
                </a:xfrm>
                <a:custGeom>
                  <a:avLst/>
                  <a:gdLst>
                    <a:gd name="connsiteX0" fmla="*/ 0 w 92392"/>
                    <a:gd name="connsiteY0" fmla="*/ 22860 h 53339"/>
                    <a:gd name="connsiteX1" fmla="*/ 39053 w 92392"/>
                    <a:gd name="connsiteY1" fmla="*/ 0 h 53339"/>
                    <a:gd name="connsiteX2" fmla="*/ 92392 w 92392"/>
                    <a:gd name="connsiteY2" fmla="*/ 30480 h 53339"/>
                    <a:gd name="connsiteX3" fmla="*/ 53340 w 92392"/>
                    <a:gd name="connsiteY3" fmla="*/ 5334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92" h="53339">
                      <a:moveTo>
                        <a:pt x="0" y="22860"/>
                      </a:moveTo>
                      <a:lnTo>
                        <a:pt x="39053" y="0"/>
                      </a:lnTo>
                      <a:lnTo>
                        <a:pt x="92392" y="30480"/>
                      </a:lnTo>
                      <a:lnTo>
                        <a:pt x="53340" y="5334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CB3135EF-4536-480F-18ED-4C41055C286E}"/>
                    </a:ext>
                  </a:extLst>
                </p:cNvPr>
                <p:cNvSpPr/>
                <p:nvPr/>
              </p:nvSpPr>
              <p:spPr>
                <a:xfrm>
                  <a:off x="5576887" y="4184332"/>
                  <a:ext cx="80009" cy="88582"/>
                </a:xfrm>
                <a:custGeom>
                  <a:avLst/>
                  <a:gdLst>
                    <a:gd name="connsiteX0" fmla="*/ 40005 w 80009"/>
                    <a:gd name="connsiteY0" fmla="*/ 22860 h 88582"/>
                    <a:gd name="connsiteX1" fmla="*/ 80010 w 80009"/>
                    <a:gd name="connsiteY1" fmla="*/ 0 h 88582"/>
                    <a:gd name="connsiteX2" fmla="*/ 40005 w 80009"/>
                    <a:gd name="connsiteY2" fmla="*/ 65722 h 88582"/>
                    <a:gd name="connsiteX3" fmla="*/ 0 w 80009"/>
                    <a:gd name="connsiteY3" fmla="*/ 88583 h 88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09" h="88582">
                      <a:moveTo>
                        <a:pt x="40005" y="22860"/>
                      </a:moveTo>
                      <a:lnTo>
                        <a:pt x="80010" y="0"/>
                      </a:lnTo>
                      <a:lnTo>
                        <a:pt x="40005" y="65722"/>
                      </a:lnTo>
                      <a:lnTo>
                        <a:pt x="0" y="88583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8819C2CE-9CCA-2C23-02FB-310DB93960E4}"/>
                    </a:ext>
                  </a:extLst>
                </p:cNvPr>
                <p:cNvSpPr/>
                <p:nvPr/>
              </p:nvSpPr>
              <p:spPr>
                <a:xfrm>
                  <a:off x="5710237" y="4224337"/>
                  <a:ext cx="39052" cy="36195"/>
                </a:xfrm>
                <a:custGeom>
                  <a:avLst/>
                  <a:gdLst>
                    <a:gd name="connsiteX0" fmla="*/ 0 w 39052"/>
                    <a:gd name="connsiteY0" fmla="*/ 22860 h 36195"/>
                    <a:gd name="connsiteX1" fmla="*/ 39053 w 39052"/>
                    <a:gd name="connsiteY1" fmla="*/ 0 h 36195"/>
                    <a:gd name="connsiteX2" fmla="*/ 39053 w 39052"/>
                    <a:gd name="connsiteY2" fmla="*/ 13335 h 36195"/>
                    <a:gd name="connsiteX3" fmla="*/ 0 w 39052"/>
                    <a:gd name="connsiteY3" fmla="*/ 36195 h 36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052" h="36195">
                      <a:moveTo>
                        <a:pt x="0" y="22860"/>
                      </a:moveTo>
                      <a:lnTo>
                        <a:pt x="39053" y="0"/>
                      </a:lnTo>
                      <a:lnTo>
                        <a:pt x="39053" y="13335"/>
                      </a:lnTo>
                      <a:lnTo>
                        <a:pt x="0" y="36195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DCCF4D09-71EA-5F8A-8F65-DCA7036DB3B2}"/>
                    </a:ext>
                  </a:extLst>
                </p:cNvPr>
                <p:cNvSpPr/>
                <p:nvPr/>
              </p:nvSpPr>
              <p:spPr>
                <a:xfrm>
                  <a:off x="5610224" y="4166234"/>
                  <a:ext cx="139065" cy="80962"/>
                </a:xfrm>
                <a:custGeom>
                  <a:avLst/>
                  <a:gdLst>
                    <a:gd name="connsiteX0" fmla="*/ 0 w 139065"/>
                    <a:gd name="connsiteY0" fmla="*/ 22860 h 80962"/>
                    <a:gd name="connsiteX1" fmla="*/ 39053 w 139065"/>
                    <a:gd name="connsiteY1" fmla="*/ 0 h 80962"/>
                    <a:gd name="connsiteX2" fmla="*/ 139065 w 139065"/>
                    <a:gd name="connsiteY2" fmla="*/ 58103 h 80962"/>
                    <a:gd name="connsiteX3" fmla="*/ 100013 w 139065"/>
                    <a:gd name="connsiteY3" fmla="*/ 80963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65" h="80962">
                      <a:moveTo>
                        <a:pt x="0" y="22860"/>
                      </a:moveTo>
                      <a:lnTo>
                        <a:pt x="39053" y="0"/>
                      </a:lnTo>
                      <a:lnTo>
                        <a:pt x="139065" y="58103"/>
                      </a:lnTo>
                      <a:lnTo>
                        <a:pt x="100013" y="80963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3142473B-D3E8-A317-1139-2A66E9D778F1}"/>
                    </a:ext>
                  </a:extLst>
                </p:cNvPr>
                <p:cNvSpPr/>
                <p:nvPr/>
              </p:nvSpPr>
              <p:spPr>
                <a:xfrm>
                  <a:off x="5516879" y="4189094"/>
                  <a:ext cx="193357" cy="83820"/>
                </a:xfrm>
                <a:custGeom>
                  <a:avLst/>
                  <a:gdLst>
                    <a:gd name="connsiteX0" fmla="*/ 193358 w 193357"/>
                    <a:gd name="connsiteY0" fmla="*/ 58102 h 83820"/>
                    <a:gd name="connsiteX1" fmla="*/ 193358 w 193357"/>
                    <a:gd name="connsiteY1" fmla="*/ 71438 h 83820"/>
                    <a:gd name="connsiteX2" fmla="*/ 100013 w 193357"/>
                    <a:gd name="connsiteY2" fmla="*/ 18097 h 83820"/>
                    <a:gd name="connsiteX3" fmla="*/ 60008 w 193357"/>
                    <a:gd name="connsiteY3" fmla="*/ 83820 h 83820"/>
                    <a:gd name="connsiteX4" fmla="*/ 0 w 193357"/>
                    <a:gd name="connsiteY4" fmla="*/ 48577 h 83820"/>
                    <a:gd name="connsiteX5" fmla="*/ 0 w 193357"/>
                    <a:gd name="connsiteY5" fmla="*/ 35242 h 83820"/>
                    <a:gd name="connsiteX6" fmla="*/ 53340 w 193357"/>
                    <a:gd name="connsiteY6" fmla="*/ 65722 h 83820"/>
                    <a:gd name="connsiteX7" fmla="*/ 93345 w 193357"/>
                    <a:gd name="connsiteY7" fmla="*/ 0 h 83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357" h="83820">
                      <a:moveTo>
                        <a:pt x="193358" y="58102"/>
                      </a:moveTo>
                      <a:lnTo>
                        <a:pt x="193358" y="71438"/>
                      </a:lnTo>
                      <a:lnTo>
                        <a:pt x="100013" y="18097"/>
                      </a:lnTo>
                      <a:lnTo>
                        <a:pt x="60008" y="83820"/>
                      </a:lnTo>
                      <a:lnTo>
                        <a:pt x="0" y="48577"/>
                      </a:lnTo>
                      <a:lnTo>
                        <a:pt x="0" y="35242"/>
                      </a:lnTo>
                      <a:lnTo>
                        <a:pt x="53340" y="65722"/>
                      </a:lnTo>
                      <a:lnTo>
                        <a:pt x="93345" y="0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22" name="Graphic 2">
                <a:extLst>
                  <a:ext uri="{FF2B5EF4-FFF2-40B4-BE49-F238E27FC236}">
                    <a16:creationId xmlns:a16="http://schemas.microsoft.com/office/drawing/2014/main" id="{35AE66A5-42C2-D8CA-8BC8-2AA8B08D3914}"/>
                  </a:ext>
                </a:extLst>
              </p:cNvPr>
              <p:cNvGrpSpPr/>
              <p:nvPr/>
            </p:nvGrpSpPr>
            <p:grpSpPr>
              <a:xfrm>
                <a:off x="5655944" y="4082414"/>
                <a:ext cx="233362" cy="106679"/>
                <a:chOff x="5655944" y="4082414"/>
                <a:chExt cx="233362" cy="106679"/>
              </a:xfrm>
            </p:grpSpPr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7B76E7EE-ED4B-82D4-81DB-3FD9BFE7A712}"/>
                    </a:ext>
                  </a:extLst>
                </p:cNvPr>
                <p:cNvSpPr/>
                <p:nvPr/>
              </p:nvSpPr>
              <p:spPr>
                <a:xfrm>
                  <a:off x="5656896" y="4117657"/>
                  <a:ext cx="92392" cy="53339"/>
                </a:xfrm>
                <a:custGeom>
                  <a:avLst/>
                  <a:gdLst>
                    <a:gd name="connsiteX0" fmla="*/ 0 w 92392"/>
                    <a:gd name="connsiteY0" fmla="*/ 22860 h 53339"/>
                    <a:gd name="connsiteX1" fmla="*/ 39053 w 92392"/>
                    <a:gd name="connsiteY1" fmla="*/ 0 h 53339"/>
                    <a:gd name="connsiteX2" fmla="*/ 92393 w 92392"/>
                    <a:gd name="connsiteY2" fmla="*/ 30480 h 53339"/>
                    <a:gd name="connsiteX3" fmla="*/ 53340 w 92392"/>
                    <a:gd name="connsiteY3" fmla="*/ 5334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92" h="53339">
                      <a:moveTo>
                        <a:pt x="0" y="22860"/>
                      </a:moveTo>
                      <a:lnTo>
                        <a:pt x="39053" y="0"/>
                      </a:lnTo>
                      <a:lnTo>
                        <a:pt x="92393" y="30480"/>
                      </a:lnTo>
                      <a:lnTo>
                        <a:pt x="53340" y="5334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143AF396-0919-5398-2E31-1D4D69F0FBD0}"/>
                    </a:ext>
                  </a:extLst>
                </p:cNvPr>
                <p:cNvSpPr/>
                <p:nvPr/>
              </p:nvSpPr>
              <p:spPr>
                <a:xfrm>
                  <a:off x="5716904" y="4100512"/>
                  <a:ext cx="80010" cy="88582"/>
                </a:xfrm>
                <a:custGeom>
                  <a:avLst/>
                  <a:gdLst>
                    <a:gd name="connsiteX0" fmla="*/ 40005 w 80010"/>
                    <a:gd name="connsiteY0" fmla="*/ 22860 h 88582"/>
                    <a:gd name="connsiteX1" fmla="*/ 80010 w 80010"/>
                    <a:gd name="connsiteY1" fmla="*/ 0 h 88582"/>
                    <a:gd name="connsiteX2" fmla="*/ 39053 w 80010"/>
                    <a:gd name="connsiteY2" fmla="*/ 65722 h 88582"/>
                    <a:gd name="connsiteX3" fmla="*/ 0 w 80010"/>
                    <a:gd name="connsiteY3" fmla="*/ 88583 h 88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" h="88582">
                      <a:moveTo>
                        <a:pt x="40005" y="22860"/>
                      </a:moveTo>
                      <a:lnTo>
                        <a:pt x="80010" y="0"/>
                      </a:lnTo>
                      <a:lnTo>
                        <a:pt x="39053" y="65722"/>
                      </a:lnTo>
                      <a:lnTo>
                        <a:pt x="0" y="88583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04F4C30A-5D30-BBB7-17D2-FA2EEFFD2015}"/>
                    </a:ext>
                  </a:extLst>
                </p:cNvPr>
                <p:cNvSpPr/>
                <p:nvPr/>
              </p:nvSpPr>
              <p:spPr>
                <a:xfrm>
                  <a:off x="5850254" y="4140516"/>
                  <a:ext cx="39052" cy="36195"/>
                </a:xfrm>
                <a:custGeom>
                  <a:avLst/>
                  <a:gdLst>
                    <a:gd name="connsiteX0" fmla="*/ 0 w 39052"/>
                    <a:gd name="connsiteY0" fmla="*/ 22860 h 36195"/>
                    <a:gd name="connsiteX1" fmla="*/ 39053 w 39052"/>
                    <a:gd name="connsiteY1" fmla="*/ 0 h 36195"/>
                    <a:gd name="connsiteX2" fmla="*/ 39053 w 39052"/>
                    <a:gd name="connsiteY2" fmla="*/ 13335 h 36195"/>
                    <a:gd name="connsiteX3" fmla="*/ 0 w 39052"/>
                    <a:gd name="connsiteY3" fmla="*/ 36195 h 36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052" h="36195">
                      <a:moveTo>
                        <a:pt x="0" y="22860"/>
                      </a:moveTo>
                      <a:lnTo>
                        <a:pt x="39053" y="0"/>
                      </a:lnTo>
                      <a:lnTo>
                        <a:pt x="39053" y="13335"/>
                      </a:lnTo>
                      <a:lnTo>
                        <a:pt x="0" y="36195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00EFA44B-C28D-D5BE-C2F0-A4A3CE375A16}"/>
                    </a:ext>
                  </a:extLst>
                </p:cNvPr>
                <p:cNvSpPr/>
                <p:nvPr/>
              </p:nvSpPr>
              <p:spPr>
                <a:xfrm>
                  <a:off x="5750241" y="4082414"/>
                  <a:ext cx="139065" cy="80962"/>
                </a:xfrm>
                <a:custGeom>
                  <a:avLst/>
                  <a:gdLst>
                    <a:gd name="connsiteX0" fmla="*/ 0 w 139065"/>
                    <a:gd name="connsiteY0" fmla="*/ 22860 h 80962"/>
                    <a:gd name="connsiteX1" fmla="*/ 39053 w 139065"/>
                    <a:gd name="connsiteY1" fmla="*/ 0 h 80962"/>
                    <a:gd name="connsiteX2" fmla="*/ 139065 w 139065"/>
                    <a:gd name="connsiteY2" fmla="*/ 58102 h 80962"/>
                    <a:gd name="connsiteX3" fmla="*/ 100013 w 139065"/>
                    <a:gd name="connsiteY3" fmla="*/ 80963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65" h="80962">
                      <a:moveTo>
                        <a:pt x="0" y="22860"/>
                      </a:moveTo>
                      <a:lnTo>
                        <a:pt x="39053" y="0"/>
                      </a:lnTo>
                      <a:lnTo>
                        <a:pt x="139065" y="58102"/>
                      </a:lnTo>
                      <a:lnTo>
                        <a:pt x="100013" y="80963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63A2E1AF-D305-8A76-43BC-21DC043093CD}"/>
                    </a:ext>
                  </a:extLst>
                </p:cNvPr>
                <p:cNvSpPr/>
                <p:nvPr/>
              </p:nvSpPr>
              <p:spPr>
                <a:xfrm>
                  <a:off x="5655944" y="4105274"/>
                  <a:ext cx="194309" cy="83820"/>
                </a:xfrm>
                <a:custGeom>
                  <a:avLst/>
                  <a:gdLst>
                    <a:gd name="connsiteX0" fmla="*/ 194310 w 194309"/>
                    <a:gd name="connsiteY0" fmla="*/ 58103 h 83820"/>
                    <a:gd name="connsiteX1" fmla="*/ 194310 w 194309"/>
                    <a:gd name="connsiteY1" fmla="*/ 71438 h 83820"/>
                    <a:gd name="connsiteX2" fmla="*/ 100965 w 194309"/>
                    <a:gd name="connsiteY2" fmla="*/ 18097 h 83820"/>
                    <a:gd name="connsiteX3" fmla="*/ 60960 w 194309"/>
                    <a:gd name="connsiteY3" fmla="*/ 83820 h 83820"/>
                    <a:gd name="connsiteX4" fmla="*/ 0 w 194309"/>
                    <a:gd name="connsiteY4" fmla="*/ 48578 h 83820"/>
                    <a:gd name="connsiteX5" fmla="*/ 952 w 194309"/>
                    <a:gd name="connsiteY5" fmla="*/ 35242 h 83820"/>
                    <a:gd name="connsiteX6" fmla="*/ 54292 w 194309"/>
                    <a:gd name="connsiteY6" fmla="*/ 65722 h 83820"/>
                    <a:gd name="connsiteX7" fmla="*/ 94297 w 194309"/>
                    <a:gd name="connsiteY7" fmla="*/ 0 h 83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4309" h="83820">
                      <a:moveTo>
                        <a:pt x="194310" y="58103"/>
                      </a:moveTo>
                      <a:lnTo>
                        <a:pt x="194310" y="71438"/>
                      </a:lnTo>
                      <a:lnTo>
                        <a:pt x="100965" y="18097"/>
                      </a:lnTo>
                      <a:lnTo>
                        <a:pt x="60960" y="83820"/>
                      </a:lnTo>
                      <a:lnTo>
                        <a:pt x="0" y="48578"/>
                      </a:lnTo>
                      <a:lnTo>
                        <a:pt x="952" y="35242"/>
                      </a:lnTo>
                      <a:lnTo>
                        <a:pt x="54292" y="65722"/>
                      </a:lnTo>
                      <a:lnTo>
                        <a:pt x="94297" y="0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28" name="Graphic 2">
                <a:extLst>
                  <a:ext uri="{FF2B5EF4-FFF2-40B4-BE49-F238E27FC236}">
                    <a16:creationId xmlns:a16="http://schemas.microsoft.com/office/drawing/2014/main" id="{E94979BC-189C-9DE4-558A-9CF4667943EA}"/>
                  </a:ext>
                </a:extLst>
              </p:cNvPr>
              <p:cNvGrpSpPr/>
              <p:nvPr/>
            </p:nvGrpSpPr>
            <p:grpSpPr>
              <a:xfrm>
                <a:off x="5226366" y="4339589"/>
                <a:ext cx="233362" cy="106679"/>
                <a:chOff x="5226366" y="4339589"/>
                <a:chExt cx="233362" cy="106679"/>
              </a:xfrm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FD3F974B-9732-D465-22CA-457D8D6B2A51}"/>
                    </a:ext>
                  </a:extLst>
                </p:cNvPr>
                <p:cNvSpPr/>
                <p:nvPr/>
              </p:nvSpPr>
              <p:spPr>
                <a:xfrm>
                  <a:off x="5226366" y="4374832"/>
                  <a:ext cx="92392" cy="53339"/>
                </a:xfrm>
                <a:custGeom>
                  <a:avLst/>
                  <a:gdLst>
                    <a:gd name="connsiteX0" fmla="*/ 0 w 92392"/>
                    <a:gd name="connsiteY0" fmla="*/ 22860 h 53339"/>
                    <a:gd name="connsiteX1" fmla="*/ 39053 w 92392"/>
                    <a:gd name="connsiteY1" fmla="*/ 0 h 53339"/>
                    <a:gd name="connsiteX2" fmla="*/ 92393 w 92392"/>
                    <a:gd name="connsiteY2" fmla="*/ 30480 h 53339"/>
                    <a:gd name="connsiteX3" fmla="*/ 53340 w 92392"/>
                    <a:gd name="connsiteY3" fmla="*/ 5334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92" h="53339">
                      <a:moveTo>
                        <a:pt x="0" y="22860"/>
                      </a:moveTo>
                      <a:lnTo>
                        <a:pt x="39053" y="0"/>
                      </a:lnTo>
                      <a:lnTo>
                        <a:pt x="92393" y="30480"/>
                      </a:lnTo>
                      <a:lnTo>
                        <a:pt x="53340" y="5334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6901B913-7B8C-3703-F5C8-24EB53949A71}"/>
                    </a:ext>
                  </a:extLst>
                </p:cNvPr>
                <p:cNvSpPr/>
                <p:nvPr/>
              </p:nvSpPr>
              <p:spPr>
                <a:xfrm>
                  <a:off x="5286374" y="4357687"/>
                  <a:ext cx="80010" cy="88582"/>
                </a:xfrm>
                <a:custGeom>
                  <a:avLst/>
                  <a:gdLst>
                    <a:gd name="connsiteX0" fmla="*/ 40958 w 80010"/>
                    <a:gd name="connsiteY0" fmla="*/ 22860 h 88582"/>
                    <a:gd name="connsiteX1" fmla="*/ 80010 w 80010"/>
                    <a:gd name="connsiteY1" fmla="*/ 0 h 88582"/>
                    <a:gd name="connsiteX2" fmla="*/ 40005 w 80010"/>
                    <a:gd name="connsiteY2" fmla="*/ 65722 h 88582"/>
                    <a:gd name="connsiteX3" fmla="*/ 0 w 80010"/>
                    <a:gd name="connsiteY3" fmla="*/ 88583 h 88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" h="88582">
                      <a:moveTo>
                        <a:pt x="40958" y="22860"/>
                      </a:moveTo>
                      <a:lnTo>
                        <a:pt x="80010" y="0"/>
                      </a:lnTo>
                      <a:lnTo>
                        <a:pt x="40005" y="65722"/>
                      </a:lnTo>
                      <a:lnTo>
                        <a:pt x="0" y="88583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06F915C-F219-627A-AA08-0F8FA9B8998C}"/>
                    </a:ext>
                  </a:extLst>
                </p:cNvPr>
                <p:cNvSpPr/>
                <p:nvPr/>
              </p:nvSpPr>
              <p:spPr>
                <a:xfrm>
                  <a:off x="5419724" y="4397691"/>
                  <a:ext cx="40004" cy="36195"/>
                </a:xfrm>
                <a:custGeom>
                  <a:avLst/>
                  <a:gdLst>
                    <a:gd name="connsiteX0" fmla="*/ 0 w 40004"/>
                    <a:gd name="connsiteY0" fmla="*/ 22860 h 36195"/>
                    <a:gd name="connsiteX1" fmla="*/ 40005 w 40004"/>
                    <a:gd name="connsiteY1" fmla="*/ 0 h 36195"/>
                    <a:gd name="connsiteX2" fmla="*/ 40005 w 40004"/>
                    <a:gd name="connsiteY2" fmla="*/ 13335 h 36195"/>
                    <a:gd name="connsiteX3" fmla="*/ 0 w 40004"/>
                    <a:gd name="connsiteY3" fmla="*/ 36195 h 36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04" h="36195">
                      <a:moveTo>
                        <a:pt x="0" y="22860"/>
                      </a:moveTo>
                      <a:lnTo>
                        <a:pt x="40005" y="0"/>
                      </a:lnTo>
                      <a:lnTo>
                        <a:pt x="40005" y="13335"/>
                      </a:lnTo>
                      <a:lnTo>
                        <a:pt x="0" y="36195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3A1ECD75-6131-F000-B5C9-263D3603E008}"/>
                    </a:ext>
                  </a:extLst>
                </p:cNvPr>
                <p:cNvSpPr/>
                <p:nvPr/>
              </p:nvSpPr>
              <p:spPr>
                <a:xfrm>
                  <a:off x="5319712" y="4339589"/>
                  <a:ext cx="140017" cy="80962"/>
                </a:xfrm>
                <a:custGeom>
                  <a:avLst/>
                  <a:gdLst>
                    <a:gd name="connsiteX0" fmla="*/ 0 w 140017"/>
                    <a:gd name="connsiteY0" fmla="*/ 22860 h 80962"/>
                    <a:gd name="connsiteX1" fmla="*/ 39052 w 140017"/>
                    <a:gd name="connsiteY1" fmla="*/ 0 h 80962"/>
                    <a:gd name="connsiteX2" fmla="*/ 140017 w 140017"/>
                    <a:gd name="connsiteY2" fmla="*/ 58102 h 80962"/>
                    <a:gd name="connsiteX3" fmla="*/ 100013 w 140017"/>
                    <a:gd name="connsiteY3" fmla="*/ 80963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0017" h="80962">
                      <a:moveTo>
                        <a:pt x="0" y="22860"/>
                      </a:moveTo>
                      <a:lnTo>
                        <a:pt x="39052" y="0"/>
                      </a:lnTo>
                      <a:lnTo>
                        <a:pt x="140017" y="58102"/>
                      </a:lnTo>
                      <a:lnTo>
                        <a:pt x="100013" y="80963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CFA852FC-178E-D46C-91F0-D5C645631673}"/>
                    </a:ext>
                  </a:extLst>
                </p:cNvPr>
                <p:cNvSpPr/>
                <p:nvPr/>
              </p:nvSpPr>
              <p:spPr>
                <a:xfrm>
                  <a:off x="5226366" y="4362449"/>
                  <a:ext cx="193357" cy="83820"/>
                </a:xfrm>
                <a:custGeom>
                  <a:avLst/>
                  <a:gdLst>
                    <a:gd name="connsiteX0" fmla="*/ 193358 w 193357"/>
                    <a:gd name="connsiteY0" fmla="*/ 58103 h 83820"/>
                    <a:gd name="connsiteX1" fmla="*/ 193358 w 193357"/>
                    <a:gd name="connsiteY1" fmla="*/ 71438 h 83820"/>
                    <a:gd name="connsiteX2" fmla="*/ 100965 w 193357"/>
                    <a:gd name="connsiteY2" fmla="*/ 18097 h 83820"/>
                    <a:gd name="connsiteX3" fmla="*/ 60008 w 193357"/>
                    <a:gd name="connsiteY3" fmla="*/ 83820 h 83820"/>
                    <a:gd name="connsiteX4" fmla="*/ 0 w 193357"/>
                    <a:gd name="connsiteY4" fmla="*/ 48578 h 83820"/>
                    <a:gd name="connsiteX5" fmla="*/ 0 w 193357"/>
                    <a:gd name="connsiteY5" fmla="*/ 35242 h 83820"/>
                    <a:gd name="connsiteX6" fmla="*/ 53340 w 193357"/>
                    <a:gd name="connsiteY6" fmla="*/ 65722 h 83820"/>
                    <a:gd name="connsiteX7" fmla="*/ 93345 w 193357"/>
                    <a:gd name="connsiteY7" fmla="*/ 0 h 83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357" h="83820">
                      <a:moveTo>
                        <a:pt x="193358" y="58103"/>
                      </a:moveTo>
                      <a:lnTo>
                        <a:pt x="193358" y="71438"/>
                      </a:lnTo>
                      <a:lnTo>
                        <a:pt x="100965" y="18097"/>
                      </a:lnTo>
                      <a:lnTo>
                        <a:pt x="60008" y="83820"/>
                      </a:lnTo>
                      <a:lnTo>
                        <a:pt x="0" y="48578"/>
                      </a:lnTo>
                      <a:lnTo>
                        <a:pt x="0" y="35242"/>
                      </a:lnTo>
                      <a:lnTo>
                        <a:pt x="53340" y="65722"/>
                      </a:lnTo>
                      <a:lnTo>
                        <a:pt x="93345" y="0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34" name="Graphic 2">
                <a:extLst>
                  <a:ext uri="{FF2B5EF4-FFF2-40B4-BE49-F238E27FC236}">
                    <a16:creationId xmlns:a16="http://schemas.microsoft.com/office/drawing/2014/main" id="{51916140-2F21-C859-25D1-D067EF06B7E4}"/>
                  </a:ext>
                </a:extLst>
              </p:cNvPr>
              <p:cNvGrpSpPr/>
              <p:nvPr/>
            </p:nvGrpSpPr>
            <p:grpSpPr>
              <a:xfrm>
                <a:off x="5812154" y="3994784"/>
                <a:ext cx="232410" cy="106680"/>
                <a:chOff x="5812154" y="3994784"/>
                <a:chExt cx="232410" cy="106680"/>
              </a:xfrm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3F269FE3-A2C2-400B-E992-B80266B5E244}"/>
                    </a:ext>
                  </a:extLst>
                </p:cNvPr>
                <p:cNvSpPr/>
                <p:nvPr/>
              </p:nvSpPr>
              <p:spPr>
                <a:xfrm>
                  <a:off x="5812154" y="4030027"/>
                  <a:ext cx="92392" cy="53339"/>
                </a:xfrm>
                <a:custGeom>
                  <a:avLst/>
                  <a:gdLst>
                    <a:gd name="connsiteX0" fmla="*/ 0 w 92392"/>
                    <a:gd name="connsiteY0" fmla="*/ 22860 h 53339"/>
                    <a:gd name="connsiteX1" fmla="*/ 39053 w 92392"/>
                    <a:gd name="connsiteY1" fmla="*/ 0 h 53339"/>
                    <a:gd name="connsiteX2" fmla="*/ 92392 w 92392"/>
                    <a:gd name="connsiteY2" fmla="*/ 30480 h 53339"/>
                    <a:gd name="connsiteX3" fmla="*/ 53340 w 92392"/>
                    <a:gd name="connsiteY3" fmla="*/ 5334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92" h="53339">
                      <a:moveTo>
                        <a:pt x="0" y="22860"/>
                      </a:moveTo>
                      <a:lnTo>
                        <a:pt x="39053" y="0"/>
                      </a:lnTo>
                      <a:lnTo>
                        <a:pt x="92392" y="30480"/>
                      </a:lnTo>
                      <a:lnTo>
                        <a:pt x="53340" y="5334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8DA04CBC-82F3-3302-1E34-644074F1148B}"/>
                    </a:ext>
                  </a:extLst>
                </p:cNvPr>
                <p:cNvSpPr/>
                <p:nvPr/>
              </p:nvSpPr>
              <p:spPr>
                <a:xfrm>
                  <a:off x="5872162" y="4012882"/>
                  <a:ext cx="80009" cy="88582"/>
                </a:xfrm>
                <a:custGeom>
                  <a:avLst/>
                  <a:gdLst>
                    <a:gd name="connsiteX0" fmla="*/ 40005 w 80009"/>
                    <a:gd name="connsiteY0" fmla="*/ 22860 h 88582"/>
                    <a:gd name="connsiteX1" fmla="*/ 80010 w 80009"/>
                    <a:gd name="connsiteY1" fmla="*/ 0 h 88582"/>
                    <a:gd name="connsiteX2" fmla="*/ 40005 w 80009"/>
                    <a:gd name="connsiteY2" fmla="*/ 65722 h 88582"/>
                    <a:gd name="connsiteX3" fmla="*/ 0 w 80009"/>
                    <a:gd name="connsiteY3" fmla="*/ 88583 h 88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09" h="88582">
                      <a:moveTo>
                        <a:pt x="40005" y="22860"/>
                      </a:moveTo>
                      <a:lnTo>
                        <a:pt x="80010" y="0"/>
                      </a:lnTo>
                      <a:lnTo>
                        <a:pt x="40005" y="65722"/>
                      </a:lnTo>
                      <a:lnTo>
                        <a:pt x="0" y="88583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9375C055-047B-00AF-1AB3-B1476C8EE4C0}"/>
                    </a:ext>
                  </a:extLst>
                </p:cNvPr>
                <p:cNvSpPr/>
                <p:nvPr/>
              </p:nvSpPr>
              <p:spPr>
                <a:xfrm>
                  <a:off x="6005512" y="4052887"/>
                  <a:ext cx="39052" cy="36195"/>
                </a:xfrm>
                <a:custGeom>
                  <a:avLst/>
                  <a:gdLst>
                    <a:gd name="connsiteX0" fmla="*/ 0 w 39052"/>
                    <a:gd name="connsiteY0" fmla="*/ 22860 h 36195"/>
                    <a:gd name="connsiteX1" fmla="*/ 39053 w 39052"/>
                    <a:gd name="connsiteY1" fmla="*/ 0 h 36195"/>
                    <a:gd name="connsiteX2" fmla="*/ 39053 w 39052"/>
                    <a:gd name="connsiteY2" fmla="*/ 13335 h 36195"/>
                    <a:gd name="connsiteX3" fmla="*/ 0 w 39052"/>
                    <a:gd name="connsiteY3" fmla="*/ 36195 h 36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052" h="36195">
                      <a:moveTo>
                        <a:pt x="0" y="22860"/>
                      </a:moveTo>
                      <a:lnTo>
                        <a:pt x="39053" y="0"/>
                      </a:lnTo>
                      <a:lnTo>
                        <a:pt x="39053" y="13335"/>
                      </a:lnTo>
                      <a:lnTo>
                        <a:pt x="0" y="36195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2C5863FB-AB75-B70E-8804-BBF5CD8BA58B}"/>
                    </a:ext>
                  </a:extLst>
                </p:cNvPr>
                <p:cNvSpPr/>
                <p:nvPr/>
              </p:nvSpPr>
              <p:spPr>
                <a:xfrm>
                  <a:off x="5905499" y="3994784"/>
                  <a:ext cx="139065" cy="80962"/>
                </a:xfrm>
                <a:custGeom>
                  <a:avLst/>
                  <a:gdLst>
                    <a:gd name="connsiteX0" fmla="*/ 0 w 139065"/>
                    <a:gd name="connsiteY0" fmla="*/ 22860 h 80962"/>
                    <a:gd name="connsiteX1" fmla="*/ 39053 w 139065"/>
                    <a:gd name="connsiteY1" fmla="*/ 0 h 80962"/>
                    <a:gd name="connsiteX2" fmla="*/ 139065 w 139065"/>
                    <a:gd name="connsiteY2" fmla="*/ 58103 h 80962"/>
                    <a:gd name="connsiteX3" fmla="*/ 100013 w 139065"/>
                    <a:gd name="connsiteY3" fmla="*/ 80963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65" h="80962">
                      <a:moveTo>
                        <a:pt x="0" y="22860"/>
                      </a:moveTo>
                      <a:lnTo>
                        <a:pt x="39053" y="0"/>
                      </a:lnTo>
                      <a:lnTo>
                        <a:pt x="139065" y="58103"/>
                      </a:lnTo>
                      <a:lnTo>
                        <a:pt x="100013" y="80963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281F1CDB-977A-A1D5-2271-99F8F6519835}"/>
                    </a:ext>
                  </a:extLst>
                </p:cNvPr>
                <p:cNvSpPr/>
                <p:nvPr/>
              </p:nvSpPr>
              <p:spPr>
                <a:xfrm>
                  <a:off x="5812154" y="4017644"/>
                  <a:ext cx="193357" cy="83820"/>
                </a:xfrm>
                <a:custGeom>
                  <a:avLst/>
                  <a:gdLst>
                    <a:gd name="connsiteX0" fmla="*/ 193358 w 193357"/>
                    <a:gd name="connsiteY0" fmla="*/ 58102 h 83820"/>
                    <a:gd name="connsiteX1" fmla="*/ 193358 w 193357"/>
                    <a:gd name="connsiteY1" fmla="*/ 71438 h 83820"/>
                    <a:gd name="connsiteX2" fmla="*/ 100013 w 193357"/>
                    <a:gd name="connsiteY2" fmla="*/ 18097 h 83820"/>
                    <a:gd name="connsiteX3" fmla="*/ 60008 w 193357"/>
                    <a:gd name="connsiteY3" fmla="*/ 83820 h 83820"/>
                    <a:gd name="connsiteX4" fmla="*/ 0 w 193357"/>
                    <a:gd name="connsiteY4" fmla="*/ 48577 h 83820"/>
                    <a:gd name="connsiteX5" fmla="*/ 0 w 193357"/>
                    <a:gd name="connsiteY5" fmla="*/ 35242 h 83820"/>
                    <a:gd name="connsiteX6" fmla="*/ 53340 w 193357"/>
                    <a:gd name="connsiteY6" fmla="*/ 65722 h 83820"/>
                    <a:gd name="connsiteX7" fmla="*/ 93345 w 193357"/>
                    <a:gd name="connsiteY7" fmla="*/ 0 h 83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357" h="83820">
                      <a:moveTo>
                        <a:pt x="193358" y="58102"/>
                      </a:moveTo>
                      <a:lnTo>
                        <a:pt x="193358" y="71438"/>
                      </a:lnTo>
                      <a:lnTo>
                        <a:pt x="100013" y="18097"/>
                      </a:lnTo>
                      <a:lnTo>
                        <a:pt x="60008" y="83820"/>
                      </a:lnTo>
                      <a:lnTo>
                        <a:pt x="0" y="48577"/>
                      </a:lnTo>
                      <a:lnTo>
                        <a:pt x="0" y="35242"/>
                      </a:lnTo>
                      <a:lnTo>
                        <a:pt x="53340" y="65722"/>
                      </a:lnTo>
                      <a:lnTo>
                        <a:pt x="93345" y="0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40" name="Graphic 2">
                <a:extLst>
                  <a:ext uri="{FF2B5EF4-FFF2-40B4-BE49-F238E27FC236}">
                    <a16:creationId xmlns:a16="http://schemas.microsoft.com/office/drawing/2014/main" id="{23211E1A-1D86-2B61-677D-59F51A21E962}"/>
                  </a:ext>
                </a:extLst>
              </p:cNvPr>
              <p:cNvGrpSpPr/>
              <p:nvPr/>
            </p:nvGrpSpPr>
            <p:grpSpPr>
              <a:xfrm>
                <a:off x="5961696" y="3910012"/>
                <a:ext cx="232410" cy="106679"/>
                <a:chOff x="5961696" y="3910012"/>
                <a:chExt cx="232410" cy="106679"/>
              </a:xfrm>
            </p:grpSpPr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BEA4145D-F545-18F8-BFB1-B92D6DBCD1CB}"/>
                    </a:ext>
                  </a:extLst>
                </p:cNvPr>
                <p:cNvSpPr/>
                <p:nvPr/>
              </p:nvSpPr>
              <p:spPr>
                <a:xfrm>
                  <a:off x="5961696" y="3945254"/>
                  <a:ext cx="92392" cy="53340"/>
                </a:xfrm>
                <a:custGeom>
                  <a:avLst/>
                  <a:gdLst>
                    <a:gd name="connsiteX0" fmla="*/ 0 w 92392"/>
                    <a:gd name="connsiteY0" fmla="*/ 22860 h 53340"/>
                    <a:gd name="connsiteX1" fmla="*/ 39053 w 92392"/>
                    <a:gd name="connsiteY1" fmla="*/ 0 h 53340"/>
                    <a:gd name="connsiteX2" fmla="*/ 92393 w 92392"/>
                    <a:gd name="connsiteY2" fmla="*/ 30480 h 53340"/>
                    <a:gd name="connsiteX3" fmla="*/ 53340 w 92392"/>
                    <a:gd name="connsiteY3" fmla="*/ 53340 h 5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92" h="53340">
                      <a:moveTo>
                        <a:pt x="0" y="22860"/>
                      </a:moveTo>
                      <a:lnTo>
                        <a:pt x="39053" y="0"/>
                      </a:lnTo>
                      <a:lnTo>
                        <a:pt x="92393" y="30480"/>
                      </a:lnTo>
                      <a:lnTo>
                        <a:pt x="53340" y="5334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84E16023-C576-4D5D-727B-A69E28D5535C}"/>
                    </a:ext>
                  </a:extLst>
                </p:cNvPr>
                <p:cNvSpPr/>
                <p:nvPr/>
              </p:nvSpPr>
              <p:spPr>
                <a:xfrm>
                  <a:off x="6021704" y="3928109"/>
                  <a:ext cx="80010" cy="88582"/>
                </a:xfrm>
                <a:custGeom>
                  <a:avLst/>
                  <a:gdLst>
                    <a:gd name="connsiteX0" fmla="*/ 40005 w 80010"/>
                    <a:gd name="connsiteY0" fmla="*/ 22860 h 88582"/>
                    <a:gd name="connsiteX1" fmla="*/ 80010 w 80010"/>
                    <a:gd name="connsiteY1" fmla="*/ 0 h 88582"/>
                    <a:gd name="connsiteX2" fmla="*/ 39053 w 80010"/>
                    <a:gd name="connsiteY2" fmla="*/ 65723 h 88582"/>
                    <a:gd name="connsiteX3" fmla="*/ 0 w 80010"/>
                    <a:gd name="connsiteY3" fmla="*/ 88583 h 88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" h="88582">
                      <a:moveTo>
                        <a:pt x="40005" y="22860"/>
                      </a:moveTo>
                      <a:lnTo>
                        <a:pt x="80010" y="0"/>
                      </a:lnTo>
                      <a:lnTo>
                        <a:pt x="39053" y="65723"/>
                      </a:lnTo>
                      <a:lnTo>
                        <a:pt x="0" y="88583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0C2E3F60-623E-D3D9-F5B8-650B302E358B}"/>
                    </a:ext>
                  </a:extLst>
                </p:cNvPr>
                <p:cNvSpPr/>
                <p:nvPr/>
              </p:nvSpPr>
              <p:spPr>
                <a:xfrm>
                  <a:off x="6155054" y="3968114"/>
                  <a:ext cx="39052" cy="36194"/>
                </a:xfrm>
                <a:custGeom>
                  <a:avLst/>
                  <a:gdLst>
                    <a:gd name="connsiteX0" fmla="*/ 0 w 39052"/>
                    <a:gd name="connsiteY0" fmla="*/ 22860 h 36194"/>
                    <a:gd name="connsiteX1" fmla="*/ 39053 w 39052"/>
                    <a:gd name="connsiteY1" fmla="*/ 0 h 36194"/>
                    <a:gd name="connsiteX2" fmla="*/ 39053 w 39052"/>
                    <a:gd name="connsiteY2" fmla="*/ 13335 h 36194"/>
                    <a:gd name="connsiteX3" fmla="*/ 0 w 39052"/>
                    <a:gd name="connsiteY3" fmla="*/ 36195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052" h="36194">
                      <a:moveTo>
                        <a:pt x="0" y="22860"/>
                      </a:moveTo>
                      <a:lnTo>
                        <a:pt x="39053" y="0"/>
                      </a:lnTo>
                      <a:lnTo>
                        <a:pt x="39053" y="13335"/>
                      </a:lnTo>
                      <a:lnTo>
                        <a:pt x="0" y="36195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46115C40-74B9-E84F-96C4-D238ADE4C2ED}"/>
                    </a:ext>
                  </a:extLst>
                </p:cNvPr>
                <p:cNvSpPr/>
                <p:nvPr/>
              </p:nvSpPr>
              <p:spPr>
                <a:xfrm>
                  <a:off x="6055041" y="3910012"/>
                  <a:ext cx="139065" cy="80962"/>
                </a:xfrm>
                <a:custGeom>
                  <a:avLst/>
                  <a:gdLst>
                    <a:gd name="connsiteX0" fmla="*/ 0 w 139065"/>
                    <a:gd name="connsiteY0" fmla="*/ 22860 h 80962"/>
                    <a:gd name="connsiteX1" fmla="*/ 39053 w 139065"/>
                    <a:gd name="connsiteY1" fmla="*/ 0 h 80962"/>
                    <a:gd name="connsiteX2" fmla="*/ 139065 w 139065"/>
                    <a:gd name="connsiteY2" fmla="*/ 58103 h 80962"/>
                    <a:gd name="connsiteX3" fmla="*/ 100013 w 139065"/>
                    <a:gd name="connsiteY3" fmla="*/ 80963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65" h="80962">
                      <a:moveTo>
                        <a:pt x="0" y="22860"/>
                      </a:moveTo>
                      <a:lnTo>
                        <a:pt x="39053" y="0"/>
                      </a:lnTo>
                      <a:lnTo>
                        <a:pt x="139065" y="58103"/>
                      </a:lnTo>
                      <a:lnTo>
                        <a:pt x="100013" y="80963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FD6D0766-C01E-3AD9-2C18-78DBB76EEEDD}"/>
                    </a:ext>
                  </a:extLst>
                </p:cNvPr>
                <p:cNvSpPr/>
                <p:nvPr/>
              </p:nvSpPr>
              <p:spPr>
                <a:xfrm>
                  <a:off x="5961696" y="3932871"/>
                  <a:ext cx="193357" cy="83820"/>
                </a:xfrm>
                <a:custGeom>
                  <a:avLst/>
                  <a:gdLst>
                    <a:gd name="connsiteX0" fmla="*/ 193358 w 193357"/>
                    <a:gd name="connsiteY0" fmla="*/ 58103 h 83820"/>
                    <a:gd name="connsiteX1" fmla="*/ 193358 w 193357"/>
                    <a:gd name="connsiteY1" fmla="*/ 71438 h 83820"/>
                    <a:gd name="connsiteX2" fmla="*/ 100013 w 193357"/>
                    <a:gd name="connsiteY2" fmla="*/ 18098 h 83820"/>
                    <a:gd name="connsiteX3" fmla="*/ 60008 w 193357"/>
                    <a:gd name="connsiteY3" fmla="*/ 83820 h 83820"/>
                    <a:gd name="connsiteX4" fmla="*/ 0 w 193357"/>
                    <a:gd name="connsiteY4" fmla="*/ 48578 h 83820"/>
                    <a:gd name="connsiteX5" fmla="*/ 0 w 193357"/>
                    <a:gd name="connsiteY5" fmla="*/ 35243 h 83820"/>
                    <a:gd name="connsiteX6" fmla="*/ 53340 w 193357"/>
                    <a:gd name="connsiteY6" fmla="*/ 65723 h 83820"/>
                    <a:gd name="connsiteX7" fmla="*/ 93345 w 193357"/>
                    <a:gd name="connsiteY7" fmla="*/ 0 h 83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357" h="83820">
                      <a:moveTo>
                        <a:pt x="193358" y="58103"/>
                      </a:moveTo>
                      <a:lnTo>
                        <a:pt x="193358" y="71438"/>
                      </a:lnTo>
                      <a:lnTo>
                        <a:pt x="100013" y="18098"/>
                      </a:lnTo>
                      <a:lnTo>
                        <a:pt x="60008" y="83820"/>
                      </a:lnTo>
                      <a:lnTo>
                        <a:pt x="0" y="48578"/>
                      </a:lnTo>
                      <a:lnTo>
                        <a:pt x="0" y="35243"/>
                      </a:lnTo>
                      <a:lnTo>
                        <a:pt x="53340" y="65723"/>
                      </a:lnTo>
                      <a:lnTo>
                        <a:pt x="93345" y="0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46" name="Graphic 2">
              <a:extLst>
                <a:ext uri="{FF2B5EF4-FFF2-40B4-BE49-F238E27FC236}">
                  <a16:creationId xmlns:a16="http://schemas.microsoft.com/office/drawing/2014/main" id="{8CEA5D92-141C-D223-0F30-C7C3BC881EFA}"/>
                </a:ext>
              </a:extLst>
            </p:cNvPr>
            <p:cNvGrpSpPr/>
            <p:nvPr/>
          </p:nvGrpSpPr>
          <p:grpSpPr>
            <a:xfrm>
              <a:off x="6147434" y="3911916"/>
              <a:ext cx="967740" cy="536257"/>
              <a:chOff x="6147434" y="3911916"/>
              <a:chExt cx="967740" cy="536257"/>
            </a:xfrm>
          </p:grpSpPr>
          <p:grpSp>
            <p:nvGrpSpPr>
              <p:cNvPr id="47" name="Graphic 2">
                <a:extLst>
                  <a:ext uri="{FF2B5EF4-FFF2-40B4-BE49-F238E27FC236}">
                    <a16:creationId xmlns:a16="http://schemas.microsoft.com/office/drawing/2014/main" id="{CDADD18B-9973-C0AF-13FC-F13120774307}"/>
                  </a:ext>
                </a:extLst>
              </p:cNvPr>
              <p:cNvGrpSpPr/>
              <p:nvPr/>
            </p:nvGrpSpPr>
            <p:grpSpPr>
              <a:xfrm>
                <a:off x="6737984" y="4251007"/>
                <a:ext cx="233362" cy="106679"/>
                <a:chOff x="6737984" y="4251007"/>
                <a:chExt cx="233362" cy="106679"/>
              </a:xfrm>
            </p:grpSpPr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E3D9A98B-A93C-DF1B-DDDD-FACE95DEBEEC}"/>
                    </a:ext>
                  </a:extLst>
                </p:cNvPr>
                <p:cNvSpPr/>
                <p:nvPr/>
              </p:nvSpPr>
              <p:spPr>
                <a:xfrm>
                  <a:off x="6878002" y="4286249"/>
                  <a:ext cx="93344" cy="53340"/>
                </a:xfrm>
                <a:custGeom>
                  <a:avLst/>
                  <a:gdLst>
                    <a:gd name="connsiteX0" fmla="*/ 93345 w 93344"/>
                    <a:gd name="connsiteY0" fmla="*/ 22860 h 53340"/>
                    <a:gd name="connsiteX1" fmla="*/ 53340 w 93344"/>
                    <a:gd name="connsiteY1" fmla="*/ 0 h 53340"/>
                    <a:gd name="connsiteX2" fmla="*/ 0 w 93344"/>
                    <a:gd name="connsiteY2" fmla="*/ 30480 h 53340"/>
                    <a:gd name="connsiteX3" fmla="*/ 40005 w 93344"/>
                    <a:gd name="connsiteY3" fmla="*/ 53340 h 5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344" h="53340">
                      <a:moveTo>
                        <a:pt x="93345" y="22860"/>
                      </a:moveTo>
                      <a:lnTo>
                        <a:pt x="53340" y="0"/>
                      </a:lnTo>
                      <a:lnTo>
                        <a:pt x="0" y="30480"/>
                      </a:lnTo>
                      <a:lnTo>
                        <a:pt x="40005" y="5334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6D9F0BA3-D1E6-57F2-21C0-52D49E4FEEBD}"/>
                    </a:ext>
                  </a:extLst>
                </p:cNvPr>
                <p:cNvSpPr/>
                <p:nvPr/>
              </p:nvSpPr>
              <p:spPr>
                <a:xfrm>
                  <a:off x="6830377" y="4269104"/>
                  <a:ext cx="80009" cy="88582"/>
                </a:xfrm>
                <a:custGeom>
                  <a:avLst/>
                  <a:gdLst>
                    <a:gd name="connsiteX0" fmla="*/ 40005 w 80009"/>
                    <a:gd name="connsiteY0" fmla="*/ 22860 h 88582"/>
                    <a:gd name="connsiteX1" fmla="*/ 0 w 80009"/>
                    <a:gd name="connsiteY1" fmla="*/ 0 h 88582"/>
                    <a:gd name="connsiteX2" fmla="*/ 40957 w 80009"/>
                    <a:gd name="connsiteY2" fmla="*/ 65723 h 88582"/>
                    <a:gd name="connsiteX3" fmla="*/ 80010 w 80009"/>
                    <a:gd name="connsiteY3" fmla="*/ 88583 h 88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09" h="88582">
                      <a:moveTo>
                        <a:pt x="40005" y="22860"/>
                      </a:moveTo>
                      <a:lnTo>
                        <a:pt x="0" y="0"/>
                      </a:lnTo>
                      <a:lnTo>
                        <a:pt x="40957" y="65723"/>
                      </a:lnTo>
                      <a:lnTo>
                        <a:pt x="80010" y="88583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B9485D81-A1A6-AB07-A7F2-91F81F4D0996}"/>
                    </a:ext>
                  </a:extLst>
                </p:cNvPr>
                <p:cNvSpPr/>
                <p:nvPr/>
              </p:nvSpPr>
              <p:spPr>
                <a:xfrm>
                  <a:off x="6737984" y="4309109"/>
                  <a:ext cx="39052" cy="36195"/>
                </a:xfrm>
                <a:custGeom>
                  <a:avLst/>
                  <a:gdLst>
                    <a:gd name="connsiteX0" fmla="*/ 39053 w 39052"/>
                    <a:gd name="connsiteY0" fmla="*/ 22860 h 36195"/>
                    <a:gd name="connsiteX1" fmla="*/ 0 w 39052"/>
                    <a:gd name="connsiteY1" fmla="*/ 0 h 36195"/>
                    <a:gd name="connsiteX2" fmla="*/ 0 w 39052"/>
                    <a:gd name="connsiteY2" fmla="*/ 13335 h 36195"/>
                    <a:gd name="connsiteX3" fmla="*/ 39053 w 39052"/>
                    <a:gd name="connsiteY3" fmla="*/ 36195 h 36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052" h="36195">
                      <a:moveTo>
                        <a:pt x="39053" y="22860"/>
                      </a:moveTo>
                      <a:lnTo>
                        <a:pt x="0" y="0"/>
                      </a:lnTo>
                      <a:lnTo>
                        <a:pt x="0" y="13335"/>
                      </a:lnTo>
                      <a:lnTo>
                        <a:pt x="39053" y="36195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C818B49D-7A73-3BFB-BEA7-DEC5A009A482}"/>
                    </a:ext>
                  </a:extLst>
                </p:cNvPr>
                <p:cNvSpPr/>
                <p:nvPr/>
              </p:nvSpPr>
              <p:spPr>
                <a:xfrm>
                  <a:off x="6737984" y="4251007"/>
                  <a:ext cx="139065" cy="80962"/>
                </a:xfrm>
                <a:custGeom>
                  <a:avLst/>
                  <a:gdLst>
                    <a:gd name="connsiteX0" fmla="*/ 139065 w 139065"/>
                    <a:gd name="connsiteY0" fmla="*/ 22860 h 80962"/>
                    <a:gd name="connsiteX1" fmla="*/ 100013 w 139065"/>
                    <a:gd name="connsiteY1" fmla="*/ 0 h 80962"/>
                    <a:gd name="connsiteX2" fmla="*/ 0 w 139065"/>
                    <a:gd name="connsiteY2" fmla="*/ 58102 h 80962"/>
                    <a:gd name="connsiteX3" fmla="*/ 39053 w 139065"/>
                    <a:gd name="connsiteY3" fmla="*/ 80963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65" h="80962">
                      <a:moveTo>
                        <a:pt x="139065" y="22860"/>
                      </a:moveTo>
                      <a:lnTo>
                        <a:pt x="100013" y="0"/>
                      </a:lnTo>
                      <a:lnTo>
                        <a:pt x="0" y="58102"/>
                      </a:lnTo>
                      <a:lnTo>
                        <a:pt x="39053" y="80963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0BEC46F3-CCA0-8F05-6F77-57DDC0825B0B}"/>
                    </a:ext>
                  </a:extLst>
                </p:cNvPr>
                <p:cNvSpPr/>
                <p:nvPr/>
              </p:nvSpPr>
              <p:spPr>
                <a:xfrm>
                  <a:off x="6777037" y="4273866"/>
                  <a:ext cx="194309" cy="83820"/>
                </a:xfrm>
                <a:custGeom>
                  <a:avLst/>
                  <a:gdLst>
                    <a:gd name="connsiteX0" fmla="*/ 0 w 194309"/>
                    <a:gd name="connsiteY0" fmla="*/ 58103 h 83820"/>
                    <a:gd name="connsiteX1" fmla="*/ 0 w 194309"/>
                    <a:gd name="connsiteY1" fmla="*/ 71438 h 83820"/>
                    <a:gd name="connsiteX2" fmla="*/ 93345 w 194309"/>
                    <a:gd name="connsiteY2" fmla="*/ 18098 h 83820"/>
                    <a:gd name="connsiteX3" fmla="*/ 133350 w 194309"/>
                    <a:gd name="connsiteY3" fmla="*/ 83820 h 83820"/>
                    <a:gd name="connsiteX4" fmla="*/ 194310 w 194309"/>
                    <a:gd name="connsiteY4" fmla="*/ 48578 h 83820"/>
                    <a:gd name="connsiteX5" fmla="*/ 194310 w 194309"/>
                    <a:gd name="connsiteY5" fmla="*/ 35242 h 83820"/>
                    <a:gd name="connsiteX6" fmla="*/ 140970 w 194309"/>
                    <a:gd name="connsiteY6" fmla="*/ 65723 h 83820"/>
                    <a:gd name="connsiteX7" fmla="*/ 100013 w 194309"/>
                    <a:gd name="connsiteY7" fmla="*/ 0 h 83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4309" h="83820">
                      <a:moveTo>
                        <a:pt x="0" y="58103"/>
                      </a:moveTo>
                      <a:lnTo>
                        <a:pt x="0" y="71438"/>
                      </a:lnTo>
                      <a:lnTo>
                        <a:pt x="93345" y="18098"/>
                      </a:lnTo>
                      <a:lnTo>
                        <a:pt x="133350" y="83820"/>
                      </a:lnTo>
                      <a:lnTo>
                        <a:pt x="194310" y="48578"/>
                      </a:lnTo>
                      <a:lnTo>
                        <a:pt x="194310" y="35242"/>
                      </a:lnTo>
                      <a:lnTo>
                        <a:pt x="140970" y="65723"/>
                      </a:lnTo>
                      <a:lnTo>
                        <a:pt x="100013" y="0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53" name="Graphic 2">
                <a:extLst>
                  <a:ext uri="{FF2B5EF4-FFF2-40B4-BE49-F238E27FC236}">
                    <a16:creationId xmlns:a16="http://schemas.microsoft.com/office/drawing/2014/main" id="{18D84140-D3EA-108F-A63E-6635DB28F6EE}"/>
                  </a:ext>
                </a:extLst>
              </p:cNvPr>
              <p:cNvGrpSpPr/>
              <p:nvPr/>
            </p:nvGrpSpPr>
            <p:grpSpPr>
              <a:xfrm>
                <a:off x="6592252" y="4168139"/>
                <a:ext cx="232409" cy="106679"/>
                <a:chOff x="6592252" y="4168139"/>
                <a:chExt cx="232409" cy="106679"/>
              </a:xfrm>
            </p:grpSpPr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ECFDC26B-60FA-DDD5-7B87-0659EADA82FF}"/>
                    </a:ext>
                  </a:extLst>
                </p:cNvPr>
                <p:cNvSpPr/>
                <p:nvPr/>
              </p:nvSpPr>
              <p:spPr>
                <a:xfrm>
                  <a:off x="6732269" y="4203382"/>
                  <a:ext cx="92392" cy="53339"/>
                </a:xfrm>
                <a:custGeom>
                  <a:avLst/>
                  <a:gdLst>
                    <a:gd name="connsiteX0" fmla="*/ 92392 w 92392"/>
                    <a:gd name="connsiteY0" fmla="*/ 22860 h 53339"/>
                    <a:gd name="connsiteX1" fmla="*/ 53340 w 92392"/>
                    <a:gd name="connsiteY1" fmla="*/ 0 h 53339"/>
                    <a:gd name="connsiteX2" fmla="*/ 0 w 92392"/>
                    <a:gd name="connsiteY2" fmla="*/ 30480 h 53339"/>
                    <a:gd name="connsiteX3" fmla="*/ 39052 w 92392"/>
                    <a:gd name="connsiteY3" fmla="*/ 5334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92" h="53339">
                      <a:moveTo>
                        <a:pt x="92392" y="22860"/>
                      </a:moveTo>
                      <a:lnTo>
                        <a:pt x="53340" y="0"/>
                      </a:lnTo>
                      <a:lnTo>
                        <a:pt x="0" y="30480"/>
                      </a:lnTo>
                      <a:lnTo>
                        <a:pt x="39052" y="5334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DB76C655-ECB8-98B3-5511-8A1E2576E349}"/>
                    </a:ext>
                  </a:extLst>
                </p:cNvPr>
                <p:cNvSpPr/>
                <p:nvPr/>
              </p:nvSpPr>
              <p:spPr>
                <a:xfrm>
                  <a:off x="6684644" y="4186237"/>
                  <a:ext cx="80009" cy="88582"/>
                </a:xfrm>
                <a:custGeom>
                  <a:avLst/>
                  <a:gdLst>
                    <a:gd name="connsiteX0" fmla="*/ 39052 w 80009"/>
                    <a:gd name="connsiteY0" fmla="*/ 22860 h 88582"/>
                    <a:gd name="connsiteX1" fmla="*/ 0 w 80009"/>
                    <a:gd name="connsiteY1" fmla="*/ 0 h 88582"/>
                    <a:gd name="connsiteX2" fmla="*/ 40005 w 80009"/>
                    <a:gd name="connsiteY2" fmla="*/ 65722 h 88582"/>
                    <a:gd name="connsiteX3" fmla="*/ 80010 w 80009"/>
                    <a:gd name="connsiteY3" fmla="*/ 88583 h 88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09" h="88582">
                      <a:moveTo>
                        <a:pt x="39052" y="22860"/>
                      </a:moveTo>
                      <a:lnTo>
                        <a:pt x="0" y="0"/>
                      </a:lnTo>
                      <a:lnTo>
                        <a:pt x="40005" y="65722"/>
                      </a:lnTo>
                      <a:lnTo>
                        <a:pt x="80010" y="88583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82A95E06-AB65-7DD0-AFC3-378C2AD72D6B}"/>
                    </a:ext>
                  </a:extLst>
                </p:cNvPr>
                <p:cNvSpPr/>
                <p:nvPr/>
              </p:nvSpPr>
              <p:spPr>
                <a:xfrm>
                  <a:off x="6592252" y="4226241"/>
                  <a:ext cx="39052" cy="36195"/>
                </a:xfrm>
                <a:custGeom>
                  <a:avLst/>
                  <a:gdLst>
                    <a:gd name="connsiteX0" fmla="*/ 39052 w 39052"/>
                    <a:gd name="connsiteY0" fmla="*/ 22860 h 36195"/>
                    <a:gd name="connsiteX1" fmla="*/ 0 w 39052"/>
                    <a:gd name="connsiteY1" fmla="*/ 0 h 36195"/>
                    <a:gd name="connsiteX2" fmla="*/ 0 w 39052"/>
                    <a:gd name="connsiteY2" fmla="*/ 13335 h 36195"/>
                    <a:gd name="connsiteX3" fmla="*/ 39052 w 39052"/>
                    <a:gd name="connsiteY3" fmla="*/ 36195 h 36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052" h="36195">
                      <a:moveTo>
                        <a:pt x="39052" y="22860"/>
                      </a:moveTo>
                      <a:lnTo>
                        <a:pt x="0" y="0"/>
                      </a:lnTo>
                      <a:lnTo>
                        <a:pt x="0" y="13335"/>
                      </a:lnTo>
                      <a:lnTo>
                        <a:pt x="39052" y="36195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3D092DD4-5F43-0837-F7DC-FB668CD04572}"/>
                    </a:ext>
                  </a:extLst>
                </p:cNvPr>
                <p:cNvSpPr/>
                <p:nvPr/>
              </p:nvSpPr>
              <p:spPr>
                <a:xfrm>
                  <a:off x="6592252" y="4168139"/>
                  <a:ext cx="139064" cy="80962"/>
                </a:xfrm>
                <a:custGeom>
                  <a:avLst/>
                  <a:gdLst>
                    <a:gd name="connsiteX0" fmla="*/ 139065 w 139064"/>
                    <a:gd name="connsiteY0" fmla="*/ 22860 h 80962"/>
                    <a:gd name="connsiteX1" fmla="*/ 100013 w 139064"/>
                    <a:gd name="connsiteY1" fmla="*/ 0 h 80962"/>
                    <a:gd name="connsiteX2" fmla="*/ 0 w 139064"/>
                    <a:gd name="connsiteY2" fmla="*/ 58102 h 80962"/>
                    <a:gd name="connsiteX3" fmla="*/ 39052 w 139064"/>
                    <a:gd name="connsiteY3" fmla="*/ 80963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64" h="80962">
                      <a:moveTo>
                        <a:pt x="139065" y="22860"/>
                      </a:moveTo>
                      <a:lnTo>
                        <a:pt x="100013" y="0"/>
                      </a:lnTo>
                      <a:lnTo>
                        <a:pt x="0" y="58102"/>
                      </a:lnTo>
                      <a:lnTo>
                        <a:pt x="39052" y="80963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97D3B19E-8ED8-5905-EE07-BB0B49B6674D}"/>
                    </a:ext>
                  </a:extLst>
                </p:cNvPr>
                <p:cNvSpPr/>
                <p:nvPr/>
              </p:nvSpPr>
              <p:spPr>
                <a:xfrm>
                  <a:off x="6631304" y="4190999"/>
                  <a:ext cx="193357" cy="83820"/>
                </a:xfrm>
                <a:custGeom>
                  <a:avLst/>
                  <a:gdLst>
                    <a:gd name="connsiteX0" fmla="*/ 0 w 193357"/>
                    <a:gd name="connsiteY0" fmla="*/ 58103 h 83820"/>
                    <a:gd name="connsiteX1" fmla="*/ 0 w 193357"/>
                    <a:gd name="connsiteY1" fmla="*/ 71438 h 83820"/>
                    <a:gd name="connsiteX2" fmla="*/ 92392 w 193357"/>
                    <a:gd name="connsiteY2" fmla="*/ 18097 h 83820"/>
                    <a:gd name="connsiteX3" fmla="*/ 133350 w 193357"/>
                    <a:gd name="connsiteY3" fmla="*/ 83820 h 83820"/>
                    <a:gd name="connsiteX4" fmla="*/ 193358 w 193357"/>
                    <a:gd name="connsiteY4" fmla="*/ 48578 h 83820"/>
                    <a:gd name="connsiteX5" fmla="*/ 193358 w 193357"/>
                    <a:gd name="connsiteY5" fmla="*/ 35242 h 83820"/>
                    <a:gd name="connsiteX6" fmla="*/ 140017 w 193357"/>
                    <a:gd name="connsiteY6" fmla="*/ 65722 h 83820"/>
                    <a:gd name="connsiteX7" fmla="*/ 100013 w 193357"/>
                    <a:gd name="connsiteY7" fmla="*/ 0 h 83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357" h="83820">
                      <a:moveTo>
                        <a:pt x="0" y="58103"/>
                      </a:moveTo>
                      <a:lnTo>
                        <a:pt x="0" y="71438"/>
                      </a:lnTo>
                      <a:lnTo>
                        <a:pt x="92392" y="18097"/>
                      </a:lnTo>
                      <a:lnTo>
                        <a:pt x="133350" y="83820"/>
                      </a:lnTo>
                      <a:lnTo>
                        <a:pt x="193358" y="48578"/>
                      </a:lnTo>
                      <a:lnTo>
                        <a:pt x="193358" y="35242"/>
                      </a:lnTo>
                      <a:lnTo>
                        <a:pt x="140017" y="65722"/>
                      </a:lnTo>
                      <a:lnTo>
                        <a:pt x="100013" y="0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59" name="Graphic 2">
                <a:extLst>
                  <a:ext uri="{FF2B5EF4-FFF2-40B4-BE49-F238E27FC236}">
                    <a16:creationId xmlns:a16="http://schemas.microsoft.com/office/drawing/2014/main" id="{02129C83-AEE5-D568-8020-5C2B68E3E21B}"/>
                  </a:ext>
                </a:extLst>
              </p:cNvPr>
              <p:cNvGrpSpPr/>
              <p:nvPr/>
            </p:nvGrpSpPr>
            <p:grpSpPr>
              <a:xfrm>
                <a:off x="6452234" y="4085271"/>
                <a:ext cx="232410" cy="105727"/>
                <a:chOff x="6452234" y="4085271"/>
                <a:chExt cx="232410" cy="105727"/>
              </a:xfrm>
            </p:grpSpPr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86910B8C-100A-6C7C-A3A4-461A6F7FDADC}"/>
                    </a:ext>
                  </a:extLst>
                </p:cNvPr>
                <p:cNvSpPr/>
                <p:nvPr/>
              </p:nvSpPr>
              <p:spPr>
                <a:xfrm>
                  <a:off x="6592252" y="4119562"/>
                  <a:ext cx="92392" cy="54292"/>
                </a:xfrm>
                <a:custGeom>
                  <a:avLst/>
                  <a:gdLst>
                    <a:gd name="connsiteX0" fmla="*/ 92392 w 92392"/>
                    <a:gd name="connsiteY0" fmla="*/ 22860 h 54292"/>
                    <a:gd name="connsiteX1" fmla="*/ 53340 w 92392"/>
                    <a:gd name="connsiteY1" fmla="*/ 0 h 54292"/>
                    <a:gd name="connsiteX2" fmla="*/ 0 w 92392"/>
                    <a:gd name="connsiteY2" fmla="*/ 31433 h 54292"/>
                    <a:gd name="connsiteX3" fmla="*/ 39052 w 92392"/>
                    <a:gd name="connsiteY3" fmla="*/ 54292 h 54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92" h="54292">
                      <a:moveTo>
                        <a:pt x="92392" y="22860"/>
                      </a:moveTo>
                      <a:lnTo>
                        <a:pt x="53340" y="0"/>
                      </a:lnTo>
                      <a:lnTo>
                        <a:pt x="0" y="31433"/>
                      </a:lnTo>
                      <a:lnTo>
                        <a:pt x="39052" y="54292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97082E2D-FB59-53D5-F146-4A7D05E4F2F2}"/>
                    </a:ext>
                  </a:extLst>
                </p:cNvPr>
                <p:cNvSpPr/>
                <p:nvPr/>
              </p:nvSpPr>
              <p:spPr>
                <a:xfrm>
                  <a:off x="6544627" y="4102416"/>
                  <a:ext cx="80009" cy="88582"/>
                </a:xfrm>
                <a:custGeom>
                  <a:avLst/>
                  <a:gdLst>
                    <a:gd name="connsiteX0" fmla="*/ 40005 w 80009"/>
                    <a:gd name="connsiteY0" fmla="*/ 22860 h 88582"/>
                    <a:gd name="connsiteX1" fmla="*/ 0 w 80009"/>
                    <a:gd name="connsiteY1" fmla="*/ 0 h 88582"/>
                    <a:gd name="connsiteX2" fmla="*/ 40957 w 80009"/>
                    <a:gd name="connsiteY2" fmla="*/ 65723 h 88582"/>
                    <a:gd name="connsiteX3" fmla="*/ 80010 w 80009"/>
                    <a:gd name="connsiteY3" fmla="*/ 88583 h 88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09" h="88582">
                      <a:moveTo>
                        <a:pt x="40005" y="22860"/>
                      </a:moveTo>
                      <a:lnTo>
                        <a:pt x="0" y="0"/>
                      </a:lnTo>
                      <a:lnTo>
                        <a:pt x="40957" y="65723"/>
                      </a:lnTo>
                      <a:lnTo>
                        <a:pt x="80010" y="88583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E72EC24D-3FDB-4ABE-313C-6C5A5A77AB65}"/>
                    </a:ext>
                  </a:extLst>
                </p:cNvPr>
                <p:cNvSpPr/>
                <p:nvPr/>
              </p:nvSpPr>
              <p:spPr>
                <a:xfrm>
                  <a:off x="6452234" y="4142421"/>
                  <a:ext cx="39052" cy="37147"/>
                </a:xfrm>
                <a:custGeom>
                  <a:avLst/>
                  <a:gdLst>
                    <a:gd name="connsiteX0" fmla="*/ 39053 w 39052"/>
                    <a:gd name="connsiteY0" fmla="*/ 22860 h 37147"/>
                    <a:gd name="connsiteX1" fmla="*/ 0 w 39052"/>
                    <a:gd name="connsiteY1" fmla="*/ 0 h 37147"/>
                    <a:gd name="connsiteX2" fmla="*/ 0 w 39052"/>
                    <a:gd name="connsiteY2" fmla="*/ 14288 h 37147"/>
                    <a:gd name="connsiteX3" fmla="*/ 39053 w 39052"/>
                    <a:gd name="connsiteY3" fmla="*/ 37148 h 37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052" h="37147">
                      <a:moveTo>
                        <a:pt x="39053" y="22860"/>
                      </a:moveTo>
                      <a:lnTo>
                        <a:pt x="0" y="0"/>
                      </a:lnTo>
                      <a:lnTo>
                        <a:pt x="0" y="14288"/>
                      </a:lnTo>
                      <a:lnTo>
                        <a:pt x="39053" y="37148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7897D801-E15E-32F2-AA25-B2262A4B2BE7}"/>
                    </a:ext>
                  </a:extLst>
                </p:cNvPr>
                <p:cNvSpPr/>
                <p:nvPr/>
              </p:nvSpPr>
              <p:spPr>
                <a:xfrm>
                  <a:off x="6452234" y="4085271"/>
                  <a:ext cx="139065" cy="80010"/>
                </a:xfrm>
                <a:custGeom>
                  <a:avLst/>
                  <a:gdLst>
                    <a:gd name="connsiteX0" fmla="*/ 139065 w 139065"/>
                    <a:gd name="connsiteY0" fmla="*/ 22860 h 80010"/>
                    <a:gd name="connsiteX1" fmla="*/ 100013 w 139065"/>
                    <a:gd name="connsiteY1" fmla="*/ 0 h 80010"/>
                    <a:gd name="connsiteX2" fmla="*/ 0 w 139065"/>
                    <a:gd name="connsiteY2" fmla="*/ 57150 h 80010"/>
                    <a:gd name="connsiteX3" fmla="*/ 39053 w 139065"/>
                    <a:gd name="connsiteY3" fmla="*/ 80010 h 80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65" h="80010">
                      <a:moveTo>
                        <a:pt x="139065" y="22860"/>
                      </a:moveTo>
                      <a:lnTo>
                        <a:pt x="100013" y="0"/>
                      </a:lnTo>
                      <a:lnTo>
                        <a:pt x="0" y="57150"/>
                      </a:lnTo>
                      <a:lnTo>
                        <a:pt x="39053" y="8001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7928B01E-41E4-5F9B-4DDD-34CEF649C27C}"/>
                    </a:ext>
                  </a:extLst>
                </p:cNvPr>
                <p:cNvSpPr/>
                <p:nvPr/>
              </p:nvSpPr>
              <p:spPr>
                <a:xfrm>
                  <a:off x="6491287" y="4108132"/>
                  <a:ext cx="193357" cy="82867"/>
                </a:xfrm>
                <a:custGeom>
                  <a:avLst/>
                  <a:gdLst>
                    <a:gd name="connsiteX0" fmla="*/ 0 w 193357"/>
                    <a:gd name="connsiteY0" fmla="*/ 57150 h 82867"/>
                    <a:gd name="connsiteX1" fmla="*/ 0 w 193357"/>
                    <a:gd name="connsiteY1" fmla="*/ 71438 h 82867"/>
                    <a:gd name="connsiteX2" fmla="*/ 93345 w 193357"/>
                    <a:gd name="connsiteY2" fmla="*/ 17145 h 82867"/>
                    <a:gd name="connsiteX3" fmla="*/ 133350 w 193357"/>
                    <a:gd name="connsiteY3" fmla="*/ 82867 h 82867"/>
                    <a:gd name="connsiteX4" fmla="*/ 193358 w 193357"/>
                    <a:gd name="connsiteY4" fmla="*/ 48577 h 82867"/>
                    <a:gd name="connsiteX5" fmla="*/ 193358 w 193357"/>
                    <a:gd name="connsiteY5" fmla="*/ 34290 h 82867"/>
                    <a:gd name="connsiteX6" fmla="*/ 140017 w 193357"/>
                    <a:gd name="connsiteY6" fmla="*/ 65722 h 82867"/>
                    <a:gd name="connsiteX7" fmla="*/ 100013 w 193357"/>
                    <a:gd name="connsiteY7" fmla="*/ 0 h 82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357" h="82867">
                      <a:moveTo>
                        <a:pt x="0" y="57150"/>
                      </a:moveTo>
                      <a:lnTo>
                        <a:pt x="0" y="71438"/>
                      </a:lnTo>
                      <a:lnTo>
                        <a:pt x="93345" y="17145"/>
                      </a:lnTo>
                      <a:lnTo>
                        <a:pt x="133350" y="82867"/>
                      </a:lnTo>
                      <a:lnTo>
                        <a:pt x="193358" y="48577"/>
                      </a:lnTo>
                      <a:lnTo>
                        <a:pt x="193358" y="34290"/>
                      </a:lnTo>
                      <a:lnTo>
                        <a:pt x="140017" y="65722"/>
                      </a:lnTo>
                      <a:lnTo>
                        <a:pt x="100013" y="0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65" name="Graphic 2">
                <a:extLst>
                  <a:ext uri="{FF2B5EF4-FFF2-40B4-BE49-F238E27FC236}">
                    <a16:creationId xmlns:a16="http://schemas.microsoft.com/office/drawing/2014/main" id="{2AC4D45E-79A8-AC1F-2D97-E4A34CB218A4}"/>
                  </a:ext>
                </a:extLst>
              </p:cNvPr>
              <p:cNvGrpSpPr/>
              <p:nvPr/>
            </p:nvGrpSpPr>
            <p:grpSpPr>
              <a:xfrm>
                <a:off x="6881812" y="4341494"/>
                <a:ext cx="233362" cy="106679"/>
                <a:chOff x="6881812" y="4341494"/>
                <a:chExt cx="233362" cy="106679"/>
              </a:xfrm>
            </p:grpSpPr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BE8AF8DC-B891-84E1-BB9D-0E680ECA8A34}"/>
                    </a:ext>
                  </a:extLst>
                </p:cNvPr>
                <p:cNvSpPr/>
                <p:nvPr/>
              </p:nvSpPr>
              <p:spPr>
                <a:xfrm>
                  <a:off x="7022781" y="4376737"/>
                  <a:ext cx="92392" cy="53340"/>
                </a:xfrm>
                <a:custGeom>
                  <a:avLst/>
                  <a:gdLst>
                    <a:gd name="connsiteX0" fmla="*/ 92393 w 92392"/>
                    <a:gd name="connsiteY0" fmla="*/ 22860 h 53340"/>
                    <a:gd name="connsiteX1" fmla="*/ 53340 w 92392"/>
                    <a:gd name="connsiteY1" fmla="*/ 0 h 53340"/>
                    <a:gd name="connsiteX2" fmla="*/ 0 w 92392"/>
                    <a:gd name="connsiteY2" fmla="*/ 30480 h 53340"/>
                    <a:gd name="connsiteX3" fmla="*/ 39053 w 92392"/>
                    <a:gd name="connsiteY3" fmla="*/ 53340 h 5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92" h="53340">
                      <a:moveTo>
                        <a:pt x="92393" y="22860"/>
                      </a:moveTo>
                      <a:lnTo>
                        <a:pt x="53340" y="0"/>
                      </a:lnTo>
                      <a:lnTo>
                        <a:pt x="0" y="30480"/>
                      </a:lnTo>
                      <a:lnTo>
                        <a:pt x="39053" y="5334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4FAEDE96-2609-4863-E74E-E96A34EC7BFD}"/>
                    </a:ext>
                  </a:extLst>
                </p:cNvPr>
                <p:cNvSpPr/>
                <p:nvPr/>
              </p:nvSpPr>
              <p:spPr>
                <a:xfrm>
                  <a:off x="6975156" y="4359591"/>
                  <a:ext cx="80010" cy="88582"/>
                </a:xfrm>
                <a:custGeom>
                  <a:avLst/>
                  <a:gdLst>
                    <a:gd name="connsiteX0" fmla="*/ 39053 w 80010"/>
                    <a:gd name="connsiteY0" fmla="*/ 22860 h 88582"/>
                    <a:gd name="connsiteX1" fmla="*/ 0 w 80010"/>
                    <a:gd name="connsiteY1" fmla="*/ 0 h 88582"/>
                    <a:gd name="connsiteX2" fmla="*/ 40005 w 80010"/>
                    <a:gd name="connsiteY2" fmla="*/ 65723 h 88582"/>
                    <a:gd name="connsiteX3" fmla="*/ 80010 w 80010"/>
                    <a:gd name="connsiteY3" fmla="*/ 88583 h 88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" h="88582">
                      <a:moveTo>
                        <a:pt x="39053" y="22860"/>
                      </a:moveTo>
                      <a:lnTo>
                        <a:pt x="0" y="0"/>
                      </a:lnTo>
                      <a:lnTo>
                        <a:pt x="40005" y="65723"/>
                      </a:lnTo>
                      <a:lnTo>
                        <a:pt x="80010" y="88583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0D409507-622F-241E-49A3-E6BD45F102AC}"/>
                    </a:ext>
                  </a:extLst>
                </p:cNvPr>
                <p:cNvSpPr/>
                <p:nvPr/>
              </p:nvSpPr>
              <p:spPr>
                <a:xfrm>
                  <a:off x="6881812" y="4399596"/>
                  <a:ext cx="40005" cy="36195"/>
                </a:xfrm>
                <a:custGeom>
                  <a:avLst/>
                  <a:gdLst>
                    <a:gd name="connsiteX0" fmla="*/ 40005 w 40005"/>
                    <a:gd name="connsiteY0" fmla="*/ 22860 h 36195"/>
                    <a:gd name="connsiteX1" fmla="*/ 0 w 40005"/>
                    <a:gd name="connsiteY1" fmla="*/ 0 h 36195"/>
                    <a:gd name="connsiteX2" fmla="*/ 0 w 40005"/>
                    <a:gd name="connsiteY2" fmla="*/ 13335 h 36195"/>
                    <a:gd name="connsiteX3" fmla="*/ 40005 w 40005"/>
                    <a:gd name="connsiteY3" fmla="*/ 36195 h 36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05" h="36195">
                      <a:moveTo>
                        <a:pt x="40005" y="22860"/>
                      </a:moveTo>
                      <a:lnTo>
                        <a:pt x="0" y="0"/>
                      </a:lnTo>
                      <a:lnTo>
                        <a:pt x="0" y="13335"/>
                      </a:lnTo>
                      <a:lnTo>
                        <a:pt x="40005" y="36195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111C52B9-C6FD-B9CF-7EA2-C96452C57168}"/>
                    </a:ext>
                  </a:extLst>
                </p:cNvPr>
                <p:cNvSpPr/>
                <p:nvPr/>
              </p:nvSpPr>
              <p:spPr>
                <a:xfrm>
                  <a:off x="6881812" y="4341494"/>
                  <a:ext cx="140017" cy="80962"/>
                </a:xfrm>
                <a:custGeom>
                  <a:avLst/>
                  <a:gdLst>
                    <a:gd name="connsiteX0" fmla="*/ 140018 w 140017"/>
                    <a:gd name="connsiteY0" fmla="*/ 22860 h 80962"/>
                    <a:gd name="connsiteX1" fmla="*/ 100965 w 140017"/>
                    <a:gd name="connsiteY1" fmla="*/ 0 h 80962"/>
                    <a:gd name="connsiteX2" fmla="*/ 0 w 140017"/>
                    <a:gd name="connsiteY2" fmla="*/ 58102 h 80962"/>
                    <a:gd name="connsiteX3" fmla="*/ 40005 w 140017"/>
                    <a:gd name="connsiteY3" fmla="*/ 80963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0017" h="80962">
                      <a:moveTo>
                        <a:pt x="140018" y="22860"/>
                      </a:moveTo>
                      <a:lnTo>
                        <a:pt x="100965" y="0"/>
                      </a:lnTo>
                      <a:lnTo>
                        <a:pt x="0" y="58102"/>
                      </a:lnTo>
                      <a:lnTo>
                        <a:pt x="40005" y="80963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7B42F950-5E0E-8C46-D8E6-5196E02B72A3}"/>
                    </a:ext>
                  </a:extLst>
                </p:cNvPr>
                <p:cNvSpPr/>
                <p:nvPr/>
              </p:nvSpPr>
              <p:spPr>
                <a:xfrm>
                  <a:off x="6921817" y="4364354"/>
                  <a:ext cx="193357" cy="83820"/>
                </a:xfrm>
                <a:custGeom>
                  <a:avLst/>
                  <a:gdLst>
                    <a:gd name="connsiteX0" fmla="*/ 0 w 193357"/>
                    <a:gd name="connsiteY0" fmla="*/ 58103 h 83820"/>
                    <a:gd name="connsiteX1" fmla="*/ 0 w 193357"/>
                    <a:gd name="connsiteY1" fmla="*/ 71438 h 83820"/>
                    <a:gd name="connsiteX2" fmla="*/ 92392 w 193357"/>
                    <a:gd name="connsiteY2" fmla="*/ 18098 h 83820"/>
                    <a:gd name="connsiteX3" fmla="*/ 133350 w 193357"/>
                    <a:gd name="connsiteY3" fmla="*/ 83820 h 83820"/>
                    <a:gd name="connsiteX4" fmla="*/ 193357 w 193357"/>
                    <a:gd name="connsiteY4" fmla="*/ 48578 h 83820"/>
                    <a:gd name="connsiteX5" fmla="*/ 193357 w 193357"/>
                    <a:gd name="connsiteY5" fmla="*/ 35242 h 83820"/>
                    <a:gd name="connsiteX6" fmla="*/ 140017 w 193357"/>
                    <a:gd name="connsiteY6" fmla="*/ 65723 h 83820"/>
                    <a:gd name="connsiteX7" fmla="*/ 100013 w 193357"/>
                    <a:gd name="connsiteY7" fmla="*/ 0 h 83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357" h="83820">
                      <a:moveTo>
                        <a:pt x="0" y="58103"/>
                      </a:moveTo>
                      <a:lnTo>
                        <a:pt x="0" y="71438"/>
                      </a:lnTo>
                      <a:lnTo>
                        <a:pt x="92392" y="18098"/>
                      </a:lnTo>
                      <a:lnTo>
                        <a:pt x="133350" y="83820"/>
                      </a:lnTo>
                      <a:lnTo>
                        <a:pt x="193357" y="48578"/>
                      </a:lnTo>
                      <a:lnTo>
                        <a:pt x="193357" y="35242"/>
                      </a:lnTo>
                      <a:lnTo>
                        <a:pt x="140017" y="65723"/>
                      </a:lnTo>
                      <a:lnTo>
                        <a:pt x="100013" y="0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71" name="Graphic 2">
                <a:extLst>
                  <a:ext uri="{FF2B5EF4-FFF2-40B4-BE49-F238E27FC236}">
                    <a16:creationId xmlns:a16="http://schemas.microsoft.com/office/drawing/2014/main" id="{CB6C84C4-D44E-0CD6-B34C-CE510AF3D668}"/>
                  </a:ext>
                </a:extLst>
              </p:cNvPr>
              <p:cNvGrpSpPr/>
              <p:nvPr/>
            </p:nvGrpSpPr>
            <p:grpSpPr>
              <a:xfrm>
                <a:off x="6296977" y="3996689"/>
                <a:ext cx="232409" cy="106679"/>
                <a:chOff x="6296977" y="3996689"/>
                <a:chExt cx="232409" cy="106679"/>
              </a:xfrm>
            </p:grpSpPr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4519985D-D21C-9AED-5D87-8C2036A2100A}"/>
                    </a:ext>
                  </a:extLst>
                </p:cNvPr>
                <p:cNvSpPr/>
                <p:nvPr/>
              </p:nvSpPr>
              <p:spPr>
                <a:xfrm>
                  <a:off x="6436994" y="4031932"/>
                  <a:ext cx="92392" cy="53339"/>
                </a:xfrm>
                <a:custGeom>
                  <a:avLst/>
                  <a:gdLst>
                    <a:gd name="connsiteX0" fmla="*/ 92392 w 92392"/>
                    <a:gd name="connsiteY0" fmla="*/ 22860 h 53339"/>
                    <a:gd name="connsiteX1" fmla="*/ 53340 w 92392"/>
                    <a:gd name="connsiteY1" fmla="*/ 0 h 53339"/>
                    <a:gd name="connsiteX2" fmla="*/ 0 w 92392"/>
                    <a:gd name="connsiteY2" fmla="*/ 30480 h 53339"/>
                    <a:gd name="connsiteX3" fmla="*/ 39052 w 92392"/>
                    <a:gd name="connsiteY3" fmla="*/ 5334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92" h="53339">
                      <a:moveTo>
                        <a:pt x="92392" y="22860"/>
                      </a:moveTo>
                      <a:lnTo>
                        <a:pt x="53340" y="0"/>
                      </a:lnTo>
                      <a:lnTo>
                        <a:pt x="0" y="30480"/>
                      </a:lnTo>
                      <a:lnTo>
                        <a:pt x="39052" y="5334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934C8758-D122-EE9E-59E1-E6F31D27E130}"/>
                    </a:ext>
                  </a:extLst>
                </p:cNvPr>
                <p:cNvSpPr/>
                <p:nvPr/>
              </p:nvSpPr>
              <p:spPr>
                <a:xfrm>
                  <a:off x="6389369" y="4014787"/>
                  <a:ext cx="80009" cy="88582"/>
                </a:xfrm>
                <a:custGeom>
                  <a:avLst/>
                  <a:gdLst>
                    <a:gd name="connsiteX0" fmla="*/ 39052 w 80009"/>
                    <a:gd name="connsiteY0" fmla="*/ 22860 h 88582"/>
                    <a:gd name="connsiteX1" fmla="*/ 0 w 80009"/>
                    <a:gd name="connsiteY1" fmla="*/ 0 h 88582"/>
                    <a:gd name="connsiteX2" fmla="*/ 40005 w 80009"/>
                    <a:gd name="connsiteY2" fmla="*/ 65722 h 88582"/>
                    <a:gd name="connsiteX3" fmla="*/ 80010 w 80009"/>
                    <a:gd name="connsiteY3" fmla="*/ 88583 h 88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09" h="88582">
                      <a:moveTo>
                        <a:pt x="39052" y="22860"/>
                      </a:moveTo>
                      <a:lnTo>
                        <a:pt x="0" y="0"/>
                      </a:lnTo>
                      <a:lnTo>
                        <a:pt x="40005" y="65722"/>
                      </a:lnTo>
                      <a:lnTo>
                        <a:pt x="80010" y="88583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56BD89A5-E31F-41B8-13F0-43CA56E40F2F}"/>
                    </a:ext>
                  </a:extLst>
                </p:cNvPr>
                <p:cNvSpPr/>
                <p:nvPr/>
              </p:nvSpPr>
              <p:spPr>
                <a:xfrm>
                  <a:off x="6296977" y="4054791"/>
                  <a:ext cx="39052" cy="36195"/>
                </a:xfrm>
                <a:custGeom>
                  <a:avLst/>
                  <a:gdLst>
                    <a:gd name="connsiteX0" fmla="*/ 39052 w 39052"/>
                    <a:gd name="connsiteY0" fmla="*/ 22860 h 36195"/>
                    <a:gd name="connsiteX1" fmla="*/ 0 w 39052"/>
                    <a:gd name="connsiteY1" fmla="*/ 0 h 36195"/>
                    <a:gd name="connsiteX2" fmla="*/ 0 w 39052"/>
                    <a:gd name="connsiteY2" fmla="*/ 13335 h 36195"/>
                    <a:gd name="connsiteX3" fmla="*/ 39052 w 39052"/>
                    <a:gd name="connsiteY3" fmla="*/ 36195 h 36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052" h="36195">
                      <a:moveTo>
                        <a:pt x="39052" y="22860"/>
                      </a:moveTo>
                      <a:lnTo>
                        <a:pt x="0" y="0"/>
                      </a:lnTo>
                      <a:lnTo>
                        <a:pt x="0" y="13335"/>
                      </a:lnTo>
                      <a:lnTo>
                        <a:pt x="39052" y="36195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9A2F8AD0-120E-52CA-BFA2-509D80410052}"/>
                    </a:ext>
                  </a:extLst>
                </p:cNvPr>
                <p:cNvSpPr/>
                <p:nvPr/>
              </p:nvSpPr>
              <p:spPr>
                <a:xfrm>
                  <a:off x="6296977" y="3996689"/>
                  <a:ext cx="139064" cy="80962"/>
                </a:xfrm>
                <a:custGeom>
                  <a:avLst/>
                  <a:gdLst>
                    <a:gd name="connsiteX0" fmla="*/ 139065 w 139064"/>
                    <a:gd name="connsiteY0" fmla="*/ 22860 h 80962"/>
                    <a:gd name="connsiteX1" fmla="*/ 100013 w 139064"/>
                    <a:gd name="connsiteY1" fmla="*/ 0 h 80962"/>
                    <a:gd name="connsiteX2" fmla="*/ 0 w 139064"/>
                    <a:gd name="connsiteY2" fmla="*/ 58102 h 80962"/>
                    <a:gd name="connsiteX3" fmla="*/ 39052 w 139064"/>
                    <a:gd name="connsiteY3" fmla="*/ 80963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64" h="80962">
                      <a:moveTo>
                        <a:pt x="139065" y="22860"/>
                      </a:moveTo>
                      <a:lnTo>
                        <a:pt x="100013" y="0"/>
                      </a:lnTo>
                      <a:lnTo>
                        <a:pt x="0" y="58102"/>
                      </a:lnTo>
                      <a:lnTo>
                        <a:pt x="39052" y="80963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214C7EAE-F870-590C-D414-4B378D686F06}"/>
                    </a:ext>
                  </a:extLst>
                </p:cNvPr>
                <p:cNvSpPr/>
                <p:nvPr/>
              </p:nvSpPr>
              <p:spPr>
                <a:xfrm>
                  <a:off x="6336029" y="4019549"/>
                  <a:ext cx="193357" cy="83820"/>
                </a:xfrm>
                <a:custGeom>
                  <a:avLst/>
                  <a:gdLst>
                    <a:gd name="connsiteX0" fmla="*/ 0 w 193357"/>
                    <a:gd name="connsiteY0" fmla="*/ 58103 h 83820"/>
                    <a:gd name="connsiteX1" fmla="*/ 0 w 193357"/>
                    <a:gd name="connsiteY1" fmla="*/ 71438 h 83820"/>
                    <a:gd name="connsiteX2" fmla="*/ 92392 w 193357"/>
                    <a:gd name="connsiteY2" fmla="*/ 18097 h 83820"/>
                    <a:gd name="connsiteX3" fmla="*/ 133350 w 193357"/>
                    <a:gd name="connsiteY3" fmla="*/ 83820 h 83820"/>
                    <a:gd name="connsiteX4" fmla="*/ 193358 w 193357"/>
                    <a:gd name="connsiteY4" fmla="*/ 48578 h 83820"/>
                    <a:gd name="connsiteX5" fmla="*/ 193358 w 193357"/>
                    <a:gd name="connsiteY5" fmla="*/ 35242 h 83820"/>
                    <a:gd name="connsiteX6" fmla="*/ 140017 w 193357"/>
                    <a:gd name="connsiteY6" fmla="*/ 65722 h 83820"/>
                    <a:gd name="connsiteX7" fmla="*/ 100013 w 193357"/>
                    <a:gd name="connsiteY7" fmla="*/ 0 h 83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357" h="83820">
                      <a:moveTo>
                        <a:pt x="0" y="58103"/>
                      </a:moveTo>
                      <a:lnTo>
                        <a:pt x="0" y="71438"/>
                      </a:lnTo>
                      <a:lnTo>
                        <a:pt x="92392" y="18097"/>
                      </a:lnTo>
                      <a:lnTo>
                        <a:pt x="133350" y="83820"/>
                      </a:lnTo>
                      <a:lnTo>
                        <a:pt x="193358" y="48578"/>
                      </a:lnTo>
                      <a:lnTo>
                        <a:pt x="193358" y="35242"/>
                      </a:lnTo>
                      <a:lnTo>
                        <a:pt x="140017" y="65722"/>
                      </a:lnTo>
                      <a:lnTo>
                        <a:pt x="100013" y="0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77" name="Graphic 2">
                <a:extLst>
                  <a:ext uri="{FF2B5EF4-FFF2-40B4-BE49-F238E27FC236}">
                    <a16:creationId xmlns:a16="http://schemas.microsoft.com/office/drawing/2014/main" id="{A1A64218-CDC8-C218-5FEE-E12252BAB9FF}"/>
                  </a:ext>
                </a:extLst>
              </p:cNvPr>
              <p:cNvGrpSpPr/>
              <p:nvPr/>
            </p:nvGrpSpPr>
            <p:grpSpPr>
              <a:xfrm>
                <a:off x="6147434" y="3911916"/>
                <a:ext cx="232410" cy="106679"/>
                <a:chOff x="6147434" y="3911916"/>
                <a:chExt cx="232410" cy="106679"/>
              </a:xfrm>
            </p:grpSpPr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A0451777-980A-AFDC-DF7C-6B797A4774F9}"/>
                    </a:ext>
                  </a:extLst>
                </p:cNvPr>
                <p:cNvSpPr/>
                <p:nvPr/>
              </p:nvSpPr>
              <p:spPr>
                <a:xfrm>
                  <a:off x="6287452" y="3947159"/>
                  <a:ext cx="92392" cy="53340"/>
                </a:xfrm>
                <a:custGeom>
                  <a:avLst/>
                  <a:gdLst>
                    <a:gd name="connsiteX0" fmla="*/ 92392 w 92392"/>
                    <a:gd name="connsiteY0" fmla="*/ 22860 h 53340"/>
                    <a:gd name="connsiteX1" fmla="*/ 53340 w 92392"/>
                    <a:gd name="connsiteY1" fmla="*/ 0 h 53340"/>
                    <a:gd name="connsiteX2" fmla="*/ 0 w 92392"/>
                    <a:gd name="connsiteY2" fmla="*/ 30480 h 53340"/>
                    <a:gd name="connsiteX3" fmla="*/ 39052 w 92392"/>
                    <a:gd name="connsiteY3" fmla="*/ 53340 h 5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92" h="53340">
                      <a:moveTo>
                        <a:pt x="92392" y="22860"/>
                      </a:moveTo>
                      <a:lnTo>
                        <a:pt x="53340" y="0"/>
                      </a:lnTo>
                      <a:lnTo>
                        <a:pt x="0" y="30480"/>
                      </a:lnTo>
                      <a:lnTo>
                        <a:pt x="39052" y="5334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23525AA1-2197-A637-30E1-984EF90DEC6A}"/>
                    </a:ext>
                  </a:extLst>
                </p:cNvPr>
                <p:cNvSpPr/>
                <p:nvPr/>
              </p:nvSpPr>
              <p:spPr>
                <a:xfrm>
                  <a:off x="6239827" y="3930014"/>
                  <a:ext cx="80009" cy="88582"/>
                </a:xfrm>
                <a:custGeom>
                  <a:avLst/>
                  <a:gdLst>
                    <a:gd name="connsiteX0" fmla="*/ 40005 w 80009"/>
                    <a:gd name="connsiteY0" fmla="*/ 22860 h 88582"/>
                    <a:gd name="connsiteX1" fmla="*/ 0 w 80009"/>
                    <a:gd name="connsiteY1" fmla="*/ 0 h 88582"/>
                    <a:gd name="connsiteX2" fmla="*/ 40957 w 80009"/>
                    <a:gd name="connsiteY2" fmla="*/ 65722 h 88582"/>
                    <a:gd name="connsiteX3" fmla="*/ 80010 w 80009"/>
                    <a:gd name="connsiteY3" fmla="*/ 88582 h 88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09" h="88582">
                      <a:moveTo>
                        <a:pt x="40005" y="22860"/>
                      </a:moveTo>
                      <a:lnTo>
                        <a:pt x="0" y="0"/>
                      </a:lnTo>
                      <a:lnTo>
                        <a:pt x="40957" y="65722"/>
                      </a:lnTo>
                      <a:lnTo>
                        <a:pt x="80010" y="88582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8AABCE12-D07B-93A9-AD25-93BB089769F8}"/>
                    </a:ext>
                  </a:extLst>
                </p:cNvPr>
                <p:cNvSpPr/>
                <p:nvPr/>
              </p:nvSpPr>
              <p:spPr>
                <a:xfrm>
                  <a:off x="6147434" y="3970019"/>
                  <a:ext cx="39052" cy="36195"/>
                </a:xfrm>
                <a:custGeom>
                  <a:avLst/>
                  <a:gdLst>
                    <a:gd name="connsiteX0" fmla="*/ 39053 w 39052"/>
                    <a:gd name="connsiteY0" fmla="*/ 22860 h 36195"/>
                    <a:gd name="connsiteX1" fmla="*/ 0 w 39052"/>
                    <a:gd name="connsiteY1" fmla="*/ 0 h 36195"/>
                    <a:gd name="connsiteX2" fmla="*/ 0 w 39052"/>
                    <a:gd name="connsiteY2" fmla="*/ 13335 h 36195"/>
                    <a:gd name="connsiteX3" fmla="*/ 39053 w 39052"/>
                    <a:gd name="connsiteY3" fmla="*/ 36195 h 36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052" h="36195">
                      <a:moveTo>
                        <a:pt x="39053" y="22860"/>
                      </a:moveTo>
                      <a:lnTo>
                        <a:pt x="0" y="0"/>
                      </a:lnTo>
                      <a:lnTo>
                        <a:pt x="0" y="13335"/>
                      </a:lnTo>
                      <a:lnTo>
                        <a:pt x="39053" y="36195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3C5E903E-19F8-F409-05E8-3C6D1979239E}"/>
                    </a:ext>
                  </a:extLst>
                </p:cNvPr>
                <p:cNvSpPr/>
                <p:nvPr/>
              </p:nvSpPr>
              <p:spPr>
                <a:xfrm>
                  <a:off x="6147434" y="3911916"/>
                  <a:ext cx="139065" cy="80962"/>
                </a:xfrm>
                <a:custGeom>
                  <a:avLst/>
                  <a:gdLst>
                    <a:gd name="connsiteX0" fmla="*/ 139065 w 139065"/>
                    <a:gd name="connsiteY0" fmla="*/ 22860 h 80962"/>
                    <a:gd name="connsiteX1" fmla="*/ 100013 w 139065"/>
                    <a:gd name="connsiteY1" fmla="*/ 0 h 80962"/>
                    <a:gd name="connsiteX2" fmla="*/ 0 w 139065"/>
                    <a:gd name="connsiteY2" fmla="*/ 58103 h 80962"/>
                    <a:gd name="connsiteX3" fmla="*/ 39053 w 139065"/>
                    <a:gd name="connsiteY3" fmla="*/ 80963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65" h="80962">
                      <a:moveTo>
                        <a:pt x="139065" y="22860"/>
                      </a:moveTo>
                      <a:lnTo>
                        <a:pt x="100013" y="0"/>
                      </a:lnTo>
                      <a:lnTo>
                        <a:pt x="0" y="58103"/>
                      </a:lnTo>
                      <a:lnTo>
                        <a:pt x="39053" y="80963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E974255E-6E3A-C5CB-F2CF-864A2A8C3A7B}"/>
                    </a:ext>
                  </a:extLst>
                </p:cNvPr>
                <p:cNvSpPr/>
                <p:nvPr/>
              </p:nvSpPr>
              <p:spPr>
                <a:xfrm>
                  <a:off x="6186487" y="3934777"/>
                  <a:ext cx="193357" cy="83819"/>
                </a:xfrm>
                <a:custGeom>
                  <a:avLst/>
                  <a:gdLst>
                    <a:gd name="connsiteX0" fmla="*/ 0 w 193357"/>
                    <a:gd name="connsiteY0" fmla="*/ 58102 h 83819"/>
                    <a:gd name="connsiteX1" fmla="*/ 0 w 193357"/>
                    <a:gd name="connsiteY1" fmla="*/ 71438 h 83819"/>
                    <a:gd name="connsiteX2" fmla="*/ 93345 w 193357"/>
                    <a:gd name="connsiteY2" fmla="*/ 18097 h 83819"/>
                    <a:gd name="connsiteX3" fmla="*/ 133350 w 193357"/>
                    <a:gd name="connsiteY3" fmla="*/ 83820 h 83819"/>
                    <a:gd name="connsiteX4" fmla="*/ 193358 w 193357"/>
                    <a:gd name="connsiteY4" fmla="*/ 48577 h 83819"/>
                    <a:gd name="connsiteX5" fmla="*/ 193358 w 193357"/>
                    <a:gd name="connsiteY5" fmla="*/ 35242 h 83819"/>
                    <a:gd name="connsiteX6" fmla="*/ 140017 w 193357"/>
                    <a:gd name="connsiteY6" fmla="*/ 65722 h 83819"/>
                    <a:gd name="connsiteX7" fmla="*/ 100013 w 193357"/>
                    <a:gd name="connsiteY7" fmla="*/ 0 h 83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357" h="83819">
                      <a:moveTo>
                        <a:pt x="0" y="58102"/>
                      </a:moveTo>
                      <a:lnTo>
                        <a:pt x="0" y="71438"/>
                      </a:lnTo>
                      <a:lnTo>
                        <a:pt x="93345" y="18097"/>
                      </a:lnTo>
                      <a:lnTo>
                        <a:pt x="133350" y="83820"/>
                      </a:lnTo>
                      <a:lnTo>
                        <a:pt x="193358" y="48577"/>
                      </a:lnTo>
                      <a:lnTo>
                        <a:pt x="193358" y="35242"/>
                      </a:lnTo>
                      <a:lnTo>
                        <a:pt x="140017" y="65722"/>
                      </a:lnTo>
                      <a:lnTo>
                        <a:pt x="100013" y="0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83" name="Graphic 2">
              <a:extLst>
                <a:ext uri="{FF2B5EF4-FFF2-40B4-BE49-F238E27FC236}">
                  <a16:creationId xmlns:a16="http://schemas.microsoft.com/office/drawing/2014/main" id="{8507D0FE-6F9D-2C56-6774-EDDB4E1F851D}"/>
                </a:ext>
              </a:extLst>
            </p:cNvPr>
            <p:cNvGrpSpPr/>
            <p:nvPr/>
          </p:nvGrpSpPr>
          <p:grpSpPr>
            <a:xfrm>
              <a:off x="5329237" y="3908107"/>
              <a:ext cx="1690687" cy="1073467"/>
              <a:chOff x="5329237" y="3908107"/>
              <a:chExt cx="1690687" cy="1073467"/>
            </a:xfrm>
          </p:grpSpPr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02D8E942-6469-43F8-518D-15AE619BB349}"/>
                  </a:ext>
                </a:extLst>
              </p:cNvPr>
              <p:cNvSpPr/>
              <p:nvPr/>
            </p:nvSpPr>
            <p:spPr>
              <a:xfrm>
                <a:off x="6176962" y="4397691"/>
                <a:ext cx="842962" cy="583882"/>
              </a:xfrm>
              <a:custGeom>
                <a:avLst/>
                <a:gdLst>
                  <a:gd name="connsiteX0" fmla="*/ 842963 w 842962"/>
                  <a:gd name="connsiteY0" fmla="*/ 0 h 583882"/>
                  <a:gd name="connsiteX1" fmla="*/ 842963 w 842962"/>
                  <a:gd name="connsiteY1" fmla="*/ 94298 h 583882"/>
                  <a:gd name="connsiteX2" fmla="*/ 0 w 842962"/>
                  <a:gd name="connsiteY2" fmla="*/ 583883 h 583882"/>
                  <a:gd name="connsiteX3" fmla="*/ 0 w 842962"/>
                  <a:gd name="connsiteY3" fmla="*/ 489585 h 583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2962" h="583882">
                    <a:moveTo>
                      <a:pt x="842963" y="0"/>
                    </a:moveTo>
                    <a:lnTo>
                      <a:pt x="842963" y="94298"/>
                    </a:lnTo>
                    <a:lnTo>
                      <a:pt x="0" y="583883"/>
                    </a:lnTo>
                    <a:lnTo>
                      <a:pt x="0" y="489585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9A195D7E-3243-1B40-C166-5A94F4487B8E}"/>
                  </a:ext>
                </a:extLst>
              </p:cNvPr>
              <p:cNvSpPr/>
              <p:nvPr/>
            </p:nvSpPr>
            <p:spPr>
              <a:xfrm>
                <a:off x="5329237" y="4397691"/>
                <a:ext cx="847725" cy="583882"/>
              </a:xfrm>
              <a:custGeom>
                <a:avLst/>
                <a:gdLst>
                  <a:gd name="connsiteX0" fmla="*/ 847725 w 847725"/>
                  <a:gd name="connsiteY0" fmla="*/ 489585 h 583882"/>
                  <a:gd name="connsiteX1" fmla="*/ 847725 w 847725"/>
                  <a:gd name="connsiteY1" fmla="*/ 583883 h 583882"/>
                  <a:gd name="connsiteX2" fmla="*/ 0 w 847725"/>
                  <a:gd name="connsiteY2" fmla="*/ 94298 h 583882"/>
                  <a:gd name="connsiteX3" fmla="*/ 0 w 847725"/>
                  <a:gd name="connsiteY3" fmla="*/ 0 h 583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7725" h="583882">
                    <a:moveTo>
                      <a:pt x="847725" y="489585"/>
                    </a:moveTo>
                    <a:lnTo>
                      <a:pt x="847725" y="583883"/>
                    </a:lnTo>
                    <a:lnTo>
                      <a:pt x="0" y="942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73454B8A-C0A7-57A5-6480-836A912726EB}"/>
                  </a:ext>
                </a:extLst>
              </p:cNvPr>
              <p:cNvSpPr/>
              <p:nvPr/>
            </p:nvSpPr>
            <p:spPr>
              <a:xfrm>
                <a:off x="5329237" y="3908107"/>
                <a:ext cx="1690687" cy="979170"/>
              </a:xfrm>
              <a:custGeom>
                <a:avLst/>
                <a:gdLst>
                  <a:gd name="connsiteX0" fmla="*/ 1690688 w 1690687"/>
                  <a:gd name="connsiteY0" fmla="*/ 489585 h 979170"/>
                  <a:gd name="connsiteX1" fmla="*/ 847725 w 1690687"/>
                  <a:gd name="connsiteY1" fmla="*/ 979170 h 979170"/>
                  <a:gd name="connsiteX2" fmla="*/ 0 w 1690687"/>
                  <a:gd name="connsiteY2" fmla="*/ 489585 h 979170"/>
                  <a:gd name="connsiteX3" fmla="*/ 842010 w 1690687"/>
                  <a:gd name="connsiteY3" fmla="*/ 0 h 979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0687" h="979170">
                    <a:moveTo>
                      <a:pt x="1690688" y="489585"/>
                    </a:moveTo>
                    <a:lnTo>
                      <a:pt x="847725" y="979170"/>
                    </a:lnTo>
                    <a:lnTo>
                      <a:pt x="0" y="489585"/>
                    </a:lnTo>
                    <a:lnTo>
                      <a:pt x="8420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87" name="Graphic 2">
              <a:extLst>
                <a:ext uri="{FF2B5EF4-FFF2-40B4-BE49-F238E27FC236}">
                  <a16:creationId xmlns:a16="http://schemas.microsoft.com/office/drawing/2014/main" id="{FA33E824-3475-6808-5FF6-D712A76C66EB}"/>
                </a:ext>
              </a:extLst>
            </p:cNvPr>
            <p:cNvGrpSpPr/>
            <p:nvPr/>
          </p:nvGrpSpPr>
          <p:grpSpPr>
            <a:xfrm>
              <a:off x="5531166" y="4001452"/>
              <a:ext cx="1286827" cy="792479"/>
              <a:chOff x="5531166" y="4001452"/>
              <a:chExt cx="1286827" cy="792479"/>
            </a:xfrm>
          </p:grpSpPr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7264DCDD-25C5-AE2A-4CDC-13C045E2AFBA}"/>
                  </a:ext>
                </a:extLst>
              </p:cNvPr>
              <p:cNvSpPr/>
              <p:nvPr/>
            </p:nvSpPr>
            <p:spPr>
              <a:xfrm>
                <a:off x="6176009" y="4373879"/>
                <a:ext cx="641984" cy="420052"/>
              </a:xfrm>
              <a:custGeom>
                <a:avLst/>
                <a:gdLst>
                  <a:gd name="connsiteX0" fmla="*/ 641985 w 641984"/>
                  <a:gd name="connsiteY0" fmla="*/ 0 h 420052"/>
                  <a:gd name="connsiteX1" fmla="*/ 641985 w 641984"/>
                  <a:gd name="connsiteY1" fmla="*/ 47625 h 420052"/>
                  <a:gd name="connsiteX2" fmla="*/ 0 w 641984"/>
                  <a:gd name="connsiteY2" fmla="*/ 420052 h 420052"/>
                  <a:gd name="connsiteX3" fmla="*/ 953 w 641984"/>
                  <a:gd name="connsiteY3" fmla="*/ 372427 h 420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1984" h="420052">
                    <a:moveTo>
                      <a:pt x="641985" y="0"/>
                    </a:moveTo>
                    <a:lnTo>
                      <a:pt x="641985" y="47625"/>
                    </a:lnTo>
                    <a:lnTo>
                      <a:pt x="0" y="420052"/>
                    </a:lnTo>
                    <a:lnTo>
                      <a:pt x="953" y="372427"/>
                    </a:lnTo>
                    <a:close/>
                  </a:path>
                </a:pathLst>
              </a:custGeom>
              <a:solidFill>
                <a:srgbClr val="D4D5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72217C67-980E-D0D7-A531-8EC8675CA2CD}"/>
                  </a:ext>
                </a:extLst>
              </p:cNvPr>
              <p:cNvSpPr/>
              <p:nvPr/>
            </p:nvSpPr>
            <p:spPr>
              <a:xfrm>
                <a:off x="5531166" y="4373879"/>
                <a:ext cx="645795" cy="420052"/>
              </a:xfrm>
              <a:custGeom>
                <a:avLst/>
                <a:gdLst>
                  <a:gd name="connsiteX0" fmla="*/ 645795 w 645795"/>
                  <a:gd name="connsiteY0" fmla="*/ 372427 h 420052"/>
                  <a:gd name="connsiteX1" fmla="*/ 644843 w 645795"/>
                  <a:gd name="connsiteY1" fmla="*/ 420052 h 420052"/>
                  <a:gd name="connsiteX2" fmla="*/ 0 w 645795"/>
                  <a:gd name="connsiteY2" fmla="*/ 47625 h 420052"/>
                  <a:gd name="connsiteX3" fmla="*/ 0 w 645795"/>
                  <a:gd name="connsiteY3" fmla="*/ 0 h 420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5795" h="420052">
                    <a:moveTo>
                      <a:pt x="645795" y="372427"/>
                    </a:moveTo>
                    <a:lnTo>
                      <a:pt x="644843" y="420052"/>
                    </a:lnTo>
                    <a:lnTo>
                      <a:pt x="0" y="476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3E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2AC06D18-3FEB-A871-D839-A52A20647DB2}"/>
                  </a:ext>
                </a:extLst>
              </p:cNvPr>
              <p:cNvSpPr/>
              <p:nvPr/>
            </p:nvSpPr>
            <p:spPr>
              <a:xfrm>
                <a:off x="5531166" y="4001452"/>
                <a:ext cx="1286827" cy="744854"/>
              </a:xfrm>
              <a:custGeom>
                <a:avLst/>
                <a:gdLst>
                  <a:gd name="connsiteX0" fmla="*/ 1286827 w 1286827"/>
                  <a:gd name="connsiteY0" fmla="*/ 372427 h 744854"/>
                  <a:gd name="connsiteX1" fmla="*/ 645795 w 1286827"/>
                  <a:gd name="connsiteY1" fmla="*/ 744855 h 744854"/>
                  <a:gd name="connsiteX2" fmla="*/ 0 w 1286827"/>
                  <a:gd name="connsiteY2" fmla="*/ 372427 h 744854"/>
                  <a:gd name="connsiteX3" fmla="*/ 641033 w 1286827"/>
                  <a:gd name="connsiteY3" fmla="*/ 0 h 744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6827" h="744854">
                    <a:moveTo>
                      <a:pt x="1286827" y="372427"/>
                    </a:moveTo>
                    <a:lnTo>
                      <a:pt x="645795" y="744855"/>
                    </a:lnTo>
                    <a:lnTo>
                      <a:pt x="0" y="372427"/>
                    </a:lnTo>
                    <a:lnTo>
                      <a:pt x="6410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91" name="Graphic 2">
              <a:extLst>
                <a:ext uri="{FF2B5EF4-FFF2-40B4-BE49-F238E27FC236}">
                  <a16:creationId xmlns:a16="http://schemas.microsoft.com/office/drawing/2014/main" id="{2859CD89-73F2-F138-0BD5-39BF2742BFD8}"/>
                </a:ext>
              </a:extLst>
            </p:cNvPr>
            <p:cNvGrpSpPr/>
            <p:nvPr/>
          </p:nvGrpSpPr>
          <p:grpSpPr>
            <a:xfrm>
              <a:off x="5167312" y="4448174"/>
              <a:ext cx="967740" cy="661034"/>
              <a:chOff x="5167312" y="4448174"/>
              <a:chExt cx="967740" cy="661034"/>
            </a:xfrm>
          </p:grpSpPr>
          <p:grpSp>
            <p:nvGrpSpPr>
              <p:cNvPr id="92" name="Graphic 2">
                <a:extLst>
                  <a:ext uri="{FF2B5EF4-FFF2-40B4-BE49-F238E27FC236}">
                    <a16:creationId xmlns:a16="http://schemas.microsoft.com/office/drawing/2014/main" id="{09DE3AA6-84D6-8D9C-E664-9ECF467C573B}"/>
                  </a:ext>
                </a:extLst>
              </p:cNvPr>
              <p:cNvGrpSpPr/>
              <p:nvPr/>
            </p:nvGrpSpPr>
            <p:grpSpPr>
              <a:xfrm>
                <a:off x="5167312" y="4448174"/>
                <a:ext cx="232410" cy="237172"/>
                <a:chOff x="5167312" y="4448174"/>
                <a:chExt cx="232410" cy="237172"/>
              </a:xfrm>
            </p:grpSpPr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872BA80D-82AC-8EAA-84EF-F7B7EF55FC1F}"/>
                    </a:ext>
                  </a:extLst>
                </p:cNvPr>
                <p:cNvSpPr/>
                <p:nvPr/>
              </p:nvSpPr>
              <p:spPr>
                <a:xfrm>
                  <a:off x="5220651" y="4506277"/>
                  <a:ext cx="79057" cy="134302"/>
                </a:xfrm>
                <a:custGeom>
                  <a:avLst/>
                  <a:gdLst>
                    <a:gd name="connsiteX0" fmla="*/ 39052 w 79057"/>
                    <a:gd name="connsiteY0" fmla="*/ 134303 h 134302"/>
                    <a:gd name="connsiteX1" fmla="*/ 0 w 79057"/>
                    <a:gd name="connsiteY1" fmla="*/ 111442 h 134302"/>
                    <a:gd name="connsiteX2" fmla="*/ 40005 w 79057"/>
                    <a:gd name="connsiteY2" fmla="*/ 0 h 134302"/>
                    <a:gd name="connsiteX3" fmla="*/ 79058 w 79057"/>
                    <a:gd name="connsiteY3" fmla="*/ 22860 h 134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057" h="134302">
                      <a:moveTo>
                        <a:pt x="39052" y="134303"/>
                      </a:moveTo>
                      <a:lnTo>
                        <a:pt x="0" y="111442"/>
                      </a:lnTo>
                      <a:lnTo>
                        <a:pt x="40005" y="0"/>
                      </a:lnTo>
                      <a:lnTo>
                        <a:pt x="79058" y="22860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BE1A6AB0-026C-D52A-3719-924E8AEAA2C7}"/>
                    </a:ext>
                  </a:extLst>
                </p:cNvPr>
                <p:cNvSpPr/>
                <p:nvPr/>
              </p:nvSpPr>
              <p:spPr>
                <a:xfrm>
                  <a:off x="5260657" y="4448174"/>
                  <a:ext cx="139064" cy="80962"/>
                </a:xfrm>
                <a:custGeom>
                  <a:avLst/>
                  <a:gdLst>
                    <a:gd name="connsiteX0" fmla="*/ 39052 w 139064"/>
                    <a:gd name="connsiteY0" fmla="*/ 80963 h 80962"/>
                    <a:gd name="connsiteX1" fmla="*/ 0 w 139064"/>
                    <a:gd name="connsiteY1" fmla="*/ 58103 h 80962"/>
                    <a:gd name="connsiteX2" fmla="*/ 100013 w 139064"/>
                    <a:gd name="connsiteY2" fmla="*/ 0 h 80962"/>
                    <a:gd name="connsiteX3" fmla="*/ 139065 w 139064"/>
                    <a:gd name="connsiteY3" fmla="*/ 22860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64" h="80962">
                      <a:moveTo>
                        <a:pt x="39052" y="80963"/>
                      </a:moveTo>
                      <a:lnTo>
                        <a:pt x="0" y="58103"/>
                      </a:lnTo>
                      <a:lnTo>
                        <a:pt x="100013" y="0"/>
                      </a:lnTo>
                      <a:lnTo>
                        <a:pt x="139065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7291A51B-25B5-C0B8-EB07-D6D8711AB798}"/>
                    </a:ext>
                  </a:extLst>
                </p:cNvPr>
                <p:cNvSpPr/>
                <p:nvPr/>
              </p:nvSpPr>
              <p:spPr>
                <a:xfrm>
                  <a:off x="5167312" y="4617719"/>
                  <a:ext cx="92392" cy="54292"/>
                </a:xfrm>
                <a:custGeom>
                  <a:avLst/>
                  <a:gdLst>
                    <a:gd name="connsiteX0" fmla="*/ 39052 w 92392"/>
                    <a:gd name="connsiteY0" fmla="*/ 54293 h 54292"/>
                    <a:gd name="connsiteX1" fmla="*/ 0 w 92392"/>
                    <a:gd name="connsiteY1" fmla="*/ 31433 h 54292"/>
                    <a:gd name="connsiteX2" fmla="*/ 53340 w 92392"/>
                    <a:gd name="connsiteY2" fmla="*/ 0 h 54292"/>
                    <a:gd name="connsiteX3" fmla="*/ 92392 w 92392"/>
                    <a:gd name="connsiteY3" fmla="*/ 22860 h 54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92" h="54292">
                      <a:moveTo>
                        <a:pt x="39052" y="54293"/>
                      </a:moveTo>
                      <a:lnTo>
                        <a:pt x="0" y="31433"/>
                      </a:lnTo>
                      <a:lnTo>
                        <a:pt x="53340" y="0"/>
                      </a:lnTo>
                      <a:lnTo>
                        <a:pt x="92392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A229B113-7611-254B-A497-986EA259ED93}"/>
                    </a:ext>
                  </a:extLst>
                </p:cNvPr>
                <p:cNvSpPr/>
                <p:nvPr/>
              </p:nvSpPr>
              <p:spPr>
                <a:xfrm>
                  <a:off x="5167312" y="4649152"/>
                  <a:ext cx="39052" cy="36194"/>
                </a:xfrm>
                <a:custGeom>
                  <a:avLst/>
                  <a:gdLst>
                    <a:gd name="connsiteX0" fmla="*/ 39052 w 39052"/>
                    <a:gd name="connsiteY0" fmla="*/ 36195 h 36194"/>
                    <a:gd name="connsiteX1" fmla="*/ 0 w 39052"/>
                    <a:gd name="connsiteY1" fmla="*/ 13335 h 36194"/>
                    <a:gd name="connsiteX2" fmla="*/ 0 w 39052"/>
                    <a:gd name="connsiteY2" fmla="*/ 0 h 36194"/>
                    <a:gd name="connsiteX3" fmla="*/ 39052 w 39052"/>
                    <a:gd name="connsiteY3" fmla="*/ 22860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052" h="36194">
                      <a:moveTo>
                        <a:pt x="39052" y="36195"/>
                      </a:moveTo>
                      <a:lnTo>
                        <a:pt x="0" y="13335"/>
                      </a:lnTo>
                      <a:lnTo>
                        <a:pt x="0" y="0"/>
                      </a:lnTo>
                      <a:lnTo>
                        <a:pt x="39052" y="22860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6393CA9E-285C-1C4C-E477-FF2ECD31995E}"/>
                    </a:ext>
                  </a:extLst>
                </p:cNvPr>
                <p:cNvSpPr/>
                <p:nvPr/>
              </p:nvSpPr>
              <p:spPr>
                <a:xfrm>
                  <a:off x="5206364" y="4471034"/>
                  <a:ext cx="193357" cy="214312"/>
                </a:xfrm>
                <a:custGeom>
                  <a:avLst/>
                  <a:gdLst>
                    <a:gd name="connsiteX0" fmla="*/ 193358 w 193357"/>
                    <a:gd name="connsiteY0" fmla="*/ 0 h 214312"/>
                    <a:gd name="connsiteX1" fmla="*/ 193358 w 193357"/>
                    <a:gd name="connsiteY1" fmla="*/ 13335 h 214312"/>
                    <a:gd name="connsiteX2" fmla="*/ 100965 w 193357"/>
                    <a:gd name="connsiteY2" fmla="*/ 67628 h 214312"/>
                    <a:gd name="connsiteX3" fmla="*/ 60960 w 193357"/>
                    <a:gd name="connsiteY3" fmla="*/ 179070 h 214312"/>
                    <a:gd name="connsiteX4" fmla="*/ 0 w 193357"/>
                    <a:gd name="connsiteY4" fmla="*/ 214313 h 214312"/>
                    <a:gd name="connsiteX5" fmla="*/ 0 w 193357"/>
                    <a:gd name="connsiteY5" fmla="*/ 200978 h 214312"/>
                    <a:gd name="connsiteX6" fmla="*/ 53340 w 193357"/>
                    <a:gd name="connsiteY6" fmla="*/ 169545 h 214312"/>
                    <a:gd name="connsiteX7" fmla="*/ 93345 w 193357"/>
                    <a:gd name="connsiteY7" fmla="*/ 58103 h 214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357" h="214312">
                      <a:moveTo>
                        <a:pt x="193358" y="0"/>
                      </a:moveTo>
                      <a:lnTo>
                        <a:pt x="193358" y="13335"/>
                      </a:lnTo>
                      <a:lnTo>
                        <a:pt x="100965" y="67628"/>
                      </a:lnTo>
                      <a:lnTo>
                        <a:pt x="60960" y="179070"/>
                      </a:lnTo>
                      <a:lnTo>
                        <a:pt x="0" y="214313"/>
                      </a:lnTo>
                      <a:lnTo>
                        <a:pt x="0" y="200978"/>
                      </a:lnTo>
                      <a:lnTo>
                        <a:pt x="53340" y="169545"/>
                      </a:lnTo>
                      <a:lnTo>
                        <a:pt x="93345" y="58103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98" name="Graphic 2">
                <a:extLst>
                  <a:ext uri="{FF2B5EF4-FFF2-40B4-BE49-F238E27FC236}">
                    <a16:creationId xmlns:a16="http://schemas.microsoft.com/office/drawing/2014/main" id="{F1602FE8-3D94-F45D-3C3A-E09617F141B2}"/>
                  </a:ext>
                </a:extLst>
              </p:cNvPr>
              <p:cNvGrpSpPr/>
              <p:nvPr/>
            </p:nvGrpSpPr>
            <p:grpSpPr>
              <a:xfrm>
                <a:off x="5314949" y="4532946"/>
                <a:ext cx="232410" cy="237172"/>
                <a:chOff x="5314949" y="4532946"/>
                <a:chExt cx="232410" cy="237172"/>
              </a:xfrm>
            </p:grpSpPr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EE912AA2-9BDE-27C0-2B76-CEED64E76154}"/>
                    </a:ext>
                  </a:extLst>
                </p:cNvPr>
                <p:cNvSpPr/>
                <p:nvPr/>
              </p:nvSpPr>
              <p:spPr>
                <a:xfrm>
                  <a:off x="5368289" y="4591049"/>
                  <a:ext cx="79057" cy="134302"/>
                </a:xfrm>
                <a:custGeom>
                  <a:avLst/>
                  <a:gdLst>
                    <a:gd name="connsiteX0" fmla="*/ 40005 w 79057"/>
                    <a:gd name="connsiteY0" fmla="*/ 134303 h 134302"/>
                    <a:gd name="connsiteX1" fmla="*/ 0 w 79057"/>
                    <a:gd name="connsiteY1" fmla="*/ 111443 h 134302"/>
                    <a:gd name="connsiteX2" fmla="*/ 40005 w 79057"/>
                    <a:gd name="connsiteY2" fmla="*/ 0 h 134302"/>
                    <a:gd name="connsiteX3" fmla="*/ 79058 w 79057"/>
                    <a:gd name="connsiteY3" fmla="*/ 22860 h 134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057" h="134302">
                      <a:moveTo>
                        <a:pt x="40005" y="134303"/>
                      </a:moveTo>
                      <a:lnTo>
                        <a:pt x="0" y="111443"/>
                      </a:lnTo>
                      <a:lnTo>
                        <a:pt x="40005" y="0"/>
                      </a:lnTo>
                      <a:lnTo>
                        <a:pt x="79058" y="22860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7CA410F0-993C-4DFE-865D-B4A2D57AC914}"/>
                    </a:ext>
                  </a:extLst>
                </p:cNvPr>
                <p:cNvSpPr/>
                <p:nvPr/>
              </p:nvSpPr>
              <p:spPr>
                <a:xfrm>
                  <a:off x="5408294" y="4532946"/>
                  <a:ext cx="139064" cy="80962"/>
                </a:xfrm>
                <a:custGeom>
                  <a:avLst/>
                  <a:gdLst>
                    <a:gd name="connsiteX0" fmla="*/ 39052 w 139064"/>
                    <a:gd name="connsiteY0" fmla="*/ 80963 h 80962"/>
                    <a:gd name="connsiteX1" fmla="*/ 0 w 139064"/>
                    <a:gd name="connsiteY1" fmla="*/ 58103 h 80962"/>
                    <a:gd name="connsiteX2" fmla="*/ 100013 w 139064"/>
                    <a:gd name="connsiteY2" fmla="*/ 0 h 80962"/>
                    <a:gd name="connsiteX3" fmla="*/ 139065 w 139064"/>
                    <a:gd name="connsiteY3" fmla="*/ 22860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64" h="80962">
                      <a:moveTo>
                        <a:pt x="39052" y="80963"/>
                      </a:moveTo>
                      <a:lnTo>
                        <a:pt x="0" y="58103"/>
                      </a:lnTo>
                      <a:lnTo>
                        <a:pt x="100013" y="0"/>
                      </a:lnTo>
                      <a:lnTo>
                        <a:pt x="139065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4B512BB1-5EB3-2926-3ABC-ECF58E303A7B}"/>
                    </a:ext>
                  </a:extLst>
                </p:cNvPr>
                <p:cNvSpPr/>
                <p:nvPr/>
              </p:nvSpPr>
              <p:spPr>
                <a:xfrm>
                  <a:off x="5314949" y="4702492"/>
                  <a:ext cx="93345" cy="53339"/>
                </a:xfrm>
                <a:custGeom>
                  <a:avLst/>
                  <a:gdLst>
                    <a:gd name="connsiteX0" fmla="*/ 40005 w 93345"/>
                    <a:gd name="connsiteY0" fmla="*/ 53340 h 53339"/>
                    <a:gd name="connsiteX1" fmla="*/ 0 w 93345"/>
                    <a:gd name="connsiteY1" fmla="*/ 30480 h 53339"/>
                    <a:gd name="connsiteX2" fmla="*/ 53340 w 93345"/>
                    <a:gd name="connsiteY2" fmla="*/ 0 h 53339"/>
                    <a:gd name="connsiteX3" fmla="*/ 93345 w 93345"/>
                    <a:gd name="connsiteY3" fmla="*/ 2286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345" h="53339">
                      <a:moveTo>
                        <a:pt x="40005" y="53340"/>
                      </a:moveTo>
                      <a:lnTo>
                        <a:pt x="0" y="30480"/>
                      </a:lnTo>
                      <a:lnTo>
                        <a:pt x="53340" y="0"/>
                      </a:lnTo>
                      <a:lnTo>
                        <a:pt x="93345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C30F9D5D-2A23-3BB7-FE47-071046F7C2FC}"/>
                    </a:ext>
                  </a:extLst>
                </p:cNvPr>
                <p:cNvSpPr/>
                <p:nvPr/>
              </p:nvSpPr>
              <p:spPr>
                <a:xfrm>
                  <a:off x="5314949" y="4732971"/>
                  <a:ext cx="40004" cy="37147"/>
                </a:xfrm>
                <a:custGeom>
                  <a:avLst/>
                  <a:gdLst>
                    <a:gd name="connsiteX0" fmla="*/ 40005 w 40004"/>
                    <a:gd name="connsiteY0" fmla="*/ 37147 h 37147"/>
                    <a:gd name="connsiteX1" fmla="*/ 0 w 40004"/>
                    <a:gd name="connsiteY1" fmla="*/ 14288 h 37147"/>
                    <a:gd name="connsiteX2" fmla="*/ 0 w 40004"/>
                    <a:gd name="connsiteY2" fmla="*/ 0 h 37147"/>
                    <a:gd name="connsiteX3" fmla="*/ 40005 w 40004"/>
                    <a:gd name="connsiteY3" fmla="*/ 22860 h 37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04" h="37147">
                      <a:moveTo>
                        <a:pt x="40005" y="37147"/>
                      </a:moveTo>
                      <a:lnTo>
                        <a:pt x="0" y="14288"/>
                      </a:lnTo>
                      <a:lnTo>
                        <a:pt x="0" y="0"/>
                      </a:lnTo>
                      <a:lnTo>
                        <a:pt x="40005" y="22860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03" name="Freeform: Shape 102">
                  <a:extLst>
                    <a:ext uri="{FF2B5EF4-FFF2-40B4-BE49-F238E27FC236}">
                      <a16:creationId xmlns:a16="http://schemas.microsoft.com/office/drawing/2014/main" id="{A9E6C299-6F6E-68B6-98D4-60A49B2FB583}"/>
                    </a:ext>
                  </a:extLst>
                </p:cNvPr>
                <p:cNvSpPr/>
                <p:nvPr/>
              </p:nvSpPr>
              <p:spPr>
                <a:xfrm>
                  <a:off x="5354954" y="4555806"/>
                  <a:ext cx="192405" cy="214312"/>
                </a:xfrm>
                <a:custGeom>
                  <a:avLst/>
                  <a:gdLst>
                    <a:gd name="connsiteX0" fmla="*/ 192405 w 192405"/>
                    <a:gd name="connsiteY0" fmla="*/ 0 h 214312"/>
                    <a:gd name="connsiteX1" fmla="*/ 192405 w 192405"/>
                    <a:gd name="connsiteY1" fmla="*/ 13335 h 214312"/>
                    <a:gd name="connsiteX2" fmla="*/ 100013 w 192405"/>
                    <a:gd name="connsiteY2" fmla="*/ 67628 h 214312"/>
                    <a:gd name="connsiteX3" fmla="*/ 60008 w 192405"/>
                    <a:gd name="connsiteY3" fmla="*/ 179070 h 214312"/>
                    <a:gd name="connsiteX4" fmla="*/ 0 w 192405"/>
                    <a:gd name="connsiteY4" fmla="*/ 214313 h 214312"/>
                    <a:gd name="connsiteX5" fmla="*/ 0 w 192405"/>
                    <a:gd name="connsiteY5" fmla="*/ 200025 h 214312"/>
                    <a:gd name="connsiteX6" fmla="*/ 53340 w 192405"/>
                    <a:gd name="connsiteY6" fmla="*/ 169545 h 214312"/>
                    <a:gd name="connsiteX7" fmla="*/ 92393 w 192405"/>
                    <a:gd name="connsiteY7" fmla="*/ 58103 h 214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2405" h="214312">
                      <a:moveTo>
                        <a:pt x="192405" y="0"/>
                      </a:moveTo>
                      <a:lnTo>
                        <a:pt x="192405" y="13335"/>
                      </a:lnTo>
                      <a:lnTo>
                        <a:pt x="100013" y="67628"/>
                      </a:lnTo>
                      <a:lnTo>
                        <a:pt x="60008" y="179070"/>
                      </a:lnTo>
                      <a:lnTo>
                        <a:pt x="0" y="214313"/>
                      </a:lnTo>
                      <a:lnTo>
                        <a:pt x="0" y="200025"/>
                      </a:lnTo>
                      <a:lnTo>
                        <a:pt x="53340" y="169545"/>
                      </a:lnTo>
                      <a:lnTo>
                        <a:pt x="92393" y="58103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04" name="Graphic 2">
                <a:extLst>
                  <a:ext uri="{FF2B5EF4-FFF2-40B4-BE49-F238E27FC236}">
                    <a16:creationId xmlns:a16="http://schemas.microsoft.com/office/drawing/2014/main" id="{2F293BD2-C7D5-322E-7B6D-A6E6CE9EC0A2}"/>
                  </a:ext>
                </a:extLst>
              </p:cNvPr>
              <p:cNvGrpSpPr/>
              <p:nvPr/>
            </p:nvGrpSpPr>
            <p:grpSpPr>
              <a:xfrm>
                <a:off x="5461634" y="4618671"/>
                <a:ext cx="232410" cy="236220"/>
                <a:chOff x="5461634" y="4618671"/>
                <a:chExt cx="232410" cy="236220"/>
              </a:xfrm>
            </p:grpSpPr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4B39BD53-6849-787A-C89D-CE0B8EFFA4BD}"/>
                    </a:ext>
                  </a:extLst>
                </p:cNvPr>
                <p:cNvSpPr/>
                <p:nvPr/>
              </p:nvSpPr>
              <p:spPr>
                <a:xfrm>
                  <a:off x="5514974" y="4675821"/>
                  <a:ext cx="79057" cy="135255"/>
                </a:xfrm>
                <a:custGeom>
                  <a:avLst/>
                  <a:gdLst>
                    <a:gd name="connsiteX0" fmla="*/ 39052 w 79057"/>
                    <a:gd name="connsiteY0" fmla="*/ 135255 h 135255"/>
                    <a:gd name="connsiteX1" fmla="*/ 0 w 79057"/>
                    <a:gd name="connsiteY1" fmla="*/ 112395 h 135255"/>
                    <a:gd name="connsiteX2" fmla="*/ 40005 w 79057"/>
                    <a:gd name="connsiteY2" fmla="*/ 0 h 135255"/>
                    <a:gd name="connsiteX3" fmla="*/ 79058 w 79057"/>
                    <a:gd name="connsiteY3" fmla="*/ 22860 h 135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057" h="135255">
                      <a:moveTo>
                        <a:pt x="39052" y="135255"/>
                      </a:moveTo>
                      <a:lnTo>
                        <a:pt x="0" y="112395"/>
                      </a:lnTo>
                      <a:lnTo>
                        <a:pt x="40005" y="0"/>
                      </a:lnTo>
                      <a:lnTo>
                        <a:pt x="79058" y="22860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7AE6C298-0A6E-8537-B476-B40348A3ECBD}"/>
                    </a:ext>
                  </a:extLst>
                </p:cNvPr>
                <p:cNvSpPr/>
                <p:nvPr/>
              </p:nvSpPr>
              <p:spPr>
                <a:xfrm>
                  <a:off x="5554979" y="4618671"/>
                  <a:ext cx="139065" cy="80009"/>
                </a:xfrm>
                <a:custGeom>
                  <a:avLst/>
                  <a:gdLst>
                    <a:gd name="connsiteX0" fmla="*/ 39053 w 139065"/>
                    <a:gd name="connsiteY0" fmla="*/ 80010 h 80009"/>
                    <a:gd name="connsiteX1" fmla="*/ 0 w 139065"/>
                    <a:gd name="connsiteY1" fmla="*/ 57150 h 80009"/>
                    <a:gd name="connsiteX2" fmla="*/ 100013 w 139065"/>
                    <a:gd name="connsiteY2" fmla="*/ 0 h 80009"/>
                    <a:gd name="connsiteX3" fmla="*/ 139065 w 139065"/>
                    <a:gd name="connsiteY3" fmla="*/ 22860 h 80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65" h="80009">
                      <a:moveTo>
                        <a:pt x="39053" y="80010"/>
                      </a:moveTo>
                      <a:lnTo>
                        <a:pt x="0" y="57150"/>
                      </a:lnTo>
                      <a:lnTo>
                        <a:pt x="100013" y="0"/>
                      </a:lnTo>
                      <a:lnTo>
                        <a:pt x="139065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D5477E11-C480-3E87-5A53-FC785B50C20A}"/>
                    </a:ext>
                  </a:extLst>
                </p:cNvPr>
                <p:cNvSpPr/>
                <p:nvPr/>
              </p:nvSpPr>
              <p:spPr>
                <a:xfrm>
                  <a:off x="5461634" y="4788217"/>
                  <a:ext cx="92392" cy="53339"/>
                </a:xfrm>
                <a:custGeom>
                  <a:avLst/>
                  <a:gdLst>
                    <a:gd name="connsiteX0" fmla="*/ 39052 w 92392"/>
                    <a:gd name="connsiteY0" fmla="*/ 53340 h 53339"/>
                    <a:gd name="connsiteX1" fmla="*/ 0 w 92392"/>
                    <a:gd name="connsiteY1" fmla="*/ 30480 h 53339"/>
                    <a:gd name="connsiteX2" fmla="*/ 53340 w 92392"/>
                    <a:gd name="connsiteY2" fmla="*/ 0 h 53339"/>
                    <a:gd name="connsiteX3" fmla="*/ 92392 w 92392"/>
                    <a:gd name="connsiteY3" fmla="*/ 2286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92" h="53339">
                      <a:moveTo>
                        <a:pt x="39052" y="53340"/>
                      </a:moveTo>
                      <a:lnTo>
                        <a:pt x="0" y="30480"/>
                      </a:lnTo>
                      <a:lnTo>
                        <a:pt x="53340" y="0"/>
                      </a:lnTo>
                      <a:lnTo>
                        <a:pt x="92392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542F7095-9AE6-1109-3DFC-BCA131D117D3}"/>
                    </a:ext>
                  </a:extLst>
                </p:cNvPr>
                <p:cNvSpPr/>
                <p:nvPr/>
              </p:nvSpPr>
              <p:spPr>
                <a:xfrm>
                  <a:off x="5461634" y="4818696"/>
                  <a:ext cx="40004" cy="36195"/>
                </a:xfrm>
                <a:custGeom>
                  <a:avLst/>
                  <a:gdLst>
                    <a:gd name="connsiteX0" fmla="*/ 40005 w 40004"/>
                    <a:gd name="connsiteY0" fmla="*/ 36195 h 36195"/>
                    <a:gd name="connsiteX1" fmla="*/ 0 w 40004"/>
                    <a:gd name="connsiteY1" fmla="*/ 13335 h 36195"/>
                    <a:gd name="connsiteX2" fmla="*/ 0 w 40004"/>
                    <a:gd name="connsiteY2" fmla="*/ 0 h 36195"/>
                    <a:gd name="connsiteX3" fmla="*/ 39052 w 40004"/>
                    <a:gd name="connsiteY3" fmla="*/ 22860 h 36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04" h="36195">
                      <a:moveTo>
                        <a:pt x="40005" y="36195"/>
                      </a:moveTo>
                      <a:lnTo>
                        <a:pt x="0" y="13335"/>
                      </a:lnTo>
                      <a:lnTo>
                        <a:pt x="0" y="0"/>
                      </a:lnTo>
                      <a:lnTo>
                        <a:pt x="39052" y="22860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A1A9F353-AAB2-E35B-D00B-0219837B5053}"/>
                    </a:ext>
                  </a:extLst>
                </p:cNvPr>
                <p:cNvSpPr/>
                <p:nvPr/>
              </p:nvSpPr>
              <p:spPr>
                <a:xfrm>
                  <a:off x="5500687" y="4641531"/>
                  <a:ext cx="193357" cy="213360"/>
                </a:xfrm>
                <a:custGeom>
                  <a:avLst/>
                  <a:gdLst>
                    <a:gd name="connsiteX0" fmla="*/ 193358 w 193357"/>
                    <a:gd name="connsiteY0" fmla="*/ 0 h 213360"/>
                    <a:gd name="connsiteX1" fmla="*/ 193358 w 193357"/>
                    <a:gd name="connsiteY1" fmla="*/ 13335 h 213360"/>
                    <a:gd name="connsiteX2" fmla="*/ 100965 w 193357"/>
                    <a:gd name="connsiteY2" fmla="*/ 66675 h 213360"/>
                    <a:gd name="connsiteX3" fmla="*/ 60960 w 193357"/>
                    <a:gd name="connsiteY3" fmla="*/ 179070 h 213360"/>
                    <a:gd name="connsiteX4" fmla="*/ 952 w 193357"/>
                    <a:gd name="connsiteY4" fmla="*/ 213360 h 213360"/>
                    <a:gd name="connsiteX5" fmla="*/ 0 w 193357"/>
                    <a:gd name="connsiteY5" fmla="*/ 200025 h 213360"/>
                    <a:gd name="connsiteX6" fmla="*/ 53340 w 193357"/>
                    <a:gd name="connsiteY6" fmla="*/ 169545 h 213360"/>
                    <a:gd name="connsiteX7" fmla="*/ 93345 w 193357"/>
                    <a:gd name="connsiteY7" fmla="*/ 57150 h 213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357" h="213360">
                      <a:moveTo>
                        <a:pt x="193358" y="0"/>
                      </a:moveTo>
                      <a:lnTo>
                        <a:pt x="193358" y="13335"/>
                      </a:lnTo>
                      <a:lnTo>
                        <a:pt x="100965" y="66675"/>
                      </a:lnTo>
                      <a:lnTo>
                        <a:pt x="60960" y="179070"/>
                      </a:lnTo>
                      <a:lnTo>
                        <a:pt x="952" y="213360"/>
                      </a:lnTo>
                      <a:lnTo>
                        <a:pt x="0" y="200025"/>
                      </a:lnTo>
                      <a:lnTo>
                        <a:pt x="53340" y="169545"/>
                      </a:lnTo>
                      <a:lnTo>
                        <a:pt x="93345" y="57150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10" name="Graphic 2">
                <a:extLst>
                  <a:ext uri="{FF2B5EF4-FFF2-40B4-BE49-F238E27FC236}">
                    <a16:creationId xmlns:a16="http://schemas.microsoft.com/office/drawing/2014/main" id="{9685DA67-03D2-C59A-558B-1298580EDF14}"/>
                  </a:ext>
                </a:extLst>
              </p:cNvPr>
              <p:cNvGrpSpPr/>
              <p:nvPr/>
            </p:nvGrpSpPr>
            <p:grpSpPr>
              <a:xfrm>
                <a:off x="5608319" y="4703444"/>
                <a:ext cx="232409" cy="237172"/>
                <a:chOff x="5608319" y="4703444"/>
                <a:chExt cx="232409" cy="237172"/>
              </a:xfrm>
            </p:grpSpPr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F1A7A84B-246A-A9ED-35CC-172255727CE9}"/>
                    </a:ext>
                  </a:extLst>
                </p:cNvPr>
                <p:cNvSpPr/>
                <p:nvPr/>
              </p:nvSpPr>
              <p:spPr>
                <a:xfrm>
                  <a:off x="5661659" y="4760594"/>
                  <a:ext cx="79057" cy="135255"/>
                </a:xfrm>
                <a:custGeom>
                  <a:avLst/>
                  <a:gdLst>
                    <a:gd name="connsiteX0" fmla="*/ 39053 w 79057"/>
                    <a:gd name="connsiteY0" fmla="*/ 135255 h 135255"/>
                    <a:gd name="connsiteX1" fmla="*/ 0 w 79057"/>
                    <a:gd name="connsiteY1" fmla="*/ 112395 h 135255"/>
                    <a:gd name="connsiteX2" fmla="*/ 40005 w 79057"/>
                    <a:gd name="connsiteY2" fmla="*/ 0 h 135255"/>
                    <a:gd name="connsiteX3" fmla="*/ 79058 w 79057"/>
                    <a:gd name="connsiteY3" fmla="*/ 22860 h 135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057" h="135255">
                      <a:moveTo>
                        <a:pt x="39053" y="135255"/>
                      </a:moveTo>
                      <a:lnTo>
                        <a:pt x="0" y="112395"/>
                      </a:lnTo>
                      <a:lnTo>
                        <a:pt x="40005" y="0"/>
                      </a:lnTo>
                      <a:lnTo>
                        <a:pt x="79058" y="22860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C1CA616A-E387-150A-806A-C1A144CAF93A}"/>
                    </a:ext>
                  </a:extLst>
                </p:cNvPr>
                <p:cNvSpPr/>
                <p:nvPr/>
              </p:nvSpPr>
              <p:spPr>
                <a:xfrm>
                  <a:off x="5701664" y="4703444"/>
                  <a:ext cx="139064" cy="80010"/>
                </a:xfrm>
                <a:custGeom>
                  <a:avLst/>
                  <a:gdLst>
                    <a:gd name="connsiteX0" fmla="*/ 39052 w 139064"/>
                    <a:gd name="connsiteY0" fmla="*/ 80010 h 80010"/>
                    <a:gd name="connsiteX1" fmla="*/ 0 w 139064"/>
                    <a:gd name="connsiteY1" fmla="*/ 57150 h 80010"/>
                    <a:gd name="connsiteX2" fmla="*/ 100013 w 139064"/>
                    <a:gd name="connsiteY2" fmla="*/ 0 h 80010"/>
                    <a:gd name="connsiteX3" fmla="*/ 139065 w 139064"/>
                    <a:gd name="connsiteY3" fmla="*/ 22860 h 80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64" h="80010">
                      <a:moveTo>
                        <a:pt x="39052" y="80010"/>
                      </a:moveTo>
                      <a:lnTo>
                        <a:pt x="0" y="57150"/>
                      </a:lnTo>
                      <a:lnTo>
                        <a:pt x="100013" y="0"/>
                      </a:lnTo>
                      <a:lnTo>
                        <a:pt x="139065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FE750126-41B1-DD53-6B76-58095DAFE876}"/>
                    </a:ext>
                  </a:extLst>
                </p:cNvPr>
                <p:cNvSpPr/>
                <p:nvPr/>
              </p:nvSpPr>
              <p:spPr>
                <a:xfrm>
                  <a:off x="5608319" y="4872989"/>
                  <a:ext cx="92392" cy="53340"/>
                </a:xfrm>
                <a:custGeom>
                  <a:avLst/>
                  <a:gdLst>
                    <a:gd name="connsiteX0" fmla="*/ 39052 w 92392"/>
                    <a:gd name="connsiteY0" fmla="*/ 53340 h 53340"/>
                    <a:gd name="connsiteX1" fmla="*/ 0 w 92392"/>
                    <a:gd name="connsiteY1" fmla="*/ 30480 h 53340"/>
                    <a:gd name="connsiteX2" fmla="*/ 53340 w 92392"/>
                    <a:gd name="connsiteY2" fmla="*/ 0 h 53340"/>
                    <a:gd name="connsiteX3" fmla="*/ 92392 w 92392"/>
                    <a:gd name="connsiteY3" fmla="*/ 22860 h 5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92" h="53340">
                      <a:moveTo>
                        <a:pt x="39052" y="53340"/>
                      </a:moveTo>
                      <a:lnTo>
                        <a:pt x="0" y="30480"/>
                      </a:lnTo>
                      <a:lnTo>
                        <a:pt x="53340" y="0"/>
                      </a:lnTo>
                      <a:lnTo>
                        <a:pt x="92392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69495F50-2A50-C24D-8E77-185537B5A217}"/>
                    </a:ext>
                  </a:extLst>
                </p:cNvPr>
                <p:cNvSpPr/>
                <p:nvPr/>
              </p:nvSpPr>
              <p:spPr>
                <a:xfrm>
                  <a:off x="5608319" y="4903469"/>
                  <a:ext cx="39052" cy="37147"/>
                </a:xfrm>
                <a:custGeom>
                  <a:avLst/>
                  <a:gdLst>
                    <a:gd name="connsiteX0" fmla="*/ 39052 w 39052"/>
                    <a:gd name="connsiteY0" fmla="*/ 37148 h 37147"/>
                    <a:gd name="connsiteX1" fmla="*/ 0 w 39052"/>
                    <a:gd name="connsiteY1" fmla="*/ 14288 h 37147"/>
                    <a:gd name="connsiteX2" fmla="*/ 0 w 39052"/>
                    <a:gd name="connsiteY2" fmla="*/ 0 h 37147"/>
                    <a:gd name="connsiteX3" fmla="*/ 39052 w 39052"/>
                    <a:gd name="connsiteY3" fmla="*/ 22860 h 37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052" h="37147">
                      <a:moveTo>
                        <a:pt x="39052" y="37148"/>
                      </a:moveTo>
                      <a:lnTo>
                        <a:pt x="0" y="14288"/>
                      </a:lnTo>
                      <a:lnTo>
                        <a:pt x="0" y="0"/>
                      </a:lnTo>
                      <a:lnTo>
                        <a:pt x="39052" y="22860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CE1CCEBF-46B7-ED8C-C584-A4938161113A}"/>
                    </a:ext>
                  </a:extLst>
                </p:cNvPr>
                <p:cNvSpPr/>
                <p:nvPr/>
              </p:nvSpPr>
              <p:spPr>
                <a:xfrm>
                  <a:off x="5647371" y="4726304"/>
                  <a:ext cx="193357" cy="214312"/>
                </a:xfrm>
                <a:custGeom>
                  <a:avLst/>
                  <a:gdLst>
                    <a:gd name="connsiteX0" fmla="*/ 193358 w 193357"/>
                    <a:gd name="connsiteY0" fmla="*/ 0 h 214312"/>
                    <a:gd name="connsiteX1" fmla="*/ 193358 w 193357"/>
                    <a:gd name="connsiteY1" fmla="*/ 13335 h 214312"/>
                    <a:gd name="connsiteX2" fmla="*/ 100965 w 193357"/>
                    <a:gd name="connsiteY2" fmla="*/ 66675 h 214312"/>
                    <a:gd name="connsiteX3" fmla="*/ 60960 w 193357"/>
                    <a:gd name="connsiteY3" fmla="*/ 179070 h 214312"/>
                    <a:gd name="connsiteX4" fmla="*/ 0 w 193357"/>
                    <a:gd name="connsiteY4" fmla="*/ 214313 h 214312"/>
                    <a:gd name="connsiteX5" fmla="*/ 0 w 193357"/>
                    <a:gd name="connsiteY5" fmla="*/ 200025 h 214312"/>
                    <a:gd name="connsiteX6" fmla="*/ 53340 w 193357"/>
                    <a:gd name="connsiteY6" fmla="*/ 169545 h 214312"/>
                    <a:gd name="connsiteX7" fmla="*/ 93345 w 193357"/>
                    <a:gd name="connsiteY7" fmla="*/ 57150 h 214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357" h="214312">
                      <a:moveTo>
                        <a:pt x="193358" y="0"/>
                      </a:moveTo>
                      <a:lnTo>
                        <a:pt x="193358" y="13335"/>
                      </a:lnTo>
                      <a:lnTo>
                        <a:pt x="100965" y="66675"/>
                      </a:lnTo>
                      <a:lnTo>
                        <a:pt x="60960" y="179070"/>
                      </a:lnTo>
                      <a:lnTo>
                        <a:pt x="0" y="214313"/>
                      </a:lnTo>
                      <a:lnTo>
                        <a:pt x="0" y="200025"/>
                      </a:lnTo>
                      <a:lnTo>
                        <a:pt x="53340" y="169545"/>
                      </a:lnTo>
                      <a:lnTo>
                        <a:pt x="93345" y="57150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16" name="Graphic 2">
                <a:extLst>
                  <a:ext uri="{FF2B5EF4-FFF2-40B4-BE49-F238E27FC236}">
                    <a16:creationId xmlns:a16="http://schemas.microsoft.com/office/drawing/2014/main" id="{2152D610-6E9B-0356-65AF-CB26C4A49552}"/>
                  </a:ext>
                </a:extLst>
              </p:cNvPr>
              <p:cNvGrpSpPr/>
              <p:nvPr/>
            </p:nvGrpSpPr>
            <p:grpSpPr>
              <a:xfrm>
                <a:off x="5756909" y="4787264"/>
                <a:ext cx="232410" cy="237172"/>
                <a:chOff x="5756909" y="4787264"/>
                <a:chExt cx="232410" cy="237172"/>
              </a:xfrm>
            </p:grpSpPr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3D543EE4-6CF3-878A-C843-CDF391588963}"/>
                    </a:ext>
                  </a:extLst>
                </p:cNvPr>
                <p:cNvSpPr/>
                <p:nvPr/>
              </p:nvSpPr>
              <p:spPr>
                <a:xfrm>
                  <a:off x="5810249" y="4845367"/>
                  <a:ext cx="79057" cy="134302"/>
                </a:xfrm>
                <a:custGeom>
                  <a:avLst/>
                  <a:gdLst>
                    <a:gd name="connsiteX0" fmla="*/ 39053 w 79057"/>
                    <a:gd name="connsiteY0" fmla="*/ 134302 h 134302"/>
                    <a:gd name="connsiteX1" fmla="*/ 0 w 79057"/>
                    <a:gd name="connsiteY1" fmla="*/ 111442 h 134302"/>
                    <a:gd name="connsiteX2" fmla="*/ 40005 w 79057"/>
                    <a:gd name="connsiteY2" fmla="*/ 0 h 134302"/>
                    <a:gd name="connsiteX3" fmla="*/ 79058 w 79057"/>
                    <a:gd name="connsiteY3" fmla="*/ 22860 h 134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057" h="134302">
                      <a:moveTo>
                        <a:pt x="39053" y="134302"/>
                      </a:moveTo>
                      <a:lnTo>
                        <a:pt x="0" y="111442"/>
                      </a:lnTo>
                      <a:lnTo>
                        <a:pt x="40005" y="0"/>
                      </a:lnTo>
                      <a:lnTo>
                        <a:pt x="79058" y="22860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F36D7C95-2ACC-B406-6DA9-3EE514D90C77}"/>
                    </a:ext>
                  </a:extLst>
                </p:cNvPr>
                <p:cNvSpPr/>
                <p:nvPr/>
              </p:nvSpPr>
              <p:spPr>
                <a:xfrm>
                  <a:off x="5850254" y="4787264"/>
                  <a:ext cx="139065" cy="80962"/>
                </a:xfrm>
                <a:custGeom>
                  <a:avLst/>
                  <a:gdLst>
                    <a:gd name="connsiteX0" fmla="*/ 39053 w 139065"/>
                    <a:gd name="connsiteY0" fmla="*/ 80963 h 80962"/>
                    <a:gd name="connsiteX1" fmla="*/ 0 w 139065"/>
                    <a:gd name="connsiteY1" fmla="*/ 58103 h 80962"/>
                    <a:gd name="connsiteX2" fmla="*/ 100013 w 139065"/>
                    <a:gd name="connsiteY2" fmla="*/ 0 h 80962"/>
                    <a:gd name="connsiteX3" fmla="*/ 139065 w 139065"/>
                    <a:gd name="connsiteY3" fmla="*/ 22860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65" h="80962">
                      <a:moveTo>
                        <a:pt x="39053" y="80963"/>
                      </a:moveTo>
                      <a:lnTo>
                        <a:pt x="0" y="58103"/>
                      </a:lnTo>
                      <a:lnTo>
                        <a:pt x="100013" y="0"/>
                      </a:lnTo>
                      <a:lnTo>
                        <a:pt x="139065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B1162E8B-13EC-A5C4-32FC-DB2BD56DC47F}"/>
                    </a:ext>
                  </a:extLst>
                </p:cNvPr>
                <p:cNvSpPr/>
                <p:nvPr/>
              </p:nvSpPr>
              <p:spPr>
                <a:xfrm>
                  <a:off x="5756909" y="4956809"/>
                  <a:ext cx="92392" cy="54292"/>
                </a:xfrm>
                <a:custGeom>
                  <a:avLst/>
                  <a:gdLst>
                    <a:gd name="connsiteX0" fmla="*/ 39053 w 92392"/>
                    <a:gd name="connsiteY0" fmla="*/ 54293 h 54292"/>
                    <a:gd name="connsiteX1" fmla="*/ 0 w 92392"/>
                    <a:gd name="connsiteY1" fmla="*/ 31433 h 54292"/>
                    <a:gd name="connsiteX2" fmla="*/ 53340 w 92392"/>
                    <a:gd name="connsiteY2" fmla="*/ 0 h 54292"/>
                    <a:gd name="connsiteX3" fmla="*/ 92393 w 92392"/>
                    <a:gd name="connsiteY3" fmla="*/ 22860 h 54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92" h="54292">
                      <a:moveTo>
                        <a:pt x="39053" y="54293"/>
                      </a:moveTo>
                      <a:lnTo>
                        <a:pt x="0" y="31433"/>
                      </a:lnTo>
                      <a:lnTo>
                        <a:pt x="53340" y="0"/>
                      </a:lnTo>
                      <a:lnTo>
                        <a:pt x="92393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A146D7E1-EEB6-6E28-6B98-D8CF0EC85DC3}"/>
                    </a:ext>
                  </a:extLst>
                </p:cNvPr>
                <p:cNvSpPr/>
                <p:nvPr/>
              </p:nvSpPr>
              <p:spPr>
                <a:xfrm>
                  <a:off x="5756909" y="4988242"/>
                  <a:ext cx="39052" cy="36194"/>
                </a:xfrm>
                <a:custGeom>
                  <a:avLst/>
                  <a:gdLst>
                    <a:gd name="connsiteX0" fmla="*/ 39053 w 39052"/>
                    <a:gd name="connsiteY0" fmla="*/ 36195 h 36194"/>
                    <a:gd name="connsiteX1" fmla="*/ 0 w 39052"/>
                    <a:gd name="connsiteY1" fmla="*/ 13335 h 36194"/>
                    <a:gd name="connsiteX2" fmla="*/ 0 w 39052"/>
                    <a:gd name="connsiteY2" fmla="*/ 0 h 36194"/>
                    <a:gd name="connsiteX3" fmla="*/ 39053 w 39052"/>
                    <a:gd name="connsiteY3" fmla="*/ 22860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052" h="36194">
                      <a:moveTo>
                        <a:pt x="39053" y="36195"/>
                      </a:moveTo>
                      <a:lnTo>
                        <a:pt x="0" y="13335"/>
                      </a:lnTo>
                      <a:lnTo>
                        <a:pt x="0" y="0"/>
                      </a:lnTo>
                      <a:lnTo>
                        <a:pt x="39053" y="22860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59D9EC69-A878-7102-DBC1-BEE4CDD40F6A}"/>
                    </a:ext>
                  </a:extLst>
                </p:cNvPr>
                <p:cNvSpPr/>
                <p:nvPr/>
              </p:nvSpPr>
              <p:spPr>
                <a:xfrm>
                  <a:off x="5795962" y="4810124"/>
                  <a:ext cx="193357" cy="214312"/>
                </a:xfrm>
                <a:custGeom>
                  <a:avLst/>
                  <a:gdLst>
                    <a:gd name="connsiteX0" fmla="*/ 193358 w 193357"/>
                    <a:gd name="connsiteY0" fmla="*/ 0 h 214312"/>
                    <a:gd name="connsiteX1" fmla="*/ 193358 w 193357"/>
                    <a:gd name="connsiteY1" fmla="*/ 13335 h 214312"/>
                    <a:gd name="connsiteX2" fmla="*/ 100965 w 193357"/>
                    <a:gd name="connsiteY2" fmla="*/ 67628 h 214312"/>
                    <a:gd name="connsiteX3" fmla="*/ 60960 w 193357"/>
                    <a:gd name="connsiteY3" fmla="*/ 179070 h 214312"/>
                    <a:gd name="connsiteX4" fmla="*/ 0 w 193357"/>
                    <a:gd name="connsiteY4" fmla="*/ 214313 h 214312"/>
                    <a:gd name="connsiteX5" fmla="*/ 0 w 193357"/>
                    <a:gd name="connsiteY5" fmla="*/ 200978 h 214312"/>
                    <a:gd name="connsiteX6" fmla="*/ 53340 w 193357"/>
                    <a:gd name="connsiteY6" fmla="*/ 169545 h 214312"/>
                    <a:gd name="connsiteX7" fmla="*/ 93345 w 193357"/>
                    <a:gd name="connsiteY7" fmla="*/ 58103 h 214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357" h="214312">
                      <a:moveTo>
                        <a:pt x="193358" y="0"/>
                      </a:moveTo>
                      <a:lnTo>
                        <a:pt x="193358" y="13335"/>
                      </a:lnTo>
                      <a:lnTo>
                        <a:pt x="100965" y="67628"/>
                      </a:lnTo>
                      <a:lnTo>
                        <a:pt x="60960" y="179070"/>
                      </a:lnTo>
                      <a:lnTo>
                        <a:pt x="0" y="214313"/>
                      </a:lnTo>
                      <a:lnTo>
                        <a:pt x="0" y="200978"/>
                      </a:lnTo>
                      <a:lnTo>
                        <a:pt x="53340" y="169545"/>
                      </a:lnTo>
                      <a:lnTo>
                        <a:pt x="93345" y="58103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22" name="Graphic 2">
                <a:extLst>
                  <a:ext uri="{FF2B5EF4-FFF2-40B4-BE49-F238E27FC236}">
                    <a16:creationId xmlns:a16="http://schemas.microsoft.com/office/drawing/2014/main" id="{9867D580-CE9B-EC05-11BF-E5733DE7921C}"/>
                  </a:ext>
                </a:extLst>
              </p:cNvPr>
              <p:cNvGrpSpPr/>
              <p:nvPr/>
            </p:nvGrpSpPr>
            <p:grpSpPr>
              <a:xfrm>
                <a:off x="5902641" y="4872037"/>
                <a:ext cx="232410" cy="237172"/>
                <a:chOff x="5902641" y="4872037"/>
                <a:chExt cx="232410" cy="237172"/>
              </a:xfrm>
            </p:grpSpPr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42482466-505F-FAE9-71F8-37E8101841BB}"/>
                    </a:ext>
                  </a:extLst>
                </p:cNvPr>
                <p:cNvSpPr/>
                <p:nvPr/>
              </p:nvSpPr>
              <p:spPr>
                <a:xfrm>
                  <a:off x="5955982" y="4930139"/>
                  <a:ext cx="79057" cy="135254"/>
                </a:xfrm>
                <a:custGeom>
                  <a:avLst/>
                  <a:gdLst>
                    <a:gd name="connsiteX0" fmla="*/ 39052 w 79057"/>
                    <a:gd name="connsiteY0" fmla="*/ 135255 h 135254"/>
                    <a:gd name="connsiteX1" fmla="*/ 0 w 79057"/>
                    <a:gd name="connsiteY1" fmla="*/ 112395 h 135254"/>
                    <a:gd name="connsiteX2" fmla="*/ 39052 w 79057"/>
                    <a:gd name="connsiteY2" fmla="*/ 0 h 135254"/>
                    <a:gd name="connsiteX3" fmla="*/ 79058 w 79057"/>
                    <a:gd name="connsiteY3" fmla="*/ 22860 h 135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057" h="135254">
                      <a:moveTo>
                        <a:pt x="39052" y="135255"/>
                      </a:moveTo>
                      <a:lnTo>
                        <a:pt x="0" y="112395"/>
                      </a:lnTo>
                      <a:lnTo>
                        <a:pt x="39052" y="0"/>
                      </a:lnTo>
                      <a:lnTo>
                        <a:pt x="79058" y="22860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87465F3C-7E1D-E5CD-1A87-B339E1518859}"/>
                    </a:ext>
                  </a:extLst>
                </p:cNvPr>
                <p:cNvSpPr/>
                <p:nvPr/>
              </p:nvSpPr>
              <p:spPr>
                <a:xfrm>
                  <a:off x="5995034" y="4872037"/>
                  <a:ext cx="140017" cy="80962"/>
                </a:xfrm>
                <a:custGeom>
                  <a:avLst/>
                  <a:gdLst>
                    <a:gd name="connsiteX0" fmla="*/ 40005 w 140017"/>
                    <a:gd name="connsiteY0" fmla="*/ 80963 h 80962"/>
                    <a:gd name="connsiteX1" fmla="*/ 0 w 140017"/>
                    <a:gd name="connsiteY1" fmla="*/ 58103 h 80962"/>
                    <a:gd name="connsiteX2" fmla="*/ 100965 w 140017"/>
                    <a:gd name="connsiteY2" fmla="*/ 0 h 80962"/>
                    <a:gd name="connsiteX3" fmla="*/ 140018 w 140017"/>
                    <a:gd name="connsiteY3" fmla="*/ 22860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0017" h="80962">
                      <a:moveTo>
                        <a:pt x="40005" y="80963"/>
                      </a:moveTo>
                      <a:lnTo>
                        <a:pt x="0" y="58103"/>
                      </a:lnTo>
                      <a:lnTo>
                        <a:pt x="100965" y="0"/>
                      </a:lnTo>
                      <a:lnTo>
                        <a:pt x="140018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A9FF51FC-83C7-D6FA-B78B-385E342B185C}"/>
                    </a:ext>
                  </a:extLst>
                </p:cNvPr>
                <p:cNvSpPr/>
                <p:nvPr/>
              </p:nvSpPr>
              <p:spPr>
                <a:xfrm>
                  <a:off x="5902641" y="5042534"/>
                  <a:ext cx="92392" cy="53340"/>
                </a:xfrm>
                <a:custGeom>
                  <a:avLst/>
                  <a:gdLst>
                    <a:gd name="connsiteX0" fmla="*/ 39053 w 92392"/>
                    <a:gd name="connsiteY0" fmla="*/ 53340 h 53340"/>
                    <a:gd name="connsiteX1" fmla="*/ 0 w 92392"/>
                    <a:gd name="connsiteY1" fmla="*/ 30480 h 53340"/>
                    <a:gd name="connsiteX2" fmla="*/ 53340 w 92392"/>
                    <a:gd name="connsiteY2" fmla="*/ 0 h 53340"/>
                    <a:gd name="connsiteX3" fmla="*/ 92392 w 92392"/>
                    <a:gd name="connsiteY3" fmla="*/ 22860 h 5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92" h="53340">
                      <a:moveTo>
                        <a:pt x="39053" y="53340"/>
                      </a:moveTo>
                      <a:lnTo>
                        <a:pt x="0" y="30480"/>
                      </a:lnTo>
                      <a:lnTo>
                        <a:pt x="53340" y="0"/>
                      </a:lnTo>
                      <a:lnTo>
                        <a:pt x="92392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164FAF07-DFE9-7CA9-2485-34F27F8E5C24}"/>
                    </a:ext>
                  </a:extLst>
                </p:cNvPr>
                <p:cNvSpPr/>
                <p:nvPr/>
              </p:nvSpPr>
              <p:spPr>
                <a:xfrm>
                  <a:off x="5902641" y="5073014"/>
                  <a:ext cx="39052" cy="36194"/>
                </a:xfrm>
                <a:custGeom>
                  <a:avLst/>
                  <a:gdLst>
                    <a:gd name="connsiteX0" fmla="*/ 39053 w 39052"/>
                    <a:gd name="connsiteY0" fmla="*/ 36195 h 36194"/>
                    <a:gd name="connsiteX1" fmla="*/ 0 w 39052"/>
                    <a:gd name="connsiteY1" fmla="*/ 13335 h 36194"/>
                    <a:gd name="connsiteX2" fmla="*/ 0 w 39052"/>
                    <a:gd name="connsiteY2" fmla="*/ 0 h 36194"/>
                    <a:gd name="connsiteX3" fmla="*/ 39053 w 39052"/>
                    <a:gd name="connsiteY3" fmla="*/ 22860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052" h="36194">
                      <a:moveTo>
                        <a:pt x="39053" y="36195"/>
                      </a:moveTo>
                      <a:lnTo>
                        <a:pt x="0" y="13335"/>
                      </a:lnTo>
                      <a:lnTo>
                        <a:pt x="0" y="0"/>
                      </a:lnTo>
                      <a:lnTo>
                        <a:pt x="39053" y="22860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A386081E-9D1C-B1A6-403E-07E105EED4C3}"/>
                    </a:ext>
                  </a:extLst>
                </p:cNvPr>
                <p:cNvSpPr/>
                <p:nvPr/>
              </p:nvSpPr>
              <p:spPr>
                <a:xfrm>
                  <a:off x="5941694" y="4894896"/>
                  <a:ext cx="193357" cy="214312"/>
                </a:xfrm>
                <a:custGeom>
                  <a:avLst/>
                  <a:gdLst>
                    <a:gd name="connsiteX0" fmla="*/ 193358 w 193357"/>
                    <a:gd name="connsiteY0" fmla="*/ 0 h 214312"/>
                    <a:gd name="connsiteX1" fmla="*/ 193358 w 193357"/>
                    <a:gd name="connsiteY1" fmla="*/ 14288 h 214312"/>
                    <a:gd name="connsiteX2" fmla="*/ 100013 w 193357"/>
                    <a:gd name="connsiteY2" fmla="*/ 67628 h 214312"/>
                    <a:gd name="connsiteX3" fmla="*/ 60960 w 193357"/>
                    <a:gd name="connsiteY3" fmla="*/ 180022 h 214312"/>
                    <a:gd name="connsiteX4" fmla="*/ 0 w 193357"/>
                    <a:gd name="connsiteY4" fmla="*/ 214313 h 214312"/>
                    <a:gd name="connsiteX5" fmla="*/ 0 w 193357"/>
                    <a:gd name="connsiteY5" fmla="*/ 200978 h 214312"/>
                    <a:gd name="connsiteX6" fmla="*/ 53340 w 193357"/>
                    <a:gd name="connsiteY6" fmla="*/ 170497 h 214312"/>
                    <a:gd name="connsiteX7" fmla="*/ 93345 w 193357"/>
                    <a:gd name="connsiteY7" fmla="*/ 58103 h 214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357" h="214312">
                      <a:moveTo>
                        <a:pt x="193358" y="0"/>
                      </a:moveTo>
                      <a:lnTo>
                        <a:pt x="193358" y="14288"/>
                      </a:lnTo>
                      <a:lnTo>
                        <a:pt x="100013" y="67628"/>
                      </a:lnTo>
                      <a:lnTo>
                        <a:pt x="60960" y="180022"/>
                      </a:lnTo>
                      <a:lnTo>
                        <a:pt x="0" y="214313"/>
                      </a:lnTo>
                      <a:lnTo>
                        <a:pt x="0" y="200978"/>
                      </a:lnTo>
                      <a:lnTo>
                        <a:pt x="53340" y="170497"/>
                      </a:lnTo>
                      <a:lnTo>
                        <a:pt x="93345" y="58103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128" name="Graphic 2">
              <a:extLst>
                <a:ext uri="{FF2B5EF4-FFF2-40B4-BE49-F238E27FC236}">
                  <a16:creationId xmlns:a16="http://schemas.microsoft.com/office/drawing/2014/main" id="{06C74A08-8BAC-CB2B-3F38-0DC6C72576DC}"/>
                </a:ext>
              </a:extLst>
            </p:cNvPr>
            <p:cNvGrpSpPr/>
            <p:nvPr/>
          </p:nvGrpSpPr>
          <p:grpSpPr>
            <a:xfrm>
              <a:off x="6216966" y="4450079"/>
              <a:ext cx="967739" cy="661035"/>
              <a:chOff x="6216966" y="4450079"/>
              <a:chExt cx="967739" cy="661035"/>
            </a:xfrm>
          </p:grpSpPr>
          <p:grpSp>
            <p:nvGrpSpPr>
              <p:cNvPr id="129" name="Graphic 2">
                <a:extLst>
                  <a:ext uri="{FF2B5EF4-FFF2-40B4-BE49-F238E27FC236}">
                    <a16:creationId xmlns:a16="http://schemas.microsoft.com/office/drawing/2014/main" id="{32DD1F6D-6D1F-20C0-357A-ECB0F46A72DF}"/>
                  </a:ext>
                </a:extLst>
              </p:cNvPr>
              <p:cNvGrpSpPr/>
              <p:nvPr/>
            </p:nvGrpSpPr>
            <p:grpSpPr>
              <a:xfrm>
                <a:off x="6952296" y="4450079"/>
                <a:ext cx="232409" cy="236220"/>
                <a:chOff x="6952296" y="4450079"/>
                <a:chExt cx="232409" cy="236220"/>
              </a:xfrm>
            </p:grpSpPr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ECBD400E-F990-8E93-5C97-81023FA9C588}"/>
                    </a:ext>
                  </a:extLst>
                </p:cNvPr>
                <p:cNvSpPr/>
                <p:nvPr/>
              </p:nvSpPr>
              <p:spPr>
                <a:xfrm>
                  <a:off x="7052309" y="4507229"/>
                  <a:ext cx="79057" cy="135254"/>
                </a:xfrm>
                <a:custGeom>
                  <a:avLst/>
                  <a:gdLst>
                    <a:gd name="connsiteX0" fmla="*/ 39053 w 79057"/>
                    <a:gd name="connsiteY0" fmla="*/ 135255 h 135254"/>
                    <a:gd name="connsiteX1" fmla="*/ 79058 w 79057"/>
                    <a:gd name="connsiteY1" fmla="*/ 112395 h 135254"/>
                    <a:gd name="connsiteX2" fmla="*/ 39053 w 79057"/>
                    <a:gd name="connsiteY2" fmla="*/ 0 h 135254"/>
                    <a:gd name="connsiteX3" fmla="*/ 0 w 79057"/>
                    <a:gd name="connsiteY3" fmla="*/ 22860 h 135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057" h="135254">
                      <a:moveTo>
                        <a:pt x="39053" y="135255"/>
                      </a:moveTo>
                      <a:lnTo>
                        <a:pt x="79058" y="112395"/>
                      </a:lnTo>
                      <a:lnTo>
                        <a:pt x="39053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CF26BA7C-8A75-898B-3F8D-A5E3C7C2877A}"/>
                    </a:ext>
                  </a:extLst>
                </p:cNvPr>
                <p:cNvSpPr/>
                <p:nvPr/>
              </p:nvSpPr>
              <p:spPr>
                <a:xfrm>
                  <a:off x="6952296" y="4450079"/>
                  <a:ext cx="139065" cy="80010"/>
                </a:xfrm>
                <a:custGeom>
                  <a:avLst/>
                  <a:gdLst>
                    <a:gd name="connsiteX0" fmla="*/ 100013 w 139065"/>
                    <a:gd name="connsiteY0" fmla="*/ 80010 h 80010"/>
                    <a:gd name="connsiteX1" fmla="*/ 139065 w 139065"/>
                    <a:gd name="connsiteY1" fmla="*/ 57150 h 80010"/>
                    <a:gd name="connsiteX2" fmla="*/ 39053 w 139065"/>
                    <a:gd name="connsiteY2" fmla="*/ 0 h 80010"/>
                    <a:gd name="connsiteX3" fmla="*/ 0 w 139065"/>
                    <a:gd name="connsiteY3" fmla="*/ 22860 h 80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65" h="80010">
                      <a:moveTo>
                        <a:pt x="100013" y="80010"/>
                      </a:moveTo>
                      <a:lnTo>
                        <a:pt x="139065" y="57150"/>
                      </a:lnTo>
                      <a:lnTo>
                        <a:pt x="39053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ED879FED-6A2E-28D0-EF29-E2873140EE6E}"/>
                    </a:ext>
                  </a:extLst>
                </p:cNvPr>
                <p:cNvSpPr/>
                <p:nvPr/>
              </p:nvSpPr>
              <p:spPr>
                <a:xfrm>
                  <a:off x="7091362" y="4619624"/>
                  <a:ext cx="93344" cy="53340"/>
                </a:xfrm>
                <a:custGeom>
                  <a:avLst/>
                  <a:gdLst>
                    <a:gd name="connsiteX0" fmla="*/ 53340 w 93344"/>
                    <a:gd name="connsiteY0" fmla="*/ 53340 h 53340"/>
                    <a:gd name="connsiteX1" fmla="*/ 93345 w 93344"/>
                    <a:gd name="connsiteY1" fmla="*/ 30480 h 53340"/>
                    <a:gd name="connsiteX2" fmla="*/ 40005 w 93344"/>
                    <a:gd name="connsiteY2" fmla="*/ 0 h 53340"/>
                    <a:gd name="connsiteX3" fmla="*/ 0 w 93344"/>
                    <a:gd name="connsiteY3" fmla="*/ 22860 h 5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344" h="53340">
                      <a:moveTo>
                        <a:pt x="53340" y="53340"/>
                      </a:moveTo>
                      <a:lnTo>
                        <a:pt x="93345" y="30480"/>
                      </a:lnTo>
                      <a:lnTo>
                        <a:pt x="40005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E05F89F8-2809-796E-458F-72EBAC23F3EB}"/>
                    </a:ext>
                  </a:extLst>
                </p:cNvPr>
                <p:cNvSpPr/>
                <p:nvPr/>
              </p:nvSpPr>
              <p:spPr>
                <a:xfrm>
                  <a:off x="7144702" y="4650104"/>
                  <a:ext cx="40004" cy="36194"/>
                </a:xfrm>
                <a:custGeom>
                  <a:avLst/>
                  <a:gdLst>
                    <a:gd name="connsiteX0" fmla="*/ 0 w 40004"/>
                    <a:gd name="connsiteY0" fmla="*/ 36195 h 36194"/>
                    <a:gd name="connsiteX1" fmla="*/ 40005 w 40004"/>
                    <a:gd name="connsiteY1" fmla="*/ 14288 h 36194"/>
                    <a:gd name="connsiteX2" fmla="*/ 40005 w 40004"/>
                    <a:gd name="connsiteY2" fmla="*/ 0 h 36194"/>
                    <a:gd name="connsiteX3" fmla="*/ 0 w 40004"/>
                    <a:gd name="connsiteY3" fmla="*/ 22860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04" h="36194">
                      <a:moveTo>
                        <a:pt x="0" y="36195"/>
                      </a:moveTo>
                      <a:lnTo>
                        <a:pt x="40005" y="14288"/>
                      </a:lnTo>
                      <a:lnTo>
                        <a:pt x="40005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67A9E1C1-7610-7EF9-742F-0C9FA92CFF6F}"/>
                    </a:ext>
                  </a:extLst>
                </p:cNvPr>
                <p:cNvSpPr/>
                <p:nvPr/>
              </p:nvSpPr>
              <p:spPr>
                <a:xfrm>
                  <a:off x="6952296" y="4472939"/>
                  <a:ext cx="192405" cy="213359"/>
                </a:xfrm>
                <a:custGeom>
                  <a:avLst/>
                  <a:gdLst>
                    <a:gd name="connsiteX0" fmla="*/ 0 w 192405"/>
                    <a:gd name="connsiteY0" fmla="*/ 0 h 213359"/>
                    <a:gd name="connsiteX1" fmla="*/ 0 w 192405"/>
                    <a:gd name="connsiteY1" fmla="*/ 13335 h 213359"/>
                    <a:gd name="connsiteX2" fmla="*/ 92393 w 192405"/>
                    <a:gd name="connsiteY2" fmla="*/ 66675 h 213359"/>
                    <a:gd name="connsiteX3" fmla="*/ 132397 w 192405"/>
                    <a:gd name="connsiteY3" fmla="*/ 179070 h 213359"/>
                    <a:gd name="connsiteX4" fmla="*/ 192405 w 192405"/>
                    <a:gd name="connsiteY4" fmla="*/ 213360 h 213359"/>
                    <a:gd name="connsiteX5" fmla="*/ 192405 w 192405"/>
                    <a:gd name="connsiteY5" fmla="*/ 200025 h 213359"/>
                    <a:gd name="connsiteX6" fmla="*/ 139065 w 192405"/>
                    <a:gd name="connsiteY6" fmla="*/ 169545 h 213359"/>
                    <a:gd name="connsiteX7" fmla="*/ 100013 w 192405"/>
                    <a:gd name="connsiteY7" fmla="*/ 57150 h 2133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2405" h="213359">
                      <a:moveTo>
                        <a:pt x="0" y="0"/>
                      </a:moveTo>
                      <a:lnTo>
                        <a:pt x="0" y="13335"/>
                      </a:lnTo>
                      <a:lnTo>
                        <a:pt x="92393" y="66675"/>
                      </a:lnTo>
                      <a:lnTo>
                        <a:pt x="132397" y="179070"/>
                      </a:lnTo>
                      <a:lnTo>
                        <a:pt x="192405" y="213360"/>
                      </a:lnTo>
                      <a:lnTo>
                        <a:pt x="192405" y="200025"/>
                      </a:lnTo>
                      <a:lnTo>
                        <a:pt x="139065" y="169545"/>
                      </a:lnTo>
                      <a:lnTo>
                        <a:pt x="100013" y="57150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35" name="Graphic 2">
                <a:extLst>
                  <a:ext uri="{FF2B5EF4-FFF2-40B4-BE49-F238E27FC236}">
                    <a16:creationId xmlns:a16="http://schemas.microsoft.com/office/drawing/2014/main" id="{C88F19D2-2F1A-463A-27E3-2EE592DB7393}"/>
                  </a:ext>
                </a:extLst>
              </p:cNvPr>
              <p:cNvGrpSpPr/>
              <p:nvPr/>
            </p:nvGrpSpPr>
            <p:grpSpPr>
              <a:xfrm>
                <a:off x="6803707" y="4533899"/>
                <a:ext cx="233362" cy="237172"/>
                <a:chOff x="6803707" y="4533899"/>
                <a:chExt cx="233362" cy="237172"/>
              </a:xfrm>
            </p:grpSpPr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E6A32464-F2A4-E852-9090-5AF05C14D7AB}"/>
                    </a:ext>
                  </a:extLst>
                </p:cNvPr>
                <p:cNvSpPr/>
                <p:nvPr/>
              </p:nvSpPr>
              <p:spPr>
                <a:xfrm>
                  <a:off x="6904671" y="4592002"/>
                  <a:ext cx="79057" cy="135254"/>
                </a:xfrm>
                <a:custGeom>
                  <a:avLst/>
                  <a:gdLst>
                    <a:gd name="connsiteX0" fmla="*/ 39053 w 79057"/>
                    <a:gd name="connsiteY0" fmla="*/ 135255 h 135254"/>
                    <a:gd name="connsiteX1" fmla="*/ 79058 w 79057"/>
                    <a:gd name="connsiteY1" fmla="*/ 112395 h 135254"/>
                    <a:gd name="connsiteX2" fmla="*/ 39053 w 79057"/>
                    <a:gd name="connsiteY2" fmla="*/ 0 h 135254"/>
                    <a:gd name="connsiteX3" fmla="*/ 0 w 79057"/>
                    <a:gd name="connsiteY3" fmla="*/ 22860 h 135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057" h="135254">
                      <a:moveTo>
                        <a:pt x="39053" y="135255"/>
                      </a:moveTo>
                      <a:lnTo>
                        <a:pt x="79058" y="112395"/>
                      </a:lnTo>
                      <a:lnTo>
                        <a:pt x="39053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C85E125A-ABBC-F1D7-AC0C-BEFCB04DD78B}"/>
                    </a:ext>
                  </a:extLst>
                </p:cNvPr>
                <p:cNvSpPr/>
                <p:nvPr/>
              </p:nvSpPr>
              <p:spPr>
                <a:xfrm>
                  <a:off x="6803707" y="4533899"/>
                  <a:ext cx="140017" cy="80962"/>
                </a:xfrm>
                <a:custGeom>
                  <a:avLst/>
                  <a:gdLst>
                    <a:gd name="connsiteX0" fmla="*/ 100965 w 140017"/>
                    <a:gd name="connsiteY0" fmla="*/ 80963 h 80962"/>
                    <a:gd name="connsiteX1" fmla="*/ 140017 w 140017"/>
                    <a:gd name="connsiteY1" fmla="*/ 58103 h 80962"/>
                    <a:gd name="connsiteX2" fmla="*/ 40005 w 140017"/>
                    <a:gd name="connsiteY2" fmla="*/ 0 h 80962"/>
                    <a:gd name="connsiteX3" fmla="*/ 0 w 140017"/>
                    <a:gd name="connsiteY3" fmla="*/ 22860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0017" h="80962">
                      <a:moveTo>
                        <a:pt x="100965" y="80963"/>
                      </a:moveTo>
                      <a:lnTo>
                        <a:pt x="140017" y="58103"/>
                      </a:lnTo>
                      <a:lnTo>
                        <a:pt x="40005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4E769448-58E8-48A5-567A-150280939BE5}"/>
                    </a:ext>
                  </a:extLst>
                </p:cNvPr>
                <p:cNvSpPr/>
                <p:nvPr/>
              </p:nvSpPr>
              <p:spPr>
                <a:xfrm>
                  <a:off x="6943724" y="4704396"/>
                  <a:ext cx="93344" cy="53340"/>
                </a:xfrm>
                <a:custGeom>
                  <a:avLst/>
                  <a:gdLst>
                    <a:gd name="connsiteX0" fmla="*/ 53340 w 93344"/>
                    <a:gd name="connsiteY0" fmla="*/ 53340 h 53340"/>
                    <a:gd name="connsiteX1" fmla="*/ 93345 w 93344"/>
                    <a:gd name="connsiteY1" fmla="*/ 30480 h 53340"/>
                    <a:gd name="connsiteX2" fmla="*/ 40005 w 93344"/>
                    <a:gd name="connsiteY2" fmla="*/ 0 h 53340"/>
                    <a:gd name="connsiteX3" fmla="*/ 0 w 93344"/>
                    <a:gd name="connsiteY3" fmla="*/ 22860 h 5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344" h="53340">
                      <a:moveTo>
                        <a:pt x="53340" y="53340"/>
                      </a:moveTo>
                      <a:lnTo>
                        <a:pt x="93345" y="30480"/>
                      </a:lnTo>
                      <a:lnTo>
                        <a:pt x="40005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FD40E7AD-E7BA-6827-ED39-7489A6A5B20D}"/>
                    </a:ext>
                  </a:extLst>
                </p:cNvPr>
                <p:cNvSpPr/>
                <p:nvPr/>
              </p:nvSpPr>
              <p:spPr>
                <a:xfrm>
                  <a:off x="6997064" y="4734877"/>
                  <a:ext cx="40004" cy="36194"/>
                </a:xfrm>
                <a:custGeom>
                  <a:avLst/>
                  <a:gdLst>
                    <a:gd name="connsiteX0" fmla="*/ 0 w 40004"/>
                    <a:gd name="connsiteY0" fmla="*/ 36195 h 36194"/>
                    <a:gd name="connsiteX1" fmla="*/ 40005 w 40004"/>
                    <a:gd name="connsiteY1" fmla="*/ 13335 h 36194"/>
                    <a:gd name="connsiteX2" fmla="*/ 40005 w 40004"/>
                    <a:gd name="connsiteY2" fmla="*/ 0 h 36194"/>
                    <a:gd name="connsiteX3" fmla="*/ 0 w 40004"/>
                    <a:gd name="connsiteY3" fmla="*/ 22860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04" h="36194">
                      <a:moveTo>
                        <a:pt x="0" y="36195"/>
                      </a:moveTo>
                      <a:lnTo>
                        <a:pt x="40005" y="13335"/>
                      </a:lnTo>
                      <a:lnTo>
                        <a:pt x="40005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680A3114-FC26-8273-2602-80C9A9E3E09D}"/>
                    </a:ext>
                  </a:extLst>
                </p:cNvPr>
                <p:cNvSpPr/>
                <p:nvPr/>
              </p:nvSpPr>
              <p:spPr>
                <a:xfrm>
                  <a:off x="6803707" y="4556759"/>
                  <a:ext cx="193357" cy="214312"/>
                </a:xfrm>
                <a:custGeom>
                  <a:avLst/>
                  <a:gdLst>
                    <a:gd name="connsiteX0" fmla="*/ 0 w 193357"/>
                    <a:gd name="connsiteY0" fmla="*/ 0 h 214312"/>
                    <a:gd name="connsiteX1" fmla="*/ 0 w 193357"/>
                    <a:gd name="connsiteY1" fmla="*/ 14288 h 214312"/>
                    <a:gd name="connsiteX2" fmla="*/ 93345 w 193357"/>
                    <a:gd name="connsiteY2" fmla="*/ 67628 h 214312"/>
                    <a:gd name="connsiteX3" fmla="*/ 133350 w 193357"/>
                    <a:gd name="connsiteY3" fmla="*/ 180022 h 214312"/>
                    <a:gd name="connsiteX4" fmla="*/ 193358 w 193357"/>
                    <a:gd name="connsiteY4" fmla="*/ 214313 h 214312"/>
                    <a:gd name="connsiteX5" fmla="*/ 193358 w 193357"/>
                    <a:gd name="connsiteY5" fmla="*/ 200978 h 214312"/>
                    <a:gd name="connsiteX6" fmla="*/ 140017 w 193357"/>
                    <a:gd name="connsiteY6" fmla="*/ 170497 h 214312"/>
                    <a:gd name="connsiteX7" fmla="*/ 100965 w 193357"/>
                    <a:gd name="connsiteY7" fmla="*/ 58103 h 214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357" h="214312">
                      <a:moveTo>
                        <a:pt x="0" y="0"/>
                      </a:moveTo>
                      <a:lnTo>
                        <a:pt x="0" y="14288"/>
                      </a:lnTo>
                      <a:lnTo>
                        <a:pt x="93345" y="67628"/>
                      </a:lnTo>
                      <a:lnTo>
                        <a:pt x="133350" y="180022"/>
                      </a:lnTo>
                      <a:lnTo>
                        <a:pt x="193358" y="214313"/>
                      </a:lnTo>
                      <a:lnTo>
                        <a:pt x="193358" y="200978"/>
                      </a:lnTo>
                      <a:lnTo>
                        <a:pt x="140017" y="170497"/>
                      </a:lnTo>
                      <a:lnTo>
                        <a:pt x="100965" y="58103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41" name="Graphic 2">
                <a:extLst>
                  <a:ext uri="{FF2B5EF4-FFF2-40B4-BE49-F238E27FC236}">
                    <a16:creationId xmlns:a16="http://schemas.microsoft.com/office/drawing/2014/main" id="{FE47242F-503C-EF3C-8654-D1C5EE98BF4E}"/>
                  </a:ext>
                </a:extLst>
              </p:cNvPr>
              <p:cNvGrpSpPr/>
              <p:nvPr/>
            </p:nvGrpSpPr>
            <p:grpSpPr>
              <a:xfrm>
                <a:off x="6657021" y="4619624"/>
                <a:ext cx="233362" cy="237172"/>
                <a:chOff x="6657021" y="4619624"/>
                <a:chExt cx="233362" cy="237172"/>
              </a:xfrm>
            </p:grpSpPr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2125454B-E768-130B-95CB-73E2E8280FC2}"/>
                    </a:ext>
                  </a:extLst>
                </p:cNvPr>
                <p:cNvSpPr/>
                <p:nvPr/>
              </p:nvSpPr>
              <p:spPr>
                <a:xfrm>
                  <a:off x="6757987" y="4677727"/>
                  <a:ext cx="79057" cy="134302"/>
                </a:xfrm>
                <a:custGeom>
                  <a:avLst/>
                  <a:gdLst>
                    <a:gd name="connsiteX0" fmla="*/ 39053 w 79057"/>
                    <a:gd name="connsiteY0" fmla="*/ 134303 h 134302"/>
                    <a:gd name="connsiteX1" fmla="*/ 79057 w 79057"/>
                    <a:gd name="connsiteY1" fmla="*/ 111442 h 134302"/>
                    <a:gd name="connsiteX2" fmla="*/ 39053 w 79057"/>
                    <a:gd name="connsiteY2" fmla="*/ 0 h 134302"/>
                    <a:gd name="connsiteX3" fmla="*/ 0 w 79057"/>
                    <a:gd name="connsiteY3" fmla="*/ 22860 h 134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057" h="134302">
                      <a:moveTo>
                        <a:pt x="39053" y="134303"/>
                      </a:moveTo>
                      <a:lnTo>
                        <a:pt x="79057" y="111442"/>
                      </a:lnTo>
                      <a:lnTo>
                        <a:pt x="39053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D27AEE14-1EDD-538B-BB54-E6337A563878}"/>
                    </a:ext>
                  </a:extLst>
                </p:cNvPr>
                <p:cNvSpPr/>
                <p:nvPr/>
              </p:nvSpPr>
              <p:spPr>
                <a:xfrm>
                  <a:off x="6657021" y="4619624"/>
                  <a:ext cx="140017" cy="80962"/>
                </a:xfrm>
                <a:custGeom>
                  <a:avLst/>
                  <a:gdLst>
                    <a:gd name="connsiteX0" fmla="*/ 100965 w 140017"/>
                    <a:gd name="connsiteY0" fmla="*/ 80963 h 80962"/>
                    <a:gd name="connsiteX1" fmla="*/ 140018 w 140017"/>
                    <a:gd name="connsiteY1" fmla="*/ 58103 h 80962"/>
                    <a:gd name="connsiteX2" fmla="*/ 40005 w 140017"/>
                    <a:gd name="connsiteY2" fmla="*/ 0 h 80962"/>
                    <a:gd name="connsiteX3" fmla="*/ 0 w 140017"/>
                    <a:gd name="connsiteY3" fmla="*/ 22860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0017" h="80962">
                      <a:moveTo>
                        <a:pt x="100965" y="80963"/>
                      </a:moveTo>
                      <a:lnTo>
                        <a:pt x="140018" y="58103"/>
                      </a:lnTo>
                      <a:lnTo>
                        <a:pt x="40005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6F73F2E9-841A-F73B-163A-8954A1B87B3F}"/>
                    </a:ext>
                  </a:extLst>
                </p:cNvPr>
                <p:cNvSpPr/>
                <p:nvPr/>
              </p:nvSpPr>
              <p:spPr>
                <a:xfrm>
                  <a:off x="6797039" y="4789169"/>
                  <a:ext cx="93344" cy="54292"/>
                </a:xfrm>
                <a:custGeom>
                  <a:avLst/>
                  <a:gdLst>
                    <a:gd name="connsiteX0" fmla="*/ 53340 w 93344"/>
                    <a:gd name="connsiteY0" fmla="*/ 54293 h 54292"/>
                    <a:gd name="connsiteX1" fmla="*/ 93345 w 93344"/>
                    <a:gd name="connsiteY1" fmla="*/ 31433 h 54292"/>
                    <a:gd name="connsiteX2" fmla="*/ 40005 w 93344"/>
                    <a:gd name="connsiteY2" fmla="*/ 0 h 54292"/>
                    <a:gd name="connsiteX3" fmla="*/ 0 w 93344"/>
                    <a:gd name="connsiteY3" fmla="*/ 22860 h 54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344" h="54292">
                      <a:moveTo>
                        <a:pt x="53340" y="54293"/>
                      </a:moveTo>
                      <a:lnTo>
                        <a:pt x="93345" y="31433"/>
                      </a:lnTo>
                      <a:lnTo>
                        <a:pt x="40005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E42FCEED-193E-5DE5-1C69-756BF9047A26}"/>
                    </a:ext>
                  </a:extLst>
                </p:cNvPr>
                <p:cNvSpPr/>
                <p:nvPr/>
              </p:nvSpPr>
              <p:spPr>
                <a:xfrm>
                  <a:off x="6850379" y="4820602"/>
                  <a:ext cx="40004" cy="36194"/>
                </a:xfrm>
                <a:custGeom>
                  <a:avLst/>
                  <a:gdLst>
                    <a:gd name="connsiteX0" fmla="*/ 0 w 40004"/>
                    <a:gd name="connsiteY0" fmla="*/ 36195 h 36194"/>
                    <a:gd name="connsiteX1" fmla="*/ 40005 w 40004"/>
                    <a:gd name="connsiteY1" fmla="*/ 13335 h 36194"/>
                    <a:gd name="connsiteX2" fmla="*/ 40005 w 40004"/>
                    <a:gd name="connsiteY2" fmla="*/ 0 h 36194"/>
                    <a:gd name="connsiteX3" fmla="*/ 0 w 40004"/>
                    <a:gd name="connsiteY3" fmla="*/ 22860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04" h="36194">
                      <a:moveTo>
                        <a:pt x="0" y="36195"/>
                      </a:moveTo>
                      <a:lnTo>
                        <a:pt x="40005" y="13335"/>
                      </a:lnTo>
                      <a:lnTo>
                        <a:pt x="40005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B8BA234A-18B4-688F-2A33-0E6FFD788D54}"/>
                    </a:ext>
                  </a:extLst>
                </p:cNvPr>
                <p:cNvSpPr/>
                <p:nvPr/>
              </p:nvSpPr>
              <p:spPr>
                <a:xfrm>
                  <a:off x="6657021" y="4642484"/>
                  <a:ext cx="193357" cy="214312"/>
                </a:xfrm>
                <a:custGeom>
                  <a:avLst/>
                  <a:gdLst>
                    <a:gd name="connsiteX0" fmla="*/ 0 w 193357"/>
                    <a:gd name="connsiteY0" fmla="*/ 0 h 214312"/>
                    <a:gd name="connsiteX1" fmla="*/ 0 w 193357"/>
                    <a:gd name="connsiteY1" fmla="*/ 14288 h 214312"/>
                    <a:gd name="connsiteX2" fmla="*/ 93345 w 193357"/>
                    <a:gd name="connsiteY2" fmla="*/ 67628 h 214312"/>
                    <a:gd name="connsiteX3" fmla="*/ 133350 w 193357"/>
                    <a:gd name="connsiteY3" fmla="*/ 179070 h 214312"/>
                    <a:gd name="connsiteX4" fmla="*/ 193358 w 193357"/>
                    <a:gd name="connsiteY4" fmla="*/ 214313 h 214312"/>
                    <a:gd name="connsiteX5" fmla="*/ 193358 w 193357"/>
                    <a:gd name="connsiteY5" fmla="*/ 200978 h 214312"/>
                    <a:gd name="connsiteX6" fmla="*/ 140018 w 193357"/>
                    <a:gd name="connsiteY6" fmla="*/ 169545 h 214312"/>
                    <a:gd name="connsiteX7" fmla="*/ 100965 w 193357"/>
                    <a:gd name="connsiteY7" fmla="*/ 58103 h 214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357" h="214312">
                      <a:moveTo>
                        <a:pt x="0" y="0"/>
                      </a:moveTo>
                      <a:lnTo>
                        <a:pt x="0" y="14288"/>
                      </a:lnTo>
                      <a:lnTo>
                        <a:pt x="93345" y="67628"/>
                      </a:lnTo>
                      <a:lnTo>
                        <a:pt x="133350" y="179070"/>
                      </a:lnTo>
                      <a:lnTo>
                        <a:pt x="193358" y="214313"/>
                      </a:lnTo>
                      <a:lnTo>
                        <a:pt x="193358" y="200978"/>
                      </a:lnTo>
                      <a:lnTo>
                        <a:pt x="140018" y="169545"/>
                      </a:lnTo>
                      <a:lnTo>
                        <a:pt x="100965" y="58103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47" name="Graphic 2">
                <a:extLst>
                  <a:ext uri="{FF2B5EF4-FFF2-40B4-BE49-F238E27FC236}">
                    <a16:creationId xmlns:a16="http://schemas.microsoft.com/office/drawing/2014/main" id="{3B5AA45A-3732-5111-3D5A-83FBBB92B274}"/>
                  </a:ext>
                </a:extLst>
              </p:cNvPr>
              <p:cNvGrpSpPr/>
              <p:nvPr/>
            </p:nvGrpSpPr>
            <p:grpSpPr>
              <a:xfrm>
                <a:off x="6511289" y="4704396"/>
                <a:ext cx="232409" cy="237172"/>
                <a:chOff x="6511289" y="4704396"/>
                <a:chExt cx="232409" cy="237172"/>
              </a:xfrm>
            </p:grpSpPr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DA6C2324-2AB9-E6F4-8C00-F808DBF8F377}"/>
                    </a:ext>
                  </a:extLst>
                </p:cNvPr>
                <p:cNvSpPr/>
                <p:nvPr/>
              </p:nvSpPr>
              <p:spPr>
                <a:xfrm>
                  <a:off x="6611302" y="4762499"/>
                  <a:ext cx="79057" cy="134302"/>
                </a:xfrm>
                <a:custGeom>
                  <a:avLst/>
                  <a:gdLst>
                    <a:gd name="connsiteX0" fmla="*/ 39052 w 79057"/>
                    <a:gd name="connsiteY0" fmla="*/ 134303 h 134302"/>
                    <a:gd name="connsiteX1" fmla="*/ 79057 w 79057"/>
                    <a:gd name="connsiteY1" fmla="*/ 111443 h 134302"/>
                    <a:gd name="connsiteX2" fmla="*/ 39052 w 79057"/>
                    <a:gd name="connsiteY2" fmla="*/ 0 h 134302"/>
                    <a:gd name="connsiteX3" fmla="*/ 0 w 79057"/>
                    <a:gd name="connsiteY3" fmla="*/ 22860 h 134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057" h="134302">
                      <a:moveTo>
                        <a:pt x="39052" y="134303"/>
                      </a:moveTo>
                      <a:lnTo>
                        <a:pt x="79057" y="111443"/>
                      </a:lnTo>
                      <a:lnTo>
                        <a:pt x="39052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217886E9-349A-7292-744E-E7252533BC76}"/>
                    </a:ext>
                  </a:extLst>
                </p:cNvPr>
                <p:cNvSpPr/>
                <p:nvPr/>
              </p:nvSpPr>
              <p:spPr>
                <a:xfrm>
                  <a:off x="6511289" y="4704396"/>
                  <a:ext cx="139064" cy="80962"/>
                </a:xfrm>
                <a:custGeom>
                  <a:avLst/>
                  <a:gdLst>
                    <a:gd name="connsiteX0" fmla="*/ 100013 w 139064"/>
                    <a:gd name="connsiteY0" fmla="*/ 80963 h 80962"/>
                    <a:gd name="connsiteX1" fmla="*/ 139065 w 139064"/>
                    <a:gd name="connsiteY1" fmla="*/ 58103 h 80962"/>
                    <a:gd name="connsiteX2" fmla="*/ 39052 w 139064"/>
                    <a:gd name="connsiteY2" fmla="*/ 0 h 80962"/>
                    <a:gd name="connsiteX3" fmla="*/ 0 w 139064"/>
                    <a:gd name="connsiteY3" fmla="*/ 22860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64" h="80962">
                      <a:moveTo>
                        <a:pt x="100013" y="80963"/>
                      </a:moveTo>
                      <a:lnTo>
                        <a:pt x="139065" y="58103"/>
                      </a:lnTo>
                      <a:lnTo>
                        <a:pt x="39052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50FD8BB1-046C-B6C5-F7A5-2A32CA1A3230}"/>
                    </a:ext>
                  </a:extLst>
                </p:cNvPr>
                <p:cNvSpPr/>
                <p:nvPr/>
              </p:nvSpPr>
              <p:spPr>
                <a:xfrm>
                  <a:off x="6650354" y="4873942"/>
                  <a:ext cx="93345" cy="54292"/>
                </a:xfrm>
                <a:custGeom>
                  <a:avLst/>
                  <a:gdLst>
                    <a:gd name="connsiteX0" fmla="*/ 53340 w 93345"/>
                    <a:gd name="connsiteY0" fmla="*/ 54292 h 54292"/>
                    <a:gd name="connsiteX1" fmla="*/ 93345 w 93345"/>
                    <a:gd name="connsiteY1" fmla="*/ 31432 h 54292"/>
                    <a:gd name="connsiteX2" fmla="*/ 40005 w 93345"/>
                    <a:gd name="connsiteY2" fmla="*/ 0 h 54292"/>
                    <a:gd name="connsiteX3" fmla="*/ 0 w 93345"/>
                    <a:gd name="connsiteY3" fmla="*/ 22860 h 54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345" h="54292">
                      <a:moveTo>
                        <a:pt x="53340" y="54292"/>
                      </a:moveTo>
                      <a:lnTo>
                        <a:pt x="93345" y="31432"/>
                      </a:lnTo>
                      <a:lnTo>
                        <a:pt x="40005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36DAD48C-4600-920C-2D80-FFF1BA5D035D}"/>
                    </a:ext>
                  </a:extLst>
                </p:cNvPr>
                <p:cNvSpPr/>
                <p:nvPr/>
              </p:nvSpPr>
              <p:spPr>
                <a:xfrm>
                  <a:off x="6703694" y="4905374"/>
                  <a:ext cx="40004" cy="36194"/>
                </a:xfrm>
                <a:custGeom>
                  <a:avLst/>
                  <a:gdLst>
                    <a:gd name="connsiteX0" fmla="*/ 0 w 40004"/>
                    <a:gd name="connsiteY0" fmla="*/ 36195 h 36194"/>
                    <a:gd name="connsiteX1" fmla="*/ 40005 w 40004"/>
                    <a:gd name="connsiteY1" fmla="*/ 13335 h 36194"/>
                    <a:gd name="connsiteX2" fmla="*/ 40005 w 40004"/>
                    <a:gd name="connsiteY2" fmla="*/ 0 h 36194"/>
                    <a:gd name="connsiteX3" fmla="*/ 0 w 40004"/>
                    <a:gd name="connsiteY3" fmla="*/ 22860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04" h="36194">
                      <a:moveTo>
                        <a:pt x="0" y="36195"/>
                      </a:moveTo>
                      <a:lnTo>
                        <a:pt x="40005" y="13335"/>
                      </a:lnTo>
                      <a:lnTo>
                        <a:pt x="40005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CEB51119-5E3D-CB9F-3C1C-2585B71A8C00}"/>
                    </a:ext>
                  </a:extLst>
                </p:cNvPr>
                <p:cNvSpPr/>
                <p:nvPr/>
              </p:nvSpPr>
              <p:spPr>
                <a:xfrm>
                  <a:off x="6511289" y="4727256"/>
                  <a:ext cx="192404" cy="214312"/>
                </a:xfrm>
                <a:custGeom>
                  <a:avLst/>
                  <a:gdLst>
                    <a:gd name="connsiteX0" fmla="*/ 0 w 192404"/>
                    <a:gd name="connsiteY0" fmla="*/ 0 h 214312"/>
                    <a:gd name="connsiteX1" fmla="*/ 0 w 192404"/>
                    <a:gd name="connsiteY1" fmla="*/ 14288 h 214312"/>
                    <a:gd name="connsiteX2" fmla="*/ 92392 w 192404"/>
                    <a:gd name="connsiteY2" fmla="*/ 67628 h 214312"/>
                    <a:gd name="connsiteX3" fmla="*/ 132397 w 192404"/>
                    <a:gd name="connsiteY3" fmla="*/ 179070 h 214312"/>
                    <a:gd name="connsiteX4" fmla="*/ 192405 w 192404"/>
                    <a:gd name="connsiteY4" fmla="*/ 214313 h 214312"/>
                    <a:gd name="connsiteX5" fmla="*/ 192405 w 192404"/>
                    <a:gd name="connsiteY5" fmla="*/ 200978 h 214312"/>
                    <a:gd name="connsiteX6" fmla="*/ 139065 w 192404"/>
                    <a:gd name="connsiteY6" fmla="*/ 169545 h 214312"/>
                    <a:gd name="connsiteX7" fmla="*/ 100013 w 192404"/>
                    <a:gd name="connsiteY7" fmla="*/ 58103 h 214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2404" h="214312">
                      <a:moveTo>
                        <a:pt x="0" y="0"/>
                      </a:moveTo>
                      <a:lnTo>
                        <a:pt x="0" y="14288"/>
                      </a:lnTo>
                      <a:lnTo>
                        <a:pt x="92392" y="67628"/>
                      </a:lnTo>
                      <a:lnTo>
                        <a:pt x="132397" y="179070"/>
                      </a:lnTo>
                      <a:lnTo>
                        <a:pt x="192405" y="214313"/>
                      </a:lnTo>
                      <a:lnTo>
                        <a:pt x="192405" y="200978"/>
                      </a:lnTo>
                      <a:lnTo>
                        <a:pt x="139065" y="169545"/>
                      </a:lnTo>
                      <a:lnTo>
                        <a:pt x="100013" y="58103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53" name="Graphic 2">
                <a:extLst>
                  <a:ext uri="{FF2B5EF4-FFF2-40B4-BE49-F238E27FC236}">
                    <a16:creationId xmlns:a16="http://schemas.microsoft.com/office/drawing/2014/main" id="{BDA88ECD-FC99-E02C-6325-0ADD1CFE9060}"/>
                  </a:ext>
                </a:extLst>
              </p:cNvPr>
              <p:cNvGrpSpPr/>
              <p:nvPr/>
            </p:nvGrpSpPr>
            <p:grpSpPr>
              <a:xfrm>
                <a:off x="6362699" y="4789169"/>
                <a:ext cx="232409" cy="237172"/>
                <a:chOff x="6362699" y="4789169"/>
                <a:chExt cx="232409" cy="237172"/>
              </a:xfrm>
            </p:grpSpPr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C3CB0C09-5B04-AA4A-F802-E77E4AC1E6E2}"/>
                    </a:ext>
                  </a:extLst>
                </p:cNvPr>
                <p:cNvSpPr/>
                <p:nvPr/>
              </p:nvSpPr>
              <p:spPr>
                <a:xfrm>
                  <a:off x="6462712" y="4847271"/>
                  <a:ext cx="79057" cy="134302"/>
                </a:xfrm>
                <a:custGeom>
                  <a:avLst/>
                  <a:gdLst>
                    <a:gd name="connsiteX0" fmla="*/ 40005 w 79057"/>
                    <a:gd name="connsiteY0" fmla="*/ 134303 h 134302"/>
                    <a:gd name="connsiteX1" fmla="*/ 79058 w 79057"/>
                    <a:gd name="connsiteY1" fmla="*/ 111443 h 134302"/>
                    <a:gd name="connsiteX2" fmla="*/ 39053 w 79057"/>
                    <a:gd name="connsiteY2" fmla="*/ 0 h 134302"/>
                    <a:gd name="connsiteX3" fmla="*/ 0 w 79057"/>
                    <a:gd name="connsiteY3" fmla="*/ 22860 h 134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057" h="134302">
                      <a:moveTo>
                        <a:pt x="40005" y="134303"/>
                      </a:moveTo>
                      <a:lnTo>
                        <a:pt x="79058" y="111443"/>
                      </a:lnTo>
                      <a:lnTo>
                        <a:pt x="39053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5844DED2-FA10-BED6-1AF7-8D74CAF4FE9D}"/>
                    </a:ext>
                  </a:extLst>
                </p:cNvPr>
                <p:cNvSpPr/>
                <p:nvPr/>
              </p:nvSpPr>
              <p:spPr>
                <a:xfrm>
                  <a:off x="6362699" y="4789169"/>
                  <a:ext cx="139065" cy="80962"/>
                </a:xfrm>
                <a:custGeom>
                  <a:avLst/>
                  <a:gdLst>
                    <a:gd name="connsiteX0" fmla="*/ 100013 w 139065"/>
                    <a:gd name="connsiteY0" fmla="*/ 80963 h 80962"/>
                    <a:gd name="connsiteX1" fmla="*/ 139065 w 139065"/>
                    <a:gd name="connsiteY1" fmla="*/ 58103 h 80962"/>
                    <a:gd name="connsiteX2" fmla="*/ 39053 w 139065"/>
                    <a:gd name="connsiteY2" fmla="*/ 0 h 80962"/>
                    <a:gd name="connsiteX3" fmla="*/ 0 w 139065"/>
                    <a:gd name="connsiteY3" fmla="*/ 22860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65" h="80962">
                      <a:moveTo>
                        <a:pt x="100013" y="80963"/>
                      </a:moveTo>
                      <a:lnTo>
                        <a:pt x="139065" y="58103"/>
                      </a:lnTo>
                      <a:lnTo>
                        <a:pt x="39053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B5B1EFD3-5976-E016-83B5-8DC4459245E4}"/>
                    </a:ext>
                  </a:extLst>
                </p:cNvPr>
                <p:cNvSpPr/>
                <p:nvPr/>
              </p:nvSpPr>
              <p:spPr>
                <a:xfrm>
                  <a:off x="6502716" y="4958714"/>
                  <a:ext cx="92392" cy="53340"/>
                </a:xfrm>
                <a:custGeom>
                  <a:avLst/>
                  <a:gdLst>
                    <a:gd name="connsiteX0" fmla="*/ 53340 w 92392"/>
                    <a:gd name="connsiteY0" fmla="*/ 53340 h 53340"/>
                    <a:gd name="connsiteX1" fmla="*/ 92392 w 92392"/>
                    <a:gd name="connsiteY1" fmla="*/ 30480 h 53340"/>
                    <a:gd name="connsiteX2" fmla="*/ 39053 w 92392"/>
                    <a:gd name="connsiteY2" fmla="*/ 0 h 53340"/>
                    <a:gd name="connsiteX3" fmla="*/ 0 w 92392"/>
                    <a:gd name="connsiteY3" fmla="*/ 22860 h 5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92" h="53340">
                      <a:moveTo>
                        <a:pt x="53340" y="53340"/>
                      </a:moveTo>
                      <a:lnTo>
                        <a:pt x="92392" y="30480"/>
                      </a:lnTo>
                      <a:lnTo>
                        <a:pt x="39053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9F996A78-E434-1DE3-272D-727BF4087BF9}"/>
                    </a:ext>
                  </a:extLst>
                </p:cNvPr>
                <p:cNvSpPr/>
                <p:nvPr/>
              </p:nvSpPr>
              <p:spPr>
                <a:xfrm>
                  <a:off x="6556057" y="4989194"/>
                  <a:ext cx="39052" cy="37147"/>
                </a:xfrm>
                <a:custGeom>
                  <a:avLst/>
                  <a:gdLst>
                    <a:gd name="connsiteX0" fmla="*/ 0 w 39052"/>
                    <a:gd name="connsiteY0" fmla="*/ 37148 h 37147"/>
                    <a:gd name="connsiteX1" fmla="*/ 39052 w 39052"/>
                    <a:gd name="connsiteY1" fmla="*/ 14288 h 37147"/>
                    <a:gd name="connsiteX2" fmla="*/ 39052 w 39052"/>
                    <a:gd name="connsiteY2" fmla="*/ 0 h 37147"/>
                    <a:gd name="connsiteX3" fmla="*/ 0 w 39052"/>
                    <a:gd name="connsiteY3" fmla="*/ 22860 h 37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052" h="37147">
                      <a:moveTo>
                        <a:pt x="0" y="37148"/>
                      </a:moveTo>
                      <a:lnTo>
                        <a:pt x="39052" y="14288"/>
                      </a:lnTo>
                      <a:lnTo>
                        <a:pt x="39052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5D2FDE43-239E-86C7-D72B-4C679517757F}"/>
                    </a:ext>
                  </a:extLst>
                </p:cNvPr>
                <p:cNvSpPr/>
                <p:nvPr/>
              </p:nvSpPr>
              <p:spPr>
                <a:xfrm>
                  <a:off x="6362699" y="4812029"/>
                  <a:ext cx="193357" cy="214312"/>
                </a:xfrm>
                <a:custGeom>
                  <a:avLst/>
                  <a:gdLst>
                    <a:gd name="connsiteX0" fmla="*/ 0 w 193357"/>
                    <a:gd name="connsiteY0" fmla="*/ 0 h 214312"/>
                    <a:gd name="connsiteX1" fmla="*/ 0 w 193357"/>
                    <a:gd name="connsiteY1" fmla="*/ 13335 h 214312"/>
                    <a:gd name="connsiteX2" fmla="*/ 92392 w 193357"/>
                    <a:gd name="connsiteY2" fmla="*/ 66675 h 214312"/>
                    <a:gd name="connsiteX3" fmla="*/ 132397 w 193357"/>
                    <a:gd name="connsiteY3" fmla="*/ 179070 h 214312"/>
                    <a:gd name="connsiteX4" fmla="*/ 193358 w 193357"/>
                    <a:gd name="connsiteY4" fmla="*/ 214313 h 214312"/>
                    <a:gd name="connsiteX5" fmla="*/ 193358 w 193357"/>
                    <a:gd name="connsiteY5" fmla="*/ 200025 h 214312"/>
                    <a:gd name="connsiteX6" fmla="*/ 140017 w 193357"/>
                    <a:gd name="connsiteY6" fmla="*/ 169545 h 214312"/>
                    <a:gd name="connsiteX7" fmla="*/ 100013 w 193357"/>
                    <a:gd name="connsiteY7" fmla="*/ 58102 h 214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357" h="214312">
                      <a:moveTo>
                        <a:pt x="0" y="0"/>
                      </a:moveTo>
                      <a:lnTo>
                        <a:pt x="0" y="13335"/>
                      </a:lnTo>
                      <a:lnTo>
                        <a:pt x="92392" y="66675"/>
                      </a:lnTo>
                      <a:lnTo>
                        <a:pt x="132397" y="179070"/>
                      </a:lnTo>
                      <a:lnTo>
                        <a:pt x="193358" y="214313"/>
                      </a:lnTo>
                      <a:lnTo>
                        <a:pt x="193358" y="200025"/>
                      </a:lnTo>
                      <a:lnTo>
                        <a:pt x="140017" y="169545"/>
                      </a:lnTo>
                      <a:lnTo>
                        <a:pt x="100013" y="58102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59" name="Graphic 2">
                <a:extLst>
                  <a:ext uri="{FF2B5EF4-FFF2-40B4-BE49-F238E27FC236}">
                    <a16:creationId xmlns:a16="http://schemas.microsoft.com/office/drawing/2014/main" id="{25600B19-095C-C967-E50F-F862F05B1925}"/>
                  </a:ext>
                </a:extLst>
              </p:cNvPr>
              <p:cNvGrpSpPr/>
              <p:nvPr/>
            </p:nvGrpSpPr>
            <p:grpSpPr>
              <a:xfrm>
                <a:off x="6216966" y="4873942"/>
                <a:ext cx="232410" cy="237172"/>
                <a:chOff x="6216966" y="4873942"/>
                <a:chExt cx="232410" cy="237172"/>
              </a:xfrm>
            </p:grpSpPr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5B79E065-CF95-19AA-A126-01364890CA43}"/>
                    </a:ext>
                  </a:extLst>
                </p:cNvPr>
                <p:cNvSpPr/>
                <p:nvPr/>
              </p:nvSpPr>
              <p:spPr>
                <a:xfrm>
                  <a:off x="6316979" y="4932044"/>
                  <a:ext cx="79057" cy="134302"/>
                </a:xfrm>
                <a:custGeom>
                  <a:avLst/>
                  <a:gdLst>
                    <a:gd name="connsiteX0" fmla="*/ 40005 w 79057"/>
                    <a:gd name="connsiteY0" fmla="*/ 134303 h 134302"/>
                    <a:gd name="connsiteX1" fmla="*/ 79058 w 79057"/>
                    <a:gd name="connsiteY1" fmla="*/ 111443 h 134302"/>
                    <a:gd name="connsiteX2" fmla="*/ 39053 w 79057"/>
                    <a:gd name="connsiteY2" fmla="*/ 0 h 134302"/>
                    <a:gd name="connsiteX3" fmla="*/ 0 w 79057"/>
                    <a:gd name="connsiteY3" fmla="*/ 22860 h 134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057" h="134302">
                      <a:moveTo>
                        <a:pt x="40005" y="134303"/>
                      </a:moveTo>
                      <a:lnTo>
                        <a:pt x="79058" y="111443"/>
                      </a:lnTo>
                      <a:lnTo>
                        <a:pt x="39053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24A26AB8-5915-D7A5-5F2E-D25CE7E743DC}"/>
                    </a:ext>
                  </a:extLst>
                </p:cNvPr>
                <p:cNvSpPr/>
                <p:nvPr/>
              </p:nvSpPr>
              <p:spPr>
                <a:xfrm>
                  <a:off x="6216966" y="4873942"/>
                  <a:ext cx="139065" cy="80962"/>
                </a:xfrm>
                <a:custGeom>
                  <a:avLst/>
                  <a:gdLst>
                    <a:gd name="connsiteX0" fmla="*/ 100013 w 139065"/>
                    <a:gd name="connsiteY0" fmla="*/ 80963 h 80962"/>
                    <a:gd name="connsiteX1" fmla="*/ 139065 w 139065"/>
                    <a:gd name="connsiteY1" fmla="*/ 58102 h 80962"/>
                    <a:gd name="connsiteX2" fmla="*/ 39053 w 139065"/>
                    <a:gd name="connsiteY2" fmla="*/ 0 h 80962"/>
                    <a:gd name="connsiteX3" fmla="*/ 0 w 139065"/>
                    <a:gd name="connsiteY3" fmla="*/ 22860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065" h="80962">
                      <a:moveTo>
                        <a:pt x="100013" y="80963"/>
                      </a:moveTo>
                      <a:lnTo>
                        <a:pt x="139065" y="58102"/>
                      </a:lnTo>
                      <a:lnTo>
                        <a:pt x="39053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AB11B6F9-4F5C-2D28-E498-E178B22EC352}"/>
                    </a:ext>
                  </a:extLst>
                </p:cNvPr>
                <p:cNvSpPr/>
                <p:nvPr/>
              </p:nvSpPr>
              <p:spPr>
                <a:xfrm>
                  <a:off x="6356984" y="5043487"/>
                  <a:ext cx="92392" cy="54292"/>
                </a:xfrm>
                <a:custGeom>
                  <a:avLst/>
                  <a:gdLst>
                    <a:gd name="connsiteX0" fmla="*/ 53340 w 92392"/>
                    <a:gd name="connsiteY0" fmla="*/ 54293 h 54292"/>
                    <a:gd name="connsiteX1" fmla="*/ 92393 w 92392"/>
                    <a:gd name="connsiteY1" fmla="*/ 31432 h 54292"/>
                    <a:gd name="connsiteX2" fmla="*/ 39053 w 92392"/>
                    <a:gd name="connsiteY2" fmla="*/ 0 h 54292"/>
                    <a:gd name="connsiteX3" fmla="*/ 0 w 92392"/>
                    <a:gd name="connsiteY3" fmla="*/ 22860 h 54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92" h="54292">
                      <a:moveTo>
                        <a:pt x="53340" y="54293"/>
                      </a:moveTo>
                      <a:lnTo>
                        <a:pt x="92393" y="31432"/>
                      </a:lnTo>
                      <a:lnTo>
                        <a:pt x="39053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63" name="Freeform: Shape 162">
                  <a:extLst>
                    <a:ext uri="{FF2B5EF4-FFF2-40B4-BE49-F238E27FC236}">
                      <a16:creationId xmlns:a16="http://schemas.microsoft.com/office/drawing/2014/main" id="{8A49C234-344B-C77B-3458-B60BB046DF45}"/>
                    </a:ext>
                  </a:extLst>
                </p:cNvPr>
                <p:cNvSpPr/>
                <p:nvPr/>
              </p:nvSpPr>
              <p:spPr>
                <a:xfrm>
                  <a:off x="6410324" y="5074919"/>
                  <a:ext cx="39052" cy="36195"/>
                </a:xfrm>
                <a:custGeom>
                  <a:avLst/>
                  <a:gdLst>
                    <a:gd name="connsiteX0" fmla="*/ 0 w 39052"/>
                    <a:gd name="connsiteY0" fmla="*/ 36195 h 36195"/>
                    <a:gd name="connsiteX1" fmla="*/ 39053 w 39052"/>
                    <a:gd name="connsiteY1" fmla="*/ 13335 h 36195"/>
                    <a:gd name="connsiteX2" fmla="*/ 39053 w 39052"/>
                    <a:gd name="connsiteY2" fmla="*/ 0 h 36195"/>
                    <a:gd name="connsiteX3" fmla="*/ 0 w 39052"/>
                    <a:gd name="connsiteY3" fmla="*/ 22860 h 36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052" h="36195">
                      <a:moveTo>
                        <a:pt x="0" y="36195"/>
                      </a:moveTo>
                      <a:lnTo>
                        <a:pt x="39053" y="13335"/>
                      </a:lnTo>
                      <a:lnTo>
                        <a:pt x="39053" y="0"/>
                      </a:lnTo>
                      <a:lnTo>
                        <a:pt x="0" y="22860"/>
                      </a:ln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4C009BD0-D91A-36E6-75DB-59C709F774B4}"/>
                    </a:ext>
                  </a:extLst>
                </p:cNvPr>
                <p:cNvSpPr/>
                <p:nvPr/>
              </p:nvSpPr>
              <p:spPr>
                <a:xfrm>
                  <a:off x="6216966" y="4896802"/>
                  <a:ext cx="193357" cy="214312"/>
                </a:xfrm>
                <a:custGeom>
                  <a:avLst/>
                  <a:gdLst>
                    <a:gd name="connsiteX0" fmla="*/ 0 w 193357"/>
                    <a:gd name="connsiteY0" fmla="*/ 0 h 214312"/>
                    <a:gd name="connsiteX1" fmla="*/ 0 w 193357"/>
                    <a:gd name="connsiteY1" fmla="*/ 13335 h 214312"/>
                    <a:gd name="connsiteX2" fmla="*/ 92392 w 193357"/>
                    <a:gd name="connsiteY2" fmla="*/ 67628 h 214312"/>
                    <a:gd name="connsiteX3" fmla="*/ 132398 w 193357"/>
                    <a:gd name="connsiteY3" fmla="*/ 179070 h 214312"/>
                    <a:gd name="connsiteX4" fmla="*/ 193358 w 193357"/>
                    <a:gd name="connsiteY4" fmla="*/ 214313 h 214312"/>
                    <a:gd name="connsiteX5" fmla="*/ 193358 w 193357"/>
                    <a:gd name="connsiteY5" fmla="*/ 200978 h 214312"/>
                    <a:gd name="connsiteX6" fmla="*/ 140017 w 193357"/>
                    <a:gd name="connsiteY6" fmla="*/ 169545 h 214312"/>
                    <a:gd name="connsiteX7" fmla="*/ 100013 w 193357"/>
                    <a:gd name="connsiteY7" fmla="*/ 58103 h 214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357" h="214312">
                      <a:moveTo>
                        <a:pt x="0" y="0"/>
                      </a:moveTo>
                      <a:lnTo>
                        <a:pt x="0" y="13335"/>
                      </a:lnTo>
                      <a:lnTo>
                        <a:pt x="92392" y="67628"/>
                      </a:lnTo>
                      <a:lnTo>
                        <a:pt x="132398" y="179070"/>
                      </a:lnTo>
                      <a:lnTo>
                        <a:pt x="193358" y="214313"/>
                      </a:lnTo>
                      <a:lnTo>
                        <a:pt x="193358" y="200978"/>
                      </a:lnTo>
                      <a:lnTo>
                        <a:pt x="140017" y="169545"/>
                      </a:lnTo>
                      <a:lnTo>
                        <a:pt x="100013" y="58103"/>
                      </a:ln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165" name="Graphic 2">
              <a:extLst>
                <a:ext uri="{FF2B5EF4-FFF2-40B4-BE49-F238E27FC236}">
                  <a16:creationId xmlns:a16="http://schemas.microsoft.com/office/drawing/2014/main" id="{685781FE-C726-8B24-FF32-555CCCC3791E}"/>
                </a:ext>
              </a:extLst>
            </p:cNvPr>
            <p:cNvGrpSpPr/>
            <p:nvPr/>
          </p:nvGrpSpPr>
          <p:grpSpPr>
            <a:xfrm>
              <a:off x="5754052" y="4130039"/>
              <a:ext cx="841057" cy="487679"/>
              <a:chOff x="5754052" y="4130039"/>
              <a:chExt cx="841057" cy="487679"/>
            </a:xfrm>
          </p:grpSpPr>
          <p:grpSp>
            <p:nvGrpSpPr>
              <p:cNvPr id="166" name="Graphic 2">
                <a:extLst>
                  <a:ext uri="{FF2B5EF4-FFF2-40B4-BE49-F238E27FC236}">
                    <a16:creationId xmlns:a16="http://schemas.microsoft.com/office/drawing/2014/main" id="{58EBE399-B8B1-020B-D0C3-8DF5797C1898}"/>
                  </a:ext>
                </a:extLst>
              </p:cNvPr>
              <p:cNvGrpSpPr/>
              <p:nvPr/>
            </p:nvGrpSpPr>
            <p:grpSpPr>
              <a:xfrm>
                <a:off x="5754052" y="4130039"/>
                <a:ext cx="841057" cy="487679"/>
                <a:chOff x="5754052" y="4130039"/>
                <a:chExt cx="841057" cy="487679"/>
              </a:xfrm>
            </p:grpSpPr>
            <p:sp>
              <p:nvSpPr>
                <p:cNvPr id="167" name="Freeform: Shape 166">
                  <a:extLst>
                    <a:ext uri="{FF2B5EF4-FFF2-40B4-BE49-F238E27FC236}">
                      <a16:creationId xmlns:a16="http://schemas.microsoft.com/office/drawing/2014/main" id="{15ACEA56-AF1A-30A7-7C91-719B5B17A744}"/>
                    </a:ext>
                  </a:extLst>
                </p:cNvPr>
                <p:cNvSpPr/>
                <p:nvPr/>
              </p:nvSpPr>
              <p:spPr>
                <a:xfrm>
                  <a:off x="5754052" y="4130039"/>
                  <a:ext cx="419100" cy="485775"/>
                </a:xfrm>
                <a:custGeom>
                  <a:avLst/>
                  <a:gdLst>
                    <a:gd name="connsiteX0" fmla="*/ 0 w 419100"/>
                    <a:gd name="connsiteY0" fmla="*/ 243840 h 485775"/>
                    <a:gd name="connsiteX1" fmla="*/ 31432 w 419100"/>
                    <a:gd name="connsiteY1" fmla="*/ 261938 h 485775"/>
                    <a:gd name="connsiteX2" fmla="*/ 419100 w 419100"/>
                    <a:gd name="connsiteY2" fmla="*/ 485775 h 485775"/>
                    <a:gd name="connsiteX3" fmla="*/ 419100 w 419100"/>
                    <a:gd name="connsiteY3" fmla="*/ 0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00" h="485775">
                      <a:moveTo>
                        <a:pt x="0" y="243840"/>
                      </a:moveTo>
                      <a:lnTo>
                        <a:pt x="31432" y="261938"/>
                      </a:lnTo>
                      <a:lnTo>
                        <a:pt x="419100" y="485775"/>
                      </a:lnTo>
                      <a:lnTo>
                        <a:pt x="419100" y="0"/>
                      </a:lnTo>
                      <a:close/>
                    </a:path>
                  </a:pathLst>
                </a:custGeom>
                <a:solidFill>
                  <a:srgbClr val="D4D5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68" name="Freeform: Shape 167">
                  <a:extLst>
                    <a:ext uri="{FF2B5EF4-FFF2-40B4-BE49-F238E27FC236}">
                      <a16:creationId xmlns:a16="http://schemas.microsoft.com/office/drawing/2014/main" id="{E5EE2EBF-D1DC-95E3-CBC3-D71C853A66A0}"/>
                    </a:ext>
                  </a:extLst>
                </p:cNvPr>
                <p:cNvSpPr/>
                <p:nvPr/>
              </p:nvSpPr>
              <p:spPr>
                <a:xfrm>
                  <a:off x="6173152" y="4130039"/>
                  <a:ext cx="421957" cy="487679"/>
                </a:xfrm>
                <a:custGeom>
                  <a:avLst/>
                  <a:gdLst>
                    <a:gd name="connsiteX0" fmla="*/ 0 w 421957"/>
                    <a:gd name="connsiteY0" fmla="*/ 0 h 487679"/>
                    <a:gd name="connsiteX1" fmla="*/ 0 w 421957"/>
                    <a:gd name="connsiteY1" fmla="*/ 485775 h 487679"/>
                    <a:gd name="connsiteX2" fmla="*/ 2857 w 421957"/>
                    <a:gd name="connsiteY2" fmla="*/ 487680 h 487679"/>
                    <a:gd name="connsiteX3" fmla="*/ 390525 w 421957"/>
                    <a:gd name="connsiteY3" fmla="*/ 261938 h 487679"/>
                    <a:gd name="connsiteX4" fmla="*/ 421957 w 421957"/>
                    <a:gd name="connsiteY4" fmla="*/ 243840 h 487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1957" h="487679">
                      <a:moveTo>
                        <a:pt x="0" y="0"/>
                      </a:moveTo>
                      <a:lnTo>
                        <a:pt x="0" y="485775"/>
                      </a:lnTo>
                      <a:lnTo>
                        <a:pt x="2857" y="487680"/>
                      </a:lnTo>
                      <a:lnTo>
                        <a:pt x="390525" y="261938"/>
                      </a:lnTo>
                      <a:lnTo>
                        <a:pt x="421957" y="243840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F01EB4A3-7B95-65F0-FCED-DD4F5E8673F4}"/>
                  </a:ext>
                </a:extLst>
              </p:cNvPr>
              <p:cNvSpPr/>
              <p:nvPr/>
            </p:nvSpPr>
            <p:spPr>
              <a:xfrm>
                <a:off x="5785484" y="4167187"/>
                <a:ext cx="778192" cy="450532"/>
              </a:xfrm>
              <a:custGeom>
                <a:avLst/>
                <a:gdLst>
                  <a:gd name="connsiteX0" fmla="*/ 778193 w 778192"/>
                  <a:gd name="connsiteY0" fmla="*/ 224790 h 450532"/>
                  <a:gd name="connsiteX1" fmla="*/ 390525 w 778192"/>
                  <a:gd name="connsiteY1" fmla="*/ 450532 h 450532"/>
                  <a:gd name="connsiteX2" fmla="*/ 0 w 778192"/>
                  <a:gd name="connsiteY2" fmla="*/ 224790 h 450532"/>
                  <a:gd name="connsiteX3" fmla="*/ 387668 w 778192"/>
                  <a:gd name="connsiteY3" fmla="*/ 0 h 450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8192" h="450532">
                    <a:moveTo>
                      <a:pt x="778193" y="224790"/>
                    </a:moveTo>
                    <a:lnTo>
                      <a:pt x="390525" y="450532"/>
                    </a:lnTo>
                    <a:lnTo>
                      <a:pt x="0" y="224790"/>
                    </a:lnTo>
                    <a:lnTo>
                      <a:pt x="387668" y="0"/>
                    </a:lnTo>
                    <a:close/>
                  </a:path>
                </a:pathLst>
              </a:custGeom>
              <a:solidFill>
                <a:srgbClr val="05D4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DC1AC24B-A243-5748-A803-A457E693551C}"/>
                </a:ext>
              </a:extLst>
            </p:cNvPr>
            <p:cNvSpPr/>
            <p:nvPr/>
          </p:nvSpPr>
          <p:spPr>
            <a:xfrm>
              <a:off x="5785484" y="4167187"/>
              <a:ext cx="778192" cy="450532"/>
            </a:xfrm>
            <a:custGeom>
              <a:avLst/>
              <a:gdLst>
                <a:gd name="connsiteX0" fmla="*/ 778193 w 778192"/>
                <a:gd name="connsiteY0" fmla="*/ 224790 h 450532"/>
                <a:gd name="connsiteX1" fmla="*/ 390525 w 778192"/>
                <a:gd name="connsiteY1" fmla="*/ 450532 h 450532"/>
                <a:gd name="connsiteX2" fmla="*/ 0 w 778192"/>
                <a:gd name="connsiteY2" fmla="*/ 224790 h 450532"/>
                <a:gd name="connsiteX3" fmla="*/ 387668 w 778192"/>
                <a:gd name="connsiteY3" fmla="*/ 0 h 45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192" h="450532">
                  <a:moveTo>
                    <a:pt x="778193" y="224790"/>
                  </a:moveTo>
                  <a:lnTo>
                    <a:pt x="390525" y="450532"/>
                  </a:lnTo>
                  <a:lnTo>
                    <a:pt x="0" y="224790"/>
                  </a:lnTo>
                  <a:lnTo>
                    <a:pt x="387668" y="0"/>
                  </a:lnTo>
                  <a:close/>
                </a:path>
              </a:pathLst>
            </a:custGeom>
            <a:solidFill>
              <a:srgbClr val="05D4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171" name="Graphic 2">
              <a:extLst>
                <a:ext uri="{FF2B5EF4-FFF2-40B4-BE49-F238E27FC236}">
                  <a16:creationId xmlns:a16="http://schemas.microsoft.com/office/drawing/2014/main" id="{C949B3F1-F4A9-AFBF-F58B-995B790CDBB9}"/>
                </a:ext>
              </a:extLst>
            </p:cNvPr>
            <p:cNvGrpSpPr/>
            <p:nvPr/>
          </p:nvGrpSpPr>
          <p:grpSpPr>
            <a:xfrm>
              <a:off x="5979794" y="4239577"/>
              <a:ext cx="403859" cy="305752"/>
              <a:chOff x="5979794" y="4239577"/>
              <a:chExt cx="403859" cy="305752"/>
            </a:xfrm>
          </p:grpSpPr>
          <p:grpSp>
            <p:nvGrpSpPr>
              <p:cNvPr id="172" name="Graphic 2">
                <a:extLst>
                  <a:ext uri="{FF2B5EF4-FFF2-40B4-BE49-F238E27FC236}">
                    <a16:creationId xmlns:a16="http://schemas.microsoft.com/office/drawing/2014/main" id="{3B2726BD-8FB3-7544-428E-B1B2944B6F98}"/>
                  </a:ext>
                </a:extLst>
              </p:cNvPr>
              <p:cNvGrpSpPr/>
              <p:nvPr/>
            </p:nvGrpSpPr>
            <p:grpSpPr>
              <a:xfrm>
                <a:off x="6132194" y="4239577"/>
                <a:ext cx="251459" cy="169544"/>
                <a:chOff x="6132194" y="4239577"/>
                <a:chExt cx="251459" cy="169544"/>
              </a:xfrm>
            </p:grpSpPr>
            <p:sp>
              <p:nvSpPr>
                <p:cNvPr id="173" name="Freeform: Shape 172">
                  <a:extLst>
                    <a:ext uri="{FF2B5EF4-FFF2-40B4-BE49-F238E27FC236}">
                      <a16:creationId xmlns:a16="http://schemas.microsoft.com/office/drawing/2014/main" id="{38A30D1D-F05B-3698-CD50-DE8E7DD097A1}"/>
                    </a:ext>
                  </a:extLst>
                </p:cNvPr>
                <p:cNvSpPr/>
                <p:nvPr/>
              </p:nvSpPr>
              <p:spPr>
                <a:xfrm>
                  <a:off x="6337934" y="4358639"/>
                  <a:ext cx="45720" cy="50482"/>
                </a:xfrm>
                <a:custGeom>
                  <a:avLst/>
                  <a:gdLst>
                    <a:gd name="connsiteX0" fmla="*/ 45720 w 45720"/>
                    <a:gd name="connsiteY0" fmla="*/ 0 h 50482"/>
                    <a:gd name="connsiteX1" fmla="*/ 45720 w 45720"/>
                    <a:gd name="connsiteY1" fmla="*/ 23813 h 50482"/>
                    <a:gd name="connsiteX2" fmla="*/ 0 w 45720"/>
                    <a:gd name="connsiteY2" fmla="*/ 50482 h 50482"/>
                    <a:gd name="connsiteX3" fmla="*/ 0 w 45720"/>
                    <a:gd name="connsiteY3" fmla="*/ 26670 h 50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720" h="50482">
                      <a:moveTo>
                        <a:pt x="45720" y="0"/>
                      </a:moveTo>
                      <a:lnTo>
                        <a:pt x="45720" y="23813"/>
                      </a:lnTo>
                      <a:lnTo>
                        <a:pt x="0" y="50482"/>
                      </a:lnTo>
                      <a:lnTo>
                        <a:pt x="0" y="26670"/>
                      </a:lnTo>
                      <a:close/>
                    </a:path>
                  </a:pathLst>
                </a:custGeom>
                <a:solidFill>
                  <a:srgbClr val="D4D5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4" name="Freeform: Shape 173">
                  <a:extLst>
                    <a:ext uri="{FF2B5EF4-FFF2-40B4-BE49-F238E27FC236}">
                      <a16:creationId xmlns:a16="http://schemas.microsoft.com/office/drawing/2014/main" id="{408CCB44-CFC1-6E05-E2CA-CB51DDE56BF9}"/>
                    </a:ext>
                  </a:extLst>
                </p:cNvPr>
                <p:cNvSpPr/>
                <p:nvPr/>
              </p:nvSpPr>
              <p:spPr>
                <a:xfrm>
                  <a:off x="6132194" y="4266246"/>
                  <a:ext cx="205739" cy="142875"/>
                </a:xfrm>
                <a:custGeom>
                  <a:avLst/>
                  <a:gdLst>
                    <a:gd name="connsiteX0" fmla="*/ 205740 w 205739"/>
                    <a:gd name="connsiteY0" fmla="*/ 119063 h 142875"/>
                    <a:gd name="connsiteX1" fmla="*/ 205740 w 205739"/>
                    <a:gd name="connsiteY1" fmla="*/ 142875 h 142875"/>
                    <a:gd name="connsiteX2" fmla="*/ 0 w 205739"/>
                    <a:gd name="connsiteY2" fmla="*/ 23813 h 142875"/>
                    <a:gd name="connsiteX3" fmla="*/ 0 w 205739"/>
                    <a:gd name="connsiteY3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5739" h="142875">
                      <a:moveTo>
                        <a:pt x="205740" y="119063"/>
                      </a:moveTo>
                      <a:lnTo>
                        <a:pt x="205740" y="142875"/>
                      </a:lnTo>
                      <a:lnTo>
                        <a:pt x="0" y="238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5" name="Freeform: Shape 174">
                  <a:extLst>
                    <a:ext uri="{FF2B5EF4-FFF2-40B4-BE49-F238E27FC236}">
                      <a16:creationId xmlns:a16="http://schemas.microsoft.com/office/drawing/2014/main" id="{C28F8F4F-374F-632B-8A2D-1D909F726920}"/>
                    </a:ext>
                  </a:extLst>
                </p:cNvPr>
                <p:cNvSpPr/>
                <p:nvPr/>
              </p:nvSpPr>
              <p:spPr>
                <a:xfrm>
                  <a:off x="6132194" y="4239577"/>
                  <a:ext cx="251459" cy="145732"/>
                </a:xfrm>
                <a:custGeom>
                  <a:avLst/>
                  <a:gdLst>
                    <a:gd name="connsiteX0" fmla="*/ 251460 w 251459"/>
                    <a:gd name="connsiteY0" fmla="*/ 119063 h 145732"/>
                    <a:gd name="connsiteX1" fmla="*/ 205740 w 251459"/>
                    <a:gd name="connsiteY1" fmla="*/ 145732 h 145732"/>
                    <a:gd name="connsiteX2" fmla="*/ 0 w 251459"/>
                    <a:gd name="connsiteY2" fmla="*/ 26670 h 145732"/>
                    <a:gd name="connsiteX3" fmla="*/ 45720 w 251459"/>
                    <a:gd name="connsiteY3" fmla="*/ 0 h 145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1459" h="145732">
                      <a:moveTo>
                        <a:pt x="251460" y="119063"/>
                      </a:moveTo>
                      <a:lnTo>
                        <a:pt x="205740" y="145732"/>
                      </a:lnTo>
                      <a:lnTo>
                        <a:pt x="0" y="26670"/>
                      </a:lnTo>
                      <a:lnTo>
                        <a:pt x="45720" y="0"/>
                      </a:lnTo>
                      <a:close/>
                    </a:path>
                  </a:pathLst>
                </a:custGeom>
                <a:solidFill>
                  <a:srgbClr val="EEEF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76" name="Graphic 2">
                <a:extLst>
                  <a:ext uri="{FF2B5EF4-FFF2-40B4-BE49-F238E27FC236}">
                    <a16:creationId xmlns:a16="http://schemas.microsoft.com/office/drawing/2014/main" id="{2A98ECAB-0969-EF1F-712C-04CB5D5D77EA}"/>
                  </a:ext>
                </a:extLst>
              </p:cNvPr>
              <p:cNvGrpSpPr/>
              <p:nvPr/>
            </p:nvGrpSpPr>
            <p:grpSpPr>
              <a:xfrm>
                <a:off x="5979794" y="4327207"/>
                <a:ext cx="332422" cy="218122"/>
                <a:chOff x="5979794" y="4327207"/>
                <a:chExt cx="332422" cy="218122"/>
              </a:xfrm>
            </p:grpSpPr>
            <p:grpSp>
              <p:nvGrpSpPr>
                <p:cNvPr id="177" name="Graphic 2">
                  <a:extLst>
                    <a:ext uri="{FF2B5EF4-FFF2-40B4-BE49-F238E27FC236}">
                      <a16:creationId xmlns:a16="http://schemas.microsoft.com/office/drawing/2014/main" id="{0AB99FCB-7D72-E116-2D07-7D546DA23EDE}"/>
                    </a:ext>
                  </a:extLst>
                </p:cNvPr>
                <p:cNvGrpSpPr/>
                <p:nvPr/>
              </p:nvGrpSpPr>
              <p:grpSpPr>
                <a:xfrm>
                  <a:off x="6048374" y="4370069"/>
                  <a:ext cx="106679" cy="51434"/>
                  <a:chOff x="6048374" y="4370069"/>
                  <a:chExt cx="106679" cy="51434"/>
                </a:xfrm>
              </p:grpSpPr>
              <p:sp>
                <p:nvSpPr>
                  <p:cNvPr id="178" name="Freeform: Shape 177">
                    <a:extLst>
                      <a:ext uri="{FF2B5EF4-FFF2-40B4-BE49-F238E27FC236}">
                        <a16:creationId xmlns:a16="http://schemas.microsoft.com/office/drawing/2014/main" id="{9BCFD49E-60D6-707A-E76A-3C9633C34FE7}"/>
                      </a:ext>
                    </a:extLst>
                  </p:cNvPr>
                  <p:cNvSpPr/>
                  <p:nvPr/>
                </p:nvSpPr>
                <p:spPr>
                  <a:xfrm>
                    <a:off x="6048374" y="4370069"/>
                    <a:ext cx="106679" cy="51434"/>
                  </a:xfrm>
                  <a:custGeom>
                    <a:avLst/>
                    <a:gdLst>
                      <a:gd name="connsiteX0" fmla="*/ 106680 w 106679"/>
                      <a:gd name="connsiteY0" fmla="*/ 27622 h 51434"/>
                      <a:gd name="connsiteX1" fmla="*/ 106680 w 106679"/>
                      <a:gd name="connsiteY1" fmla="*/ 51435 h 51434"/>
                      <a:gd name="connsiteX2" fmla="*/ 72390 w 106679"/>
                      <a:gd name="connsiteY2" fmla="*/ 41910 h 51434"/>
                      <a:gd name="connsiteX3" fmla="*/ 41910 w 106679"/>
                      <a:gd name="connsiteY3" fmla="*/ 34290 h 51434"/>
                      <a:gd name="connsiteX4" fmla="*/ 17145 w 106679"/>
                      <a:gd name="connsiteY4" fmla="*/ 27622 h 51434"/>
                      <a:gd name="connsiteX5" fmla="*/ 0 w 106679"/>
                      <a:gd name="connsiteY5" fmla="*/ 23813 h 51434"/>
                      <a:gd name="connsiteX6" fmla="*/ 0 w 106679"/>
                      <a:gd name="connsiteY6" fmla="*/ 0 h 51434"/>
                      <a:gd name="connsiteX7" fmla="*/ 17145 w 106679"/>
                      <a:gd name="connsiteY7" fmla="*/ 3810 h 51434"/>
                      <a:gd name="connsiteX8" fmla="*/ 41910 w 106679"/>
                      <a:gd name="connsiteY8" fmla="*/ 10477 h 51434"/>
                      <a:gd name="connsiteX9" fmla="*/ 72390 w 106679"/>
                      <a:gd name="connsiteY9" fmla="*/ 18097 h 51434"/>
                      <a:gd name="connsiteX10" fmla="*/ 106680 w 106679"/>
                      <a:gd name="connsiteY10" fmla="*/ 27622 h 51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06679" h="51434">
                        <a:moveTo>
                          <a:pt x="106680" y="27622"/>
                        </a:moveTo>
                        <a:lnTo>
                          <a:pt x="106680" y="51435"/>
                        </a:lnTo>
                        <a:cubicBezTo>
                          <a:pt x="94297" y="47625"/>
                          <a:pt x="82867" y="44767"/>
                          <a:pt x="72390" y="41910"/>
                        </a:cubicBezTo>
                        <a:cubicBezTo>
                          <a:pt x="60960" y="39052"/>
                          <a:pt x="51435" y="36195"/>
                          <a:pt x="41910" y="34290"/>
                        </a:cubicBezTo>
                        <a:cubicBezTo>
                          <a:pt x="32385" y="32385"/>
                          <a:pt x="23813" y="29527"/>
                          <a:pt x="17145" y="27622"/>
                        </a:cubicBezTo>
                        <a:cubicBezTo>
                          <a:pt x="10478" y="25717"/>
                          <a:pt x="4763" y="24765"/>
                          <a:pt x="0" y="23813"/>
                        </a:cubicBezTo>
                        <a:lnTo>
                          <a:pt x="0" y="0"/>
                        </a:lnTo>
                        <a:cubicBezTo>
                          <a:pt x="3810" y="952"/>
                          <a:pt x="9525" y="1905"/>
                          <a:pt x="17145" y="3810"/>
                        </a:cubicBezTo>
                        <a:cubicBezTo>
                          <a:pt x="23813" y="5715"/>
                          <a:pt x="32385" y="7620"/>
                          <a:pt x="41910" y="10477"/>
                        </a:cubicBezTo>
                        <a:cubicBezTo>
                          <a:pt x="51435" y="12383"/>
                          <a:pt x="61913" y="15240"/>
                          <a:pt x="72390" y="18097"/>
                        </a:cubicBezTo>
                        <a:cubicBezTo>
                          <a:pt x="82867" y="20955"/>
                          <a:pt x="94297" y="23813"/>
                          <a:pt x="106680" y="27622"/>
                        </a:cubicBezTo>
                        <a:close/>
                      </a:path>
                    </a:pathLst>
                  </a:custGeom>
                  <a:solidFill>
                    <a:srgbClr val="1393F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79" name="Freeform: Shape 178">
                    <a:extLst>
                      <a:ext uri="{FF2B5EF4-FFF2-40B4-BE49-F238E27FC236}">
                        <a16:creationId xmlns:a16="http://schemas.microsoft.com/office/drawing/2014/main" id="{98CB9162-8DF4-9B20-DDDE-504D3CAB267C}"/>
                      </a:ext>
                    </a:extLst>
                  </p:cNvPr>
                  <p:cNvSpPr/>
                  <p:nvPr/>
                </p:nvSpPr>
                <p:spPr>
                  <a:xfrm>
                    <a:off x="6048374" y="4370069"/>
                    <a:ext cx="106679" cy="51434"/>
                  </a:xfrm>
                  <a:custGeom>
                    <a:avLst/>
                    <a:gdLst>
                      <a:gd name="connsiteX0" fmla="*/ 106680 w 106679"/>
                      <a:gd name="connsiteY0" fmla="*/ 27622 h 51434"/>
                      <a:gd name="connsiteX1" fmla="*/ 106680 w 106679"/>
                      <a:gd name="connsiteY1" fmla="*/ 51435 h 51434"/>
                      <a:gd name="connsiteX2" fmla="*/ 72390 w 106679"/>
                      <a:gd name="connsiteY2" fmla="*/ 41910 h 51434"/>
                      <a:gd name="connsiteX3" fmla="*/ 41910 w 106679"/>
                      <a:gd name="connsiteY3" fmla="*/ 34290 h 51434"/>
                      <a:gd name="connsiteX4" fmla="*/ 17145 w 106679"/>
                      <a:gd name="connsiteY4" fmla="*/ 27622 h 51434"/>
                      <a:gd name="connsiteX5" fmla="*/ 0 w 106679"/>
                      <a:gd name="connsiteY5" fmla="*/ 23813 h 51434"/>
                      <a:gd name="connsiteX6" fmla="*/ 0 w 106679"/>
                      <a:gd name="connsiteY6" fmla="*/ 0 h 51434"/>
                      <a:gd name="connsiteX7" fmla="*/ 17145 w 106679"/>
                      <a:gd name="connsiteY7" fmla="*/ 3810 h 51434"/>
                      <a:gd name="connsiteX8" fmla="*/ 41910 w 106679"/>
                      <a:gd name="connsiteY8" fmla="*/ 10477 h 51434"/>
                      <a:gd name="connsiteX9" fmla="*/ 72390 w 106679"/>
                      <a:gd name="connsiteY9" fmla="*/ 18097 h 51434"/>
                      <a:gd name="connsiteX10" fmla="*/ 106680 w 106679"/>
                      <a:gd name="connsiteY10" fmla="*/ 27622 h 51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06679" h="51434">
                        <a:moveTo>
                          <a:pt x="106680" y="27622"/>
                        </a:moveTo>
                        <a:lnTo>
                          <a:pt x="106680" y="51435"/>
                        </a:lnTo>
                        <a:cubicBezTo>
                          <a:pt x="94297" y="47625"/>
                          <a:pt x="82867" y="44767"/>
                          <a:pt x="72390" y="41910"/>
                        </a:cubicBezTo>
                        <a:cubicBezTo>
                          <a:pt x="60960" y="39052"/>
                          <a:pt x="51435" y="36195"/>
                          <a:pt x="41910" y="34290"/>
                        </a:cubicBezTo>
                        <a:cubicBezTo>
                          <a:pt x="32385" y="32385"/>
                          <a:pt x="23813" y="29527"/>
                          <a:pt x="17145" y="27622"/>
                        </a:cubicBezTo>
                        <a:cubicBezTo>
                          <a:pt x="10478" y="25717"/>
                          <a:pt x="4763" y="24765"/>
                          <a:pt x="0" y="23813"/>
                        </a:cubicBezTo>
                        <a:lnTo>
                          <a:pt x="0" y="0"/>
                        </a:lnTo>
                        <a:cubicBezTo>
                          <a:pt x="3810" y="952"/>
                          <a:pt x="9525" y="1905"/>
                          <a:pt x="17145" y="3810"/>
                        </a:cubicBezTo>
                        <a:cubicBezTo>
                          <a:pt x="23813" y="5715"/>
                          <a:pt x="32385" y="7620"/>
                          <a:pt x="41910" y="10477"/>
                        </a:cubicBezTo>
                        <a:cubicBezTo>
                          <a:pt x="51435" y="12383"/>
                          <a:pt x="61913" y="15240"/>
                          <a:pt x="72390" y="18097"/>
                        </a:cubicBezTo>
                        <a:cubicBezTo>
                          <a:pt x="82867" y="20955"/>
                          <a:pt x="94297" y="23813"/>
                          <a:pt x="106680" y="27622"/>
                        </a:cubicBez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grpSp>
              <p:nvGrpSpPr>
                <p:cNvPr id="180" name="Graphic 2">
                  <a:extLst>
                    <a:ext uri="{FF2B5EF4-FFF2-40B4-BE49-F238E27FC236}">
                      <a16:creationId xmlns:a16="http://schemas.microsoft.com/office/drawing/2014/main" id="{9B25192C-6E89-9E18-AF56-15FE46FF6C05}"/>
                    </a:ext>
                  </a:extLst>
                </p:cNvPr>
                <p:cNvGrpSpPr/>
                <p:nvPr/>
              </p:nvGrpSpPr>
              <p:grpSpPr>
                <a:xfrm>
                  <a:off x="6202679" y="4411979"/>
                  <a:ext cx="30479" cy="32385"/>
                  <a:chOff x="6202679" y="4411979"/>
                  <a:chExt cx="30479" cy="32385"/>
                </a:xfrm>
              </p:grpSpPr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34AEC32C-B8D8-F333-AE27-F640B7890F9B}"/>
                      </a:ext>
                    </a:extLst>
                  </p:cNvPr>
                  <p:cNvSpPr/>
                  <p:nvPr/>
                </p:nvSpPr>
                <p:spPr>
                  <a:xfrm>
                    <a:off x="6202679" y="4411979"/>
                    <a:ext cx="30479" cy="32385"/>
                  </a:xfrm>
                  <a:custGeom>
                    <a:avLst/>
                    <a:gdLst>
                      <a:gd name="connsiteX0" fmla="*/ 30480 w 30479"/>
                      <a:gd name="connsiteY0" fmla="*/ 8573 h 32385"/>
                      <a:gd name="connsiteX1" fmla="*/ 30480 w 30479"/>
                      <a:gd name="connsiteY1" fmla="*/ 32385 h 32385"/>
                      <a:gd name="connsiteX2" fmla="*/ 0 w 30479"/>
                      <a:gd name="connsiteY2" fmla="*/ 23813 h 32385"/>
                      <a:gd name="connsiteX3" fmla="*/ 0 w 30479"/>
                      <a:gd name="connsiteY3" fmla="*/ 0 h 32385"/>
                      <a:gd name="connsiteX4" fmla="*/ 30480 w 30479"/>
                      <a:gd name="connsiteY4" fmla="*/ 8573 h 3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479" h="32385">
                        <a:moveTo>
                          <a:pt x="30480" y="8573"/>
                        </a:moveTo>
                        <a:lnTo>
                          <a:pt x="30480" y="32385"/>
                        </a:lnTo>
                        <a:cubicBezTo>
                          <a:pt x="20003" y="29528"/>
                          <a:pt x="10478" y="26670"/>
                          <a:pt x="0" y="23813"/>
                        </a:cubicBezTo>
                        <a:lnTo>
                          <a:pt x="0" y="0"/>
                        </a:lnTo>
                        <a:cubicBezTo>
                          <a:pt x="10478" y="3810"/>
                          <a:pt x="20003" y="5715"/>
                          <a:pt x="30480" y="8573"/>
                        </a:cubicBezTo>
                        <a:close/>
                      </a:path>
                    </a:pathLst>
                  </a:custGeom>
                  <a:solidFill>
                    <a:srgbClr val="1393F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id="{67F34C70-F278-DD4D-8A70-A1A1267728C7}"/>
                      </a:ext>
                    </a:extLst>
                  </p:cNvPr>
                  <p:cNvSpPr/>
                  <p:nvPr/>
                </p:nvSpPr>
                <p:spPr>
                  <a:xfrm>
                    <a:off x="6202679" y="4411979"/>
                    <a:ext cx="30479" cy="32385"/>
                  </a:xfrm>
                  <a:custGeom>
                    <a:avLst/>
                    <a:gdLst>
                      <a:gd name="connsiteX0" fmla="*/ 30480 w 30479"/>
                      <a:gd name="connsiteY0" fmla="*/ 8573 h 32385"/>
                      <a:gd name="connsiteX1" fmla="*/ 30480 w 30479"/>
                      <a:gd name="connsiteY1" fmla="*/ 32385 h 32385"/>
                      <a:gd name="connsiteX2" fmla="*/ 0 w 30479"/>
                      <a:gd name="connsiteY2" fmla="*/ 23813 h 32385"/>
                      <a:gd name="connsiteX3" fmla="*/ 0 w 30479"/>
                      <a:gd name="connsiteY3" fmla="*/ 0 h 32385"/>
                      <a:gd name="connsiteX4" fmla="*/ 30480 w 30479"/>
                      <a:gd name="connsiteY4" fmla="*/ 8573 h 3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479" h="32385">
                        <a:moveTo>
                          <a:pt x="30480" y="8573"/>
                        </a:moveTo>
                        <a:lnTo>
                          <a:pt x="30480" y="32385"/>
                        </a:lnTo>
                        <a:cubicBezTo>
                          <a:pt x="20003" y="29528"/>
                          <a:pt x="10478" y="26670"/>
                          <a:pt x="0" y="23813"/>
                        </a:cubicBezTo>
                        <a:lnTo>
                          <a:pt x="0" y="0"/>
                        </a:lnTo>
                        <a:cubicBezTo>
                          <a:pt x="10478" y="3810"/>
                          <a:pt x="20003" y="5715"/>
                          <a:pt x="30480" y="8573"/>
                        </a:cubicBez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grpSp>
              <p:nvGrpSpPr>
                <p:cNvPr id="183" name="Graphic 2">
                  <a:extLst>
                    <a:ext uri="{FF2B5EF4-FFF2-40B4-BE49-F238E27FC236}">
                      <a16:creationId xmlns:a16="http://schemas.microsoft.com/office/drawing/2014/main" id="{3058FC74-BC8D-DA5F-E5D5-B8E64503DC0E}"/>
                    </a:ext>
                  </a:extLst>
                </p:cNvPr>
                <p:cNvGrpSpPr/>
                <p:nvPr/>
              </p:nvGrpSpPr>
              <p:grpSpPr>
                <a:xfrm>
                  <a:off x="6233159" y="4420552"/>
                  <a:ext cx="29527" cy="32384"/>
                  <a:chOff x="6233159" y="4420552"/>
                  <a:chExt cx="29527" cy="32384"/>
                </a:xfrm>
              </p:grpSpPr>
              <p:sp>
                <p:nvSpPr>
                  <p:cNvPr id="184" name="Freeform: Shape 183">
                    <a:extLst>
                      <a:ext uri="{FF2B5EF4-FFF2-40B4-BE49-F238E27FC236}">
                        <a16:creationId xmlns:a16="http://schemas.microsoft.com/office/drawing/2014/main" id="{2A6716EB-5EDC-0E3F-8C51-FABB83C3F6C4}"/>
                      </a:ext>
                    </a:extLst>
                  </p:cNvPr>
                  <p:cNvSpPr/>
                  <p:nvPr/>
                </p:nvSpPr>
                <p:spPr>
                  <a:xfrm>
                    <a:off x="6233159" y="4420552"/>
                    <a:ext cx="29527" cy="32384"/>
                  </a:xfrm>
                  <a:custGeom>
                    <a:avLst/>
                    <a:gdLst>
                      <a:gd name="connsiteX0" fmla="*/ 29528 w 29527"/>
                      <a:gd name="connsiteY0" fmla="*/ 8572 h 32384"/>
                      <a:gd name="connsiteX1" fmla="*/ 29528 w 29527"/>
                      <a:gd name="connsiteY1" fmla="*/ 32385 h 32384"/>
                      <a:gd name="connsiteX2" fmla="*/ 0 w 29527"/>
                      <a:gd name="connsiteY2" fmla="*/ 23813 h 32384"/>
                      <a:gd name="connsiteX3" fmla="*/ 0 w 29527"/>
                      <a:gd name="connsiteY3" fmla="*/ 0 h 32384"/>
                      <a:gd name="connsiteX4" fmla="*/ 29528 w 29527"/>
                      <a:gd name="connsiteY4" fmla="*/ 8572 h 32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527" h="32384">
                        <a:moveTo>
                          <a:pt x="29528" y="8572"/>
                        </a:moveTo>
                        <a:lnTo>
                          <a:pt x="29528" y="32385"/>
                        </a:lnTo>
                        <a:cubicBezTo>
                          <a:pt x="20003" y="29527"/>
                          <a:pt x="10478" y="26670"/>
                          <a:pt x="0" y="23813"/>
                        </a:cubicBezTo>
                        <a:lnTo>
                          <a:pt x="0" y="0"/>
                        </a:lnTo>
                        <a:cubicBezTo>
                          <a:pt x="10478" y="2857"/>
                          <a:pt x="20003" y="5715"/>
                          <a:pt x="29528" y="8572"/>
                        </a:cubicBezTo>
                        <a:close/>
                      </a:path>
                    </a:pathLst>
                  </a:custGeom>
                  <a:solidFill>
                    <a:srgbClr val="1393F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5" name="Freeform: Shape 184">
                    <a:extLst>
                      <a:ext uri="{FF2B5EF4-FFF2-40B4-BE49-F238E27FC236}">
                        <a16:creationId xmlns:a16="http://schemas.microsoft.com/office/drawing/2014/main" id="{B8F3F2FA-B0D0-C089-3216-317644A7B999}"/>
                      </a:ext>
                    </a:extLst>
                  </p:cNvPr>
                  <p:cNvSpPr/>
                  <p:nvPr/>
                </p:nvSpPr>
                <p:spPr>
                  <a:xfrm>
                    <a:off x="6233159" y="4420552"/>
                    <a:ext cx="29527" cy="32384"/>
                  </a:xfrm>
                  <a:custGeom>
                    <a:avLst/>
                    <a:gdLst>
                      <a:gd name="connsiteX0" fmla="*/ 29528 w 29527"/>
                      <a:gd name="connsiteY0" fmla="*/ 8572 h 32384"/>
                      <a:gd name="connsiteX1" fmla="*/ 29528 w 29527"/>
                      <a:gd name="connsiteY1" fmla="*/ 32385 h 32384"/>
                      <a:gd name="connsiteX2" fmla="*/ 0 w 29527"/>
                      <a:gd name="connsiteY2" fmla="*/ 23813 h 32384"/>
                      <a:gd name="connsiteX3" fmla="*/ 0 w 29527"/>
                      <a:gd name="connsiteY3" fmla="*/ 0 h 32384"/>
                      <a:gd name="connsiteX4" fmla="*/ 29528 w 29527"/>
                      <a:gd name="connsiteY4" fmla="*/ 8572 h 32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527" h="32384">
                        <a:moveTo>
                          <a:pt x="29528" y="8572"/>
                        </a:moveTo>
                        <a:lnTo>
                          <a:pt x="29528" y="32385"/>
                        </a:lnTo>
                        <a:cubicBezTo>
                          <a:pt x="20003" y="29527"/>
                          <a:pt x="10478" y="26670"/>
                          <a:pt x="0" y="23813"/>
                        </a:cubicBezTo>
                        <a:lnTo>
                          <a:pt x="0" y="0"/>
                        </a:lnTo>
                        <a:cubicBezTo>
                          <a:pt x="10478" y="2857"/>
                          <a:pt x="20003" y="5715"/>
                          <a:pt x="29528" y="8572"/>
                        </a:cubicBez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0D6A3693-F4CB-9ADA-CB76-C2BD51349590}"/>
                    </a:ext>
                  </a:extLst>
                </p:cNvPr>
                <p:cNvSpPr/>
                <p:nvPr/>
              </p:nvSpPr>
              <p:spPr>
                <a:xfrm>
                  <a:off x="6262687" y="4400549"/>
                  <a:ext cx="49529" cy="52387"/>
                </a:xfrm>
                <a:custGeom>
                  <a:avLst/>
                  <a:gdLst>
                    <a:gd name="connsiteX0" fmla="*/ 49530 w 49529"/>
                    <a:gd name="connsiteY0" fmla="*/ 0 h 52387"/>
                    <a:gd name="connsiteX1" fmla="*/ 48578 w 49529"/>
                    <a:gd name="connsiteY1" fmla="*/ 23813 h 52387"/>
                    <a:gd name="connsiteX2" fmla="*/ 0 w 49529"/>
                    <a:gd name="connsiteY2" fmla="*/ 52388 h 52387"/>
                    <a:gd name="connsiteX3" fmla="*/ 0 w 49529"/>
                    <a:gd name="connsiteY3" fmla="*/ 28575 h 52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529" h="52387">
                      <a:moveTo>
                        <a:pt x="49530" y="0"/>
                      </a:moveTo>
                      <a:lnTo>
                        <a:pt x="48578" y="23813"/>
                      </a:lnTo>
                      <a:lnTo>
                        <a:pt x="0" y="52388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D4D5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DC2C3DC2-93DD-79D6-E65F-B0865F98CC59}"/>
                    </a:ext>
                  </a:extLst>
                </p:cNvPr>
                <p:cNvSpPr/>
                <p:nvPr/>
              </p:nvSpPr>
              <p:spPr>
                <a:xfrm>
                  <a:off x="6122669" y="4412932"/>
                  <a:ext cx="80009" cy="69532"/>
                </a:xfrm>
                <a:custGeom>
                  <a:avLst/>
                  <a:gdLst>
                    <a:gd name="connsiteX0" fmla="*/ 80010 w 80009"/>
                    <a:gd name="connsiteY0" fmla="*/ 0 h 69532"/>
                    <a:gd name="connsiteX1" fmla="*/ 80010 w 80009"/>
                    <a:gd name="connsiteY1" fmla="*/ 22860 h 69532"/>
                    <a:gd name="connsiteX2" fmla="*/ 0 w 80009"/>
                    <a:gd name="connsiteY2" fmla="*/ 69533 h 69532"/>
                    <a:gd name="connsiteX3" fmla="*/ 0 w 80009"/>
                    <a:gd name="connsiteY3" fmla="*/ 45720 h 69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09" h="69532">
                      <a:moveTo>
                        <a:pt x="80010" y="0"/>
                      </a:moveTo>
                      <a:lnTo>
                        <a:pt x="80010" y="22860"/>
                      </a:lnTo>
                      <a:lnTo>
                        <a:pt x="0" y="69533"/>
                      </a:lnTo>
                      <a:lnTo>
                        <a:pt x="0" y="45720"/>
                      </a:lnTo>
                      <a:close/>
                    </a:path>
                  </a:pathLst>
                </a:custGeom>
                <a:solidFill>
                  <a:srgbClr val="D4D5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188" name="Graphic 2">
                  <a:extLst>
                    <a:ext uri="{FF2B5EF4-FFF2-40B4-BE49-F238E27FC236}">
                      <a16:creationId xmlns:a16="http://schemas.microsoft.com/office/drawing/2014/main" id="{72154B31-1DC9-C049-3BCF-87D426AAC961}"/>
                    </a:ext>
                  </a:extLst>
                </p:cNvPr>
                <p:cNvGrpSpPr/>
                <p:nvPr/>
              </p:nvGrpSpPr>
              <p:grpSpPr>
                <a:xfrm>
                  <a:off x="5979794" y="4353877"/>
                  <a:ext cx="124777" cy="191452"/>
                  <a:chOff x="5979794" y="4353877"/>
                  <a:chExt cx="124777" cy="191452"/>
                </a:xfrm>
              </p:grpSpPr>
              <p:sp>
                <p:nvSpPr>
                  <p:cNvPr id="189" name="Freeform: Shape 188">
                    <a:extLst>
                      <a:ext uri="{FF2B5EF4-FFF2-40B4-BE49-F238E27FC236}">
                        <a16:creationId xmlns:a16="http://schemas.microsoft.com/office/drawing/2014/main" id="{380179A6-0492-05BC-7AD4-DE8CF6C15B1D}"/>
                      </a:ext>
                    </a:extLst>
                  </p:cNvPr>
                  <p:cNvSpPr/>
                  <p:nvPr/>
                </p:nvSpPr>
                <p:spPr>
                  <a:xfrm>
                    <a:off x="5979794" y="4353877"/>
                    <a:ext cx="124777" cy="191452"/>
                  </a:xfrm>
                  <a:custGeom>
                    <a:avLst/>
                    <a:gdLst>
                      <a:gd name="connsiteX0" fmla="*/ 124777 w 124777"/>
                      <a:gd name="connsiteY0" fmla="*/ 167640 h 191452"/>
                      <a:gd name="connsiteX1" fmla="*/ 124777 w 124777"/>
                      <a:gd name="connsiteY1" fmla="*/ 191453 h 191452"/>
                      <a:gd name="connsiteX2" fmla="*/ 84772 w 124777"/>
                      <a:gd name="connsiteY2" fmla="*/ 142875 h 191452"/>
                      <a:gd name="connsiteX3" fmla="*/ 51435 w 124777"/>
                      <a:gd name="connsiteY3" fmla="*/ 100013 h 191452"/>
                      <a:gd name="connsiteX4" fmla="*/ 23813 w 124777"/>
                      <a:gd name="connsiteY4" fmla="*/ 60960 h 191452"/>
                      <a:gd name="connsiteX5" fmla="*/ 0 w 124777"/>
                      <a:gd name="connsiteY5" fmla="*/ 23813 h 191452"/>
                      <a:gd name="connsiteX6" fmla="*/ 0 w 124777"/>
                      <a:gd name="connsiteY6" fmla="*/ 0 h 191452"/>
                      <a:gd name="connsiteX7" fmla="*/ 23813 w 124777"/>
                      <a:gd name="connsiteY7" fmla="*/ 37147 h 191452"/>
                      <a:gd name="connsiteX8" fmla="*/ 51435 w 124777"/>
                      <a:gd name="connsiteY8" fmla="*/ 76200 h 191452"/>
                      <a:gd name="connsiteX9" fmla="*/ 84772 w 124777"/>
                      <a:gd name="connsiteY9" fmla="*/ 119063 h 191452"/>
                      <a:gd name="connsiteX10" fmla="*/ 124777 w 124777"/>
                      <a:gd name="connsiteY10" fmla="*/ 167640 h 1914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24777" h="191452">
                        <a:moveTo>
                          <a:pt x="124777" y="167640"/>
                        </a:moveTo>
                        <a:lnTo>
                          <a:pt x="124777" y="191453"/>
                        </a:lnTo>
                        <a:cubicBezTo>
                          <a:pt x="110490" y="174307"/>
                          <a:pt x="97155" y="158115"/>
                          <a:pt x="84772" y="142875"/>
                        </a:cubicBezTo>
                        <a:cubicBezTo>
                          <a:pt x="73342" y="127635"/>
                          <a:pt x="61913" y="114300"/>
                          <a:pt x="51435" y="100013"/>
                        </a:cubicBezTo>
                        <a:cubicBezTo>
                          <a:pt x="40958" y="86677"/>
                          <a:pt x="32385" y="73342"/>
                          <a:pt x="23813" y="60960"/>
                        </a:cubicBezTo>
                        <a:cubicBezTo>
                          <a:pt x="15240" y="48577"/>
                          <a:pt x="7620" y="36195"/>
                          <a:pt x="0" y="23813"/>
                        </a:cubicBezTo>
                        <a:lnTo>
                          <a:pt x="0" y="0"/>
                        </a:lnTo>
                        <a:cubicBezTo>
                          <a:pt x="7620" y="12382"/>
                          <a:pt x="15240" y="24765"/>
                          <a:pt x="23813" y="37147"/>
                        </a:cubicBezTo>
                        <a:cubicBezTo>
                          <a:pt x="32385" y="49530"/>
                          <a:pt x="41910" y="62865"/>
                          <a:pt x="51435" y="76200"/>
                        </a:cubicBezTo>
                        <a:cubicBezTo>
                          <a:pt x="60960" y="89535"/>
                          <a:pt x="72390" y="103822"/>
                          <a:pt x="84772" y="119063"/>
                        </a:cubicBezTo>
                        <a:cubicBezTo>
                          <a:pt x="97155" y="134302"/>
                          <a:pt x="110490" y="149542"/>
                          <a:pt x="124777" y="167640"/>
                        </a:cubicBezTo>
                        <a:close/>
                      </a:path>
                    </a:pathLst>
                  </a:custGeom>
                  <a:solidFill>
                    <a:srgbClr val="1393F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0" name="Freeform: Shape 189">
                    <a:extLst>
                      <a:ext uri="{FF2B5EF4-FFF2-40B4-BE49-F238E27FC236}">
                        <a16:creationId xmlns:a16="http://schemas.microsoft.com/office/drawing/2014/main" id="{4D74ED44-ECC7-C076-CF35-1E8A7BD64CB5}"/>
                      </a:ext>
                    </a:extLst>
                  </p:cNvPr>
                  <p:cNvSpPr/>
                  <p:nvPr/>
                </p:nvSpPr>
                <p:spPr>
                  <a:xfrm>
                    <a:off x="5979794" y="4353877"/>
                    <a:ext cx="124777" cy="191452"/>
                  </a:xfrm>
                  <a:custGeom>
                    <a:avLst/>
                    <a:gdLst>
                      <a:gd name="connsiteX0" fmla="*/ 124777 w 124777"/>
                      <a:gd name="connsiteY0" fmla="*/ 167640 h 191452"/>
                      <a:gd name="connsiteX1" fmla="*/ 124777 w 124777"/>
                      <a:gd name="connsiteY1" fmla="*/ 191453 h 191452"/>
                      <a:gd name="connsiteX2" fmla="*/ 84772 w 124777"/>
                      <a:gd name="connsiteY2" fmla="*/ 142875 h 191452"/>
                      <a:gd name="connsiteX3" fmla="*/ 51435 w 124777"/>
                      <a:gd name="connsiteY3" fmla="*/ 100013 h 191452"/>
                      <a:gd name="connsiteX4" fmla="*/ 23813 w 124777"/>
                      <a:gd name="connsiteY4" fmla="*/ 60960 h 191452"/>
                      <a:gd name="connsiteX5" fmla="*/ 0 w 124777"/>
                      <a:gd name="connsiteY5" fmla="*/ 23813 h 191452"/>
                      <a:gd name="connsiteX6" fmla="*/ 0 w 124777"/>
                      <a:gd name="connsiteY6" fmla="*/ 0 h 191452"/>
                      <a:gd name="connsiteX7" fmla="*/ 23813 w 124777"/>
                      <a:gd name="connsiteY7" fmla="*/ 37147 h 191452"/>
                      <a:gd name="connsiteX8" fmla="*/ 51435 w 124777"/>
                      <a:gd name="connsiteY8" fmla="*/ 76200 h 191452"/>
                      <a:gd name="connsiteX9" fmla="*/ 84772 w 124777"/>
                      <a:gd name="connsiteY9" fmla="*/ 119063 h 191452"/>
                      <a:gd name="connsiteX10" fmla="*/ 124777 w 124777"/>
                      <a:gd name="connsiteY10" fmla="*/ 167640 h 1914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24777" h="191452">
                        <a:moveTo>
                          <a:pt x="124777" y="167640"/>
                        </a:moveTo>
                        <a:lnTo>
                          <a:pt x="124777" y="191453"/>
                        </a:lnTo>
                        <a:cubicBezTo>
                          <a:pt x="110490" y="174307"/>
                          <a:pt x="97155" y="158115"/>
                          <a:pt x="84772" y="142875"/>
                        </a:cubicBezTo>
                        <a:cubicBezTo>
                          <a:pt x="73342" y="127635"/>
                          <a:pt x="61913" y="114300"/>
                          <a:pt x="51435" y="100013"/>
                        </a:cubicBezTo>
                        <a:cubicBezTo>
                          <a:pt x="40958" y="86677"/>
                          <a:pt x="32385" y="73342"/>
                          <a:pt x="23813" y="60960"/>
                        </a:cubicBezTo>
                        <a:cubicBezTo>
                          <a:pt x="15240" y="48577"/>
                          <a:pt x="7620" y="36195"/>
                          <a:pt x="0" y="23813"/>
                        </a:cubicBezTo>
                        <a:lnTo>
                          <a:pt x="0" y="0"/>
                        </a:lnTo>
                        <a:cubicBezTo>
                          <a:pt x="7620" y="12382"/>
                          <a:pt x="15240" y="24765"/>
                          <a:pt x="23813" y="37147"/>
                        </a:cubicBezTo>
                        <a:cubicBezTo>
                          <a:pt x="32385" y="49530"/>
                          <a:pt x="41910" y="62865"/>
                          <a:pt x="51435" y="76200"/>
                        </a:cubicBezTo>
                        <a:cubicBezTo>
                          <a:pt x="60960" y="89535"/>
                          <a:pt x="72390" y="103822"/>
                          <a:pt x="84772" y="119063"/>
                        </a:cubicBezTo>
                        <a:cubicBezTo>
                          <a:pt x="97155" y="134302"/>
                          <a:pt x="110490" y="149542"/>
                          <a:pt x="124777" y="167640"/>
                        </a:cubicBez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911DA4AB-DEBE-13FF-C563-A2CB90D0FE74}"/>
                    </a:ext>
                  </a:extLst>
                </p:cNvPr>
                <p:cNvSpPr/>
                <p:nvPr/>
              </p:nvSpPr>
              <p:spPr>
                <a:xfrm>
                  <a:off x="6104571" y="4492941"/>
                  <a:ext cx="47625" cy="51435"/>
                </a:xfrm>
                <a:custGeom>
                  <a:avLst/>
                  <a:gdLst>
                    <a:gd name="connsiteX0" fmla="*/ 47625 w 47625"/>
                    <a:gd name="connsiteY0" fmla="*/ 0 h 51435"/>
                    <a:gd name="connsiteX1" fmla="*/ 47625 w 47625"/>
                    <a:gd name="connsiteY1" fmla="*/ 23813 h 51435"/>
                    <a:gd name="connsiteX2" fmla="*/ 0 w 47625"/>
                    <a:gd name="connsiteY2" fmla="*/ 51435 h 51435"/>
                    <a:gd name="connsiteX3" fmla="*/ 0 w 47625"/>
                    <a:gd name="connsiteY3" fmla="*/ 28575 h 51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625" h="51435">
                      <a:moveTo>
                        <a:pt x="47625" y="0"/>
                      </a:moveTo>
                      <a:lnTo>
                        <a:pt x="47625" y="23813"/>
                      </a:lnTo>
                      <a:lnTo>
                        <a:pt x="0" y="5143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D4D5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82DB25C1-6688-025B-BCF6-DF3212E2F693}"/>
                    </a:ext>
                  </a:extLst>
                </p:cNvPr>
                <p:cNvSpPr/>
                <p:nvPr/>
              </p:nvSpPr>
              <p:spPr>
                <a:xfrm>
                  <a:off x="5979794" y="4327207"/>
                  <a:ext cx="331470" cy="193357"/>
                </a:xfrm>
                <a:custGeom>
                  <a:avLst/>
                  <a:gdLst>
                    <a:gd name="connsiteX0" fmla="*/ 253365 w 331470"/>
                    <a:gd name="connsiteY0" fmla="*/ 93345 h 193357"/>
                    <a:gd name="connsiteX1" fmla="*/ 222885 w 331470"/>
                    <a:gd name="connsiteY1" fmla="*/ 84772 h 193357"/>
                    <a:gd name="connsiteX2" fmla="*/ 142875 w 331470"/>
                    <a:gd name="connsiteY2" fmla="*/ 131445 h 193357"/>
                    <a:gd name="connsiteX3" fmla="*/ 158115 w 331470"/>
                    <a:gd name="connsiteY3" fmla="*/ 148590 h 193357"/>
                    <a:gd name="connsiteX4" fmla="*/ 172402 w 331470"/>
                    <a:gd name="connsiteY4" fmla="*/ 165735 h 193357"/>
                    <a:gd name="connsiteX5" fmla="*/ 124777 w 331470"/>
                    <a:gd name="connsiteY5" fmla="*/ 193358 h 193357"/>
                    <a:gd name="connsiteX6" fmla="*/ 84772 w 331470"/>
                    <a:gd name="connsiteY6" fmla="*/ 144780 h 193357"/>
                    <a:gd name="connsiteX7" fmla="*/ 51435 w 331470"/>
                    <a:gd name="connsiteY7" fmla="*/ 101917 h 193357"/>
                    <a:gd name="connsiteX8" fmla="*/ 23813 w 331470"/>
                    <a:gd name="connsiteY8" fmla="*/ 62865 h 193357"/>
                    <a:gd name="connsiteX9" fmla="*/ 0 w 331470"/>
                    <a:gd name="connsiteY9" fmla="*/ 25717 h 193357"/>
                    <a:gd name="connsiteX10" fmla="*/ 43815 w 331470"/>
                    <a:gd name="connsiteY10" fmla="*/ 0 h 193357"/>
                    <a:gd name="connsiteX11" fmla="*/ 107633 w 331470"/>
                    <a:gd name="connsiteY11" fmla="*/ 13335 h 193357"/>
                    <a:gd name="connsiteX12" fmla="*/ 174308 w 331470"/>
                    <a:gd name="connsiteY12" fmla="*/ 29527 h 193357"/>
                    <a:gd name="connsiteX13" fmla="*/ 247650 w 331470"/>
                    <a:gd name="connsiteY13" fmla="*/ 48577 h 193357"/>
                    <a:gd name="connsiteX14" fmla="*/ 331470 w 331470"/>
                    <a:gd name="connsiteY14" fmla="*/ 71438 h 193357"/>
                    <a:gd name="connsiteX15" fmla="*/ 281940 w 331470"/>
                    <a:gd name="connsiteY15" fmla="*/ 100013 h 193357"/>
                    <a:gd name="connsiteX16" fmla="*/ 253365 w 331470"/>
                    <a:gd name="connsiteY16" fmla="*/ 93345 h 193357"/>
                    <a:gd name="connsiteX17" fmla="*/ 117158 w 331470"/>
                    <a:gd name="connsiteY17" fmla="*/ 104775 h 193357"/>
                    <a:gd name="connsiteX18" fmla="*/ 175260 w 331470"/>
                    <a:gd name="connsiteY18" fmla="*/ 70485 h 193357"/>
                    <a:gd name="connsiteX19" fmla="*/ 140970 w 331470"/>
                    <a:gd name="connsiteY19" fmla="*/ 60960 h 193357"/>
                    <a:gd name="connsiteX20" fmla="*/ 110490 w 331470"/>
                    <a:gd name="connsiteY20" fmla="*/ 53340 h 193357"/>
                    <a:gd name="connsiteX21" fmla="*/ 85725 w 331470"/>
                    <a:gd name="connsiteY21" fmla="*/ 46672 h 193357"/>
                    <a:gd name="connsiteX22" fmla="*/ 68580 w 331470"/>
                    <a:gd name="connsiteY22" fmla="*/ 42863 h 193357"/>
                    <a:gd name="connsiteX23" fmla="*/ 76200 w 331470"/>
                    <a:gd name="connsiteY23" fmla="*/ 52388 h 193357"/>
                    <a:gd name="connsiteX24" fmla="*/ 87630 w 331470"/>
                    <a:gd name="connsiteY24" fmla="*/ 66675 h 193357"/>
                    <a:gd name="connsiteX25" fmla="*/ 100965 w 331470"/>
                    <a:gd name="connsiteY25" fmla="*/ 84772 h 193357"/>
                    <a:gd name="connsiteX26" fmla="*/ 117158 w 331470"/>
                    <a:gd name="connsiteY26" fmla="*/ 104775 h 193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31470" h="193357">
                      <a:moveTo>
                        <a:pt x="253365" y="93345"/>
                      </a:moveTo>
                      <a:cubicBezTo>
                        <a:pt x="242888" y="90488"/>
                        <a:pt x="233363" y="87630"/>
                        <a:pt x="222885" y="84772"/>
                      </a:cubicBezTo>
                      <a:lnTo>
                        <a:pt x="142875" y="131445"/>
                      </a:lnTo>
                      <a:cubicBezTo>
                        <a:pt x="147638" y="137160"/>
                        <a:pt x="152400" y="142875"/>
                        <a:pt x="158115" y="148590"/>
                      </a:cubicBezTo>
                      <a:cubicBezTo>
                        <a:pt x="162877" y="154305"/>
                        <a:pt x="167640" y="160020"/>
                        <a:pt x="172402" y="165735"/>
                      </a:cubicBezTo>
                      <a:lnTo>
                        <a:pt x="124777" y="193358"/>
                      </a:lnTo>
                      <a:cubicBezTo>
                        <a:pt x="110490" y="176213"/>
                        <a:pt x="97155" y="160020"/>
                        <a:pt x="84772" y="144780"/>
                      </a:cubicBezTo>
                      <a:cubicBezTo>
                        <a:pt x="73342" y="129540"/>
                        <a:pt x="61913" y="116205"/>
                        <a:pt x="51435" y="101917"/>
                      </a:cubicBezTo>
                      <a:cubicBezTo>
                        <a:pt x="40958" y="88583"/>
                        <a:pt x="32385" y="75247"/>
                        <a:pt x="23813" y="62865"/>
                      </a:cubicBezTo>
                      <a:cubicBezTo>
                        <a:pt x="15240" y="50483"/>
                        <a:pt x="7620" y="38100"/>
                        <a:pt x="0" y="25717"/>
                      </a:cubicBezTo>
                      <a:lnTo>
                        <a:pt x="43815" y="0"/>
                      </a:lnTo>
                      <a:cubicBezTo>
                        <a:pt x="64770" y="4763"/>
                        <a:pt x="85725" y="8572"/>
                        <a:pt x="107633" y="13335"/>
                      </a:cubicBezTo>
                      <a:cubicBezTo>
                        <a:pt x="129540" y="18097"/>
                        <a:pt x="151447" y="23813"/>
                        <a:pt x="174308" y="29527"/>
                      </a:cubicBezTo>
                      <a:cubicBezTo>
                        <a:pt x="197167" y="35242"/>
                        <a:pt x="221933" y="41910"/>
                        <a:pt x="247650" y="48577"/>
                      </a:cubicBezTo>
                      <a:cubicBezTo>
                        <a:pt x="273367" y="55245"/>
                        <a:pt x="300990" y="62865"/>
                        <a:pt x="331470" y="71438"/>
                      </a:cubicBezTo>
                      <a:lnTo>
                        <a:pt x="281940" y="100013"/>
                      </a:lnTo>
                      <a:cubicBezTo>
                        <a:pt x="273367" y="99060"/>
                        <a:pt x="263842" y="96202"/>
                        <a:pt x="253365" y="93345"/>
                      </a:cubicBezTo>
                      <a:close/>
                      <a:moveTo>
                        <a:pt x="117158" y="104775"/>
                      </a:moveTo>
                      <a:lnTo>
                        <a:pt x="175260" y="70485"/>
                      </a:lnTo>
                      <a:cubicBezTo>
                        <a:pt x="162877" y="67627"/>
                        <a:pt x="151447" y="63817"/>
                        <a:pt x="140970" y="60960"/>
                      </a:cubicBezTo>
                      <a:cubicBezTo>
                        <a:pt x="129540" y="58102"/>
                        <a:pt x="120015" y="55245"/>
                        <a:pt x="110490" y="53340"/>
                      </a:cubicBezTo>
                      <a:cubicBezTo>
                        <a:pt x="100965" y="51435"/>
                        <a:pt x="92392" y="48577"/>
                        <a:pt x="85725" y="46672"/>
                      </a:cubicBezTo>
                      <a:cubicBezTo>
                        <a:pt x="79058" y="44767"/>
                        <a:pt x="73342" y="43815"/>
                        <a:pt x="68580" y="42863"/>
                      </a:cubicBezTo>
                      <a:cubicBezTo>
                        <a:pt x="70485" y="44767"/>
                        <a:pt x="73342" y="48577"/>
                        <a:pt x="76200" y="52388"/>
                      </a:cubicBezTo>
                      <a:cubicBezTo>
                        <a:pt x="79058" y="56197"/>
                        <a:pt x="82867" y="60960"/>
                        <a:pt x="87630" y="66675"/>
                      </a:cubicBezTo>
                      <a:cubicBezTo>
                        <a:pt x="91440" y="72390"/>
                        <a:pt x="96202" y="78105"/>
                        <a:pt x="100965" y="84772"/>
                      </a:cubicBezTo>
                      <a:cubicBezTo>
                        <a:pt x="105727" y="90488"/>
                        <a:pt x="111442" y="97155"/>
                        <a:pt x="117158" y="104775"/>
                      </a:cubicBezTo>
                      <a:close/>
                    </a:path>
                  </a:pathLst>
                </a:custGeom>
                <a:solidFill>
                  <a:srgbClr val="EEEF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DB3DD3A0-638F-6B5D-3BF0-79C5BE3A8E27}"/>
                </a:ext>
              </a:extLst>
            </p:cNvPr>
            <p:cNvSpPr/>
            <p:nvPr/>
          </p:nvSpPr>
          <p:spPr>
            <a:xfrm>
              <a:off x="4785359" y="3744277"/>
              <a:ext cx="2779395" cy="1609725"/>
            </a:xfrm>
            <a:custGeom>
              <a:avLst/>
              <a:gdLst>
                <a:gd name="connsiteX0" fmla="*/ 1393508 w 2779395"/>
                <a:gd name="connsiteY0" fmla="*/ 1609725 h 1609725"/>
                <a:gd name="connsiteX1" fmla="*/ 0 w 2779395"/>
                <a:gd name="connsiteY1" fmla="*/ 804863 h 1609725"/>
                <a:gd name="connsiteX2" fmla="*/ 1384935 w 2779395"/>
                <a:gd name="connsiteY2" fmla="*/ 0 h 1609725"/>
                <a:gd name="connsiteX3" fmla="*/ 2779395 w 2779395"/>
                <a:gd name="connsiteY3" fmla="*/ 804863 h 1609725"/>
                <a:gd name="connsiteX4" fmla="*/ 1393508 w 2779395"/>
                <a:gd name="connsiteY4" fmla="*/ 1609725 h 1609725"/>
                <a:gd name="connsiteX5" fmla="*/ 36195 w 2779395"/>
                <a:gd name="connsiteY5" fmla="*/ 804863 h 1609725"/>
                <a:gd name="connsiteX6" fmla="*/ 1393508 w 2779395"/>
                <a:gd name="connsiteY6" fmla="*/ 1588770 h 1609725"/>
                <a:gd name="connsiteX7" fmla="*/ 2741295 w 2779395"/>
                <a:gd name="connsiteY7" fmla="*/ 805815 h 1609725"/>
                <a:gd name="connsiteX8" fmla="*/ 1383983 w 2779395"/>
                <a:gd name="connsiteY8" fmla="*/ 21907 h 1609725"/>
                <a:gd name="connsiteX9" fmla="*/ 36195 w 2779395"/>
                <a:gd name="connsiteY9" fmla="*/ 804863 h 160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79395" h="1609725">
                  <a:moveTo>
                    <a:pt x="1393508" y="1609725"/>
                  </a:moveTo>
                  <a:lnTo>
                    <a:pt x="0" y="804863"/>
                  </a:lnTo>
                  <a:lnTo>
                    <a:pt x="1384935" y="0"/>
                  </a:lnTo>
                  <a:lnTo>
                    <a:pt x="2779395" y="804863"/>
                  </a:lnTo>
                  <a:lnTo>
                    <a:pt x="1393508" y="1609725"/>
                  </a:lnTo>
                  <a:close/>
                  <a:moveTo>
                    <a:pt x="36195" y="804863"/>
                  </a:moveTo>
                  <a:lnTo>
                    <a:pt x="1393508" y="1588770"/>
                  </a:lnTo>
                  <a:lnTo>
                    <a:pt x="2741295" y="805815"/>
                  </a:lnTo>
                  <a:lnTo>
                    <a:pt x="1383983" y="21907"/>
                  </a:lnTo>
                  <a:lnTo>
                    <a:pt x="36195" y="804863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283" name="Graphic 2">
              <a:extLst>
                <a:ext uri="{FF2B5EF4-FFF2-40B4-BE49-F238E27FC236}">
                  <a16:creationId xmlns:a16="http://schemas.microsoft.com/office/drawing/2014/main" id="{F4325259-9D0B-B1F4-F6CD-564EE3BA3874}"/>
                </a:ext>
              </a:extLst>
            </p:cNvPr>
            <p:cNvGrpSpPr/>
            <p:nvPr/>
          </p:nvGrpSpPr>
          <p:grpSpPr>
            <a:xfrm>
              <a:off x="5575934" y="3776662"/>
              <a:ext cx="99060" cy="78104"/>
              <a:chOff x="5575934" y="3776662"/>
              <a:chExt cx="99060" cy="78104"/>
            </a:xfrm>
          </p:grpSpPr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27013014-BF4F-E67C-03DA-769E2BB5D819}"/>
                  </a:ext>
                </a:extLst>
              </p:cNvPr>
              <p:cNvSpPr/>
              <p:nvPr/>
            </p:nvSpPr>
            <p:spPr>
              <a:xfrm>
                <a:off x="5575934" y="3776662"/>
                <a:ext cx="99060" cy="78104"/>
              </a:xfrm>
              <a:custGeom>
                <a:avLst/>
                <a:gdLst>
                  <a:gd name="connsiteX0" fmla="*/ 99060 w 99060"/>
                  <a:gd name="connsiteY0" fmla="*/ 78105 h 78104"/>
                  <a:gd name="connsiteX1" fmla="*/ 18098 w 99060"/>
                  <a:gd name="connsiteY1" fmla="*/ 31433 h 78104"/>
                  <a:gd name="connsiteX2" fmla="*/ 0 w 99060"/>
                  <a:gd name="connsiteY2" fmla="*/ 0 h 78104"/>
                  <a:gd name="connsiteX3" fmla="*/ 80962 w 99060"/>
                  <a:gd name="connsiteY3" fmla="*/ 46672 h 78104"/>
                  <a:gd name="connsiteX4" fmla="*/ 99060 w 99060"/>
                  <a:gd name="connsiteY4" fmla="*/ 78105 h 78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60" h="78104">
                    <a:moveTo>
                      <a:pt x="99060" y="78105"/>
                    </a:moveTo>
                    <a:lnTo>
                      <a:pt x="18098" y="31433"/>
                    </a:lnTo>
                    <a:cubicBezTo>
                      <a:pt x="9525" y="26670"/>
                      <a:pt x="2857" y="16192"/>
                      <a:pt x="0" y="0"/>
                    </a:cubicBezTo>
                    <a:lnTo>
                      <a:pt x="80962" y="46672"/>
                    </a:lnTo>
                    <a:cubicBezTo>
                      <a:pt x="83820" y="62865"/>
                      <a:pt x="89535" y="73342"/>
                      <a:pt x="99060" y="78105"/>
                    </a:cubicBezTo>
                    <a:close/>
                  </a:path>
                </a:pathLst>
              </a:custGeom>
              <a:solidFill>
                <a:srgbClr val="DAD9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285" name="Graphic 2">
                <a:extLst>
                  <a:ext uri="{FF2B5EF4-FFF2-40B4-BE49-F238E27FC236}">
                    <a16:creationId xmlns:a16="http://schemas.microsoft.com/office/drawing/2014/main" id="{C5D396C6-7D54-0C90-3694-E7B2D2D08AFB}"/>
                  </a:ext>
                </a:extLst>
              </p:cNvPr>
              <p:cNvGrpSpPr/>
              <p:nvPr/>
            </p:nvGrpSpPr>
            <p:grpSpPr>
              <a:xfrm>
                <a:off x="5575934" y="3776662"/>
                <a:ext cx="99060" cy="78104"/>
                <a:chOff x="5575934" y="3776662"/>
                <a:chExt cx="99060" cy="78104"/>
              </a:xfrm>
              <a:solidFill>
                <a:srgbClr val="DAD9E8"/>
              </a:solidFill>
            </p:grpSpPr>
            <p:sp>
              <p:nvSpPr>
                <p:cNvPr id="286" name="Freeform: Shape 285">
                  <a:extLst>
                    <a:ext uri="{FF2B5EF4-FFF2-40B4-BE49-F238E27FC236}">
                      <a16:creationId xmlns:a16="http://schemas.microsoft.com/office/drawing/2014/main" id="{2E7D65E8-53FD-5B2F-04B6-07644BDB3A42}"/>
                    </a:ext>
                  </a:extLst>
                </p:cNvPr>
                <p:cNvSpPr/>
                <p:nvPr/>
              </p:nvSpPr>
              <p:spPr>
                <a:xfrm>
                  <a:off x="5575934" y="3776662"/>
                  <a:ext cx="99060" cy="78104"/>
                </a:xfrm>
                <a:custGeom>
                  <a:avLst/>
                  <a:gdLst>
                    <a:gd name="connsiteX0" fmla="*/ 99060 w 99060"/>
                    <a:gd name="connsiteY0" fmla="*/ 78105 h 78104"/>
                    <a:gd name="connsiteX1" fmla="*/ 18098 w 99060"/>
                    <a:gd name="connsiteY1" fmla="*/ 31433 h 78104"/>
                    <a:gd name="connsiteX2" fmla="*/ 0 w 99060"/>
                    <a:gd name="connsiteY2" fmla="*/ 0 h 78104"/>
                    <a:gd name="connsiteX3" fmla="*/ 80962 w 99060"/>
                    <a:gd name="connsiteY3" fmla="*/ 46672 h 78104"/>
                    <a:gd name="connsiteX4" fmla="*/ 99060 w 99060"/>
                    <a:gd name="connsiteY4" fmla="*/ 78105 h 78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060" h="78104">
                      <a:moveTo>
                        <a:pt x="99060" y="78105"/>
                      </a:moveTo>
                      <a:lnTo>
                        <a:pt x="18098" y="31433"/>
                      </a:lnTo>
                      <a:cubicBezTo>
                        <a:pt x="9525" y="26670"/>
                        <a:pt x="2857" y="16192"/>
                        <a:pt x="0" y="0"/>
                      </a:cubicBezTo>
                      <a:lnTo>
                        <a:pt x="80962" y="46672"/>
                      </a:lnTo>
                      <a:cubicBezTo>
                        <a:pt x="83820" y="62865"/>
                        <a:pt x="89535" y="73342"/>
                        <a:pt x="99060" y="78105"/>
                      </a:cubicBezTo>
                      <a:close/>
                    </a:path>
                  </a:pathLst>
                </a:custGeom>
                <a:solidFill>
                  <a:srgbClr val="DAD9E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87" name="Freeform: Shape 286">
                  <a:extLst>
                    <a:ext uri="{FF2B5EF4-FFF2-40B4-BE49-F238E27FC236}">
                      <a16:creationId xmlns:a16="http://schemas.microsoft.com/office/drawing/2014/main" id="{69BF5ECD-891E-D0D0-1A16-2B995C2C8C43}"/>
                    </a:ext>
                  </a:extLst>
                </p:cNvPr>
                <p:cNvSpPr/>
                <p:nvPr/>
              </p:nvSpPr>
              <p:spPr>
                <a:xfrm>
                  <a:off x="5575934" y="3777614"/>
                  <a:ext cx="80962" cy="46672"/>
                </a:xfrm>
                <a:custGeom>
                  <a:avLst/>
                  <a:gdLst>
                    <a:gd name="connsiteX0" fmla="*/ 80962 w 80962"/>
                    <a:gd name="connsiteY0" fmla="*/ 46672 h 46672"/>
                    <a:gd name="connsiteX1" fmla="*/ 0 w 80962"/>
                    <a:gd name="connsiteY1" fmla="*/ 0 h 46672"/>
                    <a:gd name="connsiteX2" fmla="*/ 0 w 80962"/>
                    <a:gd name="connsiteY2" fmla="*/ 0 h 46672"/>
                    <a:gd name="connsiteX3" fmla="*/ 80962 w 80962"/>
                    <a:gd name="connsiteY3" fmla="*/ 46672 h 46672"/>
                    <a:gd name="connsiteX4" fmla="*/ 80962 w 80962"/>
                    <a:gd name="connsiteY4" fmla="*/ 46672 h 46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962" h="46672">
                      <a:moveTo>
                        <a:pt x="80962" y="46672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80962" y="46672"/>
                      </a:lnTo>
                      <a:cubicBezTo>
                        <a:pt x="80962" y="45720"/>
                        <a:pt x="80962" y="46672"/>
                        <a:pt x="80962" y="46672"/>
                      </a:cubicBezTo>
                      <a:close/>
                    </a:path>
                  </a:pathLst>
                </a:custGeom>
                <a:solidFill>
                  <a:srgbClr val="DAD9E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288" name="Graphic 2">
              <a:extLst>
                <a:ext uri="{FF2B5EF4-FFF2-40B4-BE49-F238E27FC236}">
                  <a16:creationId xmlns:a16="http://schemas.microsoft.com/office/drawing/2014/main" id="{E265B730-B924-55A9-7AAB-A49DE82D26C5}"/>
                </a:ext>
              </a:extLst>
            </p:cNvPr>
            <p:cNvGrpSpPr/>
            <p:nvPr/>
          </p:nvGrpSpPr>
          <p:grpSpPr>
            <a:xfrm>
              <a:off x="5651182" y="3002653"/>
              <a:ext cx="174307" cy="65348"/>
              <a:chOff x="5651182" y="3002653"/>
              <a:chExt cx="174307" cy="65348"/>
            </a:xfrm>
          </p:grpSpPr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231AD0A0-F82B-F748-8F57-0FB6802D2436}"/>
                  </a:ext>
                </a:extLst>
              </p:cNvPr>
              <p:cNvSpPr/>
              <p:nvPr/>
            </p:nvSpPr>
            <p:spPr>
              <a:xfrm>
                <a:off x="5651182" y="3002653"/>
                <a:ext cx="174307" cy="65348"/>
              </a:xfrm>
              <a:custGeom>
                <a:avLst/>
                <a:gdLst>
                  <a:gd name="connsiteX0" fmla="*/ 93345 w 174307"/>
                  <a:gd name="connsiteY0" fmla="*/ 9151 h 65348"/>
                  <a:gd name="connsiteX1" fmla="*/ 174308 w 174307"/>
                  <a:gd name="connsiteY1" fmla="*/ 55823 h 65348"/>
                  <a:gd name="connsiteX2" fmla="*/ 80963 w 174307"/>
                  <a:gd name="connsiteY2" fmla="*/ 65348 h 65348"/>
                  <a:gd name="connsiteX3" fmla="*/ 0 w 174307"/>
                  <a:gd name="connsiteY3" fmla="*/ 18676 h 65348"/>
                  <a:gd name="connsiteX4" fmla="*/ 93345 w 174307"/>
                  <a:gd name="connsiteY4" fmla="*/ 9151 h 65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307" h="65348">
                    <a:moveTo>
                      <a:pt x="93345" y="9151"/>
                    </a:moveTo>
                    <a:lnTo>
                      <a:pt x="174308" y="55823"/>
                    </a:lnTo>
                    <a:cubicBezTo>
                      <a:pt x="150495" y="42488"/>
                      <a:pt x="118110" y="43441"/>
                      <a:pt x="80963" y="65348"/>
                    </a:cubicBezTo>
                    <a:lnTo>
                      <a:pt x="0" y="18676"/>
                    </a:lnTo>
                    <a:cubicBezTo>
                      <a:pt x="37147" y="-3232"/>
                      <a:pt x="69533" y="-5137"/>
                      <a:pt x="93345" y="9151"/>
                    </a:cubicBezTo>
                    <a:close/>
                  </a:path>
                </a:pathLst>
              </a:custGeom>
              <a:solidFill>
                <a:srgbClr val="DAD9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61FA0319-4061-D8FD-E2F3-1DF923ED359D}"/>
                  </a:ext>
                </a:extLst>
              </p:cNvPr>
              <p:cNvSpPr/>
              <p:nvPr/>
            </p:nvSpPr>
            <p:spPr>
              <a:xfrm>
                <a:off x="5651182" y="3003348"/>
                <a:ext cx="174307" cy="64653"/>
              </a:xfrm>
              <a:custGeom>
                <a:avLst/>
                <a:gdLst>
                  <a:gd name="connsiteX0" fmla="*/ 80963 w 174307"/>
                  <a:gd name="connsiteY0" fmla="*/ 64653 h 64653"/>
                  <a:gd name="connsiteX1" fmla="*/ 0 w 174307"/>
                  <a:gd name="connsiteY1" fmla="*/ 17981 h 64653"/>
                  <a:gd name="connsiteX2" fmla="*/ 93345 w 174307"/>
                  <a:gd name="connsiteY2" fmla="*/ 8456 h 64653"/>
                  <a:gd name="connsiteX3" fmla="*/ 174308 w 174307"/>
                  <a:gd name="connsiteY3" fmla="*/ 55128 h 64653"/>
                  <a:gd name="connsiteX4" fmla="*/ 80963 w 174307"/>
                  <a:gd name="connsiteY4" fmla="*/ 64653 h 64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307" h="64653">
                    <a:moveTo>
                      <a:pt x="80963" y="64653"/>
                    </a:moveTo>
                    <a:lnTo>
                      <a:pt x="0" y="17981"/>
                    </a:lnTo>
                    <a:cubicBezTo>
                      <a:pt x="36195" y="-2974"/>
                      <a:pt x="69533" y="-4879"/>
                      <a:pt x="93345" y="8456"/>
                    </a:cubicBezTo>
                    <a:lnTo>
                      <a:pt x="174308" y="55128"/>
                    </a:lnTo>
                    <a:cubicBezTo>
                      <a:pt x="150495" y="41793"/>
                      <a:pt x="118110" y="42746"/>
                      <a:pt x="80963" y="64653"/>
                    </a:cubicBezTo>
                    <a:close/>
                  </a:path>
                </a:pathLst>
              </a:custGeom>
              <a:solidFill>
                <a:srgbClr val="DAD9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F8D29694-C864-6A28-39F7-6181BB9BA039}"/>
                </a:ext>
              </a:extLst>
            </p:cNvPr>
            <p:cNvSpPr/>
            <p:nvPr/>
          </p:nvSpPr>
          <p:spPr>
            <a:xfrm>
              <a:off x="5497829" y="3283266"/>
              <a:ext cx="159067" cy="540067"/>
            </a:xfrm>
            <a:custGeom>
              <a:avLst/>
              <a:gdLst>
                <a:gd name="connsiteX0" fmla="*/ 159067 w 159067"/>
                <a:gd name="connsiteY0" fmla="*/ 540068 h 540067"/>
                <a:gd name="connsiteX1" fmla="*/ 78105 w 159067"/>
                <a:gd name="connsiteY1" fmla="*/ 493395 h 540067"/>
                <a:gd name="connsiteX2" fmla="*/ 0 w 159067"/>
                <a:gd name="connsiteY2" fmla="*/ 0 h 540067"/>
                <a:gd name="connsiteX3" fmla="*/ 80963 w 159067"/>
                <a:gd name="connsiteY3" fmla="*/ 47625 h 54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7" h="540067">
                  <a:moveTo>
                    <a:pt x="159067" y="540068"/>
                  </a:moveTo>
                  <a:lnTo>
                    <a:pt x="78105" y="493395"/>
                  </a:lnTo>
                  <a:lnTo>
                    <a:pt x="0" y="0"/>
                  </a:lnTo>
                  <a:lnTo>
                    <a:pt x="80963" y="47625"/>
                  </a:lnTo>
                  <a:close/>
                </a:path>
              </a:pathLst>
            </a:custGeom>
            <a:solidFill>
              <a:srgbClr val="DAD9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C10F8BDC-9506-CB81-8A2A-8DAEF28990EA}"/>
                </a:ext>
              </a:extLst>
            </p:cNvPr>
            <p:cNvSpPr/>
            <p:nvPr/>
          </p:nvSpPr>
          <p:spPr>
            <a:xfrm>
              <a:off x="5626416" y="3020376"/>
              <a:ext cx="105727" cy="60960"/>
            </a:xfrm>
            <a:custGeom>
              <a:avLst/>
              <a:gdLst>
                <a:gd name="connsiteX0" fmla="*/ 80963 w 105727"/>
                <a:gd name="connsiteY0" fmla="*/ 60960 h 60960"/>
                <a:gd name="connsiteX1" fmla="*/ 0 w 105727"/>
                <a:gd name="connsiteY1" fmla="*/ 14288 h 60960"/>
                <a:gd name="connsiteX2" fmla="*/ 24765 w 105727"/>
                <a:gd name="connsiteY2" fmla="*/ 0 h 60960"/>
                <a:gd name="connsiteX3" fmla="*/ 105728 w 105727"/>
                <a:gd name="connsiteY3" fmla="*/ 47625 h 6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727" h="60960">
                  <a:moveTo>
                    <a:pt x="80963" y="60960"/>
                  </a:moveTo>
                  <a:lnTo>
                    <a:pt x="0" y="14288"/>
                  </a:lnTo>
                  <a:lnTo>
                    <a:pt x="24765" y="0"/>
                  </a:lnTo>
                  <a:lnTo>
                    <a:pt x="105728" y="47625"/>
                  </a:lnTo>
                  <a:close/>
                </a:path>
              </a:pathLst>
            </a:custGeom>
            <a:solidFill>
              <a:srgbClr val="EBEB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293" name="Graphic 2">
              <a:extLst>
                <a:ext uri="{FF2B5EF4-FFF2-40B4-BE49-F238E27FC236}">
                  <a16:creationId xmlns:a16="http://schemas.microsoft.com/office/drawing/2014/main" id="{FEEDEA3B-C25D-D894-6938-DFF1747FF5E4}"/>
                </a:ext>
              </a:extLst>
            </p:cNvPr>
            <p:cNvGrpSpPr/>
            <p:nvPr/>
          </p:nvGrpSpPr>
          <p:grpSpPr>
            <a:xfrm>
              <a:off x="5495993" y="3035616"/>
              <a:ext cx="211386" cy="295275"/>
              <a:chOff x="5495993" y="3035616"/>
              <a:chExt cx="211386" cy="295275"/>
            </a:xfrm>
          </p:grpSpPr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FE2D8E6F-4A39-749E-4837-C5810ECFAEC0}"/>
                  </a:ext>
                </a:extLst>
              </p:cNvPr>
              <p:cNvSpPr/>
              <p:nvPr/>
            </p:nvSpPr>
            <p:spPr>
              <a:xfrm>
                <a:off x="5495993" y="3035616"/>
                <a:ext cx="211386" cy="295275"/>
              </a:xfrm>
              <a:custGeom>
                <a:avLst/>
                <a:gdLst>
                  <a:gd name="connsiteX0" fmla="*/ 82799 w 211386"/>
                  <a:gd name="connsiteY0" fmla="*/ 295275 h 295275"/>
                  <a:gd name="connsiteX1" fmla="*/ 1836 w 211386"/>
                  <a:gd name="connsiteY1" fmla="*/ 248603 h 295275"/>
                  <a:gd name="connsiteX2" fmla="*/ 130424 w 211386"/>
                  <a:gd name="connsiteY2" fmla="*/ 0 h 295275"/>
                  <a:gd name="connsiteX3" fmla="*/ 211386 w 211386"/>
                  <a:gd name="connsiteY3" fmla="*/ 46673 h 295275"/>
                  <a:gd name="connsiteX4" fmla="*/ 82799 w 211386"/>
                  <a:gd name="connsiteY4" fmla="*/ 295275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86" h="295275">
                    <a:moveTo>
                      <a:pt x="82799" y="295275"/>
                    </a:moveTo>
                    <a:lnTo>
                      <a:pt x="1836" y="248603"/>
                    </a:lnTo>
                    <a:cubicBezTo>
                      <a:pt x="-11499" y="164783"/>
                      <a:pt x="49461" y="46673"/>
                      <a:pt x="130424" y="0"/>
                    </a:cubicBezTo>
                    <a:lnTo>
                      <a:pt x="211386" y="46673"/>
                    </a:lnTo>
                    <a:cubicBezTo>
                      <a:pt x="131376" y="92393"/>
                      <a:pt x="69464" y="211455"/>
                      <a:pt x="82799" y="295275"/>
                    </a:cubicBezTo>
                    <a:close/>
                  </a:path>
                </a:pathLst>
              </a:custGeom>
              <a:solidFill>
                <a:srgbClr val="EBEB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295" name="Graphic 2">
                <a:extLst>
                  <a:ext uri="{FF2B5EF4-FFF2-40B4-BE49-F238E27FC236}">
                    <a16:creationId xmlns:a16="http://schemas.microsoft.com/office/drawing/2014/main" id="{4519A568-4D86-C9FF-0595-6A97186D34CF}"/>
                  </a:ext>
                </a:extLst>
              </p:cNvPr>
              <p:cNvGrpSpPr/>
              <p:nvPr/>
            </p:nvGrpSpPr>
            <p:grpSpPr>
              <a:xfrm>
                <a:off x="5496149" y="3035616"/>
                <a:ext cx="211230" cy="295275"/>
                <a:chOff x="5496149" y="3035616"/>
                <a:chExt cx="211230" cy="295275"/>
              </a:xfrm>
              <a:solidFill>
                <a:srgbClr val="EBEBF1"/>
              </a:solidFill>
            </p:grpSpPr>
            <p:sp>
              <p:nvSpPr>
                <p:cNvPr id="296" name="Freeform: Shape 295">
                  <a:extLst>
                    <a:ext uri="{FF2B5EF4-FFF2-40B4-BE49-F238E27FC236}">
                      <a16:creationId xmlns:a16="http://schemas.microsoft.com/office/drawing/2014/main" id="{74C58F7C-D32C-E086-0989-F818C6F55431}"/>
                    </a:ext>
                  </a:extLst>
                </p:cNvPr>
                <p:cNvSpPr/>
                <p:nvPr/>
              </p:nvSpPr>
              <p:spPr>
                <a:xfrm>
                  <a:off x="5496149" y="3201351"/>
                  <a:ext cx="89310" cy="129539"/>
                </a:xfrm>
                <a:custGeom>
                  <a:avLst/>
                  <a:gdLst>
                    <a:gd name="connsiteX0" fmla="*/ 82643 w 89310"/>
                    <a:gd name="connsiteY0" fmla="*/ 129540 h 129539"/>
                    <a:gd name="connsiteX1" fmla="*/ 1680 w 89310"/>
                    <a:gd name="connsiteY1" fmla="*/ 82868 h 129539"/>
                    <a:gd name="connsiteX2" fmla="*/ 8348 w 89310"/>
                    <a:gd name="connsiteY2" fmla="*/ 0 h 129539"/>
                    <a:gd name="connsiteX3" fmla="*/ 89310 w 89310"/>
                    <a:gd name="connsiteY3" fmla="*/ 46673 h 129539"/>
                    <a:gd name="connsiteX4" fmla="*/ 82643 w 89310"/>
                    <a:gd name="connsiteY4" fmla="*/ 129540 h 129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10" h="129539">
                      <a:moveTo>
                        <a:pt x="82643" y="129540"/>
                      </a:moveTo>
                      <a:lnTo>
                        <a:pt x="1680" y="82868"/>
                      </a:lnTo>
                      <a:cubicBezTo>
                        <a:pt x="-2130" y="57150"/>
                        <a:pt x="728" y="28575"/>
                        <a:pt x="8348" y="0"/>
                      </a:cubicBezTo>
                      <a:lnTo>
                        <a:pt x="89310" y="46673"/>
                      </a:lnTo>
                      <a:cubicBezTo>
                        <a:pt x="81690" y="75248"/>
                        <a:pt x="78833" y="103823"/>
                        <a:pt x="82643" y="129540"/>
                      </a:cubicBezTo>
                      <a:close/>
                    </a:path>
                  </a:pathLst>
                </a:custGeom>
                <a:solidFill>
                  <a:srgbClr val="EBEB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97" name="Freeform: Shape 296">
                  <a:extLst>
                    <a:ext uri="{FF2B5EF4-FFF2-40B4-BE49-F238E27FC236}">
                      <a16:creationId xmlns:a16="http://schemas.microsoft.com/office/drawing/2014/main" id="{6655CEC6-2B56-CC25-8FEE-502C95D3F4FA}"/>
                    </a:ext>
                  </a:extLst>
                </p:cNvPr>
                <p:cNvSpPr/>
                <p:nvPr/>
              </p:nvSpPr>
              <p:spPr>
                <a:xfrm>
                  <a:off x="5505449" y="3107054"/>
                  <a:ext cx="126682" cy="140970"/>
                </a:xfrm>
                <a:custGeom>
                  <a:avLst/>
                  <a:gdLst>
                    <a:gd name="connsiteX0" fmla="*/ 80963 w 126682"/>
                    <a:gd name="connsiteY0" fmla="*/ 140970 h 140970"/>
                    <a:gd name="connsiteX1" fmla="*/ 0 w 126682"/>
                    <a:gd name="connsiteY1" fmla="*/ 94298 h 140970"/>
                    <a:gd name="connsiteX2" fmla="*/ 45720 w 126682"/>
                    <a:gd name="connsiteY2" fmla="*/ 0 h 140970"/>
                    <a:gd name="connsiteX3" fmla="*/ 126683 w 126682"/>
                    <a:gd name="connsiteY3" fmla="*/ 46673 h 140970"/>
                    <a:gd name="connsiteX4" fmla="*/ 80963 w 126682"/>
                    <a:gd name="connsiteY4" fmla="*/ 140970 h 140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6682" h="140970">
                      <a:moveTo>
                        <a:pt x="80963" y="140970"/>
                      </a:moveTo>
                      <a:lnTo>
                        <a:pt x="0" y="94298"/>
                      </a:lnTo>
                      <a:cubicBezTo>
                        <a:pt x="9525" y="61913"/>
                        <a:pt x="24765" y="28575"/>
                        <a:pt x="45720" y="0"/>
                      </a:cubicBezTo>
                      <a:lnTo>
                        <a:pt x="126683" y="46673"/>
                      </a:lnTo>
                      <a:cubicBezTo>
                        <a:pt x="105728" y="75248"/>
                        <a:pt x="89535" y="107633"/>
                        <a:pt x="80963" y="140970"/>
                      </a:cubicBezTo>
                      <a:close/>
                    </a:path>
                  </a:pathLst>
                </a:custGeom>
                <a:solidFill>
                  <a:srgbClr val="EBEB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98" name="Freeform: Shape 297">
                  <a:extLst>
                    <a:ext uri="{FF2B5EF4-FFF2-40B4-BE49-F238E27FC236}">
                      <a16:creationId xmlns:a16="http://schemas.microsoft.com/office/drawing/2014/main" id="{E5649784-8B54-3898-3D5A-75621D3CA36C}"/>
                    </a:ext>
                  </a:extLst>
                </p:cNvPr>
                <p:cNvSpPr/>
                <p:nvPr/>
              </p:nvSpPr>
              <p:spPr>
                <a:xfrm>
                  <a:off x="5551169" y="3049904"/>
                  <a:ext cx="135254" cy="103822"/>
                </a:xfrm>
                <a:custGeom>
                  <a:avLst/>
                  <a:gdLst>
                    <a:gd name="connsiteX0" fmla="*/ 80963 w 135254"/>
                    <a:gd name="connsiteY0" fmla="*/ 103823 h 103822"/>
                    <a:gd name="connsiteX1" fmla="*/ 0 w 135254"/>
                    <a:gd name="connsiteY1" fmla="*/ 57150 h 103822"/>
                    <a:gd name="connsiteX2" fmla="*/ 54292 w 135254"/>
                    <a:gd name="connsiteY2" fmla="*/ 0 h 103822"/>
                    <a:gd name="connsiteX3" fmla="*/ 135255 w 135254"/>
                    <a:gd name="connsiteY3" fmla="*/ 46673 h 103822"/>
                    <a:gd name="connsiteX4" fmla="*/ 80963 w 135254"/>
                    <a:gd name="connsiteY4" fmla="*/ 103823 h 103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254" h="103822">
                      <a:moveTo>
                        <a:pt x="80963" y="103823"/>
                      </a:moveTo>
                      <a:lnTo>
                        <a:pt x="0" y="57150"/>
                      </a:lnTo>
                      <a:cubicBezTo>
                        <a:pt x="15240" y="35243"/>
                        <a:pt x="34290" y="15240"/>
                        <a:pt x="54292" y="0"/>
                      </a:cubicBezTo>
                      <a:lnTo>
                        <a:pt x="135255" y="46673"/>
                      </a:lnTo>
                      <a:cubicBezTo>
                        <a:pt x="114300" y="61913"/>
                        <a:pt x="96202" y="81915"/>
                        <a:pt x="80963" y="103823"/>
                      </a:cubicBezTo>
                      <a:close/>
                    </a:path>
                  </a:pathLst>
                </a:custGeom>
                <a:solidFill>
                  <a:srgbClr val="EBEB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99" name="Freeform: Shape 298">
                  <a:extLst>
                    <a:ext uri="{FF2B5EF4-FFF2-40B4-BE49-F238E27FC236}">
                      <a16:creationId xmlns:a16="http://schemas.microsoft.com/office/drawing/2014/main" id="{07B33CA2-41BD-9BD5-E6AA-63380DF70A34}"/>
                    </a:ext>
                  </a:extLst>
                </p:cNvPr>
                <p:cNvSpPr/>
                <p:nvPr/>
              </p:nvSpPr>
              <p:spPr>
                <a:xfrm>
                  <a:off x="5604509" y="3035616"/>
                  <a:ext cx="102870" cy="60960"/>
                </a:xfrm>
                <a:custGeom>
                  <a:avLst/>
                  <a:gdLst>
                    <a:gd name="connsiteX0" fmla="*/ 80963 w 102870"/>
                    <a:gd name="connsiteY0" fmla="*/ 60960 h 60960"/>
                    <a:gd name="connsiteX1" fmla="*/ 0 w 102870"/>
                    <a:gd name="connsiteY1" fmla="*/ 14288 h 60960"/>
                    <a:gd name="connsiteX2" fmla="*/ 21908 w 102870"/>
                    <a:gd name="connsiteY2" fmla="*/ 0 h 60960"/>
                    <a:gd name="connsiteX3" fmla="*/ 102870 w 102870"/>
                    <a:gd name="connsiteY3" fmla="*/ 46673 h 60960"/>
                    <a:gd name="connsiteX4" fmla="*/ 80963 w 102870"/>
                    <a:gd name="connsiteY4" fmla="*/ 60960 h 60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870" h="60960">
                      <a:moveTo>
                        <a:pt x="80963" y="60960"/>
                      </a:moveTo>
                      <a:lnTo>
                        <a:pt x="0" y="14288"/>
                      </a:lnTo>
                      <a:cubicBezTo>
                        <a:pt x="6668" y="8573"/>
                        <a:pt x="14288" y="3810"/>
                        <a:pt x="21908" y="0"/>
                      </a:cubicBezTo>
                      <a:lnTo>
                        <a:pt x="102870" y="46673"/>
                      </a:lnTo>
                      <a:cubicBezTo>
                        <a:pt x="95250" y="50483"/>
                        <a:pt x="88583" y="55245"/>
                        <a:pt x="80963" y="60960"/>
                      </a:cubicBezTo>
                      <a:close/>
                    </a:path>
                  </a:pathLst>
                </a:custGeom>
                <a:solidFill>
                  <a:srgbClr val="EBEB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E352FF09-B09F-EA2A-2373-09DF91C1EC87}"/>
                </a:ext>
              </a:extLst>
            </p:cNvPr>
            <p:cNvSpPr/>
            <p:nvPr/>
          </p:nvSpPr>
          <p:spPr>
            <a:xfrm>
              <a:off x="5576955" y="3049965"/>
              <a:ext cx="286330" cy="809743"/>
            </a:xfrm>
            <a:custGeom>
              <a:avLst/>
              <a:gdLst>
                <a:gd name="connsiteX0" fmla="*/ 155189 w 286330"/>
                <a:gd name="connsiteY0" fmla="*/ 18037 h 809743"/>
                <a:gd name="connsiteX1" fmla="*/ 284729 w 286330"/>
                <a:gd name="connsiteY1" fmla="*/ 118049 h 809743"/>
                <a:gd name="connsiteX2" fmla="*/ 210434 w 286330"/>
                <a:gd name="connsiteY2" fmla="*/ 699075 h 809743"/>
                <a:gd name="connsiteX3" fmla="*/ 145664 w 286330"/>
                <a:gd name="connsiteY3" fmla="*/ 800039 h 809743"/>
                <a:gd name="connsiteX4" fmla="*/ 79941 w 286330"/>
                <a:gd name="connsiteY4" fmla="*/ 774322 h 809743"/>
                <a:gd name="connsiteX5" fmla="*/ 1836 w 286330"/>
                <a:gd name="connsiteY5" fmla="*/ 280927 h 809743"/>
                <a:gd name="connsiteX6" fmla="*/ 130424 w 286330"/>
                <a:gd name="connsiteY6" fmla="*/ 32324 h 809743"/>
                <a:gd name="connsiteX7" fmla="*/ 155189 w 286330"/>
                <a:gd name="connsiteY7" fmla="*/ 18037 h 80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330" h="809743">
                  <a:moveTo>
                    <a:pt x="155189" y="18037"/>
                  </a:moveTo>
                  <a:cubicBezTo>
                    <a:pt x="236151" y="-28636"/>
                    <a:pt x="297111" y="18989"/>
                    <a:pt x="284729" y="118049"/>
                  </a:cubicBezTo>
                  <a:lnTo>
                    <a:pt x="210434" y="699075"/>
                  </a:lnTo>
                  <a:cubicBezTo>
                    <a:pt x="204719" y="744794"/>
                    <a:pt x="175191" y="782894"/>
                    <a:pt x="145664" y="800039"/>
                  </a:cubicBezTo>
                  <a:cubicBezTo>
                    <a:pt x="116136" y="817185"/>
                    <a:pt x="86609" y="813375"/>
                    <a:pt x="79941" y="774322"/>
                  </a:cubicBezTo>
                  <a:lnTo>
                    <a:pt x="1836" y="280927"/>
                  </a:lnTo>
                  <a:cubicBezTo>
                    <a:pt x="-11499" y="197107"/>
                    <a:pt x="49461" y="78997"/>
                    <a:pt x="130424" y="32324"/>
                  </a:cubicBezTo>
                  <a:lnTo>
                    <a:pt x="155189" y="18037"/>
                  </a:lnTo>
                  <a:close/>
                </a:path>
              </a:pathLst>
            </a:custGeom>
            <a:solidFill>
              <a:srgbClr val="C4C3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302" name="Graphic 2">
              <a:extLst>
                <a:ext uri="{FF2B5EF4-FFF2-40B4-BE49-F238E27FC236}">
                  <a16:creationId xmlns:a16="http://schemas.microsoft.com/office/drawing/2014/main" id="{76C7277B-2819-9BB0-281E-BA843943F129}"/>
                </a:ext>
              </a:extLst>
            </p:cNvPr>
            <p:cNvGrpSpPr/>
            <p:nvPr/>
          </p:nvGrpSpPr>
          <p:grpSpPr>
            <a:xfrm>
              <a:off x="5728334" y="3062661"/>
              <a:ext cx="149542" cy="51060"/>
              <a:chOff x="5728334" y="3062661"/>
              <a:chExt cx="149542" cy="51060"/>
            </a:xfrm>
          </p:grpSpPr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1F4CAA3C-48A3-76D0-ED31-E259D83CBEE3}"/>
                  </a:ext>
                </a:extLst>
              </p:cNvPr>
              <p:cNvSpPr/>
              <p:nvPr/>
            </p:nvSpPr>
            <p:spPr>
              <a:xfrm>
                <a:off x="5728334" y="3062661"/>
                <a:ext cx="149542" cy="51060"/>
              </a:xfrm>
              <a:custGeom>
                <a:avLst/>
                <a:gdLst>
                  <a:gd name="connsiteX0" fmla="*/ 93345 w 149542"/>
                  <a:gd name="connsiteY0" fmla="*/ 9151 h 51060"/>
                  <a:gd name="connsiteX1" fmla="*/ 149543 w 149542"/>
                  <a:gd name="connsiteY1" fmla="*/ 41536 h 51060"/>
                  <a:gd name="connsiteX2" fmla="*/ 56198 w 149542"/>
                  <a:gd name="connsiteY2" fmla="*/ 51061 h 51060"/>
                  <a:gd name="connsiteX3" fmla="*/ 0 w 149542"/>
                  <a:gd name="connsiteY3" fmla="*/ 18676 h 51060"/>
                  <a:gd name="connsiteX4" fmla="*/ 93345 w 149542"/>
                  <a:gd name="connsiteY4" fmla="*/ 9151 h 5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542" h="51060">
                    <a:moveTo>
                      <a:pt x="93345" y="9151"/>
                    </a:moveTo>
                    <a:lnTo>
                      <a:pt x="149543" y="41536"/>
                    </a:lnTo>
                    <a:cubicBezTo>
                      <a:pt x="125730" y="27248"/>
                      <a:pt x="92393" y="29153"/>
                      <a:pt x="56198" y="51061"/>
                    </a:cubicBezTo>
                    <a:lnTo>
                      <a:pt x="0" y="18676"/>
                    </a:lnTo>
                    <a:cubicBezTo>
                      <a:pt x="36195" y="-3232"/>
                      <a:pt x="69533" y="-5137"/>
                      <a:pt x="93345" y="9151"/>
                    </a:cubicBezTo>
                    <a:close/>
                  </a:path>
                </a:pathLst>
              </a:custGeom>
              <a:solidFill>
                <a:srgbClr val="05D4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F857C2BF-A428-B56E-565F-33C8A064110A}"/>
                  </a:ext>
                </a:extLst>
              </p:cNvPr>
              <p:cNvSpPr/>
              <p:nvPr/>
            </p:nvSpPr>
            <p:spPr>
              <a:xfrm>
                <a:off x="5728334" y="3063356"/>
                <a:ext cx="149542" cy="50365"/>
              </a:xfrm>
              <a:custGeom>
                <a:avLst/>
                <a:gdLst>
                  <a:gd name="connsiteX0" fmla="*/ 56198 w 149542"/>
                  <a:gd name="connsiteY0" fmla="*/ 50366 h 50365"/>
                  <a:gd name="connsiteX1" fmla="*/ 0 w 149542"/>
                  <a:gd name="connsiteY1" fmla="*/ 17981 h 50365"/>
                  <a:gd name="connsiteX2" fmla="*/ 93345 w 149542"/>
                  <a:gd name="connsiteY2" fmla="*/ 8456 h 50365"/>
                  <a:gd name="connsiteX3" fmla="*/ 149543 w 149542"/>
                  <a:gd name="connsiteY3" fmla="*/ 40841 h 50365"/>
                  <a:gd name="connsiteX4" fmla="*/ 56198 w 149542"/>
                  <a:gd name="connsiteY4" fmla="*/ 50366 h 50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542" h="50365">
                    <a:moveTo>
                      <a:pt x="56198" y="50366"/>
                    </a:moveTo>
                    <a:lnTo>
                      <a:pt x="0" y="17981"/>
                    </a:lnTo>
                    <a:cubicBezTo>
                      <a:pt x="36195" y="-2974"/>
                      <a:pt x="69533" y="-4879"/>
                      <a:pt x="93345" y="8456"/>
                    </a:cubicBezTo>
                    <a:lnTo>
                      <a:pt x="149543" y="40841"/>
                    </a:lnTo>
                    <a:cubicBezTo>
                      <a:pt x="125730" y="27506"/>
                      <a:pt x="92393" y="29411"/>
                      <a:pt x="56198" y="50366"/>
                    </a:cubicBezTo>
                    <a:close/>
                  </a:path>
                </a:pathLst>
              </a:custGeom>
              <a:solidFill>
                <a:srgbClr val="05D4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CCC77404-FBEC-B29E-1F25-3C2A9FDF6702}"/>
                </a:ext>
              </a:extLst>
            </p:cNvPr>
            <p:cNvSpPr/>
            <p:nvPr/>
          </p:nvSpPr>
          <p:spPr>
            <a:xfrm>
              <a:off x="5708315" y="3156665"/>
              <a:ext cx="180039" cy="231296"/>
            </a:xfrm>
            <a:custGeom>
              <a:avLst/>
              <a:gdLst>
                <a:gd name="connsiteX0" fmla="*/ 89552 w 180039"/>
                <a:gd name="connsiteY0" fmla="*/ 12302 h 231296"/>
                <a:gd name="connsiteX1" fmla="*/ 180039 w 180039"/>
                <a:gd name="connsiteY1" fmla="*/ 63737 h 231296"/>
                <a:gd name="connsiteX2" fmla="*/ 90504 w 180039"/>
                <a:gd name="connsiteY2" fmla="*/ 218994 h 231296"/>
                <a:gd name="connsiteX3" fmla="*/ 17 w 180039"/>
                <a:gd name="connsiteY3" fmla="*/ 167559 h 231296"/>
                <a:gd name="connsiteX4" fmla="*/ 89552 w 180039"/>
                <a:gd name="connsiteY4" fmla="*/ 12302 h 23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39" h="231296">
                  <a:moveTo>
                    <a:pt x="89552" y="12302"/>
                  </a:moveTo>
                  <a:cubicBezTo>
                    <a:pt x="139082" y="-16273"/>
                    <a:pt x="180039" y="6587"/>
                    <a:pt x="180039" y="63737"/>
                  </a:cubicBezTo>
                  <a:cubicBezTo>
                    <a:pt x="180039" y="120887"/>
                    <a:pt x="140034" y="190419"/>
                    <a:pt x="90504" y="218994"/>
                  </a:cubicBezTo>
                  <a:cubicBezTo>
                    <a:pt x="40974" y="247569"/>
                    <a:pt x="17" y="224709"/>
                    <a:pt x="17" y="167559"/>
                  </a:cubicBezTo>
                  <a:cubicBezTo>
                    <a:pt x="-936" y="110409"/>
                    <a:pt x="39069" y="40877"/>
                    <a:pt x="89552" y="12302"/>
                  </a:cubicBezTo>
                  <a:close/>
                </a:path>
              </a:pathLst>
            </a:custGeom>
            <a:solidFill>
              <a:srgbClr val="05D4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306" name="Graphic 2">
              <a:extLst>
                <a:ext uri="{FF2B5EF4-FFF2-40B4-BE49-F238E27FC236}">
                  <a16:creationId xmlns:a16="http://schemas.microsoft.com/office/drawing/2014/main" id="{CE557064-DBF3-EA50-4170-49213F82B034}"/>
                </a:ext>
              </a:extLst>
            </p:cNvPr>
            <p:cNvGrpSpPr/>
            <p:nvPr/>
          </p:nvGrpSpPr>
          <p:grpSpPr>
            <a:xfrm>
              <a:off x="5596889" y="3080384"/>
              <a:ext cx="188594" cy="344805"/>
              <a:chOff x="5596889" y="3080384"/>
              <a:chExt cx="188594" cy="344805"/>
            </a:xfrm>
          </p:grpSpPr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F35DC140-1CE5-FCDA-A228-47D3698D692B}"/>
                  </a:ext>
                </a:extLst>
              </p:cNvPr>
              <p:cNvSpPr/>
              <p:nvPr/>
            </p:nvSpPr>
            <p:spPr>
              <a:xfrm>
                <a:off x="5597841" y="3081337"/>
                <a:ext cx="187642" cy="343852"/>
              </a:xfrm>
              <a:custGeom>
                <a:avLst/>
                <a:gdLst>
                  <a:gd name="connsiteX0" fmla="*/ 94298 w 187642"/>
                  <a:gd name="connsiteY0" fmla="*/ 343853 h 343852"/>
                  <a:gd name="connsiteX1" fmla="*/ 38100 w 187642"/>
                  <a:gd name="connsiteY1" fmla="*/ 311467 h 343852"/>
                  <a:gd name="connsiteX2" fmla="*/ 0 w 187642"/>
                  <a:gd name="connsiteY2" fmla="*/ 226695 h 343852"/>
                  <a:gd name="connsiteX3" fmla="*/ 131445 w 187642"/>
                  <a:gd name="connsiteY3" fmla="*/ 0 h 343852"/>
                  <a:gd name="connsiteX4" fmla="*/ 187642 w 187642"/>
                  <a:gd name="connsiteY4" fmla="*/ 32385 h 343852"/>
                  <a:gd name="connsiteX5" fmla="*/ 56198 w 187642"/>
                  <a:gd name="connsiteY5" fmla="*/ 259080 h 343852"/>
                  <a:gd name="connsiteX6" fmla="*/ 94298 w 187642"/>
                  <a:gd name="connsiteY6" fmla="*/ 343853 h 343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642" h="343852">
                    <a:moveTo>
                      <a:pt x="94298" y="343853"/>
                    </a:moveTo>
                    <a:lnTo>
                      <a:pt x="38100" y="311467"/>
                    </a:lnTo>
                    <a:cubicBezTo>
                      <a:pt x="14288" y="298133"/>
                      <a:pt x="0" y="268605"/>
                      <a:pt x="0" y="226695"/>
                    </a:cubicBezTo>
                    <a:cubicBezTo>
                      <a:pt x="0" y="142875"/>
                      <a:pt x="58103" y="41910"/>
                      <a:pt x="131445" y="0"/>
                    </a:cubicBezTo>
                    <a:lnTo>
                      <a:pt x="187642" y="32385"/>
                    </a:lnTo>
                    <a:cubicBezTo>
                      <a:pt x="115253" y="74295"/>
                      <a:pt x="56198" y="176213"/>
                      <a:pt x="56198" y="259080"/>
                    </a:cubicBezTo>
                    <a:cubicBezTo>
                      <a:pt x="55245" y="300990"/>
                      <a:pt x="70485" y="330517"/>
                      <a:pt x="94298" y="343853"/>
                    </a:cubicBezTo>
                    <a:close/>
                  </a:path>
                </a:pathLst>
              </a:custGeom>
              <a:solidFill>
                <a:srgbClr val="05D4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308" name="Graphic 2">
                <a:extLst>
                  <a:ext uri="{FF2B5EF4-FFF2-40B4-BE49-F238E27FC236}">
                    <a16:creationId xmlns:a16="http://schemas.microsoft.com/office/drawing/2014/main" id="{3976ECA9-E7F9-628A-A94D-9934899B25B6}"/>
                  </a:ext>
                </a:extLst>
              </p:cNvPr>
              <p:cNvGrpSpPr/>
              <p:nvPr/>
            </p:nvGrpSpPr>
            <p:grpSpPr>
              <a:xfrm>
                <a:off x="5596889" y="3080384"/>
                <a:ext cx="187642" cy="344805"/>
                <a:chOff x="5596889" y="3080384"/>
                <a:chExt cx="187642" cy="344805"/>
              </a:xfrm>
              <a:solidFill>
                <a:srgbClr val="05D4F5"/>
              </a:solidFill>
            </p:grpSpPr>
            <p:sp>
              <p:nvSpPr>
                <p:cNvPr id="309" name="Freeform: Shape 308">
                  <a:extLst>
                    <a:ext uri="{FF2B5EF4-FFF2-40B4-BE49-F238E27FC236}">
                      <a16:creationId xmlns:a16="http://schemas.microsoft.com/office/drawing/2014/main" id="{09DAADD6-7C67-3AB6-387C-C5EC2E5E731A}"/>
                    </a:ext>
                  </a:extLst>
                </p:cNvPr>
                <p:cNvSpPr/>
                <p:nvPr/>
              </p:nvSpPr>
              <p:spPr>
                <a:xfrm>
                  <a:off x="5597841" y="3322319"/>
                  <a:ext cx="94297" cy="102870"/>
                </a:xfrm>
                <a:custGeom>
                  <a:avLst/>
                  <a:gdLst>
                    <a:gd name="connsiteX0" fmla="*/ 94298 w 94297"/>
                    <a:gd name="connsiteY0" fmla="*/ 102870 h 102870"/>
                    <a:gd name="connsiteX1" fmla="*/ 38100 w 94297"/>
                    <a:gd name="connsiteY1" fmla="*/ 70485 h 102870"/>
                    <a:gd name="connsiteX2" fmla="*/ 0 w 94297"/>
                    <a:gd name="connsiteY2" fmla="*/ 0 h 102870"/>
                    <a:gd name="connsiteX3" fmla="*/ 56198 w 94297"/>
                    <a:gd name="connsiteY3" fmla="*/ 32385 h 102870"/>
                    <a:gd name="connsiteX4" fmla="*/ 94298 w 94297"/>
                    <a:gd name="connsiteY4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297" h="102870">
                      <a:moveTo>
                        <a:pt x="94298" y="102870"/>
                      </a:moveTo>
                      <a:lnTo>
                        <a:pt x="38100" y="70485"/>
                      </a:lnTo>
                      <a:cubicBezTo>
                        <a:pt x="17145" y="58102"/>
                        <a:pt x="2858" y="34290"/>
                        <a:pt x="0" y="0"/>
                      </a:cubicBezTo>
                      <a:lnTo>
                        <a:pt x="56198" y="32385"/>
                      </a:lnTo>
                      <a:cubicBezTo>
                        <a:pt x="59055" y="66675"/>
                        <a:pt x="73342" y="90488"/>
                        <a:pt x="94298" y="102870"/>
                      </a:cubicBezTo>
                      <a:close/>
                    </a:path>
                  </a:pathLst>
                </a:custGeom>
                <a:solidFill>
                  <a:srgbClr val="05D4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10" name="Freeform: Shape 309">
                  <a:extLst>
                    <a:ext uri="{FF2B5EF4-FFF2-40B4-BE49-F238E27FC236}">
                      <a16:creationId xmlns:a16="http://schemas.microsoft.com/office/drawing/2014/main" id="{98597F42-1453-D28F-B00A-71101F570B41}"/>
                    </a:ext>
                  </a:extLst>
                </p:cNvPr>
                <p:cNvSpPr/>
                <p:nvPr/>
              </p:nvSpPr>
              <p:spPr>
                <a:xfrm>
                  <a:off x="5596889" y="3101339"/>
                  <a:ext cx="158114" cy="252412"/>
                </a:xfrm>
                <a:custGeom>
                  <a:avLst/>
                  <a:gdLst>
                    <a:gd name="connsiteX0" fmla="*/ 57150 w 158114"/>
                    <a:gd name="connsiteY0" fmla="*/ 252413 h 252412"/>
                    <a:gd name="connsiteX1" fmla="*/ 952 w 158114"/>
                    <a:gd name="connsiteY1" fmla="*/ 220027 h 252412"/>
                    <a:gd name="connsiteX2" fmla="*/ 0 w 158114"/>
                    <a:gd name="connsiteY2" fmla="*/ 206693 h 252412"/>
                    <a:gd name="connsiteX3" fmla="*/ 101917 w 158114"/>
                    <a:gd name="connsiteY3" fmla="*/ 0 h 252412"/>
                    <a:gd name="connsiteX4" fmla="*/ 158115 w 158114"/>
                    <a:gd name="connsiteY4" fmla="*/ 32385 h 252412"/>
                    <a:gd name="connsiteX5" fmla="*/ 56197 w 158114"/>
                    <a:gd name="connsiteY5" fmla="*/ 239077 h 252412"/>
                    <a:gd name="connsiteX6" fmla="*/ 57150 w 158114"/>
                    <a:gd name="connsiteY6" fmla="*/ 252413 h 2524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8114" h="252412">
                      <a:moveTo>
                        <a:pt x="57150" y="252413"/>
                      </a:moveTo>
                      <a:lnTo>
                        <a:pt x="952" y="220027"/>
                      </a:lnTo>
                      <a:cubicBezTo>
                        <a:pt x="952" y="215265"/>
                        <a:pt x="0" y="211455"/>
                        <a:pt x="0" y="206693"/>
                      </a:cubicBezTo>
                      <a:cubicBezTo>
                        <a:pt x="0" y="134302"/>
                        <a:pt x="43815" y="49530"/>
                        <a:pt x="101917" y="0"/>
                      </a:cubicBezTo>
                      <a:lnTo>
                        <a:pt x="158115" y="32385"/>
                      </a:lnTo>
                      <a:cubicBezTo>
                        <a:pt x="99060" y="81915"/>
                        <a:pt x="56197" y="166688"/>
                        <a:pt x="56197" y="239077"/>
                      </a:cubicBezTo>
                      <a:cubicBezTo>
                        <a:pt x="56197" y="243840"/>
                        <a:pt x="56197" y="248602"/>
                        <a:pt x="57150" y="25241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11" name="Freeform: Shape 310">
                  <a:extLst>
                    <a:ext uri="{FF2B5EF4-FFF2-40B4-BE49-F238E27FC236}">
                      <a16:creationId xmlns:a16="http://schemas.microsoft.com/office/drawing/2014/main" id="{400249BE-54C1-AC79-5D5E-7FCDE439D105}"/>
                    </a:ext>
                  </a:extLst>
                </p:cNvPr>
                <p:cNvSpPr/>
                <p:nvPr/>
              </p:nvSpPr>
              <p:spPr>
                <a:xfrm>
                  <a:off x="5698807" y="3080384"/>
                  <a:ext cx="85725" cy="53339"/>
                </a:xfrm>
                <a:custGeom>
                  <a:avLst/>
                  <a:gdLst>
                    <a:gd name="connsiteX0" fmla="*/ 56197 w 85725"/>
                    <a:gd name="connsiteY0" fmla="*/ 53340 h 53339"/>
                    <a:gd name="connsiteX1" fmla="*/ 0 w 85725"/>
                    <a:gd name="connsiteY1" fmla="*/ 20955 h 53339"/>
                    <a:gd name="connsiteX2" fmla="*/ 29527 w 85725"/>
                    <a:gd name="connsiteY2" fmla="*/ 0 h 53339"/>
                    <a:gd name="connsiteX3" fmla="*/ 85725 w 85725"/>
                    <a:gd name="connsiteY3" fmla="*/ 32385 h 53339"/>
                    <a:gd name="connsiteX4" fmla="*/ 56197 w 85725"/>
                    <a:gd name="connsiteY4" fmla="*/ 5334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725" h="53339">
                      <a:moveTo>
                        <a:pt x="56197" y="53340"/>
                      </a:moveTo>
                      <a:lnTo>
                        <a:pt x="0" y="20955"/>
                      </a:lnTo>
                      <a:cubicBezTo>
                        <a:pt x="9525" y="13335"/>
                        <a:pt x="19050" y="6667"/>
                        <a:pt x="29527" y="0"/>
                      </a:cubicBezTo>
                      <a:lnTo>
                        <a:pt x="85725" y="32385"/>
                      </a:lnTo>
                      <a:cubicBezTo>
                        <a:pt x="75247" y="39052"/>
                        <a:pt x="65722" y="45720"/>
                        <a:pt x="56197" y="53340"/>
                      </a:cubicBezTo>
                      <a:close/>
                    </a:path>
                  </a:pathLst>
                </a:custGeom>
                <a:solidFill>
                  <a:srgbClr val="05D4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312" name="Graphic 2">
              <a:extLst>
                <a:ext uri="{FF2B5EF4-FFF2-40B4-BE49-F238E27FC236}">
                  <a16:creationId xmlns:a16="http://schemas.microsoft.com/office/drawing/2014/main" id="{2BB74F80-4446-D44D-5937-77C197983C55}"/>
                </a:ext>
              </a:extLst>
            </p:cNvPr>
            <p:cNvGrpSpPr/>
            <p:nvPr/>
          </p:nvGrpSpPr>
          <p:grpSpPr>
            <a:xfrm>
              <a:off x="5653087" y="3095639"/>
              <a:ext cx="263842" cy="338106"/>
              <a:chOff x="5653087" y="3095639"/>
              <a:chExt cx="263842" cy="338106"/>
            </a:xfrm>
          </p:grpSpPr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D2B71661-93B5-7E22-7DCB-161100C2BDB3}"/>
                  </a:ext>
                </a:extLst>
              </p:cNvPr>
              <p:cNvSpPr/>
              <p:nvPr/>
            </p:nvSpPr>
            <p:spPr>
              <a:xfrm>
                <a:off x="5653087" y="3095639"/>
                <a:ext cx="263842" cy="338106"/>
              </a:xfrm>
              <a:custGeom>
                <a:avLst/>
                <a:gdLst>
                  <a:gd name="connsiteX0" fmla="*/ 144780 w 263842"/>
                  <a:gd name="connsiteY0" fmla="*/ 73327 h 338106"/>
                  <a:gd name="connsiteX1" fmla="*/ 131445 w 263842"/>
                  <a:gd name="connsiteY1" fmla="*/ 18082 h 338106"/>
                  <a:gd name="connsiteX2" fmla="*/ 263842 w 263842"/>
                  <a:gd name="connsiteY2" fmla="*/ 93330 h 338106"/>
                  <a:gd name="connsiteX3" fmla="*/ 132397 w 263842"/>
                  <a:gd name="connsiteY3" fmla="*/ 320025 h 338106"/>
                  <a:gd name="connsiteX4" fmla="*/ 0 w 263842"/>
                  <a:gd name="connsiteY4" fmla="*/ 244777 h 338106"/>
                  <a:gd name="connsiteX5" fmla="*/ 131445 w 263842"/>
                  <a:gd name="connsiteY5" fmla="*/ 18082 h 338106"/>
                  <a:gd name="connsiteX6" fmla="*/ 144780 w 263842"/>
                  <a:gd name="connsiteY6" fmla="*/ 73327 h 338106"/>
                  <a:gd name="connsiteX7" fmla="*/ 55245 w 263842"/>
                  <a:gd name="connsiteY7" fmla="*/ 229537 h 338106"/>
                  <a:gd name="connsiteX8" fmla="*/ 145733 w 263842"/>
                  <a:gd name="connsiteY8" fmla="*/ 280972 h 338106"/>
                  <a:gd name="connsiteX9" fmla="*/ 235267 w 263842"/>
                  <a:gd name="connsiteY9" fmla="*/ 125715 h 338106"/>
                  <a:gd name="connsiteX10" fmla="*/ 144780 w 263842"/>
                  <a:gd name="connsiteY10" fmla="*/ 73327 h 338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3842" h="338106">
                    <a:moveTo>
                      <a:pt x="144780" y="73327"/>
                    </a:moveTo>
                    <a:lnTo>
                      <a:pt x="131445" y="18082"/>
                    </a:lnTo>
                    <a:cubicBezTo>
                      <a:pt x="203835" y="-23828"/>
                      <a:pt x="262890" y="9510"/>
                      <a:pt x="263842" y="93330"/>
                    </a:cubicBezTo>
                    <a:cubicBezTo>
                      <a:pt x="263842" y="177150"/>
                      <a:pt x="205740" y="278115"/>
                      <a:pt x="132397" y="320025"/>
                    </a:cubicBezTo>
                    <a:cubicBezTo>
                      <a:pt x="60008" y="361935"/>
                      <a:pt x="953" y="328597"/>
                      <a:pt x="0" y="244777"/>
                    </a:cubicBezTo>
                    <a:cubicBezTo>
                      <a:pt x="0" y="160957"/>
                      <a:pt x="58103" y="59992"/>
                      <a:pt x="131445" y="18082"/>
                    </a:cubicBezTo>
                    <a:lnTo>
                      <a:pt x="144780" y="73327"/>
                    </a:lnTo>
                    <a:cubicBezTo>
                      <a:pt x="95250" y="101902"/>
                      <a:pt x="54292" y="171435"/>
                      <a:pt x="55245" y="229537"/>
                    </a:cubicBezTo>
                    <a:cubicBezTo>
                      <a:pt x="55245" y="286687"/>
                      <a:pt x="96203" y="309547"/>
                      <a:pt x="145733" y="280972"/>
                    </a:cubicBezTo>
                    <a:cubicBezTo>
                      <a:pt x="195263" y="252397"/>
                      <a:pt x="236220" y="182865"/>
                      <a:pt x="235267" y="125715"/>
                    </a:cubicBezTo>
                    <a:cubicBezTo>
                      <a:pt x="234315" y="67612"/>
                      <a:pt x="194310" y="43800"/>
                      <a:pt x="144780" y="73327"/>
                    </a:cubicBezTo>
                    <a:close/>
                  </a:path>
                </a:pathLst>
              </a:custGeom>
              <a:solidFill>
                <a:srgbClr val="05D4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8F010DA3-EB7D-2DBF-E229-8D4D6D768556}"/>
                  </a:ext>
                </a:extLst>
              </p:cNvPr>
              <p:cNvSpPr/>
              <p:nvPr/>
            </p:nvSpPr>
            <p:spPr>
              <a:xfrm>
                <a:off x="5653087" y="3095639"/>
                <a:ext cx="263842" cy="338106"/>
              </a:xfrm>
              <a:custGeom>
                <a:avLst/>
                <a:gdLst>
                  <a:gd name="connsiteX0" fmla="*/ 144780 w 263842"/>
                  <a:gd name="connsiteY0" fmla="*/ 73327 h 338106"/>
                  <a:gd name="connsiteX1" fmla="*/ 131445 w 263842"/>
                  <a:gd name="connsiteY1" fmla="*/ 18082 h 338106"/>
                  <a:gd name="connsiteX2" fmla="*/ 263842 w 263842"/>
                  <a:gd name="connsiteY2" fmla="*/ 93330 h 338106"/>
                  <a:gd name="connsiteX3" fmla="*/ 132397 w 263842"/>
                  <a:gd name="connsiteY3" fmla="*/ 320025 h 338106"/>
                  <a:gd name="connsiteX4" fmla="*/ 0 w 263842"/>
                  <a:gd name="connsiteY4" fmla="*/ 244777 h 338106"/>
                  <a:gd name="connsiteX5" fmla="*/ 131445 w 263842"/>
                  <a:gd name="connsiteY5" fmla="*/ 18082 h 338106"/>
                  <a:gd name="connsiteX6" fmla="*/ 144780 w 263842"/>
                  <a:gd name="connsiteY6" fmla="*/ 73327 h 338106"/>
                  <a:gd name="connsiteX7" fmla="*/ 55245 w 263842"/>
                  <a:gd name="connsiteY7" fmla="*/ 229537 h 338106"/>
                  <a:gd name="connsiteX8" fmla="*/ 145733 w 263842"/>
                  <a:gd name="connsiteY8" fmla="*/ 280972 h 338106"/>
                  <a:gd name="connsiteX9" fmla="*/ 235267 w 263842"/>
                  <a:gd name="connsiteY9" fmla="*/ 125715 h 338106"/>
                  <a:gd name="connsiteX10" fmla="*/ 144780 w 263842"/>
                  <a:gd name="connsiteY10" fmla="*/ 73327 h 338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3842" h="338106">
                    <a:moveTo>
                      <a:pt x="144780" y="73327"/>
                    </a:moveTo>
                    <a:lnTo>
                      <a:pt x="131445" y="18082"/>
                    </a:lnTo>
                    <a:cubicBezTo>
                      <a:pt x="203835" y="-23828"/>
                      <a:pt x="262890" y="9510"/>
                      <a:pt x="263842" y="93330"/>
                    </a:cubicBezTo>
                    <a:cubicBezTo>
                      <a:pt x="263842" y="177150"/>
                      <a:pt x="205740" y="278115"/>
                      <a:pt x="132397" y="320025"/>
                    </a:cubicBezTo>
                    <a:cubicBezTo>
                      <a:pt x="60008" y="361935"/>
                      <a:pt x="953" y="328597"/>
                      <a:pt x="0" y="244777"/>
                    </a:cubicBezTo>
                    <a:cubicBezTo>
                      <a:pt x="0" y="160957"/>
                      <a:pt x="58103" y="59992"/>
                      <a:pt x="131445" y="18082"/>
                    </a:cubicBezTo>
                    <a:lnTo>
                      <a:pt x="144780" y="73327"/>
                    </a:lnTo>
                    <a:cubicBezTo>
                      <a:pt x="95250" y="101902"/>
                      <a:pt x="54292" y="171435"/>
                      <a:pt x="55245" y="229537"/>
                    </a:cubicBezTo>
                    <a:cubicBezTo>
                      <a:pt x="55245" y="286687"/>
                      <a:pt x="96203" y="309547"/>
                      <a:pt x="145733" y="280972"/>
                    </a:cubicBezTo>
                    <a:cubicBezTo>
                      <a:pt x="195263" y="252397"/>
                      <a:pt x="236220" y="182865"/>
                      <a:pt x="235267" y="125715"/>
                    </a:cubicBezTo>
                    <a:cubicBezTo>
                      <a:pt x="234315" y="67612"/>
                      <a:pt x="194310" y="43800"/>
                      <a:pt x="144780" y="73327"/>
                    </a:cubicBezTo>
                    <a:close/>
                  </a:path>
                </a:pathLst>
              </a:custGeom>
              <a:solidFill>
                <a:srgbClr val="12B0F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D243B6F1-1EBE-EFEB-FA2C-2F807761A4FD}"/>
                </a:ext>
              </a:extLst>
            </p:cNvPr>
            <p:cNvSpPr/>
            <p:nvPr/>
          </p:nvSpPr>
          <p:spPr>
            <a:xfrm>
              <a:off x="5630227" y="2168841"/>
              <a:ext cx="145732" cy="476250"/>
            </a:xfrm>
            <a:custGeom>
              <a:avLst/>
              <a:gdLst>
                <a:gd name="connsiteX0" fmla="*/ 145732 w 145732"/>
                <a:gd name="connsiteY0" fmla="*/ 476250 h 476250"/>
                <a:gd name="connsiteX1" fmla="*/ 0 w 145732"/>
                <a:gd name="connsiteY1" fmla="*/ 0 h 476250"/>
                <a:gd name="connsiteX2" fmla="*/ 145732 w 145732"/>
                <a:gd name="connsiteY2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732" h="476250">
                  <a:moveTo>
                    <a:pt x="145732" y="476250"/>
                  </a:moveTo>
                  <a:lnTo>
                    <a:pt x="0" y="0"/>
                  </a:lnTo>
                  <a:lnTo>
                    <a:pt x="145732" y="476250"/>
                  </a:lnTo>
                  <a:close/>
                </a:path>
              </a:pathLst>
            </a:custGeom>
            <a:solidFill>
              <a:srgbClr val="1393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5C4767A3-57C7-37EF-B825-14710851BEFF}"/>
                </a:ext>
              </a:extLst>
            </p:cNvPr>
            <p:cNvSpPr/>
            <p:nvPr/>
          </p:nvSpPr>
          <p:spPr>
            <a:xfrm rot="20578487">
              <a:off x="5689327" y="2157372"/>
              <a:ext cx="28575" cy="498170"/>
            </a:xfrm>
            <a:custGeom>
              <a:avLst/>
              <a:gdLst>
                <a:gd name="connsiteX0" fmla="*/ 0 w 28575"/>
                <a:gd name="connsiteY0" fmla="*/ 0 h 498170"/>
                <a:gd name="connsiteX1" fmla="*/ 28576 w 28575"/>
                <a:gd name="connsiteY1" fmla="*/ 0 h 498170"/>
                <a:gd name="connsiteX2" fmla="*/ 28576 w 28575"/>
                <a:gd name="connsiteY2" fmla="*/ 498170 h 498170"/>
                <a:gd name="connsiteX3" fmla="*/ 0 w 28575"/>
                <a:gd name="connsiteY3" fmla="*/ 498170 h 49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498170">
                  <a:moveTo>
                    <a:pt x="0" y="0"/>
                  </a:moveTo>
                  <a:lnTo>
                    <a:pt x="28576" y="0"/>
                  </a:lnTo>
                  <a:lnTo>
                    <a:pt x="28576" y="498170"/>
                  </a:lnTo>
                  <a:lnTo>
                    <a:pt x="0" y="498170"/>
                  </a:lnTo>
                  <a:close/>
                </a:path>
              </a:pathLst>
            </a:custGeom>
            <a:solidFill>
              <a:srgbClr val="171C2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7C2A30FD-1B01-7C6E-DBCB-BC5567F3640D}"/>
                </a:ext>
              </a:extLst>
            </p:cNvPr>
            <p:cNvSpPr/>
            <p:nvPr/>
          </p:nvSpPr>
          <p:spPr>
            <a:xfrm>
              <a:off x="5773102" y="3897629"/>
              <a:ext cx="786764" cy="302690"/>
            </a:xfrm>
            <a:custGeom>
              <a:avLst/>
              <a:gdLst>
                <a:gd name="connsiteX0" fmla="*/ 177165 w 786764"/>
                <a:gd name="connsiteY0" fmla="*/ 243840 h 302690"/>
                <a:gd name="connsiteX1" fmla="*/ 0 w 786764"/>
                <a:gd name="connsiteY1" fmla="*/ 2858 h 302690"/>
                <a:gd name="connsiteX2" fmla="*/ 106680 w 786764"/>
                <a:gd name="connsiteY2" fmla="*/ 130492 h 302690"/>
                <a:gd name="connsiteX3" fmla="*/ 667702 w 786764"/>
                <a:gd name="connsiteY3" fmla="*/ 136208 h 302690"/>
                <a:gd name="connsiteX4" fmla="*/ 786765 w 786764"/>
                <a:gd name="connsiteY4" fmla="*/ 0 h 302690"/>
                <a:gd name="connsiteX5" fmla="*/ 701993 w 786764"/>
                <a:gd name="connsiteY5" fmla="*/ 167640 h 302690"/>
                <a:gd name="connsiteX6" fmla="*/ 550545 w 786764"/>
                <a:gd name="connsiteY6" fmla="*/ 274320 h 302690"/>
                <a:gd name="connsiteX7" fmla="*/ 177165 w 786764"/>
                <a:gd name="connsiteY7" fmla="*/ 243840 h 302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6764" h="302690">
                  <a:moveTo>
                    <a:pt x="177165" y="243840"/>
                  </a:moveTo>
                  <a:cubicBezTo>
                    <a:pt x="42863" y="160973"/>
                    <a:pt x="13335" y="50483"/>
                    <a:pt x="0" y="2858"/>
                  </a:cubicBezTo>
                  <a:cubicBezTo>
                    <a:pt x="10477" y="48578"/>
                    <a:pt x="45720" y="93345"/>
                    <a:pt x="106680" y="130492"/>
                  </a:cubicBezTo>
                  <a:cubicBezTo>
                    <a:pt x="258127" y="221933"/>
                    <a:pt x="509588" y="224790"/>
                    <a:pt x="667702" y="136208"/>
                  </a:cubicBezTo>
                  <a:cubicBezTo>
                    <a:pt x="735330" y="98108"/>
                    <a:pt x="775335" y="49530"/>
                    <a:pt x="786765" y="0"/>
                  </a:cubicBezTo>
                  <a:cubicBezTo>
                    <a:pt x="776288" y="39053"/>
                    <a:pt x="761047" y="99060"/>
                    <a:pt x="701993" y="167640"/>
                  </a:cubicBezTo>
                  <a:cubicBezTo>
                    <a:pt x="679132" y="193358"/>
                    <a:pt x="629602" y="241935"/>
                    <a:pt x="550545" y="274320"/>
                  </a:cubicBezTo>
                  <a:cubicBezTo>
                    <a:pt x="430530" y="320992"/>
                    <a:pt x="283845" y="309563"/>
                    <a:pt x="177165" y="243840"/>
                  </a:cubicBezTo>
                  <a:close/>
                </a:path>
              </a:pathLst>
            </a:custGeom>
            <a:solidFill>
              <a:srgbClr val="919D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B773D1C8-1B9C-9BC7-30BA-76F019391876}"/>
                </a:ext>
              </a:extLst>
            </p:cNvPr>
            <p:cNvSpPr/>
            <p:nvPr/>
          </p:nvSpPr>
          <p:spPr>
            <a:xfrm>
              <a:off x="5776949" y="2987595"/>
              <a:ext cx="774307" cy="449054"/>
            </a:xfrm>
            <a:custGeom>
              <a:avLst/>
              <a:gdLst>
                <a:gd name="connsiteX0" fmla="*/ 666712 w 774307"/>
                <a:gd name="connsiteY0" fmla="*/ 68976 h 449054"/>
                <a:gd name="connsiteX1" fmla="*/ 655282 w 774307"/>
                <a:gd name="connsiteY1" fmla="*/ 386159 h 449054"/>
                <a:gd name="connsiteX2" fmla="*/ 107595 w 774307"/>
                <a:gd name="connsiteY2" fmla="*/ 380444 h 449054"/>
                <a:gd name="connsiteX3" fmla="*/ 119025 w 774307"/>
                <a:gd name="connsiteY3" fmla="*/ 63261 h 449054"/>
                <a:gd name="connsiteX4" fmla="*/ 666712 w 774307"/>
                <a:gd name="connsiteY4" fmla="*/ 68976 h 44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4307" h="449054">
                  <a:moveTo>
                    <a:pt x="666712" y="68976"/>
                  </a:moveTo>
                  <a:cubicBezTo>
                    <a:pt x="814350" y="158511"/>
                    <a:pt x="809587" y="300434"/>
                    <a:pt x="655282" y="386159"/>
                  </a:cubicBezTo>
                  <a:cubicBezTo>
                    <a:pt x="500977" y="471884"/>
                    <a:pt x="256185" y="469979"/>
                    <a:pt x="107595" y="380444"/>
                  </a:cubicBezTo>
                  <a:cubicBezTo>
                    <a:pt x="-40043" y="290909"/>
                    <a:pt x="-35280" y="148986"/>
                    <a:pt x="119025" y="63261"/>
                  </a:cubicBezTo>
                  <a:cubicBezTo>
                    <a:pt x="274282" y="-23416"/>
                    <a:pt x="519075" y="-20559"/>
                    <a:pt x="666712" y="68976"/>
                  </a:cubicBezTo>
                  <a:close/>
                </a:path>
              </a:pathLst>
            </a:custGeom>
            <a:solidFill>
              <a:srgbClr val="E4E3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F89C2380-6BF9-EA4D-5BBB-7985AFEFD006}"/>
                </a:ext>
              </a:extLst>
            </p:cNvPr>
            <p:cNvSpPr/>
            <p:nvPr/>
          </p:nvSpPr>
          <p:spPr>
            <a:xfrm>
              <a:off x="5653087" y="3374707"/>
              <a:ext cx="1022984" cy="722866"/>
            </a:xfrm>
            <a:custGeom>
              <a:avLst/>
              <a:gdLst>
                <a:gd name="connsiteX0" fmla="*/ 120015 w 1022984"/>
                <a:gd name="connsiteY0" fmla="*/ 523875 h 722866"/>
                <a:gd name="connsiteX1" fmla="*/ 0 w 1022984"/>
                <a:gd name="connsiteY1" fmla="*/ 2858 h 722866"/>
                <a:gd name="connsiteX2" fmla="*/ 139065 w 1022984"/>
                <a:gd name="connsiteY2" fmla="*/ 169545 h 722866"/>
                <a:gd name="connsiteX3" fmla="*/ 868680 w 1022984"/>
                <a:gd name="connsiteY3" fmla="*/ 177165 h 722866"/>
                <a:gd name="connsiteX4" fmla="*/ 1022985 w 1022984"/>
                <a:gd name="connsiteY4" fmla="*/ 0 h 722866"/>
                <a:gd name="connsiteX5" fmla="*/ 906780 w 1022984"/>
                <a:gd name="connsiteY5" fmla="*/ 521970 h 722866"/>
                <a:gd name="connsiteX6" fmla="*/ 787718 w 1022984"/>
                <a:gd name="connsiteY6" fmla="*/ 658177 h 722866"/>
                <a:gd name="connsiteX7" fmla="*/ 226695 w 1022984"/>
                <a:gd name="connsiteY7" fmla="*/ 652463 h 722866"/>
                <a:gd name="connsiteX8" fmla="*/ 120015 w 1022984"/>
                <a:gd name="connsiteY8" fmla="*/ 523875 h 72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2984" h="722866">
                  <a:moveTo>
                    <a:pt x="120015" y="523875"/>
                  </a:moveTo>
                  <a:lnTo>
                    <a:pt x="0" y="2858"/>
                  </a:lnTo>
                  <a:cubicBezTo>
                    <a:pt x="14288" y="63817"/>
                    <a:pt x="60008" y="122872"/>
                    <a:pt x="139065" y="169545"/>
                  </a:cubicBezTo>
                  <a:cubicBezTo>
                    <a:pt x="336233" y="288608"/>
                    <a:pt x="662940" y="291465"/>
                    <a:pt x="868680" y="177165"/>
                  </a:cubicBezTo>
                  <a:cubicBezTo>
                    <a:pt x="957263" y="127635"/>
                    <a:pt x="1008697" y="64770"/>
                    <a:pt x="1022985" y="0"/>
                  </a:cubicBezTo>
                  <a:lnTo>
                    <a:pt x="906780" y="521970"/>
                  </a:lnTo>
                  <a:cubicBezTo>
                    <a:pt x="895350" y="572452"/>
                    <a:pt x="856297" y="621030"/>
                    <a:pt x="787718" y="658177"/>
                  </a:cubicBezTo>
                  <a:cubicBezTo>
                    <a:pt x="629603" y="746760"/>
                    <a:pt x="378142" y="743902"/>
                    <a:pt x="226695" y="652463"/>
                  </a:cubicBezTo>
                  <a:cubicBezTo>
                    <a:pt x="165735" y="616268"/>
                    <a:pt x="130492" y="570547"/>
                    <a:pt x="120015" y="523875"/>
                  </a:cubicBezTo>
                  <a:close/>
                </a:path>
              </a:pathLst>
            </a:custGeom>
            <a:solidFill>
              <a:srgbClr val="B7B6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A4EE2C1C-4DAF-6B21-7878-7A2E73707FDD}"/>
                </a:ext>
              </a:extLst>
            </p:cNvPr>
            <p:cNvSpPr/>
            <p:nvPr/>
          </p:nvSpPr>
          <p:spPr>
            <a:xfrm>
              <a:off x="5645399" y="2962457"/>
              <a:ext cx="1036749" cy="673159"/>
            </a:xfrm>
            <a:custGeom>
              <a:avLst/>
              <a:gdLst>
                <a:gd name="connsiteX0" fmla="*/ 187710 w 1036749"/>
                <a:gd name="connsiteY0" fmla="*/ 79827 h 673159"/>
                <a:gd name="connsiteX1" fmla="*/ 865890 w 1036749"/>
                <a:gd name="connsiteY1" fmla="*/ 87447 h 673159"/>
                <a:gd name="connsiteX2" fmla="*/ 798263 w 1036749"/>
                <a:gd name="connsiteY2" fmla="*/ 93162 h 673159"/>
                <a:gd name="connsiteX3" fmla="*/ 250575 w 1036749"/>
                <a:gd name="connsiteY3" fmla="*/ 87447 h 673159"/>
                <a:gd name="connsiteX4" fmla="*/ 239145 w 1036749"/>
                <a:gd name="connsiteY4" fmla="*/ 404629 h 673159"/>
                <a:gd name="connsiteX5" fmla="*/ 786833 w 1036749"/>
                <a:gd name="connsiteY5" fmla="*/ 410344 h 673159"/>
                <a:gd name="connsiteX6" fmla="*/ 798263 w 1036749"/>
                <a:gd name="connsiteY6" fmla="*/ 93162 h 673159"/>
                <a:gd name="connsiteX7" fmla="*/ 865890 w 1036749"/>
                <a:gd name="connsiteY7" fmla="*/ 87447 h 673159"/>
                <a:gd name="connsiteX8" fmla="*/ 1008765 w 1036749"/>
                <a:gd name="connsiteY8" fmla="*/ 235084 h 673159"/>
                <a:gd name="connsiteX9" fmla="*/ 1030673 w 1036749"/>
                <a:gd name="connsiteY9" fmla="*/ 410344 h 673159"/>
                <a:gd name="connsiteX10" fmla="*/ 875415 w 1036749"/>
                <a:gd name="connsiteY10" fmla="*/ 589414 h 673159"/>
                <a:gd name="connsiteX11" fmla="*/ 145800 w 1036749"/>
                <a:gd name="connsiteY11" fmla="*/ 581794 h 673159"/>
                <a:gd name="connsiteX12" fmla="*/ 6735 w 1036749"/>
                <a:gd name="connsiteY12" fmla="*/ 415107 h 673159"/>
                <a:gd name="connsiteX13" fmla="*/ 1973 w 1036749"/>
                <a:gd name="connsiteY13" fmla="*/ 324619 h 673159"/>
                <a:gd name="connsiteX14" fmla="*/ 28643 w 1036749"/>
                <a:gd name="connsiteY14" fmla="*/ 236989 h 673159"/>
                <a:gd name="connsiteX15" fmla="*/ 187710 w 1036749"/>
                <a:gd name="connsiteY15" fmla="*/ 79827 h 673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36749" h="673159">
                  <a:moveTo>
                    <a:pt x="187710" y="79827"/>
                  </a:moveTo>
                  <a:cubicBezTo>
                    <a:pt x="389640" y="-29711"/>
                    <a:pt x="674438" y="-25901"/>
                    <a:pt x="865890" y="87447"/>
                  </a:cubicBezTo>
                  <a:cubicBezTo>
                    <a:pt x="848745" y="76969"/>
                    <a:pt x="824933" y="77922"/>
                    <a:pt x="798263" y="93162"/>
                  </a:cubicBezTo>
                  <a:cubicBezTo>
                    <a:pt x="650625" y="3627"/>
                    <a:pt x="404880" y="1722"/>
                    <a:pt x="250575" y="87447"/>
                  </a:cubicBezTo>
                  <a:cubicBezTo>
                    <a:pt x="96270" y="173172"/>
                    <a:pt x="91508" y="315094"/>
                    <a:pt x="239145" y="404629"/>
                  </a:cubicBezTo>
                  <a:cubicBezTo>
                    <a:pt x="386783" y="494164"/>
                    <a:pt x="632528" y="496069"/>
                    <a:pt x="786833" y="410344"/>
                  </a:cubicBezTo>
                  <a:cubicBezTo>
                    <a:pt x="941138" y="324619"/>
                    <a:pt x="945900" y="182697"/>
                    <a:pt x="798263" y="93162"/>
                  </a:cubicBezTo>
                  <a:cubicBezTo>
                    <a:pt x="824933" y="77922"/>
                    <a:pt x="848745" y="76969"/>
                    <a:pt x="865890" y="87447"/>
                  </a:cubicBezTo>
                  <a:cubicBezTo>
                    <a:pt x="905895" y="113164"/>
                    <a:pt x="966855" y="152217"/>
                    <a:pt x="1008765" y="235084"/>
                  </a:cubicBezTo>
                  <a:cubicBezTo>
                    <a:pt x="1047818" y="312237"/>
                    <a:pt x="1036388" y="380817"/>
                    <a:pt x="1030673" y="410344"/>
                  </a:cubicBezTo>
                  <a:cubicBezTo>
                    <a:pt x="1015433" y="477019"/>
                    <a:pt x="963998" y="539884"/>
                    <a:pt x="875415" y="589414"/>
                  </a:cubicBezTo>
                  <a:cubicBezTo>
                    <a:pt x="669675" y="703714"/>
                    <a:pt x="342968" y="700857"/>
                    <a:pt x="145800" y="581794"/>
                  </a:cubicBezTo>
                  <a:cubicBezTo>
                    <a:pt x="66743" y="534169"/>
                    <a:pt x="21023" y="475114"/>
                    <a:pt x="6735" y="415107"/>
                  </a:cubicBezTo>
                  <a:cubicBezTo>
                    <a:pt x="1973" y="388437"/>
                    <a:pt x="-2790" y="363672"/>
                    <a:pt x="1973" y="324619"/>
                  </a:cubicBezTo>
                  <a:cubicBezTo>
                    <a:pt x="7688" y="275089"/>
                    <a:pt x="27690" y="237942"/>
                    <a:pt x="28643" y="236989"/>
                  </a:cubicBezTo>
                  <a:cubicBezTo>
                    <a:pt x="43883" y="209367"/>
                    <a:pt x="82935" y="136977"/>
                    <a:pt x="187710" y="79827"/>
                  </a:cubicBezTo>
                  <a:close/>
                </a:path>
              </a:pathLst>
            </a:custGeom>
            <a:solidFill>
              <a:srgbClr val="DAD9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0AF38995-CBD8-8A16-7D28-9B0CCBB239EC}"/>
                </a:ext>
              </a:extLst>
            </p:cNvPr>
            <p:cNvSpPr/>
            <p:nvPr/>
          </p:nvSpPr>
          <p:spPr>
            <a:xfrm>
              <a:off x="5868647" y="2360033"/>
              <a:ext cx="593769" cy="343659"/>
            </a:xfrm>
            <a:custGeom>
              <a:avLst/>
              <a:gdLst>
                <a:gd name="connsiteX0" fmla="*/ 511197 w 593769"/>
                <a:gd name="connsiteY0" fmla="*/ 52648 h 343659"/>
                <a:gd name="connsiteX1" fmla="*/ 502625 w 593769"/>
                <a:gd name="connsiteY1" fmla="*/ 295536 h 343659"/>
                <a:gd name="connsiteX2" fmla="*/ 82572 w 593769"/>
                <a:gd name="connsiteY2" fmla="*/ 291726 h 343659"/>
                <a:gd name="connsiteX3" fmla="*/ 91145 w 593769"/>
                <a:gd name="connsiteY3" fmla="*/ 48838 h 343659"/>
                <a:gd name="connsiteX4" fmla="*/ 511197 w 593769"/>
                <a:gd name="connsiteY4" fmla="*/ 52648 h 34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769" h="343659">
                  <a:moveTo>
                    <a:pt x="511197" y="52648"/>
                  </a:moveTo>
                  <a:cubicBezTo>
                    <a:pt x="624545" y="121228"/>
                    <a:pt x="620735" y="229813"/>
                    <a:pt x="502625" y="295536"/>
                  </a:cubicBezTo>
                  <a:cubicBezTo>
                    <a:pt x="384515" y="361258"/>
                    <a:pt x="195920" y="359353"/>
                    <a:pt x="82572" y="291726"/>
                  </a:cubicBezTo>
                  <a:cubicBezTo>
                    <a:pt x="-30775" y="223146"/>
                    <a:pt x="-26965" y="114561"/>
                    <a:pt x="91145" y="48838"/>
                  </a:cubicBezTo>
                  <a:cubicBezTo>
                    <a:pt x="209255" y="-17837"/>
                    <a:pt x="396897" y="-15932"/>
                    <a:pt x="511197" y="52648"/>
                  </a:cubicBezTo>
                  <a:close/>
                </a:path>
              </a:pathLst>
            </a:custGeom>
            <a:solidFill>
              <a:srgbClr val="EBEB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2BD6099D-35EE-5503-E3D0-05D348A25F7A}"/>
                </a:ext>
              </a:extLst>
            </p:cNvPr>
            <p:cNvSpPr/>
            <p:nvPr/>
          </p:nvSpPr>
          <p:spPr>
            <a:xfrm>
              <a:off x="5575934" y="2854641"/>
              <a:ext cx="1178253" cy="466580"/>
            </a:xfrm>
            <a:custGeom>
              <a:avLst/>
              <a:gdLst>
                <a:gd name="connsiteX0" fmla="*/ 224790 w 1178253"/>
                <a:gd name="connsiteY0" fmla="*/ 372428 h 466580"/>
                <a:gd name="connsiteX1" fmla="*/ 0 w 1178253"/>
                <a:gd name="connsiteY1" fmla="*/ 3810 h 466580"/>
                <a:gd name="connsiteX2" fmla="*/ 163830 w 1178253"/>
                <a:gd name="connsiteY2" fmla="*/ 239078 h 466580"/>
                <a:gd name="connsiteX3" fmla="*/ 997268 w 1178253"/>
                <a:gd name="connsiteY3" fmla="*/ 247650 h 466580"/>
                <a:gd name="connsiteX4" fmla="*/ 1178243 w 1178253"/>
                <a:gd name="connsiteY4" fmla="*/ 0 h 466580"/>
                <a:gd name="connsiteX5" fmla="*/ 1150620 w 1178253"/>
                <a:gd name="connsiteY5" fmla="*/ 145733 h 466580"/>
                <a:gd name="connsiteX6" fmla="*/ 1085850 w 1178253"/>
                <a:gd name="connsiteY6" fmla="*/ 257175 h 466580"/>
                <a:gd name="connsiteX7" fmla="*/ 865823 w 1178253"/>
                <a:gd name="connsiteY7" fmla="*/ 414338 h 466580"/>
                <a:gd name="connsiteX8" fmla="*/ 224790 w 1178253"/>
                <a:gd name="connsiteY8" fmla="*/ 372428 h 46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8253" h="466580">
                  <a:moveTo>
                    <a:pt x="224790" y="372428"/>
                  </a:moveTo>
                  <a:cubicBezTo>
                    <a:pt x="41910" y="259080"/>
                    <a:pt x="1905" y="109538"/>
                    <a:pt x="0" y="3810"/>
                  </a:cubicBezTo>
                  <a:cubicBezTo>
                    <a:pt x="0" y="88583"/>
                    <a:pt x="54293" y="173355"/>
                    <a:pt x="163830" y="239078"/>
                  </a:cubicBezTo>
                  <a:cubicBezTo>
                    <a:pt x="389573" y="374333"/>
                    <a:pt x="762000" y="378143"/>
                    <a:pt x="997268" y="247650"/>
                  </a:cubicBezTo>
                  <a:cubicBezTo>
                    <a:pt x="1118235" y="180023"/>
                    <a:pt x="1179195" y="90488"/>
                    <a:pt x="1178243" y="0"/>
                  </a:cubicBezTo>
                  <a:cubicBezTo>
                    <a:pt x="1176337" y="55245"/>
                    <a:pt x="1173480" y="83820"/>
                    <a:pt x="1150620" y="145733"/>
                  </a:cubicBezTo>
                  <a:cubicBezTo>
                    <a:pt x="1133475" y="194310"/>
                    <a:pt x="1102043" y="235268"/>
                    <a:pt x="1085850" y="257175"/>
                  </a:cubicBezTo>
                  <a:cubicBezTo>
                    <a:pt x="1078230" y="267653"/>
                    <a:pt x="1005840" y="360045"/>
                    <a:pt x="865823" y="414338"/>
                  </a:cubicBezTo>
                  <a:cubicBezTo>
                    <a:pt x="623887" y="509588"/>
                    <a:pt x="369570" y="461963"/>
                    <a:pt x="224790" y="372428"/>
                  </a:cubicBezTo>
                  <a:close/>
                </a:path>
              </a:pathLst>
            </a:custGeom>
            <a:solidFill>
              <a:srgbClr val="B7B6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2646EA35-C1A9-A35D-70D5-F2F6D1A8392D}"/>
                </a:ext>
              </a:extLst>
            </p:cNvPr>
            <p:cNvSpPr/>
            <p:nvPr/>
          </p:nvSpPr>
          <p:spPr>
            <a:xfrm>
              <a:off x="5576887" y="2305026"/>
              <a:ext cx="1179195" cy="806725"/>
            </a:xfrm>
            <a:custGeom>
              <a:avLst/>
              <a:gdLst>
                <a:gd name="connsiteX0" fmla="*/ 240983 w 1179195"/>
                <a:gd name="connsiteY0" fmla="*/ 85748 h 806725"/>
                <a:gd name="connsiteX1" fmla="*/ 598170 w 1179195"/>
                <a:gd name="connsiteY1" fmla="*/ 23 h 806725"/>
                <a:gd name="connsiteX2" fmla="*/ 954405 w 1179195"/>
                <a:gd name="connsiteY2" fmla="*/ 94321 h 806725"/>
                <a:gd name="connsiteX3" fmla="*/ 802958 w 1179195"/>
                <a:gd name="connsiteY3" fmla="*/ 106703 h 806725"/>
                <a:gd name="connsiteX4" fmla="*/ 382905 w 1179195"/>
                <a:gd name="connsiteY4" fmla="*/ 102893 h 806725"/>
                <a:gd name="connsiteX5" fmla="*/ 374333 w 1179195"/>
                <a:gd name="connsiteY5" fmla="*/ 345781 h 806725"/>
                <a:gd name="connsiteX6" fmla="*/ 794385 w 1179195"/>
                <a:gd name="connsiteY6" fmla="*/ 349591 h 806725"/>
                <a:gd name="connsiteX7" fmla="*/ 802958 w 1179195"/>
                <a:gd name="connsiteY7" fmla="*/ 106703 h 806725"/>
                <a:gd name="connsiteX8" fmla="*/ 954405 w 1179195"/>
                <a:gd name="connsiteY8" fmla="*/ 94321 h 806725"/>
                <a:gd name="connsiteX9" fmla="*/ 1179195 w 1179195"/>
                <a:gd name="connsiteY9" fmla="*/ 462938 h 806725"/>
                <a:gd name="connsiteX10" fmla="*/ 998220 w 1179195"/>
                <a:gd name="connsiteY10" fmla="*/ 710588 h 806725"/>
                <a:gd name="connsiteX11" fmla="*/ 164783 w 1179195"/>
                <a:gd name="connsiteY11" fmla="*/ 702016 h 806725"/>
                <a:gd name="connsiteX12" fmla="*/ 0 w 1179195"/>
                <a:gd name="connsiteY12" fmla="*/ 466748 h 806725"/>
                <a:gd name="connsiteX13" fmla="*/ 17145 w 1179195"/>
                <a:gd name="connsiteY13" fmla="*/ 350543 h 806725"/>
                <a:gd name="connsiteX14" fmla="*/ 73342 w 1179195"/>
                <a:gd name="connsiteY14" fmla="*/ 234338 h 806725"/>
                <a:gd name="connsiteX15" fmla="*/ 240983 w 1179195"/>
                <a:gd name="connsiteY15" fmla="*/ 85748 h 80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79195" h="806725">
                  <a:moveTo>
                    <a:pt x="240983" y="85748"/>
                  </a:moveTo>
                  <a:cubicBezTo>
                    <a:pt x="347663" y="27646"/>
                    <a:pt x="468630" y="-929"/>
                    <a:pt x="598170" y="23"/>
                  </a:cubicBezTo>
                  <a:cubicBezTo>
                    <a:pt x="731520" y="1928"/>
                    <a:pt x="851535" y="33361"/>
                    <a:pt x="954405" y="94321"/>
                  </a:cubicBezTo>
                  <a:cubicBezTo>
                    <a:pt x="916305" y="71461"/>
                    <a:pt x="862013" y="73366"/>
                    <a:pt x="802958" y="106703"/>
                  </a:cubicBezTo>
                  <a:cubicBezTo>
                    <a:pt x="689610" y="38123"/>
                    <a:pt x="501015" y="36218"/>
                    <a:pt x="382905" y="102893"/>
                  </a:cubicBezTo>
                  <a:cubicBezTo>
                    <a:pt x="264795" y="168616"/>
                    <a:pt x="260985" y="278153"/>
                    <a:pt x="374333" y="345781"/>
                  </a:cubicBezTo>
                  <a:cubicBezTo>
                    <a:pt x="487680" y="414361"/>
                    <a:pt x="676275" y="416266"/>
                    <a:pt x="794385" y="349591"/>
                  </a:cubicBezTo>
                  <a:cubicBezTo>
                    <a:pt x="912495" y="283868"/>
                    <a:pt x="916305" y="174331"/>
                    <a:pt x="802958" y="106703"/>
                  </a:cubicBezTo>
                  <a:cubicBezTo>
                    <a:pt x="862013" y="73366"/>
                    <a:pt x="916305" y="71461"/>
                    <a:pt x="954405" y="94321"/>
                  </a:cubicBezTo>
                  <a:cubicBezTo>
                    <a:pt x="1008697" y="129563"/>
                    <a:pt x="1173480" y="235291"/>
                    <a:pt x="1179195" y="462938"/>
                  </a:cubicBezTo>
                  <a:cubicBezTo>
                    <a:pt x="1179195" y="552473"/>
                    <a:pt x="1119188" y="642961"/>
                    <a:pt x="998220" y="710588"/>
                  </a:cubicBezTo>
                  <a:cubicBezTo>
                    <a:pt x="762953" y="842033"/>
                    <a:pt x="390525" y="838223"/>
                    <a:pt x="164783" y="702016"/>
                  </a:cubicBezTo>
                  <a:cubicBezTo>
                    <a:pt x="54292" y="636293"/>
                    <a:pt x="0" y="551521"/>
                    <a:pt x="0" y="466748"/>
                  </a:cubicBezTo>
                  <a:cubicBezTo>
                    <a:pt x="952" y="433411"/>
                    <a:pt x="2858" y="396263"/>
                    <a:pt x="17145" y="350543"/>
                  </a:cubicBezTo>
                  <a:cubicBezTo>
                    <a:pt x="34290" y="296251"/>
                    <a:pt x="48578" y="273391"/>
                    <a:pt x="73342" y="234338"/>
                  </a:cubicBezTo>
                  <a:cubicBezTo>
                    <a:pt x="92392" y="204811"/>
                    <a:pt x="151447" y="134326"/>
                    <a:pt x="240983" y="85748"/>
                  </a:cubicBezTo>
                  <a:close/>
                </a:path>
              </a:pathLst>
            </a:custGeom>
            <a:solidFill>
              <a:srgbClr val="E4E3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27E52428-C448-364A-B3EC-BD99F2E47741}"/>
                </a:ext>
              </a:extLst>
            </p:cNvPr>
            <p:cNvSpPr/>
            <p:nvPr/>
          </p:nvSpPr>
          <p:spPr>
            <a:xfrm>
              <a:off x="5576887" y="2627947"/>
              <a:ext cx="704850" cy="484200"/>
            </a:xfrm>
            <a:custGeom>
              <a:avLst/>
              <a:gdLst>
                <a:gd name="connsiteX0" fmla="*/ 704850 w 704850"/>
                <a:gd name="connsiteY0" fmla="*/ 477203 h 484200"/>
                <a:gd name="connsiteX1" fmla="*/ 163830 w 704850"/>
                <a:gd name="connsiteY1" fmla="*/ 380048 h 484200"/>
                <a:gd name="connsiteX2" fmla="*/ 0 w 704850"/>
                <a:gd name="connsiteY2" fmla="*/ 145732 h 484200"/>
                <a:gd name="connsiteX3" fmla="*/ 60008 w 704850"/>
                <a:gd name="connsiteY3" fmla="*/ 0 h 484200"/>
                <a:gd name="connsiteX4" fmla="*/ 207645 w 704850"/>
                <a:gd name="connsiteY4" fmla="*/ 209550 h 484200"/>
                <a:gd name="connsiteX5" fmla="*/ 693420 w 704850"/>
                <a:gd name="connsiteY5" fmla="*/ 297180 h 484200"/>
                <a:gd name="connsiteX6" fmla="*/ 704850 w 704850"/>
                <a:gd name="connsiteY6" fmla="*/ 477203 h 48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4850" h="484200">
                  <a:moveTo>
                    <a:pt x="704850" y="477203"/>
                  </a:moveTo>
                  <a:cubicBezTo>
                    <a:pt x="514350" y="500063"/>
                    <a:pt x="308610" y="466725"/>
                    <a:pt x="163830" y="380048"/>
                  </a:cubicBezTo>
                  <a:cubicBezTo>
                    <a:pt x="55245" y="314325"/>
                    <a:pt x="0" y="229552"/>
                    <a:pt x="0" y="145732"/>
                  </a:cubicBezTo>
                  <a:cubicBezTo>
                    <a:pt x="0" y="90488"/>
                    <a:pt x="21908" y="40005"/>
                    <a:pt x="60008" y="0"/>
                  </a:cubicBezTo>
                  <a:cubicBezTo>
                    <a:pt x="60960" y="75248"/>
                    <a:pt x="109538" y="151448"/>
                    <a:pt x="207645" y="209550"/>
                  </a:cubicBezTo>
                  <a:cubicBezTo>
                    <a:pt x="337185" y="287655"/>
                    <a:pt x="521970" y="317182"/>
                    <a:pt x="693420" y="297180"/>
                  </a:cubicBezTo>
                  <a:cubicBezTo>
                    <a:pt x="700088" y="359092"/>
                    <a:pt x="704850" y="421957"/>
                    <a:pt x="704850" y="477203"/>
                  </a:cubicBezTo>
                  <a:close/>
                </a:path>
              </a:pathLst>
            </a:custGeom>
            <a:solidFill>
              <a:srgbClr val="042F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7F940980-5102-56AB-2EBD-2812633C44FB}"/>
                </a:ext>
              </a:extLst>
            </p:cNvPr>
            <p:cNvSpPr/>
            <p:nvPr/>
          </p:nvSpPr>
          <p:spPr>
            <a:xfrm>
              <a:off x="5576887" y="2767964"/>
              <a:ext cx="1178253" cy="430464"/>
            </a:xfrm>
            <a:custGeom>
              <a:avLst/>
              <a:gdLst>
                <a:gd name="connsiteX0" fmla="*/ 0 w 1178253"/>
                <a:gd name="connsiteY0" fmla="*/ 90488 h 430464"/>
                <a:gd name="connsiteX1" fmla="*/ 0 w 1178253"/>
                <a:gd name="connsiteY1" fmla="*/ 3810 h 430464"/>
                <a:gd name="connsiteX2" fmla="*/ 163830 w 1178253"/>
                <a:gd name="connsiteY2" fmla="*/ 239077 h 430464"/>
                <a:gd name="connsiteX3" fmla="*/ 997268 w 1178253"/>
                <a:gd name="connsiteY3" fmla="*/ 247650 h 430464"/>
                <a:gd name="connsiteX4" fmla="*/ 1178243 w 1178253"/>
                <a:gd name="connsiteY4" fmla="*/ 0 h 430464"/>
                <a:gd name="connsiteX5" fmla="*/ 1178243 w 1178253"/>
                <a:gd name="connsiteY5" fmla="*/ 86677 h 430464"/>
                <a:gd name="connsiteX6" fmla="*/ 997268 w 1178253"/>
                <a:gd name="connsiteY6" fmla="*/ 334328 h 430464"/>
                <a:gd name="connsiteX7" fmla="*/ 163830 w 1178253"/>
                <a:gd name="connsiteY7" fmla="*/ 325755 h 430464"/>
                <a:gd name="connsiteX8" fmla="*/ 0 w 1178253"/>
                <a:gd name="connsiteY8" fmla="*/ 90488 h 430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8253" h="430464">
                  <a:moveTo>
                    <a:pt x="0" y="90488"/>
                  </a:moveTo>
                  <a:lnTo>
                    <a:pt x="0" y="3810"/>
                  </a:lnTo>
                  <a:cubicBezTo>
                    <a:pt x="0" y="88583"/>
                    <a:pt x="54292" y="173355"/>
                    <a:pt x="163830" y="239077"/>
                  </a:cubicBezTo>
                  <a:cubicBezTo>
                    <a:pt x="389572" y="374333"/>
                    <a:pt x="762000" y="378143"/>
                    <a:pt x="997268" y="247650"/>
                  </a:cubicBezTo>
                  <a:cubicBezTo>
                    <a:pt x="1118235" y="180023"/>
                    <a:pt x="1179195" y="90488"/>
                    <a:pt x="1178243" y="0"/>
                  </a:cubicBezTo>
                  <a:lnTo>
                    <a:pt x="1178243" y="86677"/>
                  </a:lnTo>
                  <a:cubicBezTo>
                    <a:pt x="1178243" y="176213"/>
                    <a:pt x="1118235" y="266700"/>
                    <a:pt x="997268" y="334328"/>
                  </a:cubicBezTo>
                  <a:cubicBezTo>
                    <a:pt x="762000" y="465773"/>
                    <a:pt x="389572" y="461963"/>
                    <a:pt x="163830" y="325755"/>
                  </a:cubicBezTo>
                  <a:cubicBezTo>
                    <a:pt x="54292" y="260033"/>
                    <a:pt x="0" y="175260"/>
                    <a:pt x="0" y="90488"/>
                  </a:cubicBezTo>
                  <a:close/>
                </a:path>
              </a:pathLst>
            </a:custGeom>
            <a:solidFill>
              <a:srgbClr val="DAD9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329" name="Graphic 2">
              <a:extLst>
                <a:ext uri="{FF2B5EF4-FFF2-40B4-BE49-F238E27FC236}">
                  <a16:creationId xmlns:a16="http://schemas.microsoft.com/office/drawing/2014/main" id="{FC7591F5-4C42-1AE9-4D4D-8498DA35ACAB}"/>
                </a:ext>
              </a:extLst>
            </p:cNvPr>
            <p:cNvGrpSpPr/>
            <p:nvPr/>
          </p:nvGrpSpPr>
          <p:grpSpPr>
            <a:xfrm>
              <a:off x="5618082" y="2763330"/>
              <a:ext cx="389347" cy="288680"/>
              <a:chOff x="5618082" y="2763330"/>
              <a:chExt cx="389347" cy="288680"/>
            </a:xfrm>
            <a:solidFill>
              <a:schemeClr val="accent2"/>
            </a:solidFill>
          </p:grpSpPr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537218AA-5CDA-B12F-20C8-41246035CAF3}"/>
                  </a:ext>
                </a:extLst>
              </p:cNvPr>
              <p:cNvSpPr/>
              <p:nvPr/>
            </p:nvSpPr>
            <p:spPr>
              <a:xfrm>
                <a:off x="5618082" y="2763330"/>
                <a:ext cx="61419" cy="124020"/>
              </a:xfrm>
              <a:custGeom>
                <a:avLst/>
                <a:gdLst>
                  <a:gd name="connsiteX0" fmla="*/ 54054 w 61419"/>
                  <a:gd name="connsiteY0" fmla="*/ 97979 h 124020"/>
                  <a:gd name="connsiteX1" fmla="*/ 9287 w 61419"/>
                  <a:gd name="connsiteY1" fmla="*/ 102741 h 124020"/>
                  <a:gd name="connsiteX2" fmla="*/ 39767 w 61419"/>
                  <a:gd name="connsiteY2" fmla="*/ 824 h 124020"/>
                  <a:gd name="connsiteX3" fmla="*/ 51197 w 61419"/>
                  <a:gd name="connsiteY3" fmla="*/ 8444 h 124020"/>
                  <a:gd name="connsiteX4" fmla="*/ 54054 w 61419"/>
                  <a:gd name="connsiteY4" fmla="*/ 97979 h 12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419" h="124020">
                    <a:moveTo>
                      <a:pt x="54054" y="97979"/>
                    </a:moveTo>
                    <a:cubicBezTo>
                      <a:pt x="42624" y="130364"/>
                      <a:pt x="22622" y="133221"/>
                      <a:pt x="9287" y="102741"/>
                    </a:cubicBezTo>
                    <a:cubicBezTo>
                      <a:pt x="-13573" y="52259"/>
                      <a:pt x="9287" y="-7749"/>
                      <a:pt x="39767" y="824"/>
                    </a:cubicBezTo>
                    <a:cubicBezTo>
                      <a:pt x="45482" y="2729"/>
                      <a:pt x="48339" y="5586"/>
                      <a:pt x="51197" y="8444"/>
                    </a:cubicBezTo>
                    <a:cubicBezTo>
                      <a:pt x="69294" y="36066"/>
                      <a:pt x="58817" y="83691"/>
                      <a:pt x="54054" y="979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BF80E62F-1C14-B465-6B2F-81007DB8515A}"/>
                  </a:ext>
                </a:extLst>
              </p:cNvPr>
              <p:cNvSpPr/>
              <p:nvPr/>
            </p:nvSpPr>
            <p:spPr>
              <a:xfrm>
                <a:off x="5891980" y="2930412"/>
                <a:ext cx="115449" cy="121598"/>
              </a:xfrm>
              <a:custGeom>
                <a:avLst/>
                <a:gdLst>
                  <a:gd name="connsiteX0" fmla="*/ 114484 w 115449"/>
                  <a:gd name="connsiteY0" fmla="*/ 79487 h 121598"/>
                  <a:gd name="connsiteX1" fmla="*/ 12567 w 115449"/>
                  <a:gd name="connsiteY1" fmla="*/ 92822 h 121598"/>
                  <a:gd name="connsiteX2" fmla="*/ 61144 w 115449"/>
                  <a:gd name="connsiteY2" fmla="*/ 430 h 121598"/>
                  <a:gd name="connsiteX3" fmla="*/ 66859 w 115449"/>
                  <a:gd name="connsiteY3" fmla="*/ 1382 h 121598"/>
                  <a:gd name="connsiteX4" fmla="*/ 114484 w 115449"/>
                  <a:gd name="connsiteY4" fmla="*/ 79487 h 121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449" h="121598">
                    <a:moveTo>
                      <a:pt x="114484" y="79487"/>
                    </a:moveTo>
                    <a:cubicBezTo>
                      <a:pt x="105912" y="129017"/>
                      <a:pt x="43999" y="136637"/>
                      <a:pt x="12567" y="92822"/>
                    </a:cubicBezTo>
                    <a:cubicBezTo>
                      <a:pt x="-19818" y="47102"/>
                      <a:pt x="15424" y="-5285"/>
                      <a:pt x="61144" y="430"/>
                    </a:cubicBezTo>
                    <a:cubicBezTo>
                      <a:pt x="63049" y="430"/>
                      <a:pt x="64954" y="1382"/>
                      <a:pt x="66859" y="1382"/>
                    </a:cubicBezTo>
                    <a:cubicBezTo>
                      <a:pt x="106864" y="12812"/>
                      <a:pt x="119247" y="53770"/>
                      <a:pt x="114484" y="794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F0BCBF12-8443-83C1-E709-3FD905A671DB}"/>
                </a:ext>
              </a:extLst>
            </p:cNvPr>
            <p:cNvSpPr/>
            <p:nvPr/>
          </p:nvSpPr>
          <p:spPr>
            <a:xfrm>
              <a:off x="6465569" y="2765647"/>
              <a:ext cx="91439" cy="117982"/>
            </a:xfrm>
            <a:custGeom>
              <a:avLst/>
              <a:gdLst>
                <a:gd name="connsiteX0" fmla="*/ 91440 w 91439"/>
                <a:gd name="connsiteY0" fmla="*/ 32797 h 117982"/>
                <a:gd name="connsiteX1" fmla="*/ 45720 w 91439"/>
                <a:gd name="connsiteY1" fmla="*/ 6127 h 117982"/>
                <a:gd name="connsiteX2" fmla="*/ 0 w 91439"/>
                <a:gd name="connsiteY2" fmla="*/ 85185 h 117982"/>
                <a:gd name="connsiteX3" fmla="*/ 45720 w 91439"/>
                <a:gd name="connsiteY3" fmla="*/ 111855 h 117982"/>
                <a:gd name="connsiteX4" fmla="*/ 91440 w 91439"/>
                <a:gd name="connsiteY4" fmla="*/ 32797 h 117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39" h="117982">
                  <a:moveTo>
                    <a:pt x="91440" y="32797"/>
                  </a:moveTo>
                  <a:cubicBezTo>
                    <a:pt x="91440" y="3270"/>
                    <a:pt x="71438" y="-8160"/>
                    <a:pt x="45720" y="6127"/>
                  </a:cubicBezTo>
                  <a:cubicBezTo>
                    <a:pt x="20955" y="20415"/>
                    <a:pt x="0" y="55657"/>
                    <a:pt x="0" y="85185"/>
                  </a:cubicBezTo>
                  <a:cubicBezTo>
                    <a:pt x="0" y="114712"/>
                    <a:pt x="20002" y="126142"/>
                    <a:pt x="45720" y="111855"/>
                  </a:cubicBezTo>
                  <a:cubicBezTo>
                    <a:pt x="70485" y="96615"/>
                    <a:pt x="91440" y="61372"/>
                    <a:pt x="91440" y="3279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D28D87B9-61CF-0EB9-E333-35BA732419DA}"/>
                </a:ext>
              </a:extLst>
            </p:cNvPr>
            <p:cNvSpPr/>
            <p:nvPr/>
          </p:nvSpPr>
          <p:spPr>
            <a:xfrm>
              <a:off x="6517004" y="2575559"/>
              <a:ext cx="332422" cy="249554"/>
            </a:xfrm>
            <a:custGeom>
              <a:avLst/>
              <a:gdLst>
                <a:gd name="connsiteX0" fmla="*/ 0 w 332422"/>
                <a:gd name="connsiteY0" fmla="*/ 249555 h 249554"/>
                <a:gd name="connsiteX1" fmla="*/ 332423 w 332422"/>
                <a:gd name="connsiteY1" fmla="*/ 0 h 249554"/>
                <a:gd name="connsiteX2" fmla="*/ 0 w 332422"/>
                <a:gd name="connsiteY2" fmla="*/ 249555 h 249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422" h="249554">
                  <a:moveTo>
                    <a:pt x="0" y="249555"/>
                  </a:moveTo>
                  <a:lnTo>
                    <a:pt x="332423" y="0"/>
                  </a:lnTo>
                  <a:lnTo>
                    <a:pt x="0" y="249555"/>
                  </a:lnTo>
                  <a:close/>
                </a:path>
              </a:pathLst>
            </a:custGeom>
            <a:solidFill>
              <a:srgbClr val="1393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FB5773E4-E011-E207-B905-6711CF66634E}"/>
                </a:ext>
              </a:extLst>
            </p:cNvPr>
            <p:cNvSpPr/>
            <p:nvPr/>
          </p:nvSpPr>
          <p:spPr>
            <a:xfrm>
              <a:off x="6502597" y="2561152"/>
              <a:ext cx="361235" cy="278249"/>
            </a:xfrm>
            <a:custGeom>
              <a:avLst/>
              <a:gdLst>
                <a:gd name="connsiteX0" fmla="*/ 14407 w 361235"/>
                <a:gd name="connsiteY0" fmla="*/ 278249 h 278249"/>
                <a:gd name="connsiteX1" fmla="*/ 2977 w 361235"/>
                <a:gd name="connsiteY1" fmla="*/ 272534 h 278249"/>
                <a:gd name="connsiteX2" fmla="*/ 5834 w 361235"/>
                <a:gd name="connsiteY2" fmla="*/ 252532 h 278249"/>
                <a:gd name="connsiteX3" fmla="*/ 338257 w 361235"/>
                <a:gd name="connsiteY3" fmla="*/ 2977 h 278249"/>
                <a:gd name="connsiteX4" fmla="*/ 358259 w 361235"/>
                <a:gd name="connsiteY4" fmla="*/ 5834 h 278249"/>
                <a:gd name="connsiteX5" fmla="*/ 355402 w 361235"/>
                <a:gd name="connsiteY5" fmla="*/ 25837 h 278249"/>
                <a:gd name="connsiteX6" fmla="*/ 22979 w 361235"/>
                <a:gd name="connsiteY6" fmla="*/ 275392 h 278249"/>
                <a:gd name="connsiteX7" fmla="*/ 14407 w 361235"/>
                <a:gd name="connsiteY7" fmla="*/ 278249 h 27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1235" h="278249">
                  <a:moveTo>
                    <a:pt x="14407" y="278249"/>
                  </a:moveTo>
                  <a:cubicBezTo>
                    <a:pt x="9644" y="278249"/>
                    <a:pt x="5834" y="276344"/>
                    <a:pt x="2977" y="272534"/>
                  </a:cubicBezTo>
                  <a:cubicBezTo>
                    <a:pt x="-1786" y="265867"/>
                    <a:pt x="-833" y="257294"/>
                    <a:pt x="5834" y="252532"/>
                  </a:cubicBezTo>
                  <a:lnTo>
                    <a:pt x="338257" y="2977"/>
                  </a:lnTo>
                  <a:cubicBezTo>
                    <a:pt x="344924" y="-1786"/>
                    <a:pt x="353496" y="-833"/>
                    <a:pt x="358259" y="5834"/>
                  </a:cubicBezTo>
                  <a:cubicBezTo>
                    <a:pt x="363021" y="12502"/>
                    <a:pt x="362069" y="21074"/>
                    <a:pt x="355402" y="25837"/>
                  </a:cubicBezTo>
                  <a:lnTo>
                    <a:pt x="22979" y="275392"/>
                  </a:lnTo>
                  <a:cubicBezTo>
                    <a:pt x="20122" y="277297"/>
                    <a:pt x="17264" y="278249"/>
                    <a:pt x="14407" y="278249"/>
                  </a:cubicBezTo>
                  <a:close/>
                </a:path>
              </a:pathLst>
            </a:custGeom>
            <a:solidFill>
              <a:srgbClr val="171C2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8E11A6E2-35DD-C3B0-3412-7F6F58EC2661}"/>
                </a:ext>
              </a:extLst>
            </p:cNvPr>
            <p:cNvSpPr/>
            <p:nvPr/>
          </p:nvSpPr>
          <p:spPr>
            <a:xfrm>
              <a:off x="6779894" y="2480309"/>
              <a:ext cx="154304" cy="154304"/>
            </a:xfrm>
            <a:custGeom>
              <a:avLst/>
              <a:gdLst>
                <a:gd name="connsiteX0" fmla="*/ 154305 w 154304"/>
                <a:gd name="connsiteY0" fmla="*/ 77152 h 154304"/>
                <a:gd name="connsiteX1" fmla="*/ 77152 w 154304"/>
                <a:gd name="connsiteY1" fmla="*/ 0 h 154304"/>
                <a:gd name="connsiteX2" fmla="*/ 0 w 154304"/>
                <a:gd name="connsiteY2" fmla="*/ 77152 h 154304"/>
                <a:gd name="connsiteX3" fmla="*/ 77152 w 154304"/>
                <a:gd name="connsiteY3" fmla="*/ 154305 h 154304"/>
                <a:gd name="connsiteX4" fmla="*/ 154305 w 154304"/>
                <a:gd name="connsiteY4" fmla="*/ 77152 h 15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04" h="154304">
                  <a:moveTo>
                    <a:pt x="154305" y="77152"/>
                  </a:moveTo>
                  <a:cubicBezTo>
                    <a:pt x="154305" y="34290"/>
                    <a:pt x="120015" y="0"/>
                    <a:pt x="77152" y="0"/>
                  </a:cubicBezTo>
                  <a:cubicBezTo>
                    <a:pt x="34290" y="0"/>
                    <a:pt x="0" y="34290"/>
                    <a:pt x="0" y="77152"/>
                  </a:cubicBezTo>
                  <a:cubicBezTo>
                    <a:pt x="0" y="120015"/>
                    <a:pt x="34290" y="154305"/>
                    <a:pt x="77152" y="154305"/>
                  </a:cubicBezTo>
                  <a:cubicBezTo>
                    <a:pt x="120015" y="154305"/>
                    <a:pt x="154305" y="120015"/>
                    <a:pt x="154305" y="7715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060D434D-7D6E-42BA-4E6D-579A5111B98D}"/>
                </a:ext>
              </a:extLst>
            </p:cNvPr>
            <p:cNvSpPr/>
            <p:nvPr/>
          </p:nvSpPr>
          <p:spPr>
            <a:xfrm>
              <a:off x="5546407" y="2090737"/>
              <a:ext cx="154304" cy="154305"/>
            </a:xfrm>
            <a:custGeom>
              <a:avLst/>
              <a:gdLst>
                <a:gd name="connsiteX0" fmla="*/ 154305 w 154304"/>
                <a:gd name="connsiteY0" fmla="*/ 77153 h 154305"/>
                <a:gd name="connsiteX1" fmla="*/ 77152 w 154304"/>
                <a:gd name="connsiteY1" fmla="*/ 0 h 154305"/>
                <a:gd name="connsiteX2" fmla="*/ 0 w 154304"/>
                <a:gd name="connsiteY2" fmla="*/ 77153 h 154305"/>
                <a:gd name="connsiteX3" fmla="*/ 77152 w 154304"/>
                <a:gd name="connsiteY3" fmla="*/ 154305 h 154305"/>
                <a:gd name="connsiteX4" fmla="*/ 154305 w 154304"/>
                <a:gd name="connsiteY4" fmla="*/ 77153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04" h="154305">
                  <a:moveTo>
                    <a:pt x="154305" y="77153"/>
                  </a:moveTo>
                  <a:cubicBezTo>
                    <a:pt x="154305" y="34290"/>
                    <a:pt x="120015" y="0"/>
                    <a:pt x="77152" y="0"/>
                  </a:cubicBezTo>
                  <a:cubicBezTo>
                    <a:pt x="34290" y="0"/>
                    <a:pt x="0" y="34290"/>
                    <a:pt x="0" y="77153"/>
                  </a:cubicBezTo>
                  <a:cubicBezTo>
                    <a:pt x="0" y="120015"/>
                    <a:pt x="34290" y="154305"/>
                    <a:pt x="77152" y="154305"/>
                  </a:cubicBezTo>
                  <a:cubicBezTo>
                    <a:pt x="119063" y="154305"/>
                    <a:pt x="154305" y="120015"/>
                    <a:pt x="154305" y="77153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339" name="Graphic 2">
              <a:extLst>
                <a:ext uri="{FF2B5EF4-FFF2-40B4-BE49-F238E27FC236}">
                  <a16:creationId xmlns:a16="http://schemas.microsoft.com/office/drawing/2014/main" id="{4AD0D2A8-BC29-54DF-F40E-E10DD33C96AA}"/>
                </a:ext>
              </a:extLst>
            </p:cNvPr>
            <p:cNvGrpSpPr/>
            <p:nvPr/>
          </p:nvGrpSpPr>
          <p:grpSpPr>
            <a:xfrm>
              <a:off x="6532244" y="3340533"/>
              <a:ext cx="149542" cy="51318"/>
              <a:chOff x="6532244" y="3340533"/>
              <a:chExt cx="149542" cy="51318"/>
            </a:xfrm>
          </p:grpSpPr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8521F70D-A31E-8AC2-6A71-7922890640AC}"/>
                  </a:ext>
                </a:extLst>
              </p:cNvPr>
              <p:cNvSpPr/>
              <p:nvPr/>
            </p:nvSpPr>
            <p:spPr>
              <a:xfrm>
                <a:off x="6532244" y="3340791"/>
                <a:ext cx="149542" cy="51061"/>
              </a:xfrm>
              <a:custGeom>
                <a:avLst/>
                <a:gdLst>
                  <a:gd name="connsiteX0" fmla="*/ 93345 w 149542"/>
                  <a:gd name="connsiteY0" fmla="*/ 9151 h 51061"/>
                  <a:gd name="connsiteX1" fmla="*/ 149542 w 149542"/>
                  <a:gd name="connsiteY1" fmla="*/ 41536 h 51061"/>
                  <a:gd name="connsiteX2" fmla="*/ 56197 w 149542"/>
                  <a:gd name="connsiteY2" fmla="*/ 51061 h 51061"/>
                  <a:gd name="connsiteX3" fmla="*/ 0 w 149542"/>
                  <a:gd name="connsiteY3" fmla="*/ 18676 h 51061"/>
                  <a:gd name="connsiteX4" fmla="*/ 93345 w 149542"/>
                  <a:gd name="connsiteY4" fmla="*/ 9151 h 51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542" h="51061">
                    <a:moveTo>
                      <a:pt x="93345" y="9151"/>
                    </a:moveTo>
                    <a:lnTo>
                      <a:pt x="149542" y="41536"/>
                    </a:lnTo>
                    <a:cubicBezTo>
                      <a:pt x="125730" y="27249"/>
                      <a:pt x="92392" y="29153"/>
                      <a:pt x="56197" y="51061"/>
                    </a:cubicBezTo>
                    <a:lnTo>
                      <a:pt x="0" y="18676"/>
                    </a:lnTo>
                    <a:cubicBezTo>
                      <a:pt x="36195" y="-3232"/>
                      <a:pt x="69533" y="-5137"/>
                      <a:pt x="93345" y="9151"/>
                    </a:cubicBezTo>
                    <a:close/>
                  </a:path>
                </a:pathLst>
              </a:custGeom>
              <a:solidFill>
                <a:srgbClr val="05D4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C23F0B94-24B6-5402-1931-FFA7EB38B9EB}"/>
                  </a:ext>
                </a:extLst>
              </p:cNvPr>
              <p:cNvSpPr/>
              <p:nvPr/>
            </p:nvSpPr>
            <p:spPr>
              <a:xfrm>
                <a:off x="6532244" y="3340533"/>
                <a:ext cx="149542" cy="50365"/>
              </a:xfrm>
              <a:custGeom>
                <a:avLst/>
                <a:gdLst>
                  <a:gd name="connsiteX0" fmla="*/ 56197 w 149542"/>
                  <a:gd name="connsiteY0" fmla="*/ 50366 h 50365"/>
                  <a:gd name="connsiteX1" fmla="*/ 0 w 149542"/>
                  <a:gd name="connsiteY1" fmla="*/ 17981 h 50365"/>
                  <a:gd name="connsiteX2" fmla="*/ 93345 w 149542"/>
                  <a:gd name="connsiteY2" fmla="*/ 8456 h 50365"/>
                  <a:gd name="connsiteX3" fmla="*/ 149542 w 149542"/>
                  <a:gd name="connsiteY3" fmla="*/ 40841 h 50365"/>
                  <a:gd name="connsiteX4" fmla="*/ 56197 w 149542"/>
                  <a:gd name="connsiteY4" fmla="*/ 50366 h 50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542" h="50365">
                    <a:moveTo>
                      <a:pt x="56197" y="50366"/>
                    </a:moveTo>
                    <a:lnTo>
                      <a:pt x="0" y="17981"/>
                    </a:lnTo>
                    <a:cubicBezTo>
                      <a:pt x="36195" y="-2974"/>
                      <a:pt x="69533" y="-4879"/>
                      <a:pt x="93345" y="8456"/>
                    </a:cubicBezTo>
                    <a:lnTo>
                      <a:pt x="149542" y="40841"/>
                    </a:lnTo>
                    <a:cubicBezTo>
                      <a:pt x="125730" y="27506"/>
                      <a:pt x="92392" y="29411"/>
                      <a:pt x="56197" y="5036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A27BEEFC-7084-8E12-1904-5C799CFC8673}"/>
                </a:ext>
              </a:extLst>
            </p:cNvPr>
            <p:cNvSpPr/>
            <p:nvPr/>
          </p:nvSpPr>
          <p:spPr>
            <a:xfrm>
              <a:off x="6511289" y="3433842"/>
              <a:ext cx="180022" cy="231296"/>
            </a:xfrm>
            <a:custGeom>
              <a:avLst/>
              <a:gdLst>
                <a:gd name="connsiteX0" fmla="*/ 89535 w 180022"/>
                <a:gd name="connsiteY0" fmla="*/ 12302 h 231296"/>
                <a:gd name="connsiteX1" fmla="*/ 180022 w 180022"/>
                <a:gd name="connsiteY1" fmla="*/ 63737 h 231296"/>
                <a:gd name="connsiteX2" fmla="*/ 90488 w 180022"/>
                <a:gd name="connsiteY2" fmla="*/ 218994 h 231296"/>
                <a:gd name="connsiteX3" fmla="*/ 0 w 180022"/>
                <a:gd name="connsiteY3" fmla="*/ 167559 h 231296"/>
                <a:gd name="connsiteX4" fmla="*/ 89535 w 180022"/>
                <a:gd name="connsiteY4" fmla="*/ 12302 h 23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22" h="231296">
                  <a:moveTo>
                    <a:pt x="89535" y="12302"/>
                  </a:moveTo>
                  <a:cubicBezTo>
                    <a:pt x="139065" y="-16273"/>
                    <a:pt x="180022" y="6587"/>
                    <a:pt x="180022" y="63737"/>
                  </a:cubicBezTo>
                  <a:cubicBezTo>
                    <a:pt x="180022" y="120887"/>
                    <a:pt x="140017" y="190419"/>
                    <a:pt x="90488" y="218994"/>
                  </a:cubicBezTo>
                  <a:cubicBezTo>
                    <a:pt x="40957" y="247569"/>
                    <a:pt x="0" y="224709"/>
                    <a:pt x="0" y="167559"/>
                  </a:cubicBezTo>
                  <a:cubicBezTo>
                    <a:pt x="0" y="111362"/>
                    <a:pt x="40005" y="40877"/>
                    <a:pt x="89535" y="12302"/>
                  </a:cubicBezTo>
                  <a:close/>
                </a:path>
              </a:pathLst>
            </a:custGeom>
            <a:solidFill>
              <a:srgbClr val="05D4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343" name="Graphic 2">
              <a:extLst>
                <a:ext uri="{FF2B5EF4-FFF2-40B4-BE49-F238E27FC236}">
                  <a16:creationId xmlns:a16="http://schemas.microsoft.com/office/drawing/2014/main" id="{53D647C7-8223-D477-7442-C00C5F668995}"/>
                </a:ext>
              </a:extLst>
            </p:cNvPr>
            <p:cNvGrpSpPr/>
            <p:nvPr/>
          </p:nvGrpSpPr>
          <p:grpSpPr>
            <a:xfrm>
              <a:off x="6400799" y="3358514"/>
              <a:ext cx="187642" cy="343852"/>
              <a:chOff x="6400799" y="3358514"/>
              <a:chExt cx="187642" cy="343852"/>
            </a:xfrm>
          </p:grpSpPr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954E9412-23F8-3C52-02A6-A6FECC24680B}"/>
                  </a:ext>
                </a:extLst>
              </p:cNvPr>
              <p:cNvSpPr/>
              <p:nvPr/>
            </p:nvSpPr>
            <p:spPr>
              <a:xfrm>
                <a:off x="6400799" y="3358514"/>
                <a:ext cx="187642" cy="343852"/>
              </a:xfrm>
              <a:custGeom>
                <a:avLst/>
                <a:gdLst>
                  <a:gd name="connsiteX0" fmla="*/ 94297 w 187642"/>
                  <a:gd name="connsiteY0" fmla="*/ 343852 h 343852"/>
                  <a:gd name="connsiteX1" fmla="*/ 38100 w 187642"/>
                  <a:gd name="connsiteY1" fmla="*/ 311467 h 343852"/>
                  <a:gd name="connsiteX2" fmla="*/ 0 w 187642"/>
                  <a:gd name="connsiteY2" fmla="*/ 226695 h 343852"/>
                  <a:gd name="connsiteX3" fmla="*/ 131445 w 187642"/>
                  <a:gd name="connsiteY3" fmla="*/ 0 h 343852"/>
                  <a:gd name="connsiteX4" fmla="*/ 187642 w 187642"/>
                  <a:gd name="connsiteY4" fmla="*/ 32385 h 343852"/>
                  <a:gd name="connsiteX5" fmla="*/ 56197 w 187642"/>
                  <a:gd name="connsiteY5" fmla="*/ 259080 h 343852"/>
                  <a:gd name="connsiteX6" fmla="*/ 94297 w 187642"/>
                  <a:gd name="connsiteY6" fmla="*/ 343852 h 343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642" h="343852">
                    <a:moveTo>
                      <a:pt x="94297" y="343852"/>
                    </a:moveTo>
                    <a:lnTo>
                      <a:pt x="38100" y="311467"/>
                    </a:lnTo>
                    <a:cubicBezTo>
                      <a:pt x="14288" y="298132"/>
                      <a:pt x="0" y="268605"/>
                      <a:pt x="0" y="226695"/>
                    </a:cubicBezTo>
                    <a:cubicBezTo>
                      <a:pt x="0" y="142875"/>
                      <a:pt x="58103" y="41910"/>
                      <a:pt x="131445" y="0"/>
                    </a:cubicBezTo>
                    <a:lnTo>
                      <a:pt x="187642" y="32385"/>
                    </a:lnTo>
                    <a:cubicBezTo>
                      <a:pt x="115253" y="74295"/>
                      <a:pt x="56197" y="176213"/>
                      <a:pt x="56197" y="259080"/>
                    </a:cubicBezTo>
                    <a:cubicBezTo>
                      <a:pt x="56197" y="300990"/>
                      <a:pt x="70485" y="330517"/>
                      <a:pt x="94297" y="343852"/>
                    </a:cubicBezTo>
                    <a:close/>
                  </a:path>
                </a:pathLst>
              </a:custGeom>
              <a:solidFill>
                <a:srgbClr val="05D4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345" name="Graphic 2">
                <a:extLst>
                  <a:ext uri="{FF2B5EF4-FFF2-40B4-BE49-F238E27FC236}">
                    <a16:creationId xmlns:a16="http://schemas.microsoft.com/office/drawing/2014/main" id="{6CB66198-7756-9FA2-1117-DF12E296D782}"/>
                  </a:ext>
                </a:extLst>
              </p:cNvPr>
              <p:cNvGrpSpPr/>
              <p:nvPr/>
            </p:nvGrpSpPr>
            <p:grpSpPr>
              <a:xfrm>
                <a:off x="6400799" y="3358514"/>
                <a:ext cx="187642" cy="343852"/>
                <a:chOff x="6400799" y="3358514"/>
                <a:chExt cx="187642" cy="343852"/>
              </a:xfrm>
              <a:solidFill>
                <a:srgbClr val="05D4F5"/>
              </a:solidFill>
            </p:grpSpPr>
            <p:sp>
              <p:nvSpPr>
                <p:cNvPr id="346" name="Freeform: Shape 345">
                  <a:extLst>
                    <a:ext uri="{FF2B5EF4-FFF2-40B4-BE49-F238E27FC236}">
                      <a16:creationId xmlns:a16="http://schemas.microsoft.com/office/drawing/2014/main" id="{A9ACD8CA-18D4-FD04-35CC-6FF013CDFBFE}"/>
                    </a:ext>
                  </a:extLst>
                </p:cNvPr>
                <p:cNvSpPr/>
                <p:nvPr/>
              </p:nvSpPr>
              <p:spPr>
                <a:xfrm>
                  <a:off x="6400799" y="3599496"/>
                  <a:ext cx="94297" cy="102870"/>
                </a:xfrm>
                <a:custGeom>
                  <a:avLst/>
                  <a:gdLst>
                    <a:gd name="connsiteX0" fmla="*/ 94297 w 94297"/>
                    <a:gd name="connsiteY0" fmla="*/ 102870 h 102870"/>
                    <a:gd name="connsiteX1" fmla="*/ 38100 w 94297"/>
                    <a:gd name="connsiteY1" fmla="*/ 70485 h 102870"/>
                    <a:gd name="connsiteX2" fmla="*/ 0 w 94297"/>
                    <a:gd name="connsiteY2" fmla="*/ 0 h 102870"/>
                    <a:gd name="connsiteX3" fmla="*/ 56197 w 94297"/>
                    <a:gd name="connsiteY3" fmla="*/ 32385 h 102870"/>
                    <a:gd name="connsiteX4" fmla="*/ 94297 w 94297"/>
                    <a:gd name="connsiteY4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297" h="102870">
                      <a:moveTo>
                        <a:pt x="94297" y="102870"/>
                      </a:moveTo>
                      <a:lnTo>
                        <a:pt x="38100" y="70485"/>
                      </a:lnTo>
                      <a:cubicBezTo>
                        <a:pt x="17145" y="58103"/>
                        <a:pt x="2858" y="34290"/>
                        <a:pt x="0" y="0"/>
                      </a:cubicBezTo>
                      <a:lnTo>
                        <a:pt x="56197" y="32385"/>
                      </a:lnTo>
                      <a:cubicBezTo>
                        <a:pt x="60008" y="66675"/>
                        <a:pt x="73342" y="91440"/>
                        <a:pt x="94297" y="102870"/>
                      </a:cubicBezTo>
                      <a:close/>
                    </a:path>
                  </a:pathLst>
                </a:custGeom>
                <a:solidFill>
                  <a:srgbClr val="05D4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47" name="Freeform: Shape 346">
                  <a:extLst>
                    <a:ext uri="{FF2B5EF4-FFF2-40B4-BE49-F238E27FC236}">
                      <a16:creationId xmlns:a16="http://schemas.microsoft.com/office/drawing/2014/main" id="{FEAD849C-F909-BDA6-DF78-208F9EF04440}"/>
                    </a:ext>
                  </a:extLst>
                </p:cNvPr>
                <p:cNvSpPr/>
                <p:nvPr/>
              </p:nvSpPr>
              <p:spPr>
                <a:xfrm>
                  <a:off x="6400799" y="3379469"/>
                  <a:ext cx="158115" cy="252412"/>
                </a:xfrm>
                <a:custGeom>
                  <a:avLst/>
                  <a:gdLst>
                    <a:gd name="connsiteX0" fmla="*/ 57150 w 158115"/>
                    <a:gd name="connsiteY0" fmla="*/ 252413 h 252412"/>
                    <a:gd name="connsiteX1" fmla="*/ 953 w 158115"/>
                    <a:gd name="connsiteY1" fmla="*/ 220027 h 252412"/>
                    <a:gd name="connsiteX2" fmla="*/ 0 w 158115"/>
                    <a:gd name="connsiteY2" fmla="*/ 206692 h 252412"/>
                    <a:gd name="connsiteX3" fmla="*/ 101917 w 158115"/>
                    <a:gd name="connsiteY3" fmla="*/ 0 h 252412"/>
                    <a:gd name="connsiteX4" fmla="*/ 158115 w 158115"/>
                    <a:gd name="connsiteY4" fmla="*/ 32385 h 252412"/>
                    <a:gd name="connsiteX5" fmla="*/ 56197 w 158115"/>
                    <a:gd name="connsiteY5" fmla="*/ 239077 h 252412"/>
                    <a:gd name="connsiteX6" fmla="*/ 57150 w 158115"/>
                    <a:gd name="connsiteY6" fmla="*/ 252413 h 2524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8115" h="252412">
                      <a:moveTo>
                        <a:pt x="57150" y="252413"/>
                      </a:moveTo>
                      <a:lnTo>
                        <a:pt x="953" y="220027"/>
                      </a:lnTo>
                      <a:cubicBezTo>
                        <a:pt x="953" y="215265"/>
                        <a:pt x="0" y="211455"/>
                        <a:pt x="0" y="206692"/>
                      </a:cubicBezTo>
                      <a:cubicBezTo>
                        <a:pt x="0" y="134302"/>
                        <a:pt x="43815" y="49530"/>
                        <a:pt x="101917" y="0"/>
                      </a:cubicBezTo>
                      <a:lnTo>
                        <a:pt x="158115" y="32385"/>
                      </a:lnTo>
                      <a:cubicBezTo>
                        <a:pt x="99060" y="81915"/>
                        <a:pt x="56197" y="166688"/>
                        <a:pt x="56197" y="239077"/>
                      </a:cubicBezTo>
                      <a:cubicBezTo>
                        <a:pt x="56197" y="243840"/>
                        <a:pt x="56197" y="248602"/>
                        <a:pt x="57150" y="25241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48" name="Freeform: Shape 347">
                  <a:extLst>
                    <a:ext uri="{FF2B5EF4-FFF2-40B4-BE49-F238E27FC236}">
                      <a16:creationId xmlns:a16="http://schemas.microsoft.com/office/drawing/2014/main" id="{09F7EB0B-0BB3-1E78-7D62-D81AC6960196}"/>
                    </a:ext>
                  </a:extLst>
                </p:cNvPr>
                <p:cNvSpPr/>
                <p:nvPr/>
              </p:nvSpPr>
              <p:spPr>
                <a:xfrm>
                  <a:off x="6502716" y="3358514"/>
                  <a:ext cx="85725" cy="53339"/>
                </a:xfrm>
                <a:custGeom>
                  <a:avLst/>
                  <a:gdLst>
                    <a:gd name="connsiteX0" fmla="*/ 56198 w 85725"/>
                    <a:gd name="connsiteY0" fmla="*/ 53340 h 53339"/>
                    <a:gd name="connsiteX1" fmla="*/ 0 w 85725"/>
                    <a:gd name="connsiteY1" fmla="*/ 20955 h 53339"/>
                    <a:gd name="connsiteX2" fmla="*/ 29528 w 85725"/>
                    <a:gd name="connsiteY2" fmla="*/ 0 h 53339"/>
                    <a:gd name="connsiteX3" fmla="*/ 85725 w 85725"/>
                    <a:gd name="connsiteY3" fmla="*/ 32385 h 53339"/>
                    <a:gd name="connsiteX4" fmla="*/ 56198 w 85725"/>
                    <a:gd name="connsiteY4" fmla="*/ 5334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725" h="53339">
                      <a:moveTo>
                        <a:pt x="56198" y="53340"/>
                      </a:moveTo>
                      <a:lnTo>
                        <a:pt x="0" y="20955"/>
                      </a:lnTo>
                      <a:cubicBezTo>
                        <a:pt x="9525" y="13335"/>
                        <a:pt x="19050" y="6667"/>
                        <a:pt x="29528" y="0"/>
                      </a:cubicBezTo>
                      <a:lnTo>
                        <a:pt x="85725" y="32385"/>
                      </a:lnTo>
                      <a:cubicBezTo>
                        <a:pt x="75248" y="39052"/>
                        <a:pt x="65723" y="45720"/>
                        <a:pt x="56198" y="5334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349" name="Graphic 2">
              <a:extLst>
                <a:ext uri="{FF2B5EF4-FFF2-40B4-BE49-F238E27FC236}">
                  <a16:creationId xmlns:a16="http://schemas.microsoft.com/office/drawing/2014/main" id="{1AE6280A-D4FC-0FE3-FE64-CD104656CA55}"/>
                </a:ext>
              </a:extLst>
            </p:cNvPr>
            <p:cNvGrpSpPr/>
            <p:nvPr/>
          </p:nvGrpSpPr>
          <p:grpSpPr>
            <a:xfrm>
              <a:off x="6456044" y="3372817"/>
              <a:ext cx="263842" cy="338106"/>
              <a:chOff x="6456044" y="3372817"/>
              <a:chExt cx="263842" cy="338106"/>
            </a:xfrm>
          </p:grpSpPr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FBCB559B-560F-3F7B-F020-7AE90DF8C658}"/>
                  </a:ext>
                </a:extLst>
              </p:cNvPr>
              <p:cNvSpPr/>
              <p:nvPr/>
            </p:nvSpPr>
            <p:spPr>
              <a:xfrm>
                <a:off x="6456044" y="3372817"/>
                <a:ext cx="263842" cy="338106"/>
              </a:xfrm>
              <a:custGeom>
                <a:avLst/>
                <a:gdLst>
                  <a:gd name="connsiteX0" fmla="*/ 144780 w 263842"/>
                  <a:gd name="connsiteY0" fmla="*/ 73327 h 338106"/>
                  <a:gd name="connsiteX1" fmla="*/ 131445 w 263842"/>
                  <a:gd name="connsiteY1" fmla="*/ 18082 h 338106"/>
                  <a:gd name="connsiteX2" fmla="*/ 263842 w 263842"/>
                  <a:gd name="connsiteY2" fmla="*/ 93330 h 338106"/>
                  <a:gd name="connsiteX3" fmla="*/ 132397 w 263842"/>
                  <a:gd name="connsiteY3" fmla="*/ 320025 h 338106"/>
                  <a:gd name="connsiteX4" fmla="*/ 0 w 263842"/>
                  <a:gd name="connsiteY4" fmla="*/ 244777 h 338106"/>
                  <a:gd name="connsiteX5" fmla="*/ 131445 w 263842"/>
                  <a:gd name="connsiteY5" fmla="*/ 18082 h 338106"/>
                  <a:gd name="connsiteX6" fmla="*/ 144780 w 263842"/>
                  <a:gd name="connsiteY6" fmla="*/ 73327 h 338106"/>
                  <a:gd name="connsiteX7" fmla="*/ 55245 w 263842"/>
                  <a:gd name="connsiteY7" fmla="*/ 229537 h 338106"/>
                  <a:gd name="connsiteX8" fmla="*/ 145733 w 263842"/>
                  <a:gd name="connsiteY8" fmla="*/ 280972 h 338106"/>
                  <a:gd name="connsiteX9" fmla="*/ 235267 w 263842"/>
                  <a:gd name="connsiteY9" fmla="*/ 125715 h 338106"/>
                  <a:gd name="connsiteX10" fmla="*/ 144780 w 263842"/>
                  <a:gd name="connsiteY10" fmla="*/ 73327 h 338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3842" h="338106">
                    <a:moveTo>
                      <a:pt x="144780" y="73327"/>
                    </a:moveTo>
                    <a:lnTo>
                      <a:pt x="131445" y="18082"/>
                    </a:lnTo>
                    <a:cubicBezTo>
                      <a:pt x="203835" y="-23828"/>
                      <a:pt x="262890" y="9510"/>
                      <a:pt x="263842" y="93330"/>
                    </a:cubicBezTo>
                    <a:cubicBezTo>
                      <a:pt x="263842" y="177150"/>
                      <a:pt x="205740" y="278115"/>
                      <a:pt x="132397" y="320025"/>
                    </a:cubicBezTo>
                    <a:cubicBezTo>
                      <a:pt x="60008" y="361935"/>
                      <a:pt x="952" y="328597"/>
                      <a:pt x="0" y="244777"/>
                    </a:cubicBezTo>
                    <a:cubicBezTo>
                      <a:pt x="0" y="160957"/>
                      <a:pt x="58102" y="59992"/>
                      <a:pt x="131445" y="18082"/>
                    </a:cubicBezTo>
                    <a:lnTo>
                      <a:pt x="144780" y="73327"/>
                    </a:lnTo>
                    <a:cubicBezTo>
                      <a:pt x="95250" y="101902"/>
                      <a:pt x="54292" y="171435"/>
                      <a:pt x="55245" y="229537"/>
                    </a:cubicBezTo>
                    <a:cubicBezTo>
                      <a:pt x="55245" y="286687"/>
                      <a:pt x="96202" y="309547"/>
                      <a:pt x="145733" y="280972"/>
                    </a:cubicBezTo>
                    <a:cubicBezTo>
                      <a:pt x="195263" y="252397"/>
                      <a:pt x="236220" y="182865"/>
                      <a:pt x="235267" y="125715"/>
                    </a:cubicBezTo>
                    <a:cubicBezTo>
                      <a:pt x="235267" y="67612"/>
                      <a:pt x="195263" y="44752"/>
                      <a:pt x="144780" y="73327"/>
                    </a:cubicBezTo>
                    <a:close/>
                  </a:path>
                </a:pathLst>
              </a:custGeom>
              <a:solidFill>
                <a:srgbClr val="05D4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0FCD79F9-65C5-48E2-68C2-BFEAF7AC40DC}"/>
                  </a:ext>
                </a:extLst>
              </p:cNvPr>
              <p:cNvSpPr/>
              <p:nvPr/>
            </p:nvSpPr>
            <p:spPr>
              <a:xfrm>
                <a:off x="6456044" y="3372817"/>
                <a:ext cx="263842" cy="338106"/>
              </a:xfrm>
              <a:custGeom>
                <a:avLst/>
                <a:gdLst>
                  <a:gd name="connsiteX0" fmla="*/ 144780 w 263842"/>
                  <a:gd name="connsiteY0" fmla="*/ 73327 h 338106"/>
                  <a:gd name="connsiteX1" fmla="*/ 131445 w 263842"/>
                  <a:gd name="connsiteY1" fmla="*/ 18082 h 338106"/>
                  <a:gd name="connsiteX2" fmla="*/ 263842 w 263842"/>
                  <a:gd name="connsiteY2" fmla="*/ 93330 h 338106"/>
                  <a:gd name="connsiteX3" fmla="*/ 132397 w 263842"/>
                  <a:gd name="connsiteY3" fmla="*/ 320025 h 338106"/>
                  <a:gd name="connsiteX4" fmla="*/ 0 w 263842"/>
                  <a:gd name="connsiteY4" fmla="*/ 244777 h 338106"/>
                  <a:gd name="connsiteX5" fmla="*/ 131445 w 263842"/>
                  <a:gd name="connsiteY5" fmla="*/ 18082 h 338106"/>
                  <a:gd name="connsiteX6" fmla="*/ 144780 w 263842"/>
                  <a:gd name="connsiteY6" fmla="*/ 73327 h 338106"/>
                  <a:gd name="connsiteX7" fmla="*/ 55245 w 263842"/>
                  <a:gd name="connsiteY7" fmla="*/ 229537 h 338106"/>
                  <a:gd name="connsiteX8" fmla="*/ 145733 w 263842"/>
                  <a:gd name="connsiteY8" fmla="*/ 280972 h 338106"/>
                  <a:gd name="connsiteX9" fmla="*/ 235267 w 263842"/>
                  <a:gd name="connsiteY9" fmla="*/ 125715 h 338106"/>
                  <a:gd name="connsiteX10" fmla="*/ 144780 w 263842"/>
                  <a:gd name="connsiteY10" fmla="*/ 73327 h 338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3842" h="338106">
                    <a:moveTo>
                      <a:pt x="144780" y="73327"/>
                    </a:moveTo>
                    <a:lnTo>
                      <a:pt x="131445" y="18082"/>
                    </a:lnTo>
                    <a:cubicBezTo>
                      <a:pt x="203835" y="-23828"/>
                      <a:pt x="262890" y="9510"/>
                      <a:pt x="263842" y="93330"/>
                    </a:cubicBezTo>
                    <a:cubicBezTo>
                      <a:pt x="263842" y="177150"/>
                      <a:pt x="205740" y="278115"/>
                      <a:pt x="132397" y="320025"/>
                    </a:cubicBezTo>
                    <a:cubicBezTo>
                      <a:pt x="60008" y="361935"/>
                      <a:pt x="952" y="328597"/>
                      <a:pt x="0" y="244777"/>
                    </a:cubicBezTo>
                    <a:cubicBezTo>
                      <a:pt x="0" y="160957"/>
                      <a:pt x="58102" y="59992"/>
                      <a:pt x="131445" y="18082"/>
                    </a:cubicBezTo>
                    <a:lnTo>
                      <a:pt x="144780" y="73327"/>
                    </a:lnTo>
                    <a:cubicBezTo>
                      <a:pt x="95250" y="101902"/>
                      <a:pt x="54292" y="171435"/>
                      <a:pt x="55245" y="229537"/>
                    </a:cubicBezTo>
                    <a:cubicBezTo>
                      <a:pt x="55245" y="286687"/>
                      <a:pt x="96202" y="309547"/>
                      <a:pt x="145733" y="280972"/>
                    </a:cubicBezTo>
                    <a:cubicBezTo>
                      <a:pt x="195263" y="252397"/>
                      <a:pt x="236220" y="182865"/>
                      <a:pt x="235267" y="125715"/>
                    </a:cubicBezTo>
                    <a:cubicBezTo>
                      <a:pt x="235267" y="67612"/>
                      <a:pt x="195263" y="44752"/>
                      <a:pt x="144780" y="73327"/>
                    </a:cubicBezTo>
                    <a:close/>
                  </a:path>
                </a:pathLst>
              </a:custGeom>
              <a:solidFill>
                <a:srgbClr val="12B0F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353" name="Graphic 2">
              <a:extLst>
                <a:ext uri="{FF2B5EF4-FFF2-40B4-BE49-F238E27FC236}">
                  <a16:creationId xmlns:a16="http://schemas.microsoft.com/office/drawing/2014/main" id="{A3F1AA3B-782A-D96D-62EE-D946CC923349}"/>
                </a:ext>
              </a:extLst>
            </p:cNvPr>
            <p:cNvGrpSpPr/>
            <p:nvPr/>
          </p:nvGrpSpPr>
          <p:grpSpPr>
            <a:xfrm>
              <a:off x="6526529" y="4140516"/>
              <a:ext cx="99060" cy="78104"/>
              <a:chOff x="6526529" y="4140516"/>
              <a:chExt cx="99060" cy="78104"/>
            </a:xfrm>
          </p:grpSpPr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85E5F19D-A0CA-F8F4-08E9-AA5C8834592F}"/>
                  </a:ext>
                </a:extLst>
              </p:cNvPr>
              <p:cNvSpPr/>
              <p:nvPr/>
            </p:nvSpPr>
            <p:spPr>
              <a:xfrm>
                <a:off x="6526529" y="4140516"/>
                <a:ext cx="99060" cy="78104"/>
              </a:xfrm>
              <a:custGeom>
                <a:avLst/>
                <a:gdLst>
                  <a:gd name="connsiteX0" fmla="*/ 99060 w 99060"/>
                  <a:gd name="connsiteY0" fmla="*/ 78105 h 78104"/>
                  <a:gd name="connsiteX1" fmla="*/ 18098 w 99060"/>
                  <a:gd name="connsiteY1" fmla="*/ 31433 h 78104"/>
                  <a:gd name="connsiteX2" fmla="*/ 0 w 99060"/>
                  <a:gd name="connsiteY2" fmla="*/ 0 h 78104"/>
                  <a:gd name="connsiteX3" fmla="*/ 80963 w 99060"/>
                  <a:gd name="connsiteY3" fmla="*/ 46673 h 78104"/>
                  <a:gd name="connsiteX4" fmla="*/ 99060 w 99060"/>
                  <a:gd name="connsiteY4" fmla="*/ 78105 h 78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60" h="78104">
                    <a:moveTo>
                      <a:pt x="99060" y="78105"/>
                    </a:moveTo>
                    <a:lnTo>
                      <a:pt x="18098" y="31433"/>
                    </a:lnTo>
                    <a:cubicBezTo>
                      <a:pt x="9525" y="26670"/>
                      <a:pt x="2858" y="16192"/>
                      <a:pt x="0" y="0"/>
                    </a:cubicBezTo>
                    <a:lnTo>
                      <a:pt x="80963" y="46673"/>
                    </a:lnTo>
                    <a:cubicBezTo>
                      <a:pt x="83820" y="62865"/>
                      <a:pt x="90488" y="72390"/>
                      <a:pt x="99060" y="78105"/>
                    </a:cubicBezTo>
                    <a:close/>
                  </a:path>
                </a:pathLst>
              </a:custGeom>
              <a:solidFill>
                <a:srgbClr val="DAD9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355" name="Graphic 2">
                <a:extLst>
                  <a:ext uri="{FF2B5EF4-FFF2-40B4-BE49-F238E27FC236}">
                    <a16:creationId xmlns:a16="http://schemas.microsoft.com/office/drawing/2014/main" id="{F42EE1AB-BC47-AB7E-3DA2-AC205732B6DE}"/>
                  </a:ext>
                </a:extLst>
              </p:cNvPr>
              <p:cNvGrpSpPr/>
              <p:nvPr/>
            </p:nvGrpSpPr>
            <p:grpSpPr>
              <a:xfrm>
                <a:off x="6526529" y="4140516"/>
                <a:ext cx="99060" cy="78104"/>
                <a:chOff x="6526529" y="4140516"/>
                <a:chExt cx="99060" cy="78104"/>
              </a:xfrm>
              <a:solidFill>
                <a:srgbClr val="DAD9E8"/>
              </a:solidFill>
            </p:grpSpPr>
            <p:sp>
              <p:nvSpPr>
                <p:cNvPr id="356" name="Freeform: Shape 355">
                  <a:extLst>
                    <a:ext uri="{FF2B5EF4-FFF2-40B4-BE49-F238E27FC236}">
                      <a16:creationId xmlns:a16="http://schemas.microsoft.com/office/drawing/2014/main" id="{BC466249-EE4A-E271-AD9B-9CFE261D20EC}"/>
                    </a:ext>
                  </a:extLst>
                </p:cNvPr>
                <p:cNvSpPr/>
                <p:nvPr/>
              </p:nvSpPr>
              <p:spPr>
                <a:xfrm>
                  <a:off x="6526529" y="4140516"/>
                  <a:ext cx="99060" cy="78104"/>
                </a:xfrm>
                <a:custGeom>
                  <a:avLst/>
                  <a:gdLst>
                    <a:gd name="connsiteX0" fmla="*/ 99060 w 99060"/>
                    <a:gd name="connsiteY0" fmla="*/ 78105 h 78104"/>
                    <a:gd name="connsiteX1" fmla="*/ 18098 w 99060"/>
                    <a:gd name="connsiteY1" fmla="*/ 31433 h 78104"/>
                    <a:gd name="connsiteX2" fmla="*/ 0 w 99060"/>
                    <a:gd name="connsiteY2" fmla="*/ 0 h 78104"/>
                    <a:gd name="connsiteX3" fmla="*/ 80963 w 99060"/>
                    <a:gd name="connsiteY3" fmla="*/ 46673 h 78104"/>
                    <a:gd name="connsiteX4" fmla="*/ 99060 w 99060"/>
                    <a:gd name="connsiteY4" fmla="*/ 78105 h 78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060" h="78104">
                      <a:moveTo>
                        <a:pt x="99060" y="78105"/>
                      </a:moveTo>
                      <a:lnTo>
                        <a:pt x="18098" y="31433"/>
                      </a:lnTo>
                      <a:cubicBezTo>
                        <a:pt x="9525" y="26670"/>
                        <a:pt x="2858" y="16192"/>
                        <a:pt x="0" y="0"/>
                      </a:cubicBezTo>
                      <a:lnTo>
                        <a:pt x="80963" y="46673"/>
                      </a:lnTo>
                      <a:cubicBezTo>
                        <a:pt x="83820" y="62865"/>
                        <a:pt x="90488" y="72390"/>
                        <a:pt x="99060" y="78105"/>
                      </a:cubicBezTo>
                      <a:close/>
                    </a:path>
                  </a:pathLst>
                </a:custGeom>
                <a:solidFill>
                  <a:srgbClr val="DAD9E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57" name="Freeform: Shape 356">
                  <a:extLst>
                    <a:ext uri="{FF2B5EF4-FFF2-40B4-BE49-F238E27FC236}">
                      <a16:creationId xmlns:a16="http://schemas.microsoft.com/office/drawing/2014/main" id="{393047FE-D458-7282-EB0F-2094D7186922}"/>
                    </a:ext>
                  </a:extLst>
                </p:cNvPr>
                <p:cNvSpPr/>
                <p:nvPr/>
              </p:nvSpPr>
              <p:spPr>
                <a:xfrm>
                  <a:off x="6527482" y="4140516"/>
                  <a:ext cx="80962" cy="46672"/>
                </a:xfrm>
                <a:custGeom>
                  <a:avLst/>
                  <a:gdLst>
                    <a:gd name="connsiteX0" fmla="*/ 80963 w 80962"/>
                    <a:gd name="connsiteY0" fmla="*/ 46673 h 46672"/>
                    <a:gd name="connsiteX1" fmla="*/ 0 w 80962"/>
                    <a:gd name="connsiteY1" fmla="*/ 0 h 46672"/>
                    <a:gd name="connsiteX2" fmla="*/ 0 w 80962"/>
                    <a:gd name="connsiteY2" fmla="*/ 0 h 46672"/>
                    <a:gd name="connsiteX3" fmla="*/ 80963 w 80962"/>
                    <a:gd name="connsiteY3" fmla="*/ 46673 h 46672"/>
                    <a:gd name="connsiteX4" fmla="*/ 80963 w 80962"/>
                    <a:gd name="connsiteY4" fmla="*/ 46673 h 46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962" h="46672">
                      <a:moveTo>
                        <a:pt x="80963" y="46673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80963" y="46673"/>
                      </a:lnTo>
                      <a:cubicBezTo>
                        <a:pt x="80963" y="46673"/>
                        <a:pt x="80963" y="46673"/>
                        <a:pt x="80963" y="46673"/>
                      </a:cubicBezTo>
                      <a:close/>
                    </a:path>
                  </a:pathLst>
                </a:custGeom>
                <a:solidFill>
                  <a:srgbClr val="DAD9E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358" name="Graphic 2">
              <a:extLst>
                <a:ext uri="{FF2B5EF4-FFF2-40B4-BE49-F238E27FC236}">
                  <a16:creationId xmlns:a16="http://schemas.microsoft.com/office/drawing/2014/main" id="{262044CB-56C0-F8F9-8DD2-6BC87D43EE1C}"/>
                </a:ext>
              </a:extLst>
            </p:cNvPr>
            <p:cNvGrpSpPr/>
            <p:nvPr/>
          </p:nvGrpSpPr>
          <p:grpSpPr>
            <a:xfrm>
              <a:off x="6601777" y="3365958"/>
              <a:ext cx="175259" cy="64945"/>
              <a:chOff x="6601777" y="3365958"/>
              <a:chExt cx="175259" cy="64945"/>
            </a:xfrm>
          </p:grpSpPr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2F0989B5-ABEE-3988-B9B4-EFE50F89B8DF}"/>
                  </a:ext>
                </a:extLst>
              </p:cNvPr>
              <p:cNvSpPr/>
              <p:nvPr/>
            </p:nvSpPr>
            <p:spPr>
              <a:xfrm>
                <a:off x="6601777" y="3365958"/>
                <a:ext cx="174307" cy="64945"/>
              </a:xfrm>
              <a:custGeom>
                <a:avLst/>
                <a:gdLst>
                  <a:gd name="connsiteX0" fmla="*/ 93345 w 174307"/>
                  <a:gd name="connsiteY0" fmla="*/ 8748 h 64945"/>
                  <a:gd name="connsiteX1" fmla="*/ 174307 w 174307"/>
                  <a:gd name="connsiteY1" fmla="*/ 55421 h 64945"/>
                  <a:gd name="connsiteX2" fmla="*/ 80963 w 174307"/>
                  <a:gd name="connsiteY2" fmla="*/ 64946 h 64945"/>
                  <a:gd name="connsiteX3" fmla="*/ 0 w 174307"/>
                  <a:gd name="connsiteY3" fmla="*/ 18273 h 64945"/>
                  <a:gd name="connsiteX4" fmla="*/ 93345 w 174307"/>
                  <a:gd name="connsiteY4" fmla="*/ 8748 h 64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307" h="64945">
                    <a:moveTo>
                      <a:pt x="93345" y="8748"/>
                    </a:moveTo>
                    <a:lnTo>
                      <a:pt x="174307" y="55421"/>
                    </a:lnTo>
                    <a:cubicBezTo>
                      <a:pt x="150495" y="42086"/>
                      <a:pt x="118110" y="43038"/>
                      <a:pt x="80963" y="64946"/>
                    </a:cubicBezTo>
                    <a:lnTo>
                      <a:pt x="0" y="18273"/>
                    </a:lnTo>
                    <a:cubicBezTo>
                      <a:pt x="37147" y="-3634"/>
                      <a:pt x="70485" y="-4587"/>
                      <a:pt x="93345" y="8748"/>
                    </a:cubicBezTo>
                    <a:close/>
                  </a:path>
                </a:pathLst>
              </a:custGeom>
              <a:solidFill>
                <a:srgbClr val="DAD9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2AB549F6-B3C8-FD5E-10BF-77458D2AD34B}"/>
                  </a:ext>
                </a:extLst>
              </p:cNvPr>
              <p:cNvSpPr/>
              <p:nvPr/>
            </p:nvSpPr>
            <p:spPr>
              <a:xfrm>
                <a:off x="6602729" y="3366251"/>
                <a:ext cx="174307" cy="64653"/>
              </a:xfrm>
              <a:custGeom>
                <a:avLst/>
                <a:gdLst>
                  <a:gd name="connsiteX0" fmla="*/ 80963 w 174307"/>
                  <a:gd name="connsiteY0" fmla="*/ 64653 h 64653"/>
                  <a:gd name="connsiteX1" fmla="*/ 0 w 174307"/>
                  <a:gd name="connsiteY1" fmla="*/ 17981 h 64653"/>
                  <a:gd name="connsiteX2" fmla="*/ 93345 w 174307"/>
                  <a:gd name="connsiteY2" fmla="*/ 8456 h 64653"/>
                  <a:gd name="connsiteX3" fmla="*/ 174308 w 174307"/>
                  <a:gd name="connsiteY3" fmla="*/ 55128 h 64653"/>
                  <a:gd name="connsiteX4" fmla="*/ 80963 w 174307"/>
                  <a:gd name="connsiteY4" fmla="*/ 64653 h 64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307" h="64653">
                    <a:moveTo>
                      <a:pt x="80963" y="64653"/>
                    </a:moveTo>
                    <a:lnTo>
                      <a:pt x="0" y="17981"/>
                    </a:lnTo>
                    <a:cubicBezTo>
                      <a:pt x="36195" y="-2974"/>
                      <a:pt x="69533" y="-4879"/>
                      <a:pt x="93345" y="8456"/>
                    </a:cubicBezTo>
                    <a:lnTo>
                      <a:pt x="174308" y="55128"/>
                    </a:lnTo>
                    <a:cubicBezTo>
                      <a:pt x="150495" y="41793"/>
                      <a:pt x="117158" y="43698"/>
                      <a:pt x="80963" y="64653"/>
                    </a:cubicBezTo>
                    <a:close/>
                  </a:path>
                </a:pathLst>
              </a:custGeom>
              <a:solidFill>
                <a:srgbClr val="DAD9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661904EE-AC0A-318B-98A7-BE0F2240BB5E}"/>
                </a:ext>
              </a:extLst>
            </p:cNvPr>
            <p:cNvSpPr/>
            <p:nvPr/>
          </p:nvSpPr>
          <p:spPr>
            <a:xfrm>
              <a:off x="6449377" y="3647121"/>
              <a:ext cx="159067" cy="540067"/>
            </a:xfrm>
            <a:custGeom>
              <a:avLst/>
              <a:gdLst>
                <a:gd name="connsiteX0" fmla="*/ 159067 w 159067"/>
                <a:gd name="connsiteY0" fmla="*/ 540068 h 540067"/>
                <a:gd name="connsiteX1" fmla="*/ 78105 w 159067"/>
                <a:gd name="connsiteY1" fmla="*/ 493395 h 540067"/>
                <a:gd name="connsiteX2" fmla="*/ 0 w 159067"/>
                <a:gd name="connsiteY2" fmla="*/ 0 h 540067"/>
                <a:gd name="connsiteX3" fmla="*/ 80963 w 159067"/>
                <a:gd name="connsiteY3" fmla="*/ 46673 h 54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7" h="540067">
                  <a:moveTo>
                    <a:pt x="159067" y="540068"/>
                  </a:moveTo>
                  <a:lnTo>
                    <a:pt x="78105" y="493395"/>
                  </a:lnTo>
                  <a:lnTo>
                    <a:pt x="0" y="0"/>
                  </a:lnTo>
                  <a:lnTo>
                    <a:pt x="80963" y="46673"/>
                  </a:lnTo>
                  <a:close/>
                </a:path>
              </a:pathLst>
            </a:custGeom>
            <a:solidFill>
              <a:srgbClr val="DAD9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C4D2244F-4B6D-76C1-DB65-62CA82BFABC5}"/>
                </a:ext>
              </a:extLst>
            </p:cNvPr>
            <p:cNvSpPr/>
            <p:nvPr/>
          </p:nvSpPr>
          <p:spPr>
            <a:xfrm>
              <a:off x="6577964" y="3384232"/>
              <a:ext cx="105727" cy="60959"/>
            </a:xfrm>
            <a:custGeom>
              <a:avLst/>
              <a:gdLst>
                <a:gd name="connsiteX0" fmla="*/ 80963 w 105727"/>
                <a:gd name="connsiteY0" fmla="*/ 60960 h 60959"/>
                <a:gd name="connsiteX1" fmla="*/ 0 w 105727"/>
                <a:gd name="connsiteY1" fmla="*/ 14288 h 60959"/>
                <a:gd name="connsiteX2" fmla="*/ 24765 w 105727"/>
                <a:gd name="connsiteY2" fmla="*/ 0 h 60959"/>
                <a:gd name="connsiteX3" fmla="*/ 105727 w 105727"/>
                <a:gd name="connsiteY3" fmla="*/ 46672 h 60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727" h="60959">
                  <a:moveTo>
                    <a:pt x="80963" y="60960"/>
                  </a:moveTo>
                  <a:lnTo>
                    <a:pt x="0" y="14288"/>
                  </a:lnTo>
                  <a:lnTo>
                    <a:pt x="24765" y="0"/>
                  </a:lnTo>
                  <a:lnTo>
                    <a:pt x="105727" y="46672"/>
                  </a:lnTo>
                  <a:close/>
                </a:path>
              </a:pathLst>
            </a:custGeom>
            <a:solidFill>
              <a:srgbClr val="EBEB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363" name="Graphic 2">
              <a:extLst>
                <a:ext uri="{FF2B5EF4-FFF2-40B4-BE49-F238E27FC236}">
                  <a16:creationId xmlns:a16="http://schemas.microsoft.com/office/drawing/2014/main" id="{66AFEF50-4097-5676-16B7-6A9EF7CCD6E8}"/>
                </a:ext>
              </a:extLst>
            </p:cNvPr>
            <p:cNvGrpSpPr/>
            <p:nvPr/>
          </p:nvGrpSpPr>
          <p:grpSpPr>
            <a:xfrm>
              <a:off x="6447540" y="3398519"/>
              <a:ext cx="211386" cy="295275"/>
              <a:chOff x="6447540" y="3398519"/>
              <a:chExt cx="211386" cy="295275"/>
            </a:xfrm>
          </p:grpSpPr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6BCE9276-C268-9E6A-2CB3-789125E17002}"/>
                  </a:ext>
                </a:extLst>
              </p:cNvPr>
              <p:cNvSpPr/>
              <p:nvPr/>
            </p:nvSpPr>
            <p:spPr>
              <a:xfrm>
                <a:off x="6447540" y="3398519"/>
                <a:ext cx="211386" cy="295275"/>
              </a:xfrm>
              <a:custGeom>
                <a:avLst/>
                <a:gdLst>
                  <a:gd name="connsiteX0" fmla="*/ 82799 w 211386"/>
                  <a:gd name="connsiteY0" fmla="*/ 295275 h 295275"/>
                  <a:gd name="connsiteX1" fmla="*/ 1836 w 211386"/>
                  <a:gd name="connsiteY1" fmla="*/ 248602 h 295275"/>
                  <a:gd name="connsiteX2" fmla="*/ 130424 w 211386"/>
                  <a:gd name="connsiteY2" fmla="*/ 0 h 295275"/>
                  <a:gd name="connsiteX3" fmla="*/ 211386 w 211386"/>
                  <a:gd name="connsiteY3" fmla="*/ 46672 h 295275"/>
                  <a:gd name="connsiteX4" fmla="*/ 82799 w 211386"/>
                  <a:gd name="connsiteY4" fmla="*/ 295275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86" h="295275">
                    <a:moveTo>
                      <a:pt x="82799" y="295275"/>
                    </a:moveTo>
                    <a:lnTo>
                      <a:pt x="1836" y="248602"/>
                    </a:lnTo>
                    <a:cubicBezTo>
                      <a:pt x="-11499" y="164783"/>
                      <a:pt x="49461" y="46672"/>
                      <a:pt x="130424" y="0"/>
                    </a:cubicBezTo>
                    <a:lnTo>
                      <a:pt x="211386" y="46672"/>
                    </a:lnTo>
                    <a:cubicBezTo>
                      <a:pt x="130424" y="93345"/>
                      <a:pt x="69464" y="211455"/>
                      <a:pt x="82799" y="295275"/>
                    </a:cubicBezTo>
                    <a:close/>
                  </a:path>
                </a:pathLst>
              </a:custGeom>
              <a:solidFill>
                <a:srgbClr val="EBEB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365" name="Graphic 2">
                <a:extLst>
                  <a:ext uri="{FF2B5EF4-FFF2-40B4-BE49-F238E27FC236}">
                    <a16:creationId xmlns:a16="http://schemas.microsoft.com/office/drawing/2014/main" id="{F6EEAEC9-0325-1968-4834-686B9CDF325B}"/>
                  </a:ext>
                </a:extLst>
              </p:cNvPr>
              <p:cNvGrpSpPr/>
              <p:nvPr/>
            </p:nvGrpSpPr>
            <p:grpSpPr>
              <a:xfrm>
                <a:off x="6447696" y="3398519"/>
                <a:ext cx="211230" cy="295275"/>
                <a:chOff x="6447696" y="3398519"/>
                <a:chExt cx="211230" cy="295275"/>
              </a:xfrm>
              <a:solidFill>
                <a:srgbClr val="EBEBF1"/>
              </a:solidFill>
            </p:grpSpPr>
            <p:sp>
              <p:nvSpPr>
                <p:cNvPr id="366" name="Freeform: Shape 365">
                  <a:extLst>
                    <a:ext uri="{FF2B5EF4-FFF2-40B4-BE49-F238E27FC236}">
                      <a16:creationId xmlns:a16="http://schemas.microsoft.com/office/drawing/2014/main" id="{904A047D-7FDD-2F6B-CF2F-33B11A3FDE9B}"/>
                    </a:ext>
                  </a:extLst>
                </p:cNvPr>
                <p:cNvSpPr/>
                <p:nvPr/>
              </p:nvSpPr>
              <p:spPr>
                <a:xfrm>
                  <a:off x="6447696" y="3564254"/>
                  <a:ext cx="89310" cy="129540"/>
                </a:xfrm>
                <a:custGeom>
                  <a:avLst/>
                  <a:gdLst>
                    <a:gd name="connsiteX0" fmla="*/ 82643 w 89310"/>
                    <a:gd name="connsiteY0" fmla="*/ 129540 h 129540"/>
                    <a:gd name="connsiteX1" fmla="*/ 1680 w 89310"/>
                    <a:gd name="connsiteY1" fmla="*/ 82867 h 129540"/>
                    <a:gd name="connsiteX2" fmla="*/ 8348 w 89310"/>
                    <a:gd name="connsiteY2" fmla="*/ 0 h 129540"/>
                    <a:gd name="connsiteX3" fmla="*/ 89310 w 89310"/>
                    <a:gd name="connsiteY3" fmla="*/ 46673 h 129540"/>
                    <a:gd name="connsiteX4" fmla="*/ 82643 w 89310"/>
                    <a:gd name="connsiteY4" fmla="*/ 129540 h 12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10" h="129540">
                      <a:moveTo>
                        <a:pt x="82643" y="129540"/>
                      </a:moveTo>
                      <a:lnTo>
                        <a:pt x="1680" y="82867"/>
                      </a:lnTo>
                      <a:cubicBezTo>
                        <a:pt x="-2130" y="57150"/>
                        <a:pt x="728" y="28575"/>
                        <a:pt x="8348" y="0"/>
                      </a:cubicBezTo>
                      <a:lnTo>
                        <a:pt x="89310" y="46673"/>
                      </a:lnTo>
                      <a:cubicBezTo>
                        <a:pt x="81690" y="75248"/>
                        <a:pt x="78833" y="103823"/>
                        <a:pt x="82643" y="129540"/>
                      </a:cubicBezTo>
                      <a:close/>
                    </a:path>
                  </a:pathLst>
                </a:custGeom>
                <a:solidFill>
                  <a:srgbClr val="EBEB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67" name="Freeform: Shape 366">
                  <a:extLst>
                    <a:ext uri="{FF2B5EF4-FFF2-40B4-BE49-F238E27FC236}">
                      <a16:creationId xmlns:a16="http://schemas.microsoft.com/office/drawing/2014/main" id="{A91BD4AB-E723-174C-CB03-FE1538AD7084}"/>
                    </a:ext>
                  </a:extLst>
                </p:cNvPr>
                <p:cNvSpPr/>
                <p:nvPr/>
              </p:nvSpPr>
              <p:spPr>
                <a:xfrm>
                  <a:off x="6456044" y="3469957"/>
                  <a:ext cx="126682" cy="140970"/>
                </a:xfrm>
                <a:custGeom>
                  <a:avLst/>
                  <a:gdLst>
                    <a:gd name="connsiteX0" fmla="*/ 80963 w 126682"/>
                    <a:gd name="connsiteY0" fmla="*/ 140970 h 140970"/>
                    <a:gd name="connsiteX1" fmla="*/ 0 w 126682"/>
                    <a:gd name="connsiteY1" fmla="*/ 94297 h 140970"/>
                    <a:gd name="connsiteX2" fmla="*/ 45720 w 126682"/>
                    <a:gd name="connsiteY2" fmla="*/ 0 h 140970"/>
                    <a:gd name="connsiteX3" fmla="*/ 126683 w 126682"/>
                    <a:gd name="connsiteY3" fmla="*/ 46672 h 140970"/>
                    <a:gd name="connsiteX4" fmla="*/ 80963 w 126682"/>
                    <a:gd name="connsiteY4" fmla="*/ 140970 h 140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6682" h="140970">
                      <a:moveTo>
                        <a:pt x="80963" y="140970"/>
                      </a:moveTo>
                      <a:lnTo>
                        <a:pt x="0" y="94297"/>
                      </a:lnTo>
                      <a:cubicBezTo>
                        <a:pt x="9525" y="61913"/>
                        <a:pt x="24765" y="28575"/>
                        <a:pt x="45720" y="0"/>
                      </a:cubicBezTo>
                      <a:lnTo>
                        <a:pt x="126683" y="46672"/>
                      </a:lnTo>
                      <a:cubicBezTo>
                        <a:pt x="106680" y="75247"/>
                        <a:pt x="90488" y="108585"/>
                        <a:pt x="80963" y="140970"/>
                      </a:cubicBezTo>
                      <a:close/>
                    </a:path>
                  </a:pathLst>
                </a:custGeom>
                <a:solidFill>
                  <a:srgbClr val="EBEB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68" name="Freeform: Shape 367">
                  <a:extLst>
                    <a:ext uri="{FF2B5EF4-FFF2-40B4-BE49-F238E27FC236}">
                      <a16:creationId xmlns:a16="http://schemas.microsoft.com/office/drawing/2014/main" id="{D9D2E629-4DB8-9783-8D33-6FD7D4B6B8A6}"/>
                    </a:ext>
                  </a:extLst>
                </p:cNvPr>
                <p:cNvSpPr/>
                <p:nvPr/>
              </p:nvSpPr>
              <p:spPr>
                <a:xfrm>
                  <a:off x="6501764" y="3412807"/>
                  <a:ext cx="135254" cy="103822"/>
                </a:xfrm>
                <a:custGeom>
                  <a:avLst/>
                  <a:gdLst>
                    <a:gd name="connsiteX0" fmla="*/ 80963 w 135254"/>
                    <a:gd name="connsiteY0" fmla="*/ 103822 h 103822"/>
                    <a:gd name="connsiteX1" fmla="*/ 0 w 135254"/>
                    <a:gd name="connsiteY1" fmla="*/ 57150 h 103822"/>
                    <a:gd name="connsiteX2" fmla="*/ 54292 w 135254"/>
                    <a:gd name="connsiteY2" fmla="*/ 0 h 103822"/>
                    <a:gd name="connsiteX3" fmla="*/ 135255 w 135254"/>
                    <a:gd name="connsiteY3" fmla="*/ 46672 h 103822"/>
                    <a:gd name="connsiteX4" fmla="*/ 80963 w 135254"/>
                    <a:gd name="connsiteY4" fmla="*/ 103822 h 103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254" h="103822">
                      <a:moveTo>
                        <a:pt x="80963" y="103822"/>
                      </a:moveTo>
                      <a:lnTo>
                        <a:pt x="0" y="57150"/>
                      </a:lnTo>
                      <a:cubicBezTo>
                        <a:pt x="15240" y="35242"/>
                        <a:pt x="34290" y="15240"/>
                        <a:pt x="54292" y="0"/>
                      </a:cubicBezTo>
                      <a:lnTo>
                        <a:pt x="135255" y="46672"/>
                      </a:lnTo>
                      <a:cubicBezTo>
                        <a:pt x="115252" y="62865"/>
                        <a:pt x="97155" y="81915"/>
                        <a:pt x="80963" y="103822"/>
                      </a:cubicBezTo>
                      <a:close/>
                    </a:path>
                  </a:pathLst>
                </a:custGeom>
                <a:solidFill>
                  <a:srgbClr val="EBEB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69" name="Freeform: Shape 368">
                  <a:extLst>
                    <a:ext uri="{FF2B5EF4-FFF2-40B4-BE49-F238E27FC236}">
                      <a16:creationId xmlns:a16="http://schemas.microsoft.com/office/drawing/2014/main" id="{0FCB4C39-38F4-9D94-9A62-B4E7C2764C1E}"/>
                    </a:ext>
                  </a:extLst>
                </p:cNvPr>
                <p:cNvSpPr/>
                <p:nvPr/>
              </p:nvSpPr>
              <p:spPr>
                <a:xfrm>
                  <a:off x="6556057" y="3398519"/>
                  <a:ext cx="102870" cy="60959"/>
                </a:xfrm>
                <a:custGeom>
                  <a:avLst/>
                  <a:gdLst>
                    <a:gd name="connsiteX0" fmla="*/ 80963 w 102870"/>
                    <a:gd name="connsiteY0" fmla="*/ 60960 h 60959"/>
                    <a:gd name="connsiteX1" fmla="*/ 0 w 102870"/>
                    <a:gd name="connsiteY1" fmla="*/ 14288 h 60959"/>
                    <a:gd name="connsiteX2" fmla="*/ 21908 w 102870"/>
                    <a:gd name="connsiteY2" fmla="*/ 0 h 60959"/>
                    <a:gd name="connsiteX3" fmla="*/ 102870 w 102870"/>
                    <a:gd name="connsiteY3" fmla="*/ 46672 h 60959"/>
                    <a:gd name="connsiteX4" fmla="*/ 80963 w 102870"/>
                    <a:gd name="connsiteY4" fmla="*/ 60960 h 60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870" h="60959">
                      <a:moveTo>
                        <a:pt x="80963" y="60960"/>
                      </a:moveTo>
                      <a:lnTo>
                        <a:pt x="0" y="14288"/>
                      </a:lnTo>
                      <a:cubicBezTo>
                        <a:pt x="6667" y="8572"/>
                        <a:pt x="14288" y="3810"/>
                        <a:pt x="21908" y="0"/>
                      </a:cubicBezTo>
                      <a:lnTo>
                        <a:pt x="102870" y="46672"/>
                      </a:lnTo>
                      <a:cubicBezTo>
                        <a:pt x="95250" y="50483"/>
                        <a:pt x="87630" y="56197"/>
                        <a:pt x="80963" y="60960"/>
                      </a:cubicBezTo>
                      <a:close/>
                    </a:path>
                  </a:pathLst>
                </a:custGeom>
                <a:solidFill>
                  <a:srgbClr val="EBEB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4818B114-9E43-213F-FAC6-295F99E8EB89}"/>
                </a:ext>
              </a:extLst>
            </p:cNvPr>
            <p:cNvSpPr/>
            <p:nvPr/>
          </p:nvSpPr>
          <p:spPr>
            <a:xfrm>
              <a:off x="6528503" y="3412867"/>
              <a:ext cx="286330" cy="809743"/>
            </a:xfrm>
            <a:custGeom>
              <a:avLst/>
              <a:gdLst>
                <a:gd name="connsiteX0" fmla="*/ 155189 w 286330"/>
                <a:gd name="connsiteY0" fmla="*/ 18037 h 809743"/>
                <a:gd name="connsiteX1" fmla="*/ 284729 w 286330"/>
                <a:gd name="connsiteY1" fmla="*/ 118049 h 809743"/>
                <a:gd name="connsiteX2" fmla="*/ 210434 w 286330"/>
                <a:gd name="connsiteY2" fmla="*/ 699074 h 809743"/>
                <a:gd name="connsiteX3" fmla="*/ 145664 w 286330"/>
                <a:gd name="connsiteY3" fmla="*/ 800040 h 809743"/>
                <a:gd name="connsiteX4" fmla="*/ 79941 w 286330"/>
                <a:gd name="connsiteY4" fmla="*/ 774322 h 809743"/>
                <a:gd name="connsiteX5" fmla="*/ 1836 w 286330"/>
                <a:gd name="connsiteY5" fmla="*/ 280927 h 809743"/>
                <a:gd name="connsiteX6" fmla="*/ 130424 w 286330"/>
                <a:gd name="connsiteY6" fmla="*/ 32324 h 809743"/>
                <a:gd name="connsiteX7" fmla="*/ 155189 w 286330"/>
                <a:gd name="connsiteY7" fmla="*/ 18037 h 80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330" h="809743">
                  <a:moveTo>
                    <a:pt x="155189" y="18037"/>
                  </a:moveTo>
                  <a:cubicBezTo>
                    <a:pt x="236151" y="-28636"/>
                    <a:pt x="297111" y="18989"/>
                    <a:pt x="284729" y="118049"/>
                  </a:cubicBezTo>
                  <a:lnTo>
                    <a:pt x="210434" y="699074"/>
                  </a:lnTo>
                  <a:cubicBezTo>
                    <a:pt x="204719" y="744794"/>
                    <a:pt x="175191" y="782894"/>
                    <a:pt x="145664" y="800040"/>
                  </a:cubicBezTo>
                  <a:cubicBezTo>
                    <a:pt x="116136" y="817185"/>
                    <a:pt x="86609" y="813374"/>
                    <a:pt x="79941" y="774322"/>
                  </a:cubicBezTo>
                  <a:lnTo>
                    <a:pt x="1836" y="280927"/>
                  </a:lnTo>
                  <a:cubicBezTo>
                    <a:pt x="-11499" y="197107"/>
                    <a:pt x="49461" y="78997"/>
                    <a:pt x="130424" y="32324"/>
                  </a:cubicBezTo>
                  <a:lnTo>
                    <a:pt x="155189" y="18037"/>
                  </a:lnTo>
                  <a:close/>
                </a:path>
              </a:pathLst>
            </a:custGeom>
            <a:solidFill>
              <a:srgbClr val="C4C3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5" name="Rectangle: Diagonal Corners Snipped 4">
            <a:extLst>
              <a:ext uri="{FF2B5EF4-FFF2-40B4-BE49-F238E27FC236}">
                <a16:creationId xmlns:a16="http://schemas.microsoft.com/office/drawing/2014/main" id="{58B63CD6-649D-0400-C235-098A8E544EA6}"/>
              </a:ext>
            </a:extLst>
          </p:cNvPr>
          <p:cNvSpPr/>
          <p:nvPr/>
        </p:nvSpPr>
        <p:spPr>
          <a:xfrm>
            <a:off x="5120403" y="482871"/>
            <a:ext cx="4795177" cy="1603546"/>
          </a:xfrm>
          <a:prstGeom prst="snip2DiagRect">
            <a:avLst>
              <a:gd name="adj1" fmla="val 0"/>
              <a:gd name="adj2" fmla="val 8681"/>
            </a:avLst>
          </a:prstGeom>
          <a:noFill/>
          <a:ln w="12700">
            <a:gradFill flip="none" rotWithShape="1">
              <a:gsLst>
                <a:gs pos="0">
                  <a:schemeClr val="accent1"/>
                </a:gs>
                <a:gs pos="29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241300" dist="76200" dir="2700000" algn="tl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latin typeface="+mj-lt"/>
            </a:endParaRPr>
          </a:p>
        </p:txBody>
      </p:sp>
      <p:grpSp>
        <p:nvGrpSpPr>
          <p:cNvPr id="371" name="Group 370">
            <a:extLst>
              <a:ext uri="{FF2B5EF4-FFF2-40B4-BE49-F238E27FC236}">
                <a16:creationId xmlns:a16="http://schemas.microsoft.com/office/drawing/2014/main" id="{5D54C4D4-DCA3-CBAD-8ECA-B358851F3FB6}"/>
              </a:ext>
            </a:extLst>
          </p:cNvPr>
          <p:cNvGrpSpPr/>
          <p:nvPr/>
        </p:nvGrpSpPr>
        <p:grpSpPr>
          <a:xfrm>
            <a:off x="7283450" y="2677899"/>
            <a:ext cx="968094" cy="201021"/>
            <a:chOff x="7140568" y="2362200"/>
            <a:chExt cx="1393832" cy="303098"/>
          </a:xfrm>
        </p:grpSpPr>
        <p:cxnSp>
          <p:nvCxnSpPr>
            <p:cNvPr id="372" name="Straight Connector 371">
              <a:extLst>
                <a:ext uri="{FF2B5EF4-FFF2-40B4-BE49-F238E27FC236}">
                  <a16:creationId xmlns:a16="http://schemas.microsoft.com/office/drawing/2014/main" id="{D383DFE2-4374-F65D-D658-34B9D49CDBC1}"/>
                </a:ext>
              </a:extLst>
            </p:cNvPr>
            <p:cNvCxnSpPr>
              <a:cxnSpLocks/>
            </p:cNvCxnSpPr>
            <p:nvPr/>
          </p:nvCxnSpPr>
          <p:spPr>
            <a:xfrm>
              <a:off x="7315200" y="2362200"/>
              <a:ext cx="1219200" cy="0"/>
            </a:xfrm>
            <a:prstGeom prst="line">
              <a:avLst/>
            </a:prstGeom>
            <a:ln w="12700">
              <a:solidFill>
                <a:schemeClr val="accent3"/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Straight Connector 372">
              <a:extLst>
                <a:ext uri="{FF2B5EF4-FFF2-40B4-BE49-F238E27FC236}">
                  <a16:creationId xmlns:a16="http://schemas.microsoft.com/office/drawing/2014/main" id="{B710932D-B000-F14A-2801-2A1A309709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40568" y="2362202"/>
              <a:ext cx="174632" cy="303096"/>
            </a:xfrm>
            <a:prstGeom prst="line">
              <a:avLst/>
            </a:prstGeom>
            <a:ln w="12700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4" name="Freeform 9">
            <a:extLst>
              <a:ext uri="{FF2B5EF4-FFF2-40B4-BE49-F238E27FC236}">
                <a16:creationId xmlns:a16="http://schemas.microsoft.com/office/drawing/2014/main" id="{6CB8E4A9-9BA3-0794-CE4A-F40142E965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8038" y="2437687"/>
            <a:ext cx="471470" cy="517590"/>
          </a:xfrm>
          <a:custGeom>
            <a:avLst/>
            <a:gdLst>
              <a:gd name="T0" fmla="*/ 145606 w 329"/>
              <a:gd name="T1" fmla="*/ 81930 h 364"/>
              <a:gd name="T2" fmla="*/ 106541 w 329"/>
              <a:gd name="T3" fmla="*/ 81930 h 364"/>
              <a:gd name="T4" fmla="*/ 106541 w 329"/>
              <a:gd name="T5" fmla="*/ 159897 h 364"/>
              <a:gd name="T6" fmla="*/ 43504 w 329"/>
              <a:gd name="T7" fmla="*/ 159897 h 364"/>
              <a:gd name="T8" fmla="*/ 43504 w 329"/>
              <a:gd name="T9" fmla="*/ 81930 h 364"/>
              <a:gd name="T10" fmla="*/ 0 w 329"/>
              <a:gd name="T11" fmla="*/ 81930 h 364"/>
              <a:gd name="T12" fmla="*/ 75023 w 329"/>
              <a:gd name="T13" fmla="*/ 0 h 364"/>
              <a:gd name="T14" fmla="*/ 145606 w 329"/>
              <a:gd name="T15" fmla="*/ 81930 h 36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29" h="364">
                <a:moveTo>
                  <a:pt x="328" y="186"/>
                </a:moveTo>
                <a:lnTo>
                  <a:pt x="240" y="186"/>
                </a:lnTo>
                <a:lnTo>
                  <a:pt x="240" y="363"/>
                </a:lnTo>
                <a:lnTo>
                  <a:pt x="98" y="363"/>
                </a:lnTo>
                <a:lnTo>
                  <a:pt x="98" y="186"/>
                </a:lnTo>
                <a:lnTo>
                  <a:pt x="0" y="186"/>
                </a:lnTo>
                <a:lnTo>
                  <a:pt x="169" y="0"/>
                </a:lnTo>
                <a:lnTo>
                  <a:pt x="328" y="186"/>
                </a:lnTo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  <a:latin typeface="Plus Jakarta Sans" pitchFamily="2" charset="77"/>
            </a:endParaRPr>
          </a:p>
        </p:txBody>
      </p: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662F35FC-2F8A-8CA0-13B2-7EFC4B9E2358}"/>
              </a:ext>
            </a:extLst>
          </p:cNvPr>
          <p:cNvGrpSpPr/>
          <p:nvPr/>
        </p:nvGrpSpPr>
        <p:grpSpPr>
          <a:xfrm>
            <a:off x="7283450" y="4253282"/>
            <a:ext cx="968094" cy="201021"/>
            <a:chOff x="7140568" y="2362200"/>
            <a:chExt cx="1393832" cy="303098"/>
          </a:xfrm>
        </p:grpSpPr>
        <p:cxnSp>
          <p:nvCxnSpPr>
            <p:cNvPr id="399" name="Straight Connector 398">
              <a:extLst>
                <a:ext uri="{FF2B5EF4-FFF2-40B4-BE49-F238E27FC236}">
                  <a16:creationId xmlns:a16="http://schemas.microsoft.com/office/drawing/2014/main" id="{7082D459-AA97-CFEA-030D-1DABA9A60820}"/>
                </a:ext>
              </a:extLst>
            </p:cNvPr>
            <p:cNvCxnSpPr>
              <a:cxnSpLocks/>
            </p:cNvCxnSpPr>
            <p:nvPr/>
          </p:nvCxnSpPr>
          <p:spPr>
            <a:xfrm>
              <a:off x="7315200" y="2362200"/>
              <a:ext cx="1219200" cy="0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Straight Connector 399">
              <a:extLst>
                <a:ext uri="{FF2B5EF4-FFF2-40B4-BE49-F238E27FC236}">
                  <a16:creationId xmlns:a16="http://schemas.microsoft.com/office/drawing/2014/main" id="{EE52C111-0656-8691-E093-265FCA61D2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40568" y="2362202"/>
              <a:ext cx="174632" cy="303096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2" name="Freeform 9">
            <a:extLst>
              <a:ext uri="{FF2B5EF4-FFF2-40B4-BE49-F238E27FC236}">
                <a16:creationId xmlns:a16="http://schemas.microsoft.com/office/drawing/2014/main" id="{B9E41A86-12B5-9BE3-E9BE-0202BAC33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8038" y="4013070"/>
            <a:ext cx="471470" cy="517590"/>
          </a:xfrm>
          <a:custGeom>
            <a:avLst/>
            <a:gdLst>
              <a:gd name="T0" fmla="*/ 145606 w 329"/>
              <a:gd name="T1" fmla="*/ 81930 h 364"/>
              <a:gd name="T2" fmla="*/ 106541 w 329"/>
              <a:gd name="T3" fmla="*/ 81930 h 364"/>
              <a:gd name="T4" fmla="*/ 106541 w 329"/>
              <a:gd name="T5" fmla="*/ 159897 h 364"/>
              <a:gd name="T6" fmla="*/ 43504 w 329"/>
              <a:gd name="T7" fmla="*/ 159897 h 364"/>
              <a:gd name="T8" fmla="*/ 43504 w 329"/>
              <a:gd name="T9" fmla="*/ 81930 h 364"/>
              <a:gd name="T10" fmla="*/ 0 w 329"/>
              <a:gd name="T11" fmla="*/ 81930 h 364"/>
              <a:gd name="T12" fmla="*/ 75023 w 329"/>
              <a:gd name="T13" fmla="*/ 0 h 364"/>
              <a:gd name="T14" fmla="*/ 145606 w 329"/>
              <a:gd name="T15" fmla="*/ 81930 h 36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29" h="364">
                <a:moveTo>
                  <a:pt x="328" y="186"/>
                </a:moveTo>
                <a:lnTo>
                  <a:pt x="240" y="186"/>
                </a:lnTo>
                <a:lnTo>
                  <a:pt x="240" y="363"/>
                </a:lnTo>
                <a:lnTo>
                  <a:pt x="98" y="363"/>
                </a:lnTo>
                <a:lnTo>
                  <a:pt x="98" y="186"/>
                </a:lnTo>
                <a:lnTo>
                  <a:pt x="0" y="186"/>
                </a:lnTo>
                <a:lnTo>
                  <a:pt x="169" y="0"/>
                </a:lnTo>
                <a:lnTo>
                  <a:pt x="328" y="186"/>
                </a:lnTo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  <a:latin typeface="Plus Jakarta Sans" pitchFamily="2" charset="77"/>
            </a:endParaRPr>
          </a:p>
        </p:txBody>
      </p:sp>
      <p:grpSp>
        <p:nvGrpSpPr>
          <p:cNvPr id="405" name="Group 404">
            <a:extLst>
              <a:ext uri="{FF2B5EF4-FFF2-40B4-BE49-F238E27FC236}">
                <a16:creationId xmlns:a16="http://schemas.microsoft.com/office/drawing/2014/main" id="{3D6F3488-7AB5-B142-7FEF-544F18DA2BDF}"/>
              </a:ext>
            </a:extLst>
          </p:cNvPr>
          <p:cNvGrpSpPr/>
          <p:nvPr/>
        </p:nvGrpSpPr>
        <p:grpSpPr>
          <a:xfrm flipH="1">
            <a:off x="3894607" y="2677899"/>
            <a:ext cx="968094" cy="201021"/>
            <a:chOff x="7140568" y="2362200"/>
            <a:chExt cx="1393832" cy="303098"/>
          </a:xfrm>
        </p:grpSpPr>
        <p:cxnSp>
          <p:nvCxnSpPr>
            <p:cNvPr id="406" name="Straight Connector 405">
              <a:extLst>
                <a:ext uri="{FF2B5EF4-FFF2-40B4-BE49-F238E27FC236}">
                  <a16:creationId xmlns:a16="http://schemas.microsoft.com/office/drawing/2014/main" id="{3C4D8792-0A88-A875-A787-1608C2C85454}"/>
                </a:ext>
              </a:extLst>
            </p:cNvPr>
            <p:cNvCxnSpPr>
              <a:cxnSpLocks/>
            </p:cNvCxnSpPr>
            <p:nvPr/>
          </p:nvCxnSpPr>
          <p:spPr>
            <a:xfrm>
              <a:off x="7315200" y="2362200"/>
              <a:ext cx="1219200" cy="0"/>
            </a:xfrm>
            <a:prstGeom prst="line">
              <a:avLst/>
            </a:prstGeom>
            <a:ln w="12700">
              <a:solidFill>
                <a:schemeClr val="accent5"/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Straight Connector 406">
              <a:extLst>
                <a:ext uri="{FF2B5EF4-FFF2-40B4-BE49-F238E27FC236}">
                  <a16:creationId xmlns:a16="http://schemas.microsoft.com/office/drawing/2014/main" id="{21B2BD0E-C894-3216-7099-4C530A4D40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40568" y="2362202"/>
              <a:ext cx="174632" cy="303096"/>
            </a:xfrm>
            <a:prstGeom prst="line">
              <a:avLst/>
            </a:prstGeom>
            <a:ln w="12700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9" name="Freeform 9">
            <a:extLst>
              <a:ext uri="{FF2B5EF4-FFF2-40B4-BE49-F238E27FC236}">
                <a16:creationId xmlns:a16="http://schemas.microsoft.com/office/drawing/2014/main" id="{6AC37014-468E-477C-AE48-764ECDA52A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467" y="2418833"/>
            <a:ext cx="471470" cy="517590"/>
          </a:xfrm>
          <a:custGeom>
            <a:avLst/>
            <a:gdLst>
              <a:gd name="T0" fmla="*/ 145606 w 329"/>
              <a:gd name="T1" fmla="*/ 81930 h 364"/>
              <a:gd name="T2" fmla="*/ 106541 w 329"/>
              <a:gd name="T3" fmla="*/ 81930 h 364"/>
              <a:gd name="T4" fmla="*/ 106541 w 329"/>
              <a:gd name="T5" fmla="*/ 159897 h 364"/>
              <a:gd name="T6" fmla="*/ 43504 w 329"/>
              <a:gd name="T7" fmla="*/ 159897 h 364"/>
              <a:gd name="T8" fmla="*/ 43504 w 329"/>
              <a:gd name="T9" fmla="*/ 81930 h 364"/>
              <a:gd name="T10" fmla="*/ 0 w 329"/>
              <a:gd name="T11" fmla="*/ 81930 h 364"/>
              <a:gd name="T12" fmla="*/ 75023 w 329"/>
              <a:gd name="T13" fmla="*/ 0 h 364"/>
              <a:gd name="T14" fmla="*/ 145606 w 329"/>
              <a:gd name="T15" fmla="*/ 81930 h 36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29" h="364">
                <a:moveTo>
                  <a:pt x="328" y="186"/>
                </a:moveTo>
                <a:lnTo>
                  <a:pt x="240" y="186"/>
                </a:lnTo>
                <a:lnTo>
                  <a:pt x="240" y="363"/>
                </a:lnTo>
                <a:lnTo>
                  <a:pt x="98" y="363"/>
                </a:lnTo>
                <a:lnTo>
                  <a:pt x="98" y="186"/>
                </a:lnTo>
                <a:lnTo>
                  <a:pt x="0" y="186"/>
                </a:lnTo>
                <a:lnTo>
                  <a:pt x="169" y="0"/>
                </a:lnTo>
                <a:lnTo>
                  <a:pt x="328" y="186"/>
                </a:lnTo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  <a:latin typeface="Plus Jakarta Sans" pitchFamily="2" charset="77"/>
            </a:endParaRPr>
          </a:p>
        </p:txBody>
      </p:sp>
      <p:grpSp>
        <p:nvGrpSpPr>
          <p:cNvPr id="412" name="Group 411">
            <a:extLst>
              <a:ext uri="{FF2B5EF4-FFF2-40B4-BE49-F238E27FC236}">
                <a16:creationId xmlns:a16="http://schemas.microsoft.com/office/drawing/2014/main" id="{6BA735FF-E6B5-8A16-8F8B-EE0541FE33B0}"/>
              </a:ext>
            </a:extLst>
          </p:cNvPr>
          <p:cNvGrpSpPr/>
          <p:nvPr/>
        </p:nvGrpSpPr>
        <p:grpSpPr>
          <a:xfrm flipH="1">
            <a:off x="3894607" y="4253282"/>
            <a:ext cx="968094" cy="201021"/>
            <a:chOff x="7140568" y="2362200"/>
            <a:chExt cx="1393832" cy="303098"/>
          </a:xfrm>
        </p:grpSpPr>
        <p:cxnSp>
          <p:nvCxnSpPr>
            <p:cNvPr id="413" name="Straight Connector 412">
              <a:extLst>
                <a:ext uri="{FF2B5EF4-FFF2-40B4-BE49-F238E27FC236}">
                  <a16:creationId xmlns:a16="http://schemas.microsoft.com/office/drawing/2014/main" id="{9AE0AF37-4D74-DA7F-E5DC-29A1A14D7C6E}"/>
                </a:ext>
              </a:extLst>
            </p:cNvPr>
            <p:cNvCxnSpPr>
              <a:cxnSpLocks/>
            </p:cNvCxnSpPr>
            <p:nvPr/>
          </p:nvCxnSpPr>
          <p:spPr>
            <a:xfrm>
              <a:off x="7315200" y="2362200"/>
              <a:ext cx="1219200" cy="0"/>
            </a:xfrm>
            <a:prstGeom prst="line">
              <a:avLst/>
            </a:prstGeom>
            <a:ln w="12700">
              <a:solidFill>
                <a:schemeClr val="accent6"/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Straight Connector 413">
              <a:extLst>
                <a:ext uri="{FF2B5EF4-FFF2-40B4-BE49-F238E27FC236}">
                  <a16:creationId xmlns:a16="http://schemas.microsoft.com/office/drawing/2014/main" id="{AAE0E81A-3CAC-6B6A-B7C6-6DD16FF824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40568" y="2362202"/>
              <a:ext cx="174632" cy="303096"/>
            </a:xfrm>
            <a:prstGeom prst="line">
              <a:avLst/>
            </a:prstGeom>
            <a:ln w="12700">
              <a:solidFill>
                <a:schemeClr val="accent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6" name="Freeform 9">
            <a:extLst>
              <a:ext uri="{FF2B5EF4-FFF2-40B4-BE49-F238E27FC236}">
                <a16:creationId xmlns:a16="http://schemas.microsoft.com/office/drawing/2014/main" id="{2985C8B0-0127-565B-F9C3-5580AAF2BC0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835467" y="3994216"/>
            <a:ext cx="471470" cy="517590"/>
          </a:xfrm>
          <a:custGeom>
            <a:avLst/>
            <a:gdLst>
              <a:gd name="T0" fmla="*/ 145606 w 329"/>
              <a:gd name="T1" fmla="*/ 81930 h 364"/>
              <a:gd name="T2" fmla="*/ 106541 w 329"/>
              <a:gd name="T3" fmla="*/ 81930 h 364"/>
              <a:gd name="T4" fmla="*/ 106541 w 329"/>
              <a:gd name="T5" fmla="*/ 159897 h 364"/>
              <a:gd name="T6" fmla="*/ 43504 w 329"/>
              <a:gd name="T7" fmla="*/ 159897 h 364"/>
              <a:gd name="T8" fmla="*/ 43504 w 329"/>
              <a:gd name="T9" fmla="*/ 81930 h 364"/>
              <a:gd name="T10" fmla="*/ 0 w 329"/>
              <a:gd name="T11" fmla="*/ 81930 h 364"/>
              <a:gd name="T12" fmla="*/ 75023 w 329"/>
              <a:gd name="T13" fmla="*/ 0 h 364"/>
              <a:gd name="T14" fmla="*/ 145606 w 329"/>
              <a:gd name="T15" fmla="*/ 81930 h 36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29" h="364">
                <a:moveTo>
                  <a:pt x="328" y="186"/>
                </a:moveTo>
                <a:lnTo>
                  <a:pt x="240" y="186"/>
                </a:lnTo>
                <a:lnTo>
                  <a:pt x="240" y="363"/>
                </a:lnTo>
                <a:lnTo>
                  <a:pt x="98" y="363"/>
                </a:lnTo>
                <a:lnTo>
                  <a:pt x="98" y="186"/>
                </a:lnTo>
                <a:lnTo>
                  <a:pt x="0" y="186"/>
                </a:lnTo>
                <a:lnTo>
                  <a:pt x="169" y="0"/>
                </a:lnTo>
                <a:lnTo>
                  <a:pt x="328" y="186"/>
                </a:lnTo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  <a:latin typeface="Plus Jakarta Sans" pitchFamily="2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09FC16E-6861-9EE5-DD61-98AB6C74CB0E}"/>
              </a:ext>
            </a:extLst>
          </p:cNvPr>
          <p:cNvSpPr txBox="1"/>
          <p:nvPr/>
        </p:nvSpPr>
        <p:spPr>
          <a:xfrm>
            <a:off x="2559432" y="586056"/>
            <a:ext cx="7169816" cy="6848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52A209-C3A7-CE6C-AD86-E787881B1E21}"/>
              </a:ext>
            </a:extLst>
          </p:cNvPr>
          <p:cNvSpPr txBox="1"/>
          <p:nvPr/>
        </p:nvSpPr>
        <p:spPr>
          <a:xfrm>
            <a:off x="9125792" y="1823713"/>
            <a:ext cx="256859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65A8F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215C06-B605-9B09-6352-3A7C6E4C397A}"/>
              </a:ext>
            </a:extLst>
          </p:cNvPr>
          <p:cNvSpPr txBox="1"/>
          <p:nvPr/>
        </p:nvSpPr>
        <p:spPr>
          <a:xfrm>
            <a:off x="9098839" y="3417522"/>
            <a:ext cx="256859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65A8F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B8B6D7-87ED-6FE4-0B71-C731EE9C2A29}"/>
              </a:ext>
            </a:extLst>
          </p:cNvPr>
          <p:cNvSpPr txBox="1"/>
          <p:nvPr/>
        </p:nvSpPr>
        <p:spPr>
          <a:xfrm>
            <a:off x="1305212" y="1906776"/>
            <a:ext cx="256859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65A8F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B7BB5887-D35F-06C3-2FCB-EE5BBBECB928}"/>
              </a:ext>
            </a:extLst>
          </p:cNvPr>
          <p:cNvSpPr txBox="1"/>
          <p:nvPr/>
        </p:nvSpPr>
        <p:spPr>
          <a:xfrm>
            <a:off x="1317777" y="3452038"/>
            <a:ext cx="256859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65A8F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5802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4" grpId="0" animBg="1"/>
      <p:bldP spid="402" grpId="0" animBg="1"/>
      <p:bldP spid="409" grpId="0" animBg="1"/>
      <p:bldP spid="416" grpId="0" animBg="1"/>
      <p:bldP spid="2" grpId="0"/>
      <p:bldP spid="3" grpId="0"/>
      <p:bldP spid="6" grpId="0"/>
      <p:bldP spid="7" grpId="0"/>
      <p:bldP spid="1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20">
            <a:extLst>
              <a:ext uri="{FF2B5EF4-FFF2-40B4-BE49-F238E27FC236}">
                <a16:creationId xmlns:a16="http://schemas.microsoft.com/office/drawing/2014/main" id="{1575EBB1-26C6-BA39-178A-64E5F0B58613}"/>
              </a:ext>
            </a:extLst>
          </p:cNvPr>
          <p:cNvSpPr/>
          <p:nvPr/>
        </p:nvSpPr>
        <p:spPr>
          <a:xfrm>
            <a:off x="6816725" y="16933"/>
            <a:ext cx="5375275" cy="6858001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dirty="0">
              <a:solidFill>
                <a:schemeClr val="tx1"/>
              </a:solidFill>
              <a:latin typeface="Plus Jakarta Sans" pitchFamily="2" charset="77"/>
            </a:endParaRPr>
          </a:p>
        </p:txBody>
      </p:sp>
      <p:sp>
        <p:nvSpPr>
          <p:cNvPr id="10" name="Freeform 24">
            <a:extLst>
              <a:ext uri="{FF2B5EF4-FFF2-40B4-BE49-F238E27FC236}">
                <a16:creationId xmlns:a16="http://schemas.microsoft.com/office/drawing/2014/main" id="{2F5084EB-CA5D-DB89-5188-6EC47B3B7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Plus Jakarta Sans" pitchFamily="2" charset="77"/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9F2E0B57-BF01-D961-1865-F9BFF970A8AC}"/>
              </a:ext>
            </a:extLst>
          </p:cNvPr>
          <p:cNvGrpSpPr/>
          <p:nvPr/>
        </p:nvGrpSpPr>
        <p:grpSpPr>
          <a:xfrm>
            <a:off x="8897306" y="-376733"/>
            <a:ext cx="2614296" cy="2398395"/>
            <a:chOff x="6924815" y="-246104"/>
            <a:chExt cx="2614296" cy="2398395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200000" scaled="0"/>
          </a:gradFill>
        </p:grpSpPr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FC0FCC64-B912-FFA1-4EBA-6EC09CD3D114}"/>
                </a:ext>
              </a:extLst>
            </p:cNvPr>
            <p:cNvSpPr/>
            <p:nvPr/>
          </p:nvSpPr>
          <p:spPr>
            <a:xfrm rot="16200000">
              <a:off x="7055978" y="-330842"/>
              <a:ext cx="2398395" cy="2567871"/>
            </a:xfrm>
            <a:custGeom>
              <a:avLst/>
              <a:gdLst>
                <a:gd name="connsiteX0" fmla="*/ 2074640 w 2398395"/>
                <a:gd name="connsiteY0" fmla="*/ 682495 h 2567871"/>
                <a:gd name="connsiteX1" fmla="*/ 2074640 w 2398395"/>
                <a:gd name="connsiteY1" fmla="*/ 542552 h 2567871"/>
                <a:gd name="connsiteX2" fmla="*/ 2046065 w 2398395"/>
                <a:gd name="connsiteY2" fmla="*/ 542552 h 2567871"/>
                <a:gd name="connsiteX3" fmla="*/ 2046065 w 2398395"/>
                <a:gd name="connsiteY3" fmla="*/ 694292 h 2567871"/>
                <a:gd name="connsiteX4" fmla="*/ 2369820 w 2398395"/>
                <a:gd name="connsiteY4" fmla="*/ 1017654 h 2567871"/>
                <a:gd name="connsiteX5" fmla="*/ 2369820 w 2398395"/>
                <a:gd name="connsiteY5" fmla="*/ 2567872 h 2567871"/>
                <a:gd name="connsiteX6" fmla="*/ 2398395 w 2398395"/>
                <a:gd name="connsiteY6" fmla="*/ 2567872 h 2567871"/>
                <a:gd name="connsiteX7" fmla="*/ 2398395 w 2398395"/>
                <a:gd name="connsiteY7" fmla="*/ 1005858 h 2567871"/>
                <a:gd name="connsiteX8" fmla="*/ 2074640 w 2398395"/>
                <a:gd name="connsiteY8" fmla="*/ 682495 h 2567871"/>
                <a:gd name="connsiteX9" fmla="*/ 1913287 w 2398395"/>
                <a:gd name="connsiteY9" fmla="*/ 886273 h 2567871"/>
                <a:gd name="connsiteX10" fmla="*/ 1913287 w 2398395"/>
                <a:gd name="connsiteY10" fmla="*/ 0 h 2567871"/>
                <a:gd name="connsiteX11" fmla="*/ 1884712 w 2398395"/>
                <a:gd name="connsiteY11" fmla="*/ 0 h 2567871"/>
                <a:gd name="connsiteX12" fmla="*/ 1884712 w 2398395"/>
                <a:gd name="connsiteY12" fmla="*/ 897785 h 2567871"/>
                <a:gd name="connsiteX13" fmla="*/ 2172938 w 2398395"/>
                <a:gd name="connsiteY13" fmla="*/ 1198220 h 2567871"/>
                <a:gd name="connsiteX14" fmla="*/ 2172938 w 2398395"/>
                <a:gd name="connsiteY14" fmla="*/ 2040351 h 2567871"/>
                <a:gd name="connsiteX15" fmla="*/ 2201513 w 2398395"/>
                <a:gd name="connsiteY15" fmla="*/ 2040351 h 2567871"/>
                <a:gd name="connsiteX16" fmla="*/ 2201513 w 2398395"/>
                <a:gd name="connsiteY16" fmla="*/ 1186708 h 2567871"/>
                <a:gd name="connsiteX17" fmla="*/ 1913287 w 2398395"/>
                <a:gd name="connsiteY17" fmla="*/ 886273 h 2567871"/>
                <a:gd name="connsiteX18" fmla="*/ 1545622 w 2398395"/>
                <a:gd name="connsiteY18" fmla="*/ 0 h 2567871"/>
                <a:gd name="connsiteX19" fmla="*/ 1545622 w 2398395"/>
                <a:gd name="connsiteY19" fmla="*/ 889793 h 2567871"/>
                <a:gd name="connsiteX20" fmla="*/ 1248537 w 2398395"/>
                <a:gd name="connsiteY20" fmla="*/ 1186613 h 2567871"/>
                <a:gd name="connsiteX21" fmla="*/ 1248537 w 2398395"/>
                <a:gd name="connsiteY21" fmla="*/ 2059948 h 2567871"/>
                <a:gd name="connsiteX22" fmla="*/ 1277112 w 2398395"/>
                <a:gd name="connsiteY22" fmla="*/ 2059948 h 2567871"/>
                <a:gd name="connsiteX23" fmla="*/ 1277112 w 2398395"/>
                <a:gd name="connsiteY23" fmla="*/ 1198410 h 2567871"/>
                <a:gd name="connsiteX24" fmla="*/ 1574197 w 2398395"/>
                <a:gd name="connsiteY24" fmla="*/ 901590 h 2567871"/>
                <a:gd name="connsiteX25" fmla="*/ 1574197 w 2398395"/>
                <a:gd name="connsiteY25" fmla="*/ 0 h 2567871"/>
                <a:gd name="connsiteX26" fmla="*/ 1545622 w 2398395"/>
                <a:gd name="connsiteY26" fmla="*/ 0 h 2567871"/>
                <a:gd name="connsiteX27" fmla="*/ 964883 w 2398395"/>
                <a:gd name="connsiteY27" fmla="*/ 320318 h 2567871"/>
                <a:gd name="connsiteX28" fmla="*/ 964883 w 2398395"/>
                <a:gd name="connsiteY28" fmla="*/ 467111 h 2567871"/>
                <a:gd name="connsiteX29" fmla="*/ 524161 w 2398395"/>
                <a:gd name="connsiteY29" fmla="*/ 907298 h 2567871"/>
                <a:gd name="connsiteX30" fmla="*/ 524161 w 2398395"/>
                <a:gd name="connsiteY30" fmla="*/ 2535145 h 2567871"/>
                <a:gd name="connsiteX31" fmla="*/ 552736 w 2398395"/>
                <a:gd name="connsiteY31" fmla="*/ 2535145 h 2567871"/>
                <a:gd name="connsiteX32" fmla="*/ 552736 w 2398395"/>
                <a:gd name="connsiteY32" fmla="*/ 919095 h 2567871"/>
                <a:gd name="connsiteX33" fmla="*/ 993458 w 2398395"/>
                <a:gd name="connsiteY33" fmla="*/ 478907 h 2567871"/>
                <a:gd name="connsiteX34" fmla="*/ 993458 w 2398395"/>
                <a:gd name="connsiteY34" fmla="*/ 320318 h 2567871"/>
                <a:gd name="connsiteX35" fmla="*/ 964883 w 2398395"/>
                <a:gd name="connsiteY35" fmla="*/ 320318 h 2567871"/>
                <a:gd name="connsiteX36" fmla="*/ 404908 w 2398395"/>
                <a:gd name="connsiteY36" fmla="*/ 590786 h 2567871"/>
                <a:gd name="connsiteX37" fmla="*/ 404908 w 2398395"/>
                <a:gd name="connsiteY37" fmla="*/ 1468402 h 2567871"/>
                <a:gd name="connsiteX38" fmla="*/ 0 w 2398395"/>
                <a:gd name="connsiteY38" fmla="*/ 1872724 h 2567871"/>
                <a:gd name="connsiteX39" fmla="*/ 20193 w 2398395"/>
                <a:gd name="connsiteY39" fmla="*/ 1892892 h 2567871"/>
                <a:gd name="connsiteX40" fmla="*/ 433483 w 2398395"/>
                <a:gd name="connsiteY40" fmla="*/ 1480198 h 2567871"/>
                <a:gd name="connsiteX41" fmla="*/ 433483 w 2398395"/>
                <a:gd name="connsiteY41" fmla="*/ 590786 h 2567871"/>
                <a:gd name="connsiteX42" fmla="*/ 404908 w 2398395"/>
                <a:gd name="connsiteY42" fmla="*/ 590786 h 25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98395" h="2567871">
                  <a:moveTo>
                    <a:pt x="2074640" y="682495"/>
                  </a:moveTo>
                  <a:lnTo>
                    <a:pt x="2074640" y="542552"/>
                  </a:lnTo>
                  <a:lnTo>
                    <a:pt x="2046065" y="542552"/>
                  </a:lnTo>
                  <a:lnTo>
                    <a:pt x="2046065" y="694292"/>
                  </a:lnTo>
                  <a:lnTo>
                    <a:pt x="2369820" y="1017654"/>
                  </a:lnTo>
                  <a:lnTo>
                    <a:pt x="2369820" y="2567872"/>
                  </a:lnTo>
                  <a:lnTo>
                    <a:pt x="2398395" y="2567872"/>
                  </a:lnTo>
                  <a:lnTo>
                    <a:pt x="2398395" y="1005858"/>
                  </a:lnTo>
                  <a:lnTo>
                    <a:pt x="2074640" y="682495"/>
                  </a:lnTo>
                  <a:close/>
                  <a:moveTo>
                    <a:pt x="1913287" y="886273"/>
                  </a:moveTo>
                  <a:lnTo>
                    <a:pt x="1913287" y="0"/>
                  </a:lnTo>
                  <a:lnTo>
                    <a:pt x="1884712" y="0"/>
                  </a:lnTo>
                  <a:lnTo>
                    <a:pt x="1884712" y="897785"/>
                  </a:lnTo>
                  <a:lnTo>
                    <a:pt x="2172938" y="1198220"/>
                  </a:lnTo>
                  <a:lnTo>
                    <a:pt x="2172938" y="2040351"/>
                  </a:lnTo>
                  <a:lnTo>
                    <a:pt x="2201513" y="2040351"/>
                  </a:lnTo>
                  <a:lnTo>
                    <a:pt x="2201513" y="1186708"/>
                  </a:lnTo>
                  <a:lnTo>
                    <a:pt x="1913287" y="886273"/>
                  </a:lnTo>
                  <a:close/>
                  <a:moveTo>
                    <a:pt x="1545622" y="0"/>
                  </a:moveTo>
                  <a:lnTo>
                    <a:pt x="1545622" y="889793"/>
                  </a:lnTo>
                  <a:lnTo>
                    <a:pt x="1248537" y="1186613"/>
                  </a:lnTo>
                  <a:lnTo>
                    <a:pt x="1248537" y="2059948"/>
                  </a:lnTo>
                  <a:lnTo>
                    <a:pt x="1277112" y="2059948"/>
                  </a:lnTo>
                  <a:lnTo>
                    <a:pt x="1277112" y="1198410"/>
                  </a:lnTo>
                  <a:lnTo>
                    <a:pt x="1574197" y="901590"/>
                  </a:lnTo>
                  <a:lnTo>
                    <a:pt x="1574197" y="0"/>
                  </a:lnTo>
                  <a:lnTo>
                    <a:pt x="1545622" y="0"/>
                  </a:lnTo>
                  <a:close/>
                  <a:moveTo>
                    <a:pt x="964883" y="320318"/>
                  </a:moveTo>
                  <a:lnTo>
                    <a:pt x="964883" y="467111"/>
                  </a:lnTo>
                  <a:lnTo>
                    <a:pt x="524161" y="907298"/>
                  </a:lnTo>
                  <a:lnTo>
                    <a:pt x="524161" y="2535145"/>
                  </a:lnTo>
                  <a:lnTo>
                    <a:pt x="552736" y="2535145"/>
                  </a:lnTo>
                  <a:lnTo>
                    <a:pt x="552736" y="919095"/>
                  </a:lnTo>
                  <a:lnTo>
                    <a:pt x="993458" y="478907"/>
                  </a:lnTo>
                  <a:lnTo>
                    <a:pt x="993458" y="320318"/>
                  </a:lnTo>
                  <a:lnTo>
                    <a:pt x="964883" y="320318"/>
                  </a:lnTo>
                  <a:close/>
                  <a:moveTo>
                    <a:pt x="404908" y="590786"/>
                  </a:moveTo>
                  <a:lnTo>
                    <a:pt x="404908" y="1468402"/>
                  </a:lnTo>
                  <a:lnTo>
                    <a:pt x="0" y="1872724"/>
                  </a:lnTo>
                  <a:lnTo>
                    <a:pt x="20193" y="1892892"/>
                  </a:lnTo>
                  <a:lnTo>
                    <a:pt x="433483" y="1480198"/>
                  </a:lnTo>
                  <a:lnTo>
                    <a:pt x="433483" y="590786"/>
                  </a:lnTo>
                  <a:lnTo>
                    <a:pt x="404908" y="5907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829BD701-8A71-29AF-CC21-87E68B68C031}"/>
                </a:ext>
              </a:extLst>
            </p:cNvPr>
            <p:cNvSpPr/>
            <p:nvPr/>
          </p:nvSpPr>
          <p:spPr>
            <a:xfrm rot="16200000">
              <a:off x="7523783" y="1695281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AEC705B3-DCD2-D949-21A4-15A9F4B4E60A}"/>
                </a:ext>
              </a:extLst>
            </p:cNvPr>
            <p:cNvSpPr/>
            <p:nvPr/>
          </p:nvSpPr>
          <p:spPr>
            <a:xfrm rot="16200000">
              <a:off x="7523783" y="1695281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4DC99291-85B7-1819-1FAC-71A01017CD8F}"/>
                </a:ext>
              </a:extLst>
            </p:cNvPr>
            <p:cNvSpPr/>
            <p:nvPr/>
          </p:nvSpPr>
          <p:spPr>
            <a:xfrm rot="16200000">
              <a:off x="7250079" y="1134926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106353BE-7DC0-53B3-1275-1802ED16EC60}"/>
                </a:ext>
              </a:extLst>
            </p:cNvPr>
            <p:cNvSpPr/>
            <p:nvPr/>
          </p:nvSpPr>
          <p:spPr>
            <a:xfrm rot="16200000">
              <a:off x="7250079" y="1134926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2E987001-DDE5-DD93-799F-F100C3A5486A}"/>
                </a:ext>
              </a:extLst>
            </p:cNvPr>
            <p:cNvSpPr/>
            <p:nvPr/>
          </p:nvSpPr>
          <p:spPr>
            <a:xfrm rot="16200000">
              <a:off x="6929809" y="554140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C3753B51-3C1C-DA32-9F4F-AAD6383C36C4}"/>
                </a:ext>
              </a:extLst>
            </p:cNvPr>
            <p:cNvSpPr/>
            <p:nvPr/>
          </p:nvSpPr>
          <p:spPr>
            <a:xfrm rot="16200000">
              <a:off x="6929809" y="554140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0E736FA7-365D-CE5A-25EC-75B48A37A545}"/>
                </a:ext>
              </a:extLst>
            </p:cNvPr>
            <p:cNvSpPr/>
            <p:nvPr/>
          </p:nvSpPr>
          <p:spPr>
            <a:xfrm rot="16200000">
              <a:off x="6924767" y="215146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78592E65-E4A0-96AF-51A0-C8DC45620B33}"/>
                </a:ext>
              </a:extLst>
            </p:cNvPr>
            <p:cNvSpPr/>
            <p:nvPr/>
          </p:nvSpPr>
          <p:spPr>
            <a:xfrm rot="16200000">
              <a:off x="6924767" y="215146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A9FE0308-2D57-C5CC-EE69-CA66CE6E1149}"/>
                </a:ext>
              </a:extLst>
            </p:cNvPr>
            <p:cNvSpPr/>
            <p:nvPr/>
          </p:nvSpPr>
          <p:spPr>
            <a:xfrm rot="16200000">
              <a:off x="7472361" y="53792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6678FA2A-5B23-16B2-AA46-B98AE240B932}"/>
                </a:ext>
              </a:extLst>
            </p:cNvPr>
            <p:cNvSpPr/>
            <p:nvPr/>
          </p:nvSpPr>
          <p:spPr>
            <a:xfrm rot="16200000">
              <a:off x="7472361" y="53792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267D38C5-B559-7CDF-9170-293AA3BE3F87}"/>
                </a:ext>
              </a:extLst>
            </p:cNvPr>
            <p:cNvSpPr/>
            <p:nvPr/>
          </p:nvSpPr>
          <p:spPr>
            <a:xfrm rot="16200000">
              <a:off x="6405574" y="573551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405E0B26-0F26-8F4E-9054-57F9AA6C1123}"/>
                </a:ext>
              </a:extLst>
            </p:cNvPr>
            <p:cNvSpPr/>
            <p:nvPr/>
          </p:nvSpPr>
          <p:spPr>
            <a:xfrm rot="16200000">
              <a:off x="7346276" y="-556728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68D507DC-E37A-634B-DD27-F5985ED5038D}"/>
                </a:ext>
              </a:extLst>
            </p:cNvPr>
            <p:cNvSpPr/>
            <p:nvPr/>
          </p:nvSpPr>
          <p:spPr>
            <a:xfrm rot="16200000">
              <a:off x="8195664" y="586473"/>
              <a:ext cx="166782" cy="1170345"/>
            </a:xfrm>
            <a:custGeom>
              <a:avLst/>
              <a:gdLst>
                <a:gd name="connsiteX0" fmla="*/ 0 w 166782"/>
                <a:gd name="connsiteY0" fmla="*/ 72778 h 1170345"/>
                <a:gd name="connsiteX1" fmla="*/ 0 w 166782"/>
                <a:gd name="connsiteY1" fmla="*/ 157448 h 1170345"/>
                <a:gd name="connsiteX2" fmla="*/ 166783 w 166782"/>
                <a:gd name="connsiteY2" fmla="*/ 84670 h 1170345"/>
                <a:gd name="connsiteX3" fmla="*/ 166783 w 166782"/>
                <a:gd name="connsiteY3" fmla="*/ 0 h 1170345"/>
                <a:gd name="connsiteX4" fmla="*/ 0 w 166782"/>
                <a:gd name="connsiteY4" fmla="*/ 72778 h 1170345"/>
                <a:gd name="connsiteX5" fmla="*/ 0 w 166782"/>
                <a:gd name="connsiteY5" fmla="*/ 199402 h 1170345"/>
                <a:gd name="connsiteX6" fmla="*/ 0 w 166782"/>
                <a:gd name="connsiteY6" fmla="*/ 284072 h 1170345"/>
                <a:gd name="connsiteX7" fmla="*/ 166783 w 166782"/>
                <a:gd name="connsiteY7" fmla="*/ 211294 h 1170345"/>
                <a:gd name="connsiteX8" fmla="*/ 166783 w 166782"/>
                <a:gd name="connsiteY8" fmla="*/ 126624 h 1170345"/>
                <a:gd name="connsiteX9" fmla="*/ 0 w 166782"/>
                <a:gd name="connsiteY9" fmla="*/ 199402 h 1170345"/>
                <a:gd name="connsiteX10" fmla="*/ 0 w 166782"/>
                <a:gd name="connsiteY10" fmla="*/ 326026 h 1170345"/>
                <a:gd name="connsiteX11" fmla="*/ 0 w 166782"/>
                <a:gd name="connsiteY11" fmla="*/ 410696 h 1170345"/>
                <a:gd name="connsiteX12" fmla="*/ 166783 w 166782"/>
                <a:gd name="connsiteY12" fmla="*/ 337918 h 1170345"/>
                <a:gd name="connsiteX13" fmla="*/ 166783 w 166782"/>
                <a:gd name="connsiteY13" fmla="*/ 253153 h 1170345"/>
                <a:gd name="connsiteX14" fmla="*/ 0 w 166782"/>
                <a:gd name="connsiteY14" fmla="*/ 326026 h 1170345"/>
                <a:gd name="connsiteX15" fmla="*/ 0 w 166782"/>
                <a:gd name="connsiteY15" fmla="*/ 452650 h 1170345"/>
                <a:gd name="connsiteX16" fmla="*/ 0 w 166782"/>
                <a:gd name="connsiteY16" fmla="*/ 537320 h 1170345"/>
                <a:gd name="connsiteX17" fmla="*/ 166783 w 166782"/>
                <a:gd name="connsiteY17" fmla="*/ 464542 h 1170345"/>
                <a:gd name="connsiteX18" fmla="*/ 166783 w 166782"/>
                <a:gd name="connsiteY18" fmla="*/ 379777 h 1170345"/>
                <a:gd name="connsiteX19" fmla="*/ 0 w 166782"/>
                <a:gd name="connsiteY19" fmla="*/ 452650 h 1170345"/>
                <a:gd name="connsiteX20" fmla="*/ 0 w 166782"/>
                <a:gd name="connsiteY20" fmla="*/ 579274 h 1170345"/>
                <a:gd name="connsiteX21" fmla="*/ 0 w 166782"/>
                <a:gd name="connsiteY21" fmla="*/ 663944 h 1170345"/>
                <a:gd name="connsiteX22" fmla="*/ 166783 w 166782"/>
                <a:gd name="connsiteY22" fmla="*/ 591071 h 1170345"/>
                <a:gd name="connsiteX23" fmla="*/ 166783 w 166782"/>
                <a:gd name="connsiteY23" fmla="*/ 506401 h 1170345"/>
                <a:gd name="connsiteX24" fmla="*/ 0 w 166782"/>
                <a:gd name="connsiteY24" fmla="*/ 579274 h 1170345"/>
                <a:gd name="connsiteX25" fmla="*/ 0 w 166782"/>
                <a:gd name="connsiteY25" fmla="*/ 705803 h 1170345"/>
                <a:gd name="connsiteX26" fmla="*/ 0 w 166782"/>
                <a:gd name="connsiteY26" fmla="*/ 790473 h 1170345"/>
                <a:gd name="connsiteX27" fmla="*/ 166783 w 166782"/>
                <a:gd name="connsiteY27" fmla="*/ 717695 h 1170345"/>
                <a:gd name="connsiteX28" fmla="*/ 166783 w 166782"/>
                <a:gd name="connsiteY28" fmla="*/ 633025 h 1170345"/>
                <a:gd name="connsiteX29" fmla="*/ 0 w 166782"/>
                <a:gd name="connsiteY29" fmla="*/ 705803 h 1170345"/>
                <a:gd name="connsiteX30" fmla="*/ 0 w 166782"/>
                <a:gd name="connsiteY30" fmla="*/ 832427 h 1170345"/>
                <a:gd name="connsiteX31" fmla="*/ 0 w 166782"/>
                <a:gd name="connsiteY31" fmla="*/ 917097 h 1170345"/>
                <a:gd name="connsiteX32" fmla="*/ 166783 w 166782"/>
                <a:gd name="connsiteY32" fmla="*/ 844319 h 1170345"/>
                <a:gd name="connsiteX33" fmla="*/ 166783 w 166782"/>
                <a:gd name="connsiteY33" fmla="*/ 759649 h 1170345"/>
                <a:gd name="connsiteX34" fmla="*/ 0 w 166782"/>
                <a:gd name="connsiteY34" fmla="*/ 832427 h 1170345"/>
                <a:gd name="connsiteX35" fmla="*/ 0 w 166782"/>
                <a:gd name="connsiteY35" fmla="*/ 959051 h 1170345"/>
                <a:gd name="connsiteX36" fmla="*/ 0 w 166782"/>
                <a:gd name="connsiteY36" fmla="*/ 1043721 h 1170345"/>
                <a:gd name="connsiteX37" fmla="*/ 166783 w 166782"/>
                <a:gd name="connsiteY37" fmla="*/ 970943 h 1170345"/>
                <a:gd name="connsiteX38" fmla="*/ 166783 w 166782"/>
                <a:gd name="connsiteY38" fmla="*/ 886273 h 1170345"/>
                <a:gd name="connsiteX39" fmla="*/ 0 w 166782"/>
                <a:gd name="connsiteY39" fmla="*/ 959051 h 1170345"/>
                <a:gd name="connsiteX40" fmla="*/ 0 w 166782"/>
                <a:gd name="connsiteY40" fmla="*/ 1085676 h 1170345"/>
                <a:gd name="connsiteX41" fmla="*/ 0 w 166782"/>
                <a:gd name="connsiteY41" fmla="*/ 1170345 h 1170345"/>
                <a:gd name="connsiteX42" fmla="*/ 166783 w 166782"/>
                <a:gd name="connsiteY42" fmla="*/ 1097567 h 1170345"/>
                <a:gd name="connsiteX43" fmla="*/ 166783 w 166782"/>
                <a:gd name="connsiteY43" fmla="*/ 1012802 h 1170345"/>
                <a:gd name="connsiteX44" fmla="*/ 0 w 166782"/>
                <a:gd name="connsiteY44" fmla="*/ 1085676 h 117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6782" h="1170345">
                  <a:moveTo>
                    <a:pt x="0" y="72778"/>
                  </a:moveTo>
                  <a:lnTo>
                    <a:pt x="0" y="157448"/>
                  </a:lnTo>
                  <a:lnTo>
                    <a:pt x="166783" y="84670"/>
                  </a:lnTo>
                  <a:lnTo>
                    <a:pt x="166783" y="0"/>
                  </a:lnTo>
                  <a:lnTo>
                    <a:pt x="0" y="72778"/>
                  </a:lnTo>
                  <a:close/>
                  <a:moveTo>
                    <a:pt x="0" y="199402"/>
                  </a:moveTo>
                  <a:lnTo>
                    <a:pt x="0" y="284072"/>
                  </a:lnTo>
                  <a:lnTo>
                    <a:pt x="166783" y="211294"/>
                  </a:lnTo>
                  <a:lnTo>
                    <a:pt x="166783" y="126624"/>
                  </a:lnTo>
                  <a:lnTo>
                    <a:pt x="0" y="199402"/>
                  </a:lnTo>
                  <a:close/>
                  <a:moveTo>
                    <a:pt x="0" y="326026"/>
                  </a:moveTo>
                  <a:lnTo>
                    <a:pt x="0" y="410696"/>
                  </a:lnTo>
                  <a:lnTo>
                    <a:pt x="166783" y="337918"/>
                  </a:lnTo>
                  <a:lnTo>
                    <a:pt x="166783" y="253153"/>
                  </a:lnTo>
                  <a:lnTo>
                    <a:pt x="0" y="326026"/>
                  </a:lnTo>
                  <a:close/>
                  <a:moveTo>
                    <a:pt x="0" y="452650"/>
                  </a:moveTo>
                  <a:lnTo>
                    <a:pt x="0" y="537320"/>
                  </a:lnTo>
                  <a:lnTo>
                    <a:pt x="166783" y="464542"/>
                  </a:lnTo>
                  <a:lnTo>
                    <a:pt x="166783" y="379777"/>
                  </a:lnTo>
                  <a:lnTo>
                    <a:pt x="0" y="452650"/>
                  </a:lnTo>
                  <a:close/>
                  <a:moveTo>
                    <a:pt x="0" y="579274"/>
                  </a:moveTo>
                  <a:lnTo>
                    <a:pt x="0" y="663944"/>
                  </a:lnTo>
                  <a:lnTo>
                    <a:pt x="166783" y="591071"/>
                  </a:lnTo>
                  <a:lnTo>
                    <a:pt x="166783" y="506401"/>
                  </a:lnTo>
                  <a:lnTo>
                    <a:pt x="0" y="579274"/>
                  </a:lnTo>
                  <a:close/>
                  <a:moveTo>
                    <a:pt x="0" y="705803"/>
                  </a:moveTo>
                  <a:lnTo>
                    <a:pt x="0" y="790473"/>
                  </a:lnTo>
                  <a:lnTo>
                    <a:pt x="166783" y="717695"/>
                  </a:lnTo>
                  <a:lnTo>
                    <a:pt x="166783" y="633025"/>
                  </a:lnTo>
                  <a:lnTo>
                    <a:pt x="0" y="705803"/>
                  </a:lnTo>
                  <a:close/>
                  <a:moveTo>
                    <a:pt x="0" y="832427"/>
                  </a:moveTo>
                  <a:lnTo>
                    <a:pt x="0" y="917097"/>
                  </a:lnTo>
                  <a:lnTo>
                    <a:pt x="166783" y="844319"/>
                  </a:lnTo>
                  <a:lnTo>
                    <a:pt x="166783" y="759649"/>
                  </a:lnTo>
                  <a:lnTo>
                    <a:pt x="0" y="832427"/>
                  </a:lnTo>
                  <a:close/>
                  <a:moveTo>
                    <a:pt x="0" y="959051"/>
                  </a:moveTo>
                  <a:lnTo>
                    <a:pt x="0" y="1043721"/>
                  </a:lnTo>
                  <a:lnTo>
                    <a:pt x="166783" y="970943"/>
                  </a:lnTo>
                  <a:lnTo>
                    <a:pt x="166783" y="886273"/>
                  </a:lnTo>
                  <a:lnTo>
                    <a:pt x="0" y="959051"/>
                  </a:lnTo>
                  <a:close/>
                  <a:moveTo>
                    <a:pt x="0" y="1085676"/>
                  </a:moveTo>
                  <a:lnTo>
                    <a:pt x="0" y="1170345"/>
                  </a:lnTo>
                  <a:lnTo>
                    <a:pt x="166783" y="1097567"/>
                  </a:lnTo>
                  <a:lnTo>
                    <a:pt x="166783" y="1012802"/>
                  </a:lnTo>
                  <a:lnTo>
                    <a:pt x="0" y="10856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4ADBC80F-1468-C497-AB7D-14CECF20AE55}"/>
                </a:ext>
              </a:extLst>
            </p:cNvPr>
            <p:cNvSpPr/>
            <p:nvPr/>
          </p:nvSpPr>
          <p:spPr>
            <a:xfrm rot="16200000">
              <a:off x="7418352" y="703604"/>
              <a:ext cx="35337" cy="420780"/>
            </a:xfrm>
            <a:custGeom>
              <a:avLst/>
              <a:gdLst>
                <a:gd name="connsiteX0" fmla="*/ 17621 w 35337"/>
                <a:gd name="connsiteY0" fmla="*/ 0 h 420780"/>
                <a:gd name="connsiteX1" fmla="*/ 0 w 35337"/>
                <a:gd name="connsiteY1" fmla="*/ 17600 h 420780"/>
                <a:gd name="connsiteX2" fmla="*/ 17621 w 35337"/>
                <a:gd name="connsiteY2" fmla="*/ 35200 h 420780"/>
                <a:gd name="connsiteX3" fmla="*/ 35338 w 35337"/>
                <a:gd name="connsiteY3" fmla="*/ 17600 h 420780"/>
                <a:gd name="connsiteX4" fmla="*/ 17621 w 35337"/>
                <a:gd name="connsiteY4" fmla="*/ 0 h 420780"/>
                <a:gd name="connsiteX5" fmla="*/ 17621 w 35337"/>
                <a:gd name="connsiteY5" fmla="*/ 96371 h 420780"/>
                <a:gd name="connsiteX6" fmla="*/ 0 w 35337"/>
                <a:gd name="connsiteY6" fmla="*/ 113971 h 420780"/>
                <a:gd name="connsiteX7" fmla="*/ 17621 w 35337"/>
                <a:gd name="connsiteY7" fmla="*/ 131571 h 420780"/>
                <a:gd name="connsiteX8" fmla="*/ 35338 w 35337"/>
                <a:gd name="connsiteY8" fmla="*/ 113971 h 420780"/>
                <a:gd name="connsiteX9" fmla="*/ 17621 w 35337"/>
                <a:gd name="connsiteY9" fmla="*/ 96371 h 420780"/>
                <a:gd name="connsiteX10" fmla="*/ 17621 w 35337"/>
                <a:gd name="connsiteY10" fmla="*/ 192743 h 420780"/>
                <a:gd name="connsiteX11" fmla="*/ 0 w 35337"/>
                <a:gd name="connsiteY11" fmla="*/ 210342 h 420780"/>
                <a:gd name="connsiteX12" fmla="*/ 17621 w 35337"/>
                <a:gd name="connsiteY12" fmla="*/ 228038 h 420780"/>
                <a:gd name="connsiteX13" fmla="*/ 35338 w 35337"/>
                <a:gd name="connsiteY13" fmla="*/ 210342 h 420780"/>
                <a:gd name="connsiteX14" fmla="*/ 17621 w 35337"/>
                <a:gd name="connsiteY14" fmla="*/ 192743 h 420780"/>
                <a:gd name="connsiteX15" fmla="*/ 17621 w 35337"/>
                <a:gd name="connsiteY15" fmla="*/ 289114 h 420780"/>
                <a:gd name="connsiteX16" fmla="*/ 0 w 35337"/>
                <a:gd name="connsiteY16" fmla="*/ 306714 h 420780"/>
                <a:gd name="connsiteX17" fmla="*/ 17621 w 35337"/>
                <a:gd name="connsiteY17" fmla="*/ 324409 h 420780"/>
                <a:gd name="connsiteX18" fmla="*/ 35338 w 35337"/>
                <a:gd name="connsiteY18" fmla="*/ 306714 h 420780"/>
                <a:gd name="connsiteX19" fmla="*/ 17621 w 35337"/>
                <a:gd name="connsiteY19" fmla="*/ 289114 h 420780"/>
                <a:gd name="connsiteX20" fmla="*/ 17621 w 35337"/>
                <a:gd name="connsiteY20" fmla="*/ 385485 h 420780"/>
                <a:gd name="connsiteX21" fmla="*/ 0 w 35337"/>
                <a:gd name="connsiteY21" fmla="*/ 403085 h 420780"/>
                <a:gd name="connsiteX22" fmla="*/ 17621 w 35337"/>
                <a:gd name="connsiteY22" fmla="*/ 420780 h 420780"/>
                <a:gd name="connsiteX23" fmla="*/ 35338 w 35337"/>
                <a:gd name="connsiteY23" fmla="*/ 403085 h 420780"/>
                <a:gd name="connsiteX24" fmla="*/ 17621 w 35337"/>
                <a:gd name="connsiteY24" fmla="*/ 385485 h 4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780">
                  <a:moveTo>
                    <a:pt x="17621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621" y="35200"/>
                  </a:cubicBezTo>
                  <a:cubicBezTo>
                    <a:pt x="2733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621" y="0"/>
                  </a:cubicBezTo>
                  <a:close/>
                  <a:moveTo>
                    <a:pt x="17621" y="96371"/>
                  </a:moveTo>
                  <a:cubicBezTo>
                    <a:pt x="7906" y="96371"/>
                    <a:pt x="0" y="104267"/>
                    <a:pt x="0" y="113971"/>
                  </a:cubicBezTo>
                  <a:cubicBezTo>
                    <a:pt x="0" y="123675"/>
                    <a:pt x="7906" y="131571"/>
                    <a:pt x="17621" y="131571"/>
                  </a:cubicBezTo>
                  <a:cubicBezTo>
                    <a:pt x="27337" y="131571"/>
                    <a:pt x="35338" y="123770"/>
                    <a:pt x="35338" y="113971"/>
                  </a:cubicBezTo>
                  <a:cubicBezTo>
                    <a:pt x="35338" y="104172"/>
                    <a:pt x="27432" y="96371"/>
                    <a:pt x="17621" y="96371"/>
                  </a:cubicBezTo>
                  <a:close/>
                  <a:moveTo>
                    <a:pt x="17621" y="192743"/>
                  </a:moveTo>
                  <a:cubicBezTo>
                    <a:pt x="7906" y="192743"/>
                    <a:pt x="0" y="200639"/>
                    <a:pt x="0" y="210342"/>
                  </a:cubicBezTo>
                  <a:cubicBezTo>
                    <a:pt x="0" y="220046"/>
                    <a:pt x="7906" y="228038"/>
                    <a:pt x="17621" y="228038"/>
                  </a:cubicBezTo>
                  <a:cubicBezTo>
                    <a:pt x="27337" y="228038"/>
                    <a:pt x="35338" y="220141"/>
                    <a:pt x="35338" y="210342"/>
                  </a:cubicBezTo>
                  <a:cubicBezTo>
                    <a:pt x="35338" y="200544"/>
                    <a:pt x="27432" y="192743"/>
                    <a:pt x="17621" y="192743"/>
                  </a:cubicBezTo>
                  <a:close/>
                  <a:moveTo>
                    <a:pt x="17621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7"/>
                    <a:pt x="7906" y="324409"/>
                    <a:pt x="17621" y="324409"/>
                  </a:cubicBezTo>
                  <a:cubicBezTo>
                    <a:pt x="27337" y="324409"/>
                    <a:pt x="35338" y="316513"/>
                    <a:pt x="35338" y="306714"/>
                  </a:cubicBezTo>
                  <a:cubicBezTo>
                    <a:pt x="35338" y="296915"/>
                    <a:pt x="27432" y="289114"/>
                    <a:pt x="17621" y="289114"/>
                  </a:cubicBezTo>
                  <a:close/>
                  <a:moveTo>
                    <a:pt x="17621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780"/>
                    <a:pt x="17621" y="420780"/>
                  </a:cubicBezTo>
                  <a:cubicBezTo>
                    <a:pt x="27337" y="420780"/>
                    <a:pt x="35338" y="412884"/>
                    <a:pt x="35338" y="403085"/>
                  </a:cubicBezTo>
                  <a:cubicBezTo>
                    <a:pt x="35338" y="393286"/>
                    <a:pt x="27432" y="385485"/>
                    <a:pt x="17621" y="385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40FDEC59-D5CB-9680-F449-F9520A8A9CC8}"/>
                </a:ext>
              </a:extLst>
            </p:cNvPr>
            <p:cNvSpPr/>
            <p:nvPr/>
          </p:nvSpPr>
          <p:spPr>
            <a:xfrm rot="16200000">
              <a:off x="8261386" y="186825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</p:grp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4C079245-FD78-6AF7-35C1-CABD4BDBFB2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24" b="18324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E8957D5-7FE6-5C88-CFC9-0A215783C99D}"/>
              </a:ext>
            </a:extLst>
          </p:cNvPr>
          <p:cNvSpPr txBox="1"/>
          <p:nvPr/>
        </p:nvSpPr>
        <p:spPr>
          <a:xfrm>
            <a:off x="338447" y="284207"/>
            <a:ext cx="6012977" cy="24006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200000"/>
              </a:lnSpc>
            </a:pPr>
            <a:r>
              <a:rPr lang="fa-IR" sz="40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40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40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C4C436-D5FB-177C-F7B7-F1DF8D9BD093}"/>
              </a:ext>
            </a:extLst>
          </p:cNvPr>
          <p:cNvSpPr txBox="1"/>
          <p:nvPr/>
        </p:nvSpPr>
        <p:spPr>
          <a:xfrm>
            <a:off x="6925565" y="2260455"/>
            <a:ext cx="4840313" cy="16273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chemeClr val="bg1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65F7848-A750-1A3C-31E5-23F3118BDC93}"/>
              </a:ext>
            </a:extLst>
          </p:cNvPr>
          <p:cNvGrpSpPr/>
          <p:nvPr/>
        </p:nvGrpSpPr>
        <p:grpSpPr>
          <a:xfrm>
            <a:off x="6743890" y="4315574"/>
            <a:ext cx="4851248" cy="2005325"/>
            <a:chOff x="6743890" y="4315574"/>
            <a:chExt cx="4851248" cy="2005325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6DE87649-7F26-E7A2-F9A4-8735A0D2F795}"/>
                </a:ext>
              </a:extLst>
            </p:cNvPr>
            <p:cNvSpPr/>
            <p:nvPr/>
          </p:nvSpPr>
          <p:spPr>
            <a:xfrm>
              <a:off x="6743890" y="4315574"/>
              <a:ext cx="4521835" cy="200532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0000"/>
                    <a:alpha val="35000"/>
                  </a:schemeClr>
                </a:gs>
                <a:gs pos="100000">
                  <a:schemeClr val="bg1">
                    <a:lumMod val="75000"/>
                    <a:alpha val="56674"/>
                  </a:schemeClr>
                </a:gs>
              </a:gsLst>
              <a:lin ang="4200000" scaled="0"/>
            </a:gradFill>
            <a:ln w="15998" cap="flat">
              <a:gradFill>
                <a:gsLst>
                  <a:gs pos="50000">
                    <a:schemeClr val="bg1">
                      <a:lumMod val="90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50000"/>
                      <a:alpha val="46000"/>
                    </a:schemeClr>
                  </a:gs>
                </a:gsLst>
                <a:lin ang="78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latin typeface="Plus Jakarta Sans" pitchFamily="2" charset="77"/>
              </a:endParaRPr>
            </a:p>
          </p:txBody>
        </p:sp>
        <p:sp>
          <p:nvSpPr>
            <p:cNvPr id="14" name="Freeform: Shape 6">
              <a:extLst>
                <a:ext uri="{FF2B5EF4-FFF2-40B4-BE49-F238E27FC236}">
                  <a16:creationId xmlns:a16="http://schemas.microsoft.com/office/drawing/2014/main" id="{91FFBBF5-C3B7-F1C1-0BAF-BA5939BE41B3}"/>
                </a:ext>
              </a:extLst>
            </p:cNvPr>
            <p:cNvSpPr/>
            <p:nvPr/>
          </p:nvSpPr>
          <p:spPr>
            <a:xfrm>
              <a:off x="10936790" y="4987030"/>
              <a:ext cx="658348" cy="658348"/>
            </a:xfrm>
            <a:custGeom>
              <a:avLst/>
              <a:gdLst>
                <a:gd name="connsiteX0" fmla="*/ 1945843 w 3891686"/>
                <a:gd name="connsiteY0" fmla="*/ 0 h 3891686"/>
                <a:gd name="connsiteX1" fmla="*/ 0 w 3891686"/>
                <a:gd name="connsiteY1" fmla="*/ 1945843 h 3891686"/>
                <a:gd name="connsiteX2" fmla="*/ 1945843 w 3891686"/>
                <a:gd name="connsiteY2" fmla="*/ 3891686 h 3891686"/>
                <a:gd name="connsiteX3" fmla="*/ 3891686 w 3891686"/>
                <a:gd name="connsiteY3" fmla="*/ 1945843 h 3891686"/>
                <a:gd name="connsiteX4" fmla="*/ 1945843 w 3891686"/>
                <a:gd name="connsiteY4" fmla="*/ 0 h 3891686"/>
                <a:gd name="connsiteX5" fmla="*/ 3033370 w 3891686"/>
                <a:gd name="connsiteY5" fmla="*/ 1433779 h 3891686"/>
                <a:gd name="connsiteX6" fmla="*/ 1789786 w 3891686"/>
                <a:gd name="connsiteY6" fmla="*/ 2667610 h 3891686"/>
                <a:gd name="connsiteX7" fmla="*/ 1521562 w 3891686"/>
                <a:gd name="connsiteY7" fmla="*/ 2672486 h 3891686"/>
                <a:gd name="connsiteX8" fmla="*/ 863194 w 3891686"/>
                <a:gd name="connsiteY8" fmla="*/ 2072640 h 3891686"/>
                <a:gd name="connsiteX9" fmla="*/ 848563 w 3891686"/>
                <a:gd name="connsiteY9" fmla="*/ 1799539 h 3891686"/>
                <a:gd name="connsiteX10" fmla="*/ 1121664 w 3891686"/>
                <a:gd name="connsiteY10" fmla="*/ 1789786 h 3891686"/>
                <a:gd name="connsiteX11" fmla="*/ 1643482 w 3891686"/>
                <a:gd name="connsiteY11" fmla="*/ 2267712 h 3891686"/>
                <a:gd name="connsiteX12" fmla="*/ 2755392 w 3891686"/>
                <a:gd name="connsiteY12" fmla="*/ 1155802 h 3891686"/>
                <a:gd name="connsiteX13" fmla="*/ 3033370 w 3891686"/>
                <a:gd name="connsiteY13" fmla="*/ 1155802 h 3891686"/>
                <a:gd name="connsiteX14" fmla="*/ 3033370 w 3891686"/>
                <a:gd name="connsiteY14" fmla="*/ 1433779 h 389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91686" h="3891686">
                  <a:moveTo>
                    <a:pt x="1945843" y="0"/>
                  </a:moveTo>
                  <a:cubicBezTo>
                    <a:pt x="872947" y="0"/>
                    <a:pt x="0" y="872947"/>
                    <a:pt x="0" y="1945843"/>
                  </a:cubicBezTo>
                  <a:cubicBezTo>
                    <a:pt x="0" y="3018739"/>
                    <a:pt x="872947" y="3891686"/>
                    <a:pt x="1945843" y="3891686"/>
                  </a:cubicBezTo>
                  <a:cubicBezTo>
                    <a:pt x="3018739" y="3891686"/>
                    <a:pt x="3891686" y="3018739"/>
                    <a:pt x="3891686" y="1945843"/>
                  </a:cubicBezTo>
                  <a:cubicBezTo>
                    <a:pt x="3891686" y="872947"/>
                    <a:pt x="3018739" y="0"/>
                    <a:pt x="1945843" y="0"/>
                  </a:cubicBezTo>
                  <a:close/>
                  <a:moveTo>
                    <a:pt x="3033370" y="1433779"/>
                  </a:moveTo>
                  <a:lnTo>
                    <a:pt x="1789786" y="2667610"/>
                  </a:lnTo>
                  <a:cubicBezTo>
                    <a:pt x="1716634" y="2740762"/>
                    <a:pt x="1599591" y="2745639"/>
                    <a:pt x="1521562" y="2672486"/>
                  </a:cubicBezTo>
                  <a:lnTo>
                    <a:pt x="863194" y="2072640"/>
                  </a:lnTo>
                  <a:cubicBezTo>
                    <a:pt x="785165" y="1999488"/>
                    <a:pt x="780288" y="1877568"/>
                    <a:pt x="848563" y="1799539"/>
                  </a:cubicBezTo>
                  <a:cubicBezTo>
                    <a:pt x="921715" y="1721510"/>
                    <a:pt x="1043635" y="1716634"/>
                    <a:pt x="1121664" y="1789786"/>
                  </a:cubicBezTo>
                  <a:lnTo>
                    <a:pt x="1643482" y="2267712"/>
                  </a:lnTo>
                  <a:lnTo>
                    <a:pt x="2755392" y="1155802"/>
                  </a:lnTo>
                  <a:cubicBezTo>
                    <a:pt x="2833421" y="1077773"/>
                    <a:pt x="2955341" y="1077773"/>
                    <a:pt x="3033370" y="1155802"/>
                  </a:cubicBezTo>
                  <a:cubicBezTo>
                    <a:pt x="3111399" y="1233830"/>
                    <a:pt x="3111399" y="1355750"/>
                    <a:pt x="3033370" y="1433779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28575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dirty="0">
                <a:latin typeface="Plus Jakarta Sans" pitchFamily="2" charset="77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4854BEDF-2E64-23A2-A487-AB7F302D2F91}"/>
              </a:ext>
            </a:extLst>
          </p:cNvPr>
          <p:cNvSpPr txBox="1"/>
          <p:nvPr/>
        </p:nvSpPr>
        <p:spPr>
          <a:xfrm>
            <a:off x="7037602" y="4347086"/>
            <a:ext cx="3899188" cy="1858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6866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24">
            <a:extLst>
              <a:ext uri="{FF2B5EF4-FFF2-40B4-BE49-F238E27FC236}">
                <a16:creationId xmlns:a16="http://schemas.microsoft.com/office/drawing/2014/main" id="{EFB324B4-6B15-EA36-069F-7301F20109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txBody>
          <a:bodyPr wrap="none" anchor="ctr"/>
          <a:lstStyle/>
          <a:p>
            <a:endParaRPr lang="en-US" dirty="0">
              <a:latin typeface="Plus Jakarta Sans" pitchFamily="2" charset="77"/>
            </a:endParaRP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3CC63348-6FA3-031D-717A-8DC210EA2866}"/>
              </a:ext>
            </a:extLst>
          </p:cNvPr>
          <p:cNvGrpSpPr/>
          <p:nvPr/>
        </p:nvGrpSpPr>
        <p:grpSpPr>
          <a:xfrm rot="10800000" flipH="1">
            <a:off x="10085901" y="3657101"/>
            <a:ext cx="4212197" cy="3864334"/>
            <a:chOff x="12996235" y="5020849"/>
            <a:chExt cx="2614296" cy="2398395"/>
          </a:xfrm>
        </p:grpSpPr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6774D458-10CA-9460-2856-DB7B921C5FFB}"/>
                </a:ext>
              </a:extLst>
            </p:cNvPr>
            <p:cNvSpPr/>
            <p:nvPr/>
          </p:nvSpPr>
          <p:spPr>
            <a:xfrm rot="16200000">
              <a:off x="13127398" y="4936111"/>
              <a:ext cx="2398395" cy="2567871"/>
            </a:xfrm>
            <a:custGeom>
              <a:avLst/>
              <a:gdLst>
                <a:gd name="connsiteX0" fmla="*/ 2074640 w 2398395"/>
                <a:gd name="connsiteY0" fmla="*/ 682495 h 2567871"/>
                <a:gd name="connsiteX1" fmla="*/ 2074640 w 2398395"/>
                <a:gd name="connsiteY1" fmla="*/ 542552 h 2567871"/>
                <a:gd name="connsiteX2" fmla="*/ 2046065 w 2398395"/>
                <a:gd name="connsiteY2" fmla="*/ 542552 h 2567871"/>
                <a:gd name="connsiteX3" fmla="*/ 2046065 w 2398395"/>
                <a:gd name="connsiteY3" fmla="*/ 694292 h 2567871"/>
                <a:gd name="connsiteX4" fmla="*/ 2369820 w 2398395"/>
                <a:gd name="connsiteY4" fmla="*/ 1017654 h 2567871"/>
                <a:gd name="connsiteX5" fmla="*/ 2369820 w 2398395"/>
                <a:gd name="connsiteY5" fmla="*/ 2567872 h 2567871"/>
                <a:gd name="connsiteX6" fmla="*/ 2398395 w 2398395"/>
                <a:gd name="connsiteY6" fmla="*/ 2567872 h 2567871"/>
                <a:gd name="connsiteX7" fmla="*/ 2398395 w 2398395"/>
                <a:gd name="connsiteY7" fmla="*/ 1005858 h 2567871"/>
                <a:gd name="connsiteX8" fmla="*/ 2074640 w 2398395"/>
                <a:gd name="connsiteY8" fmla="*/ 682495 h 2567871"/>
                <a:gd name="connsiteX9" fmla="*/ 1913287 w 2398395"/>
                <a:gd name="connsiteY9" fmla="*/ 886273 h 2567871"/>
                <a:gd name="connsiteX10" fmla="*/ 1913287 w 2398395"/>
                <a:gd name="connsiteY10" fmla="*/ 0 h 2567871"/>
                <a:gd name="connsiteX11" fmla="*/ 1884712 w 2398395"/>
                <a:gd name="connsiteY11" fmla="*/ 0 h 2567871"/>
                <a:gd name="connsiteX12" fmla="*/ 1884712 w 2398395"/>
                <a:gd name="connsiteY12" fmla="*/ 897785 h 2567871"/>
                <a:gd name="connsiteX13" fmla="*/ 2172938 w 2398395"/>
                <a:gd name="connsiteY13" fmla="*/ 1198220 h 2567871"/>
                <a:gd name="connsiteX14" fmla="*/ 2172938 w 2398395"/>
                <a:gd name="connsiteY14" fmla="*/ 2040351 h 2567871"/>
                <a:gd name="connsiteX15" fmla="*/ 2201513 w 2398395"/>
                <a:gd name="connsiteY15" fmla="*/ 2040351 h 2567871"/>
                <a:gd name="connsiteX16" fmla="*/ 2201513 w 2398395"/>
                <a:gd name="connsiteY16" fmla="*/ 1186708 h 2567871"/>
                <a:gd name="connsiteX17" fmla="*/ 1913287 w 2398395"/>
                <a:gd name="connsiteY17" fmla="*/ 886273 h 2567871"/>
                <a:gd name="connsiteX18" fmla="*/ 1545622 w 2398395"/>
                <a:gd name="connsiteY18" fmla="*/ 0 h 2567871"/>
                <a:gd name="connsiteX19" fmla="*/ 1545622 w 2398395"/>
                <a:gd name="connsiteY19" fmla="*/ 889793 h 2567871"/>
                <a:gd name="connsiteX20" fmla="*/ 1248537 w 2398395"/>
                <a:gd name="connsiteY20" fmla="*/ 1186613 h 2567871"/>
                <a:gd name="connsiteX21" fmla="*/ 1248537 w 2398395"/>
                <a:gd name="connsiteY21" fmla="*/ 2059948 h 2567871"/>
                <a:gd name="connsiteX22" fmla="*/ 1277112 w 2398395"/>
                <a:gd name="connsiteY22" fmla="*/ 2059948 h 2567871"/>
                <a:gd name="connsiteX23" fmla="*/ 1277112 w 2398395"/>
                <a:gd name="connsiteY23" fmla="*/ 1198410 h 2567871"/>
                <a:gd name="connsiteX24" fmla="*/ 1574197 w 2398395"/>
                <a:gd name="connsiteY24" fmla="*/ 901590 h 2567871"/>
                <a:gd name="connsiteX25" fmla="*/ 1574197 w 2398395"/>
                <a:gd name="connsiteY25" fmla="*/ 0 h 2567871"/>
                <a:gd name="connsiteX26" fmla="*/ 1545622 w 2398395"/>
                <a:gd name="connsiteY26" fmla="*/ 0 h 2567871"/>
                <a:gd name="connsiteX27" fmla="*/ 964883 w 2398395"/>
                <a:gd name="connsiteY27" fmla="*/ 320318 h 2567871"/>
                <a:gd name="connsiteX28" fmla="*/ 964883 w 2398395"/>
                <a:gd name="connsiteY28" fmla="*/ 467111 h 2567871"/>
                <a:gd name="connsiteX29" fmla="*/ 524161 w 2398395"/>
                <a:gd name="connsiteY29" fmla="*/ 907298 h 2567871"/>
                <a:gd name="connsiteX30" fmla="*/ 524161 w 2398395"/>
                <a:gd name="connsiteY30" fmla="*/ 2535145 h 2567871"/>
                <a:gd name="connsiteX31" fmla="*/ 552736 w 2398395"/>
                <a:gd name="connsiteY31" fmla="*/ 2535145 h 2567871"/>
                <a:gd name="connsiteX32" fmla="*/ 552736 w 2398395"/>
                <a:gd name="connsiteY32" fmla="*/ 919095 h 2567871"/>
                <a:gd name="connsiteX33" fmla="*/ 993458 w 2398395"/>
                <a:gd name="connsiteY33" fmla="*/ 478907 h 2567871"/>
                <a:gd name="connsiteX34" fmla="*/ 993458 w 2398395"/>
                <a:gd name="connsiteY34" fmla="*/ 320318 h 2567871"/>
                <a:gd name="connsiteX35" fmla="*/ 964883 w 2398395"/>
                <a:gd name="connsiteY35" fmla="*/ 320318 h 2567871"/>
                <a:gd name="connsiteX36" fmla="*/ 404908 w 2398395"/>
                <a:gd name="connsiteY36" fmla="*/ 590786 h 2567871"/>
                <a:gd name="connsiteX37" fmla="*/ 404908 w 2398395"/>
                <a:gd name="connsiteY37" fmla="*/ 1468402 h 2567871"/>
                <a:gd name="connsiteX38" fmla="*/ 0 w 2398395"/>
                <a:gd name="connsiteY38" fmla="*/ 1872724 h 2567871"/>
                <a:gd name="connsiteX39" fmla="*/ 20193 w 2398395"/>
                <a:gd name="connsiteY39" fmla="*/ 1892892 h 2567871"/>
                <a:gd name="connsiteX40" fmla="*/ 433483 w 2398395"/>
                <a:gd name="connsiteY40" fmla="*/ 1480198 h 2567871"/>
                <a:gd name="connsiteX41" fmla="*/ 433483 w 2398395"/>
                <a:gd name="connsiteY41" fmla="*/ 590786 h 2567871"/>
                <a:gd name="connsiteX42" fmla="*/ 404908 w 2398395"/>
                <a:gd name="connsiteY42" fmla="*/ 590786 h 25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98395" h="2567871">
                  <a:moveTo>
                    <a:pt x="2074640" y="682495"/>
                  </a:moveTo>
                  <a:lnTo>
                    <a:pt x="2074640" y="542552"/>
                  </a:lnTo>
                  <a:lnTo>
                    <a:pt x="2046065" y="542552"/>
                  </a:lnTo>
                  <a:lnTo>
                    <a:pt x="2046065" y="694292"/>
                  </a:lnTo>
                  <a:lnTo>
                    <a:pt x="2369820" y="1017654"/>
                  </a:lnTo>
                  <a:lnTo>
                    <a:pt x="2369820" y="2567872"/>
                  </a:lnTo>
                  <a:lnTo>
                    <a:pt x="2398395" y="2567872"/>
                  </a:lnTo>
                  <a:lnTo>
                    <a:pt x="2398395" y="1005858"/>
                  </a:lnTo>
                  <a:lnTo>
                    <a:pt x="2074640" y="682495"/>
                  </a:lnTo>
                  <a:close/>
                  <a:moveTo>
                    <a:pt x="1913287" y="886273"/>
                  </a:moveTo>
                  <a:lnTo>
                    <a:pt x="1913287" y="0"/>
                  </a:lnTo>
                  <a:lnTo>
                    <a:pt x="1884712" y="0"/>
                  </a:lnTo>
                  <a:lnTo>
                    <a:pt x="1884712" y="897785"/>
                  </a:lnTo>
                  <a:lnTo>
                    <a:pt x="2172938" y="1198220"/>
                  </a:lnTo>
                  <a:lnTo>
                    <a:pt x="2172938" y="2040351"/>
                  </a:lnTo>
                  <a:lnTo>
                    <a:pt x="2201513" y="2040351"/>
                  </a:lnTo>
                  <a:lnTo>
                    <a:pt x="2201513" y="1186708"/>
                  </a:lnTo>
                  <a:lnTo>
                    <a:pt x="1913287" y="886273"/>
                  </a:lnTo>
                  <a:close/>
                  <a:moveTo>
                    <a:pt x="1545622" y="0"/>
                  </a:moveTo>
                  <a:lnTo>
                    <a:pt x="1545622" y="889793"/>
                  </a:lnTo>
                  <a:lnTo>
                    <a:pt x="1248537" y="1186613"/>
                  </a:lnTo>
                  <a:lnTo>
                    <a:pt x="1248537" y="2059948"/>
                  </a:lnTo>
                  <a:lnTo>
                    <a:pt x="1277112" y="2059948"/>
                  </a:lnTo>
                  <a:lnTo>
                    <a:pt x="1277112" y="1198410"/>
                  </a:lnTo>
                  <a:lnTo>
                    <a:pt x="1574197" y="901590"/>
                  </a:lnTo>
                  <a:lnTo>
                    <a:pt x="1574197" y="0"/>
                  </a:lnTo>
                  <a:lnTo>
                    <a:pt x="1545622" y="0"/>
                  </a:lnTo>
                  <a:close/>
                  <a:moveTo>
                    <a:pt x="964883" y="320318"/>
                  </a:moveTo>
                  <a:lnTo>
                    <a:pt x="964883" y="467111"/>
                  </a:lnTo>
                  <a:lnTo>
                    <a:pt x="524161" y="907298"/>
                  </a:lnTo>
                  <a:lnTo>
                    <a:pt x="524161" y="2535145"/>
                  </a:lnTo>
                  <a:lnTo>
                    <a:pt x="552736" y="2535145"/>
                  </a:lnTo>
                  <a:lnTo>
                    <a:pt x="552736" y="919095"/>
                  </a:lnTo>
                  <a:lnTo>
                    <a:pt x="993458" y="478907"/>
                  </a:lnTo>
                  <a:lnTo>
                    <a:pt x="993458" y="320318"/>
                  </a:lnTo>
                  <a:lnTo>
                    <a:pt x="964883" y="320318"/>
                  </a:lnTo>
                  <a:close/>
                  <a:moveTo>
                    <a:pt x="404908" y="590786"/>
                  </a:moveTo>
                  <a:lnTo>
                    <a:pt x="404908" y="1468402"/>
                  </a:lnTo>
                  <a:lnTo>
                    <a:pt x="0" y="1872724"/>
                  </a:lnTo>
                  <a:lnTo>
                    <a:pt x="20193" y="1892892"/>
                  </a:lnTo>
                  <a:lnTo>
                    <a:pt x="433483" y="1480198"/>
                  </a:lnTo>
                  <a:lnTo>
                    <a:pt x="433483" y="590786"/>
                  </a:lnTo>
                  <a:lnTo>
                    <a:pt x="404908" y="59078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85780947-5FE1-CC48-497B-F5351B983297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605060F7-B298-EC1F-59E2-91111F10238E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8E9E54FD-56F7-943E-E534-CEBC5E69E735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37E76D70-9F4A-02C3-7063-C667B6551885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F265D677-5B83-74E7-5221-3FF88512A48B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F8C6367B-4E8C-6783-AF42-3EFBCBAC4AB9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207148DA-DF62-3C27-F209-68C823E10599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6E986C70-B2E3-8E82-A4C4-61B4E1686452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41BAE065-B5F8-993A-A3FC-1731E8A34E5D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35196D6D-A08B-F808-130B-64819134FB93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3F262A80-4CF5-72B1-09F8-F7A51615D746}"/>
                </a:ext>
              </a:extLst>
            </p:cNvPr>
            <p:cNvSpPr/>
            <p:nvPr/>
          </p:nvSpPr>
          <p:spPr>
            <a:xfrm rot="16200000">
              <a:off x="12476994" y="5840504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F29352BA-4699-4176-54AE-266E2F19E851}"/>
                </a:ext>
              </a:extLst>
            </p:cNvPr>
            <p:cNvSpPr/>
            <p:nvPr/>
          </p:nvSpPr>
          <p:spPr>
            <a:xfrm rot="16200000">
              <a:off x="13417696" y="4710225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42802E4C-BADA-1B03-ADB9-3FF4D9B1209D}"/>
                </a:ext>
              </a:extLst>
            </p:cNvPr>
            <p:cNvSpPr/>
            <p:nvPr/>
          </p:nvSpPr>
          <p:spPr>
            <a:xfrm rot="16200000">
              <a:off x="14267084" y="5853426"/>
              <a:ext cx="166782" cy="1170345"/>
            </a:xfrm>
            <a:custGeom>
              <a:avLst/>
              <a:gdLst>
                <a:gd name="connsiteX0" fmla="*/ 0 w 166782"/>
                <a:gd name="connsiteY0" fmla="*/ 72778 h 1170345"/>
                <a:gd name="connsiteX1" fmla="*/ 0 w 166782"/>
                <a:gd name="connsiteY1" fmla="*/ 157448 h 1170345"/>
                <a:gd name="connsiteX2" fmla="*/ 166783 w 166782"/>
                <a:gd name="connsiteY2" fmla="*/ 84670 h 1170345"/>
                <a:gd name="connsiteX3" fmla="*/ 166783 w 166782"/>
                <a:gd name="connsiteY3" fmla="*/ 0 h 1170345"/>
                <a:gd name="connsiteX4" fmla="*/ 0 w 166782"/>
                <a:gd name="connsiteY4" fmla="*/ 72778 h 1170345"/>
                <a:gd name="connsiteX5" fmla="*/ 0 w 166782"/>
                <a:gd name="connsiteY5" fmla="*/ 199402 h 1170345"/>
                <a:gd name="connsiteX6" fmla="*/ 0 w 166782"/>
                <a:gd name="connsiteY6" fmla="*/ 284072 h 1170345"/>
                <a:gd name="connsiteX7" fmla="*/ 166783 w 166782"/>
                <a:gd name="connsiteY7" fmla="*/ 211294 h 1170345"/>
                <a:gd name="connsiteX8" fmla="*/ 166783 w 166782"/>
                <a:gd name="connsiteY8" fmla="*/ 126624 h 1170345"/>
                <a:gd name="connsiteX9" fmla="*/ 0 w 166782"/>
                <a:gd name="connsiteY9" fmla="*/ 199402 h 1170345"/>
                <a:gd name="connsiteX10" fmla="*/ 0 w 166782"/>
                <a:gd name="connsiteY10" fmla="*/ 326026 h 1170345"/>
                <a:gd name="connsiteX11" fmla="*/ 0 w 166782"/>
                <a:gd name="connsiteY11" fmla="*/ 410696 h 1170345"/>
                <a:gd name="connsiteX12" fmla="*/ 166783 w 166782"/>
                <a:gd name="connsiteY12" fmla="*/ 337918 h 1170345"/>
                <a:gd name="connsiteX13" fmla="*/ 166783 w 166782"/>
                <a:gd name="connsiteY13" fmla="*/ 253153 h 1170345"/>
                <a:gd name="connsiteX14" fmla="*/ 0 w 166782"/>
                <a:gd name="connsiteY14" fmla="*/ 326026 h 1170345"/>
                <a:gd name="connsiteX15" fmla="*/ 0 w 166782"/>
                <a:gd name="connsiteY15" fmla="*/ 452650 h 1170345"/>
                <a:gd name="connsiteX16" fmla="*/ 0 w 166782"/>
                <a:gd name="connsiteY16" fmla="*/ 537320 h 1170345"/>
                <a:gd name="connsiteX17" fmla="*/ 166783 w 166782"/>
                <a:gd name="connsiteY17" fmla="*/ 464542 h 1170345"/>
                <a:gd name="connsiteX18" fmla="*/ 166783 w 166782"/>
                <a:gd name="connsiteY18" fmla="*/ 379777 h 1170345"/>
                <a:gd name="connsiteX19" fmla="*/ 0 w 166782"/>
                <a:gd name="connsiteY19" fmla="*/ 452650 h 1170345"/>
                <a:gd name="connsiteX20" fmla="*/ 0 w 166782"/>
                <a:gd name="connsiteY20" fmla="*/ 579274 h 1170345"/>
                <a:gd name="connsiteX21" fmla="*/ 0 w 166782"/>
                <a:gd name="connsiteY21" fmla="*/ 663944 h 1170345"/>
                <a:gd name="connsiteX22" fmla="*/ 166783 w 166782"/>
                <a:gd name="connsiteY22" fmla="*/ 591071 h 1170345"/>
                <a:gd name="connsiteX23" fmla="*/ 166783 w 166782"/>
                <a:gd name="connsiteY23" fmla="*/ 506401 h 1170345"/>
                <a:gd name="connsiteX24" fmla="*/ 0 w 166782"/>
                <a:gd name="connsiteY24" fmla="*/ 579274 h 1170345"/>
                <a:gd name="connsiteX25" fmla="*/ 0 w 166782"/>
                <a:gd name="connsiteY25" fmla="*/ 705803 h 1170345"/>
                <a:gd name="connsiteX26" fmla="*/ 0 w 166782"/>
                <a:gd name="connsiteY26" fmla="*/ 790473 h 1170345"/>
                <a:gd name="connsiteX27" fmla="*/ 166783 w 166782"/>
                <a:gd name="connsiteY27" fmla="*/ 717695 h 1170345"/>
                <a:gd name="connsiteX28" fmla="*/ 166783 w 166782"/>
                <a:gd name="connsiteY28" fmla="*/ 633025 h 1170345"/>
                <a:gd name="connsiteX29" fmla="*/ 0 w 166782"/>
                <a:gd name="connsiteY29" fmla="*/ 705803 h 1170345"/>
                <a:gd name="connsiteX30" fmla="*/ 0 w 166782"/>
                <a:gd name="connsiteY30" fmla="*/ 832427 h 1170345"/>
                <a:gd name="connsiteX31" fmla="*/ 0 w 166782"/>
                <a:gd name="connsiteY31" fmla="*/ 917097 h 1170345"/>
                <a:gd name="connsiteX32" fmla="*/ 166783 w 166782"/>
                <a:gd name="connsiteY32" fmla="*/ 844319 h 1170345"/>
                <a:gd name="connsiteX33" fmla="*/ 166783 w 166782"/>
                <a:gd name="connsiteY33" fmla="*/ 759649 h 1170345"/>
                <a:gd name="connsiteX34" fmla="*/ 0 w 166782"/>
                <a:gd name="connsiteY34" fmla="*/ 832427 h 1170345"/>
                <a:gd name="connsiteX35" fmla="*/ 0 w 166782"/>
                <a:gd name="connsiteY35" fmla="*/ 959051 h 1170345"/>
                <a:gd name="connsiteX36" fmla="*/ 0 w 166782"/>
                <a:gd name="connsiteY36" fmla="*/ 1043721 h 1170345"/>
                <a:gd name="connsiteX37" fmla="*/ 166783 w 166782"/>
                <a:gd name="connsiteY37" fmla="*/ 970943 h 1170345"/>
                <a:gd name="connsiteX38" fmla="*/ 166783 w 166782"/>
                <a:gd name="connsiteY38" fmla="*/ 886273 h 1170345"/>
                <a:gd name="connsiteX39" fmla="*/ 0 w 166782"/>
                <a:gd name="connsiteY39" fmla="*/ 959051 h 1170345"/>
                <a:gd name="connsiteX40" fmla="*/ 0 w 166782"/>
                <a:gd name="connsiteY40" fmla="*/ 1085676 h 1170345"/>
                <a:gd name="connsiteX41" fmla="*/ 0 w 166782"/>
                <a:gd name="connsiteY41" fmla="*/ 1170345 h 1170345"/>
                <a:gd name="connsiteX42" fmla="*/ 166783 w 166782"/>
                <a:gd name="connsiteY42" fmla="*/ 1097567 h 1170345"/>
                <a:gd name="connsiteX43" fmla="*/ 166783 w 166782"/>
                <a:gd name="connsiteY43" fmla="*/ 1012802 h 1170345"/>
                <a:gd name="connsiteX44" fmla="*/ 0 w 166782"/>
                <a:gd name="connsiteY44" fmla="*/ 1085676 h 117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6782" h="1170345">
                  <a:moveTo>
                    <a:pt x="0" y="72778"/>
                  </a:moveTo>
                  <a:lnTo>
                    <a:pt x="0" y="157448"/>
                  </a:lnTo>
                  <a:lnTo>
                    <a:pt x="166783" y="84670"/>
                  </a:lnTo>
                  <a:lnTo>
                    <a:pt x="166783" y="0"/>
                  </a:lnTo>
                  <a:lnTo>
                    <a:pt x="0" y="72778"/>
                  </a:lnTo>
                  <a:close/>
                  <a:moveTo>
                    <a:pt x="0" y="199402"/>
                  </a:moveTo>
                  <a:lnTo>
                    <a:pt x="0" y="284072"/>
                  </a:lnTo>
                  <a:lnTo>
                    <a:pt x="166783" y="211294"/>
                  </a:lnTo>
                  <a:lnTo>
                    <a:pt x="166783" y="126624"/>
                  </a:lnTo>
                  <a:lnTo>
                    <a:pt x="0" y="199402"/>
                  </a:lnTo>
                  <a:close/>
                  <a:moveTo>
                    <a:pt x="0" y="326026"/>
                  </a:moveTo>
                  <a:lnTo>
                    <a:pt x="0" y="410696"/>
                  </a:lnTo>
                  <a:lnTo>
                    <a:pt x="166783" y="337918"/>
                  </a:lnTo>
                  <a:lnTo>
                    <a:pt x="166783" y="253153"/>
                  </a:lnTo>
                  <a:lnTo>
                    <a:pt x="0" y="326026"/>
                  </a:lnTo>
                  <a:close/>
                  <a:moveTo>
                    <a:pt x="0" y="452650"/>
                  </a:moveTo>
                  <a:lnTo>
                    <a:pt x="0" y="537320"/>
                  </a:lnTo>
                  <a:lnTo>
                    <a:pt x="166783" y="464542"/>
                  </a:lnTo>
                  <a:lnTo>
                    <a:pt x="166783" y="379777"/>
                  </a:lnTo>
                  <a:lnTo>
                    <a:pt x="0" y="452650"/>
                  </a:lnTo>
                  <a:close/>
                  <a:moveTo>
                    <a:pt x="0" y="579274"/>
                  </a:moveTo>
                  <a:lnTo>
                    <a:pt x="0" y="663944"/>
                  </a:lnTo>
                  <a:lnTo>
                    <a:pt x="166783" y="591071"/>
                  </a:lnTo>
                  <a:lnTo>
                    <a:pt x="166783" y="506401"/>
                  </a:lnTo>
                  <a:lnTo>
                    <a:pt x="0" y="579274"/>
                  </a:lnTo>
                  <a:close/>
                  <a:moveTo>
                    <a:pt x="0" y="705803"/>
                  </a:moveTo>
                  <a:lnTo>
                    <a:pt x="0" y="790473"/>
                  </a:lnTo>
                  <a:lnTo>
                    <a:pt x="166783" y="717695"/>
                  </a:lnTo>
                  <a:lnTo>
                    <a:pt x="166783" y="633025"/>
                  </a:lnTo>
                  <a:lnTo>
                    <a:pt x="0" y="705803"/>
                  </a:lnTo>
                  <a:close/>
                  <a:moveTo>
                    <a:pt x="0" y="832427"/>
                  </a:moveTo>
                  <a:lnTo>
                    <a:pt x="0" y="917097"/>
                  </a:lnTo>
                  <a:lnTo>
                    <a:pt x="166783" y="844319"/>
                  </a:lnTo>
                  <a:lnTo>
                    <a:pt x="166783" y="759649"/>
                  </a:lnTo>
                  <a:lnTo>
                    <a:pt x="0" y="832427"/>
                  </a:lnTo>
                  <a:close/>
                  <a:moveTo>
                    <a:pt x="0" y="959051"/>
                  </a:moveTo>
                  <a:lnTo>
                    <a:pt x="0" y="1043721"/>
                  </a:lnTo>
                  <a:lnTo>
                    <a:pt x="166783" y="970943"/>
                  </a:lnTo>
                  <a:lnTo>
                    <a:pt x="166783" y="886273"/>
                  </a:lnTo>
                  <a:lnTo>
                    <a:pt x="0" y="959051"/>
                  </a:lnTo>
                  <a:close/>
                  <a:moveTo>
                    <a:pt x="0" y="1085676"/>
                  </a:moveTo>
                  <a:lnTo>
                    <a:pt x="0" y="1170345"/>
                  </a:lnTo>
                  <a:lnTo>
                    <a:pt x="166783" y="1097567"/>
                  </a:lnTo>
                  <a:lnTo>
                    <a:pt x="166783" y="1012802"/>
                  </a:lnTo>
                  <a:lnTo>
                    <a:pt x="0" y="1085676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D11AC169-4209-90B7-B476-60C1B2C52D44}"/>
                </a:ext>
              </a:extLst>
            </p:cNvPr>
            <p:cNvSpPr/>
            <p:nvPr/>
          </p:nvSpPr>
          <p:spPr>
            <a:xfrm rot="16200000">
              <a:off x="13489772" y="5970557"/>
              <a:ext cx="35337" cy="420780"/>
            </a:xfrm>
            <a:custGeom>
              <a:avLst/>
              <a:gdLst>
                <a:gd name="connsiteX0" fmla="*/ 17621 w 35337"/>
                <a:gd name="connsiteY0" fmla="*/ 0 h 420780"/>
                <a:gd name="connsiteX1" fmla="*/ 0 w 35337"/>
                <a:gd name="connsiteY1" fmla="*/ 17600 h 420780"/>
                <a:gd name="connsiteX2" fmla="*/ 17621 w 35337"/>
                <a:gd name="connsiteY2" fmla="*/ 35200 h 420780"/>
                <a:gd name="connsiteX3" fmla="*/ 35338 w 35337"/>
                <a:gd name="connsiteY3" fmla="*/ 17600 h 420780"/>
                <a:gd name="connsiteX4" fmla="*/ 17621 w 35337"/>
                <a:gd name="connsiteY4" fmla="*/ 0 h 420780"/>
                <a:gd name="connsiteX5" fmla="*/ 17621 w 35337"/>
                <a:gd name="connsiteY5" fmla="*/ 96371 h 420780"/>
                <a:gd name="connsiteX6" fmla="*/ 0 w 35337"/>
                <a:gd name="connsiteY6" fmla="*/ 113971 h 420780"/>
                <a:gd name="connsiteX7" fmla="*/ 17621 w 35337"/>
                <a:gd name="connsiteY7" fmla="*/ 131571 h 420780"/>
                <a:gd name="connsiteX8" fmla="*/ 35338 w 35337"/>
                <a:gd name="connsiteY8" fmla="*/ 113971 h 420780"/>
                <a:gd name="connsiteX9" fmla="*/ 17621 w 35337"/>
                <a:gd name="connsiteY9" fmla="*/ 96371 h 420780"/>
                <a:gd name="connsiteX10" fmla="*/ 17621 w 35337"/>
                <a:gd name="connsiteY10" fmla="*/ 192743 h 420780"/>
                <a:gd name="connsiteX11" fmla="*/ 0 w 35337"/>
                <a:gd name="connsiteY11" fmla="*/ 210342 h 420780"/>
                <a:gd name="connsiteX12" fmla="*/ 17621 w 35337"/>
                <a:gd name="connsiteY12" fmla="*/ 228038 h 420780"/>
                <a:gd name="connsiteX13" fmla="*/ 35338 w 35337"/>
                <a:gd name="connsiteY13" fmla="*/ 210342 h 420780"/>
                <a:gd name="connsiteX14" fmla="*/ 17621 w 35337"/>
                <a:gd name="connsiteY14" fmla="*/ 192743 h 420780"/>
                <a:gd name="connsiteX15" fmla="*/ 17621 w 35337"/>
                <a:gd name="connsiteY15" fmla="*/ 289114 h 420780"/>
                <a:gd name="connsiteX16" fmla="*/ 0 w 35337"/>
                <a:gd name="connsiteY16" fmla="*/ 306714 h 420780"/>
                <a:gd name="connsiteX17" fmla="*/ 17621 w 35337"/>
                <a:gd name="connsiteY17" fmla="*/ 324409 h 420780"/>
                <a:gd name="connsiteX18" fmla="*/ 35338 w 35337"/>
                <a:gd name="connsiteY18" fmla="*/ 306714 h 420780"/>
                <a:gd name="connsiteX19" fmla="*/ 17621 w 35337"/>
                <a:gd name="connsiteY19" fmla="*/ 289114 h 420780"/>
                <a:gd name="connsiteX20" fmla="*/ 17621 w 35337"/>
                <a:gd name="connsiteY20" fmla="*/ 385485 h 420780"/>
                <a:gd name="connsiteX21" fmla="*/ 0 w 35337"/>
                <a:gd name="connsiteY21" fmla="*/ 403085 h 420780"/>
                <a:gd name="connsiteX22" fmla="*/ 17621 w 35337"/>
                <a:gd name="connsiteY22" fmla="*/ 420780 h 420780"/>
                <a:gd name="connsiteX23" fmla="*/ 35338 w 35337"/>
                <a:gd name="connsiteY23" fmla="*/ 403085 h 420780"/>
                <a:gd name="connsiteX24" fmla="*/ 17621 w 35337"/>
                <a:gd name="connsiteY24" fmla="*/ 385485 h 4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780">
                  <a:moveTo>
                    <a:pt x="17621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621" y="35200"/>
                  </a:cubicBezTo>
                  <a:cubicBezTo>
                    <a:pt x="2733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621" y="0"/>
                  </a:cubicBezTo>
                  <a:close/>
                  <a:moveTo>
                    <a:pt x="17621" y="96371"/>
                  </a:moveTo>
                  <a:cubicBezTo>
                    <a:pt x="7906" y="96371"/>
                    <a:pt x="0" y="104267"/>
                    <a:pt x="0" y="113971"/>
                  </a:cubicBezTo>
                  <a:cubicBezTo>
                    <a:pt x="0" y="123675"/>
                    <a:pt x="7906" y="131571"/>
                    <a:pt x="17621" y="131571"/>
                  </a:cubicBezTo>
                  <a:cubicBezTo>
                    <a:pt x="27337" y="131571"/>
                    <a:pt x="35338" y="123770"/>
                    <a:pt x="35338" y="113971"/>
                  </a:cubicBezTo>
                  <a:cubicBezTo>
                    <a:pt x="35338" y="104172"/>
                    <a:pt x="27432" y="96371"/>
                    <a:pt x="17621" y="96371"/>
                  </a:cubicBezTo>
                  <a:close/>
                  <a:moveTo>
                    <a:pt x="17621" y="192743"/>
                  </a:moveTo>
                  <a:cubicBezTo>
                    <a:pt x="7906" y="192743"/>
                    <a:pt x="0" y="200639"/>
                    <a:pt x="0" y="210342"/>
                  </a:cubicBezTo>
                  <a:cubicBezTo>
                    <a:pt x="0" y="220046"/>
                    <a:pt x="7906" y="228038"/>
                    <a:pt x="17621" y="228038"/>
                  </a:cubicBezTo>
                  <a:cubicBezTo>
                    <a:pt x="27337" y="228038"/>
                    <a:pt x="35338" y="220141"/>
                    <a:pt x="35338" y="210342"/>
                  </a:cubicBezTo>
                  <a:cubicBezTo>
                    <a:pt x="35338" y="200544"/>
                    <a:pt x="27432" y="192743"/>
                    <a:pt x="17621" y="192743"/>
                  </a:cubicBezTo>
                  <a:close/>
                  <a:moveTo>
                    <a:pt x="17621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7"/>
                    <a:pt x="7906" y="324409"/>
                    <a:pt x="17621" y="324409"/>
                  </a:cubicBezTo>
                  <a:cubicBezTo>
                    <a:pt x="27337" y="324409"/>
                    <a:pt x="35338" y="316513"/>
                    <a:pt x="35338" y="306714"/>
                  </a:cubicBezTo>
                  <a:cubicBezTo>
                    <a:pt x="35338" y="296915"/>
                    <a:pt x="27432" y="289114"/>
                    <a:pt x="17621" y="289114"/>
                  </a:cubicBezTo>
                  <a:close/>
                  <a:moveTo>
                    <a:pt x="17621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780"/>
                    <a:pt x="17621" y="420780"/>
                  </a:cubicBezTo>
                  <a:cubicBezTo>
                    <a:pt x="27337" y="420780"/>
                    <a:pt x="35338" y="412884"/>
                    <a:pt x="35338" y="403085"/>
                  </a:cubicBezTo>
                  <a:cubicBezTo>
                    <a:pt x="35338" y="393286"/>
                    <a:pt x="27432" y="385485"/>
                    <a:pt x="17621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7E30CF7C-679A-5624-3A3B-2D4A7AF23845}"/>
                </a:ext>
              </a:extLst>
            </p:cNvPr>
            <p:cNvSpPr/>
            <p:nvPr/>
          </p:nvSpPr>
          <p:spPr>
            <a:xfrm rot="16200000">
              <a:off x="14332806" y="5453778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CE2F997-EBEC-64F1-E34F-E0D308DCDB4B}"/>
              </a:ext>
            </a:extLst>
          </p:cNvPr>
          <p:cNvGrpSpPr/>
          <p:nvPr/>
        </p:nvGrpSpPr>
        <p:grpSpPr>
          <a:xfrm>
            <a:off x="6534224" y="1615065"/>
            <a:ext cx="4216999" cy="4205401"/>
            <a:chOff x="6534224" y="1615065"/>
            <a:chExt cx="4216999" cy="4205401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E7161F1-7844-6348-3288-B7AAD037BA8F}"/>
                </a:ext>
              </a:extLst>
            </p:cNvPr>
            <p:cNvGrpSpPr/>
            <p:nvPr/>
          </p:nvGrpSpPr>
          <p:grpSpPr>
            <a:xfrm>
              <a:off x="6534224" y="1615065"/>
              <a:ext cx="4216999" cy="4205401"/>
              <a:chOff x="4038997" y="1971526"/>
              <a:chExt cx="4216999" cy="4205401"/>
            </a:xfrm>
          </p:grpSpPr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1971D025-1D93-0D07-D80F-FC81F4F5D8FA}"/>
                  </a:ext>
                </a:extLst>
              </p:cNvPr>
              <p:cNvSpPr/>
              <p:nvPr/>
            </p:nvSpPr>
            <p:spPr>
              <a:xfrm rot="1800000">
                <a:off x="4528795" y="1971526"/>
                <a:ext cx="2369567" cy="2333565"/>
              </a:xfrm>
              <a:custGeom>
                <a:avLst/>
                <a:gdLst>
                  <a:gd name="connsiteX0" fmla="*/ 496794 w 2369567"/>
                  <a:gd name="connsiteY0" fmla="*/ 215092 h 2333565"/>
                  <a:gd name="connsiteX1" fmla="*/ 682874 w 2369567"/>
                  <a:gd name="connsiteY1" fmla="*/ 371240 h 2333565"/>
                  <a:gd name="connsiteX2" fmla="*/ 1045577 w 2369567"/>
                  <a:gd name="connsiteY2" fmla="*/ 239227 h 2333565"/>
                  <a:gd name="connsiteX3" fmla="*/ 1087753 w 2369567"/>
                  <a:gd name="connsiteY3" fmla="*/ 1 h 2333565"/>
                  <a:gd name="connsiteX4" fmla="*/ 1281814 w 2369567"/>
                  <a:gd name="connsiteY4" fmla="*/ 0 h 2333565"/>
                  <a:gd name="connsiteX5" fmla="*/ 1323990 w 2369567"/>
                  <a:gd name="connsiteY5" fmla="*/ 239226 h 2333565"/>
                  <a:gd name="connsiteX6" fmla="*/ 1686692 w 2369567"/>
                  <a:gd name="connsiteY6" fmla="*/ 371239 h 2333565"/>
                  <a:gd name="connsiteX7" fmla="*/ 1686693 w 2369567"/>
                  <a:gd name="connsiteY7" fmla="*/ 371239 h 2333565"/>
                  <a:gd name="connsiteX8" fmla="*/ 1872774 w 2369567"/>
                  <a:gd name="connsiteY8" fmla="*/ 215092 h 2333565"/>
                  <a:gd name="connsiteX9" fmla="*/ 2021428 w 2369567"/>
                  <a:gd name="connsiteY9" fmla="*/ 339831 h 2333565"/>
                  <a:gd name="connsiteX10" fmla="*/ 1899965 w 2369567"/>
                  <a:gd name="connsiteY10" fmla="*/ 550199 h 2333565"/>
                  <a:gd name="connsiteX11" fmla="*/ 2092954 w 2369567"/>
                  <a:gd name="connsiteY11" fmla="*/ 884466 h 2333565"/>
                  <a:gd name="connsiteX12" fmla="*/ 2335870 w 2369567"/>
                  <a:gd name="connsiteY12" fmla="*/ 884461 h 2333565"/>
                  <a:gd name="connsiteX13" fmla="*/ 2369567 w 2369567"/>
                  <a:gd name="connsiteY13" fmla="*/ 1075569 h 2333565"/>
                  <a:gd name="connsiteX14" fmla="*/ 2141299 w 2369567"/>
                  <a:gd name="connsiteY14" fmla="*/ 1158645 h 2333565"/>
                  <a:gd name="connsiteX15" fmla="*/ 2074274 w 2369567"/>
                  <a:gd name="connsiteY15" fmla="*/ 1538759 h 2333565"/>
                  <a:gd name="connsiteX16" fmla="*/ 2260362 w 2369567"/>
                  <a:gd name="connsiteY16" fmla="*/ 1694897 h 2333565"/>
                  <a:gd name="connsiteX17" fmla="*/ 2163334 w 2369567"/>
                  <a:gd name="connsiteY17" fmla="*/ 1862954 h 2333565"/>
                  <a:gd name="connsiteX18" fmla="*/ 1935070 w 2369567"/>
                  <a:gd name="connsiteY18" fmla="*/ 1779868 h 2333565"/>
                  <a:gd name="connsiteX19" fmla="*/ 1639392 w 2369567"/>
                  <a:gd name="connsiteY19" fmla="*/ 2027970 h 2333565"/>
                  <a:gd name="connsiteX20" fmla="*/ 1681580 w 2369567"/>
                  <a:gd name="connsiteY20" fmla="*/ 2267194 h 2333565"/>
                  <a:gd name="connsiteX21" fmla="*/ 1499226 w 2369567"/>
                  <a:gd name="connsiteY21" fmla="*/ 2333565 h 2333565"/>
                  <a:gd name="connsiteX22" fmla="*/ 1377773 w 2369567"/>
                  <a:gd name="connsiteY22" fmla="*/ 2123192 h 2333565"/>
                  <a:gd name="connsiteX23" fmla="*/ 991793 w 2369567"/>
                  <a:gd name="connsiteY23" fmla="*/ 2123191 h 2333565"/>
                  <a:gd name="connsiteX24" fmla="*/ 870342 w 2369567"/>
                  <a:gd name="connsiteY24" fmla="*/ 2333565 h 2333565"/>
                  <a:gd name="connsiteX25" fmla="*/ 687988 w 2369567"/>
                  <a:gd name="connsiteY25" fmla="*/ 2267194 h 2333565"/>
                  <a:gd name="connsiteX26" fmla="*/ 730177 w 2369567"/>
                  <a:gd name="connsiteY26" fmla="*/ 2027970 h 2333565"/>
                  <a:gd name="connsiteX27" fmla="*/ 434498 w 2369567"/>
                  <a:gd name="connsiteY27" fmla="*/ 1779866 h 2333565"/>
                  <a:gd name="connsiteX28" fmla="*/ 206234 w 2369567"/>
                  <a:gd name="connsiteY28" fmla="*/ 1862954 h 2333565"/>
                  <a:gd name="connsiteX29" fmla="*/ 109206 w 2369567"/>
                  <a:gd name="connsiteY29" fmla="*/ 1694897 h 2333565"/>
                  <a:gd name="connsiteX30" fmla="*/ 295294 w 2369567"/>
                  <a:gd name="connsiteY30" fmla="*/ 1538759 h 2333565"/>
                  <a:gd name="connsiteX31" fmla="*/ 228269 w 2369567"/>
                  <a:gd name="connsiteY31" fmla="*/ 1158645 h 2333565"/>
                  <a:gd name="connsiteX32" fmla="*/ 0 w 2369567"/>
                  <a:gd name="connsiteY32" fmla="*/ 1075569 h 2333565"/>
                  <a:gd name="connsiteX33" fmla="*/ 33698 w 2369567"/>
                  <a:gd name="connsiteY33" fmla="*/ 884461 h 2333565"/>
                  <a:gd name="connsiteX34" fmla="*/ 276614 w 2369567"/>
                  <a:gd name="connsiteY34" fmla="*/ 884466 h 2333565"/>
                  <a:gd name="connsiteX35" fmla="*/ 469604 w 2369567"/>
                  <a:gd name="connsiteY35" fmla="*/ 550198 h 2333565"/>
                  <a:gd name="connsiteX36" fmla="*/ 348140 w 2369567"/>
                  <a:gd name="connsiteY36" fmla="*/ 339830 h 2333565"/>
                  <a:gd name="connsiteX37" fmla="*/ 496794 w 2369567"/>
                  <a:gd name="connsiteY37" fmla="*/ 215092 h 2333565"/>
                  <a:gd name="connsiteX38" fmla="*/ 769861 w 2369567"/>
                  <a:gd name="connsiteY38" fmla="*/ 570580 h 2333565"/>
                  <a:gd name="connsiteX39" fmla="*/ 442671 w 2369567"/>
                  <a:gd name="connsiteY39" fmla="*/ 1185951 h 2333565"/>
                  <a:gd name="connsiteX40" fmla="*/ 1184785 w 2369567"/>
                  <a:gd name="connsiteY40" fmla="*/ 1928064 h 2333565"/>
                  <a:gd name="connsiteX41" fmla="*/ 1926897 w 2369567"/>
                  <a:gd name="connsiteY41" fmla="*/ 1185951 h 2333565"/>
                  <a:gd name="connsiteX42" fmla="*/ 1184785 w 2369567"/>
                  <a:gd name="connsiteY42" fmla="*/ 443838 h 2333565"/>
                  <a:gd name="connsiteX43" fmla="*/ 769861 w 2369567"/>
                  <a:gd name="connsiteY43" fmla="*/ 570580 h 2333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369567" h="2333565">
                    <a:moveTo>
                      <a:pt x="496794" y="215092"/>
                    </a:moveTo>
                    <a:lnTo>
                      <a:pt x="682874" y="371240"/>
                    </a:lnTo>
                    <a:cubicBezTo>
                      <a:pt x="793554" y="303055"/>
                      <a:pt x="916965" y="258137"/>
                      <a:pt x="1045577" y="239227"/>
                    </a:cubicBezTo>
                    <a:lnTo>
                      <a:pt x="1087753" y="1"/>
                    </a:lnTo>
                    <a:lnTo>
                      <a:pt x="1281814" y="0"/>
                    </a:lnTo>
                    <a:lnTo>
                      <a:pt x="1323990" y="239226"/>
                    </a:lnTo>
                    <a:cubicBezTo>
                      <a:pt x="1452603" y="258137"/>
                      <a:pt x="1576014" y="303055"/>
                      <a:pt x="1686692" y="371239"/>
                    </a:cubicBezTo>
                    <a:lnTo>
                      <a:pt x="1686693" y="371239"/>
                    </a:lnTo>
                    <a:lnTo>
                      <a:pt x="1872774" y="215092"/>
                    </a:lnTo>
                    <a:lnTo>
                      <a:pt x="2021428" y="339831"/>
                    </a:lnTo>
                    <a:lnTo>
                      <a:pt x="1899965" y="550199"/>
                    </a:lnTo>
                    <a:cubicBezTo>
                      <a:pt x="1986332" y="647357"/>
                      <a:pt x="2051997" y="761092"/>
                      <a:pt x="2092954" y="884466"/>
                    </a:cubicBezTo>
                    <a:lnTo>
                      <a:pt x="2335870" y="884461"/>
                    </a:lnTo>
                    <a:lnTo>
                      <a:pt x="2369567" y="1075569"/>
                    </a:lnTo>
                    <a:lnTo>
                      <a:pt x="2141299" y="1158645"/>
                    </a:lnTo>
                    <a:cubicBezTo>
                      <a:pt x="2145008" y="1288586"/>
                      <a:pt x="2122203" y="1417922"/>
                      <a:pt x="2074274" y="1538759"/>
                    </a:cubicBezTo>
                    <a:lnTo>
                      <a:pt x="2260362" y="1694897"/>
                    </a:lnTo>
                    <a:lnTo>
                      <a:pt x="2163334" y="1862954"/>
                    </a:lnTo>
                    <a:lnTo>
                      <a:pt x="1935070" y="1779868"/>
                    </a:lnTo>
                    <a:cubicBezTo>
                      <a:pt x="1854386" y="1881794"/>
                      <a:pt x="1753780" y="1966212"/>
                      <a:pt x="1639392" y="2027970"/>
                    </a:cubicBezTo>
                    <a:lnTo>
                      <a:pt x="1681580" y="2267194"/>
                    </a:lnTo>
                    <a:lnTo>
                      <a:pt x="1499226" y="2333565"/>
                    </a:lnTo>
                    <a:lnTo>
                      <a:pt x="1377773" y="2123192"/>
                    </a:lnTo>
                    <a:cubicBezTo>
                      <a:pt x="1250448" y="2149410"/>
                      <a:pt x="1119117" y="2149409"/>
                      <a:pt x="991793" y="2123191"/>
                    </a:cubicBezTo>
                    <a:lnTo>
                      <a:pt x="870342" y="2333565"/>
                    </a:lnTo>
                    <a:lnTo>
                      <a:pt x="687988" y="2267194"/>
                    </a:lnTo>
                    <a:lnTo>
                      <a:pt x="730177" y="2027970"/>
                    </a:lnTo>
                    <a:cubicBezTo>
                      <a:pt x="615788" y="1966212"/>
                      <a:pt x="515181" y="1881793"/>
                      <a:pt x="434498" y="1779866"/>
                    </a:cubicBezTo>
                    <a:lnTo>
                      <a:pt x="206234" y="1862954"/>
                    </a:lnTo>
                    <a:lnTo>
                      <a:pt x="109206" y="1694897"/>
                    </a:lnTo>
                    <a:lnTo>
                      <a:pt x="295294" y="1538759"/>
                    </a:lnTo>
                    <a:cubicBezTo>
                      <a:pt x="247365" y="1417921"/>
                      <a:pt x="224559" y="1288587"/>
                      <a:pt x="228269" y="1158645"/>
                    </a:cubicBezTo>
                    <a:lnTo>
                      <a:pt x="0" y="1075569"/>
                    </a:lnTo>
                    <a:lnTo>
                      <a:pt x="33698" y="884461"/>
                    </a:lnTo>
                    <a:lnTo>
                      <a:pt x="276614" y="884466"/>
                    </a:lnTo>
                    <a:cubicBezTo>
                      <a:pt x="317571" y="761092"/>
                      <a:pt x="383237" y="647355"/>
                      <a:pt x="469604" y="550198"/>
                    </a:cubicBezTo>
                    <a:lnTo>
                      <a:pt x="348140" y="339830"/>
                    </a:lnTo>
                    <a:lnTo>
                      <a:pt x="496794" y="215092"/>
                    </a:lnTo>
                    <a:close/>
                    <a:moveTo>
                      <a:pt x="769861" y="570580"/>
                    </a:moveTo>
                    <a:cubicBezTo>
                      <a:pt x="572458" y="703942"/>
                      <a:pt x="442671" y="929790"/>
                      <a:pt x="442671" y="1185951"/>
                    </a:cubicBezTo>
                    <a:cubicBezTo>
                      <a:pt x="442671" y="1595809"/>
                      <a:pt x="774926" y="1928064"/>
                      <a:pt x="1184785" y="1928064"/>
                    </a:cubicBezTo>
                    <a:cubicBezTo>
                      <a:pt x="1594642" y="1928064"/>
                      <a:pt x="1926897" y="1595809"/>
                      <a:pt x="1926897" y="1185951"/>
                    </a:cubicBezTo>
                    <a:cubicBezTo>
                      <a:pt x="1926897" y="776093"/>
                      <a:pt x="1594642" y="443838"/>
                      <a:pt x="1184785" y="443838"/>
                    </a:cubicBezTo>
                    <a:cubicBezTo>
                      <a:pt x="1031088" y="443838"/>
                      <a:pt x="888304" y="490562"/>
                      <a:pt x="769861" y="57058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schemeClr val="tx1"/>
                  </a:solidFill>
                  <a:latin typeface="Plus Jakarta Sans" pitchFamily="2" charset="77"/>
                </a:endParaRPr>
              </a:p>
            </p:txBody>
          </p:sp>
          <p:sp>
            <p:nvSpPr>
              <p:cNvPr id="41" name="Freeform 8">
                <a:extLst>
                  <a:ext uri="{FF2B5EF4-FFF2-40B4-BE49-F238E27FC236}">
                    <a16:creationId xmlns:a16="http://schemas.microsoft.com/office/drawing/2014/main" id="{3BA7DAA3-C04C-66E3-3E33-FF7E742FE6DD}"/>
                  </a:ext>
                </a:extLst>
              </p:cNvPr>
              <p:cNvSpPr/>
              <p:nvPr/>
            </p:nvSpPr>
            <p:spPr>
              <a:xfrm rot="1800000">
                <a:off x="5707015" y="3949081"/>
                <a:ext cx="2032622" cy="2032619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schemeClr val="tx1"/>
                  </a:solidFill>
                  <a:latin typeface="Plus Jakarta Sans" pitchFamily="2" charset="77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2A326761-1D00-4E3C-83B7-7FC2641E7520}"/>
                  </a:ext>
                </a:extLst>
              </p:cNvPr>
              <p:cNvSpPr/>
              <p:nvPr/>
            </p:nvSpPr>
            <p:spPr>
              <a:xfrm rot="1800000">
                <a:off x="6055206" y="4297274"/>
                <a:ext cx="1336240" cy="1336235"/>
              </a:xfrm>
              <a:prstGeom prst="ellipse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200000" scaled="0"/>
              </a:gradFill>
              <a:ln w="7937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schemeClr val="tx1"/>
                  </a:solidFill>
                  <a:latin typeface="Plus Jakarta Sans" pitchFamily="2" charset="77"/>
                </a:endParaRPr>
              </a:p>
            </p:txBody>
          </p:sp>
          <p:sp>
            <p:nvSpPr>
              <p:cNvPr id="39" name="Freeform 11">
                <a:extLst>
                  <a:ext uri="{FF2B5EF4-FFF2-40B4-BE49-F238E27FC236}">
                    <a16:creationId xmlns:a16="http://schemas.microsoft.com/office/drawing/2014/main" id="{0282EB96-0CB3-D022-E4D2-A9DE413E274C}"/>
                  </a:ext>
                </a:extLst>
              </p:cNvPr>
              <p:cNvSpPr/>
              <p:nvPr/>
            </p:nvSpPr>
            <p:spPr>
              <a:xfrm rot="1800000">
                <a:off x="4038997" y="3947971"/>
                <a:ext cx="1551549" cy="1551546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F73BDDB5-E45F-12DF-9E95-0E1564A2ED84}"/>
                  </a:ext>
                </a:extLst>
              </p:cNvPr>
              <p:cNvSpPr/>
              <p:nvPr/>
            </p:nvSpPr>
            <p:spPr>
              <a:xfrm rot="1800000">
                <a:off x="4333460" y="4242432"/>
                <a:ext cx="962624" cy="962623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200000" scaled="0"/>
              </a:gradFill>
              <a:ln w="7937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37" name="Freeform 14">
                <a:extLst>
                  <a:ext uri="{FF2B5EF4-FFF2-40B4-BE49-F238E27FC236}">
                    <a16:creationId xmlns:a16="http://schemas.microsoft.com/office/drawing/2014/main" id="{4930FE72-D29F-7739-CC1E-B5D96B457816}"/>
                  </a:ext>
                </a:extLst>
              </p:cNvPr>
              <p:cNvSpPr/>
              <p:nvPr/>
            </p:nvSpPr>
            <p:spPr>
              <a:xfrm rot="1800000">
                <a:off x="6738603" y="2404323"/>
                <a:ext cx="1517393" cy="1517390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schemeClr val="tx1"/>
                  </a:solidFill>
                  <a:latin typeface="Plus Jakarta Sans" pitchFamily="2" charset="77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3993BDBF-8D62-5C96-BABD-C5ADE76D211E}"/>
                  </a:ext>
                </a:extLst>
              </p:cNvPr>
              <p:cNvSpPr/>
              <p:nvPr/>
            </p:nvSpPr>
            <p:spPr>
              <a:xfrm rot="1800000">
                <a:off x="7026583" y="2692302"/>
                <a:ext cx="941432" cy="941432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200000" scaled="0"/>
              </a:gradFill>
              <a:ln w="7937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32" name="Arc 31">
                <a:extLst>
                  <a:ext uri="{FF2B5EF4-FFF2-40B4-BE49-F238E27FC236}">
                    <a16:creationId xmlns:a16="http://schemas.microsoft.com/office/drawing/2014/main" id="{AC2CC28E-D013-4C48-5F41-2C9AE907F61A}"/>
                  </a:ext>
                </a:extLst>
              </p:cNvPr>
              <p:cNvSpPr/>
              <p:nvPr/>
            </p:nvSpPr>
            <p:spPr>
              <a:xfrm rot="13731966">
                <a:off x="4257526" y="1983862"/>
                <a:ext cx="2150785" cy="2150786"/>
              </a:xfrm>
              <a:prstGeom prst="arc">
                <a:avLst/>
              </a:prstGeom>
              <a:ln w="28575">
                <a:solidFill>
                  <a:schemeClr val="tx1"/>
                </a:solidFill>
                <a:prstDash val="sysDot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Plus Jakarta Sans Medium" pitchFamily="2" charset="77"/>
                </a:endParaRPr>
              </a:p>
            </p:txBody>
          </p:sp>
          <p:sp>
            <p:nvSpPr>
              <p:cNvPr id="33" name="Arc 32">
                <a:extLst>
                  <a:ext uri="{FF2B5EF4-FFF2-40B4-BE49-F238E27FC236}">
                    <a16:creationId xmlns:a16="http://schemas.microsoft.com/office/drawing/2014/main" id="{8AF573E3-D4CD-3DC7-217A-616A3B838C92}"/>
                  </a:ext>
                </a:extLst>
              </p:cNvPr>
              <p:cNvSpPr/>
              <p:nvPr/>
            </p:nvSpPr>
            <p:spPr>
              <a:xfrm rot="7491386">
                <a:off x="5656811" y="4026141"/>
                <a:ext cx="2150786" cy="2150785"/>
              </a:xfrm>
              <a:prstGeom prst="arc">
                <a:avLst/>
              </a:prstGeom>
              <a:ln w="28575">
                <a:solidFill>
                  <a:schemeClr val="tx1"/>
                </a:solidFill>
                <a:prstDash val="sysDot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Plus Jakarta Sans Medium" pitchFamily="2" charset="77"/>
                </a:endParaRPr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8C73A148-66AF-BAB6-105A-21279A8F8621}"/>
                  </a:ext>
                </a:extLst>
              </p:cNvPr>
              <p:cNvSpPr/>
              <p:nvPr/>
            </p:nvSpPr>
            <p:spPr>
              <a:xfrm rot="1800000">
                <a:off x="4961880" y="2412795"/>
                <a:ext cx="1484226" cy="1484226"/>
              </a:xfrm>
              <a:custGeom>
                <a:avLst/>
                <a:gdLst>
                  <a:gd name="connsiteX0" fmla="*/ 327190 w 1484226"/>
                  <a:gd name="connsiteY0" fmla="*/ 126742 h 1484226"/>
                  <a:gd name="connsiteX1" fmla="*/ 742114 w 1484226"/>
                  <a:gd name="connsiteY1" fmla="*/ 0 h 1484226"/>
                  <a:gd name="connsiteX2" fmla="*/ 1484226 w 1484226"/>
                  <a:gd name="connsiteY2" fmla="*/ 742113 h 1484226"/>
                  <a:gd name="connsiteX3" fmla="*/ 742114 w 1484226"/>
                  <a:gd name="connsiteY3" fmla="*/ 1484226 h 1484226"/>
                  <a:gd name="connsiteX4" fmla="*/ 0 w 1484226"/>
                  <a:gd name="connsiteY4" fmla="*/ 742113 h 1484226"/>
                  <a:gd name="connsiteX5" fmla="*/ 327190 w 1484226"/>
                  <a:gd name="connsiteY5" fmla="*/ 126742 h 1484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4226" h="1484226">
                    <a:moveTo>
                      <a:pt x="327190" y="126742"/>
                    </a:moveTo>
                    <a:cubicBezTo>
                      <a:pt x="445633" y="46724"/>
                      <a:pt x="588417" y="0"/>
                      <a:pt x="742114" y="0"/>
                    </a:cubicBezTo>
                    <a:cubicBezTo>
                      <a:pt x="1151971" y="0"/>
                      <a:pt x="1484226" y="332255"/>
                      <a:pt x="1484226" y="742113"/>
                    </a:cubicBezTo>
                    <a:cubicBezTo>
                      <a:pt x="1484226" y="1151971"/>
                      <a:pt x="1151971" y="1484226"/>
                      <a:pt x="742114" y="1484226"/>
                    </a:cubicBezTo>
                    <a:cubicBezTo>
                      <a:pt x="332255" y="1484226"/>
                      <a:pt x="0" y="1151971"/>
                      <a:pt x="0" y="742113"/>
                    </a:cubicBezTo>
                    <a:cubicBezTo>
                      <a:pt x="0" y="485952"/>
                      <a:pt x="129787" y="260104"/>
                      <a:pt x="327190" y="12674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200000" scaled="0"/>
              </a:gradFill>
              <a:ln w="5397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</p:grp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154BDB84-4261-5C0E-6B40-F6A24B41BE98}"/>
                </a:ext>
              </a:extLst>
            </p:cNvPr>
            <p:cNvSpPr txBox="1"/>
            <p:nvPr/>
          </p:nvSpPr>
          <p:spPr>
            <a:xfrm>
              <a:off x="9015271" y="4442164"/>
              <a:ext cx="440532" cy="308372"/>
            </a:xfrm>
            <a:custGeom>
              <a:avLst/>
              <a:gdLst>
                <a:gd name="connsiteX0" fmla="*/ 167402 w 440532"/>
                <a:gd name="connsiteY0" fmla="*/ 176212 h 308372"/>
                <a:gd name="connsiteX1" fmla="*/ 173115 w 440532"/>
                <a:gd name="connsiteY1" fmla="*/ 176212 h 308372"/>
                <a:gd name="connsiteX2" fmla="*/ 220266 w 440532"/>
                <a:gd name="connsiteY2" fmla="*/ 187226 h 308372"/>
                <a:gd name="connsiteX3" fmla="*/ 267416 w 440532"/>
                <a:gd name="connsiteY3" fmla="*/ 176212 h 308372"/>
                <a:gd name="connsiteX4" fmla="*/ 273129 w 440532"/>
                <a:gd name="connsiteY4" fmla="*/ 176212 h 308372"/>
                <a:gd name="connsiteX5" fmla="*/ 352425 w 440532"/>
                <a:gd name="connsiteY5" fmla="*/ 255508 h 308372"/>
                <a:gd name="connsiteX6" fmla="*/ 352425 w 440532"/>
                <a:gd name="connsiteY6" fmla="*/ 275332 h 308372"/>
                <a:gd name="connsiteX7" fmla="*/ 319385 w 440532"/>
                <a:gd name="connsiteY7" fmla="*/ 308372 h 308372"/>
                <a:gd name="connsiteX8" fmla="*/ 121146 w 440532"/>
                <a:gd name="connsiteY8" fmla="*/ 308372 h 308372"/>
                <a:gd name="connsiteX9" fmla="*/ 88107 w 440532"/>
                <a:gd name="connsiteY9" fmla="*/ 275332 h 308372"/>
                <a:gd name="connsiteX10" fmla="*/ 88107 w 440532"/>
                <a:gd name="connsiteY10" fmla="*/ 255508 h 308372"/>
                <a:gd name="connsiteX11" fmla="*/ 167402 w 440532"/>
                <a:gd name="connsiteY11" fmla="*/ 176212 h 308372"/>
                <a:gd name="connsiteX12" fmla="*/ 352426 w 440532"/>
                <a:gd name="connsiteY12" fmla="*/ 154186 h 308372"/>
                <a:gd name="connsiteX13" fmla="*/ 396479 w 440532"/>
                <a:gd name="connsiteY13" fmla="*/ 154186 h 308372"/>
                <a:gd name="connsiteX14" fmla="*/ 440532 w 440532"/>
                <a:gd name="connsiteY14" fmla="*/ 198239 h 308372"/>
                <a:gd name="connsiteX15" fmla="*/ 440532 w 440532"/>
                <a:gd name="connsiteY15" fmla="*/ 220265 h 308372"/>
                <a:gd name="connsiteX16" fmla="*/ 418506 w 440532"/>
                <a:gd name="connsiteY16" fmla="*/ 242292 h 308372"/>
                <a:gd name="connsiteX17" fmla="*/ 373076 w 440532"/>
                <a:gd name="connsiteY17" fmla="*/ 242292 h 308372"/>
                <a:gd name="connsiteX18" fmla="*/ 321383 w 440532"/>
                <a:gd name="connsiteY18" fmla="*/ 166988 h 308372"/>
                <a:gd name="connsiteX19" fmla="*/ 352426 w 440532"/>
                <a:gd name="connsiteY19" fmla="*/ 154186 h 308372"/>
                <a:gd name="connsiteX20" fmla="*/ 44053 w 440532"/>
                <a:gd name="connsiteY20" fmla="*/ 154186 h 308372"/>
                <a:gd name="connsiteX21" fmla="*/ 88107 w 440532"/>
                <a:gd name="connsiteY21" fmla="*/ 154186 h 308372"/>
                <a:gd name="connsiteX22" fmla="*/ 119150 w 440532"/>
                <a:gd name="connsiteY22" fmla="*/ 166988 h 308372"/>
                <a:gd name="connsiteX23" fmla="*/ 67388 w 440532"/>
                <a:gd name="connsiteY23" fmla="*/ 242292 h 308372"/>
                <a:gd name="connsiteX24" fmla="*/ 22027 w 440532"/>
                <a:gd name="connsiteY24" fmla="*/ 242292 h 308372"/>
                <a:gd name="connsiteX25" fmla="*/ 0 w 440532"/>
                <a:gd name="connsiteY25" fmla="*/ 220265 h 308372"/>
                <a:gd name="connsiteX26" fmla="*/ 0 w 440532"/>
                <a:gd name="connsiteY26" fmla="*/ 198239 h 308372"/>
                <a:gd name="connsiteX27" fmla="*/ 44053 w 440532"/>
                <a:gd name="connsiteY27" fmla="*/ 154186 h 308372"/>
                <a:gd name="connsiteX28" fmla="*/ 374452 w 440532"/>
                <a:gd name="connsiteY28" fmla="*/ 44053 h 308372"/>
                <a:gd name="connsiteX29" fmla="*/ 418505 w 440532"/>
                <a:gd name="connsiteY29" fmla="*/ 88106 h 308372"/>
                <a:gd name="connsiteX30" fmla="*/ 374452 w 440532"/>
                <a:gd name="connsiteY30" fmla="*/ 132159 h 308372"/>
                <a:gd name="connsiteX31" fmla="*/ 330399 w 440532"/>
                <a:gd name="connsiteY31" fmla="*/ 88106 h 308372"/>
                <a:gd name="connsiteX32" fmla="*/ 374452 w 440532"/>
                <a:gd name="connsiteY32" fmla="*/ 44053 h 308372"/>
                <a:gd name="connsiteX33" fmla="*/ 66080 w 440532"/>
                <a:gd name="connsiteY33" fmla="*/ 44053 h 308372"/>
                <a:gd name="connsiteX34" fmla="*/ 110133 w 440532"/>
                <a:gd name="connsiteY34" fmla="*/ 88106 h 308372"/>
                <a:gd name="connsiteX35" fmla="*/ 66080 w 440532"/>
                <a:gd name="connsiteY35" fmla="*/ 132159 h 308372"/>
                <a:gd name="connsiteX36" fmla="*/ 22027 w 440532"/>
                <a:gd name="connsiteY36" fmla="*/ 88106 h 308372"/>
                <a:gd name="connsiteX37" fmla="*/ 66080 w 440532"/>
                <a:gd name="connsiteY37" fmla="*/ 44053 h 308372"/>
                <a:gd name="connsiteX38" fmla="*/ 220266 w 440532"/>
                <a:gd name="connsiteY38" fmla="*/ 0 h 308372"/>
                <a:gd name="connsiteX39" fmla="*/ 297359 w 440532"/>
                <a:gd name="connsiteY39" fmla="*/ 77093 h 308372"/>
                <a:gd name="connsiteX40" fmla="*/ 220266 w 440532"/>
                <a:gd name="connsiteY40" fmla="*/ 154186 h 308372"/>
                <a:gd name="connsiteX41" fmla="*/ 143173 w 440532"/>
                <a:gd name="connsiteY41" fmla="*/ 77093 h 308372"/>
                <a:gd name="connsiteX42" fmla="*/ 220266 w 440532"/>
                <a:gd name="connsiteY42" fmla="*/ 0 h 30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40532" h="308372">
                  <a:moveTo>
                    <a:pt x="167402" y="176212"/>
                  </a:moveTo>
                  <a:lnTo>
                    <a:pt x="173115" y="176212"/>
                  </a:lnTo>
                  <a:cubicBezTo>
                    <a:pt x="187502" y="183096"/>
                    <a:pt x="203333" y="187226"/>
                    <a:pt x="220266" y="187226"/>
                  </a:cubicBezTo>
                  <a:cubicBezTo>
                    <a:pt x="237199" y="187226"/>
                    <a:pt x="253099" y="183096"/>
                    <a:pt x="267416" y="176212"/>
                  </a:cubicBezTo>
                  <a:lnTo>
                    <a:pt x="273129" y="176212"/>
                  </a:lnTo>
                  <a:cubicBezTo>
                    <a:pt x="316908" y="176212"/>
                    <a:pt x="352425" y="211730"/>
                    <a:pt x="352425" y="255508"/>
                  </a:cubicBezTo>
                  <a:lnTo>
                    <a:pt x="352425" y="275332"/>
                  </a:lnTo>
                  <a:cubicBezTo>
                    <a:pt x="352425" y="293573"/>
                    <a:pt x="337626" y="308372"/>
                    <a:pt x="319385" y="308372"/>
                  </a:cubicBezTo>
                  <a:lnTo>
                    <a:pt x="121146" y="308372"/>
                  </a:lnTo>
                  <a:cubicBezTo>
                    <a:pt x="102906" y="308372"/>
                    <a:pt x="88107" y="293573"/>
                    <a:pt x="88107" y="275332"/>
                  </a:cubicBezTo>
                  <a:lnTo>
                    <a:pt x="88107" y="255508"/>
                  </a:lnTo>
                  <a:cubicBezTo>
                    <a:pt x="88107" y="211730"/>
                    <a:pt x="123624" y="176212"/>
                    <a:pt x="167402" y="176212"/>
                  </a:cubicBezTo>
                  <a:close/>
                  <a:moveTo>
                    <a:pt x="352426" y="154186"/>
                  </a:moveTo>
                  <a:lnTo>
                    <a:pt x="396479" y="154186"/>
                  </a:lnTo>
                  <a:cubicBezTo>
                    <a:pt x="420777" y="154186"/>
                    <a:pt x="440532" y="173941"/>
                    <a:pt x="440532" y="198239"/>
                  </a:cubicBezTo>
                  <a:lnTo>
                    <a:pt x="440532" y="220265"/>
                  </a:lnTo>
                  <a:cubicBezTo>
                    <a:pt x="440532" y="232449"/>
                    <a:pt x="430689" y="242292"/>
                    <a:pt x="418506" y="242292"/>
                  </a:cubicBezTo>
                  <a:lnTo>
                    <a:pt x="373076" y="242292"/>
                  </a:lnTo>
                  <a:cubicBezTo>
                    <a:pt x="368808" y="209665"/>
                    <a:pt x="349122" y="182201"/>
                    <a:pt x="321383" y="166988"/>
                  </a:cubicBezTo>
                  <a:cubicBezTo>
                    <a:pt x="329367" y="159073"/>
                    <a:pt x="340312" y="154186"/>
                    <a:pt x="352426" y="154186"/>
                  </a:cubicBezTo>
                  <a:close/>
                  <a:moveTo>
                    <a:pt x="44053" y="154186"/>
                  </a:moveTo>
                  <a:lnTo>
                    <a:pt x="88107" y="154186"/>
                  </a:lnTo>
                  <a:cubicBezTo>
                    <a:pt x="100221" y="154186"/>
                    <a:pt x="111166" y="159073"/>
                    <a:pt x="119150" y="166988"/>
                  </a:cubicBezTo>
                  <a:cubicBezTo>
                    <a:pt x="91410" y="182201"/>
                    <a:pt x="71724" y="209665"/>
                    <a:pt x="67388" y="242292"/>
                  </a:cubicBezTo>
                  <a:lnTo>
                    <a:pt x="22027" y="242292"/>
                  </a:lnTo>
                  <a:cubicBezTo>
                    <a:pt x="9843" y="242292"/>
                    <a:pt x="0" y="232449"/>
                    <a:pt x="0" y="220265"/>
                  </a:cubicBezTo>
                  <a:lnTo>
                    <a:pt x="0" y="198239"/>
                  </a:lnTo>
                  <a:cubicBezTo>
                    <a:pt x="0" y="173941"/>
                    <a:pt x="19755" y="154186"/>
                    <a:pt x="44053" y="154186"/>
                  </a:cubicBezTo>
                  <a:close/>
                  <a:moveTo>
                    <a:pt x="374452" y="44053"/>
                  </a:moveTo>
                  <a:cubicBezTo>
                    <a:pt x="398750" y="44053"/>
                    <a:pt x="418505" y="63808"/>
                    <a:pt x="418505" y="88106"/>
                  </a:cubicBezTo>
                  <a:cubicBezTo>
                    <a:pt x="418505" y="112404"/>
                    <a:pt x="398750" y="132159"/>
                    <a:pt x="374452" y="132159"/>
                  </a:cubicBezTo>
                  <a:cubicBezTo>
                    <a:pt x="350154" y="132159"/>
                    <a:pt x="330399" y="112404"/>
                    <a:pt x="330399" y="88106"/>
                  </a:cubicBezTo>
                  <a:cubicBezTo>
                    <a:pt x="330399" y="63808"/>
                    <a:pt x="350154" y="44053"/>
                    <a:pt x="374452" y="44053"/>
                  </a:cubicBezTo>
                  <a:close/>
                  <a:moveTo>
                    <a:pt x="66080" y="44053"/>
                  </a:moveTo>
                  <a:cubicBezTo>
                    <a:pt x="90378" y="44053"/>
                    <a:pt x="110133" y="63808"/>
                    <a:pt x="110133" y="88106"/>
                  </a:cubicBezTo>
                  <a:cubicBezTo>
                    <a:pt x="110133" y="112404"/>
                    <a:pt x="90378" y="132159"/>
                    <a:pt x="66080" y="132159"/>
                  </a:cubicBezTo>
                  <a:cubicBezTo>
                    <a:pt x="41782" y="132159"/>
                    <a:pt x="22027" y="112404"/>
                    <a:pt x="22027" y="88106"/>
                  </a:cubicBezTo>
                  <a:cubicBezTo>
                    <a:pt x="22027" y="63808"/>
                    <a:pt x="41782" y="44053"/>
                    <a:pt x="66080" y="44053"/>
                  </a:cubicBezTo>
                  <a:close/>
                  <a:moveTo>
                    <a:pt x="220266" y="0"/>
                  </a:moveTo>
                  <a:cubicBezTo>
                    <a:pt x="262874" y="0"/>
                    <a:pt x="297359" y="34485"/>
                    <a:pt x="297359" y="77093"/>
                  </a:cubicBezTo>
                  <a:cubicBezTo>
                    <a:pt x="297359" y="119701"/>
                    <a:pt x="262874" y="154186"/>
                    <a:pt x="220266" y="154186"/>
                  </a:cubicBezTo>
                  <a:cubicBezTo>
                    <a:pt x="177658" y="154186"/>
                    <a:pt x="143173" y="119701"/>
                    <a:pt x="143173" y="77093"/>
                  </a:cubicBezTo>
                  <a:cubicBezTo>
                    <a:pt x="143173" y="34485"/>
                    <a:pt x="177658" y="0"/>
                    <a:pt x="2202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dirty="0">
                <a:latin typeface="Plus Jakarta Sans Medium" pitchFamily="2" charset="77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D6917633-2C76-0D0C-4B86-009643E5B96E}"/>
                </a:ext>
              </a:extLst>
            </p:cNvPr>
            <p:cNvSpPr txBox="1"/>
            <p:nvPr/>
          </p:nvSpPr>
          <p:spPr>
            <a:xfrm>
              <a:off x="7993295" y="2645125"/>
              <a:ext cx="440531" cy="352425"/>
            </a:xfrm>
            <a:custGeom>
              <a:avLst/>
              <a:gdLst>
                <a:gd name="connsiteX0" fmla="*/ 11013 w 440531"/>
                <a:gd name="connsiteY0" fmla="*/ 286346 h 352425"/>
                <a:gd name="connsiteX1" fmla="*/ 175683 w 440531"/>
                <a:gd name="connsiteY1" fmla="*/ 286346 h 352425"/>
                <a:gd name="connsiteX2" fmla="*/ 198239 w 440531"/>
                <a:gd name="connsiteY2" fmla="*/ 308372 h 352425"/>
                <a:gd name="connsiteX3" fmla="*/ 240089 w 440531"/>
                <a:gd name="connsiteY3" fmla="*/ 308372 h 352425"/>
                <a:gd name="connsiteX4" fmla="*/ 262625 w 440531"/>
                <a:gd name="connsiteY4" fmla="*/ 286346 h 352425"/>
                <a:gd name="connsiteX5" fmla="*/ 429518 w 440531"/>
                <a:gd name="connsiteY5" fmla="*/ 286346 h 352425"/>
                <a:gd name="connsiteX6" fmla="*/ 440531 w 440531"/>
                <a:gd name="connsiteY6" fmla="*/ 297359 h 352425"/>
                <a:gd name="connsiteX7" fmla="*/ 440531 w 440531"/>
                <a:gd name="connsiteY7" fmla="*/ 308372 h 352425"/>
                <a:gd name="connsiteX8" fmla="*/ 396478 w 440531"/>
                <a:gd name="connsiteY8" fmla="*/ 352425 h 352425"/>
                <a:gd name="connsiteX9" fmla="*/ 44053 w 440531"/>
                <a:gd name="connsiteY9" fmla="*/ 352425 h 352425"/>
                <a:gd name="connsiteX10" fmla="*/ 0 w 440531"/>
                <a:gd name="connsiteY10" fmla="*/ 308372 h 352425"/>
                <a:gd name="connsiteX11" fmla="*/ 0 w 440531"/>
                <a:gd name="connsiteY11" fmla="*/ 297359 h 352425"/>
                <a:gd name="connsiteX12" fmla="*/ 11013 w 440531"/>
                <a:gd name="connsiteY12" fmla="*/ 286346 h 352425"/>
                <a:gd name="connsiteX13" fmla="*/ 257206 w 440531"/>
                <a:gd name="connsiteY13" fmla="*/ 80990 h 352425"/>
                <a:gd name="connsiteX14" fmla="*/ 264995 w 440531"/>
                <a:gd name="connsiteY14" fmla="*/ 84216 h 352425"/>
                <a:gd name="connsiteX15" fmla="*/ 305152 w 440531"/>
                <a:gd name="connsiteY15" fmla="*/ 124374 h 352425"/>
                <a:gd name="connsiteX16" fmla="*/ 305152 w 440531"/>
                <a:gd name="connsiteY16" fmla="*/ 139951 h 352425"/>
                <a:gd name="connsiteX17" fmla="*/ 264995 w 440531"/>
                <a:gd name="connsiteY17" fmla="*/ 180108 h 352425"/>
                <a:gd name="connsiteX18" fmla="*/ 249417 w 440531"/>
                <a:gd name="connsiteY18" fmla="*/ 180108 h 352425"/>
                <a:gd name="connsiteX19" fmla="*/ 241632 w 440531"/>
                <a:gd name="connsiteY19" fmla="*/ 172322 h 352425"/>
                <a:gd name="connsiteX20" fmla="*/ 241632 w 440531"/>
                <a:gd name="connsiteY20" fmla="*/ 156746 h 352425"/>
                <a:gd name="connsiteX21" fmla="*/ 266213 w 440531"/>
                <a:gd name="connsiteY21" fmla="*/ 132159 h 352425"/>
                <a:gd name="connsiteX22" fmla="*/ 241632 w 440531"/>
                <a:gd name="connsiteY22" fmla="*/ 107578 h 352425"/>
                <a:gd name="connsiteX23" fmla="*/ 241632 w 440531"/>
                <a:gd name="connsiteY23" fmla="*/ 92002 h 352425"/>
                <a:gd name="connsiteX24" fmla="*/ 249417 w 440531"/>
                <a:gd name="connsiteY24" fmla="*/ 84216 h 352425"/>
                <a:gd name="connsiteX25" fmla="*/ 257206 w 440531"/>
                <a:gd name="connsiteY25" fmla="*/ 80990 h 352425"/>
                <a:gd name="connsiteX26" fmla="*/ 183326 w 440531"/>
                <a:gd name="connsiteY26" fmla="*/ 80983 h 352425"/>
                <a:gd name="connsiteX27" fmla="*/ 191115 w 440531"/>
                <a:gd name="connsiteY27" fmla="*/ 84209 h 352425"/>
                <a:gd name="connsiteX28" fmla="*/ 198900 w 440531"/>
                <a:gd name="connsiteY28" fmla="*/ 91995 h 352425"/>
                <a:gd name="connsiteX29" fmla="*/ 198900 w 440531"/>
                <a:gd name="connsiteY29" fmla="*/ 107572 h 352425"/>
                <a:gd name="connsiteX30" fmla="*/ 174320 w 440531"/>
                <a:gd name="connsiteY30" fmla="*/ 132159 h 352425"/>
                <a:gd name="connsiteX31" fmla="*/ 198907 w 440531"/>
                <a:gd name="connsiteY31" fmla="*/ 156739 h 352425"/>
                <a:gd name="connsiteX32" fmla="*/ 198907 w 440531"/>
                <a:gd name="connsiteY32" fmla="*/ 172316 h 352425"/>
                <a:gd name="connsiteX33" fmla="*/ 191122 w 440531"/>
                <a:gd name="connsiteY33" fmla="*/ 180101 h 352425"/>
                <a:gd name="connsiteX34" fmla="*/ 175545 w 440531"/>
                <a:gd name="connsiteY34" fmla="*/ 180101 h 352425"/>
                <a:gd name="connsiteX35" fmla="*/ 135381 w 440531"/>
                <a:gd name="connsiteY35" fmla="*/ 139943 h 352425"/>
                <a:gd name="connsiteX36" fmla="*/ 135381 w 440531"/>
                <a:gd name="connsiteY36" fmla="*/ 124367 h 352425"/>
                <a:gd name="connsiteX37" fmla="*/ 175538 w 440531"/>
                <a:gd name="connsiteY37" fmla="*/ 84209 h 352425"/>
                <a:gd name="connsiteX38" fmla="*/ 183326 w 440531"/>
                <a:gd name="connsiteY38" fmla="*/ 80983 h 352425"/>
                <a:gd name="connsiteX39" fmla="*/ 88107 w 440531"/>
                <a:gd name="connsiteY39" fmla="*/ 44053 h 352425"/>
                <a:gd name="connsiteX40" fmla="*/ 88107 w 440531"/>
                <a:gd name="connsiteY40" fmla="*/ 220266 h 352425"/>
                <a:gd name="connsiteX41" fmla="*/ 352426 w 440531"/>
                <a:gd name="connsiteY41" fmla="*/ 220266 h 352425"/>
                <a:gd name="connsiteX42" fmla="*/ 352426 w 440531"/>
                <a:gd name="connsiteY42" fmla="*/ 44053 h 352425"/>
                <a:gd name="connsiteX43" fmla="*/ 77094 w 440531"/>
                <a:gd name="connsiteY43" fmla="*/ 0 h 352425"/>
                <a:gd name="connsiteX44" fmla="*/ 363439 w 440531"/>
                <a:gd name="connsiteY44" fmla="*/ 0 h 352425"/>
                <a:gd name="connsiteX45" fmla="*/ 396479 w 440531"/>
                <a:gd name="connsiteY45" fmla="*/ 33040 h 352425"/>
                <a:gd name="connsiteX46" fmla="*/ 396479 w 440531"/>
                <a:gd name="connsiteY46" fmla="*/ 264319 h 352425"/>
                <a:gd name="connsiteX47" fmla="*/ 44054 w 440531"/>
                <a:gd name="connsiteY47" fmla="*/ 264319 h 352425"/>
                <a:gd name="connsiteX48" fmla="*/ 44054 w 440531"/>
                <a:gd name="connsiteY48" fmla="*/ 33040 h 352425"/>
                <a:gd name="connsiteX49" fmla="*/ 77094 w 440531"/>
                <a:gd name="connsiteY49" fmla="*/ 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40531" h="352425">
                  <a:moveTo>
                    <a:pt x="11013" y="286346"/>
                  </a:moveTo>
                  <a:lnTo>
                    <a:pt x="175683" y="286346"/>
                  </a:lnTo>
                  <a:cubicBezTo>
                    <a:pt x="175511" y="296347"/>
                    <a:pt x="185374" y="308372"/>
                    <a:pt x="198239" y="308372"/>
                  </a:cubicBezTo>
                  <a:lnTo>
                    <a:pt x="240089" y="308372"/>
                  </a:lnTo>
                  <a:cubicBezTo>
                    <a:pt x="252500" y="308372"/>
                    <a:pt x="262116" y="299981"/>
                    <a:pt x="262625" y="286346"/>
                  </a:cubicBezTo>
                  <a:lnTo>
                    <a:pt x="429518" y="286346"/>
                  </a:lnTo>
                  <a:cubicBezTo>
                    <a:pt x="435575" y="286346"/>
                    <a:pt x="440531" y="291302"/>
                    <a:pt x="440531" y="297359"/>
                  </a:cubicBezTo>
                  <a:lnTo>
                    <a:pt x="440531" y="308372"/>
                  </a:lnTo>
                  <a:cubicBezTo>
                    <a:pt x="440531" y="332602"/>
                    <a:pt x="420707" y="352425"/>
                    <a:pt x="396478" y="352425"/>
                  </a:cubicBezTo>
                  <a:lnTo>
                    <a:pt x="44053" y="352425"/>
                  </a:lnTo>
                  <a:cubicBezTo>
                    <a:pt x="19824" y="352425"/>
                    <a:pt x="0" y="332602"/>
                    <a:pt x="0" y="308372"/>
                  </a:cubicBezTo>
                  <a:lnTo>
                    <a:pt x="0" y="297359"/>
                  </a:lnTo>
                  <a:cubicBezTo>
                    <a:pt x="0" y="291302"/>
                    <a:pt x="4956" y="286346"/>
                    <a:pt x="11013" y="286346"/>
                  </a:cubicBezTo>
                  <a:close/>
                  <a:moveTo>
                    <a:pt x="257206" y="80990"/>
                  </a:moveTo>
                  <a:cubicBezTo>
                    <a:pt x="260025" y="80990"/>
                    <a:pt x="262844" y="82065"/>
                    <a:pt x="264995" y="84216"/>
                  </a:cubicBezTo>
                  <a:lnTo>
                    <a:pt x="305152" y="124374"/>
                  </a:lnTo>
                  <a:cubicBezTo>
                    <a:pt x="309454" y="128676"/>
                    <a:pt x="309454" y="135649"/>
                    <a:pt x="305152" y="139951"/>
                  </a:cubicBezTo>
                  <a:lnTo>
                    <a:pt x="264995" y="180108"/>
                  </a:lnTo>
                  <a:cubicBezTo>
                    <a:pt x="260693" y="184410"/>
                    <a:pt x="253719" y="184410"/>
                    <a:pt x="249417" y="180108"/>
                  </a:cubicBezTo>
                  <a:lnTo>
                    <a:pt x="241632" y="172322"/>
                  </a:lnTo>
                  <a:cubicBezTo>
                    <a:pt x="237330" y="168020"/>
                    <a:pt x="237330" y="161048"/>
                    <a:pt x="241632" y="156746"/>
                  </a:cubicBezTo>
                  <a:lnTo>
                    <a:pt x="266213" y="132159"/>
                  </a:lnTo>
                  <a:lnTo>
                    <a:pt x="241632" y="107578"/>
                  </a:lnTo>
                  <a:cubicBezTo>
                    <a:pt x="237330" y="103276"/>
                    <a:pt x="237330" y="96304"/>
                    <a:pt x="241632" y="92002"/>
                  </a:cubicBezTo>
                  <a:lnTo>
                    <a:pt x="249417" y="84216"/>
                  </a:lnTo>
                  <a:cubicBezTo>
                    <a:pt x="251568" y="82065"/>
                    <a:pt x="254387" y="80990"/>
                    <a:pt x="257206" y="80990"/>
                  </a:cubicBezTo>
                  <a:close/>
                  <a:moveTo>
                    <a:pt x="183326" y="80983"/>
                  </a:moveTo>
                  <a:cubicBezTo>
                    <a:pt x="186145" y="80983"/>
                    <a:pt x="188964" y="82058"/>
                    <a:pt x="191115" y="84209"/>
                  </a:cubicBezTo>
                  <a:lnTo>
                    <a:pt x="198900" y="91995"/>
                  </a:lnTo>
                  <a:cubicBezTo>
                    <a:pt x="203202" y="96297"/>
                    <a:pt x="203202" y="103270"/>
                    <a:pt x="198900" y="107572"/>
                  </a:cubicBezTo>
                  <a:lnTo>
                    <a:pt x="174320" y="132159"/>
                  </a:lnTo>
                  <a:lnTo>
                    <a:pt x="198907" y="156739"/>
                  </a:lnTo>
                  <a:cubicBezTo>
                    <a:pt x="203209" y="161041"/>
                    <a:pt x="203209" y="168014"/>
                    <a:pt x="198907" y="172316"/>
                  </a:cubicBezTo>
                  <a:lnTo>
                    <a:pt x="191122" y="180101"/>
                  </a:lnTo>
                  <a:cubicBezTo>
                    <a:pt x="186820" y="184403"/>
                    <a:pt x="179847" y="184403"/>
                    <a:pt x="175545" y="180101"/>
                  </a:cubicBezTo>
                  <a:lnTo>
                    <a:pt x="135381" y="139943"/>
                  </a:lnTo>
                  <a:cubicBezTo>
                    <a:pt x="131078" y="135641"/>
                    <a:pt x="131078" y="128669"/>
                    <a:pt x="135381" y="124367"/>
                  </a:cubicBezTo>
                  <a:lnTo>
                    <a:pt x="175538" y="84209"/>
                  </a:lnTo>
                  <a:cubicBezTo>
                    <a:pt x="177689" y="82058"/>
                    <a:pt x="180508" y="80983"/>
                    <a:pt x="183326" y="80983"/>
                  </a:cubicBezTo>
                  <a:close/>
                  <a:moveTo>
                    <a:pt x="88107" y="44053"/>
                  </a:moveTo>
                  <a:lnTo>
                    <a:pt x="88107" y="220266"/>
                  </a:lnTo>
                  <a:lnTo>
                    <a:pt x="352426" y="220266"/>
                  </a:lnTo>
                  <a:lnTo>
                    <a:pt x="352426" y="44053"/>
                  </a:lnTo>
                  <a:close/>
                  <a:moveTo>
                    <a:pt x="77094" y="0"/>
                  </a:moveTo>
                  <a:lnTo>
                    <a:pt x="363439" y="0"/>
                  </a:lnTo>
                  <a:cubicBezTo>
                    <a:pt x="381611" y="0"/>
                    <a:pt x="396479" y="14868"/>
                    <a:pt x="396479" y="33040"/>
                  </a:cubicBezTo>
                  <a:lnTo>
                    <a:pt x="396479" y="264319"/>
                  </a:lnTo>
                  <a:lnTo>
                    <a:pt x="44054" y="264319"/>
                  </a:lnTo>
                  <a:lnTo>
                    <a:pt x="44054" y="33040"/>
                  </a:lnTo>
                  <a:cubicBezTo>
                    <a:pt x="44054" y="14868"/>
                    <a:pt x="58922" y="0"/>
                    <a:pt x="770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dirty="0">
                <a:latin typeface="Plus Jakarta Sans Medium" pitchFamily="2" charset="77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ECCBE065-8908-5254-D7F7-B76CB8B4F8EA}"/>
                </a:ext>
              </a:extLst>
            </p:cNvPr>
            <p:cNvSpPr txBox="1"/>
            <p:nvPr/>
          </p:nvSpPr>
          <p:spPr>
            <a:xfrm>
              <a:off x="7140879" y="4204984"/>
              <a:ext cx="352421" cy="352425"/>
            </a:xfrm>
            <a:custGeom>
              <a:avLst/>
              <a:gdLst>
                <a:gd name="connsiteX0" fmla="*/ 176289 w 352421"/>
                <a:gd name="connsiteY0" fmla="*/ 169302 h 352425"/>
                <a:gd name="connsiteX1" fmla="*/ 192803 w 352421"/>
                <a:gd name="connsiteY1" fmla="*/ 185822 h 352425"/>
                <a:gd name="connsiteX2" fmla="*/ 172510 w 352421"/>
                <a:gd name="connsiteY2" fmla="*/ 340366 h 352425"/>
                <a:gd name="connsiteX3" fmla="*/ 156617 w 352421"/>
                <a:gd name="connsiteY3" fmla="*/ 352425 h 352425"/>
                <a:gd name="connsiteX4" fmla="*/ 140703 w 352421"/>
                <a:gd name="connsiteY4" fmla="*/ 331438 h 352425"/>
                <a:gd name="connsiteX5" fmla="*/ 159770 w 352421"/>
                <a:gd name="connsiteY5" fmla="*/ 185822 h 352425"/>
                <a:gd name="connsiteX6" fmla="*/ 176289 w 352421"/>
                <a:gd name="connsiteY6" fmla="*/ 169302 h 352425"/>
                <a:gd name="connsiteX7" fmla="*/ 335276 w 352421"/>
                <a:gd name="connsiteY7" fmla="*/ 127411 h 352425"/>
                <a:gd name="connsiteX8" fmla="*/ 348365 w 352421"/>
                <a:gd name="connsiteY8" fmla="*/ 140124 h 352425"/>
                <a:gd name="connsiteX9" fmla="*/ 352378 w 352421"/>
                <a:gd name="connsiteY9" fmla="*/ 189918 h 352425"/>
                <a:gd name="connsiteX10" fmla="*/ 335858 w 352421"/>
                <a:gd name="connsiteY10" fmla="*/ 206300 h 352425"/>
                <a:gd name="connsiteX11" fmla="*/ 335721 w 352421"/>
                <a:gd name="connsiteY11" fmla="*/ 206300 h 352425"/>
                <a:gd name="connsiteX12" fmla="*/ 319338 w 352421"/>
                <a:gd name="connsiteY12" fmla="*/ 189642 h 352425"/>
                <a:gd name="connsiteX13" fmla="*/ 316103 w 352421"/>
                <a:gd name="connsiteY13" fmla="*/ 147241 h 352425"/>
                <a:gd name="connsiteX14" fmla="*/ 328672 w 352421"/>
                <a:gd name="connsiteY14" fmla="*/ 127548 h 352425"/>
                <a:gd name="connsiteX15" fmla="*/ 335276 w 352421"/>
                <a:gd name="connsiteY15" fmla="*/ 127411 h 352425"/>
                <a:gd name="connsiteX16" fmla="*/ 175696 w 352421"/>
                <a:gd name="connsiteY16" fmla="*/ 113045 h 352425"/>
                <a:gd name="connsiteX17" fmla="*/ 247909 w 352421"/>
                <a:gd name="connsiteY17" fmla="*/ 183750 h 352425"/>
                <a:gd name="connsiteX18" fmla="*/ 240152 w 352421"/>
                <a:gd name="connsiteY18" fmla="*/ 288452 h 352425"/>
                <a:gd name="connsiteX19" fmla="*/ 221168 w 352421"/>
                <a:gd name="connsiteY19" fmla="*/ 302060 h 352425"/>
                <a:gd name="connsiteX20" fmla="*/ 207566 w 352421"/>
                <a:gd name="connsiteY20" fmla="*/ 283076 h 352425"/>
                <a:gd name="connsiteX21" fmla="*/ 214869 w 352421"/>
                <a:gd name="connsiteY21" fmla="*/ 184266 h 352425"/>
                <a:gd name="connsiteX22" fmla="*/ 175208 w 352421"/>
                <a:gd name="connsiteY22" fmla="*/ 146085 h 352425"/>
                <a:gd name="connsiteX23" fmla="*/ 137728 w 352421"/>
                <a:gd name="connsiteY23" fmla="*/ 182112 h 352425"/>
                <a:gd name="connsiteX24" fmla="*/ 127837 w 352421"/>
                <a:gd name="connsiteY24" fmla="*/ 287440 h 352425"/>
                <a:gd name="connsiteX25" fmla="*/ 108316 w 352421"/>
                <a:gd name="connsiteY25" fmla="*/ 300271 h 352425"/>
                <a:gd name="connsiteX26" fmla="*/ 95486 w 352421"/>
                <a:gd name="connsiteY26" fmla="*/ 280750 h 352425"/>
                <a:gd name="connsiteX27" fmla="*/ 104688 w 352421"/>
                <a:gd name="connsiteY27" fmla="*/ 182628 h 352425"/>
                <a:gd name="connsiteX28" fmla="*/ 175696 w 352421"/>
                <a:gd name="connsiteY28" fmla="*/ 113045 h 352425"/>
                <a:gd name="connsiteX29" fmla="*/ 87394 w 352421"/>
                <a:gd name="connsiteY29" fmla="*/ 95821 h 352425"/>
                <a:gd name="connsiteX30" fmla="*/ 99506 w 352421"/>
                <a:gd name="connsiteY30" fmla="*/ 99430 h 352425"/>
                <a:gd name="connsiteX31" fmla="*/ 101908 w 352421"/>
                <a:gd name="connsiteY31" fmla="*/ 122668 h 352425"/>
                <a:gd name="connsiteX32" fmla="*/ 82635 w 352421"/>
                <a:gd name="connsiteY32" fmla="*/ 178401 h 352425"/>
                <a:gd name="connsiteX33" fmla="*/ 75848 w 352421"/>
                <a:gd name="connsiteY33" fmla="*/ 261917 h 352425"/>
                <a:gd name="connsiteX34" fmla="*/ 56650 w 352421"/>
                <a:gd name="connsiteY34" fmla="*/ 275243 h 352425"/>
                <a:gd name="connsiteX35" fmla="*/ 43325 w 352421"/>
                <a:gd name="connsiteY35" fmla="*/ 256046 h 352425"/>
                <a:gd name="connsiteX36" fmla="*/ 49595 w 352421"/>
                <a:gd name="connsiteY36" fmla="*/ 178918 h 352425"/>
                <a:gd name="connsiteX37" fmla="*/ 76268 w 352421"/>
                <a:gd name="connsiteY37" fmla="*/ 101825 h 352425"/>
                <a:gd name="connsiteX38" fmla="*/ 87394 w 352421"/>
                <a:gd name="connsiteY38" fmla="*/ 95821 h 352425"/>
                <a:gd name="connsiteX39" fmla="*/ 174857 w 352421"/>
                <a:gd name="connsiteY39" fmla="*/ 56525 h 352425"/>
                <a:gd name="connsiteX40" fmla="*/ 302996 w 352421"/>
                <a:gd name="connsiteY40" fmla="*/ 181684 h 352425"/>
                <a:gd name="connsiteX41" fmla="*/ 303073 w 352421"/>
                <a:gd name="connsiteY41" fmla="*/ 191608 h 352425"/>
                <a:gd name="connsiteX42" fmla="*/ 298942 w 352421"/>
                <a:gd name="connsiteY42" fmla="*/ 264180 h 352425"/>
                <a:gd name="connsiteX43" fmla="*/ 280646 w 352421"/>
                <a:gd name="connsiteY43" fmla="*/ 278711 h 352425"/>
                <a:gd name="connsiteX44" fmla="*/ 266115 w 352421"/>
                <a:gd name="connsiteY44" fmla="*/ 260415 h 352425"/>
                <a:gd name="connsiteX45" fmla="*/ 269956 w 352421"/>
                <a:gd name="connsiteY45" fmla="*/ 182200 h 352425"/>
                <a:gd name="connsiteX46" fmla="*/ 174361 w 352421"/>
                <a:gd name="connsiteY46" fmla="*/ 89565 h 352425"/>
                <a:gd name="connsiteX47" fmla="*/ 150958 w 352421"/>
                <a:gd name="connsiteY47" fmla="*/ 92104 h 352425"/>
                <a:gd name="connsiteX48" fmla="*/ 131072 w 352421"/>
                <a:gd name="connsiteY48" fmla="*/ 79832 h 352425"/>
                <a:gd name="connsiteX49" fmla="*/ 143345 w 352421"/>
                <a:gd name="connsiteY49" fmla="*/ 59946 h 352425"/>
                <a:gd name="connsiteX50" fmla="*/ 174857 w 352421"/>
                <a:gd name="connsiteY50" fmla="*/ 56525 h 352425"/>
                <a:gd name="connsiteX51" fmla="*/ 174010 w 352421"/>
                <a:gd name="connsiteY51" fmla="*/ 13 h 352425"/>
                <a:gd name="connsiteX52" fmla="*/ 320748 w 352421"/>
                <a:gd name="connsiteY52" fmla="*/ 77677 h 352425"/>
                <a:gd name="connsiteX53" fmla="*/ 316729 w 352421"/>
                <a:gd name="connsiteY53" fmla="*/ 100688 h 352425"/>
                <a:gd name="connsiteX54" fmla="*/ 293725 w 352421"/>
                <a:gd name="connsiteY54" fmla="*/ 96655 h 352425"/>
                <a:gd name="connsiteX55" fmla="*/ 173528 w 352421"/>
                <a:gd name="connsiteY55" fmla="*/ 33060 h 352425"/>
                <a:gd name="connsiteX56" fmla="*/ 71875 w 352421"/>
                <a:gd name="connsiteY56" fmla="*/ 73575 h 352425"/>
                <a:gd name="connsiteX57" fmla="*/ 33137 w 352421"/>
                <a:gd name="connsiteY57" fmla="*/ 169253 h 352425"/>
                <a:gd name="connsiteX58" fmla="*/ 33026 w 352421"/>
                <a:gd name="connsiteY58" fmla="*/ 185525 h 352425"/>
                <a:gd name="connsiteX59" fmla="*/ 16527 w 352421"/>
                <a:gd name="connsiteY59" fmla="*/ 201563 h 352425"/>
                <a:gd name="connsiteX60" fmla="*/ 16031 w 352421"/>
                <a:gd name="connsiteY60" fmla="*/ 201549 h 352425"/>
                <a:gd name="connsiteX61" fmla="*/ 7 w 352421"/>
                <a:gd name="connsiteY61" fmla="*/ 184554 h 352425"/>
                <a:gd name="connsiteX62" fmla="*/ 89 w 352421"/>
                <a:gd name="connsiteY62" fmla="*/ 169776 h 352425"/>
                <a:gd name="connsiteX63" fmla="*/ 48493 w 352421"/>
                <a:gd name="connsiteY63" fmla="*/ 50206 h 352425"/>
                <a:gd name="connsiteX64" fmla="*/ 174010 w 352421"/>
                <a:gd name="connsiteY64" fmla="*/ 13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52421" h="352425">
                  <a:moveTo>
                    <a:pt x="176289" y="169302"/>
                  </a:moveTo>
                  <a:cubicBezTo>
                    <a:pt x="185417" y="169302"/>
                    <a:pt x="192809" y="176701"/>
                    <a:pt x="192803" y="185822"/>
                  </a:cubicBezTo>
                  <a:cubicBezTo>
                    <a:pt x="193876" y="254042"/>
                    <a:pt x="181824" y="307388"/>
                    <a:pt x="172510" y="340366"/>
                  </a:cubicBezTo>
                  <a:cubicBezTo>
                    <a:pt x="170459" y="347662"/>
                    <a:pt x="163830" y="352425"/>
                    <a:pt x="156617" y="352425"/>
                  </a:cubicBezTo>
                  <a:cubicBezTo>
                    <a:pt x="142183" y="352425"/>
                    <a:pt x="138824" y="338129"/>
                    <a:pt x="140703" y="331438"/>
                  </a:cubicBezTo>
                  <a:cubicBezTo>
                    <a:pt x="154167" y="283496"/>
                    <a:pt x="160554" y="235554"/>
                    <a:pt x="159770" y="185822"/>
                  </a:cubicBezTo>
                  <a:cubicBezTo>
                    <a:pt x="159770" y="176695"/>
                    <a:pt x="167169" y="169302"/>
                    <a:pt x="176289" y="169302"/>
                  </a:cubicBezTo>
                  <a:close/>
                  <a:moveTo>
                    <a:pt x="335276" y="127411"/>
                  </a:moveTo>
                  <a:cubicBezTo>
                    <a:pt x="341621" y="128580"/>
                    <a:pt x="346889" y="133454"/>
                    <a:pt x="348365" y="140124"/>
                  </a:cubicBezTo>
                  <a:cubicBezTo>
                    <a:pt x="352653" y="159555"/>
                    <a:pt x="352502" y="174651"/>
                    <a:pt x="352378" y="189918"/>
                  </a:cubicBezTo>
                  <a:cubicBezTo>
                    <a:pt x="352302" y="198996"/>
                    <a:pt x="344924" y="206300"/>
                    <a:pt x="335858" y="206300"/>
                  </a:cubicBezTo>
                  <a:lnTo>
                    <a:pt x="335721" y="206300"/>
                  </a:lnTo>
                  <a:cubicBezTo>
                    <a:pt x="326600" y="206224"/>
                    <a:pt x="319262" y="198776"/>
                    <a:pt x="319338" y="189642"/>
                  </a:cubicBezTo>
                  <a:cubicBezTo>
                    <a:pt x="319483" y="172992"/>
                    <a:pt x="319345" y="161978"/>
                    <a:pt x="316103" y="147241"/>
                  </a:cubicBezTo>
                  <a:cubicBezTo>
                    <a:pt x="314134" y="138327"/>
                    <a:pt x="319765" y="129517"/>
                    <a:pt x="328672" y="127548"/>
                  </a:cubicBezTo>
                  <a:cubicBezTo>
                    <a:pt x="330926" y="127044"/>
                    <a:pt x="333161" y="127022"/>
                    <a:pt x="335276" y="127411"/>
                  </a:cubicBezTo>
                  <a:close/>
                  <a:moveTo>
                    <a:pt x="175696" y="113045"/>
                  </a:moveTo>
                  <a:cubicBezTo>
                    <a:pt x="214911" y="113623"/>
                    <a:pt x="247303" y="145341"/>
                    <a:pt x="247909" y="183750"/>
                  </a:cubicBezTo>
                  <a:cubicBezTo>
                    <a:pt x="248453" y="218786"/>
                    <a:pt x="245851" y="254015"/>
                    <a:pt x="240152" y="288452"/>
                  </a:cubicBezTo>
                  <a:cubicBezTo>
                    <a:pt x="239622" y="291667"/>
                    <a:pt x="234913" y="304352"/>
                    <a:pt x="221168" y="302060"/>
                  </a:cubicBezTo>
                  <a:cubicBezTo>
                    <a:pt x="212171" y="300573"/>
                    <a:pt x="206072" y="292065"/>
                    <a:pt x="207566" y="283076"/>
                  </a:cubicBezTo>
                  <a:cubicBezTo>
                    <a:pt x="212935" y="250573"/>
                    <a:pt x="215400" y="217340"/>
                    <a:pt x="214869" y="184266"/>
                  </a:cubicBezTo>
                  <a:cubicBezTo>
                    <a:pt x="214546" y="163527"/>
                    <a:pt x="196760" y="146408"/>
                    <a:pt x="175208" y="146085"/>
                  </a:cubicBezTo>
                  <a:cubicBezTo>
                    <a:pt x="151439" y="145981"/>
                    <a:pt x="137446" y="164250"/>
                    <a:pt x="137728" y="182112"/>
                  </a:cubicBezTo>
                  <a:cubicBezTo>
                    <a:pt x="138279" y="217519"/>
                    <a:pt x="134954" y="252962"/>
                    <a:pt x="127837" y="287440"/>
                  </a:cubicBezTo>
                  <a:cubicBezTo>
                    <a:pt x="125985" y="296375"/>
                    <a:pt x="117298" y="302109"/>
                    <a:pt x="108316" y="300271"/>
                  </a:cubicBezTo>
                  <a:cubicBezTo>
                    <a:pt x="99388" y="298432"/>
                    <a:pt x="93634" y="289684"/>
                    <a:pt x="95486" y="280750"/>
                  </a:cubicBezTo>
                  <a:cubicBezTo>
                    <a:pt x="102107" y="248646"/>
                    <a:pt x="105204" y="215626"/>
                    <a:pt x="104688" y="182628"/>
                  </a:cubicBezTo>
                  <a:cubicBezTo>
                    <a:pt x="104103" y="145444"/>
                    <a:pt x="133529" y="112997"/>
                    <a:pt x="175696" y="113045"/>
                  </a:cubicBezTo>
                  <a:close/>
                  <a:moveTo>
                    <a:pt x="87394" y="95821"/>
                  </a:moveTo>
                  <a:cubicBezTo>
                    <a:pt x="91595" y="95389"/>
                    <a:pt x="95961" y="96559"/>
                    <a:pt x="99506" y="99430"/>
                  </a:cubicBezTo>
                  <a:cubicBezTo>
                    <a:pt x="106582" y="105191"/>
                    <a:pt x="107656" y="115591"/>
                    <a:pt x="101908" y="122668"/>
                  </a:cubicBezTo>
                  <a:cubicBezTo>
                    <a:pt x="88968" y="138561"/>
                    <a:pt x="82312" y="157834"/>
                    <a:pt x="82635" y="178401"/>
                  </a:cubicBezTo>
                  <a:cubicBezTo>
                    <a:pt x="83076" y="206396"/>
                    <a:pt x="80797" y="234494"/>
                    <a:pt x="75848" y="261917"/>
                  </a:cubicBezTo>
                  <a:cubicBezTo>
                    <a:pt x="75284" y="265048"/>
                    <a:pt x="70493" y="277652"/>
                    <a:pt x="56650" y="275243"/>
                  </a:cubicBezTo>
                  <a:cubicBezTo>
                    <a:pt x="47668" y="273618"/>
                    <a:pt x="41714" y="265028"/>
                    <a:pt x="43325" y="256046"/>
                  </a:cubicBezTo>
                  <a:cubicBezTo>
                    <a:pt x="47895" y="230729"/>
                    <a:pt x="50002" y="204785"/>
                    <a:pt x="49595" y="178918"/>
                  </a:cubicBezTo>
                  <a:cubicBezTo>
                    <a:pt x="49155" y="150889"/>
                    <a:pt x="58633" y="123507"/>
                    <a:pt x="76268" y="101825"/>
                  </a:cubicBezTo>
                  <a:cubicBezTo>
                    <a:pt x="79156" y="98287"/>
                    <a:pt x="83193" y="96253"/>
                    <a:pt x="87394" y="95821"/>
                  </a:cubicBezTo>
                  <a:close/>
                  <a:moveTo>
                    <a:pt x="174857" y="56525"/>
                  </a:moveTo>
                  <a:cubicBezTo>
                    <a:pt x="244440" y="57557"/>
                    <a:pt x="301922" y="113712"/>
                    <a:pt x="302996" y="181684"/>
                  </a:cubicBezTo>
                  <a:cubicBezTo>
                    <a:pt x="303039" y="184423"/>
                    <a:pt x="303073" y="188869"/>
                    <a:pt x="303073" y="191608"/>
                  </a:cubicBezTo>
                  <a:cubicBezTo>
                    <a:pt x="303073" y="211702"/>
                    <a:pt x="301222" y="244215"/>
                    <a:pt x="298942" y="264180"/>
                  </a:cubicBezTo>
                  <a:cubicBezTo>
                    <a:pt x="298206" y="270534"/>
                    <a:pt x="292155" y="280053"/>
                    <a:pt x="280646" y="278711"/>
                  </a:cubicBezTo>
                  <a:cubicBezTo>
                    <a:pt x="271588" y="277679"/>
                    <a:pt x="265083" y="269480"/>
                    <a:pt x="266115" y="260415"/>
                  </a:cubicBezTo>
                  <a:cubicBezTo>
                    <a:pt x="269075" y="234589"/>
                    <a:pt x="270362" y="208274"/>
                    <a:pt x="269956" y="182200"/>
                  </a:cubicBezTo>
                  <a:cubicBezTo>
                    <a:pt x="269165" y="131897"/>
                    <a:pt x="226282" y="90343"/>
                    <a:pt x="174361" y="89565"/>
                  </a:cubicBezTo>
                  <a:cubicBezTo>
                    <a:pt x="166425" y="89510"/>
                    <a:pt x="158564" y="90308"/>
                    <a:pt x="150958" y="92104"/>
                  </a:cubicBezTo>
                  <a:cubicBezTo>
                    <a:pt x="142085" y="94169"/>
                    <a:pt x="133178" y="88704"/>
                    <a:pt x="131072" y="79832"/>
                  </a:cubicBezTo>
                  <a:cubicBezTo>
                    <a:pt x="128979" y="70946"/>
                    <a:pt x="134472" y="62052"/>
                    <a:pt x="143345" y="59946"/>
                  </a:cubicBezTo>
                  <a:cubicBezTo>
                    <a:pt x="153608" y="57516"/>
                    <a:pt x="164249" y="56243"/>
                    <a:pt x="174857" y="56525"/>
                  </a:cubicBezTo>
                  <a:close/>
                  <a:moveTo>
                    <a:pt x="174010" y="13"/>
                  </a:moveTo>
                  <a:cubicBezTo>
                    <a:pt x="232373" y="887"/>
                    <a:pt x="287227" y="29914"/>
                    <a:pt x="320748" y="77677"/>
                  </a:cubicBezTo>
                  <a:cubicBezTo>
                    <a:pt x="325993" y="85139"/>
                    <a:pt x="324190" y="95443"/>
                    <a:pt x="316729" y="100688"/>
                  </a:cubicBezTo>
                  <a:cubicBezTo>
                    <a:pt x="309253" y="105913"/>
                    <a:pt x="298962" y="104130"/>
                    <a:pt x="293725" y="96655"/>
                  </a:cubicBezTo>
                  <a:cubicBezTo>
                    <a:pt x="266267" y="57537"/>
                    <a:pt x="221332" y="33768"/>
                    <a:pt x="173528" y="33060"/>
                  </a:cubicBezTo>
                  <a:cubicBezTo>
                    <a:pt x="134747" y="32502"/>
                    <a:pt x="98556" y="46868"/>
                    <a:pt x="71875" y="73575"/>
                  </a:cubicBezTo>
                  <a:cubicBezTo>
                    <a:pt x="46324" y="99140"/>
                    <a:pt x="32565" y="133115"/>
                    <a:pt x="33137" y="169253"/>
                  </a:cubicBezTo>
                  <a:lnTo>
                    <a:pt x="33026" y="185525"/>
                  </a:lnTo>
                  <a:cubicBezTo>
                    <a:pt x="32765" y="194473"/>
                    <a:pt x="25420" y="201563"/>
                    <a:pt x="16527" y="201563"/>
                  </a:cubicBezTo>
                  <a:cubicBezTo>
                    <a:pt x="16362" y="201563"/>
                    <a:pt x="16190" y="201563"/>
                    <a:pt x="16031" y="201549"/>
                  </a:cubicBezTo>
                  <a:cubicBezTo>
                    <a:pt x="6911" y="201287"/>
                    <a:pt x="-262" y="193675"/>
                    <a:pt x="7" y="184554"/>
                  </a:cubicBezTo>
                  <a:lnTo>
                    <a:pt x="89" y="169776"/>
                  </a:lnTo>
                  <a:cubicBezTo>
                    <a:pt x="-627" y="124615"/>
                    <a:pt x="16575" y="82165"/>
                    <a:pt x="48493" y="50206"/>
                  </a:cubicBezTo>
                  <a:cubicBezTo>
                    <a:pt x="81540" y="17146"/>
                    <a:pt x="125971" y="-565"/>
                    <a:pt x="174010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dirty="0">
                <a:latin typeface="Plus Jakarta Sans Medium" pitchFamily="2" charset="7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B60644B-B970-7F78-47D1-B153B66124A2}"/>
              </a:ext>
            </a:extLst>
          </p:cNvPr>
          <p:cNvSpPr txBox="1"/>
          <p:nvPr/>
        </p:nvSpPr>
        <p:spPr>
          <a:xfrm>
            <a:off x="1028072" y="538113"/>
            <a:ext cx="4853158" cy="13311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6A5B82-1768-3699-788D-7856DB071E8B}"/>
              </a:ext>
            </a:extLst>
          </p:cNvPr>
          <p:cNvSpPr txBox="1"/>
          <p:nvPr/>
        </p:nvSpPr>
        <p:spPr>
          <a:xfrm>
            <a:off x="830904" y="2049300"/>
            <a:ext cx="5062507" cy="19236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rgbClr val="8497B0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CD86C9-F99F-793C-8899-EA65D14078AB}"/>
              </a:ext>
            </a:extLst>
          </p:cNvPr>
          <p:cNvSpPr txBox="1"/>
          <p:nvPr/>
        </p:nvSpPr>
        <p:spPr>
          <a:xfrm>
            <a:off x="3460313" y="4806683"/>
            <a:ext cx="1776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tabLst>
                <a:tab pos="10226675" algn="l"/>
              </a:tabLst>
            </a:pPr>
            <a:r>
              <a:rPr lang="fa-IR" sz="12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748CAD6-DD52-F7B4-6EEB-B61DF9A339B5}"/>
              </a:ext>
            </a:extLst>
          </p:cNvPr>
          <p:cNvGrpSpPr/>
          <p:nvPr/>
        </p:nvGrpSpPr>
        <p:grpSpPr>
          <a:xfrm>
            <a:off x="3502992" y="4726983"/>
            <a:ext cx="2307333" cy="1177871"/>
            <a:chOff x="3502992" y="4726983"/>
            <a:chExt cx="2307333" cy="1177871"/>
          </a:xfrm>
        </p:grpSpPr>
        <p:sp>
          <p:nvSpPr>
            <p:cNvPr id="74" name="Rectangle: Rounded Corners 14">
              <a:extLst>
                <a:ext uri="{FF2B5EF4-FFF2-40B4-BE49-F238E27FC236}">
                  <a16:creationId xmlns:a16="http://schemas.microsoft.com/office/drawing/2014/main" id="{3D903B69-E7FF-A997-6687-5AA059174A2B}"/>
                </a:ext>
              </a:extLst>
            </p:cNvPr>
            <p:cNvSpPr/>
            <p:nvPr/>
          </p:nvSpPr>
          <p:spPr>
            <a:xfrm flipH="1">
              <a:off x="3502992" y="4726983"/>
              <a:ext cx="2307333" cy="1177871"/>
            </a:xfrm>
            <a:prstGeom prst="roundRect">
              <a:avLst>
                <a:gd name="adj" fmla="val 10726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0000"/>
                    <a:alpha val="35000"/>
                  </a:schemeClr>
                </a:gs>
                <a:gs pos="100000">
                  <a:schemeClr val="bg1">
                    <a:lumMod val="75000"/>
                    <a:alpha val="56674"/>
                  </a:schemeClr>
                </a:gs>
              </a:gsLst>
              <a:lin ang="4200000" scaled="0"/>
            </a:gradFill>
            <a:ln w="15998" cap="flat">
              <a:gradFill>
                <a:gsLst>
                  <a:gs pos="50000">
                    <a:schemeClr val="bg1">
                      <a:lumMod val="90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50000"/>
                      <a:alpha val="46000"/>
                    </a:schemeClr>
                  </a:gs>
                </a:gsLst>
                <a:lin ang="78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dirty="0">
                <a:solidFill>
                  <a:schemeClr val="bg2"/>
                </a:solidFill>
                <a:latin typeface="Plus Jakarta Sans" pitchFamily="2" charset="77"/>
              </a:endParaRPr>
            </a:p>
          </p:txBody>
        </p:sp>
        <p:pic>
          <p:nvPicPr>
            <p:cNvPr id="75" name="Graphic 74">
              <a:extLst>
                <a:ext uri="{FF2B5EF4-FFF2-40B4-BE49-F238E27FC236}">
                  <a16:creationId xmlns:a16="http://schemas.microsoft.com/office/drawing/2014/main" id="{70BE1FB3-BCCB-FD3F-BE85-A847E5F00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78928" y="4768771"/>
              <a:ext cx="278099" cy="278099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E9766AD-79E0-7C98-0370-6D0232FDE70A}"/>
                </a:ext>
              </a:extLst>
            </p:cNvPr>
            <p:cNvSpPr txBox="1"/>
            <p:nvPr/>
          </p:nvSpPr>
          <p:spPr>
            <a:xfrm>
              <a:off x="3592734" y="5011639"/>
              <a:ext cx="2083740" cy="8396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050" dirty="0">
                  <a:solidFill>
                    <a:srgbClr val="0A2E5F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050" dirty="0">
                <a:solidFill>
                  <a:srgbClr val="0A2E5F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E6233B7-A994-2C87-89FD-0008CF6457EA}"/>
              </a:ext>
            </a:extLst>
          </p:cNvPr>
          <p:cNvGrpSpPr/>
          <p:nvPr/>
        </p:nvGrpSpPr>
        <p:grpSpPr>
          <a:xfrm>
            <a:off x="977129" y="4726983"/>
            <a:ext cx="2324010" cy="1177871"/>
            <a:chOff x="977129" y="4726983"/>
            <a:chExt cx="2324010" cy="1177871"/>
          </a:xfrm>
        </p:grpSpPr>
        <p:sp>
          <p:nvSpPr>
            <p:cNvPr id="70" name="Rectangle: Rounded Corners 14">
              <a:extLst>
                <a:ext uri="{FF2B5EF4-FFF2-40B4-BE49-F238E27FC236}">
                  <a16:creationId xmlns:a16="http://schemas.microsoft.com/office/drawing/2014/main" id="{FCD8A57A-F92F-5AE7-47BA-347509F550E4}"/>
                </a:ext>
              </a:extLst>
            </p:cNvPr>
            <p:cNvSpPr/>
            <p:nvPr/>
          </p:nvSpPr>
          <p:spPr>
            <a:xfrm flipH="1">
              <a:off x="993806" y="4726983"/>
              <a:ext cx="2307333" cy="1177871"/>
            </a:xfrm>
            <a:prstGeom prst="roundRect">
              <a:avLst>
                <a:gd name="adj" fmla="val 10726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dirty="0">
                <a:latin typeface="Plus Jakarta Sans" pitchFamily="2" charset="77"/>
              </a:endParaRPr>
            </a:p>
          </p:txBody>
        </p:sp>
        <p:pic>
          <p:nvPicPr>
            <p:cNvPr id="71" name="Graphic 70">
              <a:extLst>
                <a:ext uri="{FF2B5EF4-FFF2-40B4-BE49-F238E27FC236}">
                  <a16:creationId xmlns:a16="http://schemas.microsoft.com/office/drawing/2014/main" id="{0E10BA40-5FD7-80A7-499E-A568DDCD65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769742" y="4768771"/>
              <a:ext cx="278099" cy="278099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D15E986-6A89-5062-8E0F-0690F0553F48}"/>
                </a:ext>
              </a:extLst>
            </p:cNvPr>
            <p:cNvSpPr txBox="1"/>
            <p:nvPr/>
          </p:nvSpPr>
          <p:spPr>
            <a:xfrm>
              <a:off x="1080851" y="4975600"/>
              <a:ext cx="2083740" cy="8396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05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05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934A567-91A2-CE36-68E8-FFBC1F2EF967}"/>
                </a:ext>
              </a:extLst>
            </p:cNvPr>
            <p:cNvSpPr txBox="1"/>
            <p:nvPr/>
          </p:nvSpPr>
          <p:spPr>
            <a:xfrm>
              <a:off x="977129" y="4801636"/>
              <a:ext cx="17762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tabLst>
                  <a:tab pos="10226675" algn="l"/>
                </a:tabLst>
              </a:pPr>
              <a:r>
                <a:rPr lang="fa-IR" sz="12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752479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BA067E7C-E413-EBAD-AE8A-D185C917098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4" r="17294"/>
          <a:stretch>
            <a:fillRect/>
          </a:stretch>
        </p:blipFill>
        <p:spPr/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2E7AC3-3301-51DE-E637-92A5D64EADB1}"/>
              </a:ext>
            </a:extLst>
          </p:cNvPr>
          <p:cNvSpPr txBox="1"/>
          <p:nvPr/>
        </p:nvSpPr>
        <p:spPr>
          <a:xfrm>
            <a:off x="11258709" y="-3545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Plus Jakarta Sans" pitchFamily="2" charset="77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66ABC551-66D6-99B8-274E-2EC46EDB5D96}"/>
              </a:ext>
            </a:extLst>
          </p:cNvPr>
          <p:cNvGrpSpPr/>
          <p:nvPr/>
        </p:nvGrpSpPr>
        <p:grpSpPr>
          <a:xfrm>
            <a:off x="3528002" y="3914594"/>
            <a:ext cx="7888935" cy="2159000"/>
            <a:chOff x="3528002" y="3914594"/>
            <a:chExt cx="7888935" cy="2159000"/>
          </a:xfrm>
        </p:grpSpPr>
        <p:sp>
          <p:nvSpPr>
            <p:cNvPr id="12" name="Rectangle: Rounded Corners 20">
              <a:extLst>
                <a:ext uri="{FF2B5EF4-FFF2-40B4-BE49-F238E27FC236}">
                  <a16:creationId xmlns:a16="http://schemas.microsoft.com/office/drawing/2014/main" id="{31D5C958-2AD7-098C-CEE4-5E47CD3DE811}"/>
                </a:ext>
              </a:extLst>
            </p:cNvPr>
            <p:cNvSpPr/>
            <p:nvPr/>
          </p:nvSpPr>
          <p:spPr>
            <a:xfrm>
              <a:off x="3614525" y="3914594"/>
              <a:ext cx="7802412" cy="2159000"/>
            </a:xfrm>
            <a:prstGeom prst="roundRect">
              <a:avLst>
                <a:gd name="adj" fmla="val 13642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dirty="0">
                <a:solidFill>
                  <a:schemeClr val="tx1"/>
                </a:solidFill>
                <a:latin typeface="Plus Jakarta Sans" pitchFamily="2" charset="77"/>
              </a:endParaRPr>
            </a:p>
          </p:txBody>
        </p:sp>
        <p:sp>
          <p:nvSpPr>
            <p:cNvPr id="32" name="Rectangle: Rounded Corners 20">
              <a:extLst>
                <a:ext uri="{FF2B5EF4-FFF2-40B4-BE49-F238E27FC236}">
                  <a16:creationId xmlns:a16="http://schemas.microsoft.com/office/drawing/2014/main" id="{EFA99707-D499-D71B-BD66-38A77F07E168}"/>
                </a:ext>
              </a:extLst>
            </p:cNvPr>
            <p:cNvSpPr/>
            <p:nvPr/>
          </p:nvSpPr>
          <p:spPr>
            <a:xfrm>
              <a:off x="3528002" y="4236766"/>
              <a:ext cx="168787" cy="1514656"/>
            </a:xfrm>
            <a:prstGeom prst="rect">
              <a:avLst/>
            </a:prstGeom>
            <a:solidFill>
              <a:schemeClr val="bg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Plus Jakarta Sans" pitchFamily="2" charset="77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CB1BB17-38B5-67A6-5BEF-46FD227F8D05}"/>
              </a:ext>
            </a:extLst>
          </p:cNvPr>
          <p:cNvGrpSpPr/>
          <p:nvPr/>
        </p:nvGrpSpPr>
        <p:grpSpPr>
          <a:xfrm>
            <a:off x="9021316" y="5789881"/>
            <a:ext cx="1671913" cy="539213"/>
            <a:chOff x="1052974" y="5332681"/>
            <a:chExt cx="1671913" cy="539213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E7251463-6D2E-2699-1816-E827A412E18A}"/>
                </a:ext>
              </a:extLst>
            </p:cNvPr>
            <p:cNvSpPr/>
            <p:nvPr/>
          </p:nvSpPr>
          <p:spPr>
            <a:xfrm>
              <a:off x="1052974" y="5332681"/>
              <a:ext cx="1671913" cy="53921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lus Jakarta Sans" pitchFamily="2" charset="77"/>
              </a:endParaRPr>
            </a:p>
          </p:txBody>
        </p:sp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F056D43C-5EED-EE5F-8AEB-292A42177D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2384861" y="5484047"/>
              <a:ext cx="118091" cy="236182"/>
            </a:xfrm>
            <a:prstGeom prst="rect">
              <a:avLst/>
            </a:prstGeom>
          </p:spPr>
        </p:pic>
      </p:grpSp>
      <p:sp>
        <p:nvSpPr>
          <p:cNvPr id="46" name="Freeform 24">
            <a:extLst>
              <a:ext uri="{FF2B5EF4-FFF2-40B4-BE49-F238E27FC236}">
                <a16:creationId xmlns:a16="http://schemas.microsoft.com/office/drawing/2014/main" id="{96E013E9-F5E2-CA1D-2936-55DBFD3C0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txBody>
          <a:bodyPr wrap="none" anchor="ctr"/>
          <a:lstStyle/>
          <a:p>
            <a:endParaRPr lang="en-US" dirty="0">
              <a:latin typeface="Plus Jakarta Sans" pitchFamily="2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A54A57-B0C7-6BBB-1676-CC7F0540077D}"/>
              </a:ext>
            </a:extLst>
          </p:cNvPr>
          <p:cNvSpPr txBox="1"/>
          <p:nvPr/>
        </p:nvSpPr>
        <p:spPr>
          <a:xfrm>
            <a:off x="6494366" y="838553"/>
            <a:ext cx="4438458" cy="13311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EDF8CD-FCCB-DE88-87B0-321BB0C9069A}"/>
              </a:ext>
            </a:extLst>
          </p:cNvPr>
          <p:cNvSpPr txBox="1"/>
          <p:nvPr/>
        </p:nvSpPr>
        <p:spPr>
          <a:xfrm>
            <a:off x="6494364" y="2443859"/>
            <a:ext cx="4438459" cy="10887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8497B0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0DEC64D-74D3-7358-1AC2-C584216B5276}"/>
              </a:ext>
            </a:extLst>
          </p:cNvPr>
          <p:cNvGrpSpPr/>
          <p:nvPr/>
        </p:nvGrpSpPr>
        <p:grpSpPr>
          <a:xfrm>
            <a:off x="9183956" y="4170542"/>
            <a:ext cx="2177857" cy="409533"/>
            <a:chOff x="9183956" y="4170542"/>
            <a:chExt cx="2177857" cy="409533"/>
          </a:xfrm>
        </p:grpSpPr>
        <p:sp>
          <p:nvSpPr>
            <p:cNvPr id="42" name="Freeform 6">
              <a:extLst>
                <a:ext uri="{FF2B5EF4-FFF2-40B4-BE49-F238E27FC236}">
                  <a16:creationId xmlns:a16="http://schemas.microsoft.com/office/drawing/2014/main" id="{6779665A-1EA5-182C-BA77-F2F72A47E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7349" y="4170542"/>
              <a:ext cx="422229" cy="387823"/>
            </a:xfrm>
            <a:custGeom>
              <a:avLst/>
              <a:gdLst>
                <a:gd name="T0" fmla="*/ 0 w 597"/>
                <a:gd name="T1" fmla="*/ 544 h 545"/>
                <a:gd name="T2" fmla="*/ 109 w 597"/>
                <a:gd name="T3" fmla="*/ 544 h 545"/>
                <a:gd name="T4" fmla="*/ 109 w 597"/>
                <a:gd name="T5" fmla="*/ 218 h 545"/>
                <a:gd name="T6" fmla="*/ 0 w 597"/>
                <a:gd name="T7" fmla="*/ 218 h 545"/>
                <a:gd name="T8" fmla="*/ 0 w 597"/>
                <a:gd name="T9" fmla="*/ 544 h 545"/>
                <a:gd name="T10" fmla="*/ 596 w 597"/>
                <a:gd name="T11" fmla="*/ 243 h 545"/>
                <a:gd name="T12" fmla="*/ 539 w 597"/>
                <a:gd name="T13" fmla="*/ 192 h 545"/>
                <a:gd name="T14" fmla="*/ 368 w 597"/>
                <a:gd name="T15" fmla="*/ 192 h 545"/>
                <a:gd name="T16" fmla="*/ 399 w 597"/>
                <a:gd name="T17" fmla="*/ 62 h 545"/>
                <a:gd name="T18" fmla="*/ 399 w 597"/>
                <a:gd name="T19" fmla="*/ 57 h 545"/>
                <a:gd name="T20" fmla="*/ 389 w 597"/>
                <a:gd name="T21" fmla="*/ 26 h 545"/>
                <a:gd name="T22" fmla="*/ 358 w 597"/>
                <a:gd name="T23" fmla="*/ 0 h 545"/>
                <a:gd name="T24" fmla="*/ 176 w 597"/>
                <a:gd name="T25" fmla="*/ 176 h 545"/>
                <a:gd name="T26" fmla="*/ 161 w 597"/>
                <a:gd name="T27" fmla="*/ 218 h 545"/>
                <a:gd name="T28" fmla="*/ 161 w 597"/>
                <a:gd name="T29" fmla="*/ 487 h 545"/>
                <a:gd name="T30" fmla="*/ 218 w 597"/>
                <a:gd name="T31" fmla="*/ 544 h 545"/>
                <a:gd name="T32" fmla="*/ 461 w 597"/>
                <a:gd name="T33" fmla="*/ 544 h 545"/>
                <a:gd name="T34" fmla="*/ 508 w 597"/>
                <a:gd name="T35" fmla="*/ 508 h 545"/>
                <a:gd name="T36" fmla="*/ 591 w 597"/>
                <a:gd name="T37" fmla="*/ 316 h 545"/>
                <a:gd name="T38" fmla="*/ 591 w 597"/>
                <a:gd name="T39" fmla="*/ 295 h 545"/>
                <a:gd name="T40" fmla="*/ 591 w 597"/>
                <a:gd name="T41" fmla="*/ 243 h 545"/>
                <a:gd name="T42" fmla="*/ 596 w 597"/>
                <a:gd name="T43" fmla="*/ 243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7" h="545">
                  <a:moveTo>
                    <a:pt x="0" y="544"/>
                  </a:moveTo>
                  <a:lnTo>
                    <a:pt x="109" y="544"/>
                  </a:lnTo>
                  <a:lnTo>
                    <a:pt x="109" y="218"/>
                  </a:lnTo>
                  <a:lnTo>
                    <a:pt x="0" y="218"/>
                  </a:lnTo>
                  <a:lnTo>
                    <a:pt x="0" y="544"/>
                  </a:lnTo>
                  <a:close/>
                  <a:moveTo>
                    <a:pt x="596" y="243"/>
                  </a:moveTo>
                  <a:cubicBezTo>
                    <a:pt x="596" y="212"/>
                    <a:pt x="570" y="192"/>
                    <a:pt x="539" y="192"/>
                  </a:cubicBezTo>
                  <a:lnTo>
                    <a:pt x="368" y="192"/>
                  </a:lnTo>
                  <a:lnTo>
                    <a:pt x="399" y="62"/>
                  </a:lnTo>
                  <a:lnTo>
                    <a:pt x="399" y="57"/>
                  </a:lnTo>
                  <a:cubicBezTo>
                    <a:pt x="399" y="46"/>
                    <a:pt x="394" y="36"/>
                    <a:pt x="389" y="26"/>
                  </a:cubicBezTo>
                  <a:lnTo>
                    <a:pt x="358" y="0"/>
                  </a:lnTo>
                  <a:lnTo>
                    <a:pt x="176" y="176"/>
                  </a:lnTo>
                  <a:cubicBezTo>
                    <a:pt x="166" y="186"/>
                    <a:pt x="161" y="202"/>
                    <a:pt x="161" y="218"/>
                  </a:cubicBezTo>
                  <a:lnTo>
                    <a:pt x="161" y="487"/>
                  </a:lnTo>
                  <a:cubicBezTo>
                    <a:pt x="161" y="518"/>
                    <a:pt x="187" y="544"/>
                    <a:pt x="218" y="544"/>
                  </a:cubicBezTo>
                  <a:lnTo>
                    <a:pt x="461" y="544"/>
                  </a:lnTo>
                  <a:cubicBezTo>
                    <a:pt x="482" y="544"/>
                    <a:pt x="503" y="529"/>
                    <a:pt x="508" y="508"/>
                  </a:cubicBezTo>
                  <a:lnTo>
                    <a:pt x="591" y="316"/>
                  </a:lnTo>
                  <a:cubicBezTo>
                    <a:pt x="591" y="311"/>
                    <a:pt x="591" y="306"/>
                    <a:pt x="591" y="295"/>
                  </a:cubicBezTo>
                  <a:lnTo>
                    <a:pt x="591" y="243"/>
                  </a:lnTo>
                  <a:lnTo>
                    <a:pt x="596" y="243"/>
                  </a:lnTo>
                  <a:close/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4CE758B-14A9-F8CE-10CE-7247F44FBF3E}"/>
                </a:ext>
              </a:extLst>
            </p:cNvPr>
            <p:cNvSpPr txBox="1"/>
            <p:nvPr/>
          </p:nvSpPr>
          <p:spPr>
            <a:xfrm>
              <a:off x="9183956" y="4210743"/>
              <a:ext cx="217785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b="1" dirty="0">
                  <a:solidFill>
                    <a:srgbClr val="C4F2FF"/>
                  </a:solidFill>
                  <a:latin typeface="Shabnam" panose="020B0603030804020204" pitchFamily="34" charset="-78"/>
                  <a:ea typeface="+mn-ea"/>
                  <a:cs typeface="Shabnam" panose="020B0603030804020204" pitchFamily="34" charset="-78"/>
                </a:rPr>
                <a:t>تیتر عنوان</a:t>
              </a:r>
              <a:endParaRPr lang="en-US" b="1" dirty="0">
                <a:solidFill>
                  <a:srgbClr val="C4F2FF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A899D541-2C3A-8717-AAA2-C8DC657E5BD7}"/>
              </a:ext>
            </a:extLst>
          </p:cNvPr>
          <p:cNvSpPr txBox="1"/>
          <p:nvPr/>
        </p:nvSpPr>
        <p:spPr>
          <a:xfrm>
            <a:off x="8904514" y="4717419"/>
            <a:ext cx="1894115" cy="90024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chemeClr val="bg1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D36BE6A-203E-1859-3BFB-C8F1CC18CBB4}"/>
              </a:ext>
            </a:extLst>
          </p:cNvPr>
          <p:cNvSpPr txBox="1"/>
          <p:nvPr/>
        </p:nvSpPr>
        <p:spPr>
          <a:xfrm>
            <a:off x="9281927" y="5899066"/>
            <a:ext cx="10358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100" b="1">
                <a:solidFill>
                  <a:schemeClr val="tx2">
                    <a:lumMod val="75000"/>
                  </a:schemeClr>
                </a:solidFill>
                <a:latin typeface="MuseoModerno" pitchFamily="2" charset="77"/>
              </a:defRPr>
            </a:lvl1pPr>
          </a:lstStyle>
          <a:p>
            <a:pPr algn="justLow" rtl="1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بیشتر بدونیم</a:t>
            </a:r>
            <a:endParaRPr lang="id-ID" sz="1200" dirty="0">
              <a:solidFill>
                <a:schemeClr val="bg1"/>
              </a:solidFill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424342A-E546-410E-3848-497E84065469}"/>
              </a:ext>
            </a:extLst>
          </p:cNvPr>
          <p:cNvGrpSpPr/>
          <p:nvPr/>
        </p:nvGrpSpPr>
        <p:grpSpPr>
          <a:xfrm>
            <a:off x="6467380" y="4169265"/>
            <a:ext cx="2415051" cy="1448400"/>
            <a:chOff x="6467380" y="4169265"/>
            <a:chExt cx="2415051" cy="1448400"/>
          </a:xfrm>
        </p:grpSpPr>
        <p:grpSp>
          <p:nvGrpSpPr>
            <p:cNvPr id="31" name="Group 192">
              <a:extLst>
                <a:ext uri="{FF2B5EF4-FFF2-40B4-BE49-F238E27FC236}">
                  <a16:creationId xmlns:a16="http://schemas.microsoft.com/office/drawing/2014/main" id="{570981EB-69A8-BAB8-9228-7E2B9C6B941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545139" y="4169265"/>
              <a:ext cx="546687" cy="392310"/>
              <a:chOff x="4283" y="2577"/>
              <a:chExt cx="3134" cy="2249"/>
            </a:xfrm>
            <a:solidFill>
              <a:schemeClr val="accent1"/>
            </a:solidFill>
          </p:grpSpPr>
          <p:sp>
            <p:nvSpPr>
              <p:cNvPr id="36" name="Freeform 194">
                <a:extLst>
                  <a:ext uri="{FF2B5EF4-FFF2-40B4-BE49-F238E27FC236}">
                    <a16:creationId xmlns:a16="http://schemas.microsoft.com/office/drawing/2014/main" id="{A64C10DD-9010-E391-6BBF-9040E4BD00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" y="2723"/>
                <a:ext cx="958" cy="1276"/>
              </a:xfrm>
              <a:custGeom>
                <a:avLst/>
                <a:gdLst>
                  <a:gd name="T0" fmla="*/ 1134 w 1917"/>
                  <a:gd name="T1" fmla="*/ 13 h 2554"/>
                  <a:gd name="T2" fmla="*/ 1314 w 1917"/>
                  <a:gd name="T3" fmla="*/ 74 h 2554"/>
                  <a:gd name="T4" fmla="*/ 1459 w 1917"/>
                  <a:gd name="T5" fmla="*/ 164 h 2554"/>
                  <a:gd name="T6" fmla="*/ 1548 w 1917"/>
                  <a:gd name="T7" fmla="*/ 253 h 2554"/>
                  <a:gd name="T8" fmla="*/ 1586 w 1917"/>
                  <a:gd name="T9" fmla="*/ 306 h 2554"/>
                  <a:gd name="T10" fmla="*/ 1598 w 1917"/>
                  <a:gd name="T11" fmla="*/ 312 h 2554"/>
                  <a:gd name="T12" fmla="*/ 1634 w 1917"/>
                  <a:gd name="T13" fmla="*/ 321 h 2554"/>
                  <a:gd name="T14" fmla="*/ 1687 w 1917"/>
                  <a:gd name="T15" fmla="*/ 350 h 2554"/>
                  <a:gd name="T16" fmla="*/ 1750 w 1917"/>
                  <a:gd name="T17" fmla="*/ 407 h 2554"/>
                  <a:gd name="T18" fmla="*/ 1807 w 1917"/>
                  <a:gd name="T19" fmla="*/ 500 h 2554"/>
                  <a:gd name="T20" fmla="*/ 1849 w 1917"/>
                  <a:gd name="T21" fmla="*/ 639 h 2554"/>
                  <a:gd name="T22" fmla="*/ 1862 w 1917"/>
                  <a:gd name="T23" fmla="*/ 835 h 2554"/>
                  <a:gd name="T24" fmla="*/ 1835 w 1917"/>
                  <a:gd name="T25" fmla="*/ 1097 h 2554"/>
                  <a:gd name="T26" fmla="*/ 1822 w 1917"/>
                  <a:gd name="T27" fmla="*/ 1217 h 2554"/>
                  <a:gd name="T28" fmla="*/ 1872 w 1917"/>
                  <a:gd name="T29" fmla="*/ 1230 h 2554"/>
                  <a:gd name="T30" fmla="*/ 1908 w 1917"/>
                  <a:gd name="T31" fmla="*/ 1280 h 2554"/>
                  <a:gd name="T32" fmla="*/ 1915 w 1917"/>
                  <a:gd name="T33" fmla="*/ 1380 h 2554"/>
                  <a:gd name="T34" fmla="*/ 1883 w 1917"/>
                  <a:gd name="T35" fmla="*/ 1546 h 2554"/>
                  <a:gd name="T36" fmla="*/ 1816 w 1917"/>
                  <a:gd name="T37" fmla="*/ 1726 h 2554"/>
                  <a:gd name="T38" fmla="*/ 1757 w 1917"/>
                  <a:gd name="T39" fmla="*/ 1808 h 2554"/>
                  <a:gd name="T40" fmla="*/ 1710 w 1917"/>
                  <a:gd name="T41" fmla="*/ 1888 h 2554"/>
                  <a:gd name="T42" fmla="*/ 1632 w 1917"/>
                  <a:gd name="T43" fmla="*/ 2092 h 2554"/>
                  <a:gd name="T44" fmla="*/ 1497 w 1917"/>
                  <a:gd name="T45" fmla="*/ 2284 h 2554"/>
                  <a:gd name="T46" fmla="*/ 1312 w 1917"/>
                  <a:gd name="T47" fmla="*/ 2443 h 2554"/>
                  <a:gd name="T48" fmla="*/ 1096 w 1917"/>
                  <a:gd name="T49" fmla="*/ 2536 h 2554"/>
                  <a:gd name="T50" fmla="*/ 888 w 1917"/>
                  <a:gd name="T51" fmla="*/ 2550 h 2554"/>
                  <a:gd name="T52" fmla="*/ 673 w 1917"/>
                  <a:gd name="T53" fmla="*/ 2485 h 2554"/>
                  <a:gd name="T54" fmla="*/ 472 w 1917"/>
                  <a:gd name="T55" fmla="*/ 2344 h 2554"/>
                  <a:gd name="T56" fmla="*/ 322 w 1917"/>
                  <a:gd name="T57" fmla="*/ 2160 h 2554"/>
                  <a:gd name="T58" fmla="*/ 226 w 1917"/>
                  <a:gd name="T59" fmla="*/ 1957 h 2554"/>
                  <a:gd name="T60" fmla="*/ 177 w 1917"/>
                  <a:gd name="T61" fmla="*/ 1822 h 2554"/>
                  <a:gd name="T62" fmla="*/ 120 w 1917"/>
                  <a:gd name="T63" fmla="*/ 1766 h 2554"/>
                  <a:gd name="T64" fmla="*/ 57 w 1917"/>
                  <a:gd name="T65" fmla="*/ 1620 h 2554"/>
                  <a:gd name="T66" fmla="*/ 8 w 1917"/>
                  <a:gd name="T67" fmla="*/ 1428 h 2554"/>
                  <a:gd name="T68" fmla="*/ 4 w 1917"/>
                  <a:gd name="T69" fmla="*/ 1308 h 2554"/>
                  <a:gd name="T70" fmla="*/ 32 w 1917"/>
                  <a:gd name="T71" fmla="*/ 1244 h 2554"/>
                  <a:gd name="T72" fmla="*/ 78 w 1917"/>
                  <a:gd name="T73" fmla="*/ 1219 h 2554"/>
                  <a:gd name="T74" fmla="*/ 95 w 1917"/>
                  <a:gd name="T75" fmla="*/ 1156 h 2554"/>
                  <a:gd name="T76" fmla="*/ 61 w 1917"/>
                  <a:gd name="T77" fmla="*/ 935 h 2554"/>
                  <a:gd name="T78" fmla="*/ 80 w 1917"/>
                  <a:gd name="T79" fmla="*/ 709 h 2554"/>
                  <a:gd name="T80" fmla="*/ 169 w 1917"/>
                  <a:gd name="T81" fmla="*/ 489 h 2554"/>
                  <a:gd name="T82" fmla="*/ 306 w 1917"/>
                  <a:gd name="T83" fmla="*/ 314 h 2554"/>
                  <a:gd name="T84" fmla="*/ 514 w 1917"/>
                  <a:gd name="T85" fmla="*/ 141 h 2554"/>
                  <a:gd name="T86" fmla="*/ 717 w 1917"/>
                  <a:gd name="T87" fmla="*/ 38 h 2554"/>
                  <a:gd name="T88" fmla="*/ 902 w 1917"/>
                  <a:gd name="T89" fmla="*/ 4 h 2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17" h="2554">
                    <a:moveTo>
                      <a:pt x="983" y="0"/>
                    </a:moveTo>
                    <a:lnTo>
                      <a:pt x="1061" y="4"/>
                    </a:lnTo>
                    <a:lnTo>
                      <a:pt x="1134" y="13"/>
                    </a:lnTo>
                    <a:lnTo>
                      <a:pt x="1198" y="29"/>
                    </a:lnTo>
                    <a:lnTo>
                      <a:pt x="1259" y="49"/>
                    </a:lnTo>
                    <a:lnTo>
                      <a:pt x="1314" y="74"/>
                    </a:lnTo>
                    <a:lnTo>
                      <a:pt x="1364" y="101"/>
                    </a:lnTo>
                    <a:lnTo>
                      <a:pt x="1415" y="131"/>
                    </a:lnTo>
                    <a:lnTo>
                      <a:pt x="1459" y="164"/>
                    </a:lnTo>
                    <a:lnTo>
                      <a:pt x="1495" y="196"/>
                    </a:lnTo>
                    <a:lnTo>
                      <a:pt x="1525" y="224"/>
                    </a:lnTo>
                    <a:lnTo>
                      <a:pt x="1548" y="253"/>
                    </a:lnTo>
                    <a:lnTo>
                      <a:pt x="1567" y="276"/>
                    </a:lnTo>
                    <a:lnTo>
                      <a:pt x="1579" y="295"/>
                    </a:lnTo>
                    <a:lnTo>
                      <a:pt x="1586" y="306"/>
                    </a:lnTo>
                    <a:lnTo>
                      <a:pt x="1588" y="310"/>
                    </a:lnTo>
                    <a:lnTo>
                      <a:pt x="1590" y="310"/>
                    </a:lnTo>
                    <a:lnTo>
                      <a:pt x="1598" y="312"/>
                    </a:lnTo>
                    <a:lnTo>
                      <a:pt x="1605" y="314"/>
                    </a:lnTo>
                    <a:lnTo>
                      <a:pt x="1619" y="316"/>
                    </a:lnTo>
                    <a:lnTo>
                      <a:pt x="1634" y="321"/>
                    </a:lnTo>
                    <a:lnTo>
                      <a:pt x="1649" y="329"/>
                    </a:lnTo>
                    <a:lnTo>
                      <a:pt x="1668" y="338"/>
                    </a:lnTo>
                    <a:lnTo>
                      <a:pt x="1687" y="350"/>
                    </a:lnTo>
                    <a:lnTo>
                      <a:pt x="1708" y="365"/>
                    </a:lnTo>
                    <a:lnTo>
                      <a:pt x="1729" y="384"/>
                    </a:lnTo>
                    <a:lnTo>
                      <a:pt x="1750" y="407"/>
                    </a:lnTo>
                    <a:lnTo>
                      <a:pt x="1771" y="432"/>
                    </a:lnTo>
                    <a:lnTo>
                      <a:pt x="1790" y="464"/>
                    </a:lnTo>
                    <a:lnTo>
                      <a:pt x="1807" y="500"/>
                    </a:lnTo>
                    <a:lnTo>
                      <a:pt x="1824" y="540"/>
                    </a:lnTo>
                    <a:lnTo>
                      <a:pt x="1837" y="588"/>
                    </a:lnTo>
                    <a:lnTo>
                      <a:pt x="1849" y="639"/>
                    </a:lnTo>
                    <a:lnTo>
                      <a:pt x="1856" y="698"/>
                    </a:lnTo>
                    <a:lnTo>
                      <a:pt x="1862" y="762"/>
                    </a:lnTo>
                    <a:lnTo>
                      <a:pt x="1862" y="835"/>
                    </a:lnTo>
                    <a:lnTo>
                      <a:pt x="1858" y="915"/>
                    </a:lnTo>
                    <a:lnTo>
                      <a:pt x="1851" y="1002"/>
                    </a:lnTo>
                    <a:lnTo>
                      <a:pt x="1835" y="1097"/>
                    </a:lnTo>
                    <a:lnTo>
                      <a:pt x="1822" y="1156"/>
                    </a:lnTo>
                    <a:lnTo>
                      <a:pt x="1805" y="1217"/>
                    </a:lnTo>
                    <a:lnTo>
                      <a:pt x="1822" y="1217"/>
                    </a:lnTo>
                    <a:lnTo>
                      <a:pt x="1839" y="1217"/>
                    </a:lnTo>
                    <a:lnTo>
                      <a:pt x="1856" y="1223"/>
                    </a:lnTo>
                    <a:lnTo>
                      <a:pt x="1872" y="1230"/>
                    </a:lnTo>
                    <a:lnTo>
                      <a:pt x="1885" y="1242"/>
                    </a:lnTo>
                    <a:lnTo>
                      <a:pt x="1898" y="1259"/>
                    </a:lnTo>
                    <a:lnTo>
                      <a:pt x="1908" y="1280"/>
                    </a:lnTo>
                    <a:lnTo>
                      <a:pt x="1913" y="1306"/>
                    </a:lnTo>
                    <a:lnTo>
                      <a:pt x="1917" y="1340"/>
                    </a:lnTo>
                    <a:lnTo>
                      <a:pt x="1915" y="1380"/>
                    </a:lnTo>
                    <a:lnTo>
                      <a:pt x="1910" y="1428"/>
                    </a:lnTo>
                    <a:lnTo>
                      <a:pt x="1900" y="1483"/>
                    </a:lnTo>
                    <a:lnTo>
                      <a:pt x="1883" y="1546"/>
                    </a:lnTo>
                    <a:lnTo>
                      <a:pt x="1860" y="1620"/>
                    </a:lnTo>
                    <a:lnTo>
                      <a:pt x="1839" y="1679"/>
                    </a:lnTo>
                    <a:lnTo>
                      <a:pt x="1816" y="1726"/>
                    </a:lnTo>
                    <a:lnTo>
                      <a:pt x="1795" y="1765"/>
                    </a:lnTo>
                    <a:lnTo>
                      <a:pt x="1776" y="1791"/>
                    </a:lnTo>
                    <a:lnTo>
                      <a:pt x="1757" y="1808"/>
                    </a:lnTo>
                    <a:lnTo>
                      <a:pt x="1740" y="1820"/>
                    </a:lnTo>
                    <a:lnTo>
                      <a:pt x="1723" y="1823"/>
                    </a:lnTo>
                    <a:lnTo>
                      <a:pt x="1710" y="1888"/>
                    </a:lnTo>
                    <a:lnTo>
                      <a:pt x="1691" y="1957"/>
                    </a:lnTo>
                    <a:lnTo>
                      <a:pt x="1664" y="2023"/>
                    </a:lnTo>
                    <a:lnTo>
                      <a:pt x="1632" y="2092"/>
                    </a:lnTo>
                    <a:lnTo>
                      <a:pt x="1592" y="2158"/>
                    </a:lnTo>
                    <a:lnTo>
                      <a:pt x="1548" y="2223"/>
                    </a:lnTo>
                    <a:lnTo>
                      <a:pt x="1497" y="2284"/>
                    </a:lnTo>
                    <a:lnTo>
                      <a:pt x="1440" y="2343"/>
                    </a:lnTo>
                    <a:lnTo>
                      <a:pt x="1379" y="2396"/>
                    </a:lnTo>
                    <a:lnTo>
                      <a:pt x="1312" y="2443"/>
                    </a:lnTo>
                    <a:lnTo>
                      <a:pt x="1240" y="2483"/>
                    </a:lnTo>
                    <a:lnTo>
                      <a:pt x="1162" y="2517"/>
                    </a:lnTo>
                    <a:lnTo>
                      <a:pt x="1096" y="2536"/>
                    </a:lnTo>
                    <a:lnTo>
                      <a:pt x="1027" y="2550"/>
                    </a:lnTo>
                    <a:lnTo>
                      <a:pt x="957" y="2554"/>
                    </a:lnTo>
                    <a:lnTo>
                      <a:pt x="888" y="2550"/>
                    </a:lnTo>
                    <a:lnTo>
                      <a:pt x="820" y="2536"/>
                    </a:lnTo>
                    <a:lnTo>
                      <a:pt x="753" y="2517"/>
                    </a:lnTo>
                    <a:lnTo>
                      <a:pt x="673" y="2485"/>
                    </a:lnTo>
                    <a:lnTo>
                      <a:pt x="601" y="2445"/>
                    </a:lnTo>
                    <a:lnTo>
                      <a:pt x="535" y="2398"/>
                    </a:lnTo>
                    <a:lnTo>
                      <a:pt x="472" y="2344"/>
                    </a:lnTo>
                    <a:lnTo>
                      <a:pt x="417" y="2285"/>
                    </a:lnTo>
                    <a:lnTo>
                      <a:pt x="365" y="2225"/>
                    </a:lnTo>
                    <a:lnTo>
                      <a:pt x="322" y="2160"/>
                    </a:lnTo>
                    <a:lnTo>
                      <a:pt x="284" y="2093"/>
                    </a:lnTo>
                    <a:lnTo>
                      <a:pt x="251" y="2025"/>
                    </a:lnTo>
                    <a:lnTo>
                      <a:pt x="226" y="1957"/>
                    </a:lnTo>
                    <a:lnTo>
                      <a:pt x="206" y="1890"/>
                    </a:lnTo>
                    <a:lnTo>
                      <a:pt x="192" y="1825"/>
                    </a:lnTo>
                    <a:lnTo>
                      <a:pt x="177" y="1822"/>
                    </a:lnTo>
                    <a:lnTo>
                      <a:pt x="158" y="1810"/>
                    </a:lnTo>
                    <a:lnTo>
                      <a:pt x="139" y="1793"/>
                    </a:lnTo>
                    <a:lnTo>
                      <a:pt x="120" y="1766"/>
                    </a:lnTo>
                    <a:lnTo>
                      <a:pt x="99" y="1728"/>
                    </a:lnTo>
                    <a:lnTo>
                      <a:pt x="78" y="1681"/>
                    </a:lnTo>
                    <a:lnTo>
                      <a:pt x="57" y="1620"/>
                    </a:lnTo>
                    <a:lnTo>
                      <a:pt x="34" y="1546"/>
                    </a:lnTo>
                    <a:lnTo>
                      <a:pt x="17" y="1483"/>
                    </a:lnTo>
                    <a:lnTo>
                      <a:pt x="8" y="1428"/>
                    </a:lnTo>
                    <a:lnTo>
                      <a:pt x="2" y="1380"/>
                    </a:lnTo>
                    <a:lnTo>
                      <a:pt x="0" y="1340"/>
                    </a:lnTo>
                    <a:lnTo>
                      <a:pt x="4" y="1308"/>
                    </a:lnTo>
                    <a:lnTo>
                      <a:pt x="10" y="1280"/>
                    </a:lnTo>
                    <a:lnTo>
                      <a:pt x="19" y="1259"/>
                    </a:lnTo>
                    <a:lnTo>
                      <a:pt x="32" y="1244"/>
                    </a:lnTo>
                    <a:lnTo>
                      <a:pt x="46" y="1230"/>
                    </a:lnTo>
                    <a:lnTo>
                      <a:pt x="63" y="1223"/>
                    </a:lnTo>
                    <a:lnTo>
                      <a:pt x="78" y="1219"/>
                    </a:lnTo>
                    <a:lnTo>
                      <a:pt x="95" y="1217"/>
                    </a:lnTo>
                    <a:lnTo>
                      <a:pt x="114" y="1217"/>
                    </a:lnTo>
                    <a:lnTo>
                      <a:pt x="95" y="1156"/>
                    </a:lnTo>
                    <a:lnTo>
                      <a:pt x="82" y="1097"/>
                    </a:lnTo>
                    <a:lnTo>
                      <a:pt x="69" y="1015"/>
                    </a:lnTo>
                    <a:lnTo>
                      <a:pt x="61" y="935"/>
                    </a:lnTo>
                    <a:lnTo>
                      <a:pt x="59" y="859"/>
                    </a:lnTo>
                    <a:lnTo>
                      <a:pt x="65" y="783"/>
                    </a:lnTo>
                    <a:lnTo>
                      <a:pt x="80" y="709"/>
                    </a:lnTo>
                    <a:lnTo>
                      <a:pt x="103" y="631"/>
                    </a:lnTo>
                    <a:lnTo>
                      <a:pt x="133" y="557"/>
                    </a:lnTo>
                    <a:lnTo>
                      <a:pt x="169" y="489"/>
                    </a:lnTo>
                    <a:lnTo>
                      <a:pt x="211" y="426"/>
                    </a:lnTo>
                    <a:lnTo>
                      <a:pt x="257" y="367"/>
                    </a:lnTo>
                    <a:lnTo>
                      <a:pt x="306" y="314"/>
                    </a:lnTo>
                    <a:lnTo>
                      <a:pt x="371" y="251"/>
                    </a:lnTo>
                    <a:lnTo>
                      <a:pt x="441" y="192"/>
                    </a:lnTo>
                    <a:lnTo>
                      <a:pt x="514" y="141"/>
                    </a:lnTo>
                    <a:lnTo>
                      <a:pt x="576" y="101"/>
                    </a:lnTo>
                    <a:lnTo>
                      <a:pt x="645" y="67"/>
                    </a:lnTo>
                    <a:lnTo>
                      <a:pt x="717" y="38"/>
                    </a:lnTo>
                    <a:lnTo>
                      <a:pt x="776" y="21"/>
                    </a:lnTo>
                    <a:lnTo>
                      <a:pt x="837" y="10"/>
                    </a:lnTo>
                    <a:lnTo>
                      <a:pt x="902" y="4"/>
                    </a:lnTo>
                    <a:lnTo>
                      <a:pt x="983" y="0"/>
                    </a:lnTo>
                    <a:close/>
                  </a:path>
                </a:pathLst>
              </a:custGeom>
              <a:solidFill>
                <a:schemeClr val="bg1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Plus Jakarta Sans" pitchFamily="2" charset="77"/>
                </a:endParaRPr>
              </a:p>
            </p:txBody>
          </p:sp>
          <p:sp>
            <p:nvSpPr>
              <p:cNvPr id="37" name="Freeform 195">
                <a:extLst>
                  <a:ext uri="{FF2B5EF4-FFF2-40B4-BE49-F238E27FC236}">
                    <a16:creationId xmlns:a16="http://schemas.microsoft.com/office/drawing/2014/main" id="{2AED168A-821A-F5BA-6A04-C5B7E0F88E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3" y="3981"/>
                <a:ext cx="1831" cy="845"/>
              </a:xfrm>
              <a:custGeom>
                <a:avLst/>
                <a:gdLst>
                  <a:gd name="T0" fmla="*/ 1531 w 3661"/>
                  <a:gd name="T1" fmla="*/ 1090 h 1691"/>
                  <a:gd name="T2" fmla="*/ 1733 w 3661"/>
                  <a:gd name="T3" fmla="*/ 801 h 1691"/>
                  <a:gd name="T4" fmla="*/ 1653 w 3661"/>
                  <a:gd name="T5" fmla="*/ 677 h 1691"/>
                  <a:gd name="T6" fmla="*/ 1607 w 3661"/>
                  <a:gd name="T7" fmla="*/ 575 h 1691"/>
                  <a:gd name="T8" fmla="*/ 1586 w 3661"/>
                  <a:gd name="T9" fmla="*/ 493 h 1691"/>
                  <a:gd name="T10" fmla="*/ 1588 w 3661"/>
                  <a:gd name="T11" fmla="*/ 426 h 1691"/>
                  <a:gd name="T12" fmla="*/ 1607 w 3661"/>
                  <a:gd name="T13" fmla="*/ 377 h 1691"/>
                  <a:gd name="T14" fmla="*/ 1639 w 3661"/>
                  <a:gd name="T15" fmla="*/ 339 h 1691"/>
                  <a:gd name="T16" fmla="*/ 1679 w 3661"/>
                  <a:gd name="T17" fmla="*/ 314 h 1691"/>
                  <a:gd name="T18" fmla="*/ 1723 w 3661"/>
                  <a:gd name="T19" fmla="*/ 297 h 1691"/>
                  <a:gd name="T20" fmla="*/ 1765 w 3661"/>
                  <a:gd name="T21" fmla="*/ 288 h 1691"/>
                  <a:gd name="T22" fmla="*/ 1801 w 3661"/>
                  <a:gd name="T23" fmla="*/ 284 h 1691"/>
                  <a:gd name="T24" fmla="*/ 1826 w 3661"/>
                  <a:gd name="T25" fmla="*/ 282 h 1691"/>
                  <a:gd name="T26" fmla="*/ 1843 w 3661"/>
                  <a:gd name="T27" fmla="*/ 284 h 1691"/>
                  <a:gd name="T28" fmla="*/ 1873 w 3661"/>
                  <a:gd name="T29" fmla="*/ 286 h 1691"/>
                  <a:gd name="T30" fmla="*/ 1913 w 3661"/>
                  <a:gd name="T31" fmla="*/ 291 h 1691"/>
                  <a:gd name="T32" fmla="*/ 1957 w 3661"/>
                  <a:gd name="T33" fmla="*/ 305 h 1691"/>
                  <a:gd name="T34" fmla="*/ 1999 w 3661"/>
                  <a:gd name="T35" fmla="*/ 326 h 1691"/>
                  <a:gd name="T36" fmla="*/ 2037 w 3661"/>
                  <a:gd name="T37" fmla="*/ 356 h 1691"/>
                  <a:gd name="T38" fmla="*/ 2063 w 3661"/>
                  <a:gd name="T39" fmla="*/ 400 h 1691"/>
                  <a:gd name="T40" fmla="*/ 2073 w 3661"/>
                  <a:gd name="T41" fmla="*/ 457 h 1691"/>
                  <a:gd name="T42" fmla="*/ 2065 w 3661"/>
                  <a:gd name="T43" fmla="*/ 531 h 1691"/>
                  <a:gd name="T44" fmla="*/ 2031 w 3661"/>
                  <a:gd name="T45" fmla="*/ 624 h 1691"/>
                  <a:gd name="T46" fmla="*/ 1968 w 3661"/>
                  <a:gd name="T47" fmla="*/ 736 h 1691"/>
                  <a:gd name="T48" fmla="*/ 2081 w 3661"/>
                  <a:gd name="T49" fmla="*/ 1240 h 1691"/>
                  <a:gd name="T50" fmla="*/ 2472 w 3661"/>
                  <a:gd name="T51" fmla="*/ 0 h 1691"/>
                  <a:gd name="T52" fmla="*/ 2488 w 3661"/>
                  <a:gd name="T53" fmla="*/ 10 h 1691"/>
                  <a:gd name="T54" fmla="*/ 2535 w 3661"/>
                  <a:gd name="T55" fmla="*/ 38 h 1691"/>
                  <a:gd name="T56" fmla="*/ 2613 w 3661"/>
                  <a:gd name="T57" fmla="*/ 82 h 1691"/>
                  <a:gd name="T58" fmla="*/ 2718 w 3661"/>
                  <a:gd name="T59" fmla="*/ 137 h 1691"/>
                  <a:gd name="T60" fmla="*/ 2851 w 3661"/>
                  <a:gd name="T61" fmla="*/ 202 h 1691"/>
                  <a:gd name="T62" fmla="*/ 3007 w 3661"/>
                  <a:gd name="T63" fmla="*/ 272 h 1691"/>
                  <a:gd name="T64" fmla="*/ 3187 w 3661"/>
                  <a:gd name="T65" fmla="*/ 345 h 1691"/>
                  <a:gd name="T66" fmla="*/ 3334 w 3661"/>
                  <a:gd name="T67" fmla="*/ 413 h 1691"/>
                  <a:gd name="T68" fmla="*/ 3446 w 3661"/>
                  <a:gd name="T69" fmla="*/ 501 h 1691"/>
                  <a:gd name="T70" fmla="*/ 3528 w 3661"/>
                  <a:gd name="T71" fmla="*/ 605 h 1691"/>
                  <a:gd name="T72" fmla="*/ 3585 w 3661"/>
                  <a:gd name="T73" fmla="*/ 731 h 1691"/>
                  <a:gd name="T74" fmla="*/ 3621 w 3661"/>
                  <a:gd name="T75" fmla="*/ 875 h 1691"/>
                  <a:gd name="T76" fmla="*/ 3644 w 3661"/>
                  <a:gd name="T77" fmla="*/ 1044 h 1691"/>
                  <a:gd name="T78" fmla="*/ 3653 w 3661"/>
                  <a:gd name="T79" fmla="*/ 1234 h 1691"/>
                  <a:gd name="T80" fmla="*/ 3657 w 3661"/>
                  <a:gd name="T81" fmla="*/ 1449 h 1691"/>
                  <a:gd name="T82" fmla="*/ 3661 w 3661"/>
                  <a:gd name="T83" fmla="*/ 1691 h 1691"/>
                  <a:gd name="T84" fmla="*/ 2 w 3661"/>
                  <a:gd name="T85" fmla="*/ 1567 h 1691"/>
                  <a:gd name="T86" fmla="*/ 4 w 3661"/>
                  <a:gd name="T87" fmla="*/ 1339 h 1691"/>
                  <a:gd name="T88" fmla="*/ 11 w 3661"/>
                  <a:gd name="T89" fmla="*/ 1136 h 1691"/>
                  <a:gd name="T90" fmla="*/ 27 w 3661"/>
                  <a:gd name="T91" fmla="*/ 957 h 1691"/>
                  <a:gd name="T92" fmla="*/ 55 w 3661"/>
                  <a:gd name="T93" fmla="*/ 801 h 1691"/>
                  <a:gd name="T94" fmla="*/ 103 w 3661"/>
                  <a:gd name="T95" fmla="*/ 664 h 1691"/>
                  <a:gd name="T96" fmla="*/ 171 w 3661"/>
                  <a:gd name="T97" fmla="*/ 550 h 1691"/>
                  <a:gd name="T98" fmla="*/ 266 w 3661"/>
                  <a:gd name="T99" fmla="*/ 455 h 1691"/>
                  <a:gd name="T100" fmla="*/ 396 w 3661"/>
                  <a:gd name="T101" fmla="*/ 377 h 1691"/>
                  <a:gd name="T102" fmla="*/ 567 w 3661"/>
                  <a:gd name="T103" fmla="*/ 308 h 1691"/>
                  <a:gd name="T104" fmla="*/ 736 w 3661"/>
                  <a:gd name="T105" fmla="*/ 236 h 1691"/>
                  <a:gd name="T106" fmla="*/ 881 w 3661"/>
                  <a:gd name="T107" fmla="*/ 170 h 1691"/>
                  <a:gd name="T108" fmla="*/ 998 w 3661"/>
                  <a:gd name="T109" fmla="*/ 109 h 1691"/>
                  <a:gd name="T110" fmla="*/ 1090 w 3661"/>
                  <a:gd name="T111" fmla="*/ 59 h 1691"/>
                  <a:gd name="T112" fmla="*/ 1153 w 3661"/>
                  <a:gd name="T113" fmla="*/ 21 h 1691"/>
                  <a:gd name="T114" fmla="*/ 1185 w 3661"/>
                  <a:gd name="T115" fmla="*/ 2 h 1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661" h="1691">
                    <a:moveTo>
                      <a:pt x="1189" y="0"/>
                    </a:moveTo>
                    <a:lnTo>
                      <a:pt x="1531" y="1090"/>
                    </a:lnTo>
                    <a:lnTo>
                      <a:pt x="1579" y="1240"/>
                    </a:lnTo>
                    <a:lnTo>
                      <a:pt x="1733" y="801"/>
                    </a:lnTo>
                    <a:lnTo>
                      <a:pt x="1689" y="736"/>
                    </a:lnTo>
                    <a:lnTo>
                      <a:pt x="1653" y="677"/>
                    </a:lnTo>
                    <a:lnTo>
                      <a:pt x="1626" y="624"/>
                    </a:lnTo>
                    <a:lnTo>
                      <a:pt x="1607" y="575"/>
                    </a:lnTo>
                    <a:lnTo>
                      <a:pt x="1594" y="531"/>
                    </a:lnTo>
                    <a:lnTo>
                      <a:pt x="1586" y="493"/>
                    </a:lnTo>
                    <a:lnTo>
                      <a:pt x="1584" y="459"/>
                    </a:lnTo>
                    <a:lnTo>
                      <a:pt x="1588" y="426"/>
                    </a:lnTo>
                    <a:lnTo>
                      <a:pt x="1596" y="400"/>
                    </a:lnTo>
                    <a:lnTo>
                      <a:pt x="1607" y="377"/>
                    </a:lnTo>
                    <a:lnTo>
                      <a:pt x="1622" y="356"/>
                    </a:lnTo>
                    <a:lnTo>
                      <a:pt x="1639" y="339"/>
                    </a:lnTo>
                    <a:lnTo>
                      <a:pt x="1658" y="326"/>
                    </a:lnTo>
                    <a:lnTo>
                      <a:pt x="1679" y="314"/>
                    </a:lnTo>
                    <a:lnTo>
                      <a:pt x="1700" y="305"/>
                    </a:lnTo>
                    <a:lnTo>
                      <a:pt x="1723" y="297"/>
                    </a:lnTo>
                    <a:lnTo>
                      <a:pt x="1744" y="291"/>
                    </a:lnTo>
                    <a:lnTo>
                      <a:pt x="1765" y="288"/>
                    </a:lnTo>
                    <a:lnTo>
                      <a:pt x="1784" y="286"/>
                    </a:lnTo>
                    <a:lnTo>
                      <a:pt x="1801" y="284"/>
                    </a:lnTo>
                    <a:lnTo>
                      <a:pt x="1816" y="284"/>
                    </a:lnTo>
                    <a:lnTo>
                      <a:pt x="1826" y="282"/>
                    </a:lnTo>
                    <a:lnTo>
                      <a:pt x="1831" y="282"/>
                    </a:lnTo>
                    <a:lnTo>
                      <a:pt x="1843" y="284"/>
                    </a:lnTo>
                    <a:lnTo>
                      <a:pt x="1856" y="284"/>
                    </a:lnTo>
                    <a:lnTo>
                      <a:pt x="1873" y="286"/>
                    </a:lnTo>
                    <a:lnTo>
                      <a:pt x="1892" y="288"/>
                    </a:lnTo>
                    <a:lnTo>
                      <a:pt x="1913" y="291"/>
                    </a:lnTo>
                    <a:lnTo>
                      <a:pt x="1934" y="297"/>
                    </a:lnTo>
                    <a:lnTo>
                      <a:pt x="1957" y="305"/>
                    </a:lnTo>
                    <a:lnTo>
                      <a:pt x="1978" y="314"/>
                    </a:lnTo>
                    <a:lnTo>
                      <a:pt x="1999" y="326"/>
                    </a:lnTo>
                    <a:lnTo>
                      <a:pt x="2020" y="339"/>
                    </a:lnTo>
                    <a:lnTo>
                      <a:pt x="2037" y="356"/>
                    </a:lnTo>
                    <a:lnTo>
                      <a:pt x="2050" y="377"/>
                    </a:lnTo>
                    <a:lnTo>
                      <a:pt x="2063" y="400"/>
                    </a:lnTo>
                    <a:lnTo>
                      <a:pt x="2071" y="426"/>
                    </a:lnTo>
                    <a:lnTo>
                      <a:pt x="2073" y="457"/>
                    </a:lnTo>
                    <a:lnTo>
                      <a:pt x="2073" y="493"/>
                    </a:lnTo>
                    <a:lnTo>
                      <a:pt x="2065" y="531"/>
                    </a:lnTo>
                    <a:lnTo>
                      <a:pt x="2052" y="575"/>
                    </a:lnTo>
                    <a:lnTo>
                      <a:pt x="2031" y="624"/>
                    </a:lnTo>
                    <a:lnTo>
                      <a:pt x="2005" y="677"/>
                    </a:lnTo>
                    <a:lnTo>
                      <a:pt x="1968" y="736"/>
                    </a:lnTo>
                    <a:lnTo>
                      <a:pt x="1925" y="801"/>
                    </a:lnTo>
                    <a:lnTo>
                      <a:pt x="2081" y="1240"/>
                    </a:lnTo>
                    <a:lnTo>
                      <a:pt x="2128" y="1090"/>
                    </a:lnTo>
                    <a:lnTo>
                      <a:pt x="2472" y="0"/>
                    </a:lnTo>
                    <a:lnTo>
                      <a:pt x="2476" y="2"/>
                    </a:lnTo>
                    <a:lnTo>
                      <a:pt x="2488" y="10"/>
                    </a:lnTo>
                    <a:lnTo>
                      <a:pt x="2508" y="21"/>
                    </a:lnTo>
                    <a:lnTo>
                      <a:pt x="2535" y="38"/>
                    </a:lnTo>
                    <a:lnTo>
                      <a:pt x="2571" y="59"/>
                    </a:lnTo>
                    <a:lnTo>
                      <a:pt x="2613" y="82"/>
                    </a:lnTo>
                    <a:lnTo>
                      <a:pt x="2663" y="109"/>
                    </a:lnTo>
                    <a:lnTo>
                      <a:pt x="2718" y="137"/>
                    </a:lnTo>
                    <a:lnTo>
                      <a:pt x="2780" y="170"/>
                    </a:lnTo>
                    <a:lnTo>
                      <a:pt x="2851" y="202"/>
                    </a:lnTo>
                    <a:lnTo>
                      <a:pt x="2927" y="236"/>
                    </a:lnTo>
                    <a:lnTo>
                      <a:pt x="3007" y="272"/>
                    </a:lnTo>
                    <a:lnTo>
                      <a:pt x="3094" y="308"/>
                    </a:lnTo>
                    <a:lnTo>
                      <a:pt x="3187" y="345"/>
                    </a:lnTo>
                    <a:lnTo>
                      <a:pt x="3265" y="377"/>
                    </a:lnTo>
                    <a:lnTo>
                      <a:pt x="3334" y="413"/>
                    </a:lnTo>
                    <a:lnTo>
                      <a:pt x="3393" y="455"/>
                    </a:lnTo>
                    <a:lnTo>
                      <a:pt x="3446" y="501"/>
                    </a:lnTo>
                    <a:lnTo>
                      <a:pt x="3490" y="550"/>
                    </a:lnTo>
                    <a:lnTo>
                      <a:pt x="3528" y="605"/>
                    </a:lnTo>
                    <a:lnTo>
                      <a:pt x="3558" y="664"/>
                    </a:lnTo>
                    <a:lnTo>
                      <a:pt x="3585" y="731"/>
                    </a:lnTo>
                    <a:lnTo>
                      <a:pt x="3606" y="801"/>
                    </a:lnTo>
                    <a:lnTo>
                      <a:pt x="3621" y="875"/>
                    </a:lnTo>
                    <a:lnTo>
                      <a:pt x="3634" y="957"/>
                    </a:lnTo>
                    <a:lnTo>
                      <a:pt x="3644" y="1044"/>
                    </a:lnTo>
                    <a:lnTo>
                      <a:pt x="3650" y="1136"/>
                    </a:lnTo>
                    <a:lnTo>
                      <a:pt x="3653" y="1234"/>
                    </a:lnTo>
                    <a:lnTo>
                      <a:pt x="3657" y="1339"/>
                    </a:lnTo>
                    <a:lnTo>
                      <a:pt x="3657" y="1449"/>
                    </a:lnTo>
                    <a:lnTo>
                      <a:pt x="3659" y="1567"/>
                    </a:lnTo>
                    <a:lnTo>
                      <a:pt x="3661" y="1691"/>
                    </a:lnTo>
                    <a:lnTo>
                      <a:pt x="0" y="1691"/>
                    </a:lnTo>
                    <a:lnTo>
                      <a:pt x="2" y="1567"/>
                    </a:lnTo>
                    <a:lnTo>
                      <a:pt x="2" y="1449"/>
                    </a:lnTo>
                    <a:lnTo>
                      <a:pt x="4" y="1339"/>
                    </a:lnTo>
                    <a:lnTo>
                      <a:pt x="8" y="1234"/>
                    </a:lnTo>
                    <a:lnTo>
                      <a:pt x="11" y="1136"/>
                    </a:lnTo>
                    <a:lnTo>
                      <a:pt x="17" y="1044"/>
                    </a:lnTo>
                    <a:lnTo>
                      <a:pt x="27" y="957"/>
                    </a:lnTo>
                    <a:lnTo>
                      <a:pt x="38" y="875"/>
                    </a:lnTo>
                    <a:lnTo>
                      <a:pt x="55" y="801"/>
                    </a:lnTo>
                    <a:lnTo>
                      <a:pt x="76" y="731"/>
                    </a:lnTo>
                    <a:lnTo>
                      <a:pt x="103" y="664"/>
                    </a:lnTo>
                    <a:lnTo>
                      <a:pt x="133" y="605"/>
                    </a:lnTo>
                    <a:lnTo>
                      <a:pt x="171" y="550"/>
                    </a:lnTo>
                    <a:lnTo>
                      <a:pt x="215" y="501"/>
                    </a:lnTo>
                    <a:lnTo>
                      <a:pt x="266" y="455"/>
                    </a:lnTo>
                    <a:lnTo>
                      <a:pt x="327" y="413"/>
                    </a:lnTo>
                    <a:lnTo>
                      <a:pt x="396" y="377"/>
                    </a:lnTo>
                    <a:lnTo>
                      <a:pt x="474" y="345"/>
                    </a:lnTo>
                    <a:lnTo>
                      <a:pt x="567" y="308"/>
                    </a:lnTo>
                    <a:lnTo>
                      <a:pt x="654" y="272"/>
                    </a:lnTo>
                    <a:lnTo>
                      <a:pt x="736" y="236"/>
                    </a:lnTo>
                    <a:lnTo>
                      <a:pt x="810" y="202"/>
                    </a:lnTo>
                    <a:lnTo>
                      <a:pt x="881" y="170"/>
                    </a:lnTo>
                    <a:lnTo>
                      <a:pt x="943" y="137"/>
                    </a:lnTo>
                    <a:lnTo>
                      <a:pt x="998" y="109"/>
                    </a:lnTo>
                    <a:lnTo>
                      <a:pt x="1048" y="82"/>
                    </a:lnTo>
                    <a:lnTo>
                      <a:pt x="1090" y="59"/>
                    </a:lnTo>
                    <a:lnTo>
                      <a:pt x="1126" y="38"/>
                    </a:lnTo>
                    <a:lnTo>
                      <a:pt x="1153" y="21"/>
                    </a:lnTo>
                    <a:lnTo>
                      <a:pt x="1172" y="10"/>
                    </a:lnTo>
                    <a:lnTo>
                      <a:pt x="1185" y="2"/>
                    </a:lnTo>
                    <a:lnTo>
                      <a:pt x="1189" y="0"/>
                    </a:lnTo>
                    <a:close/>
                  </a:path>
                </a:pathLst>
              </a:custGeom>
              <a:solidFill>
                <a:schemeClr val="bg1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Plus Jakarta Sans" pitchFamily="2" charset="77"/>
                </a:endParaRPr>
              </a:p>
            </p:txBody>
          </p:sp>
          <p:sp>
            <p:nvSpPr>
              <p:cNvPr id="38" name="Freeform 196">
                <a:extLst>
                  <a:ext uri="{FF2B5EF4-FFF2-40B4-BE49-F238E27FC236}">
                    <a16:creationId xmlns:a16="http://schemas.microsoft.com/office/drawing/2014/main" id="{E9B1F9FC-DA11-92D8-27C9-0BF30E5AC3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3" y="3148"/>
                <a:ext cx="841" cy="828"/>
              </a:xfrm>
              <a:custGeom>
                <a:avLst/>
                <a:gdLst>
                  <a:gd name="T0" fmla="*/ 1150 w 1681"/>
                  <a:gd name="T1" fmla="*/ 0 h 1656"/>
                  <a:gd name="T2" fmla="*/ 1259 w 1681"/>
                  <a:gd name="T3" fmla="*/ 6 h 1656"/>
                  <a:gd name="T4" fmla="*/ 1367 w 1681"/>
                  <a:gd name="T5" fmla="*/ 19 h 1656"/>
                  <a:gd name="T6" fmla="*/ 1473 w 1681"/>
                  <a:gd name="T7" fmla="*/ 44 h 1656"/>
                  <a:gd name="T8" fmla="*/ 1578 w 1681"/>
                  <a:gd name="T9" fmla="*/ 78 h 1656"/>
                  <a:gd name="T10" fmla="*/ 1681 w 1681"/>
                  <a:gd name="T11" fmla="*/ 122 h 1656"/>
                  <a:gd name="T12" fmla="*/ 1356 w 1681"/>
                  <a:gd name="T13" fmla="*/ 447 h 1656"/>
                  <a:gd name="T14" fmla="*/ 1272 w 1681"/>
                  <a:gd name="T15" fmla="*/ 430 h 1656"/>
                  <a:gd name="T16" fmla="*/ 1186 w 1681"/>
                  <a:gd name="T17" fmla="*/ 420 h 1656"/>
                  <a:gd name="T18" fmla="*/ 1101 w 1681"/>
                  <a:gd name="T19" fmla="*/ 418 h 1656"/>
                  <a:gd name="T20" fmla="*/ 1015 w 1681"/>
                  <a:gd name="T21" fmla="*/ 428 h 1656"/>
                  <a:gd name="T22" fmla="*/ 931 w 1681"/>
                  <a:gd name="T23" fmla="*/ 445 h 1656"/>
                  <a:gd name="T24" fmla="*/ 850 w 1681"/>
                  <a:gd name="T25" fmla="*/ 469 h 1656"/>
                  <a:gd name="T26" fmla="*/ 770 w 1681"/>
                  <a:gd name="T27" fmla="*/ 504 h 1656"/>
                  <a:gd name="T28" fmla="*/ 692 w 1681"/>
                  <a:gd name="T29" fmla="*/ 547 h 1656"/>
                  <a:gd name="T30" fmla="*/ 620 w 1681"/>
                  <a:gd name="T31" fmla="*/ 601 h 1656"/>
                  <a:gd name="T32" fmla="*/ 551 w 1681"/>
                  <a:gd name="T33" fmla="*/ 662 h 1656"/>
                  <a:gd name="T34" fmla="*/ 488 w 1681"/>
                  <a:gd name="T35" fmla="*/ 732 h 1656"/>
                  <a:gd name="T36" fmla="*/ 435 w 1681"/>
                  <a:gd name="T37" fmla="*/ 806 h 1656"/>
                  <a:gd name="T38" fmla="*/ 391 w 1681"/>
                  <a:gd name="T39" fmla="*/ 886 h 1656"/>
                  <a:gd name="T40" fmla="*/ 357 w 1681"/>
                  <a:gd name="T41" fmla="*/ 968 h 1656"/>
                  <a:gd name="T42" fmla="*/ 332 w 1681"/>
                  <a:gd name="T43" fmla="*/ 1053 h 1656"/>
                  <a:gd name="T44" fmla="*/ 315 w 1681"/>
                  <a:gd name="T45" fmla="*/ 1141 h 1656"/>
                  <a:gd name="T46" fmla="*/ 310 w 1681"/>
                  <a:gd name="T47" fmla="*/ 1228 h 1656"/>
                  <a:gd name="T48" fmla="*/ 311 w 1681"/>
                  <a:gd name="T49" fmla="*/ 1317 h 1656"/>
                  <a:gd name="T50" fmla="*/ 323 w 1681"/>
                  <a:gd name="T51" fmla="*/ 1405 h 1656"/>
                  <a:gd name="T52" fmla="*/ 346 w 1681"/>
                  <a:gd name="T53" fmla="*/ 1491 h 1656"/>
                  <a:gd name="T54" fmla="*/ 376 w 1681"/>
                  <a:gd name="T55" fmla="*/ 1574 h 1656"/>
                  <a:gd name="T56" fmla="*/ 416 w 1681"/>
                  <a:gd name="T57" fmla="*/ 1656 h 1656"/>
                  <a:gd name="T58" fmla="*/ 327 w 1681"/>
                  <a:gd name="T59" fmla="*/ 1618 h 1656"/>
                  <a:gd name="T60" fmla="*/ 245 w 1681"/>
                  <a:gd name="T61" fmla="*/ 1580 h 1656"/>
                  <a:gd name="T62" fmla="*/ 171 w 1681"/>
                  <a:gd name="T63" fmla="*/ 1544 h 1656"/>
                  <a:gd name="T64" fmla="*/ 106 w 1681"/>
                  <a:gd name="T65" fmla="*/ 1511 h 1656"/>
                  <a:gd name="T66" fmla="*/ 49 w 1681"/>
                  <a:gd name="T67" fmla="*/ 1481 h 1656"/>
                  <a:gd name="T68" fmla="*/ 0 w 1681"/>
                  <a:gd name="T69" fmla="*/ 1456 h 1656"/>
                  <a:gd name="T70" fmla="*/ 34 w 1681"/>
                  <a:gd name="T71" fmla="*/ 1382 h 1656"/>
                  <a:gd name="T72" fmla="*/ 66 w 1681"/>
                  <a:gd name="T73" fmla="*/ 1306 h 1656"/>
                  <a:gd name="T74" fmla="*/ 93 w 1681"/>
                  <a:gd name="T75" fmla="*/ 1224 h 1656"/>
                  <a:gd name="T76" fmla="*/ 129 w 1681"/>
                  <a:gd name="T77" fmla="*/ 1192 h 1656"/>
                  <a:gd name="T78" fmla="*/ 163 w 1681"/>
                  <a:gd name="T79" fmla="*/ 1154 h 1656"/>
                  <a:gd name="T80" fmla="*/ 197 w 1681"/>
                  <a:gd name="T81" fmla="*/ 1108 h 1656"/>
                  <a:gd name="T82" fmla="*/ 233 w 1681"/>
                  <a:gd name="T83" fmla="*/ 1046 h 1656"/>
                  <a:gd name="T84" fmla="*/ 268 w 1681"/>
                  <a:gd name="T85" fmla="*/ 973 h 1656"/>
                  <a:gd name="T86" fmla="*/ 298 w 1681"/>
                  <a:gd name="T87" fmla="*/ 890 h 1656"/>
                  <a:gd name="T88" fmla="*/ 329 w 1681"/>
                  <a:gd name="T89" fmla="*/ 793 h 1656"/>
                  <a:gd name="T90" fmla="*/ 349 w 1681"/>
                  <a:gd name="T91" fmla="*/ 717 h 1656"/>
                  <a:gd name="T92" fmla="*/ 363 w 1681"/>
                  <a:gd name="T93" fmla="*/ 646 h 1656"/>
                  <a:gd name="T94" fmla="*/ 372 w 1681"/>
                  <a:gd name="T95" fmla="*/ 580 h 1656"/>
                  <a:gd name="T96" fmla="*/ 376 w 1681"/>
                  <a:gd name="T97" fmla="*/ 519 h 1656"/>
                  <a:gd name="T98" fmla="*/ 374 w 1681"/>
                  <a:gd name="T99" fmla="*/ 460 h 1656"/>
                  <a:gd name="T100" fmla="*/ 368 w 1681"/>
                  <a:gd name="T101" fmla="*/ 407 h 1656"/>
                  <a:gd name="T102" fmla="*/ 353 w 1681"/>
                  <a:gd name="T103" fmla="*/ 348 h 1656"/>
                  <a:gd name="T104" fmla="*/ 332 w 1681"/>
                  <a:gd name="T105" fmla="*/ 293 h 1656"/>
                  <a:gd name="T106" fmla="*/ 424 w 1681"/>
                  <a:gd name="T107" fmla="*/ 224 h 1656"/>
                  <a:gd name="T108" fmla="*/ 519 w 1681"/>
                  <a:gd name="T109" fmla="*/ 163 h 1656"/>
                  <a:gd name="T110" fmla="*/ 620 w 1681"/>
                  <a:gd name="T111" fmla="*/ 112 h 1656"/>
                  <a:gd name="T112" fmla="*/ 720 w 1681"/>
                  <a:gd name="T113" fmla="*/ 70 h 1656"/>
                  <a:gd name="T114" fmla="*/ 827 w 1681"/>
                  <a:gd name="T115" fmla="*/ 38 h 1656"/>
                  <a:gd name="T116" fmla="*/ 933 w 1681"/>
                  <a:gd name="T117" fmla="*/ 15 h 1656"/>
                  <a:gd name="T118" fmla="*/ 1042 w 1681"/>
                  <a:gd name="T119" fmla="*/ 4 h 1656"/>
                  <a:gd name="T120" fmla="*/ 1150 w 1681"/>
                  <a:gd name="T121" fmla="*/ 0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81" h="1656">
                    <a:moveTo>
                      <a:pt x="1150" y="0"/>
                    </a:moveTo>
                    <a:lnTo>
                      <a:pt x="1259" y="6"/>
                    </a:lnTo>
                    <a:lnTo>
                      <a:pt x="1367" y="19"/>
                    </a:lnTo>
                    <a:lnTo>
                      <a:pt x="1473" y="44"/>
                    </a:lnTo>
                    <a:lnTo>
                      <a:pt x="1578" y="78"/>
                    </a:lnTo>
                    <a:lnTo>
                      <a:pt x="1681" y="122"/>
                    </a:lnTo>
                    <a:lnTo>
                      <a:pt x="1356" y="447"/>
                    </a:lnTo>
                    <a:lnTo>
                      <a:pt x="1272" y="430"/>
                    </a:lnTo>
                    <a:lnTo>
                      <a:pt x="1186" y="420"/>
                    </a:lnTo>
                    <a:lnTo>
                      <a:pt x="1101" y="418"/>
                    </a:lnTo>
                    <a:lnTo>
                      <a:pt x="1015" y="428"/>
                    </a:lnTo>
                    <a:lnTo>
                      <a:pt x="931" y="445"/>
                    </a:lnTo>
                    <a:lnTo>
                      <a:pt x="850" y="469"/>
                    </a:lnTo>
                    <a:lnTo>
                      <a:pt x="770" y="504"/>
                    </a:lnTo>
                    <a:lnTo>
                      <a:pt x="692" y="547"/>
                    </a:lnTo>
                    <a:lnTo>
                      <a:pt x="620" y="601"/>
                    </a:lnTo>
                    <a:lnTo>
                      <a:pt x="551" y="662"/>
                    </a:lnTo>
                    <a:lnTo>
                      <a:pt x="488" y="732"/>
                    </a:lnTo>
                    <a:lnTo>
                      <a:pt x="435" y="806"/>
                    </a:lnTo>
                    <a:lnTo>
                      <a:pt x="391" y="886"/>
                    </a:lnTo>
                    <a:lnTo>
                      <a:pt x="357" y="968"/>
                    </a:lnTo>
                    <a:lnTo>
                      <a:pt x="332" y="1053"/>
                    </a:lnTo>
                    <a:lnTo>
                      <a:pt x="315" y="1141"/>
                    </a:lnTo>
                    <a:lnTo>
                      <a:pt x="310" y="1228"/>
                    </a:lnTo>
                    <a:lnTo>
                      <a:pt x="311" y="1317"/>
                    </a:lnTo>
                    <a:lnTo>
                      <a:pt x="323" y="1405"/>
                    </a:lnTo>
                    <a:lnTo>
                      <a:pt x="346" y="1491"/>
                    </a:lnTo>
                    <a:lnTo>
                      <a:pt x="376" y="1574"/>
                    </a:lnTo>
                    <a:lnTo>
                      <a:pt x="416" y="1656"/>
                    </a:lnTo>
                    <a:lnTo>
                      <a:pt x="327" y="1618"/>
                    </a:lnTo>
                    <a:lnTo>
                      <a:pt x="245" y="1580"/>
                    </a:lnTo>
                    <a:lnTo>
                      <a:pt x="171" y="1544"/>
                    </a:lnTo>
                    <a:lnTo>
                      <a:pt x="106" y="1511"/>
                    </a:lnTo>
                    <a:lnTo>
                      <a:pt x="49" y="1481"/>
                    </a:lnTo>
                    <a:lnTo>
                      <a:pt x="0" y="1456"/>
                    </a:lnTo>
                    <a:lnTo>
                      <a:pt x="34" y="1382"/>
                    </a:lnTo>
                    <a:lnTo>
                      <a:pt x="66" y="1306"/>
                    </a:lnTo>
                    <a:lnTo>
                      <a:pt x="93" y="1224"/>
                    </a:lnTo>
                    <a:lnTo>
                      <a:pt x="129" y="1192"/>
                    </a:lnTo>
                    <a:lnTo>
                      <a:pt x="163" y="1154"/>
                    </a:lnTo>
                    <a:lnTo>
                      <a:pt x="197" y="1108"/>
                    </a:lnTo>
                    <a:lnTo>
                      <a:pt x="233" y="1046"/>
                    </a:lnTo>
                    <a:lnTo>
                      <a:pt x="268" y="973"/>
                    </a:lnTo>
                    <a:lnTo>
                      <a:pt x="298" y="890"/>
                    </a:lnTo>
                    <a:lnTo>
                      <a:pt x="329" y="793"/>
                    </a:lnTo>
                    <a:lnTo>
                      <a:pt x="349" y="717"/>
                    </a:lnTo>
                    <a:lnTo>
                      <a:pt x="363" y="646"/>
                    </a:lnTo>
                    <a:lnTo>
                      <a:pt x="372" y="580"/>
                    </a:lnTo>
                    <a:lnTo>
                      <a:pt x="376" y="519"/>
                    </a:lnTo>
                    <a:lnTo>
                      <a:pt x="374" y="460"/>
                    </a:lnTo>
                    <a:lnTo>
                      <a:pt x="368" y="407"/>
                    </a:lnTo>
                    <a:lnTo>
                      <a:pt x="353" y="348"/>
                    </a:lnTo>
                    <a:lnTo>
                      <a:pt x="332" y="293"/>
                    </a:lnTo>
                    <a:lnTo>
                      <a:pt x="424" y="224"/>
                    </a:lnTo>
                    <a:lnTo>
                      <a:pt x="519" y="163"/>
                    </a:lnTo>
                    <a:lnTo>
                      <a:pt x="620" y="112"/>
                    </a:lnTo>
                    <a:lnTo>
                      <a:pt x="720" y="70"/>
                    </a:lnTo>
                    <a:lnTo>
                      <a:pt x="827" y="38"/>
                    </a:lnTo>
                    <a:lnTo>
                      <a:pt x="933" y="15"/>
                    </a:lnTo>
                    <a:lnTo>
                      <a:pt x="1042" y="4"/>
                    </a:lnTo>
                    <a:lnTo>
                      <a:pt x="1150" y="0"/>
                    </a:lnTo>
                    <a:close/>
                  </a:path>
                </a:pathLst>
              </a:custGeom>
              <a:solidFill>
                <a:schemeClr val="bg1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Plus Jakarta Sans" pitchFamily="2" charset="77"/>
                </a:endParaRPr>
              </a:p>
            </p:txBody>
          </p:sp>
          <p:sp>
            <p:nvSpPr>
              <p:cNvPr id="39" name="Freeform 197">
                <a:extLst>
                  <a:ext uri="{FF2B5EF4-FFF2-40B4-BE49-F238E27FC236}">
                    <a16:creationId xmlns:a16="http://schemas.microsoft.com/office/drawing/2014/main" id="{1CE97951-067C-55CC-DB3C-8A1903857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2" y="3502"/>
                <a:ext cx="677" cy="895"/>
              </a:xfrm>
              <a:custGeom>
                <a:avLst/>
                <a:gdLst>
                  <a:gd name="T0" fmla="*/ 1228 w 1352"/>
                  <a:gd name="T1" fmla="*/ 0 h 1789"/>
                  <a:gd name="T2" fmla="*/ 1272 w 1352"/>
                  <a:gd name="T3" fmla="*/ 101 h 1789"/>
                  <a:gd name="T4" fmla="*/ 1306 w 1352"/>
                  <a:gd name="T5" fmla="*/ 206 h 1789"/>
                  <a:gd name="T6" fmla="*/ 1331 w 1352"/>
                  <a:gd name="T7" fmla="*/ 310 h 1789"/>
                  <a:gd name="T8" fmla="*/ 1346 w 1352"/>
                  <a:gd name="T9" fmla="*/ 418 h 1789"/>
                  <a:gd name="T10" fmla="*/ 1352 w 1352"/>
                  <a:gd name="T11" fmla="*/ 527 h 1789"/>
                  <a:gd name="T12" fmla="*/ 1348 w 1352"/>
                  <a:gd name="T13" fmla="*/ 635 h 1789"/>
                  <a:gd name="T14" fmla="*/ 1335 w 1352"/>
                  <a:gd name="T15" fmla="*/ 742 h 1789"/>
                  <a:gd name="T16" fmla="*/ 1314 w 1352"/>
                  <a:gd name="T17" fmla="*/ 848 h 1789"/>
                  <a:gd name="T18" fmla="*/ 1282 w 1352"/>
                  <a:gd name="T19" fmla="*/ 953 h 1789"/>
                  <a:gd name="T20" fmla="*/ 1242 w 1352"/>
                  <a:gd name="T21" fmla="*/ 1055 h 1789"/>
                  <a:gd name="T22" fmla="*/ 1192 w 1352"/>
                  <a:gd name="T23" fmla="*/ 1154 h 1789"/>
                  <a:gd name="T24" fmla="*/ 1133 w 1352"/>
                  <a:gd name="T25" fmla="*/ 1249 h 1789"/>
                  <a:gd name="T26" fmla="*/ 1065 w 1352"/>
                  <a:gd name="T27" fmla="*/ 1339 h 1789"/>
                  <a:gd name="T28" fmla="*/ 987 w 1352"/>
                  <a:gd name="T29" fmla="*/ 1424 h 1789"/>
                  <a:gd name="T30" fmla="*/ 909 w 1352"/>
                  <a:gd name="T31" fmla="*/ 1498 h 1789"/>
                  <a:gd name="T32" fmla="*/ 825 w 1352"/>
                  <a:gd name="T33" fmla="*/ 1563 h 1789"/>
                  <a:gd name="T34" fmla="*/ 738 w 1352"/>
                  <a:gd name="T35" fmla="*/ 1618 h 1789"/>
                  <a:gd name="T36" fmla="*/ 647 w 1352"/>
                  <a:gd name="T37" fmla="*/ 1668 h 1789"/>
                  <a:gd name="T38" fmla="*/ 553 w 1352"/>
                  <a:gd name="T39" fmla="*/ 1708 h 1789"/>
                  <a:gd name="T40" fmla="*/ 456 w 1352"/>
                  <a:gd name="T41" fmla="*/ 1740 h 1789"/>
                  <a:gd name="T42" fmla="*/ 359 w 1352"/>
                  <a:gd name="T43" fmla="*/ 1765 h 1789"/>
                  <a:gd name="T44" fmla="*/ 260 w 1352"/>
                  <a:gd name="T45" fmla="*/ 1782 h 1789"/>
                  <a:gd name="T46" fmla="*/ 160 w 1352"/>
                  <a:gd name="T47" fmla="*/ 1789 h 1789"/>
                  <a:gd name="T48" fmla="*/ 143 w 1352"/>
                  <a:gd name="T49" fmla="*/ 1706 h 1789"/>
                  <a:gd name="T50" fmla="*/ 122 w 1352"/>
                  <a:gd name="T51" fmla="*/ 1624 h 1789"/>
                  <a:gd name="T52" fmla="*/ 87 w 1352"/>
                  <a:gd name="T53" fmla="*/ 1531 h 1789"/>
                  <a:gd name="T54" fmla="*/ 47 w 1352"/>
                  <a:gd name="T55" fmla="*/ 1445 h 1789"/>
                  <a:gd name="T56" fmla="*/ 0 w 1352"/>
                  <a:gd name="T57" fmla="*/ 1365 h 1789"/>
                  <a:gd name="T58" fmla="*/ 82 w 1352"/>
                  <a:gd name="T59" fmla="*/ 1371 h 1789"/>
                  <a:gd name="T60" fmla="*/ 165 w 1352"/>
                  <a:gd name="T61" fmla="*/ 1369 h 1789"/>
                  <a:gd name="T62" fmla="*/ 247 w 1352"/>
                  <a:gd name="T63" fmla="*/ 1358 h 1789"/>
                  <a:gd name="T64" fmla="*/ 327 w 1352"/>
                  <a:gd name="T65" fmla="*/ 1341 h 1789"/>
                  <a:gd name="T66" fmla="*/ 405 w 1352"/>
                  <a:gd name="T67" fmla="*/ 1314 h 1789"/>
                  <a:gd name="T68" fmla="*/ 481 w 1352"/>
                  <a:gd name="T69" fmla="*/ 1280 h 1789"/>
                  <a:gd name="T70" fmla="*/ 555 w 1352"/>
                  <a:gd name="T71" fmla="*/ 1238 h 1789"/>
                  <a:gd name="T72" fmla="*/ 624 w 1352"/>
                  <a:gd name="T73" fmla="*/ 1187 h 1789"/>
                  <a:gd name="T74" fmla="*/ 690 w 1352"/>
                  <a:gd name="T75" fmla="*/ 1128 h 1789"/>
                  <a:gd name="T76" fmla="*/ 751 w 1352"/>
                  <a:gd name="T77" fmla="*/ 1059 h 1789"/>
                  <a:gd name="T78" fmla="*/ 802 w 1352"/>
                  <a:gd name="T79" fmla="*/ 987 h 1789"/>
                  <a:gd name="T80" fmla="*/ 846 w 1352"/>
                  <a:gd name="T81" fmla="*/ 911 h 1789"/>
                  <a:gd name="T82" fmla="*/ 880 w 1352"/>
                  <a:gd name="T83" fmla="*/ 831 h 1789"/>
                  <a:gd name="T84" fmla="*/ 905 w 1352"/>
                  <a:gd name="T85" fmla="*/ 749 h 1789"/>
                  <a:gd name="T86" fmla="*/ 922 w 1352"/>
                  <a:gd name="T87" fmla="*/ 664 h 1789"/>
                  <a:gd name="T88" fmla="*/ 932 w 1352"/>
                  <a:gd name="T89" fmla="*/ 580 h 1789"/>
                  <a:gd name="T90" fmla="*/ 930 w 1352"/>
                  <a:gd name="T91" fmla="*/ 495 h 1789"/>
                  <a:gd name="T92" fmla="*/ 922 w 1352"/>
                  <a:gd name="T93" fmla="*/ 409 h 1789"/>
                  <a:gd name="T94" fmla="*/ 903 w 1352"/>
                  <a:gd name="T95" fmla="*/ 325 h 1789"/>
                  <a:gd name="T96" fmla="*/ 1228 w 1352"/>
                  <a:gd name="T97" fmla="*/ 0 h 1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52" h="1789">
                    <a:moveTo>
                      <a:pt x="1228" y="0"/>
                    </a:moveTo>
                    <a:lnTo>
                      <a:pt x="1272" y="101"/>
                    </a:lnTo>
                    <a:lnTo>
                      <a:pt x="1306" y="206"/>
                    </a:lnTo>
                    <a:lnTo>
                      <a:pt x="1331" y="310"/>
                    </a:lnTo>
                    <a:lnTo>
                      <a:pt x="1346" y="418"/>
                    </a:lnTo>
                    <a:lnTo>
                      <a:pt x="1352" y="527"/>
                    </a:lnTo>
                    <a:lnTo>
                      <a:pt x="1348" y="635"/>
                    </a:lnTo>
                    <a:lnTo>
                      <a:pt x="1335" y="742"/>
                    </a:lnTo>
                    <a:lnTo>
                      <a:pt x="1314" y="848"/>
                    </a:lnTo>
                    <a:lnTo>
                      <a:pt x="1282" y="953"/>
                    </a:lnTo>
                    <a:lnTo>
                      <a:pt x="1242" y="1055"/>
                    </a:lnTo>
                    <a:lnTo>
                      <a:pt x="1192" y="1154"/>
                    </a:lnTo>
                    <a:lnTo>
                      <a:pt x="1133" y="1249"/>
                    </a:lnTo>
                    <a:lnTo>
                      <a:pt x="1065" y="1339"/>
                    </a:lnTo>
                    <a:lnTo>
                      <a:pt x="987" y="1424"/>
                    </a:lnTo>
                    <a:lnTo>
                      <a:pt x="909" y="1498"/>
                    </a:lnTo>
                    <a:lnTo>
                      <a:pt x="825" y="1563"/>
                    </a:lnTo>
                    <a:lnTo>
                      <a:pt x="738" y="1618"/>
                    </a:lnTo>
                    <a:lnTo>
                      <a:pt x="647" y="1668"/>
                    </a:lnTo>
                    <a:lnTo>
                      <a:pt x="553" y="1708"/>
                    </a:lnTo>
                    <a:lnTo>
                      <a:pt x="456" y="1740"/>
                    </a:lnTo>
                    <a:lnTo>
                      <a:pt x="359" y="1765"/>
                    </a:lnTo>
                    <a:lnTo>
                      <a:pt x="260" y="1782"/>
                    </a:lnTo>
                    <a:lnTo>
                      <a:pt x="160" y="1789"/>
                    </a:lnTo>
                    <a:lnTo>
                      <a:pt x="143" y="1706"/>
                    </a:lnTo>
                    <a:lnTo>
                      <a:pt x="122" y="1624"/>
                    </a:lnTo>
                    <a:lnTo>
                      <a:pt x="87" y="1531"/>
                    </a:lnTo>
                    <a:lnTo>
                      <a:pt x="47" y="1445"/>
                    </a:lnTo>
                    <a:lnTo>
                      <a:pt x="0" y="1365"/>
                    </a:lnTo>
                    <a:lnTo>
                      <a:pt x="82" y="1371"/>
                    </a:lnTo>
                    <a:lnTo>
                      <a:pt x="165" y="1369"/>
                    </a:lnTo>
                    <a:lnTo>
                      <a:pt x="247" y="1358"/>
                    </a:lnTo>
                    <a:lnTo>
                      <a:pt x="327" y="1341"/>
                    </a:lnTo>
                    <a:lnTo>
                      <a:pt x="405" y="1314"/>
                    </a:lnTo>
                    <a:lnTo>
                      <a:pt x="481" y="1280"/>
                    </a:lnTo>
                    <a:lnTo>
                      <a:pt x="555" y="1238"/>
                    </a:lnTo>
                    <a:lnTo>
                      <a:pt x="624" y="1187"/>
                    </a:lnTo>
                    <a:lnTo>
                      <a:pt x="690" y="1128"/>
                    </a:lnTo>
                    <a:lnTo>
                      <a:pt x="751" y="1059"/>
                    </a:lnTo>
                    <a:lnTo>
                      <a:pt x="802" y="987"/>
                    </a:lnTo>
                    <a:lnTo>
                      <a:pt x="846" y="911"/>
                    </a:lnTo>
                    <a:lnTo>
                      <a:pt x="880" y="831"/>
                    </a:lnTo>
                    <a:lnTo>
                      <a:pt x="905" y="749"/>
                    </a:lnTo>
                    <a:lnTo>
                      <a:pt x="922" y="664"/>
                    </a:lnTo>
                    <a:lnTo>
                      <a:pt x="932" y="580"/>
                    </a:lnTo>
                    <a:lnTo>
                      <a:pt x="930" y="495"/>
                    </a:lnTo>
                    <a:lnTo>
                      <a:pt x="922" y="409"/>
                    </a:lnTo>
                    <a:lnTo>
                      <a:pt x="903" y="325"/>
                    </a:lnTo>
                    <a:lnTo>
                      <a:pt x="1228" y="0"/>
                    </a:lnTo>
                    <a:close/>
                  </a:path>
                </a:pathLst>
              </a:custGeom>
              <a:solidFill>
                <a:schemeClr val="bg1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Plus Jakarta Sans" pitchFamily="2" charset="77"/>
                </a:endParaRPr>
              </a:p>
            </p:txBody>
          </p:sp>
          <p:sp>
            <p:nvSpPr>
              <p:cNvPr id="40" name="Freeform 198">
                <a:extLst>
                  <a:ext uri="{FF2B5EF4-FFF2-40B4-BE49-F238E27FC236}">
                    <a16:creationId xmlns:a16="http://schemas.microsoft.com/office/drawing/2014/main" id="{01BA15DA-5BD3-0AEC-CC26-1297F35CAD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8" y="3188"/>
                <a:ext cx="1008" cy="1637"/>
              </a:xfrm>
              <a:custGeom>
                <a:avLst/>
                <a:gdLst>
                  <a:gd name="T0" fmla="*/ 1736 w 2016"/>
                  <a:gd name="T1" fmla="*/ 119 h 3274"/>
                  <a:gd name="T2" fmla="*/ 1858 w 2016"/>
                  <a:gd name="T3" fmla="*/ 369 h 3274"/>
                  <a:gd name="T4" fmla="*/ 1946 w 2016"/>
                  <a:gd name="T5" fmla="*/ 627 h 3274"/>
                  <a:gd name="T6" fmla="*/ 1999 w 2016"/>
                  <a:gd name="T7" fmla="*/ 893 h 3274"/>
                  <a:gd name="T8" fmla="*/ 2016 w 2016"/>
                  <a:gd name="T9" fmla="*/ 1163 h 3274"/>
                  <a:gd name="T10" fmla="*/ 2001 w 2016"/>
                  <a:gd name="T11" fmla="*/ 1433 h 3274"/>
                  <a:gd name="T12" fmla="*/ 1949 w 2016"/>
                  <a:gd name="T13" fmla="*/ 1700 h 3274"/>
                  <a:gd name="T14" fmla="*/ 1864 w 2016"/>
                  <a:gd name="T15" fmla="*/ 1960 h 3274"/>
                  <a:gd name="T16" fmla="*/ 1744 w 2016"/>
                  <a:gd name="T17" fmla="*/ 2207 h 3274"/>
                  <a:gd name="T18" fmla="*/ 1588 w 2016"/>
                  <a:gd name="T19" fmla="*/ 2443 h 3274"/>
                  <a:gd name="T20" fmla="*/ 1400 w 2016"/>
                  <a:gd name="T21" fmla="*/ 2660 h 3274"/>
                  <a:gd name="T22" fmla="*/ 1177 w 2016"/>
                  <a:gd name="T23" fmla="*/ 2852 h 3274"/>
                  <a:gd name="T24" fmla="*/ 938 w 2016"/>
                  <a:gd name="T25" fmla="*/ 3010 h 3274"/>
                  <a:gd name="T26" fmla="*/ 683 w 2016"/>
                  <a:gd name="T27" fmla="*/ 3129 h 3274"/>
                  <a:gd name="T28" fmla="*/ 418 w 2016"/>
                  <a:gd name="T29" fmla="*/ 3215 h 3274"/>
                  <a:gd name="T30" fmla="*/ 145 w 2016"/>
                  <a:gd name="T31" fmla="*/ 3262 h 3274"/>
                  <a:gd name="T32" fmla="*/ 8 w 2016"/>
                  <a:gd name="T33" fmla="*/ 3272 h 3274"/>
                  <a:gd name="T34" fmla="*/ 6 w 2016"/>
                  <a:gd name="T35" fmla="*/ 3127 h 3274"/>
                  <a:gd name="T36" fmla="*/ 0 w 2016"/>
                  <a:gd name="T37" fmla="*/ 2814 h 3274"/>
                  <a:gd name="T38" fmla="*/ 234 w 2016"/>
                  <a:gd name="T39" fmla="*/ 2785 h 3274"/>
                  <a:gd name="T40" fmla="*/ 462 w 2016"/>
                  <a:gd name="T41" fmla="*/ 2721 h 3274"/>
                  <a:gd name="T42" fmla="*/ 681 w 2016"/>
                  <a:gd name="T43" fmla="*/ 2626 h 3274"/>
                  <a:gd name="T44" fmla="*/ 886 w 2016"/>
                  <a:gd name="T45" fmla="*/ 2496 h 3274"/>
                  <a:gd name="T46" fmla="*/ 1075 w 2016"/>
                  <a:gd name="T47" fmla="*/ 2335 h 3274"/>
                  <a:gd name="T48" fmla="*/ 1240 w 2016"/>
                  <a:gd name="T49" fmla="*/ 2143 h 3274"/>
                  <a:gd name="T50" fmla="*/ 1369 w 2016"/>
                  <a:gd name="T51" fmla="*/ 1935 h 3274"/>
                  <a:gd name="T52" fmla="*/ 1466 w 2016"/>
                  <a:gd name="T53" fmla="*/ 1715 h 3274"/>
                  <a:gd name="T54" fmla="*/ 1529 w 2016"/>
                  <a:gd name="T55" fmla="*/ 1485 h 3274"/>
                  <a:gd name="T56" fmla="*/ 1558 w 2016"/>
                  <a:gd name="T57" fmla="*/ 1249 h 3274"/>
                  <a:gd name="T58" fmla="*/ 1552 w 2016"/>
                  <a:gd name="T59" fmla="*/ 1011 h 3274"/>
                  <a:gd name="T60" fmla="*/ 1512 w 2016"/>
                  <a:gd name="T61" fmla="*/ 777 h 3274"/>
                  <a:gd name="T62" fmla="*/ 1440 w 2016"/>
                  <a:gd name="T63" fmla="*/ 549 h 3274"/>
                  <a:gd name="T64" fmla="*/ 1331 w 2016"/>
                  <a:gd name="T65" fmla="*/ 332 h 3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16" h="3274">
                    <a:moveTo>
                      <a:pt x="1664" y="0"/>
                    </a:moveTo>
                    <a:lnTo>
                      <a:pt x="1736" y="119"/>
                    </a:lnTo>
                    <a:lnTo>
                      <a:pt x="1803" y="241"/>
                    </a:lnTo>
                    <a:lnTo>
                      <a:pt x="1858" y="369"/>
                    </a:lnTo>
                    <a:lnTo>
                      <a:pt x="1908" y="496"/>
                    </a:lnTo>
                    <a:lnTo>
                      <a:pt x="1946" y="627"/>
                    </a:lnTo>
                    <a:lnTo>
                      <a:pt x="1976" y="758"/>
                    </a:lnTo>
                    <a:lnTo>
                      <a:pt x="1999" y="893"/>
                    </a:lnTo>
                    <a:lnTo>
                      <a:pt x="2012" y="1028"/>
                    </a:lnTo>
                    <a:lnTo>
                      <a:pt x="2016" y="1163"/>
                    </a:lnTo>
                    <a:lnTo>
                      <a:pt x="2012" y="1298"/>
                    </a:lnTo>
                    <a:lnTo>
                      <a:pt x="2001" y="1433"/>
                    </a:lnTo>
                    <a:lnTo>
                      <a:pt x="1978" y="1566"/>
                    </a:lnTo>
                    <a:lnTo>
                      <a:pt x="1949" y="1700"/>
                    </a:lnTo>
                    <a:lnTo>
                      <a:pt x="1911" y="1831"/>
                    </a:lnTo>
                    <a:lnTo>
                      <a:pt x="1864" y="1960"/>
                    </a:lnTo>
                    <a:lnTo>
                      <a:pt x="1807" y="2086"/>
                    </a:lnTo>
                    <a:lnTo>
                      <a:pt x="1744" y="2207"/>
                    </a:lnTo>
                    <a:lnTo>
                      <a:pt x="1670" y="2327"/>
                    </a:lnTo>
                    <a:lnTo>
                      <a:pt x="1588" y="2443"/>
                    </a:lnTo>
                    <a:lnTo>
                      <a:pt x="1499" y="2553"/>
                    </a:lnTo>
                    <a:lnTo>
                      <a:pt x="1400" y="2660"/>
                    </a:lnTo>
                    <a:lnTo>
                      <a:pt x="1291" y="2761"/>
                    </a:lnTo>
                    <a:lnTo>
                      <a:pt x="1177" y="2852"/>
                    </a:lnTo>
                    <a:lnTo>
                      <a:pt x="1059" y="2935"/>
                    </a:lnTo>
                    <a:lnTo>
                      <a:pt x="938" y="3010"/>
                    </a:lnTo>
                    <a:lnTo>
                      <a:pt x="812" y="3074"/>
                    </a:lnTo>
                    <a:lnTo>
                      <a:pt x="683" y="3129"/>
                    </a:lnTo>
                    <a:lnTo>
                      <a:pt x="552" y="3177"/>
                    </a:lnTo>
                    <a:lnTo>
                      <a:pt x="418" y="3215"/>
                    </a:lnTo>
                    <a:lnTo>
                      <a:pt x="281" y="3243"/>
                    </a:lnTo>
                    <a:lnTo>
                      <a:pt x="145" y="3262"/>
                    </a:lnTo>
                    <a:lnTo>
                      <a:pt x="8" y="3274"/>
                    </a:lnTo>
                    <a:lnTo>
                      <a:pt x="8" y="3272"/>
                    </a:lnTo>
                    <a:lnTo>
                      <a:pt x="6" y="3198"/>
                    </a:lnTo>
                    <a:lnTo>
                      <a:pt x="6" y="3127"/>
                    </a:lnTo>
                    <a:lnTo>
                      <a:pt x="4" y="2966"/>
                    </a:lnTo>
                    <a:lnTo>
                      <a:pt x="0" y="2814"/>
                    </a:lnTo>
                    <a:lnTo>
                      <a:pt x="118" y="2804"/>
                    </a:lnTo>
                    <a:lnTo>
                      <a:pt x="234" y="2785"/>
                    </a:lnTo>
                    <a:lnTo>
                      <a:pt x="348" y="2757"/>
                    </a:lnTo>
                    <a:lnTo>
                      <a:pt x="462" y="2721"/>
                    </a:lnTo>
                    <a:lnTo>
                      <a:pt x="572" y="2677"/>
                    </a:lnTo>
                    <a:lnTo>
                      <a:pt x="681" y="2626"/>
                    </a:lnTo>
                    <a:lnTo>
                      <a:pt x="785" y="2565"/>
                    </a:lnTo>
                    <a:lnTo>
                      <a:pt x="886" y="2496"/>
                    </a:lnTo>
                    <a:lnTo>
                      <a:pt x="983" y="2418"/>
                    </a:lnTo>
                    <a:lnTo>
                      <a:pt x="1075" y="2335"/>
                    </a:lnTo>
                    <a:lnTo>
                      <a:pt x="1162" y="2241"/>
                    </a:lnTo>
                    <a:lnTo>
                      <a:pt x="1240" y="2143"/>
                    </a:lnTo>
                    <a:lnTo>
                      <a:pt x="1308" y="2042"/>
                    </a:lnTo>
                    <a:lnTo>
                      <a:pt x="1369" y="1935"/>
                    </a:lnTo>
                    <a:lnTo>
                      <a:pt x="1423" y="1827"/>
                    </a:lnTo>
                    <a:lnTo>
                      <a:pt x="1466" y="1715"/>
                    </a:lnTo>
                    <a:lnTo>
                      <a:pt x="1501" y="1601"/>
                    </a:lnTo>
                    <a:lnTo>
                      <a:pt x="1529" y="1485"/>
                    </a:lnTo>
                    <a:lnTo>
                      <a:pt x="1546" y="1367"/>
                    </a:lnTo>
                    <a:lnTo>
                      <a:pt x="1558" y="1249"/>
                    </a:lnTo>
                    <a:lnTo>
                      <a:pt x="1558" y="1129"/>
                    </a:lnTo>
                    <a:lnTo>
                      <a:pt x="1552" y="1011"/>
                    </a:lnTo>
                    <a:lnTo>
                      <a:pt x="1537" y="893"/>
                    </a:lnTo>
                    <a:lnTo>
                      <a:pt x="1512" y="777"/>
                    </a:lnTo>
                    <a:lnTo>
                      <a:pt x="1480" y="663"/>
                    </a:lnTo>
                    <a:lnTo>
                      <a:pt x="1440" y="549"/>
                    </a:lnTo>
                    <a:lnTo>
                      <a:pt x="1390" y="439"/>
                    </a:lnTo>
                    <a:lnTo>
                      <a:pt x="1331" y="332"/>
                    </a:lnTo>
                    <a:lnTo>
                      <a:pt x="1664" y="0"/>
                    </a:lnTo>
                    <a:close/>
                  </a:path>
                </a:pathLst>
              </a:custGeom>
              <a:solidFill>
                <a:schemeClr val="bg1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Plus Jakarta Sans" pitchFamily="2" charset="77"/>
                </a:endParaRPr>
              </a:p>
            </p:txBody>
          </p:sp>
          <p:sp>
            <p:nvSpPr>
              <p:cNvPr id="41" name="Freeform 199">
                <a:extLst>
                  <a:ext uri="{FF2B5EF4-FFF2-40B4-BE49-F238E27FC236}">
                    <a16:creationId xmlns:a16="http://schemas.microsoft.com/office/drawing/2014/main" id="{0E894101-1A7E-A9A3-D43F-9F3AA1427F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8" y="2577"/>
                <a:ext cx="1409" cy="1410"/>
              </a:xfrm>
              <a:custGeom>
                <a:avLst/>
                <a:gdLst>
                  <a:gd name="T0" fmla="*/ 2351 w 2818"/>
                  <a:gd name="T1" fmla="*/ 0 h 2820"/>
                  <a:gd name="T2" fmla="*/ 2406 w 2818"/>
                  <a:gd name="T3" fmla="*/ 413 h 2820"/>
                  <a:gd name="T4" fmla="*/ 2818 w 2818"/>
                  <a:gd name="T5" fmla="*/ 468 h 2820"/>
                  <a:gd name="T6" fmla="*/ 2273 w 2818"/>
                  <a:gd name="T7" fmla="*/ 1014 h 2820"/>
                  <a:gd name="T8" fmla="*/ 2067 w 2818"/>
                  <a:gd name="T9" fmla="*/ 987 h 2820"/>
                  <a:gd name="T10" fmla="*/ 827 w 2818"/>
                  <a:gd name="T11" fmla="*/ 2225 h 2820"/>
                  <a:gd name="T12" fmla="*/ 848 w 2818"/>
                  <a:gd name="T13" fmla="*/ 2286 h 2820"/>
                  <a:gd name="T14" fmla="*/ 858 w 2818"/>
                  <a:gd name="T15" fmla="*/ 2346 h 2820"/>
                  <a:gd name="T16" fmla="*/ 860 w 2818"/>
                  <a:gd name="T17" fmla="*/ 2409 h 2820"/>
                  <a:gd name="T18" fmla="*/ 852 w 2818"/>
                  <a:gd name="T19" fmla="*/ 2472 h 2820"/>
                  <a:gd name="T20" fmla="*/ 837 w 2818"/>
                  <a:gd name="T21" fmla="*/ 2531 h 2820"/>
                  <a:gd name="T22" fmla="*/ 812 w 2818"/>
                  <a:gd name="T23" fmla="*/ 2590 h 2820"/>
                  <a:gd name="T24" fmla="*/ 778 w 2818"/>
                  <a:gd name="T25" fmla="*/ 2645 h 2820"/>
                  <a:gd name="T26" fmla="*/ 734 w 2818"/>
                  <a:gd name="T27" fmla="*/ 2694 h 2820"/>
                  <a:gd name="T28" fmla="*/ 686 w 2818"/>
                  <a:gd name="T29" fmla="*/ 2736 h 2820"/>
                  <a:gd name="T30" fmla="*/ 633 w 2818"/>
                  <a:gd name="T31" fmla="*/ 2770 h 2820"/>
                  <a:gd name="T32" fmla="*/ 578 w 2818"/>
                  <a:gd name="T33" fmla="*/ 2795 h 2820"/>
                  <a:gd name="T34" fmla="*/ 519 w 2818"/>
                  <a:gd name="T35" fmla="*/ 2812 h 2820"/>
                  <a:gd name="T36" fmla="*/ 460 w 2818"/>
                  <a:gd name="T37" fmla="*/ 2820 h 2820"/>
                  <a:gd name="T38" fmla="*/ 399 w 2818"/>
                  <a:gd name="T39" fmla="*/ 2820 h 2820"/>
                  <a:gd name="T40" fmla="*/ 340 w 2818"/>
                  <a:gd name="T41" fmla="*/ 2812 h 2820"/>
                  <a:gd name="T42" fmla="*/ 281 w 2818"/>
                  <a:gd name="T43" fmla="*/ 2795 h 2820"/>
                  <a:gd name="T44" fmla="*/ 226 w 2818"/>
                  <a:gd name="T45" fmla="*/ 2770 h 2820"/>
                  <a:gd name="T46" fmla="*/ 173 w 2818"/>
                  <a:gd name="T47" fmla="*/ 2736 h 2820"/>
                  <a:gd name="T48" fmla="*/ 125 w 2818"/>
                  <a:gd name="T49" fmla="*/ 2694 h 2820"/>
                  <a:gd name="T50" fmla="*/ 84 w 2818"/>
                  <a:gd name="T51" fmla="*/ 2647 h 2820"/>
                  <a:gd name="T52" fmla="*/ 49 w 2818"/>
                  <a:gd name="T53" fmla="*/ 2594 h 2820"/>
                  <a:gd name="T54" fmla="*/ 25 w 2818"/>
                  <a:gd name="T55" fmla="*/ 2538 h 2820"/>
                  <a:gd name="T56" fmla="*/ 8 w 2818"/>
                  <a:gd name="T57" fmla="*/ 2480 h 2820"/>
                  <a:gd name="T58" fmla="*/ 0 w 2818"/>
                  <a:gd name="T59" fmla="*/ 2421 h 2820"/>
                  <a:gd name="T60" fmla="*/ 0 w 2818"/>
                  <a:gd name="T61" fmla="*/ 2360 h 2820"/>
                  <a:gd name="T62" fmla="*/ 8 w 2818"/>
                  <a:gd name="T63" fmla="*/ 2301 h 2820"/>
                  <a:gd name="T64" fmla="*/ 25 w 2818"/>
                  <a:gd name="T65" fmla="*/ 2242 h 2820"/>
                  <a:gd name="T66" fmla="*/ 49 w 2818"/>
                  <a:gd name="T67" fmla="*/ 2187 h 2820"/>
                  <a:gd name="T68" fmla="*/ 84 w 2818"/>
                  <a:gd name="T69" fmla="*/ 2133 h 2820"/>
                  <a:gd name="T70" fmla="*/ 125 w 2818"/>
                  <a:gd name="T71" fmla="*/ 2086 h 2820"/>
                  <a:gd name="T72" fmla="*/ 175 w 2818"/>
                  <a:gd name="T73" fmla="*/ 2042 h 2820"/>
                  <a:gd name="T74" fmla="*/ 230 w 2818"/>
                  <a:gd name="T75" fmla="*/ 2008 h 2820"/>
                  <a:gd name="T76" fmla="*/ 287 w 2818"/>
                  <a:gd name="T77" fmla="*/ 1983 h 2820"/>
                  <a:gd name="T78" fmla="*/ 348 w 2818"/>
                  <a:gd name="T79" fmla="*/ 1968 h 2820"/>
                  <a:gd name="T80" fmla="*/ 411 w 2818"/>
                  <a:gd name="T81" fmla="*/ 1960 h 2820"/>
                  <a:gd name="T82" fmla="*/ 473 w 2818"/>
                  <a:gd name="T83" fmla="*/ 1962 h 2820"/>
                  <a:gd name="T84" fmla="*/ 534 w 2818"/>
                  <a:gd name="T85" fmla="*/ 1972 h 2820"/>
                  <a:gd name="T86" fmla="*/ 595 w 2818"/>
                  <a:gd name="T87" fmla="*/ 1993 h 2820"/>
                  <a:gd name="T88" fmla="*/ 1831 w 2818"/>
                  <a:gd name="T89" fmla="*/ 753 h 2820"/>
                  <a:gd name="T90" fmla="*/ 1805 w 2818"/>
                  <a:gd name="T91" fmla="*/ 548 h 2820"/>
                  <a:gd name="T92" fmla="*/ 2351 w 2818"/>
                  <a:gd name="T93" fmla="*/ 0 h 2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18" h="2820">
                    <a:moveTo>
                      <a:pt x="2351" y="0"/>
                    </a:moveTo>
                    <a:lnTo>
                      <a:pt x="2406" y="413"/>
                    </a:lnTo>
                    <a:lnTo>
                      <a:pt x="2818" y="468"/>
                    </a:lnTo>
                    <a:lnTo>
                      <a:pt x="2273" y="1014"/>
                    </a:lnTo>
                    <a:lnTo>
                      <a:pt x="2067" y="987"/>
                    </a:lnTo>
                    <a:lnTo>
                      <a:pt x="827" y="2225"/>
                    </a:lnTo>
                    <a:lnTo>
                      <a:pt x="848" y="2286"/>
                    </a:lnTo>
                    <a:lnTo>
                      <a:pt x="858" y="2346"/>
                    </a:lnTo>
                    <a:lnTo>
                      <a:pt x="860" y="2409"/>
                    </a:lnTo>
                    <a:lnTo>
                      <a:pt x="852" y="2472"/>
                    </a:lnTo>
                    <a:lnTo>
                      <a:pt x="837" y="2531"/>
                    </a:lnTo>
                    <a:lnTo>
                      <a:pt x="812" y="2590"/>
                    </a:lnTo>
                    <a:lnTo>
                      <a:pt x="778" y="2645"/>
                    </a:lnTo>
                    <a:lnTo>
                      <a:pt x="734" y="2694"/>
                    </a:lnTo>
                    <a:lnTo>
                      <a:pt x="686" y="2736"/>
                    </a:lnTo>
                    <a:lnTo>
                      <a:pt x="633" y="2770"/>
                    </a:lnTo>
                    <a:lnTo>
                      <a:pt x="578" y="2795"/>
                    </a:lnTo>
                    <a:lnTo>
                      <a:pt x="519" y="2812"/>
                    </a:lnTo>
                    <a:lnTo>
                      <a:pt x="460" y="2820"/>
                    </a:lnTo>
                    <a:lnTo>
                      <a:pt x="399" y="2820"/>
                    </a:lnTo>
                    <a:lnTo>
                      <a:pt x="340" y="2812"/>
                    </a:lnTo>
                    <a:lnTo>
                      <a:pt x="281" y="2795"/>
                    </a:lnTo>
                    <a:lnTo>
                      <a:pt x="226" y="2770"/>
                    </a:lnTo>
                    <a:lnTo>
                      <a:pt x="173" y="2736"/>
                    </a:lnTo>
                    <a:lnTo>
                      <a:pt x="125" y="2694"/>
                    </a:lnTo>
                    <a:lnTo>
                      <a:pt x="84" y="2647"/>
                    </a:lnTo>
                    <a:lnTo>
                      <a:pt x="49" y="2594"/>
                    </a:lnTo>
                    <a:lnTo>
                      <a:pt x="25" y="2538"/>
                    </a:lnTo>
                    <a:lnTo>
                      <a:pt x="8" y="2480"/>
                    </a:lnTo>
                    <a:lnTo>
                      <a:pt x="0" y="2421"/>
                    </a:lnTo>
                    <a:lnTo>
                      <a:pt x="0" y="2360"/>
                    </a:lnTo>
                    <a:lnTo>
                      <a:pt x="8" y="2301"/>
                    </a:lnTo>
                    <a:lnTo>
                      <a:pt x="25" y="2242"/>
                    </a:lnTo>
                    <a:lnTo>
                      <a:pt x="49" y="2187"/>
                    </a:lnTo>
                    <a:lnTo>
                      <a:pt x="84" y="2133"/>
                    </a:lnTo>
                    <a:lnTo>
                      <a:pt x="125" y="2086"/>
                    </a:lnTo>
                    <a:lnTo>
                      <a:pt x="175" y="2042"/>
                    </a:lnTo>
                    <a:lnTo>
                      <a:pt x="230" y="2008"/>
                    </a:lnTo>
                    <a:lnTo>
                      <a:pt x="287" y="1983"/>
                    </a:lnTo>
                    <a:lnTo>
                      <a:pt x="348" y="1968"/>
                    </a:lnTo>
                    <a:lnTo>
                      <a:pt x="411" y="1960"/>
                    </a:lnTo>
                    <a:lnTo>
                      <a:pt x="473" y="1962"/>
                    </a:lnTo>
                    <a:lnTo>
                      <a:pt x="534" y="1972"/>
                    </a:lnTo>
                    <a:lnTo>
                      <a:pt x="595" y="1993"/>
                    </a:lnTo>
                    <a:lnTo>
                      <a:pt x="1831" y="753"/>
                    </a:lnTo>
                    <a:lnTo>
                      <a:pt x="1805" y="548"/>
                    </a:lnTo>
                    <a:lnTo>
                      <a:pt x="2351" y="0"/>
                    </a:lnTo>
                    <a:close/>
                  </a:path>
                </a:pathLst>
              </a:custGeom>
              <a:solidFill>
                <a:schemeClr val="bg1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Plus Jakarta Sans" pitchFamily="2" charset="77"/>
                </a:endParaRPr>
              </a:p>
            </p:txBody>
          </p:sp>
          <p:sp>
            <p:nvSpPr>
              <p:cNvPr id="43" name="Freeform 200">
                <a:extLst>
                  <a:ext uri="{FF2B5EF4-FFF2-40B4-BE49-F238E27FC236}">
                    <a16:creationId xmlns:a16="http://schemas.microsoft.com/office/drawing/2014/main" id="{E02923C7-8787-BA19-43B1-322F24AFE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5" y="2720"/>
                <a:ext cx="1063" cy="342"/>
              </a:xfrm>
              <a:custGeom>
                <a:avLst/>
                <a:gdLst>
                  <a:gd name="T0" fmla="*/ 1002 w 2126"/>
                  <a:gd name="T1" fmla="*/ 0 h 685"/>
                  <a:gd name="T2" fmla="*/ 1151 w 2126"/>
                  <a:gd name="T3" fmla="*/ 8 h 685"/>
                  <a:gd name="T4" fmla="*/ 1297 w 2126"/>
                  <a:gd name="T5" fmla="*/ 27 h 685"/>
                  <a:gd name="T6" fmla="*/ 1442 w 2126"/>
                  <a:gd name="T7" fmla="*/ 55 h 685"/>
                  <a:gd name="T8" fmla="*/ 1584 w 2126"/>
                  <a:gd name="T9" fmla="*/ 93 h 685"/>
                  <a:gd name="T10" fmla="*/ 1725 w 2126"/>
                  <a:gd name="T11" fmla="*/ 143 h 685"/>
                  <a:gd name="T12" fmla="*/ 1864 w 2126"/>
                  <a:gd name="T13" fmla="*/ 202 h 685"/>
                  <a:gd name="T14" fmla="*/ 1997 w 2126"/>
                  <a:gd name="T15" fmla="*/ 272 h 685"/>
                  <a:gd name="T16" fmla="*/ 2126 w 2126"/>
                  <a:gd name="T17" fmla="*/ 352 h 685"/>
                  <a:gd name="T18" fmla="*/ 1794 w 2126"/>
                  <a:gd name="T19" fmla="*/ 685 h 685"/>
                  <a:gd name="T20" fmla="*/ 1677 w 2126"/>
                  <a:gd name="T21" fmla="*/ 622 h 685"/>
                  <a:gd name="T22" fmla="*/ 1556 w 2126"/>
                  <a:gd name="T23" fmla="*/ 569 h 685"/>
                  <a:gd name="T24" fmla="*/ 1432 w 2126"/>
                  <a:gd name="T25" fmla="*/ 527 h 685"/>
                  <a:gd name="T26" fmla="*/ 1305 w 2126"/>
                  <a:gd name="T27" fmla="*/ 495 h 685"/>
                  <a:gd name="T28" fmla="*/ 1177 w 2126"/>
                  <a:gd name="T29" fmla="*/ 472 h 685"/>
                  <a:gd name="T30" fmla="*/ 1048 w 2126"/>
                  <a:gd name="T31" fmla="*/ 460 h 685"/>
                  <a:gd name="T32" fmla="*/ 919 w 2126"/>
                  <a:gd name="T33" fmla="*/ 459 h 685"/>
                  <a:gd name="T34" fmla="*/ 789 w 2126"/>
                  <a:gd name="T35" fmla="*/ 466 h 685"/>
                  <a:gd name="T36" fmla="*/ 660 w 2126"/>
                  <a:gd name="T37" fmla="*/ 485 h 685"/>
                  <a:gd name="T38" fmla="*/ 533 w 2126"/>
                  <a:gd name="T39" fmla="*/ 514 h 685"/>
                  <a:gd name="T40" fmla="*/ 407 w 2126"/>
                  <a:gd name="T41" fmla="*/ 552 h 685"/>
                  <a:gd name="T42" fmla="*/ 285 w 2126"/>
                  <a:gd name="T43" fmla="*/ 601 h 685"/>
                  <a:gd name="T44" fmla="*/ 166 w 2126"/>
                  <a:gd name="T45" fmla="*/ 660 h 685"/>
                  <a:gd name="T46" fmla="*/ 150 w 2126"/>
                  <a:gd name="T47" fmla="*/ 561 h 685"/>
                  <a:gd name="T48" fmla="*/ 126 w 2126"/>
                  <a:gd name="T49" fmla="*/ 472 h 685"/>
                  <a:gd name="T50" fmla="*/ 93 w 2126"/>
                  <a:gd name="T51" fmla="*/ 388 h 685"/>
                  <a:gd name="T52" fmla="*/ 55 w 2126"/>
                  <a:gd name="T53" fmla="*/ 310 h 685"/>
                  <a:gd name="T54" fmla="*/ 10 w 2126"/>
                  <a:gd name="T55" fmla="*/ 240 h 685"/>
                  <a:gd name="T56" fmla="*/ 0 w 2126"/>
                  <a:gd name="T57" fmla="*/ 228 h 685"/>
                  <a:gd name="T58" fmla="*/ 137 w 2126"/>
                  <a:gd name="T59" fmla="*/ 166 h 685"/>
                  <a:gd name="T60" fmla="*/ 276 w 2126"/>
                  <a:gd name="T61" fmla="*/ 112 h 685"/>
                  <a:gd name="T62" fmla="*/ 418 w 2126"/>
                  <a:gd name="T63" fmla="*/ 69 h 685"/>
                  <a:gd name="T64" fmla="*/ 563 w 2126"/>
                  <a:gd name="T65" fmla="*/ 36 h 685"/>
                  <a:gd name="T66" fmla="*/ 708 w 2126"/>
                  <a:gd name="T67" fmla="*/ 14 h 685"/>
                  <a:gd name="T68" fmla="*/ 856 w 2126"/>
                  <a:gd name="T69" fmla="*/ 2 h 685"/>
                  <a:gd name="T70" fmla="*/ 1002 w 2126"/>
                  <a:gd name="T71" fmla="*/ 0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126" h="685">
                    <a:moveTo>
                      <a:pt x="1002" y="0"/>
                    </a:moveTo>
                    <a:lnTo>
                      <a:pt x="1151" y="8"/>
                    </a:lnTo>
                    <a:lnTo>
                      <a:pt x="1297" y="27"/>
                    </a:lnTo>
                    <a:lnTo>
                      <a:pt x="1442" y="55"/>
                    </a:lnTo>
                    <a:lnTo>
                      <a:pt x="1584" y="93"/>
                    </a:lnTo>
                    <a:lnTo>
                      <a:pt x="1725" y="143"/>
                    </a:lnTo>
                    <a:lnTo>
                      <a:pt x="1864" y="202"/>
                    </a:lnTo>
                    <a:lnTo>
                      <a:pt x="1997" y="272"/>
                    </a:lnTo>
                    <a:lnTo>
                      <a:pt x="2126" y="352"/>
                    </a:lnTo>
                    <a:lnTo>
                      <a:pt x="1794" y="685"/>
                    </a:lnTo>
                    <a:lnTo>
                      <a:pt x="1677" y="622"/>
                    </a:lnTo>
                    <a:lnTo>
                      <a:pt x="1556" y="569"/>
                    </a:lnTo>
                    <a:lnTo>
                      <a:pt x="1432" y="527"/>
                    </a:lnTo>
                    <a:lnTo>
                      <a:pt x="1305" y="495"/>
                    </a:lnTo>
                    <a:lnTo>
                      <a:pt x="1177" y="472"/>
                    </a:lnTo>
                    <a:lnTo>
                      <a:pt x="1048" y="460"/>
                    </a:lnTo>
                    <a:lnTo>
                      <a:pt x="919" y="459"/>
                    </a:lnTo>
                    <a:lnTo>
                      <a:pt x="789" y="466"/>
                    </a:lnTo>
                    <a:lnTo>
                      <a:pt x="660" y="485"/>
                    </a:lnTo>
                    <a:lnTo>
                      <a:pt x="533" y="514"/>
                    </a:lnTo>
                    <a:lnTo>
                      <a:pt x="407" y="552"/>
                    </a:lnTo>
                    <a:lnTo>
                      <a:pt x="285" y="601"/>
                    </a:lnTo>
                    <a:lnTo>
                      <a:pt x="166" y="660"/>
                    </a:lnTo>
                    <a:lnTo>
                      <a:pt x="150" y="561"/>
                    </a:lnTo>
                    <a:lnTo>
                      <a:pt x="126" y="472"/>
                    </a:lnTo>
                    <a:lnTo>
                      <a:pt x="93" y="388"/>
                    </a:lnTo>
                    <a:lnTo>
                      <a:pt x="55" y="310"/>
                    </a:lnTo>
                    <a:lnTo>
                      <a:pt x="10" y="240"/>
                    </a:lnTo>
                    <a:lnTo>
                      <a:pt x="0" y="228"/>
                    </a:lnTo>
                    <a:lnTo>
                      <a:pt x="137" y="166"/>
                    </a:lnTo>
                    <a:lnTo>
                      <a:pt x="276" y="112"/>
                    </a:lnTo>
                    <a:lnTo>
                      <a:pt x="418" y="69"/>
                    </a:lnTo>
                    <a:lnTo>
                      <a:pt x="563" y="36"/>
                    </a:lnTo>
                    <a:lnTo>
                      <a:pt x="708" y="14"/>
                    </a:lnTo>
                    <a:lnTo>
                      <a:pt x="856" y="2"/>
                    </a:lnTo>
                    <a:lnTo>
                      <a:pt x="1002" y="0"/>
                    </a:lnTo>
                    <a:close/>
                  </a:path>
                </a:pathLst>
              </a:custGeom>
              <a:solidFill>
                <a:schemeClr val="bg1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Plus Jakarta Sans" pitchFamily="2" charset="77"/>
                </a:endParaRPr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063E614-0153-ABA6-CFAE-81515CEAC0CE}"/>
                </a:ext>
              </a:extLst>
            </p:cNvPr>
            <p:cNvSpPr txBox="1"/>
            <p:nvPr/>
          </p:nvSpPr>
          <p:spPr>
            <a:xfrm>
              <a:off x="6704574" y="4210743"/>
              <a:ext cx="217785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b="1" dirty="0">
                  <a:solidFill>
                    <a:srgbClr val="C4F2FF"/>
                  </a:solidFill>
                  <a:latin typeface="Shabnam" panose="020B0603030804020204" pitchFamily="34" charset="-78"/>
                  <a:ea typeface="+mn-ea"/>
                  <a:cs typeface="Shabnam" panose="020B0603030804020204" pitchFamily="34" charset="-78"/>
                </a:rPr>
                <a:t>تیتر عنوان</a:t>
              </a:r>
              <a:endParaRPr lang="en-US" b="1" dirty="0">
                <a:solidFill>
                  <a:srgbClr val="C4F2FF"/>
                </a:solidFill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8F4FC0D-C65A-6AD7-D973-36F85FDE792F}"/>
                </a:ext>
              </a:extLst>
            </p:cNvPr>
            <p:cNvSpPr txBox="1"/>
            <p:nvPr/>
          </p:nvSpPr>
          <p:spPr>
            <a:xfrm>
              <a:off x="6467380" y="4717419"/>
              <a:ext cx="1894115" cy="9002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200" dirty="0">
                <a:solidFill>
                  <a:schemeClr val="bg1"/>
                </a:solidFill>
                <a:latin typeface="Plus Jakarta Sans" pitchFamily="2" charset="0"/>
                <a:ea typeface="Inter" panose="020B0502030000000004" pitchFamily="34" charset="0"/>
                <a:cs typeface="Plus Jakarta Sans" pitchFamily="2" charset="0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EEE84C0-EA92-7456-7291-DF800F9FCC88}"/>
              </a:ext>
            </a:extLst>
          </p:cNvPr>
          <p:cNvGrpSpPr/>
          <p:nvPr/>
        </p:nvGrpSpPr>
        <p:grpSpPr>
          <a:xfrm>
            <a:off x="3948586" y="4129656"/>
            <a:ext cx="2401313" cy="1488009"/>
            <a:chOff x="3948586" y="4129656"/>
            <a:chExt cx="2401313" cy="1488009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63CF0AF3-5E57-21CB-2195-D26260D98DDB}"/>
                </a:ext>
              </a:extLst>
            </p:cNvPr>
            <p:cNvGrpSpPr/>
            <p:nvPr/>
          </p:nvGrpSpPr>
          <p:grpSpPr>
            <a:xfrm>
              <a:off x="4184842" y="4129656"/>
              <a:ext cx="424682" cy="442262"/>
              <a:chOff x="1350963" y="-1963738"/>
              <a:chExt cx="728663" cy="758826"/>
            </a:xfrm>
            <a:solidFill>
              <a:schemeClr val="accent1"/>
            </a:solidFill>
          </p:grpSpPr>
          <p:sp>
            <p:nvSpPr>
              <p:cNvPr id="29" name="Freeform 584">
                <a:extLst>
                  <a:ext uri="{FF2B5EF4-FFF2-40B4-BE49-F238E27FC236}">
                    <a16:creationId xmlns:a16="http://schemas.microsoft.com/office/drawing/2014/main" id="{B1E03C03-5AA7-8C3D-6E3D-0DAA7DCAD5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90651" y="-1963738"/>
                <a:ext cx="269875" cy="382588"/>
              </a:xfrm>
              <a:custGeom>
                <a:avLst/>
                <a:gdLst>
                  <a:gd name="T0" fmla="*/ 504 w 1186"/>
                  <a:gd name="T1" fmla="*/ 299 h 1687"/>
                  <a:gd name="T2" fmla="*/ 391 w 1186"/>
                  <a:gd name="T3" fmla="*/ 363 h 1687"/>
                  <a:gd name="T4" fmla="*/ 313 w 1186"/>
                  <a:gd name="T5" fmla="*/ 466 h 1687"/>
                  <a:gd name="T6" fmla="*/ 284 w 1186"/>
                  <a:gd name="T7" fmla="*/ 597 h 1687"/>
                  <a:gd name="T8" fmla="*/ 313 w 1186"/>
                  <a:gd name="T9" fmla="*/ 728 h 1687"/>
                  <a:gd name="T10" fmla="*/ 391 w 1186"/>
                  <a:gd name="T11" fmla="*/ 833 h 1687"/>
                  <a:gd name="T12" fmla="*/ 504 w 1186"/>
                  <a:gd name="T13" fmla="*/ 896 h 1687"/>
                  <a:gd name="T14" fmla="*/ 639 w 1186"/>
                  <a:gd name="T15" fmla="*/ 906 h 1687"/>
                  <a:gd name="T16" fmla="*/ 761 w 1186"/>
                  <a:gd name="T17" fmla="*/ 859 h 1687"/>
                  <a:gd name="T18" fmla="*/ 852 w 1186"/>
                  <a:gd name="T19" fmla="*/ 767 h 1687"/>
                  <a:gd name="T20" fmla="*/ 898 w 1186"/>
                  <a:gd name="T21" fmla="*/ 643 h 1687"/>
                  <a:gd name="T22" fmla="*/ 888 w 1186"/>
                  <a:gd name="T23" fmla="*/ 508 h 1687"/>
                  <a:gd name="T24" fmla="*/ 826 w 1186"/>
                  <a:gd name="T25" fmla="*/ 393 h 1687"/>
                  <a:gd name="T26" fmla="*/ 723 w 1186"/>
                  <a:gd name="T27" fmla="*/ 315 h 1687"/>
                  <a:gd name="T28" fmla="*/ 593 w 1186"/>
                  <a:gd name="T29" fmla="*/ 286 h 1687"/>
                  <a:gd name="T30" fmla="*/ 712 w 1186"/>
                  <a:gd name="T31" fmla="*/ 13 h 1687"/>
                  <a:gd name="T32" fmla="*/ 875 w 1186"/>
                  <a:gd name="T33" fmla="*/ 73 h 1687"/>
                  <a:gd name="T34" fmla="*/ 1012 w 1186"/>
                  <a:gd name="T35" fmla="*/ 175 h 1687"/>
                  <a:gd name="T36" fmla="*/ 1113 w 1186"/>
                  <a:gd name="T37" fmla="*/ 312 h 1687"/>
                  <a:gd name="T38" fmla="*/ 1173 w 1186"/>
                  <a:gd name="T39" fmla="*/ 477 h 1687"/>
                  <a:gd name="T40" fmla="*/ 1184 w 1186"/>
                  <a:gd name="T41" fmla="*/ 648 h 1687"/>
                  <a:gd name="T42" fmla="*/ 1154 w 1186"/>
                  <a:gd name="T43" fmla="*/ 806 h 1687"/>
                  <a:gd name="T44" fmla="*/ 1098 w 1186"/>
                  <a:gd name="T45" fmla="*/ 963 h 1687"/>
                  <a:gd name="T46" fmla="*/ 1022 w 1186"/>
                  <a:gd name="T47" fmla="*/ 1117 h 1687"/>
                  <a:gd name="T48" fmla="*/ 935 w 1186"/>
                  <a:gd name="T49" fmla="*/ 1261 h 1687"/>
                  <a:gd name="T50" fmla="*/ 843 w 1186"/>
                  <a:gd name="T51" fmla="*/ 1392 h 1687"/>
                  <a:gd name="T52" fmla="*/ 755 w 1186"/>
                  <a:gd name="T53" fmla="*/ 1503 h 1687"/>
                  <a:gd name="T54" fmla="*/ 680 w 1186"/>
                  <a:gd name="T55" fmla="*/ 1593 h 1687"/>
                  <a:gd name="T56" fmla="*/ 623 w 1186"/>
                  <a:gd name="T57" fmla="*/ 1655 h 1687"/>
                  <a:gd name="T58" fmla="*/ 595 w 1186"/>
                  <a:gd name="T59" fmla="*/ 1685 h 1687"/>
                  <a:gd name="T60" fmla="*/ 586 w 1186"/>
                  <a:gd name="T61" fmla="*/ 1680 h 1687"/>
                  <a:gd name="T62" fmla="*/ 547 w 1186"/>
                  <a:gd name="T63" fmla="*/ 1639 h 1687"/>
                  <a:gd name="T64" fmla="*/ 483 w 1186"/>
                  <a:gd name="T65" fmla="*/ 1571 h 1687"/>
                  <a:gd name="T66" fmla="*/ 402 w 1186"/>
                  <a:gd name="T67" fmla="*/ 1476 h 1687"/>
                  <a:gd name="T68" fmla="*/ 312 w 1186"/>
                  <a:gd name="T69" fmla="*/ 1360 h 1687"/>
                  <a:gd name="T70" fmla="*/ 221 w 1186"/>
                  <a:gd name="T71" fmla="*/ 1226 h 1687"/>
                  <a:gd name="T72" fmla="*/ 137 w 1186"/>
                  <a:gd name="T73" fmla="*/ 1079 h 1687"/>
                  <a:gd name="T74" fmla="*/ 66 w 1186"/>
                  <a:gd name="T75" fmla="*/ 922 h 1687"/>
                  <a:gd name="T76" fmla="*/ 19 w 1186"/>
                  <a:gd name="T77" fmla="*/ 761 h 1687"/>
                  <a:gd name="T78" fmla="*/ 0 w 1186"/>
                  <a:gd name="T79" fmla="*/ 597 h 1687"/>
                  <a:gd name="T80" fmla="*/ 27 w 1186"/>
                  <a:gd name="T81" fmla="*/ 419 h 1687"/>
                  <a:gd name="T82" fmla="*/ 102 w 1186"/>
                  <a:gd name="T83" fmla="*/ 263 h 1687"/>
                  <a:gd name="T84" fmla="*/ 217 w 1186"/>
                  <a:gd name="T85" fmla="*/ 136 h 1687"/>
                  <a:gd name="T86" fmla="*/ 363 w 1186"/>
                  <a:gd name="T87" fmla="*/ 46 h 1687"/>
                  <a:gd name="T88" fmla="*/ 533 w 1186"/>
                  <a:gd name="T89" fmla="*/ 3 h 1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86" h="1687">
                    <a:moveTo>
                      <a:pt x="593" y="286"/>
                    </a:moveTo>
                    <a:lnTo>
                      <a:pt x="548" y="290"/>
                    </a:lnTo>
                    <a:lnTo>
                      <a:pt x="504" y="299"/>
                    </a:lnTo>
                    <a:lnTo>
                      <a:pt x="463" y="315"/>
                    </a:lnTo>
                    <a:lnTo>
                      <a:pt x="425" y="336"/>
                    </a:lnTo>
                    <a:lnTo>
                      <a:pt x="391" y="363"/>
                    </a:lnTo>
                    <a:lnTo>
                      <a:pt x="361" y="393"/>
                    </a:lnTo>
                    <a:lnTo>
                      <a:pt x="335" y="428"/>
                    </a:lnTo>
                    <a:lnTo>
                      <a:pt x="313" y="466"/>
                    </a:lnTo>
                    <a:lnTo>
                      <a:pt x="298" y="508"/>
                    </a:lnTo>
                    <a:lnTo>
                      <a:pt x="288" y="551"/>
                    </a:lnTo>
                    <a:lnTo>
                      <a:pt x="284" y="597"/>
                    </a:lnTo>
                    <a:lnTo>
                      <a:pt x="288" y="643"/>
                    </a:lnTo>
                    <a:lnTo>
                      <a:pt x="298" y="688"/>
                    </a:lnTo>
                    <a:lnTo>
                      <a:pt x="313" y="728"/>
                    </a:lnTo>
                    <a:lnTo>
                      <a:pt x="335" y="767"/>
                    </a:lnTo>
                    <a:lnTo>
                      <a:pt x="361" y="801"/>
                    </a:lnTo>
                    <a:lnTo>
                      <a:pt x="391" y="833"/>
                    </a:lnTo>
                    <a:lnTo>
                      <a:pt x="425" y="859"/>
                    </a:lnTo>
                    <a:lnTo>
                      <a:pt x="463" y="879"/>
                    </a:lnTo>
                    <a:lnTo>
                      <a:pt x="504" y="896"/>
                    </a:lnTo>
                    <a:lnTo>
                      <a:pt x="548" y="906"/>
                    </a:lnTo>
                    <a:lnTo>
                      <a:pt x="593" y="909"/>
                    </a:lnTo>
                    <a:lnTo>
                      <a:pt x="639" y="906"/>
                    </a:lnTo>
                    <a:lnTo>
                      <a:pt x="682" y="896"/>
                    </a:lnTo>
                    <a:lnTo>
                      <a:pt x="723" y="879"/>
                    </a:lnTo>
                    <a:lnTo>
                      <a:pt x="761" y="859"/>
                    </a:lnTo>
                    <a:lnTo>
                      <a:pt x="795" y="833"/>
                    </a:lnTo>
                    <a:lnTo>
                      <a:pt x="826" y="801"/>
                    </a:lnTo>
                    <a:lnTo>
                      <a:pt x="852" y="767"/>
                    </a:lnTo>
                    <a:lnTo>
                      <a:pt x="873" y="728"/>
                    </a:lnTo>
                    <a:lnTo>
                      <a:pt x="888" y="688"/>
                    </a:lnTo>
                    <a:lnTo>
                      <a:pt x="898" y="643"/>
                    </a:lnTo>
                    <a:lnTo>
                      <a:pt x="901" y="597"/>
                    </a:lnTo>
                    <a:lnTo>
                      <a:pt x="898" y="551"/>
                    </a:lnTo>
                    <a:lnTo>
                      <a:pt x="888" y="508"/>
                    </a:lnTo>
                    <a:lnTo>
                      <a:pt x="873" y="466"/>
                    </a:lnTo>
                    <a:lnTo>
                      <a:pt x="852" y="428"/>
                    </a:lnTo>
                    <a:lnTo>
                      <a:pt x="826" y="393"/>
                    </a:lnTo>
                    <a:lnTo>
                      <a:pt x="795" y="363"/>
                    </a:lnTo>
                    <a:lnTo>
                      <a:pt x="761" y="336"/>
                    </a:lnTo>
                    <a:lnTo>
                      <a:pt x="723" y="315"/>
                    </a:lnTo>
                    <a:lnTo>
                      <a:pt x="682" y="299"/>
                    </a:lnTo>
                    <a:lnTo>
                      <a:pt x="639" y="290"/>
                    </a:lnTo>
                    <a:lnTo>
                      <a:pt x="593" y="286"/>
                    </a:lnTo>
                    <a:close/>
                    <a:moveTo>
                      <a:pt x="593" y="0"/>
                    </a:moveTo>
                    <a:lnTo>
                      <a:pt x="654" y="3"/>
                    </a:lnTo>
                    <a:lnTo>
                      <a:pt x="712" y="13"/>
                    </a:lnTo>
                    <a:lnTo>
                      <a:pt x="769" y="27"/>
                    </a:lnTo>
                    <a:lnTo>
                      <a:pt x="823" y="46"/>
                    </a:lnTo>
                    <a:lnTo>
                      <a:pt x="875" y="73"/>
                    </a:lnTo>
                    <a:lnTo>
                      <a:pt x="924" y="102"/>
                    </a:lnTo>
                    <a:lnTo>
                      <a:pt x="969" y="136"/>
                    </a:lnTo>
                    <a:lnTo>
                      <a:pt x="1012" y="175"/>
                    </a:lnTo>
                    <a:lnTo>
                      <a:pt x="1050" y="218"/>
                    </a:lnTo>
                    <a:lnTo>
                      <a:pt x="1084" y="263"/>
                    </a:lnTo>
                    <a:lnTo>
                      <a:pt x="1113" y="312"/>
                    </a:lnTo>
                    <a:lnTo>
                      <a:pt x="1138" y="365"/>
                    </a:lnTo>
                    <a:lnTo>
                      <a:pt x="1159" y="419"/>
                    </a:lnTo>
                    <a:lnTo>
                      <a:pt x="1173" y="477"/>
                    </a:lnTo>
                    <a:lnTo>
                      <a:pt x="1183" y="536"/>
                    </a:lnTo>
                    <a:lnTo>
                      <a:pt x="1186" y="597"/>
                    </a:lnTo>
                    <a:lnTo>
                      <a:pt x="1184" y="648"/>
                    </a:lnTo>
                    <a:lnTo>
                      <a:pt x="1177" y="701"/>
                    </a:lnTo>
                    <a:lnTo>
                      <a:pt x="1167" y="753"/>
                    </a:lnTo>
                    <a:lnTo>
                      <a:pt x="1154" y="806"/>
                    </a:lnTo>
                    <a:lnTo>
                      <a:pt x="1138" y="859"/>
                    </a:lnTo>
                    <a:lnTo>
                      <a:pt x="1120" y="911"/>
                    </a:lnTo>
                    <a:lnTo>
                      <a:pt x="1098" y="963"/>
                    </a:lnTo>
                    <a:lnTo>
                      <a:pt x="1075" y="1016"/>
                    </a:lnTo>
                    <a:lnTo>
                      <a:pt x="1050" y="1067"/>
                    </a:lnTo>
                    <a:lnTo>
                      <a:pt x="1022" y="1117"/>
                    </a:lnTo>
                    <a:lnTo>
                      <a:pt x="994" y="1166"/>
                    </a:lnTo>
                    <a:lnTo>
                      <a:pt x="965" y="1214"/>
                    </a:lnTo>
                    <a:lnTo>
                      <a:pt x="935" y="1261"/>
                    </a:lnTo>
                    <a:lnTo>
                      <a:pt x="905" y="1306"/>
                    </a:lnTo>
                    <a:lnTo>
                      <a:pt x="874" y="1349"/>
                    </a:lnTo>
                    <a:lnTo>
                      <a:pt x="843" y="1392"/>
                    </a:lnTo>
                    <a:lnTo>
                      <a:pt x="814" y="1431"/>
                    </a:lnTo>
                    <a:lnTo>
                      <a:pt x="785" y="1468"/>
                    </a:lnTo>
                    <a:lnTo>
                      <a:pt x="755" y="1503"/>
                    </a:lnTo>
                    <a:lnTo>
                      <a:pt x="728" y="1536"/>
                    </a:lnTo>
                    <a:lnTo>
                      <a:pt x="703" y="1566"/>
                    </a:lnTo>
                    <a:lnTo>
                      <a:pt x="680" y="1593"/>
                    </a:lnTo>
                    <a:lnTo>
                      <a:pt x="659" y="1616"/>
                    </a:lnTo>
                    <a:lnTo>
                      <a:pt x="640" y="1637"/>
                    </a:lnTo>
                    <a:lnTo>
                      <a:pt x="623" y="1655"/>
                    </a:lnTo>
                    <a:lnTo>
                      <a:pt x="610" y="1669"/>
                    </a:lnTo>
                    <a:lnTo>
                      <a:pt x="601" y="1679"/>
                    </a:lnTo>
                    <a:lnTo>
                      <a:pt x="595" y="1685"/>
                    </a:lnTo>
                    <a:lnTo>
                      <a:pt x="593" y="1687"/>
                    </a:lnTo>
                    <a:lnTo>
                      <a:pt x="591" y="1685"/>
                    </a:lnTo>
                    <a:lnTo>
                      <a:pt x="586" y="1680"/>
                    </a:lnTo>
                    <a:lnTo>
                      <a:pt x="576" y="1670"/>
                    </a:lnTo>
                    <a:lnTo>
                      <a:pt x="563" y="1657"/>
                    </a:lnTo>
                    <a:lnTo>
                      <a:pt x="547" y="1639"/>
                    </a:lnTo>
                    <a:lnTo>
                      <a:pt x="527" y="1620"/>
                    </a:lnTo>
                    <a:lnTo>
                      <a:pt x="507" y="1597"/>
                    </a:lnTo>
                    <a:lnTo>
                      <a:pt x="483" y="1571"/>
                    </a:lnTo>
                    <a:lnTo>
                      <a:pt x="457" y="1541"/>
                    </a:lnTo>
                    <a:lnTo>
                      <a:pt x="431" y="1511"/>
                    </a:lnTo>
                    <a:lnTo>
                      <a:pt x="402" y="1476"/>
                    </a:lnTo>
                    <a:lnTo>
                      <a:pt x="372" y="1440"/>
                    </a:lnTo>
                    <a:lnTo>
                      <a:pt x="343" y="1401"/>
                    </a:lnTo>
                    <a:lnTo>
                      <a:pt x="312" y="1360"/>
                    </a:lnTo>
                    <a:lnTo>
                      <a:pt x="282" y="1317"/>
                    </a:lnTo>
                    <a:lnTo>
                      <a:pt x="251" y="1272"/>
                    </a:lnTo>
                    <a:lnTo>
                      <a:pt x="221" y="1226"/>
                    </a:lnTo>
                    <a:lnTo>
                      <a:pt x="192" y="1178"/>
                    </a:lnTo>
                    <a:lnTo>
                      <a:pt x="164" y="1129"/>
                    </a:lnTo>
                    <a:lnTo>
                      <a:pt x="137" y="1079"/>
                    </a:lnTo>
                    <a:lnTo>
                      <a:pt x="111" y="1028"/>
                    </a:lnTo>
                    <a:lnTo>
                      <a:pt x="88" y="975"/>
                    </a:lnTo>
                    <a:lnTo>
                      <a:pt x="66" y="922"/>
                    </a:lnTo>
                    <a:lnTo>
                      <a:pt x="48" y="869"/>
                    </a:lnTo>
                    <a:lnTo>
                      <a:pt x="32" y="815"/>
                    </a:lnTo>
                    <a:lnTo>
                      <a:pt x="19" y="761"/>
                    </a:lnTo>
                    <a:lnTo>
                      <a:pt x="9" y="706"/>
                    </a:lnTo>
                    <a:lnTo>
                      <a:pt x="3" y="652"/>
                    </a:lnTo>
                    <a:lnTo>
                      <a:pt x="0" y="597"/>
                    </a:lnTo>
                    <a:lnTo>
                      <a:pt x="4" y="536"/>
                    </a:lnTo>
                    <a:lnTo>
                      <a:pt x="12" y="477"/>
                    </a:lnTo>
                    <a:lnTo>
                      <a:pt x="27" y="419"/>
                    </a:lnTo>
                    <a:lnTo>
                      <a:pt x="47" y="365"/>
                    </a:lnTo>
                    <a:lnTo>
                      <a:pt x="72" y="312"/>
                    </a:lnTo>
                    <a:lnTo>
                      <a:pt x="102" y="263"/>
                    </a:lnTo>
                    <a:lnTo>
                      <a:pt x="136" y="218"/>
                    </a:lnTo>
                    <a:lnTo>
                      <a:pt x="175" y="175"/>
                    </a:lnTo>
                    <a:lnTo>
                      <a:pt x="217" y="136"/>
                    </a:lnTo>
                    <a:lnTo>
                      <a:pt x="262" y="102"/>
                    </a:lnTo>
                    <a:lnTo>
                      <a:pt x="311" y="73"/>
                    </a:lnTo>
                    <a:lnTo>
                      <a:pt x="363" y="46"/>
                    </a:lnTo>
                    <a:lnTo>
                      <a:pt x="417" y="27"/>
                    </a:lnTo>
                    <a:lnTo>
                      <a:pt x="474" y="13"/>
                    </a:lnTo>
                    <a:lnTo>
                      <a:pt x="533" y="3"/>
                    </a:lnTo>
                    <a:lnTo>
                      <a:pt x="593" y="0"/>
                    </a:lnTo>
                    <a:lnTo>
                      <a:pt x="593" y="0"/>
                    </a:lnTo>
                    <a:close/>
                  </a:path>
                </a:pathLst>
              </a:custGeom>
              <a:solidFill>
                <a:schemeClr val="bg1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Plus Jakarta Sans" pitchFamily="2" charset="77"/>
                </a:endParaRPr>
              </a:p>
            </p:txBody>
          </p:sp>
          <p:sp>
            <p:nvSpPr>
              <p:cNvPr id="30" name="Freeform 585">
                <a:extLst>
                  <a:ext uri="{FF2B5EF4-FFF2-40B4-BE49-F238E27FC236}">
                    <a16:creationId xmlns:a16="http://schemas.microsoft.com/office/drawing/2014/main" id="{234C8D11-A24E-DF69-EEBF-C9B7E96481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50963" y="-1939925"/>
                <a:ext cx="728663" cy="735013"/>
              </a:xfrm>
              <a:custGeom>
                <a:avLst/>
                <a:gdLst>
                  <a:gd name="T0" fmla="*/ 2391 w 3212"/>
                  <a:gd name="T1" fmla="*/ 2669 h 3238"/>
                  <a:gd name="T2" fmla="*/ 821 w 3212"/>
                  <a:gd name="T3" fmla="*/ 2669 h 3238"/>
                  <a:gd name="T4" fmla="*/ 1748 w 3212"/>
                  <a:gd name="T5" fmla="*/ 2458 h 3238"/>
                  <a:gd name="T6" fmla="*/ 1916 w 3212"/>
                  <a:gd name="T7" fmla="*/ 2751 h 3238"/>
                  <a:gd name="T8" fmla="*/ 1987 w 3212"/>
                  <a:gd name="T9" fmla="*/ 2497 h 3238"/>
                  <a:gd name="T10" fmla="*/ 1384 w 3212"/>
                  <a:gd name="T11" fmla="*/ 2466 h 3238"/>
                  <a:gd name="T12" fmla="*/ 1220 w 3212"/>
                  <a:gd name="T13" fmla="*/ 2645 h 3238"/>
                  <a:gd name="T14" fmla="*/ 1421 w 3212"/>
                  <a:gd name="T15" fmla="*/ 2863 h 3238"/>
                  <a:gd name="T16" fmla="*/ 2501 w 3212"/>
                  <a:gd name="T17" fmla="*/ 2008 h 3238"/>
                  <a:gd name="T18" fmla="*/ 2562 w 3212"/>
                  <a:gd name="T19" fmla="*/ 2412 h 3238"/>
                  <a:gd name="T20" fmla="*/ 2803 w 3212"/>
                  <a:gd name="T21" fmla="*/ 2173 h 3238"/>
                  <a:gd name="T22" fmla="*/ 2919 w 3212"/>
                  <a:gd name="T23" fmla="*/ 1776 h 3238"/>
                  <a:gd name="T24" fmla="*/ 1921 w 3212"/>
                  <a:gd name="T25" fmla="*/ 2165 h 3238"/>
                  <a:gd name="T26" fmla="*/ 2207 w 3212"/>
                  <a:gd name="T27" fmla="*/ 2051 h 3238"/>
                  <a:gd name="T28" fmla="*/ 293 w 3212"/>
                  <a:gd name="T29" fmla="*/ 1776 h 3238"/>
                  <a:gd name="T30" fmla="*/ 409 w 3212"/>
                  <a:gd name="T31" fmla="*/ 2174 h 3238"/>
                  <a:gd name="T32" fmla="*/ 651 w 3212"/>
                  <a:gd name="T33" fmla="*/ 2412 h 3238"/>
                  <a:gd name="T34" fmla="*/ 710 w 3212"/>
                  <a:gd name="T35" fmla="*/ 2008 h 3238"/>
                  <a:gd name="T36" fmla="*/ 979 w 3212"/>
                  <a:gd name="T37" fmla="*/ 1869 h 3238"/>
                  <a:gd name="T38" fmla="*/ 1145 w 3212"/>
                  <a:gd name="T39" fmla="*/ 2195 h 3238"/>
                  <a:gd name="T40" fmla="*/ 971 w 3212"/>
                  <a:gd name="T41" fmla="*/ 1775 h 3238"/>
                  <a:gd name="T42" fmla="*/ 1835 w 3212"/>
                  <a:gd name="T43" fmla="*/ 1085 h 3238"/>
                  <a:gd name="T44" fmla="*/ 2222 w 3212"/>
                  <a:gd name="T45" fmla="*/ 1278 h 3238"/>
                  <a:gd name="T46" fmla="*/ 2561 w 3212"/>
                  <a:gd name="T47" fmla="*/ 825 h 3238"/>
                  <a:gd name="T48" fmla="*/ 2501 w 3212"/>
                  <a:gd name="T49" fmla="*/ 1230 h 3238"/>
                  <a:gd name="T50" fmla="*/ 2888 w 3212"/>
                  <a:gd name="T51" fmla="*/ 1297 h 3238"/>
                  <a:gd name="T52" fmla="*/ 2721 w 3212"/>
                  <a:gd name="T53" fmla="*/ 918 h 3238"/>
                  <a:gd name="T54" fmla="*/ 2331 w 3212"/>
                  <a:gd name="T55" fmla="*/ 605 h 3238"/>
                  <a:gd name="T56" fmla="*/ 1748 w 3212"/>
                  <a:gd name="T57" fmla="*/ 779 h 3238"/>
                  <a:gd name="T58" fmla="*/ 2028 w 3212"/>
                  <a:gd name="T59" fmla="*/ 653 h 3238"/>
                  <a:gd name="T60" fmla="*/ 1834 w 3212"/>
                  <a:gd name="T61" fmla="*/ 405 h 3238"/>
                  <a:gd name="T62" fmla="*/ 1815 w 3212"/>
                  <a:gd name="T63" fmla="*/ 13 h 3238"/>
                  <a:gd name="T64" fmla="*/ 2299 w 3212"/>
                  <a:gd name="T65" fmla="*/ 158 h 3238"/>
                  <a:gd name="T66" fmla="*/ 2706 w 3212"/>
                  <a:gd name="T67" fmla="*/ 439 h 3238"/>
                  <a:gd name="T68" fmla="*/ 3009 w 3212"/>
                  <a:gd name="T69" fmla="*/ 831 h 3238"/>
                  <a:gd name="T70" fmla="*/ 3182 w 3212"/>
                  <a:gd name="T71" fmla="*/ 1305 h 3238"/>
                  <a:gd name="T72" fmla="*/ 3198 w 3212"/>
                  <a:gd name="T73" fmla="*/ 1829 h 3238"/>
                  <a:gd name="T74" fmla="*/ 3054 w 3212"/>
                  <a:gd name="T75" fmla="*/ 2317 h 3238"/>
                  <a:gd name="T76" fmla="*/ 2775 w 3212"/>
                  <a:gd name="T77" fmla="*/ 2728 h 3238"/>
                  <a:gd name="T78" fmla="*/ 2387 w 3212"/>
                  <a:gd name="T79" fmla="*/ 3033 h 3238"/>
                  <a:gd name="T80" fmla="*/ 1916 w 3212"/>
                  <a:gd name="T81" fmla="*/ 3207 h 3238"/>
                  <a:gd name="T82" fmla="*/ 1397 w 3212"/>
                  <a:gd name="T83" fmla="*/ 3224 h 3238"/>
                  <a:gd name="T84" fmla="*/ 913 w 3212"/>
                  <a:gd name="T85" fmla="*/ 3079 h 3238"/>
                  <a:gd name="T86" fmla="*/ 506 w 3212"/>
                  <a:gd name="T87" fmla="*/ 2798 h 3238"/>
                  <a:gd name="T88" fmla="*/ 203 w 3212"/>
                  <a:gd name="T89" fmla="*/ 2406 h 3238"/>
                  <a:gd name="T90" fmla="*/ 30 w 3212"/>
                  <a:gd name="T91" fmla="*/ 1932 h 3238"/>
                  <a:gd name="T92" fmla="*/ 12 w 3212"/>
                  <a:gd name="T93" fmla="*/ 1426 h 3238"/>
                  <a:gd name="T94" fmla="*/ 133 w 3212"/>
                  <a:gd name="T95" fmla="*/ 977 h 3238"/>
                  <a:gd name="T96" fmla="*/ 351 w 3212"/>
                  <a:gd name="T97" fmla="*/ 1207 h 3238"/>
                  <a:gd name="T98" fmla="*/ 772 w 3212"/>
                  <a:gd name="T99" fmla="*/ 1681 h 3238"/>
                  <a:gd name="T100" fmla="*/ 1344 w 3212"/>
                  <a:gd name="T101" fmla="*/ 1079 h 3238"/>
                  <a:gd name="T102" fmla="*/ 1418 w 3212"/>
                  <a:gd name="T103" fmla="*/ 773 h 3238"/>
                  <a:gd name="T104" fmla="*/ 1459 w 3212"/>
                  <a:gd name="T105" fmla="*/ 352 h 3238"/>
                  <a:gd name="T106" fmla="*/ 1370 w 3212"/>
                  <a:gd name="T107" fmla="*/ 127 h 3238"/>
                  <a:gd name="T108" fmla="*/ 1606 w 3212"/>
                  <a:gd name="T109" fmla="*/ 0 h 3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12" h="3238">
                    <a:moveTo>
                      <a:pt x="2331" y="2633"/>
                    </a:moveTo>
                    <a:lnTo>
                      <a:pt x="2304" y="2690"/>
                    </a:lnTo>
                    <a:lnTo>
                      <a:pt x="2275" y="2744"/>
                    </a:lnTo>
                    <a:lnTo>
                      <a:pt x="2335" y="2708"/>
                    </a:lnTo>
                    <a:lnTo>
                      <a:pt x="2391" y="2669"/>
                    </a:lnTo>
                    <a:lnTo>
                      <a:pt x="2362" y="2651"/>
                    </a:lnTo>
                    <a:lnTo>
                      <a:pt x="2331" y="2633"/>
                    </a:lnTo>
                    <a:close/>
                    <a:moveTo>
                      <a:pt x="881" y="2632"/>
                    </a:moveTo>
                    <a:lnTo>
                      <a:pt x="851" y="2649"/>
                    </a:lnTo>
                    <a:lnTo>
                      <a:pt x="821" y="2669"/>
                    </a:lnTo>
                    <a:lnTo>
                      <a:pt x="877" y="2708"/>
                    </a:lnTo>
                    <a:lnTo>
                      <a:pt x="937" y="2744"/>
                    </a:lnTo>
                    <a:lnTo>
                      <a:pt x="908" y="2690"/>
                    </a:lnTo>
                    <a:lnTo>
                      <a:pt x="881" y="2632"/>
                    </a:lnTo>
                    <a:close/>
                    <a:moveTo>
                      <a:pt x="1748" y="2458"/>
                    </a:moveTo>
                    <a:lnTo>
                      <a:pt x="1748" y="2888"/>
                    </a:lnTo>
                    <a:lnTo>
                      <a:pt x="1791" y="2863"/>
                    </a:lnTo>
                    <a:lnTo>
                      <a:pt x="1834" y="2831"/>
                    </a:lnTo>
                    <a:lnTo>
                      <a:pt x="1875" y="2794"/>
                    </a:lnTo>
                    <a:lnTo>
                      <a:pt x="1916" y="2751"/>
                    </a:lnTo>
                    <a:lnTo>
                      <a:pt x="1955" y="2700"/>
                    </a:lnTo>
                    <a:lnTo>
                      <a:pt x="1993" y="2645"/>
                    </a:lnTo>
                    <a:lnTo>
                      <a:pt x="2029" y="2584"/>
                    </a:lnTo>
                    <a:lnTo>
                      <a:pt x="2062" y="2518"/>
                    </a:lnTo>
                    <a:lnTo>
                      <a:pt x="1987" y="2497"/>
                    </a:lnTo>
                    <a:lnTo>
                      <a:pt x="1909" y="2480"/>
                    </a:lnTo>
                    <a:lnTo>
                      <a:pt x="1829" y="2467"/>
                    </a:lnTo>
                    <a:lnTo>
                      <a:pt x="1748" y="2458"/>
                    </a:lnTo>
                    <a:close/>
                    <a:moveTo>
                      <a:pt x="1464" y="2457"/>
                    </a:moveTo>
                    <a:lnTo>
                      <a:pt x="1384" y="2466"/>
                    </a:lnTo>
                    <a:lnTo>
                      <a:pt x="1304" y="2479"/>
                    </a:lnTo>
                    <a:lnTo>
                      <a:pt x="1226" y="2497"/>
                    </a:lnTo>
                    <a:lnTo>
                      <a:pt x="1150" y="2518"/>
                    </a:lnTo>
                    <a:lnTo>
                      <a:pt x="1184" y="2584"/>
                    </a:lnTo>
                    <a:lnTo>
                      <a:pt x="1220" y="2645"/>
                    </a:lnTo>
                    <a:lnTo>
                      <a:pt x="1257" y="2700"/>
                    </a:lnTo>
                    <a:lnTo>
                      <a:pt x="1296" y="2750"/>
                    </a:lnTo>
                    <a:lnTo>
                      <a:pt x="1337" y="2793"/>
                    </a:lnTo>
                    <a:lnTo>
                      <a:pt x="1378" y="2831"/>
                    </a:lnTo>
                    <a:lnTo>
                      <a:pt x="1421" y="2863"/>
                    </a:lnTo>
                    <a:lnTo>
                      <a:pt x="1464" y="2888"/>
                    </a:lnTo>
                    <a:lnTo>
                      <a:pt x="1464" y="2457"/>
                    </a:lnTo>
                    <a:close/>
                    <a:moveTo>
                      <a:pt x="2523" y="1776"/>
                    </a:moveTo>
                    <a:lnTo>
                      <a:pt x="2514" y="1894"/>
                    </a:lnTo>
                    <a:lnTo>
                      <a:pt x="2501" y="2008"/>
                    </a:lnTo>
                    <a:lnTo>
                      <a:pt x="2484" y="2120"/>
                    </a:lnTo>
                    <a:lnTo>
                      <a:pt x="2463" y="2229"/>
                    </a:lnTo>
                    <a:lnTo>
                      <a:pt x="2437" y="2335"/>
                    </a:lnTo>
                    <a:lnTo>
                      <a:pt x="2501" y="2372"/>
                    </a:lnTo>
                    <a:lnTo>
                      <a:pt x="2562" y="2412"/>
                    </a:lnTo>
                    <a:lnTo>
                      <a:pt x="2620" y="2454"/>
                    </a:lnTo>
                    <a:lnTo>
                      <a:pt x="2673" y="2388"/>
                    </a:lnTo>
                    <a:lnTo>
                      <a:pt x="2721" y="2319"/>
                    </a:lnTo>
                    <a:lnTo>
                      <a:pt x="2764" y="2247"/>
                    </a:lnTo>
                    <a:lnTo>
                      <a:pt x="2803" y="2173"/>
                    </a:lnTo>
                    <a:lnTo>
                      <a:pt x="2837" y="2098"/>
                    </a:lnTo>
                    <a:lnTo>
                      <a:pt x="2865" y="2019"/>
                    </a:lnTo>
                    <a:lnTo>
                      <a:pt x="2888" y="1939"/>
                    </a:lnTo>
                    <a:lnTo>
                      <a:pt x="2906" y="1858"/>
                    </a:lnTo>
                    <a:lnTo>
                      <a:pt x="2919" y="1776"/>
                    </a:lnTo>
                    <a:lnTo>
                      <a:pt x="2523" y="1776"/>
                    </a:lnTo>
                    <a:close/>
                    <a:moveTo>
                      <a:pt x="1748" y="1776"/>
                    </a:moveTo>
                    <a:lnTo>
                      <a:pt x="1748" y="2144"/>
                    </a:lnTo>
                    <a:lnTo>
                      <a:pt x="1835" y="2152"/>
                    </a:lnTo>
                    <a:lnTo>
                      <a:pt x="1921" y="2165"/>
                    </a:lnTo>
                    <a:lnTo>
                      <a:pt x="2005" y="2180"/>
                    </a:lnTo>
                    <a:lnTo>
                      <a:pt x="2088" y="2200"/>
                    </a:lnTo>
                    <a:lnTo>
                      <a:pt x="2168" y="2224"/>
                    </a:lnTo>
                    <a:lnTo>
                      <a:pt x="2190" y="2138"/>
                    </a:lnTo>
                    <a:lnTo>
                      <a:pt x="2207" y="2051"/>
                    </a:lnTo>
                    <a:lnTo>
                      <a:pt x="2222" y="1960"/>
                    </a:lnTo>
                    <a:lnTo>
                      <a:pt x="2233" y="1869"/>
                    </a:lnTo>
                    <a:lnTo>
                      <a:pt x="2241" y="1776"/>
                    </a:lnTo>
                    <a:lnTo>
                      <a:pt x="1748" y="1776"/>
                    </a:lnTo>
                    <a:close/>
                    <a:moveTo>
                      <a:pt x="293" y="1776"/>
                    </a:moveTo>
                    <a:lnTo>
                      <a:pt x="306" y="1859"/>
                    </a:lnTo>
                    <a:lnTo>
                      <a:pt x="324" y="1939"/>
                    </a:lnTo>
                    <a:lnTo>
                      <a:pt x="347" y="2019"/>
                    </a:lnTo>
                    <a:lnTo>
                      <a:pt x="375" y="2098"/>
                    </a:lnTo>
                    <a:lnTo>
                      <a:pt x="409" y="2174"/>
                    </a:lnTo>
                    <a:lnTo>
                      <a:pt x="448" y="2247"/>
                    </a:lnTo>
                    <a:lnTo>
                      <a:pt x="491" y="2319"/>
                    </a:lnTo>
                    <a:lnTo>
                      <a:pt x="539" y="2389"/>
                    </a:lnTo>
                    <a:lnTo>
                      <a:pt x="592" y="2455"/>
                    </a:lnTo>
                    <a:lnTo>
                      <a:pt x="651" y="2412"/>
                    </a:lnTo>
                    <a:lnTo>
                      <a:pt x="712" y="2372"/>
                    </a:lnTo>
                    <a:lnTo>
                      <a:pt x="775" y="2335"/>
                    </a:lnTo>
                    <a:lnTo>
                      <a:pt x="749" y="2229"/>
                    </a:lnTo>
                    <a:lnTo>
                      <a:pt x="728" y="2120"/>
                    </a:lnTo>
                    <a:lnTo>
                      <a:pt x="710" y="2008"/>
                    </a:lnTo>
                    <a:lnTo>
                      <a:pt x="697" y="1894"/>
                    </a:lnTo>
                    <a:lnTo>
                      <a:pt x="689" y="1776"/>
                    </a:lnTo>
                    <a:lnTo>
                      <a:pt x="293" y="1776"/>
                    </a:lnTo>
                    <a:close/>
                    <a:moveTo>
                      <a:pt x="971" y="1775"/>
                    </a:moveTo>
                    <a:lnTo>
                      <a:pt x="979" y="1869"/>
                    </a:lnTo>
                    <a:lnTo>
                      <a:pt x="991" y="1960"/>
                    </a:lnTo>
                    <a:lnTo>
                      <a:pt x="1005" y="2050"/>
                    </a:lnTo>
                    <a:lnTo>
                      <a:pt x="1022" y="2138"/>
                    </a:lnTo>
                    <a:lnTo>
                      <a:pt x="1044" y="2223"/>
                    </a:lnTo>
                    <a:lnTo>
                      <a:pt x="1145" y="2195"/>
                    </a:lnTo>
                    <a:lnTo>
                      <a:pt x="1249" y="2172"/>
                    </a:lnTo>
                    <a:lnTo>
                      <a:pt x="1355" y="2155"/>
                    </a:lnTo>
                    <a:lnTo>
                      <a:pt x="1464" y="2144"/>
                    </a:lnTo>
                    <a:lnTo>
                      <a:pt x="1464" y="1775"/>
                    </a:lnTo>
                    <a:lnTo>
                      <a:pt x="971" y="1775"/>
                    </a:lnTo>
                    <a:close/>
                    <a:moveTo>
                      <a:pt x="2168" y="1014"/>
                    </a:moveTo>
                    <a:lnTo>
                      <a:pt x="2088" y="1038"/>
                    </a:lnTo>
                    <a:lnTo>
                      <a:pt x="2006" y="1057"/>
                    </a:lnTo>
                    <a:lnTo>
                      <a:pt x="1922" y="1073"/>
                    </a:lnTo>
                    <a:lnTo>
                      <a:pt x="1835" y="1085"/>
                    </a:lnTo>
                    <a:lnTo>
                      <a:pt x="1748" y="1093"/>
                    </a:lnTo>
                    <a:lnTo>
                      <a:pt x="1748" y="1462"/>
                    </a:lnTo>
                    <a:lnTo>
                      <a:pt x="2241" y="1462"/>
                    </a:lnTo>
                    <a:lnTo>
                      <a:pt x="2233" y="1369"/>
                    </a:lnTo>
                    <a:lnTo>
                      <a:pt x="2222" y="1278"/>
                    </a:lnTo>
                    <a:lnTo>
                      <a:pt x="2207" y="1187"/>
                    </a:lnTo>
                    <a:lnTo>
                      <a:pt x="2190" y="1100"/>
                    </a:lnTo>
                    <a:lnTo>
                      <a:pt x="2168" y="1014"/>
                    </a:lnTo>
                    <a:close/>
                    <a:moveTo>
                      <a:pt x="2620" y="783"/>
                    </a:moveTo>
                    <a:lnTo>
                      <a:pt x="2561" y="825"/>
                    </a:lnTo>
                    <a:lnTo>
                      <a:pt x="2500" y="864"/>
                    </a:lnTo>
                    <a:lnTo>
                      <a:pt x="2435" y="901"/>
                    </a:lnTo>
                    <a:lnTo>
                      <a:pt x="2463" y="1008"/>
                    </a:lnTo>
                    <a:lnTo>
                      <a:pt x="2484" y="1117"/>
                    </a:lnTo>
                    <a:lnTo>
                      <a:pt x="2501" y="1230"/>
                    </a:lnTo>
                    <a:lnTo>
                      <a:pt x="2514" y="1345"/>
                    </a:lnTo>
                    <a:lnTo>
                      <a:pt x="2523" y="1462"/>
                    </a:lnTo>
                    <a:lnTo>
                      <a:pt x="2919" y="1462"/>
                    </a:lnTo>
                    <a:lnTo>
                      <a:pt x="2906" y="1379"/>
                    </a:lnTo>
                    <a:lnTo>
                      <a:pt x="2888" y="1297"/>
                    </a:lnTo>
                    <a:lnTo>
                      <a:pt x="2865" y="1218"/>
                    </a:lnTo>
                    <a:lnTo>
                      <a:pt x="2837" y="1140"/>
                    </a:lnTo>
                    <a:lnTo>
                      <a:pt x="2803" y="1064"/>
                    </a:lnTo>
                    <a:lnTo>
                      <a:pt x="2764" y="990"/>
                    </a:lnTo>
                    <a:lnTo>
                      <a:pt x="2721" y="918"/>
                    </a:lnTo>
                    <a:lnTo>
                      <a:pt x="2673" y="849"/>
                    </a:lnTo>
                    <a:lnTo>
                      <a:pt x="2620" y="783"/>
                    </a:lnTo>
                    <a:close/>
                    <a:moveTo>
                      <a:pt x="2275" y="494"/>
                    </a:moveTo>
                    <a:lnTo>
                      <a:pt x="2304" y="548"/>
                    </a:lnTo>
                    <a:lnTo>
                      <a:pt x="2331" y="605"/>
                    </a:lnTo>
                    <a:lnTo>
                      <a:pt x="2391" y="569"/>
                    </a:lnTo>
                    <a:lnTo>
                      <a:pt x="2335" y="530"/>
                    </a:lnTo>
                    <a:lnTo>
                      <a:pt x="2275" y="494"/>
                    </a:lnTo>
                    <a:close/>
                    <a:moveTo>
                      <a:pt x="1748" y="349"/>
                    </a:moveTo>
                    <a:lnTo>
                      <a:pt x="1748" y="779"/>
                    </a:lnTo>
                    <a:lnTo>
                      <a:pt x="1829" y="771"/>
                    </a:lnTo>
                    <a:lnTo>
                      <a:pt x="1908" y="758"/>
                    </a:lnTo>
                    <a:lnTo>
                      <a:pt x="1986" y="740"/>
                    </a:lnTo>
                    <a:lnTo>
                      <a:pt x="2062" y="719"/>
                    </a:lnTo>
                    <a:lnTo>
                      <a:pt x="2028" y="653"/>
                    </a:lnTo>
                    <a:lnTo>
                      <a:pt x="1992" y="592"/>
                    </a:lnTo>
                    <a:lnTo>
                      <a:pt x="1955" y="537"/>
                    </a:lnTo>
                    <a:lnTo>
                      <a:pt x="1916" y="487"/>
                    </a:lnTo>
                    <a:lnTo>
                      <a:pt x="1875" y="444"/>
                    </a:lnTo>
                    <a:lnTo>
                      <a:pt x="1834" y="405"/>
                    </a:lnTo>
                    <a:lnTo>
                      <a:pt x="1791" y="375"/>
                    </a:lnTo>
                    <a:lnTo>
                      <a:pt x="1748" y="349"/>
                    </a:lnTo>
                    <a:close/>
                    <a:moveTo>
                      <a:pt x="1606" y="0"/>
                    </a:moveTo>
                    <a:lnTo>
                      <a:pt x="1711" y="3"/>
                    </a:lnTo>
                    <a:lnTo>
                      <a:pt x="1815" y="13"/>
                    </a:lnTo>
                    <a:lnTo>
                      <a:pt x="1916" y="30"/>
                    </a:lnTo>
                    <a:lnTo>
                      <a:pt x="2016" y="53"/>
                    </a:lnTo>
                    <a:lnTo>
                      <a:pt x="2113" y="83"/>
                    </a:lnTo>
                    <a:lnTo>
                      <a:pt x="2207" y="118"/>
                    </a:lnTo>
                    <a:lnTo>
                      <a:pt x="2299" y="158"/>
                    </a:lnTo>
                    <a:lnTo>
                      <a:pt x="2387" y="205"/>
                    </a:lnTo>
                    <a:lnTo>
                      <a:pt x="2472" y="256"/>
                    </a:lnTo>
                    <a:lnTo>
                      <a:pt x="2553" y="313"/>
                    </a:lnTo>
                    <a:lnTo>
                      <a:pt x="2631" y="374"/>
                    </a:lnTo>
                    <a:lnTo>
                      <a:pt x="2706" y="439"/>
                    </a:lnTo>
                    <a:lnTo>
                      <a:pt x="2775" y="510"/>
                    </a:lnTo>
                    <a:lnTo>
                      <a:pt x="2841" y="584"/>
                    </a:lnTo>
                    <a:lnTo>
                      <a:pt x="2902" y="663"/>
                    </a:lnTo>
                    <a:lnTo>
                      <a:pt x="2958" y="746"/>
                    </a:lnTo>
                    <a:lnTo>
                      <a:pt x="3009" y="831"/>
                    </a:lnTo>
                    <a:lnTo>
                      <a:pt x="3054" y="920"/>
                    </a:lnTo>
                    <a:lnTo>
                      <a:pt x="3095" y="1013"/>
                    </a:lnTo>
                    <a:lnTo>
                      <a:pt x="3130" y="1108"/>
                    </a:lnTo>
                    <a:lnTo>
                      <a:pt x="3159" y="1205"/>
                    </a:lnTo>
                    <a:lnTo>
                      <a:pt x="3182" y="1305"/>
                    </a:lnTo>
                    <a:lnTo>
                      <a:pt x="3198" y="1407"/>
                    </a:lnTo>
                    <a:lnTo>
                      <a:pt x="3209" y="1512"/>
                    </a:lnTo>
                    <a:lnTo>
                      <a:pt x="3212" y="1619"/>
                    </a:lnTo>
                    <a:lnTo>
                      <a:pt x="3209" y="1725"/>
                    </a:lnTo>
                    <a:lnTo>
                      <a:pt x="3198" y="1829"/>
                    </a:lnTo>
                    <a:lnTo>
                      <a:pt x="3182" y="1932"/>
                    </a:lnTo>
                    <a:lnTo>
                      <a:pt x="3159" y="2032"/>
                    </a:lnTo>
                    <a:lnTo>
                      <a:pt x="3130" y="2130"/>
                    </a:lnTo>
                    <a:lnTo>
                      <a:pt x="3095" y="2225"/>
                    </a:lnTo>
                    <a:lnTo>
                      <a:pt x="3054" y="2317"/>
                    </a:lnTo>
                    <a:lnTo>
                      <a:pt x="3009" y="2406"/>
                    </a:lnTo>
                    <a:lnTo>
                      <a:pt x="2958" y="2492"/>
                    </a:lnTo>
                    <a:lnTo>
                      <a:pt x="2902" y="2574"/>
                    </a:lnTo>
                    <a:lnTo>
                      <a:pt x="2841" y="2652"/>
                    </a:lnTo>
                    <a:lnTo>
                      <a:pt x="2775" y="2728"/>
                    </a:lnTo>
                    <a:lnTo>
                      <a:pt x="2706" y="2798"/>
                    </a:lnTo>
                    <a:lnTo>
                      <a:pt x="2631" y="2864"/>
                    </a:lnTo>
                    <a:lnTo>
                      <a:pt x="2553" y="2925"/>
                    </a:lnTo>
                    <a:lnTo>
                      <a:pt x="2472" y="2982"/>
                    </a:lnTo>
                    <a:lnTo>
                      <a:pt x="2387" y="3033"/>
                    </a:lnTo>
                    <a:lnTo>
                      <a:pt x="2299" y="3079"/>
                    </a:lnTo>
                    <a:lnTo>
                      <a:pt x="2207" y="3120"/>
                    </a:lnTo>
                    <a:lnTo>
                      <a:pt x="2113" y="3155"/>
                    </a:lnTo>
                    <a:lnTo>
                      <a:pt x="2016" y="3185"/>
                    </a:lnTo>
                    <a:lnTo>
                      <a:pt x="1916" y="3207"/>
                    </a:lnTo>
                    <a:lnTo>
                      <a:pt x="1815" y="3224"/>
                    </a:lnTo>
                    <a:lnTo>
                      <a:pt x="1711" y="3235"/>
                    </a:lnTo>
                    <a:lnTo>
                      <a:pt x="1606" y="3238"/>
                    </a:lnTo>
                    <a:lnTo>
                      <a:pt x="1500" y="3235"/>
                    </a:lnTo>
                    <a:lnTo>
                      <a:pt x="1397" y="3224"/>
                    </a:lnTo>
                    <a:lnTo>
                      <a:pt x="1296" y="3207"/>
                    </a:lnTo>
                    <a:lnTo>
                      <a:pt x="1196" y="3185"/>
                    </a:lnTo>
                    <a:lnTo>
                      <a:pt x="1099" y="3155"/>
                    </a:lnTo>
                    <a:lnTo>
                      <a:pt x="1005" y="3120"/>
                    </a:lnTo>
                    <a:lnTo>
                      <a:pt x="913" y="3079"/>
                    </a:lnTo>
                    <a:lnTo>
                      <a:pt x="825" y="3033"/>
                    </a:lnTo>
                    <a:lnTo>
                      <a:pt x="740" y="2982"/>
                    </a:lnTo>
                    <a:lnTo>
                      <a:pt x="659" y="2925"/>
                    </a:lnTo>
                    <a:lnTo>
                      <a:pt x="581" y="2863"/>
                    </a:lnTo>
                    <a:lnTo>
                      <a:pt x="506" y="2798"/>
                    </a:lnTo>
                    <a:lnTo>
                      <a:pt x="437" y="2727"/>
                    </a:lnTo>
                    <a:lnTo>
                      <a:pt x="371" y="2652"/>
                    </a:lnTo>
                    <a:lnTo>
                      <a:pt x="310" y="2574"/>
                    </a:lnTo>
                    <a:lnTo>
                      <a:pt x="254" y="2492"/>
                    </a:lnTo>
                    <a:lnTo>
                      <a:pt x="203" y="2406"/>
                    </a:lnTo>
                    <a:lnTo>
                      <a:pt x="158" y="2317"/>
                    </a:lnTo>
                    <a:lnTo>
                      <a:pt x="117" y="2225"/>
                    </a:lnTo>
                    <a:lnTo>
                      <a:pt x="82" y="2129"/>
                    </a:lnTo>
                    <a:lnTo>
                      <a:pt x="53" y="2032"/>
                    </a:lnTo>
                    <a:lnTo>
                      <a:pt x="30" y="1932"/>
                    </a:lnTo>
                    <a:lnTo>
                      <a:pt x="14" y="1829"/>
                    </a:lnTo>
                    <a:lnTo>
                      <a:pt x="3" y="1725"/>
                    </a:lnTo>
                    <a:lnTo>
                      <a:pt x="0" y="1619"/>
                    </a:lnTo>
                    <a:lnTo>
                      <a:pt x="3" y="1522"/>
                    </a:lnTo>
                    <a:lnTo>
                      <a:pt x="12" y="1426"/>
                    </a:lnTo>
                    <a:lnTo>
                      <a:pt x="26" y="1332"/>
                    </a:lnTo>
                    <a:lnTo>
                      <a:pt x="45" y="1241"/>
                    </a:lnTo>
                    <a:lnTo>
                      <a:pt x="70" y="1150"/>
                    </a:lnTo>
                    <a:lnTo>
                      <a:pt x="99" y="1063"/>
                    </a:lnTo>
                    <a:lnTo>
                      <a:pt x="133" y="977"/>
                    </a:lnTo>
                    <a:lnTo>
                      <a:pt x="172" y="894"/>
                    </a:lnTo>
                    <a:lnTo>
                      <a:pt x="212" y="976"/>
                    </a:lnTo>
                    <a:lnTo>
                      <a:pt x="255" y="1056"/>
                    </a:lnTo>
                    <a:lnTo>
                      <a:pt x="303" y="1133"/>
                    </a:lnTo>
                    <a:lnTo>
                      <a:pt x="351" y="1207"/>
                    </a:lnTo>
                    <a:lnTo>
                      <a:pt x="327" y="1291"/>
                    </a:lnTo>
                    <a:lnTo>
                      <a:pt x="307" y="1376"/>
                    </a:lnTo>
                    <a:lnTo>
                      <a:pt x="293" y="1462"/>
                    </a:lnTo>
                    <a:lnTo>
                      <a:pt x="549" y="1462"/>
                    </a:lnTo>
                    <a:lnTo>
                      <a:pt x="772" y="1681"/>
                    </a:lnTo>
                    <a:lnTo>
                      <a:pt x="1012" y="1462"/>
                    </a:lnTo>
                    <a:lnTo>
                      <a:pt x="1464" y="1462"/>
                    </a:lnTo>
                    <a:lnTo>
                      <a:pt x="1464" y="1093"/>
                    </a:lnTo>
                    <a:lnTo>
                      <a:pt x="1404" y="1088"/>
                    </a:lnTo>
                    <a:lnTo>
                      <a:pt x="1344" y="1079"/>
                    </a:lnTo>
                    <a:lnTo>
                      <a:pt x="1285" y="1069"/>
                    </a:lnTo>
                    <a:lnTo>
                      <a:pt x="1323" y="999"/>
                    </a:lnTo>
                    <a:lnTo>
                      <a:pt x="1358" y="924"/>
                    </a:lnTo>
                    <a:lnTo>
                      <a:pt x="1391" y="849"/>
                    </a:lnTo>
                    <a:lnTo>
                      <a:pt x="1418" y="773"/>
                    </a:lnTo>
                    <a:lnTo>
                      <a:pt x="1442" y="776"/>
                    </a:lnTo>
                    <a:lnTo>
                      <a:pt x="1464" y="779"/>
                    </a:lnTo>
                    <a:lnTo>
                      <a:pt x="1464" y="349"/>
                    </a:lnTo>
                    <a:lnTo>
                      <a:pt x="1461" y="351"/>
                    </a:lnTo>
                    <a:lnTo>
                      <a:pt x="1459" y="352"/>
                    </a:lnTo>
                    <a:lnTo>
                      <a:pt x="1456" y="354"/>
                    </a:lnTo>
                    <a:lnTo>
                      <a:pt x="1442" y="294"/>
                    </a:lnTo>
                    <a:lnTo>
                      <a:pt x="1422" y="235"/>
                    </a:lnTo>
                    <a:lnTo>
                      <a:pt x="1398" y="180"/>
                    </a:lnTo>
                    <a:lnTo>
                      <a:pt x="1370" y="127"/>
                    </a:lnTo>
                    <a:lnTo>
                      <a:pt x="1337" y="77"/>
                    </a:lnTo>
                    <a:lnTo>
                      <a:pt x="1300" y="29"/>
                    </a:lnTo>
                    <a:lnTo>
                      <a:pt x="1400" y="13"/>
                    </a:lnTo>
                    <a:lnTo>
                      <a:pt x="1502" y="3"/>
                    </a:lnTo>
                    <a:lnTo>
                      <a:pt x="1606" y="0"/>
                    </a:lnTo>
                    <a:close/>
                  </a:path>
                </a:pathLst>
              </a:custGeom>
              <a:solidFill>
                <a:schemeClr val="bg1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Plus Jakarta Sans" pitchFamily="2" charset="77"/>
                </a:endParaRPr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9371413-74E6-1E08-6483-427ABA1C5C3C}"/>
                </a:ext>
              </a:extLst>
            </p:cNvPr>
            <p:cNvSpPr txBox="1"/>
            <p:nvPr/>
          </p:nvSpPr>
          <p:spPr>
            <a:xfrm>
              <a:off x="4172042" y="4210743"/>
              <a:ext cx="217785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b="1" dirty="0">
                  <a:solidFill>
                    <a:srgbClr val="C4F2FF"/>
                  </a:solidFill>
                  <a:latin typeface="Shabnam" panose="020B0603030804020204" pitchFamily="34" charset="-78"/>
                  <a:ea typeface="+mn-ea"/>
                  <a:cs typeface="Shabnam" panose="020B0603030804020204" pitchFamily="34" charset="-78"/>
                </a:rPr>
                <a:t>تیتر عنوان</a:t>
              </a:r>
              <a:endParaRPr lang="en-US" b="1" dirty="0">
                <a:solidFill>
                  <a:srgbClr val="C4F2FF"/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6B64323B-99FB-BB05-C648-C7D6D0405716}"/>
                </a:ext>
              </a:extLst>
            </p:cNvPr>
            <p:cNvSpPr txBox="1"/>
            <p:nvPr/>
          </p:nvSpPr>
          <p:spPr>
            <a:xfrm>
              <a:off x="3948586" y="4717419"/>
              <a:ext cx="1894115" cy="9002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200" dirty="0">
                <a:solidFill>
                  <a:schemeClr val="bg1"/>
                </a:solidFill>
                <a:latin typeface="Plus Jakarta Sans" pitchFamily="2" charset="0"/>
                <a:ea typeface="Inter" panose="020B0502030000000004" pitchFamily="34" charset="0"/>
                <a:cs typeface="Plus Jakarta Sans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2849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5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20">
            <a:extLst>
              <a:ext uri="{FF2B5EF4-FFF2-40B4-BE49-F238E27FC236}">
                <a16:creationId xmlns:a16="http://schemas.microsoft.com/office/drawing/2014/main" id="{18D3D650-D699-D4DF-2C1B-DA2B49B76C53}"/>
              </a:ext>
            </a:extLst>
          </p:cNvPr>
          <p:cNvSpPr/>
          <p:nvPr/>
        </p:nvSpPr>
        <p:spPr>
          <a:xfrm>
            <a:off x="0" y="4149725"/>
            <a:ext cx="12192000" cy="2708275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dirty="0">
              <a:solidFill>
                <a:schemeClr val="tx1"/>
              </a:solidFill>
              <a:latin typeface="Plus Jakarta Sans" pitchFamily="2" charset="77"/>
            </a:endParaRPr>
          </a:p>
        </p:txBody>
      </p:sp>
      <p:sp>
        <p:nvSpPr>
          <p:cNvPr id="7" name="Freeform 24">
            <a:extLst>
              <a:ext uri="{FF2B5EF4-FFF2-40B4-BE49-F238E27FC236}">
                <a16:creationId xmlns:a16="http://schemas.microsoft.com/office/drawing/2014/main" id="{DC664A1D-8746-A81C-2A5E-C14330FA5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txBody>
          <a:bodyPr wrap="none" anchor="ctr"/>
          <a:lstStyle/>
          <a:p>
            <a:endParaRPr lang="en-US" dirty="0">
              <a:latin typeface="Plus Jakarta Sans" pitchFamily="2" charset="77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B9995C0-E7DB-EFD0-25DD-090B698A773F}"/>
              </a:ext>
            </a:extLst>
          </p:cNvPr>
          <p:cNvGrpSpPr/>
          <p:nvPr/>
        </p:nvGrpSpPr>
        <p:grpSpPr>
          <a:xfrm rot="16200000">
            <a:off x="5014087" y="-899511"/>
            <a:ext cx="2614296" cy="2398395"/>
            <a:chOff x="6924815" y="-246104"/>
            <a:chExt cx="2614296" cy="2398395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200000" scaled="0"/>
          </a:gradFill>
        </p:grpSpPr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609D832C-5FF7-9985-BDCA-2DFDDF3E261D}"/>
                </a:ext>
              </a:extLst>
            </p:cNvPr>
            <p:cNvSpPr/>
            <p:nvPr/>
          </p:nvSpPr>
          <p:spPr>
            <a:xfrm rot="16200000">
              <a:off x="7055978" y="-330842"/>
              <a:ext cx="2398395" cy="2567871"/>
            </a:xfrm>
            <a:custGeom>
              <a:avLst/>
              <a:gdLst>
                <a:gd name="connsiteX0" fmla="*/ 2074640 w 2398395"/>
                <a:gd name="connsiteY0" fmla="*/ 682495 h 2567871"/>
                <a:gd name="connsiteX1" fmla="*/ 2074640 w 2398395"/>
                <a:gd name="connsiteY1" fmla="*/ 542552 h 2567871"/>
                <a:gd name="connsiteX2" fmla="*/ 2046065 w 2398395"/>
                <a:gd name="connsiteY2" fmla="*/ 542552 h 2567871"/>
                <a:gd name="connsiteX3" fmla="*/ 2046065 w 2398395"/>
                <a:gd name="connsiteY3" fmla="*/ 694292 h 2567871"/>
                <a:gd name="connsiteX4" fmla="*/ 2369820 w 2398395"/>
                <a:gd name="connsiteY4" fmla="*/ 1017654 h 2567871"/>
                <a:gd name="connsiteX5" fmla="*/ 2369820 w 2398395"/>
                <a:gd name="connsiteY5" fmla="*/ 2567872 h 2567871"/>
                <a:gd name="connsiteX6" fmla="*/ 2398395 w 2398395"/>
                <a:gd name="connsiteY6" fmla="*/ 2567872 h 2567871"/>
                <a:gd name="connsiteX7" fmla="*/ 2398395 w 2398395"/>
                <a:gd name="connsiteY7" fmla="*/ 1005858 h 2567871"/>
                <a:gd name="connsiteX8" fmla="*/ 2074640 w 2398395"/>
                <a:gd name="connsiteY8" fmla="*/ 682495 h 2567871"/>
                <a:gd name="connsiteX9" fmla="*/ 1913287 w 2398395"/>
                <a:gd name="connsiteY9" fmla="*/ 886273 h 2567871"/>
                <a:gd name="connsiteX10" fmla="*/ 1913287 w 2398395"/>
                <a:gd name="connsiteY10" fmla="*/ 0 h 2567871"/>
                <a:gd name="connsiteX11" fmla="*/ 1884712 w 2398395"/>
                <a:gd name="connsiteY11" fmla="*/ 0 h 2567871"/>
                <a:gd name="connsiteX12" fmla="*/ 1884712 w 2398395"/>
                <a:gd name="connsiteY12" fmla="*/ 897785 h 2567871"/>
                <a:gd name="connsiteX13" fmla="*/ 2172938 w 2398395"/>
                <a:gd name="connsiteY13" fmla="*/ 1198220 h 2567871"/>
                <a:gd name="connsiteX14" fmla="*/ 2172938 w 2398395"/>
                <a:gd name="connsiteY14" fmla="*/ 2040351 h 2567871"/>
                <a:gd name="connsiteX15" fmla="*/ 2201513 w 2398395"/>
                <a:gd name="connsiteY15" fmla="*/ 2040351 h 2567871"/>
                <a:gd name="connsiteX16" fmla="*/ 2201513 w 2398395"/>
                <a:gd name="connsiteY16" fmla="*/ 1186708 h 2567871"/>
                <a:gd name="connsiteX17" fmla="*/ 1913287 w 2398395"/>
                <a:gd name="connsiteY17" fmla="*/ 886273 h 2567871"/>
                <a:gd name="connsiteX18" fmla="*/ 1545622 w 2398395"/>
                <a:gd name="connsiteY18" fmla="*/ 0 h 2567871"/>
                <a:gd name="connsiteX19" fmla="*/ 1545622 w 2398395"/>
                <a:gd name="connsiteY19" fmla="*/ 889793 h 2567871"/>
                <a:gd name="connsiteX20" fmla="*/ 1248537 w 2398395"/>
                <a:gd name="connsiteY20" fmla="*/ 1186613 h 2567871"/>
                <a:gd name="connsiteX21" fmla="*/ 1248537 w 2398395"/>
                <a:gd name="connsiteY21" fmla="*/ 2059948 h 2567871"/>
                <a:gd name="connsiteX22" fmla="*/ 1277112 w 2398395"/>
                <a:gd name="connsiteY22" fmla="*/ 2059948 h 2567871"/>
                <a:gd name="connsiteX23" fmla="*/ 1277112 w 2398395"/>
                <a:gd name="connsiteY23" fmla="*/ 1198410 h 2567871"/>
                <a:gd name="connsiteX24" fmla="*/ 1574197 w 2398395"/>
                <a:gd name="connsiteY24" fmla="*/ 901590 h 2567871"/>
                <a:gd name="connsiteX25" fmla="*/ 1574197 w 2398395"/>
                <a:gd name="connsiteY25" fmla="*/ 0 h 2567871"/>
                <a:gd name="connsiteX26" fmla="*/ 1545622 w 2398395"/>
                <a:gd name="connsiteY26" fmla="*/ 0 h 2567871"/>
                <a:gd name="connsiteX27" fmla="*/ 964883 w 2398395"/>
                <a:gd name="connsiteY27" fmla="*/ 320318 h 2567871"/>
                <a:gd name="connsiteX28" fmla="*/ 964883 w 2398395"/>
                <a:gd name="connsiteY28" fmla="*/ 467111 h 2567871"/>
                <a:gd name="connsiteX29" fmla="*/ 524161 w 2398395"/>
                <a:gd name="connsiteY29" fmla="*/ 907298 h 2567871"/>
                <a:gd name="connsiteX30" fmla="*/ 524161 w 2398395"/>
                <a:gd name="connsiteY30" fmla="*/ 2535145 h 2567871"/>
                <a:gd name="connsiteX31" fmla="*/ 552736 w 2398395"/>
                <a:gd name="connsiteY31" fmla="*/ 2535145 h 2567871"/>
                <a:gd name="connsiteX32" fmla="*/ 552736 w 2398395"/>
                <a:gd name="connsiteY32" fmla="*/ 919095 h 2567871"/>
                <a:gd name="connsiteX33" fmla="*/ 993458 w 2398395"/>
                <a:gd name="connsiteY33" fmla="*/ 478907 h 2567871"/>
                <a:gd name="connsiteX34" fmla="*/ 993458 w 2398395"/>
                <a:gd name="connsiteY34" fmla="*/ 320318 h 2567871"/>
                <a:gd name="connsiteX35" fmla="*/ 964883 w 2398395"/>
                <a:gd name="connsiteY35" fmla="*/ 320318 h 2567871"/>
                <a:gd name="connsiteX36" fmla="*/ 404908 w 2398395"/>
                <a:gd name="connsiteY36" fmla="*/ 590786 h 2567871"/>
                <a:gd name="connsiteX37" fmla="*/ 404908 w 2398395"/>
                <a:gd name="connsiteY37" fmla="*/ 1468402 h 2567871"/>
                <a:gd name="connsiteX38" fmla="*/ 0 w 2398395"/>
                <a:gd name="connsiteY38" fmla="*/ 1872724 h 2567871"/>
                <a:gd name="connsiteX39" fmla="*/ 20193 w 2398395"/>
                <a:gd name="connsiteY39" fmla="*/ 1892892 h 2567871"/>
                <a:gd name="connsiteX40" fmla="*/ 433483 w 2398395"/>
                <a:gd name="connsiteY40" fmla="*/ 1480198 h 2567871"/>
                <a:gd name="connsiteX41" fmla="*/ 433483 w 2398395"/>
                <a:gd name="connsiteY41" fmla="*/ 590786 h 2567871"/>
                <a:gd name="connsiteX42" fmla="*/ 404908 w 2398395"/>
                <a:gd name="connsiteY42" fmla="*/ 590786 h 25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98395" h="2567871">
                  <a:moveTo>
                    <a:pt x="2074640" y="682495"/>
                  </a:moveTo>
                  <a:lnTo>
                    <a:pt x="2074640" y="542552"/>
                  </a:lnTo>
                  <a:lnTo>
                    <a:pt x="2046065" y="542552"/>
                  </a:lnTo>
                  <a:lnTo>
                    <a:pt x="2046065" y="694292"/>
                  </a:lnTo>
                  <a:lnTo>
                    <a:pt x="2369820" y="1017654"/>
                  </a:lnTo>
                  <a:lnTo>
                    <a:pt x="2369820" y="2567872"/>
                  </a:lnTo>
                  <a:lnTo>
                    <a:pt x="2398395" y="2567872"/>
                  </a:lnTo>
                  <a:lnTo>
                    <a:pt x="2398395" y="1005858"/>
                  </a:lnTo>
                  <a:lnTo>
                    <a:pt x="2074640" y="682495"/>
                  </a:lnTo>
                  <a:close/>
                  <a:moveTo>
                    <a:pt x="1913287" y="886273"/>
                  </a:moveTo>
                  <a:lnTo>
                    <a:pt x="1913287" y="0"/>
                  </a:lnTo>
                  <a:lnTo>
                    <a:pt x="1884712" y="0"/>
                  </a:lnTo>
                  <a:lnTo>
                    <a:pt x="1884712" y="897785"/>
                  </a:lnTo>
                  <a:lnTo>
                    <a:pt x="2172938" y="1198220"/>
                  </a:lnTo>
                  <a:lnTo>
                    <a:pt x="2172938" y="2040351"/>
                  </a:lnTo>
                  <a:lnTo>
                    <a:pt x="2201513" y="2040351"/>
                  </a:lnTo>
                  <a:lnTo>
                    <a:pt x="2201513" y="1186708"/>
                  </a:lnTo>
                  <a:lnTo>
                    <a:pt x="1913287" y="886273"/>
                  </a:lnTo>
                  <a:close/>
                  <a:moveTo>
                    <a:pt x="1545622" y="0"/>
                  </a:moveTo>
                  <a:lnTo>
                    <a:pt x="1545622" y="889793"/>
                  </a:lnTo>
                  <a:lnTo>
                    <a:pt x="1248537" y="1186613"/>
                  </a:lnTo>
                  <a:lnTo>
                    <a:pt x="1248537" y="2059948"/>
                  </a:lnTo>
                  <a:lnTo>
                    <a:pt x="1277112" y="2059948"/>
                  </a:lnTo>
                  <a:lnTo>
                    <a:pt x="1277112" y="1198410"/>
                  </a:lnTo>
                  <a:lnTo>
                    <a:pt x="1574197" y="901590"/>
                  </a:lnTo>
                  <a:lnTo>
                    <a:pt x="1574197" y="0"/>
                  </a:lnTo>
                  <a:lnTo>
                    <a:pt x="1545622" y="0"/>
                  </a:lnTo>
                  <a:close/>
                  <a:moveTo>
                    <a:pt x="964883" y="320318"/>
                  </a:moveTo>
                  <a:lnTo>
                    <a:pt x="964883" y="467111"/>
                  </a:lnTo>
                  <a:lnTo>
                    <a:pt x="524161" y="907298"/>
                  </a:lnTo>
                  <a:lnTo>
                    <a:pt x="524161" y="2535145"/>
                  </a:lnTo>
                  <a:lnTo>
                    <a:pt x="552736" y="2535145"/>
                  </a:lnTo>
                  <a:lnTo>
                    <a:pt x="552736" y="919095"/>
                  </a:lnTo>
                  <a:lnTo>
                    <a:pt x="993458" y="478907"/>
                  </a:lnTo>
                  <a:lnTo>
                    <a:pt x="993458" y="320318"/>
                  </a:lnTo>
                  <a:lnTo>
                    <a:pt x="964883" y="320318"/>
                  </a:lnTo>
                  <a:close/>
                  <a:moveTo>
                    <a:pt x="404908" y="590786"/>
                  </a:moveTo>
                  <a:lnTo>
                    <a:pt x="404908" y="1468402"/>
                  </a:lnTo>
                  <a:lnTo>
                    <a:pt x="0" y="1872724"/>
                  </a:lnTo>
                  <a:lnTo>
                    <a:pt x="20193" y="1892892"/>
                  </a:lnTo>
                  <a:lnTo>
                    <a:pt x="433483" y="1480198"/>
                  </a:lnTo>
                  <a:lnTo>
                    <a:pt x="433483" y="590786"/>
                  </a:lnTo>
                  <a:lnTo>
                    <a:pt x="404908" y="5907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87DF70A3-273F-5221-74DA-1883EC7071EF}"/>
                </a:ext>
              </a:extLst>
            </p:cNvPr>
            <p:cNvSpPr/>
            <p:nvPr/>
          </p:nvSpPr>
          <p:spPr>
            <a:xfrm rot="16200000">
              <a:off x="7523783" y="1695281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19C1FC29-7E15-754B-14D2-4C69770AD05C}"/>
                </a:ext>
              </a:extLst>
            </p:cNvPr>
            <p:cNvSpPr/>
            <p:nvPr/>
          </p:nvSpPr>
          <p:spPr>
            <a:xfrm rot="16200000">
              <a:off x="7523783" y="1695281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0FC2177-FAA5-7199-BC0F-5B1E57B47C92}"/>
                </a:ext>
              </a:extLst>
            </p:cNvPr>
            <p:cNvSpPr/>
            <p:nvPr/>
          </p:nvSpPr>
          <p:spPr>
            <a:xfrm rot="16200000">
              <a:off x="7250079" y="1134926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E6659AB8-CF2D-3628-E594-4C3D0AC07F90}"/>
                </a:ext>
              </a:extLst>
            </p:cNvPr>
            <p:cNvSpPr/>
            <p:nvPr/>
          </p:nvSpPr>
          <p:spPr>
            <a:xfrm rot="16200000">
              <a:off x="7250079" y="1134926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81B3168C-1496-C704-E5FF-36DBFA4292B6}"/>
                </a:ext>
              </a:extLst>
            </p:cNvPr>
            <p:cNvSpPr/>
            <p:nvPr/>
          </p:nvSpPr>
          <p:spPr>
            <a:xfrm rot="16200000">
              <a:off x="6929809" y="554140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D3464E95-3325-5F29-18B6-CBB9200AEF8F}"/>
                </a:ext>
              </a:extLst>
            </p:cNvPr>
            <p:cNvSpPr/>
            <p:nvPr/>
          </p:nvSpPr>
          <p:spPr>
            <a:xfrm rot="16200000">
              <a:off x="6929809" y="554140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211F0B65-B4D8-A8A8-3BE2-C40A03AB2A6E}"/>
                </a:ext>
              </a:extLst>
            </p:cNvPr>
            <p:cNvSpPr/>
            <p:nvPr/>
          </p:nvSpPr>
          <p:spPr>
            <a:xfrm rot="16200000">
              <a:off x="6924767" y="215146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42719A85-60FA-BC45-0EFC-98936EA57C3D}"/>
                </a:ext>
              </a:extLst>
            </p:cNvPr>
            <p:cNvSpPr/>
            <p:nvPr/>
          </p:nvSpPr>
          <p:spPr>
            <a:xfrm rot="16200000">
              <a:off x="6924767" y="215146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1FC34130-3C8B-D4B7-5D50-73D110CA723C}"/>
                </a:ext>
              </a:extLst>
            </p:cNvPr>
            <p:cNvSpPr/>
            <p:nvPr/>
          </p:nvSpPr>
          <p:spPr>
            <a:xfrm rot="16200000">
              <a:off x="7472361" y="53792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5CF9591C-9ADC-D6BE-3AD6-5525C131832D}"/>
                </a:ext>
              </a:extLst>
            </p:cNvPr>
            <p:cNvSpPr/>
            <p:nvPr/>
          </p:nvSpPr>
          <p:spPr>
            <a:xfrm rot="16200000">
              <a:off x="7472361" y="53792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F8DC8FE1-5ADE-8BCB-8E27-990454C2D09B}"/>
                </a:ext>
              </a:extLst>
            </p:cNvPr>
            <p:cNvSpPr/>
            <p:nvPr/>
          </p:nvSpPr>
          <p:spPr>
            <a:xfrm rot="16200000">
              <a:off x="6405574" y="573551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9C889E56-B66D-8AA6-1558-A315B6E18C3D}"/>
                </a:ext>
              </a:extLst>
            </p:cNvPr>
            <p:cNvSpPr/>
            <p:nvPr/>
          </p:nvSpPr>
          <p:spPr>
            <a:xfrm rot="16200000">
              <a:off x="7346276" y="-556728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DF7B720F-F33E-7A19-F5A9-8598DD26C920}"/>
                </a:ext>
              </a:extLst>
            </p:cNvPr>
            <p:cNvSpPr/>
            <p:nvPr/>
          </p:nvSpPr>
          <p:spPr>
            <a:xfrm rot="16200000">
              <a:off x="8195664" y="586473"/>
              <a:ext cx="166782" cy="1170345"/>
            </a:xfrm>
            <a:custGeom>
              <a:avLst/>
              <a:gdLst>
                <a:gd name="connsiteX0" fmla="*/ 0 w 166782"/>
                <a:gd name="connsiteY0" fmla="*/ 72778 h 1170345"/>
                <a:gd name="connsiteX1" fmla="*/ 0 w 166782"/>
                <a:gd name="connsiteY1" fmla="*/ 157448 h 1170345"/>
                <a:gd name="connsiteX2" fmla="*/ 166783 w 166782"/>
                <a:gd name="connsiteY2" fmla="*/ 84670 h 1170345"/>
                <a:gd name="connsiteX3" fmla="*/ 166783 w 166782"/>
                <a:gd name="connsiteY3" fmla="*/ 0 h 1170345"/>
                <a:gd name="connsiteX4" fmla="*/ 0 w 166782"/>
                <a:gd name="connsiteY4" fmla="*/ 72778 h 1170345"/>
                <a:gd name="connsiteX5" fmla="*/ 0 w 166782"/>
                <a:gd name="connsiteY5" fmla="*/ 199402 h 1170345"/>
                <a:gd name="connsiteX6" fmla="*/ 0 w 166782"/>
                <a:gd name="connsiteY6" fmla="*/ 284072 h 1170345"/>
                <a:gd name="connsiteX7" fmla="*/ 166783 w 166782"/>
                <a:gd name="connsiteY7" fmla="*/ 211294 h 1170345"/>
                <a:gd name="connsiteX8" fmla="*/ 166783 w 166782"/>
                <a:gd name="connsiteY8" fmla="*/ 126624 h 1170345"/>
                <a:gd name="connsiteX9" fmla="*/ 0 w 166782"/>
                <a:gd name="connsiteY9" fmla="*/ 199402 h 1170345"/>
                <a:gd name="connsiteX10" fmla="*/ 0 w 166782"/>
                <a:gd name="connsiteY10" fmla="*/ 326026 h 1170345"/>
                <a:gd name="connsiteX11" fmla="*/ 0 w 166782"/>
                <a:gd name="connsiteY11" fmla="*/ 410696 h 1170345"/>
                <a:gd name="connsiteX12" fmla="*/ 166783 w 166782"/>
                <a:gd name="connsiteY12" fmla="*/ 337918 h 1170345"/>
                <a:gd name="connsiteX13" fmla="*/ 166783 w 166782"/>
                <a:gd name="connsiteY13" fmla="*/ 253153 h 1170345"/>
                <a:gd name="connsiteX14" fmla="*/ 0 w 166782"/>
                <a:gd name="connsiteY14" fmla="*/ 326026 h 1170345"/>
                <a:gd name="connsiteX15" fmla="*/ 0 w 166782"/>
                <a:gd name="connsiteY15" fmla="*/ 452650 h 1170345"/>
                <a:gd name="connsiteX16" fmla="*/ 0 w 166782"/>
                <a:gd name="connsiteY16" fmla="*/ 537320 h 1170345"/>
                <a:gd name="connsiteX17" fmla="*/ 166783 w 166782"/>
                <a:gd name="connsiteY17" fmla="*/ 464542 h 1170345"/>
                <a:gd name="connsiteX18" fmla="*/ 166783 w 166782"/>
                <a:gd name="connsiteY18" fmla="*/ 379777 h 1170345"/>
                <a:gd name="connsiteX19" fmla="*/ 0 w 166782"/>
                <a:gd name="connsiteY19" fmla="*/ 452650 h 1170345"/>
                <a:gd name="connsiteX20" fmla="*/ 0 w 166782"/>
                <a:gd name="connsiteY20" fmla="*/ 579274 h 1170345"/>
                <a:gd name="connsiteX21" fmla="*/ 0 w 166782"/>
                <a:gd name="connsiteY21" fmla="*/ 663944 h 1170345"/>
                <a:gd name="connsiteX22" fmla="*/ 166783 w 166782"/>
                <a:gd name="connsiteY22" fmla="*/ 591071 h 1170345"/>
                <a:gd name="connsiteX23" fmla="*/ 166783 w 166782"/>
                <a:gd name="connsiteY23" fmla="*/ 506401 h 1170345"/>
                <a:gd name="connsiteX24" fmla="*/ 0 w 166782"/>
                <a:gd name="connsiteY24" fmla="*/ 579274 h 1170345"/>
                <a:gd name="connsiteX25" fmla="*/ 0 w 166782"/>
                <a:gd name="connsiteY25" fmla="*/ 705803 h 1170345"/>
                <a:gd name="connsiteX26" fmla="*/ 0 w 166782"/>
                <a:gd name="connsiteY26" fmla="*/ 790473 h 1170345"/>
                <a:gd name="connsiteX27" fmla="*/ 166783 w 166782"/>
                <a:gd name="connsiteY27" fmla="*/ 717695 h 1170345"/>
                <a:gd name="connsiteX28" fmla="*/ 166783 w 166782"/>
                <a:gd name="connsiteY28" fmla="*/ 633025 h 1170345"/>
                <a:gd name="connsiteX29" fmla="*/ 0 w 166782"/>
                <a:gd name="connsiteY29" fmla="*/ 705803 h 1170345"/>
                <a:gd name="connsiteX30" fmla="*/ 0 w 166782"/>
                <a:gd name="connsiteY30" fmla="*/ 832427 h 1170345"/>
                <a:gd name="connsiteX31" fmla="*/ 0 w 166782"/>
                <a:gd name="connsiteY31" fmla="*/ 917097 h 1170345"/>
                <a:gd name="connsiteX32" fmla="*/ 166783 w 166782"/>
                <a:gd name="connsiteY32" fmla="*/ 844319 h 1170345"/>
                <a:gd name="connsiteX33" fmla="*/ 166783 w 166782"/>
                <a:gd name="connsiteY33" fmla="*/ 759649 h 1170345"/>
                <a:gd name="connsiteX34" fmla="*/ 0 w 166782"/>
                <a:gd name="connsiteY34" fmla="*/ 832427 h 1170345"/>
                <a:gd name="connsiteX35" fmla="*/ 0 w 166782"/>
                <a:gd name="connsiteY35" fmla="*/ 959051 h 1170345"/>
                <a:gd name="connsiteX36" fmla="*/ 0 w 166782"/>
                <a:gd name="connsiteY36" fmla="*/ 1043721 h 1170345"/>
                <a:gd name="connsiteX37" fmla="*/ 166783 w 166782"/>
                <a:gd name="connsiteY37" fmla="*/ 970943 h 1170345"/>
                <a:gd name="connsiteX38" fmla="*/ 166783 w 166782"/>
                <a:gd name="connsiteY38" fmla="*/ 886273 h 1170345"/>
                <a:gd name="connsiteX39" fmla="*/ 0 w 166782"/>
                <a:gd name="connsiteY39" fmla="*/ 959051 h 1170345"/>
                <a:gd name="connsiteX40" fmla="*/ 0 w 166782"/>
                <a:gd name="connsiteY40" fmla="*/ 1085676 h 1170345"/>
                <a:gd name="connsiteX41" fmla="*/ 0 w 166782"/>
                <a:gd name="connsiteY41" fmla="*/ 1170345 h 1170345"/>
                <a:gd name="connsiteX42" fmla="*/ 166783 w 166782"/>
                <a:gd name="connsiteY42" fmla="*/ 1097567 h 1170345"/>
                <a:gd name="connsiteX43" fmla="*/ 166783 w 166782"/>
                <a:gd name="connsiteY43" fmla="*/ 1012802 h 1170345"/>
                <a:gd name="connsiteX44" fmla="*/ 0 w 166782"/>
                <a:gd name="connsiteY44" fmla="*/ 1085676 h 117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6782" h="1170345">
                  <a:moveTo>
                    <a:pt x="0" y="72778"/>
                  </a:moveTo>
                  <a:lnTo>
                    <a:pt x="0" y="157448"/>
                  </a:lnTo>
                  <a:lnTo>
                    <a:pt x="166783" y="84670"/>
                  </a:lnTo>
                  <a:lnTo>
                    <a:pt x="166783" y="0"/>
                  </a:lnTo>
                  <a:lnTo>
                    <a:pt x="0" y="72778"/>
                  </a:lnTo>
                  <a:close/>
                  <a:moveTo>
                    <a:pt x="0" y="199402"/>
                  </a:moveTo>
                  <a:lnTo>
                    <a:pt x="0" y="284072"/>
                  </a:lnTo>
                  <a:lnTo>
                    <a:pt x="166783" y="211294"/>
                  </a:lnTo>
                  <a:lnTo>
                    <a:pt x="166783" y="126624"/>
                  </a:lnTo>
                  <a:lnTo>
                    <a:pt x="0" y="199402"/>
                  </a:lnTo>
                  <a:close/>
                  <a:moveTo>
                    <a:pt x="0" y="326026"/>
                  </a:moveTo>
                  <a:lnTo>
                    <a:pt x="0" y="410696"/>
                  </a:lnTo>
                  <a:lnTo>
                    <a:pt x="166783" y="337918"/>
                  </a:lnTo>
                  <a:lnTo>
                    <a:pt x="166783" y="253153"/>
                  </a:lnTo>
                  <a:lnTo>
                    <a:pt x="0" y="326026"/>
                  </a:lnTo>
                  <a:close/>
                  <a:moveTo>
                    <a:pt x="0" y="452650"/>
                  </a:moveTo>
                  <a:lnTo>
                    <a:pt x="0" y="537320"/>
                  </a:lnTo>
                  <a:lnTo>
                    <a:pt x="166783" y="464542"/>
                  </a:lnTo>
                  <a:lnTo>
                    <a:pt x="166783" y="379777"/>
                  </a:lnTo>
                  <a:lnTo>
                    <a:pt x="0" y="452650"/>
                  </a:lnTo>
                  <a:close/>
                  <a:moveTo>
                    <a:pt x="0" y="579274"/>
                  </a:moveTo>
                  <a:lnTo>
                    <a:pt x="0" y="663944"/>
                  </a:lnTo>
                  <a:lnTo>
                    <a:pt x="166783" y="591071"/>
                  </a:lnTo>
                  <a:lnTo>
                    <a:pt x="166783" y="506401"/>
                  </a:lnTo>
                  <a:lnTo>
                    <a:pt x="0" y="579274"/>
                  </a:lnTo>
                  <a:close/>
                  <a:moveTo>
                    <a:pt x="0" y="705803"/>
                  </a:moveTo>
                  <a:lnTo>
                    <a:pt x="0" y="790473"/>
                  </a:lnTo>
                  <a:lnTo>
                    <a:pt x="166783" y="717695"/>
                  </a:lnTo>
                  <a:lnTo>
                    <a:pt x="166783" y="633025"/>
                  </a:lnTo>
                  <a:lnTo>
                    <a:pt x="0" y="705803"/>
                  </a:lnTo>
                  <a:close/>
                  <a:moveTo>
                    <a:pt x="0" y="832427"/>
                  </a:moveTo>
                  <a:lnTo>
                    <a:pt x="0" y="917097"/>
                  </a:lnTo>
                  <a:lnTo>
                    <a:pt x="166783" y="844319"/>
                  </a:lnTo>
                  <a:lnTo>
                    <a:pt x="166783" y="759649"/>
                  </a:lnTo>
                  <a:lnTo>
                    <a:pt x="0" y="832427"/>
                  </a:lnTo>
                  <a:close/>
                  <a:moveTo>
                    <a:pt x="0" y="959051"/>
                  </a:moveTo>
                  <a:lnTo>
                    <a:pt x="0" y="1043721"/>
                  </a:lnTo>
                  <a:lnTo>
                    <a:pt x="166783" y="970943"/>
                  </a:lnTo>
                  <a:lnTo>
                    <a:pt x="166783" y="886273"/>
                  </a:lnTo>
                  <a:lnTo>
                    <a:pt x="0" y="959051"/>
                  </a:lnTo>
                  <a:close/>
                  <a:moveTo>
                    <a:pt x="0" y="1085676"/>
                  </a:moveTo>
                  <a:lnTo>
                    <a:pt x="0" y="1170345"/>
                  </a:lnTo>
                  <a:lnTo>
                    <a:pt x="166783" y="1097567"/>
                  </a:lnTo>
                  <a:lnTo>
                    <a:pt x="166783" y="1012802"/>
                  </a:lnTo>
                  <a:lnTo>
                    <a:pt x="0" y="10856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1365F4A8-7621-F443-1332-1E048D72BC83}"/>
                </a:ext>
              </a:extLst>
            </p:cNvPr>
            <p:cNvSpPr/>
            <p:nvPr/>
          </p:nvSpPr>
          <p:spPr>
            <a:xfrm rot="16200000">
              <a:off x="7418352" y="703604"/>
              <a:ext cx="35337" cy="420780"/>
            </a:xfrm>
            <a:custGeom>
              <a:avLst/>
              <a:gdLst>
                <a:gd name="connsiteX0" fmla="*/ 17621 w 35337"/>
                <a:gd name="connsiteY0" fmla="*/ 0 h 420780"/>
                <a:gd name="connsiteX1" fmla="*/ 0 w 35337"/>
                <a:gd name="connsiteY1" fmla="*/ 17600 h 420780"/>
                <a:gd name="connsiteX2" fmla="*/ 17621 w 35337"/>
                <a:gd name="connsiteY2" fmla="*/ 35200 h 420780"/>
                <a:gd name="connsiteX3" fmla="*/ 35338 w 35337"/>
                <a:gd name="connsiteY3" fmla="*/ 17600 h 420780"/>
                <a:gd name="connsiteX4" fmla="*/ 17621 w 35337"/>
                <a:gd name="connsiteY4" fmla="*/ 0 h 420780"/>
                <a:gd name="connsiteX5" fmla="*/ 17621 w 35337"/>
                <a:gd name="connsiteY5" fmla="*/ 96371 h 420780"/>
                <a:gd name="connsiteX6" fmla="*/ 0 w 35337"/>
                <a:gd name="connsiteY6" fmla="*/ 113971 h 420780"/>
                <a:gd name="connsiteX7" fmla="*/ 17621 w 35337"/>
                <a:gd name="connsiteY7" fmla="*/ 131571 h 420780"/>
                <a:gd name="connsiteX8" fmla="*/ 35338 w 35337"/>
                <a:gd name="connsiteY8" fmla="*/ 113971 h 420780"/>
                <a:gd name="connsiteX9" fmla="*/ 17621 w 35337"/>
                <a:gd name="connsiteY9" fmla="*/ 96371 h 420780"/>
                <a:gd name="connsiteX10" fmla="*/ 17621 w 35337"/>
                <a:gd name="connsiteY10" fmla="*/ 192743 h 420780"/>
                <a:gd name="connsiteX11" fmla="*/ 0 w 35337"/>
                <a:gd name="connsiteY11" fmla="*/ 210342 h 420780"/>
                <a:gd name="connsiteX12" fmla="*/ 17621 w 35337"/>
                <a:gd name="connsiteY12" fmla="*/ 228038 h 420780"/>
                <a:gd name="connsiteX13" fmla="*/ 35338 w 35337"/>
                <a:gd name="connsiteY13" fmla="*/ 210342 h 420780"/>
                <a:gd name="connsiteX14" fmla="*/ 17621 w 35337"/>
                <a:gd name="connsiteY14" fmla="*/ 192743 h 420780"/>
                <a:gd name="connsiteX15" fmla="*/ 17621 w 35337"/>
                <a:gd name="connsiteY15" fmla="*/ 289114 h 420780"/>
                <a:gd name="connsiteX16" fmla="*/ 0 w 35337"/>
                <a:gd name="connsiteY16" fmla="*/ 306714 h 420780"/>
                <a:gd name="connsiteX17" fmla="*/ 17621 w 35337"/>
                <a:gd name="connsiteY17" fmla="*/ 324409 h 420780"/>
                <a:gd name="connsiteX18" fmla="*/ 35338 w 35337"/>
                <a:gd name="connsiteY18" fmla="*/ 306714 h 420780"/>
                <a:gd name="connsiteX19" fmla="*/ 17621 w 35337"/>
                <a:gd name="connsiteY19" fmla="*/ 289114 h 420780"/>
                <a:gd name="connsiteX20" fmla="*/ 17621 w 35337"/>
                <a:gd name="connsiteY20" fmla="*/ 385485 h 420780"/>
                <a:gd name="connsiteX21" fmla="*/ 0 w 35337"/>
                <a:gd name="connsiteY21" fmla="*/ 403085 h 420780"/>
                <a:gd name="connsiteX22" fmla="*/ 17621 w 35337"/>
                <a:gd name="connsiteY22" fmla="*/ 420780 h 420780"/>
                <a:gd name="connsiteX23" fmla="*/ 35338 w 35337"/>
                <a:gd name="connsiteY23" fmla="*/ 403085 h 420780"/>
                <a:gd name="connsiteX24" fmla="*/ 17621 w 35337"/>
                <a:gd name="connsiteY24" fmla="*/ 385485 h 4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780">
                  <a:moveTo>
                    <a:pt x="17621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621" y="35200"/>
                  </a:cubicBezTo>
                  <a:cubicBezTo>
                    <a:pt x="2733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621" y="0"/>
                  </a:cubicBezTo>
                  <a:close/>
                  <a:moveTo>
                    <a:pt x="17621" y="96371"/>
                  </a:moveTo>
                  <a:cubicBezTo>
                    <a:pt x="7906" y="96371"/>
                    <a:pt x="0" y="104267"/>
                    <a:pt x="0" y="113971"/>
                  </a:cubicBezTo>
                  <a:cubicBezTo>
                    <a:pt x="0" y="123675"/>
                    <a:pt x="7906" y="131571"/>
                    <a:pt x="17621" y="131571"/>
                  </a:cubicBezTo>
                  <a:cubicBezTo>
                    <a:pt x="27337" y="131571"/>
                    <a:pt x="35338" y="123770"/>
                    <a:pt x="35338" y="113971"/>
                  </a:cubicBezTo>
                  <a:cubicBezTo>
                    <a:pt x="35338" y="104172"/>
                    <a:pt x="27432" y="96371"/>
                    <a:pt x="17621" y="96371"/>
                  </a:cubicBezTo>
                  <a:close/>
                  <a:moveTo>
                    <a:pt x="17621" y="192743"/>
                  </a:moveTo>
                  <a:cubicBezTo>
                    <a:pt x="7906" y="192743"/>
                    <a:pt x="0" y="200639"/>
                    <a:pt x="0" y="210342"/>
                  </a:cubicBezTo>
                  <a:cubicBezTo>
                    <a:pt x="0" y="220046"/>
                    <a:pt x="7906" y="228038"/>
                    <a:pt x="17621" y="228038"/>
                  </a:cubicBezTo>
                  <a:cubicBezTo>
                    <a:pt x="27337" y="228038"/>
                    <a:pt x="35338" y="220141"/>
                    <a:pt x="35338" y="210342"/>
                  </a:cubicBezTo>
                  <a:cubicBezTo>
                    <a:pt x="35338" y="200544"/>
                    <a:pt x="27432" y="192743"/>
                    <a:pt x="17621" y="192743"/>
                  </a:cubicBezTo>
                  <a:close/>
                  <a:moveTo>
                    <a:pt x="17621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7"/>
                    <a:pt x="7906" y="324409"/>
                    <a:pt x="17621" y="324409"/>
                  </a:cubicBezTo>
                  <a:cubicBezTo>
                    <a:pt x="27337" y="324409"/>
                    <a:pt x="35338" y="316513"/>
                    <a:pt x="35338" y="306714"/>
                  </a:cubicBezTo>
                  <a:cubicBezTo>
                    <a:pt x="35338" y="296915"/>
                    <a:pt x="27432" y="289114"/>
                    <a:pt x="17621" y="289114"/>
                  </a:cubicBezTo>
                  <a:close/>
                  <a:moveTo>
                    <a:pt x="17621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780"/>
                    <a:pt x="17621" y="420780"/>
                  </a:cubicBezTo>
                  <a:cubicBezTo>
                    <a:pt x="27337" y="420780"/>
                    <a:pt x="35338" y="412884"/>
                    <a:pt x="35338" y="403085"/>
                  </a:cubicBezTo>
                  <a:cubicBezTo>
                    <a:pt x="35338" y="393286"/>
                    <a:pt x="27432" y="385485"/>
                    <a:pt x="17621" y="385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B28C4857-A05D-0A94-D994-CF8E3D470AD3}"/>
                </a:ext>
              </a:extLst>
            </p:cNvPr>
            <p:cNvSpPr/>
            <p:nvPr/>
          </p:nvSpPr>
          <p:spPr>
            <a:xfrm rot="16200000">
              <a:off x="8261386" y="186825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</p:grp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915CAB86-1D21-6BDF-D08B-D5E2A707386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5" r="17315"/>
          <a:stretch>
            <a:fillRect/>
          </a:stretch>
        </p:blipFill>
        <p:spPr/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2F12023-0E8C-5DC5-D111-1448EF918338}"/>
              </a:ext>
            </a:extLst>
          </p:cNvPr>
          <p:cNvGrpSpPr/>
          <p:nvPr/>
        </p:nvGrpSpPr>
        <p:grpSpPr>
          <a:xfrm>
            <a:off x="8492452" y="4542137"/>
            <a:ext cx="3035747" cy="1831903"/>
            <a:chOff x="8492452" y="4542137"/>
            <a:chExt cx="3035747" cy="1831903"/>
          </a:xfrm>
        </p:grpSpPr>
        <p:sp>
          <p:nvSpPr>
            <p:cNvPr id="24" name="Rectangle: Rounded Corners 4">
              <a:extLst>
                <a:ext uri="{FF2B5EF4-FFF2-40B4-BE49-F238E27FC236}">
                  <a16:creationId xmlns:a16="http://schemas.microsoft.com/office/drawing/2014/main" id="{A551D145-B9CA-2B43-4F37-339909670CA4}"/>
                </a:ext>
              </a:extLst>
            </p:cNvPr>
            <p:cNvSpPr/>
            <p:nvPr/>
          </p:nvSpPr>
          <p:spPr>
            <a:xfrm flipH="1">
              <a:off x="8492452" y="4542137"/>
              <a:ext cx="3035747" cy="1831903"/>
            </a:xfrm>
            <a:prstGeom prst="roundRect">
              <a:avLst>
                <a:gd name="adj" fmla="val 5971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0000"/>
                    <a:alpha val="35000"/>
                  </a:schemeClr>
                </a:gs>
                <a:gs pos="100000">
                  <a:schemeClr val="bg1">
                    <a:lumMod val="75000"/>
                    <a:alpha val="56674"/>
                  </a:schemeClr>
                </a:gs>
              </a:gsLst>
              <a:lin ang="4200000" scaled="0"/>
            </a:gradFill>
            <a:ln w="15998" cap="flat">
              <a:gradFill>
                <a:gsLst>
                  <a:gs pos="50000">
                    <a:schemeClr val="bg1">
                      <a:lumMod val="90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50000"/>
                      <a:alpha val="46000"/>
                    </a:schemeClr>
                  </a:gs>
                </a:gsLst>
                <a:lin ang="78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dirty="0">
                <a:solidFill>
                  <a:schemeClr val="bg2"/>
                </a:solidFill>
                <a:latin typeface="Plus Jakarta Sans" pitchFamily="2" charset="77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F00542E-1AF1-A14F-C9E1-DCF76034C757}"/>
                </a:ext>
              </a:extLst>
            </p:cNvPr>
            <p:cNvSpPr/>
            <p:nvPr/>
          </p:nvSpPr>
          <p:spPr>
            <a:xfrm>
              <a:off x="10714812" y="5099631"/>
              <a:ext cx="716915" cy="7169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0000"/>
                    <a:alpha val="35000"/>
                  </a:schemeClr>
                </a:gs>
                <a:gs pos="100000">
                  <a:schemeClr val="bg1">
                    <a:lumMod val="75000"/>
                    <a:alpha val="56674"/>
                  </a:schemeClr>
                </a:gs>
              </a:gsLst>
              <a:lin ang="4200000" scaled="0"/>
            </a:gradFill>
            <a:ln w="15998" cap="flat">
              <a:gradFill>
                <a:gsLst>
                  <a:gs pos="50000">
                    <a:schemeClr val="bg1">
                      <a:lumMod val="90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50000"/>
                      <a:alpha val="46000"/>
                    </a:schemeClr>
                  </a:gs>
                </a:gsLst>
                <a:lin ang="78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dirty="0">
                <a:solidFill>
                  <a:schemeClr val="bg2"/>
                </a:solidFill>
                <a:latin typeface="Plus Jakarta Sans" pitchFamily="2" charset="77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5CB8E16-82D3-3CEC-0E13-731BB8BDD03C}"/>
                </a:ext>
              </a:extLst>
            </p:cNvPr>
            <p:cNvSpPr txBox="1"/>
            <p:nvPr/>
          </p:nvSpPr>
          <p:spPr>
            <a:xfrm>
              <a:off x="10846022" y="5273787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100" b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Poppins" panose="00000500000000000000" pitchFamily="2" charset="0"/>
                </a:defRPr>
              </a:lvl1pPr>
            </a:lstStyle>
            <a:p>
              <a:pPr algn="ctr"/>
              <a:r>
                <a:rPr lang="fa-IR" sz="2000" b="0" dirty="0">
                  <a:solidFill>
                    <a:schemeClr val="bg2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01</a:t>
              </a:r>
              <a:endParaRPr lang="id-ID" sz="2000" b="0" dirty="0">
                <a:solidFill>
                  <a:schemeClr val="bg2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6CCFB33D-FFF6-E2D5-5941-0207EEA617C7}"/>
                </a:ext>
              </a:extLst>
            </p:cNvPr>
            <p:cNvSpPr txBox="1"/>
            <p:nvPr/>
          </p:nvSpPr>
          <p:spPr>
            <a:xfrm>
              <a:off x="8492452" y="4688997"/>
              <a:ext cx="2216094" cy="1490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50000"/>
                </a:lnSpc>
                <a:tabLst>
                  <a:tab pos="10226675" algn="l"/>
                </a:tabLst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9ACED07-4509-BFD1-45A6-DFDC7E7D831E}"/>
              </a:ext>
            </a:extLst>
          </p:cNvPr>
          <p:cNvGrpSpPr/>
          <p:nvPr/>
        </p:nvGrpSpPr>
        <p:grpSpPr>
          <a:xfrm>
            <a:off x="4821951" y="4542137"/>
            <a:ext cx="3090367" cy="1831903"/>
            <a:chOff x="4821951" y="4542137"/>
            <a:chExt cx="3090367" cy="1831903"/>
          </a:xfrm>
        </p:grpSpPr>
        <p:sp>
          <p:nvSpPr>
            <p:cNvPr id="11" name="Rectangle: Rounded Corners 4">
              <a:extLst>
                <a:ext uri="{FF2B5EF4-FFF2-40B4-BE49-F238E27FC236}">
                  <a16:creationId xmlns:a16="http://schemas.microsoft.com/office/drawing/2014/main" id="{97687502-1D18-4B13-E306-596FF895E7A1}"/>
                </a:ext>
              </a:extLst>
            </p:cNvPr>
            <p:cNvSpPr/>
            <p:nvPr/>
          </p:nvSpPr>
          <p:spPr>
            <a:xfrm flipH="1">
              <a:off x="4876571" y="4542137"/>
              <a:ext cx="3035747" cy="1831903"/>
            </a:xfrm>
            <a:prstGeom prst="roundRect">
              <a:avLst>
                <a:gd name="adj" fmla="val 7397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0000"/>
                    <a:alpha val="35000"/>
                  </a:schemeClr>
                </a:gs>
                <a:gs pos="100000">
                  <a:schemeClr val="bg1">
                    <a:lumMod val="75000"/>
                    <a:alpha val="56674"/>
                  </a:schemeClr>
                </a:gs>
              </a:gsLst>
              <a:lin ang="4200000" scaled="0"/>
            </a:gradFill>
            <a:ln w="15998" cap="flat">
              <a:gradFill>
                <a:gsLst>
                  <a:gs pos="50000">
                    <a:schemeClr val="bg1">
                      <a:lumMod val="90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50000"/>
                      <a:alpha val="46000"/>
                    </a:schemeClr>
                  </a:gs>
                </a:gsLst>
                <a:lin ang="78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dirty="0">
                <a:solidFill>
                  <a:schemeClr val="bg2"/>
                </a:solidFill>
                <a:latin typeface="Plus Jakarta Sans" pitchFamily="2" charset="77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A89D8F2-8A3E-3A80-80D1-A777A8A35505}"/>
                </a:ext>
              </a:extLst>
            </p:cNvPr>
            <p:cNvSpPr/>
            <p:nvPr/>
          </p:nvSpPr>
          <p:spPr>
            <a:xfrm>
              <a:off x="7131589" y="5099631"/>
              <a:ext cx="716915" cy="7169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0000"/>
                    <a:alpha val="35000"/>
                  </a:schemeClr>
                </a:gs>
                <a:gs pos="100000">
                  <a:schemeClr val="bg1">
                    <a:lumMod val="75000"/>
                    <a:alpha val="56674"/>
                  </a:schemeClr>
                </a:gs>
              </a:gsLst>
              <a:lin ang="4200000" scaled="0"/>
            </a:gradFill>
            <a:ln w="15998" cap="flat">
              <a:gradFill>
                <a:gsLst>
                  <a:gs pos="50000">
                    <a:schemeClr val="bg1">
                      <a:lumMod val="90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50000"/>
                      <a:alpha val="46000"/>
                    </a:schemeClr>
                  </a:gs>
                </a:gsLst>
                <a:lin ang="78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dirty="0">
                <a:solidFill>
                  <a:schemeClr val="bg2"/>
                </a:solidFill>
                <a:latin typeface="Plus Jakarta Sans" pitchFamily="2" charset="77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7C09AFB-E98F-28C7-F288-EE8DDB922EE0}"/>
                </a:ext>
              </a:extLst>
            </p:cNvPr>
            <p:cNvSpPr txBox="1"/>
            <p:nvPr/>
          </p:nvSpPr>
          <p:spPr>
            <a:xfrm>
              <a:off x="7260373" y="5273787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100" b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Poppins" panose="00000500000000000000" pitchFamily="2" charset="0"/>
                </a:defRPr>
              </a:lvl1pPr>
            </a:lstStyle>
            <a:p>
              <a:pPr algn="ctr"/>
              <a:r>
                <a:rPr lang="fa-IR" sz="2000" b="0" dirty="0">
                  <a:solidFill>
                    <a:schemeClr val="bg2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02</a:t>
              </a:r>
              <a:endParaRPr lang="id-ID" sz="2000" b="0" dirty="0">
                <a:solidFill>
                  <a:schemeClr val="bg2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07EAF44-51B5-8ACA-F24A-3A662F0A9565}"/>
                </a:ext>
              </a:extLst>
            </p:cNvPr>
            <p:cNvSpPr txBox="1"/>
            <p:nvPr/>
          </p:nvSpPr>
          <p:spPr>
            <a:xfrm>
              <a:off x="4821951" y="4688997"/>
              <a:ext cx="2216094" cy="1490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50000"/>
                </a:lnSpc>
                <a:tabLst>
                  <a:tab pos="10226675" algn="l"/>
                </a:tabLst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F574901D-590F-331A-0F15-587878F3ACB4}"/>
              </a:ext>
            </a:extLst>
          </p:cNvPr>
          <p:cNvSpPr txBox="1"/>
          <p:nvPr/>
        </p:nvSpPr>
        <p:spPr>
          <a:xfrm>
            <a:off x="735707" y="511881"/>
            <a:ext cx="5846703" cy="146424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457FE9C-66A1-2FD5-C881-3FC89EAEFBC3}"/>
              </a:ext>
            </a:extLst>
          </p:cNvPr>
          <p:cNvSpPr txBox="1"/>
          <p:nvPr/>
        </p:nvSpPr>
        <p:spPr>
          <a:xfrm>
            <a:off x="511629" y="1855338"/>
            <a:ext cx="6070781" cy="21159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rgbClr val="8497B0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FB3EEEB-3BCA-0696-5D40-9711BE7015BC}"/>
              </a:ext>
            </a:extLst>
          </p:cNvPr>
          <p:cNvSpPr txBox="1"/>
          <p:nvPr/>
        </p:nvSpPr>
        <p:spPr>
          <a:xfrm>
            <a:off x="250371" y="4375965"/>
            <a:ext cx="4299858" cy="19236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chemeClr val="bg1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3689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/>
      <p:bldP spid="44" grpId="0"/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5BB214-A05E-360D-CF67-5FA53ECDA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2" name="Group 1651">
            <a:extLst>
              <a:ext uri="{FF2B5EF4-FFF2-40B4-BE49-F238E27FC236}">
                <a16:creationId xmlns:a16="http://schemas.microsoft.com/office/drawing/2014/main" id="{65C8B77E-3902-2157-C06C-D20CA8E51FD3}"/>
              </a:ext>
            </a:extLst>
          </p:cNvPr>
          <p:cNvGrpSpPr/>
          <p:nvPr/>
        </p:nvGrpSpPr>
        <p:grpSpPr>
          <a:xfrm>
            <a:off x="9433850" y="1856460"/>
            <a:ext cx="991772" cy="221645"/>
            <a:chOff x="10683964" y="1339677"/>
            <a:chExt cx="991772" cy="221645"/>
          </a:xfrm>
          <a:solidFill>
            <a:schemeClr val="accent6">
              <a:lumMod val="20000"/>
              <a:lumOff val="80000"/>
              <a:alpha val="60000"/>
            </a:schemeClr>
          </a:solidFill>
        </p:grpSpPr>
        <p:sp>
          <p:nvSpPr>
            <p:cNvPr id="1653" name="Freeform: Shape 1652">
              <a:extLst>
                <a:ext uri="{FF2B5EF4-FFF2-40B4-BE49-F238E27FC236}">
                  <a16:creationId xmlns:a16="http://schemas.microsoft.com/office/drawing/2014/main" id="{27B8D7C5-5C01-33F8-A870-F711D9EC0DE3}"/>
                </a:ext>
              </a:extLst>
            </p:cNvPr>
            <p:cNvSpPr/>
            <p:nvPr/>
          </p:nvSpPr>
          <p:spPr>
            <a:xfrm>
              <a:off x="10683964" y="1450355"/>
              <a:ext cx="472178" cy="110967"/>
            </a:xfrm>
            <a:custGeom>
              <a:avLst/>
              <a:gdLst>
                <a:gd name="connsiteX0" fmla="*/ 166451 w 472178"/>
                <a:gd name="connsiteY0" fmla="*/ 6935 h 110967"/>
                <a:gd name="connsiteX1" fmla="*/ 203903 w 472178"/>
                <a:gd name="connsiteY1" fmla="*/ 1387 h 110967"/>
                <a:gd name="connsiteX2" fmla="*/ 430000 w 472178"/>
                <a:gd name="connsiteY2" fmla="*/ 1387 h 110967"/>
                <a:gd name="connsiteX3" fmla="*/ 435548 w 472178"/>
                <a:gd name="connsiteY3" fmla="*/ 2774 h 110967"/>
                <a:gd name="connsiteX4" fmla="*/ 435548 w 472178"/>
                <a:gd name="connsiteY4" fmla="*/ 87387 h 110967"/>
                <a:gd name="connsiteX5" fmla="*/ 470226 w 472178"/>
                <a:gd name="connsiteY5" fmla="*/ 87387 h 110967"/>
                <a:gd name="connsiteX6" fmla="*/ 457742 w 472178"/>
                <a:gd name="connsiteY6" fmla="*/ 94323 h 110967"/>
                <a:gd name="connsiteX7" fmla="*/ 400871 w 472178"/>
                <a:gd name="connsiteY7" fmla="*/ 94323 h 110967"/>
                <a:gd name="connsiteX8" fmla="*/ 400871 w 472178"/>
                <a:gd name="connsiteY8" fmla="*/ 97097 h 110967"/>
                <a:gd name="connsiteX9" fmla="*/ 434161 w 472178"/>
                <a:gd name="connsiteY9" fmla="*/ 97097 h 110967"/>
                <a:gd name="connsiteX10" fmla="*/ 434161 w 472178"/>
                <a:gd name="connsiteY10" fmla="*/ 108193 h 110967"/>
                <a:gd name="connsiteX11" fmla="*/ 410580 w 472178"/>
                <a:gd name="connsiteY11" fmla="*/ 108193 h 110967"/>
                <a:gd name="connsiteX12" fmla="*/ 80452 w 472178"/>
                <a:gd name="connsiteY12" fmla="*/ 108193 h 110967"/>
                <a:gd name="connsiteX13" fmla="*/ 61032 w 472178"/>
                <a:gd name="connsiteY13" fmla="*/ 110968 h 110967"/>
                <a:gd name="connsiteX14" fmla="*/ 59645 w 472178"/>
                <a:gd name="connsiteY14" fmla="*/ 110968 h 110967"/>
                <a:gd name="connsiteX15" fmla="*/ 27742 w 472178"/>
                <a:gd name="connsiteY15" fmla="*/ 101258 h 110967"/>
                <a:gd name="connsiteX16" fmla="*/ 9710 w 472178"/>
                <a:gd name="connsiteY16" fmla="*/ 99871 h 110967"/>
                <a:gd name="connsiteX17" fmla="*/ 0 w 472178"/>
                <a:gd name="connsiteY17" fmla="*/ 101258 h 110967"/>
                <a:gd name="connsiteX18" fmla="*/ 0 w 472178"/>
                <a:gd name="connsiteY18" fmla="*/ 4161 h 110967"/>
                <a:gd name="connsiteX19" fmla="*/ 16645 w 472178"/>
                <a:gd name="connsiteY19" fmla="*/ 0 h 110967"/>
                <a:gd name="connsiteX20" fmla="*/ 130387 w 472178"/>
                <a:gd name="connsiteY20" fmla="*/ 0 h 110967"/>
                <a:gd name="connsiteX21" fmla="*/ 187258 w 472178"/>
                <a:gd name="connsiteY21" fmla="*/ 0 h 110967"/>
                <a:gd name="connsiteX22" fmla="*/ 166451 w 472178"/>
                <a:gd name="connsiteY22" fmla="*/ 6935 h 110967"/>
                <a:gd name="connsiteX23" fmla="*/ 155355 w 472178"/>
                <a:gd name="connsiteY23" fmla="*/ 30516 h 110967"/>
                <a:gd name="connsiteX24" fmla="*/ 126226 w 472178"/>
                <a:gd name="connsiteY24" fmla="*/ 30516 h 110967"/>
                <a:gd name="connsiteX25" fmla="*/ 97097 w 472178"/>
                <a:gd name="connsiteY25" fmla="*/ 30516 h 110967"/>
                <a:gd name="connsiteX26" fmla="*/ 33290 w 472178"/>
                <a:gd name="connsiteY26" fmla="*/ 29129 h 110967"/>
                <a:gd name="connsiteX27" fmla="*/ 29129 w 472178"/>
                <a:gd name="connsiteY27" fmla="*/ 33290 h 110967"/>
                <a:gd name="connsiteX28" fmla="*/ 36065 w 472178"/>
                <a:gd name="connsiteY28" fmla="*/ 36064 h 110967"/>
                <a:gd name="connsiteX29" fmla="*/ 59645 w 472178"/>
                <a:gd name="connsiteY29" fmla="*/ 36064 h 110967"/>
                <a:gd name="connsiteX30" fmla="*/ 181710 w 472178"/>
                <a:gd name="connsiteY30" fmla="*/ 36064 h 110967"/>
                <a:gd name="connsiteX31" fmla="*/ 198355 w 472178"/>
                <a:gd name="connsiteY31" fmla="*/ 31903 h 110967"/>
                <a:gd name="connsiteX32" fmla="*/ 155355 w 472178"/>
                <a:gd name="connsiteY32" fmla="*/ 30516 h 110967"/>
                <a:gd name="connsiteX33" fmla="*/ 97097 w 472178"/>
                <a:gd name="connsiteY33" fmla="*/ 88774 h 110967"/>
                <a:gd name="connsiteX34" fmla="*/ 127613 w 472178"/>
                <a:gd name="connsiteY34" fmla="*/ 84613 h 110967"/>
                <a:gd name="connsiteX35" fmla="*/ 155355 w 472178"/>
                <a:gd name="connsiteY35" fmla="*/ 86000 h 110967"/>
                <a:gd name="connsiteX36" fmla="*/ 178935 w 472178"/>
                <a:gd name="connsiteY36" fmla="*/ 90161 h 110967"/>
                <a:gd name="connsiteX37" fmla="*/ 196968 w 472178"/>
                <a:gd name="connsiteY37" fmla="*/ 83226 h 110967"/>
                <a:gd name="connsiteX38" fmla="*/ 94323 w 472178"/>
                <a:gd name="connsiteY38" fmla="*/ 83226 h 110967"/>
                <a:gd name="connsiteX39" fmla="*/ 97097 w 472178"/>
                <a:gd name="connsiteY39" fmla="*/ 88774 h 110967"/>
                <a:gd name="connsiteX40" fmla="*/ 55484 w 472178"/>
                <a:gd name="connsiteY40" fmla="*/ 62419 h 110967"/>
                <a:gd name="connsiteX41" fmla="*/ 29129 w 472178"/>
                <a:gd name="connsiteY41" fmla="*/ 65194 h 110967"/>
                <a:gd name="connsiteX42" fmla="*/ 94323 w 472178"/>
                <a:gd name="connsiteY42" fmla="*/ 65194 h 110967"/>
                <a:gd name="connsiteX43" fmla="*/ 90161 w 472178"/>
                <a:gd name="connsiteY43" fmla="*/ 56871 h 110967"/>
                <a:gd name="connsiteX44" fmla="*/ 55484 w 472178"/>
                <a:gd name="connsiteY44" fmla="*/ 62419 h 11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72178" h="110967">
                  <a:moveTo>
                    <a:pt x="166451" y="6935"/>
                  </a:moveTo>
                  <a:cubicBezTo>
                    <a:pt x="183097" y="11097"/>
                    <a:pt x="199742" y="9710"/>
                    <a:pt x="203903" y="1387"/>
                  </a:cubicBezTo>
                  <a:cubicBezTo>
                    <a:pt x="278806" y="1387"/>
                    <a:pt x="355097" y="1387"/>
                    <a:pt x="430000" y="1387"/>
                  </a:cubicBezTo>
                  <a:cubicBezTo>
                    <a:pt x="431387" y="1387"/>
                    <a:pt x="431387" y="1387"/>
                    <a:pt x="435548" y="2774"/>
                  </a:cubicBezTo>
                  <a:cubicBezTo>
                    <a:pt x="435548" y="30516"/>
                    <a:pt x="435548" y="58258"/>
                    <a:pt x="435548" y="87387"/>
                  </a:cubicBezTo>
                  <a:cubicBezTo>
                    <a:pt x="448032" y="87387"/>
                    <a:pt x="459129" y="87387"/>
                    <a:pt x="470226" y="87387"/>
                  </a:cubicBezTo>
                  <a:cubicBezTo>
                    <a:pt x="475774" y="94323"/>
                    <a:pt x="468838" y="94323"/>
                    <a:pt x="457742" y="94323"/>
                  </a:cubicBezTo>
                  <a:cubicBezTo>
                    <a:pt x="438322" y="94323"/>
                    <a:pt x="420290" y="94323"/>
                    <a:pt x="400871" y="94323"/>
                  </a:cubicBezTo>
                  <a:cubicBezTo>
                    <a:pt x="400871" y="95710"/>
                    <a:pt x="400871" y="95710"/>
                    <a:pt x="400871" y="97097"/>
                  </a:cubicBezTo>
                  <a:cubicBezTo>
                    <a:pt x="411968" y="97097"/>
                    <a:pt x="421677" y="97097"/>
                    <a:pt x="434161" y="97097"/>
                  </a:cubicBezTo>
                  <a:cubicBezTo>
                    <a:pt x="434161" y="101258"/>
                    <a:pt x="434161" y="104032"/>
                    <a:pt x="434161" y="108193"/>
                  </a:cubicBezTo>
                  <a:cubicBezTo>
                    <a:pt x="425838" y="108193"/>
                    <a:pt x="418903" y="108193"/>
                    <a:pt x="410580" y="108193"/>
                  </a:cubicBezTo>
                  <a:cubicBezTo>
                    <a:pt x="301000" y="108193"/>
                    <a:pt x="190032" y="108193"/>
                    <a:pt x="80452" y="108193"/>
                  </a:cubicBezTo>
                  <a:cubicBezTo>
                    <a:pt x="73516" y="108193"/>
                    <a:pt x="67968" y="109581"/>
                    <a:pt x="61032" y="110968"/>
                  </a:cubicBezTo>
                  <a:cubicBezTo>
                    <a:pt x="61032" y="110968"/>
                    <a:pt x="59645" y="110968"/>
                    <a:pt x="59645" y="110968"/>
                  </a:cubicBezTo>
                  <a:cubicBezTo>
                    <a:pt x="43000" y="110968"/>
                    <a:pt x="31903" y="109581"/>
                    <a:pt x="27742" y="101258"/>
                  </a:cubicBezTo>
                  <a:cubicBezTo>
                    <a:pt x="23581" y="94323"/>
                    <a:pt x="18032" y="91548"/>
                    <a:pt x="9710" y="99871"/>
                  </a:cubicBezTo>
                  <a:cubicBezTo>
                    <a:pt x="8323" y="101258"/>
                    <a:pt x="2774" y="99871"/>
                    <a:pt x="0" y="101258"/>
                  </a:cubicBezTo>
                  <a:cubicBezTo>
                    <a:pt x="0" y="69355"/>
                    <a:pt x="0" y="36064"/>
                    <a:pt x="0" y="4161"/>
                  </a:cubicBezTo>
                  <a:cubicBezTo>
                    <a:pt x="5548" y="2774"/>
                    <a:pt x="11097" y="0"/>
                    <a:pt x="16645" y="0"/>
                  </a:cubicBezTo>
                  <a:cubicBezTo>
                    <a:pt x="54097" y="0"/>
                    <a:pt x="92935" y="0"/>
                    <a:pt x="130387" y="0"/>
                  </a:cubicBezTo>
                  <a:cubicBezTo>
                    <a:pt x="149806" y="0"/>
                    <a:pt x="169226" y="0"/>
                    <a:pt x="187258" y="0"/>
                  </a:cubicBezTo>
                  <a:cubicBezTo>
                    <a:pt x="181710" y="2774"/>
                    <a:pt x="173387" y="4161"/>
                    <a:pt x="166451" y="6935"/>
                  </a:cubicBezTo>
                  <a:close/>
                  <a:moveTo>
                    <a:pt x="155355" y="30516"/>
                  </a:moveTo>
                  <a:cubicBezTo>
                    <a:pt x="145645" y="30516"/>
                    <a:pt x="135935" y="30516"/>
                    <a:pt x="126226" y="30516"/>
                  </a:cubicBezTo>
                  <a:cubicBezTo>
                    <a:pt x="116516" y="30516"/>
                    <a:pt x="106806" y="30516"/>
                    <a:pt x="97097" y="30516"/>
                  </a:cubicBezTo>
                  <a:cubicBezTo>
                    <a:pt x="76290" y="30516"/>
                    <a:pt x="54097" y="29129"/>
                    <a:pt x="33290" y="29129"/>
                  </a:cubicBezTo>
                  <a:cubicBezTo>
                    <a:pt x="31903" y="29129"/>
                    <a:pt x="27742" y="31903"/>
                    <a:pt x="29129" y="33290"/>
                  </a:cubicBezTo>
                  <a:cubicBezTo>
                    <a:pt x="29129" y="34677"/>
                    <a:pt x="33290" y="36064"/>
                    <a:pt x="36065" y="36064"/>
                  </a:cubicBezTo>
                  <a:cubicBezTo>
                    <a:pt x="43000" y="36064"/>
                    <a:pt x="51323" y="36064"/>
                    <a:pt x="59645" y="36064"/>
                  </a:cubicBezTo>
                  <a:cubicBezTo>
                    <a:pt x="99871" y="36064"/>
                    <a:pt x="141484" y="36064"/>
                    <a:pt x="181710" y="36064"/>
                  </a:cubicBezTo>
                  <a:cubicBezTo>
                    <a:pt x="190032" y="36064"/>
                    <a:pt x="201129" y="36064"/>
                    <a:pt x="198355" y="31903"/>
                  </a:cubicBezTo>
                  <a:cubicBezTo>
                    <a:pt x="181710" y="31903"/>
                    <a:pt x="167839" y="30516"/>
                    <a:pt x="155355" y="30516"/>
                  </a:cubicBezTo>
                  <a:close/>
                  <a:moveTo>
                    <a:pt x="97097" y="88774"/>
                  </a:moveTo>
                  <a:cubicBezTo>
                    <a:pt x="108194" y="88774"/>
                    <a:pt x="120677" y="91548"/>
                    <a:pt x="127613" y="84613"/>
                  </a:cubicBezTo>
                  <a:cubicBezTo>
                    <a:pt x="129000" y="83226"/>
                    <a:pt x="153968" y="83226"/>
                    <a:pt x="155355" y="86000"/>
                  </a:cubicBezTo>
                  <a:cubicBezTo>
                    <a:pt x="160903" y="92935"/>
                    <a:pt x="172000" y="90161"/>
                    <a:pt x="178935" y="90161"/>
                  </a:cubicBezTo>
                  <a:cubicBezTo>
                    <a:pt x="184484" y="90161"/>
                    <a:pt x="188645" y="86000"/>
                    <a:pt x="196968" y="83226"/>
                  </a:cubicBezTo>
                  <a:cubicBezTo>
                    <a:pt x="159516" y="83226"/>
                    <a:pt x="127613" y="83226"/>
                    <a:pt x="94323" y="83226"/>
                  </a:cubicBezTo>
                  <a:cubicBezTo>
                    <a:pt x="95710" y="84613"/>
                    <a:pt x="95710" y="86000"/>
                    <a:pt x="97097" y="88774"/>
                  </a:cubicBezTo>
                  <a:close/>
                  <a:moveTo>
                    <a:pt x="55484" y="62419"/>
                  </a:moveTo>
                  <a:cubicBezTo>
                    <a:pt x="54097" y="63806"/>
                    <a:pt x="37452" y="63806"/>
                    <a:pt x="29129" y="65194"/>
                  </a:cubicBezTo>
                  <a:cubicBezTo>
                    <a:pt x="49936" y="65194"/>
                    <a:pt x="72129" y="65194"/>
                    <a:pt x="94323" y="65194"/>
                  </a:cubicBezTo>
                  <a:cubicBezTo>
                    <a:pt x="92935" y="62419"/>
                    <a:pt x="92935" y="61032"/>
                    <a:pt x="90161" y="56871"/>
                  </a:cubicBezTo>
                  <a:cubicBezTo>
                    <a:pt x="77677" y="58258"/>
                    <a:pt x="63806" y="55484"/>
                    <a:pt x="55484" y="62419"/>
                  </a:cubicBezTo>
                  <a:close/>
                </a:path>
              </a:pathLst>
            </a:custGeom>
            <a:grpFill/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54" name="Freeform: Shape 1653">
              <a:extLst>
                <a:ext uri="{FF2B5EF4-FFF2-40B4-BE49-F238E27FC236}">
                  <a16:creationId xmlns:a16="http://schemas.microsoft.com/office/drawing/2014/main" id="{A0B6A996-A4A6-6705-C935-7E33B143A435}"/>
                </a:ext>
              </a:extLst>
            </p:cNvPr>
            <p:cNvSpPr/>
            <p:nvPr/>
          </p:nvSpPr>
          <p:spPr>
            <a:xfrm>
              <a:off x="11025189" y="1339677"/>
              <a:ext cx="650547" cy="61032"/>
            </a:xfrm>
            <a:custGeom>
              <a:avLst/>
              <a:gdLst>
                <a:gd name="connsiteX0" fmla="*/ 370355 w 650547"/>
                <a:gd name="connsiteY0" fmla="*/ 5548 h 61032"/>
                <a:gd name="connsiteX1" fmla="*/ 407806 w 650547"/>
                <a:gd name="connsiteY1" fmla="*/ 0 h 61032"/>
                <a:gd name="connsiteX2" fmla="*/ 421677 w 650547"/>
                <a:gd name="connsiteY2" fmla="*/ 1387 h 61032"/>
                <a:gd name="connsiteX3" fmla="*/ 435548 w 650547"/>
                <a:gd name="connsiteY3" fmla="*/ 5548 h 61032"/>
                <a:gd name="connsiteX4" fmla="*/ 473000 w 650547"/>
                <a:gd name="connsiteY4" fmla="*/ 5548 h 61032"/>
                <a:gd name="connsiteX5" fmla="*/ 473000 w 650547"/>
                <a:gd name="connsiteY5" fmla="*/ 8323 h 61032"/>
                <a:gd name="connsiteX6" fmla="*/ 445258 w 650547"/>
                <a:gd name="connsiteY6" fmla="*/ 9710 h 61032"/>
                <a:gd name="connsiteX7" fmla="*/ 445258 w 650547"/>
                <a:gd name="connsiteY7" fmla="*/ 12484 h 61032"/>
                <a:gd name="connsiteX8" fmla="*/ 500741 w 650547"/>
                <a:gd name="connsiteY8" fmla="*/ 12484 h 61032"/>
                <a:gd name="connsiteX9" fmla="*/ 489645 w 650547"/>
                <a:gd name="connsiteY9" fmla="*/ 6936 h 61032"/>
                <a:gd name="connsiteX10" fmla="*/ 500741 w 650547"/>
                <a:gd name="connsiteY10" fmla="*/ 5548 h 61032"/>
                <a:gd name="connsiteX11" fmla="*/ 607548 w 650547"/>
                <a:gd name="connsiteY11" fmla="*/ 5548 h 61032"/>
                <a:gd name="connsiteX12" fmla="*/ 621419 w 650547"/>
                <a:gd name="connsiteY12" fmla="*/ 6936 h 61032"/>
                <a:gd name="connsiteX13" fmla="*/ 622806 w 650547"/>
                <a:gd name="connsiteY13" fmla="*/ 16645 h 61032"/>
                <a:gd name="connsiteX14" fmla="*/ 650548 w 650547"/>
                <a:gd name="connsiteY14" fmla="*/ 18032 h 61032"/>
                <a:gd name="connsiteX15" fmla="*/ 650548 w 650547"/>
                <a:gd name="connsiteY15" fmla="*/ 20806 h 61032"/>
                <a:gd name="connsiteX16" fmla="*/ 622806 w 650547"/>
                <a:gd name="connsiteY16" fmla="*/ 20806 h 61032"/>
                <a:gd name="connsiteX17" fmla="*/ 622806 w 650547"/>
                <a:gd name="connsiteY17" fmla="*/ 61032 h 61032"/>
                <a:gd name="connsiteX18" fmla="*/ 1387 w 650547"/>
                <a:gd name="connsiteY18" fmla="*/ 61032 h 61032"/>
                <a:gd name="connsiteX19" fmla="*/ 1387 w 650547"/>
                <a:gd name="connsiteY19" fmla="*/ 20806 h 61032"/>
                <a:gd name="connsiteX20" fmla="*/ 27742 w 650547"/>
                <a:gd name="connsiteY20" fmla="*/ 19419 h 61032"/>
                <a:gd name="connsiteX21" fmla="*/ 27742 w 650547"/>
                <a:gd name="connsiteY21" fmla="*/ 18032 h 61032"/>
                <a:gd name="connsiteX22" fmla="*/ 0 w 650547"/>
                <a:gd name="connsiteY22" fmla="*/ 15258 h 61032"/>
                <a:gd name="connsiteX23" fmla="*/ 0 w 650547"/>
                <a:gd name="connsiteY23" fmla="*/ 6936 h 61032"/>
                <a:gd name="connsiteX24" fmla="*/ 1387 w 650547"/>
                <a:gd name="connsiteY24" fmla="*/ 2774 h 61032"/>
                <a:gd name="connsiteX25" fmla="*/ 19419 w 650547"/>
                <a:gd name="connsiteY25" fmla="*/ 6936 h 61032"/>
                <a:gd name="connsiteX26" fmla="*/ 33290 w 650547"/>
                <a:gd name="connsiteY26" fmla="*/ 5548 h 61032"/>
                <a:gd name="connsiteX27" fmla="*/ 72129 w 650547"/>
                <a:gd name="connsiteY27" fmla="*/ 6936 h 61032"/>
                <a:gd name="connsiteX28" fmla="*/ 90161 w 650547"/>
                <a:gd name="connsiteY28" fmla="*/ 1387 h 61032"/>
                <a:gd name="connsiteX29" fmla="*/ 109580 w 650547"/>
                <a:gd name="connsiteY29" fmla="*/ 6936 h 61032"/>
                <a:gd name="connsiteX30" fmla="*/ 141484 w 650547"/>
                <a:gd name="connsiteY30" fmla="*/ 6936 h 61032"/>
                <a:gd name="connsiteX31" fmla="*/ 162290 w 650547"/>
                <a:gd name="connsiteY31" fmla="*/ 2774 h 61032"/>
                <a:gd name="connsiteX32" fmla="*/ 163677 w 650547"/>
                <a:gd name="connsiteY32" fmla="*/ 9710 h 61032"/>
                <a:gd name="connsiteX33" fmla="*/ 183097 w 650547"/>
                <a:gd name="connsiteY33" fmla="*/ 6936 h 61032"/>
                <a:gd name="connsiteX34" fmla="*/ 205290 w 650547"/>
                <a:gd name="connsiteY34" fmla="*/ 1387 h 61032"/>
                <a:gd name="connsiteX35" fmla="*/ 213613 w 650547"/>
                <a:gd name="connsiteY35" fmla="*/ 1387 h 61032"/>
                <a:gd name="connsiteX36" fmla="*/ 212226 w 650547"/>
                <a:gd name="connsiteY36" fmla="*/ 6936 h 61032"/>
                <a:gd name="connsiteX37" fmla="*/ 206677 w 650547"/>
                <a:gd name="connsiteY37" fmla="*/ 9710 h 61032"/>
                <a:gd name="connsiteX38" fmla="*/ 208064 w 650547"/>
                <a:gd name="connsiteY38" fmla="*/ 12484 h 61032"/>
                <a:gd name="connsiteX39" fmla="*/ 245516 w 650547"/>
                <a:gd name="connsiteY39" fmla="*/ 8323 h 61032"/>
                <a:gd name="connsiteX40" fmla="*/ 270484 w 650547"/>
                <a:gd name="connsiteY40" fmla="*/ 12484 h 61032"/>
                <a:gd name="connsiteX41" fmla="*/ 287129 w 650547"/>
                <a:gd name="connsiteY41" fmla="*/ 11097 h 61032"/>
                <a:gd name="connsiteX42" fmla="*/ 292677 w 650547"/>
                <a:gd name="connsiteY42" fmla="*/ 8323 h 61032"/>
                <a:gd name="connsiteX43" fmla="*/ 320419 w 650547"/>
                <a:gd name="connsiteY43" fmla="*/ 8323 h 61032"/>
                <a:gd name="connsiteX44" fmla="*/ 338451 w 650547"/>
                <a:gd name="connsiteY44" fmla="*/ 8323 h 61032"/>
                <a:gd name="connsiteX45" fmla="*/ 370355 w 650547"/>
                <a:gd name="connsiteY45" fmla="*/ 5548 h 61032"/>
                <a:gd name="connsiteX46" fmla="*/ 106806 w 650547"/>
                <a:gd name="connsiteY46" fmla="*/ 9710 h 61032"/>
                <a:gd name="connsiteX47" fmla="*/ 119290 w 650547"/>
                <a:gd name="connsiteY47" fmla="*/ 16645 h 61032"/>
                <a:gd name="connsiteX48" fmla="*/ 134548 w 650547"/>
                <a:gd name="connsiteY48" fmla="*/ 9710 h 61032"/>
                <a:gd name="connsiteX49" fmla="*/ 106806 w 650547"/>
                <a:gd name="connsiteY49" fmla="*/ 9710 h 6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50547" h="61032">
                  <a:moveTo>
                    <a:pt x="370355" y="5548"/>
                  </a:moveTo>
                  <a:cubicBezTo>
                    <a:pt x="382838" y="4161"/>
                    <a:pt x="399484" y="9710"/>
                    <a:pt x="407806" y="0"/>
                  </a:cubicBezTo>
                  <a:cubicBezTo>
                    <a:pt x="407806" y="0"/>
                    <a:pt x="417516" y="1387"/>
                    <a:pt x="421677" y="1387"/>
                  </a:cubicBezTo>
                  <a:cubicBezTo>
                    <a:pt x="425838" y="2774"/>
                    <a:pt x="430000" y="5548"/>
                    <a:pt x="435548" y="5548"/>
                  </a:cubicBezTo>
                  <a:cubicBezTo>
                    <a:pt x="448032" y="5548"/>
                    <a:pt x="460516" y="5548"/>
                    <a:pt x="473000" y="5548"/>
                  </a:cubicBezTo>
                  <a:cubicBezTo>
                    <a:pt x="473000" y="6936"/>
                    <a:pt x="473000" y="6936"/>
                    <a:pt x="473000" y="8323"/>
                  </a:cubicBezTo>
                  <a:cubicBezTo>
                    <a:pt x="463290" y="8323"/>
                    <a:pt x="453580" y="9710"/>
                    <a:pt x="445258" y="9710"/>
                  </a:cubicBezTo>
                  <a:cubicBezTo>
                    <a:pt x="445258" y="11097"/>
                    <a:pt x="445258" y="11097"/>
                    <a:pt x="445258" y="12484"/>
                  </a:cubicBezTo>
                  <a:cubicBezTo>
                    <a:pt x="461903" y="12484"/>
                    <a:pt x="479935" y="12484"/>
                    <a:pt x="500741" y="12484"/>
                  </a:cubicBezTo>
                  <a:cubicBezTo>
                    <a:pt x="495193" y="9710"/>
                    <a:pt x="492419" y="8323"/>
                    <a:pt x="489645" y="6936"/>
                  </a:cubicBezTo>
                  <a:cubicBezTo>
                    <a:pt x="495193" y="6936"/>
                    <a:pt x="497967" y="5548"/>
                    <a:pt x="500741" y="5548"/>
                  </a:cubicBezTo>
                  <a:cubicBezTo>
                    <a:pt x="536806" y="5548"/>
                    <a:pt x="572871" y="5548"/>
                    <a:pt x="607548" y="5548"/>
                  </a:cubicBezTo>
                  <a:cubicBezTo>
                    <a:pt x="611709" y="5548"/>
                    <a:pt x="617258" y="5548"/>
                    <a:pt x="621419" y="6936"/>
                  </a:cubicBezTo>
                  <a:cubicBezTo>
                    <a:pt x="621419" y="9710"/>
                    <a:pt x="621419" y="12484"/>
                    <a:pt x="622806" y="16645"/>
                  </a:cubicBezTo>
                  <a:cubicBezTo>
                    <a:pt x="632516" y="16645"/>
                    <a:pt x="640838" y="18032"/>
                    <a:pt x="650548" y="18032"/>
                  </a:cubicBezTo>
                  <a:cubicBezTo>
                    <a:pt x="650548" y="19419"/>
                    <a:pt x="650548" y="19419"/>
                    <a:pt x="650548" y="20806"/>
                  </a:cubicBezTo>
                  <a:cubicBezTo>
                    <a:pt x="642225" y="20806"/>
                    <a:pt x="632516" y="20806"/>
                    <a:pt x="622806" y="20806"/>
                  </a:cubicBezTo>
                  <a:cubicBezTo>
                    <a:pt x="622806" y="34677"/>
                    <a:pt x="622806" y="48548"/>
                    <a:pt x="622806" y="61032"/>
                  </a:cubicBezTo>
                  <a:cubicBezTo>
                    <a:pt x="414742" y="61032"/>
                    <a:pt x="208064" y="61032"/>
                    <a:pt x="1387" y="61032"/>
                  </a:cubicBezTo>
                  <a:cubicBezTo>
                    <a:pt x="1387" y="47161"/>
                    <a:pt x="1387" y="34677"/>
                    <a:pt x="1387" y="20806"/>
                  </a:cubicBezTo>
                  <a:cubicBezTo>
                    <a:pt x="11097" y="20806"/>
                    <a:pt x="19419" y="20806"/>
                    <a:pt x="27742" y="19419"/>
                  </a:cubicBezTo>
                  <a:cubicBezTo>
                    <a:pt x="27742" y="19419"/>
                    <a:pt x="27742" y="18032"/>
                    <a:pt x="27742" y="18032"/>
                  </a:cubicBezTo>
                  <a:cubicBezTo>
                    <a:pt x="18032" y="16645"/>
                    <a:pt x="9710" y="16645"/>
                    <a:pt x="0" y="15258"/>
                  </a:cubicBezTo>
                  <a:cubicBezTo>
                    <a:pt x="0" y="12484"/>
                    <a:pt x="0" y="9710"/>
                    <a:pt x="0" y="6936"/>
                  </a:cubicBezTo>
                  <a:cubicBezTo>
                    <a:pt x="1387" y="5548"/>
                    <a:pt x="1387" y="2774"/>
                    <a:pt x="1387" y="2774"/>
                  </a:cubicBezTo>
                  <a:cubicBezTo>
                    <a:pt x="8323" y="4161"/>
                    <a:pt x="13871" y="5548"/>
                    <a:pt x="19419" y="6936"/>
                  </a:cubicBezTo>
                  <a:cubicBezTo>
                    <a:pt x="23581" y="6936"/>
                    <a:pt x="29129" y="4161"/>
                    <a:pt x="33290" y="5548"/>
                  </a:cubicBezTo>
                  <a:cubicBezTo>
                    <a:pt x="45774" y="5548"/>
                    <a:pt x="59645" y="8323"/>
                    <a:pt x="72129" y="6936"/>
                  </a:cubicBezTo>
                  <a:cubicBezTo>
                    <a:pt x="77677" y="6936"/>
                    <a:pt x="84613" y="1387"/>
                    <a:pt x="90161" y="1387"/>
                  </a:cubicBezTo>
                  <a:cubicBezTo>
                    <a:pt x="97097" y="1387"/>
                    <a:pt x="102645" y="6936"/>
                    <a:pt x="109580" y="6936"/>
                  </a:cubicBezTo>
                  <a:cubicBezTo>
                    <a:pt x="119290" y="8323"/>
                    <a:pt x="130387" y="8323"/>
                    <a:pt x="141484" y="6936"/>
                  </a:cubicBezTo>
                  <a:cubicBezTo>
                    <a:pt x="148419" y="6936"/>
                    <a:pt x="155355" y="4161"/>
                    <a:pt x="162290" y="2774"/>
                  </a:cubicBezTo>
                  <a:cubicBezTo>
                    <a:pt x="162290" y="4161"/>
                    <a:pt x="163677" y="6936"/>
                    <a:pt x="163677" y="9710"/>
                  </a:cubicBezTo>
                  <a:cubicBezTo>
                    <a:pt x="170613" y="8323"/>
                    <a:pt x="176161" y="8323"/>
                    <a:pt x="183097" y="6936"/>
                  </a:cubicBezTo>
                  <a:cubicBezTo>
                    <a:pt x="191419" y="5548"/>
                    <a:pt x="202516" y="9710"/>
                    <a:pt x="205290" y="1387"/>
                  </a:cubicBezTo>
                  <a:cubicBezTo>
                    <a:pt x="205290" y="1387"/>
                    <a:pt x="210839" y="1387"/>
                    <a:pt x="213613" y="1387"/>
                  </a:cubicBezTo>
                  <a:cubicBezTo>
                    <a:pt x="213613" y="2774"/>
                    <a:pt x="213613" y="5548"/>
                    <a:pt x="212226" y="6936"/>
                  </a:cubicBezTo>
                  <a:cubicBezTo>
                    <a:pt x="210839" y="8323"/>
                    <a:pt x="208064" y="8323"/>
                    <a:pt x="206677" y="9710"/>
                  </a:cubicBezTo>
                  <a:cubicBezTo>
                    <a:pt x="206677" y="11097"/>
                    <a:pt x="208064" y="11097"/>
                    <a:pt x="208064" y="12484"/>
                  </a:cubicBezTo>
                  <a:cubicBezTo>
                    <a:pt x="220548" y="11097"/>
                    <a:pt x="233032" y="8323"/>
                    <a:pt x="245516" y="8323"/>
                  </a:cubicBezTo>
                  <a:cubicBezTo>
                    <a:pt x="255226" y="8323"/>
                    <a:pt x="267710" y="4161"/>
                    <a:pt x="270484" y="12484"/>
                  </a:cubicBezTo>
                  <a:cubicBezTo>
                    <a:pt x="276032" y="12484"/>
                    <a:pt x="281580" y="12484"/>
                    <a:pt x="287129" y="11097"/>
                  </a:cubicBezTo>
                  <a:cubicBezTo>
                    <a:pt x="289903" y="11097"/>
                    <a:pt x="291290" y="8323"/>
                    <a:pt x="292677" y="8323"/>
                  </a:cubicBezTo>
                  <a:cubicBezTo>
                    <a:pt x="302387" y="8323"/>
                    <a:pt x="312097" y="8323"/>
                    <a:pt x="320419" y="8323"/>
                  </a:cubicBezTo>
                  <a:cubicBezTo>
                    <a:pt x="325968" y="8323"/>
                    <a:pt x="331516" y="8323"/>
                    <a:pt x="338451" y="8323"/>
                  </a:cubicBezTo>
                  <a:cubicBezTo>
                    <a:pt x="346774" y="5548"/>
                    <a:pt x="359258" y="5548"/>
                    <a:pt x="370355" y="5548"/>
                  </a:cubicBezTo>
                  <a:close/>
                  <a:moveTo>
                    <a:pt x="106806" y="9710"/>
                  </a:moveTo>
                  <a:cubicBezTo>
                    <a:pt x="105419" y="15258"/>
                    <a:pt x="110968" y="16645"/>
                    <a:pt x="119290" y="16645"/>
                  </a:cubicBezTo>
                  <a:cubicBezTo>
                    <a:pt x="126226" y="16645"/>
                    <a:pt x="135935" y="18032"/>
                    <a:pt x="134548" y="9710"/>
                  </a:cubicBezTo>
                  <a:cubicBezTo>
                    <a:pt x="126226" y="9710"/>
                    <a:pt x="116516" y="9710"/>
                    <a:pt x="106806" y="9710"/>
                  </a:cubicBezTo>
                  <a:close/>
                </a:path>
              </a:pathLst>
            </a:custGeom>
            <a:grpFill/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1655" name="Group 1654">
            <a:extLst>
              <a:ext uri="{FF2B5EF4-FFF2-40B4-BE49-F238E27FC236}">
                <a16:creationId xmlns:a16="http://schemas.microsoft.com/office/drawing/2014/main" id="{3E28B593-FCD1-7E49-17CD-84A7808083FC}"/>
              </a:ext>
            </a:extLst>
          </p:cNvPr>
          <p:cNvGrpSpPr/>
          <p:nvPr/>
        </p:nvGrpSpPr>
        <p:grpSpPr>
          <a:xfrm>
            <a:off x="9547367" y="4087233"/>
            <a:ext cx="2334133" cy="220057"/>
            <a:chOff x="5494991" y="5935354"/>
            <a:chExt cx="2334133" cy="220057"/>
          </a:xfrm>
        </p:grpSpPr>
        <p:sp>
          <p:nvSpPr>
            <p:cNvPr id="1656" name="Freeform: Shape 1655">
              <a:extLst>
                <a:ext uri="{FF2B5EF4-FFF2-40B4-BE49-F238E27FC236}">
                  <a16:creationId xmlns:a16="http://schemas.microsoft.com/office/drawing/2014/main" id="{5638E535-68F1-7DC1-2E42-67F292D6C27D}"/>
                </a:ext>
              </a:extLst>
            </p:cNvPr>
            <p:cNvSpPr/>
            <p:nvPr/>
          </p:nvSpPr>
          <p:spPr>
            <a:xfrm>
              <a:off x="6040949" y="6020072"/>
              <a:ext cx="1539671" cy="135339"/>
            </a:xfrm>
            <a:custGeom>
              <a:avLst/>
              <a:gdLst>
                <a:gd name="connsiteX0" fmla="*/ 636677 w 649160"/>
                <a:gd name="connsiteY0" fmla="*/ 9902 h 57062"/>
                <a:gd name="connsiteX1" fmla="*/ 649161 w 649160"/>
                <a:gd name="connsiteY1" fmla="*/ 11289 h 57062"/>
                <a:gd name="connsiteX2" fmla="*/ 649161 w 649160"/>
                <a:gd name="connsiteY2" fmla="*/ 14063 h 57062"/>
                <a:gd name="connsiteX3" fmla="*/ 621419 w 649160"/>
                <a:gd name="connsiteY3" fmla="*/ 15450 h 57062"/>
                <a:gd name="connsiteX4" fmla="*/ 621419 w 649160"/>
                <a:gd name="connsiteY4" fmla="*/ 57063 h 57062"/>
                <a:gd name="connsiteX5" fmla="*/ 0 w 649160"/>
                <a:gd name="connsiteY5" fmla="*/ 57063 h 57062"/>
                <a:gd name="connsiteX6" fmla="*/ 0 w 649160"/>
                <a:gd name="connsiteY6" fmla="*/ 2966 h 57062"/>
                <a:gd name="connsiteX7" fmla="*/ 77677 w 649160"/>
                <a:gd name="connsiteY7" fmla="*/ 2966 h 57062"/>
                <a:gd name="connsiteX8" fmla="*/ 162290 w 649160"/>
                <a:gd name="connsiteY8" fmla="*/ 2966 h 57062"/>
                <a:gd name="connsiteX9" fmla="*/ 198355 w 649160"/>
                <a:gd name="connsiteY9" fmla="*/ 4353 h 57062"/>
                <a:gd name="connsiteX10" fmla="*/ 219161 w 649160"/>
                <a:gd name="connsiteY10" fmla="*/ 15450 h 57062"/>
                <a:gd name="connsiteX11" fmla="*/ 231645 w 649160"/>
                <a:gd name="connsiteY11" fmla="*/ 8515 h 57062"/>
                <a:gd name="connsiteX12" fmla="*/ 208064 w 649160"/>
                <a:gd name="connsiteY12" fmla="*/ 2966 h 57062"/>
                <a:gd name="connsiteX13" fmla="*/ 312097 w 649160"/>
                <a:gd name="connsiteY13" fmla="*/ 1579 h 57062"/>
                <a:gd name="connsiteX14" fmla="*/ 338451 w 649160"/>
                <a:gd name="connsiteY14" fmla="*/ 1579 h 57062"/>
                <a:gd name="connsiteX15" fmla="*/ 416129 w 649160"/>
                <a:gd name="connsiteY15" fmla="*/ 1579 h 57062"/>
                <a:gd name="connsiteX16" fmla="*/ 459129 w 649160"/>
                <a:gd name="connsiteY16" fmla="*/ 2966 h 57062"/>
                <a:gd name="connsiteX17" fmla="*/ 467451 w 649160"/>
                <a:gd name="connsiteY17" fmla="*/ 4353 h 57062"/>
                <a:gd name="connsiteX18" fmla="*/ 502129 w 649160"/>
                <a:gd name="connsiteY18" fmla="*/ 4353 h 57062"/>
                <a:gd name="connsiteX19" fmla="*/ 518774 w 649160"/>
                <a:gd name="connsiteY19" fmla="*/ 5740 h 57062"/>
                <a:gd name="connsiteX20" fmla="*/ 570096 w 649160"/>
                <a:gd name="connsiteY20" fmla="*/ 4353 h 57062"/>
                <a:gd name="connsiteX21" fmla="*/ 596451 w 649160"/>
                <a:gd name="connsiteY21" fmla="*/ 4353 h 57062"/>
                <a:gd name="connsiteX22" fmla="*/ 625580 w 649160"/>
                <a:gd name="connsiteY22" fmla="*/ 2966 h 57062"/>
                <a:gd name="connsiteX23" fmla="*/ 597838 w 649160"/>
                <a:gd name="connsiteY23" fmla="*/ 4353 h 57062"/>
                <a:gd name="connsiteX24" fmla="*/ 606161 w 649160"/>
                <a:gd name="connsiteY24" fmla="*/ 9902 h 57062"/>
                <a:gd name="connsiteX25" fmla="*/ 636677 w 649160"/>
                <a:gd name="connsiteY25" fmla="*/ 9902 h 57062"/>
                <a:gd name="connsiteX26" fmla="*/ 158129 w 649160"/>
                <a:gd name="connsiteY26" fmla="*/ 15450 h 57062"/>
                <a:gd name="connsiteX27" fmla="*/ 176161 w 649160"/>
                <a:gd name="connsiteY27" fmla="*/ 8515 h 57062"/>
                <a:gd name="connsiteX28" fmla="*/ 147032 w 649160"/>
                <a:gd name="connsiteY28" fmla="*/ 5740 h 57062"/>
                <a:gd name="connsiteX29" fmla="*/ 158129 w 649160"/>
                <a:gd name="connsiteY29" fmla="*/ 15450 h 5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49160" h="57062">
                  <a:moveTo>
                    <a:pt x="636677" y="9902"/>
                  </a:moveTo>
                  <a:cubicBezTo>
                    <a:pt x="640838" y="9902"/>
                    <a:pt x="645000" y="9902"/>
                    <a:pt x="649161" y="11289"/>
                  </a:cubicBezTo>
                  <a:cubicBezTo>
                    <a:pt x="649161" y="12676"/>
                    <a:pt x="649161" y="12676"/>
                    <a:pt x="649161" y="14063"/>
                  </a:cubicBezTo>
                  <a:cubicBezTo>
                    <a:pt x="640838" y="14063"/>
                    <a:pt x="631129" y="15450"/>
                    <a:pt x="621419" y="15450"/>
                  </a:cubicBezTo>
                  <a:cubicBezTo>
                    <a:pt x="621419" y="29321"/>
                    <a:pt x="621419" y="43192"/>
                    <a:pt x="621419" y="57063"/>
                  </a:cubicBezTo>
                  <a:cubicBezTo>
                    <a:pt x="413355" y="57063"/>
                    <a:pt x="206677" y="57063"/>
                    <a:pt x="0" y="57063"/>
                  </a:cubicBezTo>
                  <a:cubicBezTo>
                    <a:pt x="0" y="39031"/>
                    <a:pt x="0" y="20998"/>
                    <a:pt x="0" y="2966"/>
                  </a:cubicBezTo>
                  <a:cubicBezTo>
                    <a:pt x="26355" y="2966"/>
                    <a:pt x="51323" y="2966"/>
                    <a:pt x="77677" y="2966"/>
                  </a:cubicBezTo>
                  <a:cubicBezTo>
                    <a:pt x="105419" y="2966"/>
                    <a:pt x="134548" y="2966"/>
                    <a:pt x="162290" y="2966"/>
                  </a:cubicBezTo>
                  <a:cubicBezTo>
                    <a:pt x="174774" y="2966"/>
                    <a:pt x="187258" y="4353"/>
                    <a:pt x="198355" y="4353"/>
                  </a:cubicBezTo>
                  <a:cubicBezTo>
                    <a:pt x="202516" y="9902"/>
                    <a:pt x="205290" y="15450"/>
                    <a:pt x="219161" y="15450"/>
                  </a:cubicBezTo>
                  <a:cubicBezTo>
                    <a:pt x="228871" y="15450"/>
                    <a:pt x="234419" y="14063"/>
                    <a:pt x="231645" y="8515"/>
                  </a:cubicBezTo>
                  <a:cubicBezTo>
                    <a:pt x="223322" y="7127"/>
                    <a:pt x="216387" y="5740"/>
                    <a:pt x="208064" y="2966"/>
                  </a:cubicBezTo>
                  <a:cubicBezTo>
                    <a:pt x="242742" y="2966"/>
                    <a:pt x="277419" y="1579"/>
                    <a:pt x="312097" y="1579"/>
                  </a:cubicBezTo>
                  <a:cubicBezTo>
                    <a:pt x="320419" y="1579"/>
                    <a:pt x="330129" y="1579"/>
                    <a:pt x="338451" y="1579"/>
                  </a:cubicBezTo>
                  <a:cubicBezTo>
                    <a:pt x="364806" y="1579"/>
                    <a:pt x="391161" y="1579"/>
                    <a:pt x="416129" y="1579"/>
                  </a:cubicBezTo>
                  <a:cubicBezTo>
                    <a:pt x="430000" y="1579"/>
                    <a:pt x="443871" y="2966"/>
                    <a:pt x="459129" y="2966"/>
                  </a:cubicBezTo>
                  <a:cubicBezTo>
                    <a:pt x="461903" y="2966"/>
                    <a:pt x="466064" y="2966"/>
                    <a:pt x="467451" y="4353"/>
                  </a:cubicBezTo>
                  <a:cubicBezTo>
                    <a:pt x="479935" y="9902"/>
                    <a:pt x="488258" y="9902"/>
                    <a:pt x="502129" y="4353"/>
                  </a:cubicBezTo>
                  <a:cubicBezTo>
                    <a:pt x="506290" y="2966"/>
                    <a:pt x="516000" y="2966"/>
                    <a:pt x="518774" y="5740"/>
                  </a:cubicBezTo>
                  <a:cubicBezTo>
                    <a:pt x="531258" y="11289"/>
                    <a:pt x="559000" y="11289"/>
                    <a:pt x="570096" y="4353"/>
                  </a:cubicBezTo>
                  <a:cubicBezTo>
                    <a:pt x="578419" y="9902"/>
                    <a:pt x="590903" y="9902"/>
                    <a:pt x="596451" y="4353"/>
                  </a:cubicBezTo>
                  <a:cubicBezTo>
                    <a:pt x="603387" y="-1195"/>
                    <a:pt x="614483" y="-1195"/>
                    <a:pt x="625580" y="2966"/>
                  </a:cubicBezTo>
                  <a:cubicBezTo>
                    <a:pt x="617258" y="2966"/>
                    <a:pt x="608935" y="2966"/>
                    <a:pt x="597838" y="4353"/>
                  </a:cubicBezTo>
                  <a:cubicBezTo>
                    <a:pt x="602000" y="7127"/>
                    <a:pt x="604774" y="8515"/>
                    <a:pt x="606161" y="9902"/>
                  </a:cubicBezTo>
                  <a:cubicBezTo>
                    <a:pt x="618645" y="9902"/>
                    <a:pt x="628354" y="9902"/>
                    <a:pt x="636677" y="9902"/>
                  </a:cubicBezTo>
                  <a:close/>
                  <a:moveTo>
                    <a:pt x="158129" y="15450"/>
                  </a:moveTo>
                  <a:cubicBezTo>
                    <a:pt x="163677" y="12676"/>
                    <a:pt x="170613" y="9902"/>
                    <a:pt x="176161" y="8515"/>
                  </a:cubicBezTo>
                  <a:cubicBezTo>
                    <a:pt x="169226" y="7127"/>
                    <a:pt x="159516" y="7127"/>
                    <a:pt x="147032" y="5740"/>
                  </a:cubicBezTo>
                  <a:cubicBezTo>
                    <a:pt x="151193" y="8515"/>
                    <a:pt x="153968" y="11289"/>
                    <a:pt x="158129" y="15450"/>
                  </a:cubicBezTo>
                  <a:close/>
                </a:path>
              </a:pathLst>
            </a:custGeom>
            <a:solidFill>
              <a:schemeClr val="accent3">
                <a:alpha val="24000"/>
              </a:schemeClr>
            </a:solidFill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657" name="Freeform: Shape 1656">
              <a:extLst>
                <a:ext uri="{FF2B5EF4-FFF2-40B4-BE49-F238E27FC236}">
                  <a16:creationId xmlns:a16="http://schemas.microsoft.com/office/drawing/2014/main" id="{C64AA7FF-B024-EE4F-E9F3-96756767B443}"/>
                </a:ext>
              </a:extLst>
            </p:cNvPr>
            <p:cNvSpPr/>
            <p:nvPr/>
          </p:nvSpPr>
          <p:spPr>
            <a:xfrm>
              <a:off x="5494991" y="5990033"/>
              <a:ext cx="750719" cy="75667"/>
            </a:xfrm>
            <a:custGeom>
              <a:avLst/>
              <a:gdLst>
                <a:gd name="connsiteX0" fmla="*/ 316258 w 316520"/>
                <a:gd name="connsiteY0" fmla="*/ 24968 h 31903"/>
                <a:gd name="connsiteX1" fmla="*/ 285742 w 316520"/>
                <a:gd name="connsiteY1" fmla="*/ 23581 h 31903"/>
                <a:gd name="connsiteX2" fmla="*/ 252451 w 316520"/>
                <a:gd name="connsiteY2" fmla="*/ 23581 h 31903"/>
                <a:gd name="connsiteX3" fmla="*/ 242742 w 316520"/>
                <a:gd name="connsiteY3" fmla="*/ 18032 h 31903"/>
                <a:gd name="connsiteX4" fmla="*/ 242742 w 316520"/>
                <a:gd name="connsiteY4" fmla="*/ 9710 h 31903"/>
                <a:gd name="connsiteX5" fmla="*/ 241355 w 316520"/>
                <a:gd name="connsiteY5" fmla="*/ 1387 h 31903"/>
                <a:gd name="connsiteX6" fmla="*/ 205290 w 316520"/>
                <a:gd name="connsiteY6" fmla="*/ 0 h 31903"/>
                <a:gd name="connsiteX7" fmla="*/ 26355 w 316520"/>
                <a:gd name="connsiteY7" fmla="*/ 0 h 31903"/>
                <a:gd name="connsiteX8" fmla="*/ 19419 w 316520"/>
                <a:gd name="connsiteY8" fmla="*/ 0 h 31903"/>
                <a:gd name="connsiteX9" fmla="*/ 0 w 316520"/>
                <a:gd name="connsiteY9" fmla="*/ 4161 h 31903"/>
                <a:gd name="connsiteX10" fmla="*/ 18032 w 316520"/>
                <a:gd name="connsiteY10" fmla="*/ 6935 h 31903"/>
                <a:gd name="connsiteX11" fmla="*/ 192806 w 316520"/>
                <a:gd name="connsiteY11" fmla="*/ 6935 h 31903"/>
                <a:gd name="connsiteX12" fmla="*/ 213613 w 316520"/>
                <a:gd name="connsiteY12" fmla="*/ 6935 h 31903"/>
                <a:gd name="connsiteX13" fmla="*/ 221935 w 316520"/>
                <a:gd name="connsiteY13" fmla="*/ 26355 h 31903"/>
                <a:gd name="connsiteX14" fmla="*/ 252451 w 316520"/>
                <a:gd name="connsiteY14" fmla="*/ 30516 h 31903"/>
                <a:gd name="connsiteX15" fmla="*/ 285742 w 316520"/>
                <a:gd name="connsiteY15" fmla="*/ 31903 h 31903"/>
                <a:gd name="connsiteX16" fmla="*/ 305161 w 316520"/>
                <a:gd name="connsiteY16" fmla="*/ 27742 h 31903"/>
                <a:gd name="connsiteX17" fmla="*/ 316258 w 316520"/>
                <a:gd name="connsiteY17" fmla="*/ 24968 h 31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6520" h="31903">
                  <a:moveTo>
                    <a:pt x="316258" y="24968"/>
                  </a:moveTo>
                  <a:cubicBezTo>
                    <a:pt x="306548" y="24968"/>
                    <a:pt x="296839" y="23581"/>
                    <a:pt x="285742" y="23581"/>
                  </a:cubicBezTo>
                  <a:cubicBezTo>
                    <a:pt x="274645" y="23581"/>
                    <a:pt x="263548" y="23581"/>
                    <a:pt x="252451" y="23581"/>
                  </a:cubicBezTo>
                  <a:cubicBezTo>
                    <a:pt x="248290" y="22194"/>
                    <a:pt x="244129" y="20806"/>
                    <a:pt x="242742" y="18032"/>
                  </a:cubicBezTo>
                  <a:cubicBezTo>
                    <a:pt x="241355" y="15258"/>
                    <a:pt x="242742" y="12484"/>
                    <a:pt x="242742" y="9710"/>
                  </a:cubicBezTo>
                  <a:cubicBezTo>
                    <a:pt x="242742" y="6935"/>
                    <a:pt x="242742" y="4161"/>
                    <a:pt x="241355" y="1387"/>
                  </a:cubicBezTo>
                  <a:cubicBezTo>
                    <a:pt x="228871" y="1387"/>
                    <a:pt x="216387" y="1387"/>
                    <a:pt x="205290" y="0"/>
                  </a:cubicBezTo>
                  <a:cubicBezTo>
                    <a:pt x="145645" y="0"/>
                    <a:pt x="86000" y="0"/>
                    <a:pt x="26355" y="0"/>
                  </a:cubicBezTo>
                  <a:cubicBezTo>
                    <a:pt x="23581" y="0"/>
                    <a:pt x="20806" y="0"/>
                    <a:pt x="19419" y="0"/>
                  </a:cubicBezTo>
                  <a:cubicBezTo>
                    <a:pt x="12484" y="1387"/>
                    <a:pt x="6935" y="2774"/>
                    <a:pt x="0" y="4161"/>
                  </a:cubicBezTo>
                  <a:cubicBezTo>
                    <a:pt x="5548" y="5548"/>
                    <a:pt x="12484" y="6935"/>
                    <a:pt x="18032" y="6935"/>
                  </a:cubicBezTo>
                  <a:cubicBezTo>
                    <a:pt x="76290" y="6935"/>
                    <a:pt x="134548" y="6935"/>
                    <a:pt x="192806" y="6935"/>
                  </a:cubicBezTo>
                  <a:cubicBezTo>
                    <a:pt x="199742" y="6935"/>
                    <a:pt x="206677" y="6935"/>
                    <a:pt x="213613" y="6935"/>
                  </a:cubicBezTo>
                  <a:cubicBezTo>
                    <a:pt x="216387" y="13871"/>
                    <a:pt x="219161" y="20806"/>
                    <a:pt x="221935" y="26355"/>
                  </a:cubicBezTo>
                  <a:cubicBezTo>
                    <a:pt x="231645" y="27742"/>
                    <a:pt x="241355" y="29129"/>
                    <a:pt x="252451" y="30516"/>
                  </a:cubicBezTo>
                  <a:cubicBezTo>
                    <a:pt x="262161" y="26355"/>
                    <a:pt x="281580" y="26355"/>
                    <a:pt x="285742" y="31903"/>
                  </a:cubicBezTo>
                  <a:cubicBezTo>
                    <a:pt x="292677" y="30516"/>
                    <a:pt x="298226" y="29129"/>
                    <a:pt x="305161" y="27742"/>
                  </a:cubicBezTo>
                  <a:cubicBezTo>
                    <a:pt x="313484" y="30516"/>
                    <a:pt x="317645" y="29129"/>
                    <a:pt x="316258" y="24968"/>
                  </a:cubicBezTo>
                  <a:close/>
                </a:path>
              </a:pathLst>
            </a:custGeom>
            <a:solidFill>
              <a:schemeClr val="accent2">
                <a:alpha val="32000"/>
              </a:schemeClr>
            </a:solidFill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58" name="Freeform: Shape 1657">
              <a:extLst>
                <a:ext uri="{FF2B5EF4-FFF2-40B4-BE49-F238E27FC236}">
                  <a16:creationId xmlns:a16="http://schemas.microsoft.com/office/drawing/2014/main" id="{4A726D06-CA69-31F9-0280-03D07D6717F0}"/>
                </a:ext>
              </a:extLst>
            </p:cNvPr>
            <p:cNvSpPr/>
            <p:nvPr/>
          </p:nvSpPr>
          <p:spPr>
            <a:xfrm>
              <a:off x="6289453" y="5935354"/>
              <a:ext cx="1539671" cy="135339"/>
            </a:xfrm>
            <a:custGeom>
              <a:avLst/>
              <a:gdLst>
                <a:gd name="connsiteX0" fmla="*/ 636677 w 649160"/>
                <a:gd name="connsiteY0" fmla="*/ 9902 h 57062"/>
                <a:gd name="connsiteX1" fmla="*/ 649161 w 649160"/>
                <a:gd name="connsiteY1" fmla="*/ 11289 h 57062"/>
                <a:gd name="connsiteX2" fmla="*/ 649161 w 649160"/>
                <a:gd name="connsiteY2" fmla="*/ 14063 h 57062"/>
                <a:gd name="connsiteX3" fmla="*/ 621419 w 649160"/>
                <a:gd name="connsiteY3" fmla="*/ 15450 h 57062"/>
                <a:gd name="connsiteX4" fmla="*/ 621419 w 649160"/>
                <a:gd name="connsiteY4" fmla="*/ 57063 h 57062"/>
                <a:gd name="connsiteX5" fmla="*/ 0 w 649160"/>
                <a:gd name="connsiteY5" fmla="*/ 57063 h 57062"/>
                <a:gd name="connsiteX6" fmla="*/ 0 w 649160"/>
                <a:gd name="connsiteY6" fmla="*/ 2966 h 57062"/>
                <a:gd name="connsiteX7" fmla="*/ 77677 w 649160"/>
                <a:gd name="connsiteY7" fmla="*/ 2966 h 57062"/>
                <a:gd name="connsiteX8" fmla="*/ 162290 w 649160"/>
                <a:gd name="connsiteY8" fmla="*/ 2966 h 57062"/>
                <a:gd name="connsiteX9" fmla="*/ 198355 w 649160"/>
                <a:gd name="connsiteY9" fmla="*/ 4353 h 57062"/>
                <a:gd name="connsiteX10" fmla="*/ 219161 w 649160"/>
                <a:gd name="connsiteY10" fmla="*/ 15450 h 57062"/>
                <a:gd name="connsiteX11" fmla="*/ 231645 w 649160"/>
                <a:gd name="connsiteY11" fmla="*/ 8515 h 57062"/>
                <a:gd name="connsiteX12" fmla="*/ 208064 w 649160"/>
                <a:gd name="connsiteY12" fmla="*/ 2966 h 57062"/>
                <a:gd name="connsiteX13" fmla="*/ 312097 w 649160"/>
                <a:gd name="connsiteY13" fmla="*/ 1579 h 57062"/>
                <a:gd name="connsiteX14" fmla="*/ 338451 w 649160"/>
                <a:gd name="connsiteY14" fmla="*/ 1579 h 57062"/>
                <a:gd name="connsiteX15" fmla="*/ 416129 w 649160"/>
                <a:gd name="connsiteY15" fmla="*/ 1579 h 57062"/>
                <a:gd name="connsiteX16" fmla="*/ 459129 w 649160"/>
                <a:gd name="connsiteY16" fmla="*/ 2966 h 57062"/>
                <a:gd name="connsiteX17" fmla="*/ 467451 w 649160"/>
                <a:gd name="connsiteY17" fmla="*/ 4353 h 57062"/>
                <a:gd name="connsiteX18" fmla="*/ 502129 w 649160"/>
                <a:gd name="connsiteY18" fmla="*/ 4353 h 57062"/>
                <a:gd name="connsiteX19" fmla="*/ 518774 w 649160"/>
                <a:gd name="connsiteY19" fmla="*/ 5740 h 57062"/>
                <a:gd name="connsiteX20" fmla="*/ 570096 w 649160"/>
                <a:gd name="connsiteY20" fmla="*/ 4353 h 57062"/>
                <a:gd name="connsiteX21" fmla="*/ 596451 w 649160"/>
                <a:gd name="connsiteY21" fmla="*/ 4353 h 57062"/>
                <a:gd name="connsiteX22" fmla="*/ 625580 w 649160"/>
                <a:gd name="connsiteY22" fmla="*/ 2966 h 57062"/>
                <a:gd name="connsiteX23" fmla="*/ 597838 w 649160"/>
                <a:gd name="connsiteY23" fmla="*/ 4353 h 57062"/>
                <a:gd name="connsiteX24" fmla="*/ 606161 w 649160"/>
                <a:gd name="connsiteY24" fmla="*/ 9902 h 57062"/>
                <a:gd name="connsiteX25" fmla="*/ 636677 w 649160"/>
                <a:gd name="connsiteY25" fmla="*/ 9902 h 57062"/>
                <a:gd name="connsiteX26" fmla="*/ 158129 w 649160"/>
                <a:gd name="connsiteY26" fmla="*/ 15450 h 57062"/>
                <a:gd name="connsiteX27" fmla="*/ 176161 w 649160"/>
                <a:gd name="connsiteY27" fmla="*/ 8515 h 57062"/>
                <a:gd name="connsiteX28" fmla="*/ 147032 w 649160"/>
                <a:gd name="connsiteY28" fmla="*/ 5740 h 57062"/>
                <a:gd name="connsiteX29" fmla="*/ 158129 w 649160"/>
                <a:gd name="connsiteY29" fmla="*/ 15450 h 5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49160" h="57062">
                  <a:moveTo>
                    <a:pt x="636677" y="9902"/>
                  </a:moveTo>
                  <a:cubicBezTo>
                    <a:pt x="640838" y="9902"/>
                    <a:pt x="645000" y="9902"/>
                    <a:pt x="649161" y="11289"/>
                  </a:cubicBezTo>
                  <a:cubicBezTo>
                    <a:pt x="649161" y="12676"/>
                    <a:pt x="649161" y="12676"/>
                    <a:pt x="649161" y="14063"/>
                  </a:cubicBezTo>
                  <a:cubicBezTo>
                    <a:pt x="640838" y="14063"/>
                    <a:pt x="631129" y="15450"/>
                    <a:pt x="621419" y="15450"/>
                  </a:cubicBezTo>
                  <a:cubicBezTo>
                    <a:pt x="621419" y="29321"/>
                    <a:pt x="621419" y="43192"/>
                    <a:pt x="621419" y="57063"/>
                  </a:cubicBezTo>
                  <a:cubicBezTo>
                    <a:pt x="413355" y="57063"/>
                    <a:pt x="206677" y="57063"/>
                    <a:pt x="0" y="57063"/>
                  </a:cubicBezTo>
                  <a:cubicBezTo>
                    <a:pt x="0" y="39031"/>
                    <a:pt x="0" y="20998"/>
                    <a:pt x="0" y="2966"/>
                  </a:cubicBezTo>
                  <a:cubicBezTo>
                    <a:pt x="26355" y="2966"/>
                    <a:pt x="51323" y="2966"/>
                    <a:pt x="77677" y="2966"/>
                  </a:cubicBezTo>
                  <a:cubicBezTo>
                    <a:pt x="105419" y="2966"/>
                    <a:pt x="134548" y="2966"/>
                    <a:pt x="162290" y="2966"/>
                  </a:cubicBezTo>
                  <a:cubicBezTo>
                    <a:pt x="174774" y="2966"/>
                    <a:pt x="187258" y="4353"/>
                    <a:pt x="198355" y="4353"/>
                  </a:cubicBezTo>
                  <a:cubicBezTo>
                    <a:pt x="202516" y="9902"/>
                    <a:pt x="205290" y="15450"/>
                    <a:pt x="219161" y="15450"/>
                  </a:cubicBezTo>
                  <a:cubicBezTo>
                    <a:pt x="228871" y="15450"/>
                    <a:pt x="234419" y="14063"/>
                    <a:pt x="231645" y="8515"/>
                  </a:cubicBezTo>
                  <a:cubicBezTo>
                    <a:pt x="223322" y="7127"/>
                    <a:pt x="216387" y="5740"/>
                    <a:pt x="208064" y="2966"/>
                  </a:cubicBezTo>
                  <a:cubicBezTo>
                    <a:pt x="242742" y="2966"/>
                    <a:pt x="277419" y="1579"/>
                    <a:pt x="312097" y="1579"/>
                  </a:cubicBezTo>
                  <a:cubicBezTo>
                    <a:pt x="320419" y="1579"/>
                    <a:pt x="330129" y="1579"/>
                    <a:pt x="338451" y="1579"/>
                  </a:cubicBezTo>
                  <a:cubicBezTo>
                    <a:pt x="364806" y="1579"/>
                    <a:pt x="391161" y="1579"/>
                    <a:pt x="416129" y="1579"/>
                  </a:cubicBezTo>
                  <a:cubicBezTo>
                    <a:pt x="430000" y="1579"/>
                    <a:pt x="443871" y="2966"/>
                    <a:pt x="459129" y="2966"/>
                  </a:cubicBezTo>
                  <a:cubicBezTo>
                    <a:pt x="461903" y="2966"/>
                    <a:pt x="466064" y="2966"/>
                    <a:pt x="467451" y="4353"/>
                  </a:cubicBezTo>
                  <a:cubicBezTo>
                    <a:pt x="479935" y="9902"/>
                    <a:pt x="488258" y="9902"/>
                    <a:pt x="502129" y="4353"/>
                  </a:cubicBezTo>
                  <a:cubicBezTo>
                    <a:pt x="506290" y="2966"/>
                    <a:pt x="516000" y="2966"/>
                    <a:pt x="518774" y="5740"/>
                  </a:cubicBezTo>
                  <a:cubicBezTo>
                    <a:pt x="531258" y="11289"/>
                    <a:pt x="559000" y="11289"/>
                    <a:pt x="570096" y="4353"/>
                  </a:cubicBezTo>
                  <a:cubicBezTo>
                    <a:pt x="578419" y="9902"/>
                    <a:pt x="590903" y="9902"/>
                    <a:pt x="596451" y="4353"/>
                  </a:cubicBezTo>
                  <a:cubicBezTo>
                    <a:pt x="603387" y="-1195"/>
                    <a:pt x="614483" y="-1195"/>
                    <a:pt x="625580" y="2966"/>
                  </a:cubicBezTo>
                  <a:cubicBezTo>
                    <a:pt x="617258" y="2966"/>
                    <a:pt x="608935" y="2966"/>
                    <a:pt x="597838" y="4353"/>
                  </a:cubicBezTo>
                  <a:cubicBezTo>
                    <a:pt x="602000" y="7127"/>
                    <a:pt x="604774" y="8515"/>
                    <a:pt x="606161" y="9902"/>
                  </a:cubicBezTo>
                  <a:cubicBezTo>
                    <a:pt x="618645" y="9902"/>
                    <a:pt x="628354" y="9902"/>
                    <a:pt x="636677" y="9902"/>
                  </a:cubicBezTo>
                  <a:close/>
                  <a:moveTo>
                    <a:pt x="158129" y="15450"/>
                  </a:moveTo>
                  <a:cubicBezTo>
                    <a:pt x="163677" y="12676"/>
                    <a:pt x="170613" y="9902"/>
                    <a:pt x="176161" y="8515"/>
                  </a:cubicBezTo>
                  <a:cubicBezTo>
                    <a:pt x="169226" y="7127"/>
                    <a:pt x="159516" y="7127"/>
                    <a:pt x="147032" y="5740"/>
                  </a:cubicBezTo>
                  <a:cubicBezTo>
                    <a:pt x="151193" y="8515"/>
                    <a:pt x="153968" y="11289"/>
                    <a:pt x="158129" y="15450"/>
                  </a:cubicBezTo>
                  <a:close/>
                </a:path>
              </a:pathLst>
            </a:custGeom>
            <a:solidFill>
              <a:schemeClr val="accent2">
                <a:alpha val="18000"/>
              </a:schemeClr>
            </a:solidFill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600" name="Graphic 2">
            <a:extLst>
              <a:ext uri="{FF2B5EF4-FFF2-40B4-BE49-F238E27FC236}">
                <a16:creationId xmlns:a16="http://schemas.microsoft.com/office/drawing/2014/main" id="{33C37D16-474D-317F-782E-1ECDB79A7A9F}"/>
              </a:ext>
            </a:extLst>
          </p:cNvPr>
          <p:cNvGrpSpPr/>
          <p:nvPr/>
        </p:nvGrpSpPr>
        <p:grpSpPr>
          <a:xfrm>
            <a:off x="4102163" y="1872763"/>
            <a:ext cx="4307393" cy="4274537"/>
            <a:chOff x="3254652" y="1680716"/>
            <a:chExt cx="4307393" cy="4274537"/>
          </a:xfrm>
        </p:grpSpPr>
        <p:sp>
          <p:nvSpPr>
            <p:cNvPr id="1601" name="Freeform: Shape 1600">
              <a:extLst>
                <a:ext uri="{FF2B5EF4-FFF2-40B4-BE49-F238E27FC236}">
                  <a16:creationId xmlns:a16="http://schemas.microsoft.com/office/drawing/2014/main" id="{75F90AEB-84E9-F860-B00D-49A796A033FA}"/>
                </a:ext>
              </a:extLst>
            </p:cNvPr>
            <p:cNvSpPr/>
            <p:nvPr/>
          </p:nvSpPr>
          <p:spPr>
            <a:xfrm>
              <a:off x="4128285" y="4153479"/>
              <a:ext cx="7596" cy="854641"/>
            </a:xfrm>
            <a:custGeom>
              <a:avLst/>
              <a:gdLst>
                <a:gd name="connsiteX0" fmla="*/ 0 w 7596"/>
                <a:gd name="connsiteY0" fmla="*/ 0 h 854641"/>
                <a:gd name="connsiteX1" fmla="*/ 7597 w 7596"/>
                <a:gd name="connsiteY1" fmla="*/ 0 h 854641"/>
                <a:gd name="connsiteX2" fmla="*/ 7597 w 7596"/>
                <a:gd name="connsiteY2" fmla="*/ 854642 h 854641"/>
                <a:gd name="connsiteX3" fmla="*/ 0 w 7596"/>
                <a:gd name="connsiteY3" fmla="*/ 854642 h 854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96" h="854641">
                  <a:moveTo>
                    <a:pt x="0" y="0"/>
                  </a:moveTo>
                  <a:lnTo>
                    <a:pt x="7597" y="0"/>
                  </a:lnTo>
                  <a:lnTo>
                    <a:pt x="7597" y="854642"/>
                  </a:lnTo>
                  <a:lnTo>
                    <a:pt x="0" y="854642"/>
                  </a:lnTo>
                  <a:close/>
                </a:path>
              </a:pathLst>
            </a:custGeom>
            <a:solidFill>
              <a:srgbClr val="185BCC"/>
            </a:solidFill>
            <a:ln w="379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02" name="Freeform: Shape 1601">
              <a:extLst>
                <a:ext uri="{FF2B5EF4-FFF2-40B4-BE49-F238E27FC236}">
                  <a16:creationId xmlns:a16="http://schemas.microsoft.com/office/drawing/2014/main" id="{137AA778-BBF0-BC40-2998-8FACCDEDCA2A}"/>
                </a:ext>
              </a:extLst>
            </p:cNvPr>
            <p:cNvSpPr/>
            <p:nvPr/>
          </p:nvSpPr>
          <p:spPr>
            <a:xfrm>
              <a:off x="4075107" y="3823017"/>
              <a:ext cx="7596" cy="1352232"/>
            </a:xfrm>
            <a:custGeom>
              <a:avLst/>
              <a:gdLst>
                <a:gd name="connsiteX0" fmla="*/ 3798 w 7596"/>
                <a:gd name="connsiteY0" fmla="*/ 1352233 h 1352232"/>
                <a:gd name="connsiteX1" fmla="*/ 3798 w 7596"/>
                <a:gd name="connsiteY1" fmla="*/ 1352233 h 1352232"/>
                <a:gd name="connsiteX2" fmla="*/ 0 w 7596"/>
                <a:gd name="connsiteY2" fmla="*/ 1321846 h 1352232"/>
                <a:gd name="connsiteX3" fmla="*/ 3798 w 7596"/>
                <a:gd name="connsiteY3" fmla="*/ 1318047 h 1352232"/>
                <a:gd name="connsiteX4" fmla="*/ 7597 w 7596"/>
                <a:gd name="connsiteY4" fmla="*/ 1321846 h 1352232"/>
                <a:gd name="connsiteX5" fmla="*/ 3798 w 7596"/>
                <a:gd name="connsiteY5" fmla="*/ 1352233 h 1352232"/>
                <a:gd name="connsiteX6" fmla="*/ 3798 w 7596"/>
                <a:gd name="connsiteY6" fmla="*/ 1352233 h 1352232"/>
                <a:gd name="connsiteX7" fmla="*/ 3798 w 7596"/>
                <a:gd name="connsiteY7" fmla="*/ 1299055 h 1352232"/>
                <a:gd name="connsiteX8" fmla="*/ 3798 w 7596"/>
                <a:gd name="connsiteY8" fmla="*/ 1299055 h 1352232"/>
                <a:gd name="connsiteX9" fmla="*/ 0 w 7596"/>
                <a:gd name="connsiteY9" fmla="*/ 1268668 h 1352232"/>
                <a:gd name="connsiteX10" fmla="*/ 3798 w 7596"/>
                <a:gd name="connsiteY10" fmla="*/ 1264869 h 1352232"/>
                <a:gd name="connsiteX11" fmla="*/ 7597 w 7596"/>
                <a:gd name="connsiteY11" fmla="*/ 1268668 h 1352232"/>
                <a:gd name="connsiteX12" fmla="*/ 3798 w 7596"/>
                <a:gd name="connsiteY12" fmla="*/ 1299055 h 1352232"/>
                <a:gd name="connsiteX13" fmla="*/ 3798 w 7596"/>
                <a:gd name="connsiteY13" fmla="*/ 1299055 h 1352232"/>
                <a:gd name="connsiteX14" fmla="*/ 3798 w 7596"/>
                <a:gd name="connsiteY14" fmla="*/ 1249676 h 1352232"/>
                <a:gd name="connsiteX15" fmla="*/ 3798 w 7596"/>
                <a:gd name="connsiteY15" fmla="*/ 1249676 h 1352232"/>
                <a:gd name="connsiteX16" fmla="*/ 0 w 7596"/>
                <a:gd name="connsiteY16" fmla="*/ 1219289 h 1352232"/>
                <a:gd name="connsiteX17" fmla="*/ 3798 w 7596"/>
                <a:gd name="connsiteY17" fmla="*/ 1215490 h 1352232"/>
                <a:gd name="connsiteX18" fmla="*/ 7597 w 7596"/>
                <a:gd name="connsiteY18" fmla="*/ 1219289 h 1352232"/>
                <a:gd name="connsiteX19" fmla="*/ 3798 w 7596"/>
                <a:gd name="connsiteY19" fmla="*/ 1249676 h 1352232"/>
                <a:gd name="connsiteX20" fmla="*/ 3798 w 7596"/>
                <a:gd name="connsiteY20" fmla="*/ 1249676 h 1352232"/>
                <a:gd name="connsiteX21" fmla="*/ 3798 w 7596"/>
                <a:gd name="connsiteY21" fmla="*/ 1196498 h 1352232"/>
                <a:gd name="connsiteX22" fmla="*/ 3798 w 7596"/>
                <a:gd name="connsiteY22" fmla="*/ 1196498 h 1352232"/>
                <a:gd name="connsiteX23" fmla="*/ 0 w 7596"/>
                <a:gd name="connsiteY23" fmla="*/ 1166111 h 1352232"/>
                <a:gd name="connsiteX24" fmla="*/ 3798 w 7596"/>
                <a:gd name="connsiteY24" fmla="*/ 1162313 h 1352232"/>
                <a:gd name="connsiteX25" fmla="*/ 7597 w 7596"/>
                <a:gd name="connsiteY25" fmla="*/ 1166111 h 1352232"/>
                <a:gd name="connsiteX26" fmla="*/ 3798 w 7596"/>
                <a:gd name="connsiteY26" fmla="*/ 1196498 h 1352232"/>
                <a:gd name="connsiteX27" fmla="*/ 3798 w 7596"/>
                <a:gd name="connsiteY27" fmla="*/ 1196498 h 1352232"/>
                <a:gd name="connsiteX28" fmla="*/ 3798 w 7596"/>
                <a:gd name="connsiteY28" fmla="*/ 1143321 h 1352232"/>
                <a:gd name="connsiteX29" fmla="*/ 3798 w 7596"/>
                <a:gd name="connsiteY29" fmla="*/ 1143321 h 1352232"/>
                <a:gd name="connsiteX30" fmla="*/ 0 w 7596"/>
                <a:gd name="connsiteY30" fmla="*/ 1112933 h 1352232"/>
                <a:gd name="connsiteX31" fmla="*/ 3798 w 7596"/>
                <a:gd name="connsiteY31" fmla="*/ 1109135 h 1352232"/>
                <a:gd name="connsiteX32" fmla="*/ 7597 w 7596"/>
                <a:gd name="connsiteY32" fmla="*/ 1112933 h 1352232"/>
                <a:gd name="connsiteX33" fmla="*/ 3798 w 7596"/>
                <a:gd name="connsiteY33" fmla="*/ 1143321 h 1352232"/>
                <a:gd name="connsiteX34" fmla="*/ 3798 w 7596"/>
                <a:gd name="connsiteY34" fmla="*/ 1143321 h 1352232"/>
                <a:gd name="connsiteX35" fmla="*/ 3798 w 7596"/>
                <a:gd name="connsiteY35" fmla="*/ 1090143 h 1352232"/>
                <a:gd name="connsiteX36" fmla="*/ 3798 w 7596"/>
                <a:gd name="connsiteY36" fmla="*/ 1090143 h 1352232"/>
                <a:gd name="connsiteX37" fmla="*/ 0 w 7596"/>
                <a:gd name="connsiteY37" fmla="*/ 1059756 h 1352232"/>
                <a:gd name="connsiteX38" fmla="*/ 3798 w 7596"/>
                <a:gd name="connsiteY38" fmla="*/ 1055957 h 1352232"/>
                <a:gd name="connsiteX39" fmla="*/ 7597 w 7596"/>
                <a:gd name="connsiteY39" fmla="*/ 1059756 h 1352232"/>
                <a:gd name="connsiteX40" fmla="*/ 3798 w 7596"/>
                <a:gd name="connsiteY40" fmla="*/ 1090143 h 1352232"/>
                <a:gd name="connsiteX41" fmla="*/ 3798 w 7596"/>
                <a:gd name="connsiteY41" fmla="*/ 1090143 h 1352232"/>
                <a:gd name="connsiteX42" fmla="*/ 3798 w 7596"/>
                <a:gd name="connsiteY42" fmla="*/ 1036965 h 1352232"/>
                <a:gd name="connsiteX43" fmla="*/ 3798 w 7596"/>
                <a:gd name="connsiteY43" fmla="*/ 1036965 h 1352232"/>
                <a:gd name="connsiteX44" fmla="*/ 0 w 7596"/>
                <a:gd name="connsiteY44" fmla="*/ 1006578 h 1352232"/>
                <a:gd name="connsiteX45" fmla="*/ 3798 w 7596"/>
                <a:gd name="connsiteY45" fmla="*/ 1002780 h 1352232"/>
                <a:gd name="connsiteX46" fmla="*/ 7597 w 7596"/>
                <a:gd name="connsiteY46" fmla="*/ 1006578 h 1352232"/>
                <a:gd name="connsiteX47" fmla="*/ 3798 w 7596"/>
                <a:gd name="connsiteY47" fmla="*/ 1036965 h 1352232"/>
                <a:gd name="connsiteX48" fmla="*/ 3798 w 7596"/>
                <a:gd name="connsiteY48" fmla="*/ 1036965 h 1352232"/>
                <a:gd name="connsiteX49" fmla="*/ 3798 w 7596"/>
                <a:gd name="connsiteY49" fmla="*/ 983788 h 1352232"/>
                <a:gd name="connsiteX50" fmla="*/ 3798 w 7596"/>
                <a:gd name="connsiteY50" fmla="*/ 983788 h 1352232"/>
                <a:gd name="connsiteX51" fmla="*/ 0 w 7596"/>
                <a:gd name="connsiteY51" fmla="*/ 953400 h 1352232"/>
                <a:gd name="connsiteX52" fmla="*/ 3798 w 7596"/>
                <a:gd name="connsiteY52" fmla="*/ 949602 h 1352232"/>
                <a:gd name="connsiteX53" fmla="*/ 7597 w 7596"/>
                <a:gd name="connsiteY53" fmla="*/ 953400 h 1352232"/>
                <a:gd name="connsiteX54" fmla="*/ 3798 w 7596"/>
                <a:gd name="connsiteY54" fmla="*/ 983788 h 1352232"/>
                <a:gd name="connsiteX55" fmla="*/ 3798 w 7596"/>
                <a:gd name="connsiteY55" fmla="*/ 983788 h 1352232"/>
                <a:gd name="connsiteX56" fmla="*/ 3798 w 7596"/>
                <a:gd name="connsiteY56" fmla="*/ 930610 h 1352232"/>
                <a:gd name="connsiteX57" fmla="*/ 3798 w 7596"/>
                <a:gd name="connsiteY57" fmla="*/ 930610 h 1352232"/>
                <a:gd name="connsiteX58" fmla="*/ 0 w 7596"/>
                <a:gd name="connsiteY58" fmla="*/ 900222 h 1352232"/>
                <a:gd name="connsiteX59" fmla="*/ 3798 w 7596"/>
                <a:gd name="connsiteY59" fmla="*/ 896424 h 1352232"/>
                <a:gd name="connsiteX60" fmla="*/ 7597 w 7596"/>
                <a:gd name="connsiteY60" fmla="*/ 900222 h 1352232"/>
                <a:gd name="connsiteX61" fmla="*/ 3798 w 7596"/>
                <a:gd name="connsiteY61" fmla="*/ 930610 h 1352232"/>
                <a:gd name="connsiteX62" fmla="*/ 3798 w 7596"/>
                <a:gd name="connsiteY62" fmla="*/ 930610 h 1352232"/>
                <a:gd name="connsiteX63" fmla="*/ 3798 w 7596"/>
                <a:gd name="connsiteY63" fmla="*/ 877432 h 1352232"/>
                <a:gd name="connsiteX64" fmla="*/ 3798 w 7596"/>
                <a:gd name="connsiteY64" fmla="*/ 877432 h 1352232"/>
                <a:gd name="connsiteX65" fmla="*/ 0 w 7596"/>
                <a:gd name="connsiteY65" fmla="*/ 847045 h 1352232"/>
                <a:gd name="connsiteX66" fmla="*/ 3798 w 7596"/>
                <a:gd name="connsiteY66" fmla="*/ 843246 h 1352232"/>
                <a:gd name="connsiteX67" fmla="*/ 7597 w 7596"/>
                <a:gd name="connsiteY67" fmla="*/ 847045 h 1352232"/>
                <a:gd name="connsiteX68" fmla="*/ 3798 w 7596"/>
                <a:gd name="connsiteY68" fmla="*/ 877432 h 1352232"/>
                <a:gd name="connsiteX69" fmla="*/ 3798 w 7596"/>
                <a:gd name="connsiteY69" fmla="*/ 877432 h 1352232"/>
                <a:gd name="connsiteX70" fmla="*/ 3798 w 7596"/>
                <a:gd name="connsiteY70" fmla="*/ 824254 h 1352232"/>
                <a:gd name="connsiteX71" fmla="*/ 3798 w 7596"/>
                <a:gd name="connsiteY71" fmla="*/ 824254 h 1352232"/>
                <a:gd name="connsiteX72" fmla="*/ 0 w 7596"/>
                <a:gd name="connsiteY72" fmla="*/ 793867 h 1352232"/>
                <a:gd name="connsiteX73" fmla="*/ 3798 w 7596"/>
                <a:gd name="connsiteY73" fmla="*/ 790069 h 1352232"/>
                <a:gd name="connsiteX74" fmla="*/ 7597 w 7596"/>
                <a:gd name="connsiteY74" fmla="*/ 793867 h 1352232"/>
                <a:gd name="connsiteX75" fmla="*/ 3798 w 7596"/>
                <a:gd name="connsiteY75" fmla="*/ 824254 h 1352232"/>
                <a:gd name="connsiteX76" fmla="*/ 3798 w 7596"/>
                <a:gd name="connsiteY76" fmla="*/ 824254 h 1352232"/>
                <a:gd name="connsiteX77" fmla="*/ 3798 w 7596"/>
                <a:gd name="connsiteY77" fmla="*/ 774875 h 1352232"/>
                <a:gd name="connsiteX78" fmla="*/ 3798 w 7596"/>
                <a:gd name="connsiteY78" fmla="*/ 774875 h 1352232"/>
                <a:gd name="connsiteX79" fmla="*/ 0 w 7596"/>
                <a:gd name="connsiteY79" fmla="*/ 744488 h 1352232"/>
                <a:gd name="connsiteX80" fmla="*/ 3798 w 7596"/>
                <a:gd name="connsiteY80" fmla="*/ 740689 h 1352232"/>
                <a:gd name="connsiteX81" fmla="*/ 7597 w 7596"/>
                <a:gd name="connsiteY81" fmla="*/ 744488 h 1352232"/>
                <a:gd name="connsiteX82" fmla="*/ 3798 w 7596"/>
                <a:gd name="connsiteY82" fmla="*/ 774875 h 1352232"/>
                <a:gd name="connsiteX83" fmla="*/ 3798 w 7596"/>
                <a:gd name="connsiteY83" fmla="*/ 774875 h 1352232"/>
                <a:gd name="connsiteX84" fmla="*/ 3798 w 7596"/>
                <a:gd name="connsiteY84" fmla="*/ 721697 h 1352232"/>
                <a:gd name="connsiteX85" fmla="*/ 3798 w 7596"/>
                <a:gd name="connsiteY85" fmla="*/ 721697 h 1352232"/>
                <a:gd name="connsiteX86" fmla="*/ 0 w 7596"/>
                <a:gd name="connsiteY86" fmla="*/ 691310 h 1352232"/>
                <a:gd name="connsiteX87" fmla="*/ 3798 w 7596"/>
                <a:gd name="connsiteY87" fmla="*/ 687512 h 1352232"/>
                <a:gd name="connsiteX88" fmla="*/ 7597 w 7596"/>
                <a:gd name="connsiteY88" fmla="*/ 691310 h 1352232"/>
                <a:gd name="connsiteX89" fmla="*/ 3798 w 7596"/>
                <a:gd name="connsiteY89" fmla="*/ 721697 h 1352232"/>
                <a:gd name="connsiteX90" fmla="*/ 3798 w 7596"/>
                <a:gd name="connsiteY90" fmla="*/ 721697 h 1352232"/>
                <a:gd name="connsiteX91" fmla="*/ 3798 w 7596"/>
                <a:gd name="connsiteY91" fmla="*/ 668520 h 1352232"/>
                <a:gd name="connsiteX92" fmla="*/ 3798 w 7596"/>
                <a:gd name="connsiteY92" fmla="*/ 668520 h 1352232"/>
                <a:gd name="connsiteX93" fmla="*/ 0 w 7596"/>
                <a:gd name="connsiteY93" fmla="*/ 638132 h 1352232"/>
                <a:gd name="connsiteX94" fmla="*/ 3798 w 7596"/>
                <a:gd name="connsiteY94" fmla="*/ 634334 h 1352232"/>
                <a:gd name="connsiteX95" fmla="*/ 7597 w 7596"/>
                <a:gd name="connsiteY95" fmla="*/ 638132 h 1352232"/>
                <a:gd name="connsiteX96" fmla="*/ 3798 w 7596"/>
                <a:gd name="connsiteY96" fmla="*/ 668520 h 1352232"/>
                <a:gd name="connsiteX97" fmla="*/ 3798 w 7596"/>
                <a:gd name="connsiteY97" fmla="*/ 668520 h 1352232"/>
                <a:gd name="connsiteX98" fmla="*/ 3798 w 7596"/>
                <a:gd name="connsiteY98" fmla="*/ 615342 h 1352232"/>
                <a:gd name="connsiteX99" fmla="*/ 3798 w 7596"/>
                <a:gd name="connsiteY99" fmla="*/ 615342 h 1352232"/>
                <a:gd name="connsiteX100" fmla="*/ 0 w 7596"/>
                <a:gd name="connsiteY100" fmla="*/ 584955 h 1352232"/>
                <a:gd name="connsiteX101" fmla="*/ 3798 w 7596"/>
                <a:gd name="connsiteY101" fmla="*/ 581156 h 1352232"/>
                <a:gd name="connsiteX102" fmla="*/ 7597 w 7596"/>
                <a:gd name="connsiteY102" fmla="*/ 584955 h 1352232"/>
                <a:gd name="connsiteX103" fmla="*/ 3798 w 7596"/>
                <a:gd name="connsiteY103" fmla="*/ 615342 h 1352232"/>
                <a:gd name="connsiteX104" fmla="*/ 3798 w 7596"/>
                <a:gd name="connsiteY104" fmla="*/ 615342 h 1352232"/>
                <a:gd name="connsiteX105" fmla="*/ 3798 w 7596"/>
                <a:gd name="connsiteY105" fmla="*/ 562164 h 1352232"/>
                <a:gd name="connsiteX106" fmla="*/ 3798 w 7596"/>
                <a:gd name="connsiteY106" fmla="*/ 562164 h 1352232"/>
                <a:gd name="connsiteX107" fmla="*/ 0 w 7596"/>
                <a:gd name="connsiteY107" fmla="*/ 531777 h 1352232"/>
                <a:gd name="connsiteX108" fmla="*/ 3798 w 7596"/>
                <a:gd name="connsiteY108" fmla="*/ 527979 h 1352232"/>
                <a:gd name="connsiteX109" fmla="*/ 7597 w 7596"/>
                <a:gd name="connsiteY109" fmla="*/ 531777 h 1352232"/>
                <a:gd name="connsiteX110" fmla="*/ 3798 w 7596"/>
                <a:gd name="connsiteY110" fmla="*/ 562164 h 1352232"/>
                <a:gd name="connsiteX111" fmla="*/ 3798 w 7596"/>
                <a:gd name="connsiteY111" fmla="*/ 562164 h 1352232"/>
                <a:gd name="connsiteX112" fmla="*/ 3798 w 7596"/>
                <a:gd name="connsiteY112" fmla="*/ 508987 h 1352232"/>
                <a:gd name="connsiteX113" fmla="*/ 3798 w 7596"/>
                <a:gd name="connsiteY113" fmla="*/ 508987 h 1352232"/>
                <a:gd name="connsiteX114" fmla="*/ 0 w 7596"/>
                <a:gd name="connsiteY114" fmla="*/ 478599 h 1352232"/>
                <a:gd name="connsiteX115" fmla="*/ 3798 w 7596"/>
                <a:gd name="connsiteY115" fmla="*/ 474801 h 1352232"/>
                <a:gd name="connsiteX116" fmla="*/ 7597 w 7596"/>
                <a:gd name="connsiteY116" fmla="*/ 478599 h 1352232"/>
                <a:gd name="connsiteX117" fmla="*/ 3798 w 7596"/>
                <a:gd name="connsiteY117" fmla="*/ 508987 h 1352232"/>
                <a:gd name="connsiteX118" fmla="*/ 3798 w 7596"/>
                <a:gd name="connsiteY118" fmla="*/ 508987 h 1352232"/>
                <a:gd name="connsiteX119" fmla="*/ 3798 w 7596"/>
                <a:gd name="connsiteY119" fmla="*/ 455809 h 1352232"/>
                <a:gd name="connsiteX120" fmla="*/ 3798 w 7596"/>
                <a:gd name="connsiteY120" fmla="*/ 455809 h 1352232"/>
                <a:gd name="connsiteX121" fmla="*/ 0 w 7596"/>
                <a:gd name="connsiteY121" fmla="*/ 425421 h 1352232"/>
                <a:gd name="connsiteX122" fmla="*/ 3798 w 7596"/>
                <a:gd name="connsiteY122" fmla="*/ 421623 h 1352232"/>
                <a:gd name="connsiteX123" fmla="*/ 7597 w 7596"/>
                <a:gd name="connsiteY123" fmla="*/ 425421 h 1352232"/>
                <a:gd name="connsiteX124" fmla="*/ 3798 w 7596"/>
                <a:gd name="connsiteY124" fmla="*/ 455809 h 1352232"/>
                <a:gd name="connsiteX125" fmla="*/ 3798 w 7596"/>
                <a:gd name="connsiteY125" fmla="*/ 455809 h 1352232"/>
                <a:gd name="connsiteX126" fmla="*/ 3798 w 7596"/>
                <a:gd name="connsiteY126" fmla="*/ 402631 h 1352232"/>
                <a:gd name="connsiteX127" fmla="*/ 3798 w 7596"/>
                <a:gd name="connsiteY127" fmla="*/ 402631 h 1352232"/>
                <a:gd name="connsiteX128" fmla="*/ 0 w 7596"/>
                <a:gd name="connsiteY128" fmla="*/ 372244 h 1352232"/>
                <a:gd name="connsiteX129" fmla="*/ 3798 w 7596"/>
                <a:gd name="connsiteY129" fmla="*/ 368445 h 1352232"/>
                <a:gd name="connsiteX130" fmla="*/ 7597 w 7596"/>
                <a:gd name="connsiteY130" fmla="*/ 372244 h 1352232"/>
                <a:gd name="connsiteX131" fmla="*/ 3798 w 7596"/>
                <a:gd name="connsiteY131" fmla="*/ 402631 h 1352232"/>
                <a:gd name="connsiteX132" fmla="*/ 3798 w 7596"/>
                <a:gd name="connsiteY132" fmla="*/ 402631 h 1352232"/>
                <a:gd name="connsiteX133" fmla="*/ 3798 w 7596"/>
                <a:gd name="connsiteY133" fmla="*/ 353252 h 1352232"/>
                <a:gd name="connsiteX134" fmla="*/ 3798 w 7596"/>
                <a:gd name="connsiteY134" fmla="*/ 353252 h 1352232"/>
                <a:gd name="connsiteX135" fmla="*/ 0 w 7596"/>
                <a:gd name="connsiteY135" fmla="*/ 322865 h 1352232"/>
                <a:gd name="connsiteX136" fmla="*/ 3798 w 7596"/>
                <a:gd name="connsiteY136" fmla="*/ 319066 h 1352232"/>
                <a:gd name="connsiteX137" fmla="*/ 7597 w 7596"/>
                <a:gd name="connsiteY137" fmla="*/ 322865 h 1352232"/>
                <a:gd name="connsiteX138" fmla="*/ 3798 w 7596"/>
                <a:gd name="connsiteY138" fmla="*/ 353252 h 1352232"/>
                <a:gd name="connsiteX139" fmla="*/ 3798 w 7596"/>
                <a:gd name="connsiteY139" fmla="*/ 353252 h 1352232"/>
                <a:gd name="connsiteX140" fmla="*/ 3798 w 7596"/>
                <a:gd name="connsiteY140" fmla="*/ 300074 h 1352232"/>
                <a:gd name="connsiteX141" fmla="*/ 3798 w 7596"/>
                <a:gd name="connsiteY141" fmla="*/ 300074 h 1352232"/>
                <a:gd name="connsiteX142" fmla="*/ 0 w 7596"/>
                <a:gd name="connsiteY142" fmla="*/ 269687 h 1352232"/>
                <a:gd name="connsiteX143" fmla="*/ 3798 w 7596"/>
                <a:gd name="connsiteY143" fmla="*/ 265889 h 1352232"/>
                <a:gd name="connsiteX144" fmla="*/ 7597 w 7596"/>
                <a:gd name="connsiteY144" fmla="*/ 269687 h 1352232"/>
                <a:gd name="connsiteX145" fmla="*/ 3798 w 7596"/>
                <a:gd name="connsiteY145" fmla="*/ 300074 h 1352232"/>
                <a:gd name="connsiteX146" fmla="*/ 3798 w 7596"/>
                <a:gd name="connsiteY146" fmla="*/ 300074 h 1352232"/>
                <a:gd name="connsiteX147" fmla="*/ 3798 w 7596"/>
                <a:gd name="connsiteY147" fmla="*/ 246896 h 1352232"/>
                <a:gd name="connsiteX148" fmla="*/ 3798 w 7596"/>
                <a:gd name="connsiteY148" fmla="*/ 246896 h 1352232"/>
                <a:gd name="connsiteX149" fmla="*/ 0 w 7596"/>
                <a:gd name="connsiteY149" fmla="*/ 216509 h 1352232"/>
                <a:gd name="connsiteX150" fmla="*/ 3798 w 7596"/>
                <a:gd name="connsiteY150" fmla="*/ 212711 h 1352232"/>
                <a:gd name="connsiteX151" fmla="*/ 7597 w 7596"/>
                <a:gd name="connsiteY151" fmla="*/ 216509 h 1352232"/>
                <a:gd name="connsiteX152" fmla="*/ 3798 w 7596"/>
                <a:gd name="connsiteY152" fmla="*/ 246896 h 1352232"/>
                <a:gd name="connsiteX153" fmla="*/ 3798 w 7596"/>
                <a:gd name="connsiteY153" fmla="*/ 246896 h 1352232"/>
                <a:gd name="connsiteX154" fmla="*/ 3798 w 7596"/>
                <a:gd name="connsiteY154" fmla="*/ 193719 h 1352232"/>
                <a:gd name="connsiteX155" fmla="*/ 3798 w 7596"/>
                <a:gd name="connsiteY155" fmla="*/ 193719 h 1352232"/>
                <a:gd name="connsiteX156" fmla="*/ 0 w 7596"/>
                <a:gd name="connsiteY156" fmla="*/ 163331 h 1352232"/>
                <a:gd name="connsiteX157" fmla="*/ 3798 w 7596"/>
                <a:gd name="connsiteY157" fmla="*/ 159533 h 1352232"/>
                <a:gd name="connsiteX158" fmla="*/ 7597 w 7596"/>
                <a:gd name="connsiteY158" fmla="*/ 163331 h 1352232"/>
                <a:gd name="connsiteX159" fmla="*/ 3798 w 7596"/>
                <a:gd name="connsiteY159" fmla="*/ 193719 h 1352232"/>
                <a:gd name="connsiteX160" fmla="*/ 3798 w 7596"/>
                <a:gd name="connsiteY160" fmla="*/ 193719 h 1352232"/>
                <a:gd name="connsiteX161" fmla="*/ 3798 w 7596"/>
                <a:gd name="connsiteY161" fmla="*/ 140541 h 1352232"/>
                <a:gd name="connsiteX162" fmla="*/ 3798 w 7596"/>
                <a:gd name="connsiteY162" fmla="*/ 140541 h 1352232"/>
                <a:gd name="connsiteX163" fmla="*/ 0 w 7596"/>
                <a:gd name="connsiteY163" fmla="*/ 110154 h 1352232"/>
                <a:gd name="connsiteX164" fmla="*/ 3798 w 7596"/>
                <a:gd name="connsiteY164" fmla="*/ 106355 h 1352232"/>
                <a:gd name="connsiteX165" fmla="*/ 7597 w 7596"/>
                <a:gd name="connsiteY165" fmla="*/ 110154 h 1352232"/>
                <a:gd name="connsiteX166" fmla="*/ 3798 w 7596"/>
                <a:gd name="connsiteY166" fmla="*/ 140541 h 1352232"/>
                <a:gd name="connsiteX167" fmla="*/ 3798 w 7596"/>
                <a:gd name="connsiteY167" fmla="*/ 140541 h 1352232"/>
                <a:gd name="connsiteX168" fmla="*/ 3798 w 7596"/>
                <a:gd name="connsiteY168" fmla="*/ 87363 h 1352232"/>
                <a:gd name="connsiteX169" fmla="*/ 3798 w 7596"/>
                <a:gd name="connsiteY169" fmla="*/ 87363 h 1352232"/>
                <a:gd name="connsiteX170" fmla="*/ 0 w 7596"/>
                <a:gd name="connsiteY170" fmla="*/ 56976 h 1352232"/>
                <a:gd name="connsiteX171" fmla="*/ 3798 w 7596"/>
                <a:gd name="connsiteY171" fmla="*/ 53178 h 1352232"/>
                <a:gd name="connsiteX172" fmla="*/ 7597 w 7596"/>
                <a:gd name="connsiteY172" fmla="*/ 56976 h 1352232"/>
                <a:gd name="connsiteX173" fmla="*/ 3798 w 7596"/>
                <a:gd name="connsiteY173" fmla="*/ 87363 h 1352232"/>
                <a:gd name="connsiteX174" fmla="*/ 3798 w 7596"/>
                <a:gd name="connsiteY174" fmla="*/ 87363 h 1352232"/>
                <a:gd name="connsiteX175" fmla="*/ 3798 w 7596"/>
                <a:gd name="connsiteY175" fmla="*/ 34186 h 1352232"/>
                <a:gd name="connsiteX176" fmla="*/ 3798 w 7596"/>
                <a:gd name="connsiteY176" fmla="*/ 34186 h 1352232"/>
                <a:gd name="connsiteX177" fmla="*/ 0 w 7596"/>
                <a:gd name="connsiteY177" fmla="*/ 3798 h 1352232"/>
                <a:gd name="connsiteX178" fmla="*/ 3798 w 7596"/>
                <a:gd name="connsiteY178" fmla="*/ 0 h 1352232"/>
                <a:gd name="connsiteX179" fmla="*/ 7597 w 7596"/>
                <a:gd name="connsiteY179" fmla="*/ 3798 h 1352232"/>
                <a:gd name="connsiteX180" fmla="*/ 3798 w 7596"/>
                <a:gd name="connsiteY180" fmla="*/ 34186 h 1352232"/>
                <a:gd name="connsiteX181" fmla="*/ 3798 w 7596"/>
                <a:gd name="connsiteY181" fmla="*/ 34186 h 135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7596" h="1352232">
                  <a:moveTo>
                    <a:pt x="3798" y="1352233"/>
                  </a:moveTo>
                  <a:cubicBezTo>
                    <a:pt x="0" y="1352233"/>
                    <a:pt x="0" y="1352233"/>
                    <a:pt x="3798" y="1352233"/>
                  </a:cubicBezTo>
                  <a:lnTo>
                    <a:pt x="0" y="1321846"/>
                  </a:lnTo>
                  <a:cubicBezTo>
                    <a:pt x="0" y="1321846"/>
                    <a:pt x="0" y="1318047"/>
                    <a:pt x="3798" y="1318047"/>
                  </a:cubicBezTo>
                  <a:cubicBezTo>
                    <a:pt x="3798" y="1318047"/>
                    <a:pt x="7597" y="1318047"/>
                    <a:pt x="7597" y="1321846"/>
                  </a:cubicBezTo>
                  <a:lnTo>
                    <a:pt x="3798" y="1352233"/>
                  </a:lnTo>
                  <a:cubicBezTo>
                    <a:pt x="3798" y="1352233"/>
                    <a:pt x="3798" y="1352233"/>
                    <a:pt x="3798" y="1352233"/>
                  </a:cubicBezTo>
                  <a:close/>
                  <a:moveTo>
                    <a:pt x="3798" y="1299055"/>
                  </a:moveTo>
                  <a:cubicBezTo>
                    <a:pt x="0" y="1299055"/>
                    <a:pt x="0" y="1299055"/>
                    <a:pt x="3798" y="1299055"/>
                  </a:cubicBezTo>
                  <a:lnTo>
                    <a:pt x="0" y="1268668"/>
                  </a:lnTo>
                  <a:cubicBezTo>
                    <a:pt x="0" y="1268668"/>
                    <a:pt x="0" y="1264869"/>
                    <a:pt x="3798" y="1264869"/>
                  </a:cubicBezTo>
                  <a:cubicBezTo>
                    <a:pt x="3798" y="1264869"/>
                    <a:pt x="7597" y="1264869"/>
                    <a:pt x="7597" y="1268668"/>
                  </a:cubicBezTo>
                  <a:lnTo>
                    <a:pt x="3798" y="1299055"/>
                  </a:lnTo>
                  <a:cubicBezTo>
                    <a:pt x="3798" y="1299055"/>
                    <a:pt x="3798" y="1299055"/>
                    <a:pt x="3798" y="1299055"/>
                  </a:cubicBezTo>
                  <a:close/>
                  <a:moveTo>
                    <a:pt x="3798" y="1249676"/>
                  </a:moveTo>
                  <a:cubicBezTo>
                    <a:pt x="0" y="1249676"/>
                    <a:pt x="0" y="1245877"/>
                    <a:pt x="3798" y="1249676"/>
                  </a:cubicBezTo>
                  <a:lnTo>
                    <a:pt x="0" y="1219289"/>
                  </a:lnTo>
                  <a:cubicBezTo>
                    <a:pt x="0" y="1219289"/>
                    <a:pt x="0" y="1215490"/>
                    <a:pt x="3798" y="1215490"/>
                  </a:cubicBezTo>
                  <a:cubicBezTo>
                    <a:pt x="3798" y="1215490"/>
                    <a:pt x="7597" y="1215490"/>
                    <a:pt x="7597" y="1219289"/>
                  </a:cubicBezTo>
                  <a:lnTo>
                    <a:pt x="3798" y="1249676"/>
                  </a:lnTo>
                  <a:cubicBezTo>
                    <a:pt x="3798" y="1245877"/>
                    <a:pt x="3798" y="1249676"/>
                    <a:pt x="3798" y="1249676"/>
                  </a:cubicBezTo>
                  <a:close/>
                  <a:moveTo>
                    <a:pt x="3798" y="1196498"/>
                  </a:moveTo>
                  <a:cubicBezTo>
                    <a:pt x="0" y="1196498"/>
                    <a:pt x="0" y="1192700"/>
                    <a:pt x="3798" y="1196498"/>
                  </a:cubicBezTo>
                  <a:lnTo>
                    <a:pt x="0" y="1166111"/>
                  </a:lnTo>
                  <a:cubicBezTo>
                    <a:pt x="0" y="1166111"/>
                    <a:pt x="0" y="1162313"/>
                    <a:pt x="3798" y="1162313"/>
                  </a:cubicBezTo>
                  <a:cubicBezTo>
                    <a:pt x="3798" y="1162313"/>
                    <a:pt x="7597" y="1162313"/>
                    <a:pt x="7597" y="1166111"/>
                  </a:cubicBezTo>
                  <a:lnTo>
                    <a:pt x="3798" y="1196498"/>
                  </a:lnTo>
                  <a:cubicBezTo>
                    <a:pt x="3798" y="1192700"/>
                    <a:pt x="3798" y="1196498"/>
                    <a:pt x="3798" y="1196498"/>
                  </a:cubicBezTo>
                  <a:close/>
                  <a:moveTo>
                    <a:pt x="3798" y="1143321"/>
                  </a:moveTo>
                  <a:cubicBezTo>
                    <a:pt x="0" y="1143321"/>
                    <a:pt x="0" y="1139522"/>
                    <a:pt x="3798" y="1143321"/>
                  </a:cubicBezTo>
                  <a:lnTo>
                    <a:pt x="0" y="1112933"/>
                  </a:lnTo>
                  <a:cubicBezTo>
                    <a:pt x="0" y="1112933"/>
                    <a:pt x="0" y="1109135"/>
                    <a:pt x="3798" y="1109135"/>
                  </a:cubicBezTo>
                  <a:cubicBezTo>
                    <a:pt x="3798" y="1109135"/>
                    <a:pt x="7597" y="1109135"/>
                    <a:pt x="7597" y="1112933"/>
                  </a:cubicBezTo>
                  <a:lnTo>
                    <a:pt x="3798" y="1143321"/>
                  </a:lnTo>
                  <a:cubicBezTo>
                    <a:pt x="3798" y="1139522"/>
                    <a:pt x="3798" y="1143321"/>
                    <a:pt x="3798" y="1143321"/>
                  </a:cubicBezTo>
                  <a:close/>
                  <a:moveTo>
                    <a:pt x="3798" y="1090143"/>
                  </a:moveTo>
                  <a:cubicBezTo>
                    <a:pt x="0" y="1090143"/>
                    <a:pt x="0" y="1090143"/>
                    <a:pt x="3798" y="1090143"/>
                  </a:cubicBezTo>
                  <a:lnTo>
                    <a:pt x="0" y="1059756"/>
                  </a:lnTo>
                  <a:cubicBezTo>
                    <a:pt x="0" y="1059756"/>
                    <a:pt x="0" y="1055957"/>
                    <a:pt x="3798" y="1055957"/>
                  </a:cubicBezTo>
                  <a:cubicBezTo>
                    <a:pt x="3798" y="1055957"/>
                    <a:pt x="7597" y="1055957"/>
                    <a:pt x="7597" y="1059756"/>
                  </a:cubicBezTo>
                  <a:lnTo>
                    <a:pt x="3798" y="1090143"/>
                  </a:lnTo>
                  <a:cubicBezTo>
                    <a:pt x="3798" y="1090143"/>
                    <a:pt x="3798" y="1090143"/>
                    <a:pt x="3798" y="1090143"/>
                  </a:cubicBezTo>
                  <a:close/>
                  <a:moveTo>
                    <a:pt x="3798" y="1036965"/>
                  </a:moveTo>
                  <a:cubicBezTo>
                    <a:pt x="0" y="1036965"/>
                    <a:pt x="0" y="1036965"/>
                    <a:pt x="3798" y="1036965"/>
                  </a:cubicBezTo>
                  <a:lnTo>
                    <a:pt x="0" y="1006578"/>
                  </a:lnTo>
                  <a:cubicBezTo>
                    <a:pt x="0" y="1006578"/>
                    <a:pt x="0" y="1002780"/>
                    <a:pt x="3798" y="1002780"/>
                  </a:cubicBezTo>
                  <a:cubicBezTo>
                    <a:pt x="3798" y="1002780"/>
                    <a:pt x="7597" y="1002780"/>
                    <a:pt x="7597" y="1006578"/>
                  </a:cubicBezTo>
                  <a:lnTo>
                    <a:pt x="3798" y="1036965"/>
                  </a:lnTo>
                  <a:cubicBezTo>
                    <a:pt x="3798" y="1036965"/>
                    <a:pt x="3798" y="1036965"/>
                    <a:pt x="3798" y="1036965"/>
                  </a:cubicBezTo>
                  <a:close/>
                  <a:moveTo>
                    <a:pt x="3798" y="983788"/>
                  </a:moveTo>
                  <a:cubicBezTo>
                    <a:pt x="0" y="983788"/>
                    <a:pt x="0" y="983788"/>
                    <a:pt x="3798" y="983788"/>
                  </a:cubicBezTo>
                  <a:lnTo>
                    <a:pt x="0" y="953400"/>
                  </a:lnTo>
                  <a:cubicBezTo>
                    <a:pt x="0" y="953400"/>
                    <a:pt x="0" y="949602"/>
                    <a:pt x="3798" y="949602"/>
                  </a:cubicBezTo>
                  <a:cubicBezTo>
                    <a:pt x="3798" y="949602"/>
                    <a:pt x="7597" y="949602"/>
                    <a:pt x="7597" y="953400"/>
                  </a:cubicBezTo>
                  <a:lnTo>
                    <a:pt x="3798" y="983788"/>
                  </a:lnTo>
                  <a:cubicBezTo>
                    <a:pt x="3798" y="983788"/>
                    <a:pt x="3798" y="983788"/>
                    <a:pt x="3798" y="983788"/>
                  </a:cubicBezTo>
                  <a:close/>
                  <a:moveTo>
                    <a:pt x="3798" y="930610"/>
                  </a:moveTo>
                  <a:cubicBezTo>
                    <a:pt x="0" y="930610"/>
                    <a:pt x="0" y="930610"/>
                    <a:pt x="3798" y="930610"/>
                  </a:cubicBezTo>
                  <a:lnTo>
                    <a:pt x="0" y="900222"/>
                  </a:lnTo>
                  <a:cubicBezTo>
                    <a:pt x="0" y="900222"/>
                    <a:pt x="0" y="896424"/>
                    <a:pt x="3798" y="896424"/>
                  </a:cubicBezTo>
                  <a:cubicBezTo>
                    <a:pt x="3798" y="896424"/>
                    <a:pt x="7597" y="896424"/>
                    <a:pt x="7597" y="900222"/>
                  </a:cubicBezTo>
                  <a:lnTo>
                    <a:pt x="3798" y="930610"/>
                  </a:lnTo>
                  <a:cubicBezTo>
                    <a:pt x="3798" y="930610"/>
                    <a:pt x="3798" y="930610"/>
                    <a:pt x="3798" y="930610"/>
                  </a:cubicBezTo>
                  <a:close/>
                  <a:moveTo>
                    <a:pt x="3798" y="877432"/>
                  </a:moveTo>
                  <a:cubicBezTo>
                    <a:pt x="0" y="877432"/>
                    <a:pt x="0" y="877432"/>
                    <a:pt x="3798" y="877432"/>
                  </a:cubicBezTo>
                  <a:lnTo>
                    <a:pt x="0" y="847045"/>
                  </a:lnTo>
                  <a:cubicBezTo>
                    <a:pt x="0" y="847045"/>
                    <a:pt x="0" y="843246"/>
                    <a:pt x="3798" y="843246"/>
                  </a:cubicBezTo>
                  <a:cubicBezTo>
                    <a:pt x="3798" y="843246"/>
                    <a:pt x="7597" y="843246"/>
                    <a:pt x="7597" y="847045"/>
                  </a:cubicBezTo>
                  <a:lnTo>
                    <a:pt x="3798" y="877432"/>
                  </a:lnTo>
                  <a:cubicBezTo>
                    <a:pt x="3798" y="877432"/>
                    <a:pt x="3798" y="877432"/>
                    <a:pt x="3798" y="877432"/>
                  </a:cubicBezTo>
                  <a:close/>
                  <a:moveTo>
                    <a:pt x="3798" y="824254"/>
                  </a:moveTo>
                  <a:cubicBezTo>
                    <a:pt x="0" y="824254"/>
                    <a:pt x="0" y="824254"/>
                    <a:pt x="3798" y="824254"/>
                  </a:cubicBezTo>
                  <a:lnTo>
                    <a:pt x="0" y="793867"/>
                  </a:lnTo>
                  <a:cubicBezTo>
                    <a:pt x="0" y="793867"/>
                    <a:pt x="0" y="790069"/>
                    <a:pt x="3798" y="790069"/>
                  </a:cubicBezTo>
                  <a:cubicBezTo>
                    <a:pt x="3798" y="790069"/>
                    <a:pt x="7597" y="790069"/>
                    <a:pt x="7597" y="793867"/>
                  </a:cubicBezTo>
                  <a:lnTo>
                    <a:pt x="3798" y="824254"/>
                  </a:lnTo>
                  <a:cubicBezTo>
                    <a:pt x="3798" y="824254"/>
                    <a:pt x="3798" y="824254"/>
                    <a:pt x="3798" y="824254"/>
                  </a:cubicBezTo>
                  <a:close/>
                  <a:moveTo>
                    <a:pt x="3798" y="774875"/>
                  </a:moveTo>
                  <a:cubicBezTo>
                    <a:pt x="0" y="774875"/>
                    <a:pt x="0" y="771076"/>
                    <a:pt x="3798" y="774875"/>
                  </a:cubicBezTo>
                  <a:lnTo>
                    <a:pt x="0" y="744488"/>
                  </a:lnTo>
                  <a:cubicBezTo>
                    <a:pt x="0" y="744488"/>
                    <a:pt x="0" y="740689"/>
                    <a:pt x="3798" y="740689"/>
                  </a:cubicBezTo>
                  <a:cubicBezTo>
                    <a:pt x="3798" y="740689"/>
                    <a:pt x="7597" y="740689"/>
                    <a:pt x="7597" y="744488"/>
                  </a:cubicBezTo>
                  <a:lnTo>
                    <a:pt x="3798" y="774875"/>
                  </a:lnTo>
                  <a:cubicBezTo>
                    <a:pt x="3798" y="771076"/>
                    <a:pt x="3798" y="774875"/>
                    <a:pt x="3798" y="774875"/>
                  </a:cubicBezTo>
                  <a:close/>
                  <a:moveTo>
                    <a:pt x="3798" y="721697"/>
                  </a:moveTo>
                  <a:cubicBezTo>
                    <a:pt x="0" y="721697"/>
                    <a:pt x="0" y="717899"/>
                    <a:pt x="3798" y="721697"/>
                  </a:cubicBezTo>
                  <a:lnTo>
                    <a:pt x="0" y="691310"/>
                  </a:lnTo>
                  <a:cubicBezTo>
                    <a:pt x="0" y="691310"/>
                    <a:pt x="0" y="687512"/>
                    <a:pt x="3798" y="687512"/>
                  </a:cubicBezTo>
                  <a:cubicBezTo>
                    <a:pt x="3798" y="687512"/>
                    <a:pt x="7597" y="687512"/>
                    <a:pt x="7597" y="691310"/>
                  </a:cubicBezTo>
                  <a:lnTo>
                    <a:pt x="3798" y="721697"/>
                  </a:lnTo>
                  <a:cubicBezTo>
                    <a:pt x="3798" y="717899"/>
                    <a:pt x="3798" y="721697"/>
                    <a:pt x="3798" y="721697"/>
                  </a:cubicBezTo>
                  <a:close/>
                  <a:moveTo>
                    <a:pt x="3798" y="668520"/>
                  </a:moveTo>
                  <a:cubicBezTo>
                    <a:pt x="0" y="668520"/>
                    <a:pt x="0" y="664721"/>
                    <a:pt x="3798" y="668520"/>
                  </a:cubicBezTo>
                  <a:lnTo>
                    <a:pt x="0" y="638132"/>
                  </a:lnTo>
                  <a:cubicBezTo>
                    <a:pt x="0" y="638132"/>
                    <a:pt x="0" y="634334"/>
                    <a:pt x="3798" y="634334"/>
                  </a:cubicBezTo>
                  <a:cubicBezTo>
                    <a:pt x="3798" y="634334"/>
                    <a:pt x="7597" y="634334"/>
                    <a:pt x="7597" y="638132"/>
                  </a:cubicBezTo>
                  <a:lnTo>
                    <a:pt x="3798" y="668520"/>
                  </a:lnTo>
                  <a:cubicBezTo>
                    <a:pt x="3798" y="664721"/>
                    <a:pt x="3798" y="668520"/>
                    <a:pt x="3798" y="668520"/>
                  </a:cubicBezTo>
                  <a:close/>
                  <a:moveTo>
                    <a:pt x="3798" y="615342"/>
                  </a:moveTo>
                  <a:cubicBezTo>
                    <a:pt x="0" y="615342"/>
                    <a:pt x="0" y="615342"/>
                    <a:pt x="3798" y="615342"/>
                  </a:cubicBezTo>
                  <a:lnTo>
                    <a:pt x="0" y="584955"/>
                  </a:lnTo>
                  <a:cubicBezTo>
                    <a:pt x="0" y="584955"/>
                    <a:pt x="0" y="581156"/>
                    <a:pt x="3798" y="581156"/>
                  </a:cubicBezTo>
                  <a:cubicBezTo>
                    <a:pt x="3798" y="581156"/>
                    <a:pt x="7597" y="581156"/>
                    <a:pt x="7597" y="584955"/>
                  </a:cubicBezTo>
                  <a:lnTo>
                    <a:pt x="3798" y="615342"/>
                  </a:lnTo>
                  <a:cubicBezTo>
                    <a:pt x="3798" y="615342"/>
                    <a:pt x="3798" y="615342"/>
                    <a:pt x="3798" y="615342"/>
                  </a:cubicBezTo>
                  <a:close/>
                  <a:moveTo>
                    <a:pt x="3798" y="562164"/>
                  </a:moveTo>
                  <a:cubicBezTo>
                    <a:pt x="0" y="562164"/>
                    <a:pt x="0" y="562164"/>
                    <a:pt x="3798" y="562164"/>
                  </a:cubicBezTo>
                  <a:lnTo>
                    <a:pt x="0" y="531777"/>
                  </a:lnTo>
                  <a:cubicBezTo>
                    <a:pt x="0" y="531777"/>
                    <a:pt x="0" y="527979"/>
                    <a:pt x="3798" y="527979"/>
                  </a:cubicBezTo>
                  <a:cubicBezTo>
                    <a:pt x="3798" y="527979"/>
                    <a:pt x="7597" y="527979"/>
                    <a:pt x="7597" y="531777"/>
                  </a:cubicBezTo>
                  <a:lnTo>
                    <a:pt x="3798" y="562164"/>
                  </a:lnTo>
                  <a:cubicBezTo>
                    <a:pt x="3798" y="562164"/>
                    <a:pt x="3798" y="562164"/>
                    <a:pt x="3798" y="562164"/>
                  </a:cubicBezTo>
                  <a:close/>
                  <a:moveTo>
                    <a:pt x="3798" y="508987"/>
                  </a:moveTo>
                  <a:cubicBezTo>
                    <a:pt x="0" y="508987"/>
                    <a:pt x="0" y="508987"/>
                    <a:pt x="3798" y="508987"/>
                  </a:cubicBezTo>
                  <a:lnTo>
                    <a:pt x="0" y="478599"/>
                  </a:lnTo>
                  <a:cubicBezTo>
                    <a:pt x="0" y="478599"/>
                    <a:pt x="0" y="474801"/>
                    <a:pt x="3798" y="474801"/>
                  </a:cubicBezTo>
                  <a:cubicBezTo>
                    <a:pt x="3798" y="474801"/>
                    <a:pt x="7597" y="474801"/>
                    <a:pt x="7597" y="478599"/>
                  </a:cubicBezTo>
                  <a:lnTo>
                    <a:pt x="3798" y="508987"/>
                  </a:lnTo>
                  <a:cubicBezTo>
                    <a:pt x="3798" y="508987"/>
                    <a:pt x="3798" y="508987"/>
                    <a:pt x="3798" y="508987"/>
                  </a:cubicBezTo>
                  <a:close/>
                  <a:moveTo>
                    <a:pt x="3798" y="455809"/>
                  </a:moveTo>
                  <a:cubicBezTo>
                    <a:pt x="0" y="455809"/>
                    <a:pt x="0" y="455809"/>
                    <a:pt x="3798" y="455809"/>
                  </a:cubicBezTo>
                  <a:lnTo>
                    <a:pt x="0" y="425421"/>
                  </a:lnTo>
                  <a:cubicBezTo>
                    <a:pt x="0" y="425421"/>
                    <a:pt x="0" y="421623"/>
                    <a:pt x="3798" y="421623"/>
                  </a:cubicBezTo>
                  <a:cubicBezTo>
                    <a:pt x="3798" y="421623"/>
                    <a:pt x="7597" y="421623"/>
                    <a:pt x="7597" y="425421"/>
                  </a:cubicBezTo>
                  <a:lnTo>
                    <a:pt x="3798" y="455809"/>
                  </a:lnTo>
                  <a:cubicBezTo>
                    <a:pt x="3798" y="455809"/>
                    <a:pt x="3798" y="455809"/>
                    <a:pt x="3798" y="455809"/>
                  </a:cubicBezTo>
                  <a:close/>
                  <a:moveTo>
                    <a:pt x="3798" y="402631"/>
                  </a:moveTo>
                  <a:cubicBezTo>
                    <a:pt x="0" y="402631"/>
                    <a:pt x="0" y="402631"/>
                    <a:pt x="3798" y="402631"/>
                  </a:cubicBezTo>
                  <a:lnTo>
                    <a:pt x="0" y="372244"/>
                  </a:lnTo>
                  <a:cubicBezTo>
                    <a:pt x="0" y="372244"/>
                    <a:pt x="0" y="368445"/>
                    <a:pt x="3798" y="368445"/>
                  </a:cubicBezTo>
                  <a:cubicBezTo>
                    <a:pt x="3798" y="368445"/>
                    <a:pt x="7597" y="368445"/>
                    <a:pt x="7597" y="372244"/>
                  </a:cubicBezTo>
                  <a:lnTo>
                    <a:pt x="3798" y="402631"/>
                  </a:lnTo>
                  <a:cubicBezTo>
                    <a:pt x="3798" y="402631"/>
                    <a:pt x="3798" y="402631"/>
                    <a:pt x="3798" y="402631"/>
                  </a:cubicBezTo>
                  <a:close/>
                  <a:moveTo>
                    <a:pt x="3798" y="353252"/>
                  </a:moveTo>
                  <a:cubicBezTo>
                    <a:pt x="0" y="353252"/>
                    <a:pt x="0" y="349453"/>
                    <a:pt x="3798" y="353252"/>
                  </a:cubicBezTo>
                  <a:lnTo>
                    <a:pt x="0" y="322865"/>
                  </a:lnTo>
                  <a:cubicBezTo>
                    <a:pt x="0" y="322865"/>
                    <a:pt x="0" y="319066"/>
                    <a:pt x="3798" y="319066"/>
                  </a:cubicBezTo>
                  <a:cubicBezTo>
                    <a:pt x="3798" y="319066"/>
                    <a:pt x="7597" y="319066"/>
                    <a:pt x="7597" y="322865"/>
                  </a:cubicBezTo>
                  <a:lnTo>
                    <a:pt x="3798" y="353252"/>
                  </a:lnTo>
                  <a:cubicBezTo>
                    <a:pt x="3798" y="349453"/>
                    <a:pt x="3798" y="353252"/>
                    <a:pt x="3798" y="353252"/>
                  </a:cubicBezTo>
                  <a:close/>
                  <a:moveTo>
                    <a:pt x="3798" y="300074"/>
                  </a:moveTo>
                  <a:cubicBezTo>
                    <a:pt x="0" y="300074"/>
                    <a:pt x="0" y="296276"/>
                    <a:pt x="3798" y="300074"/>
                  </a:cubicBezTo>
                  <a:lnTo>
                    <a:pt x="0" y="269687"/>
                  </a:lnTo>
                  <a:cubicBezTo>
                    <a:pt x="0" y="269687"/>
                    <a:pt x="0" y="265889"/>
                    <a:pt x="3798" y="265889"/>
                  </a:cubicBezTo>
                  <a:cubicBezTo>
                    <a:pt x="3798" y="265889"/>
                    <a:pt x="7597" y="265889"/>
                    <a:pt x="7597" y="269687"/>
                  </a:cubicBezTo>
                  <a:lnTo>
                    <a:pt x="3798" y="300074"/>
                  </a:lnTo>
                  <a:cubicBezTo>
                    <a:pt x="3798" y="296276"/>
                    <a:pt x="3798" y="300074"/>
                    <a:pt x="3798" y="300074"/>
                  </a:cubicBezTo>
                  <a:close/>
                  <a:moveTo>
                    <a:pt x="3798" y="246896"/>
                  </a:moveTo>
                  <a:cubicBezTo>
                    <a:pt x="0" y="246896"/>
                    <a:pt x="0" y="243098"/>
                    <a:pt x="3798" y="246896"/>
                  </a:cubicBezTo>
                  <a:lnTo>
                    <a:pt x="0" y="216509"/>
                  </a:lnTo>
                  <a:cubicBezTo>
                    <a:pt x="0" y="216509"/>
                    <a:pt x="0" y="212711"/>
                    <a:pt x="3798" y="212711"/>
                  </a:cubicBezTo>
                  <a:cubicBezTo>
                    <a:pt x="3798" y="212711"/>
                    <a:pt x="7597" y="212711"/>
                    <a:pt x="7597" y="216509"/>
                  </a:cubicBezTo>
                  <a:lnTo>
                    <a:pt x="3798" y="246896"/>
                  </a:lnTo>
                  <a:cubicBezTo>
                    <a:pt x="3798" y="243098"/>
                    <a:pt x="3798" y="246896"/>
                    <a:pt x="3798" y="246896"/>
                  </a:cubicBezTo>
                  <a:close/>
                  <a:moveTo>
                    <a:pt x="3798" y="193719"/>
                  </a:moveTo>
                  <a:cubicBezTo>
                    <a:pt x="0" y="193719"/>
                    <a:pt x="0" y="193719"/>
                    <a:pt x="3798" y="193719"/>
                  </a:cubicBezTo>
                  <a:lnTo>
                    <a:pt x="0" y="163331"/>
                  </a:lnTo>
                  <a:cubicBezTo>
                    <a:pt x="0" y="163331"/>
                    <a:pt x="0" y="159533"/>
                    <a:pt x="3798" y="159533"/>
                  </a:cubicBezTo>
                  <a:cubicBezTo>
                    <a:pt x="3798" y="159533"/>
                    <a:pt x="7597" y="159533"/>
                    <a:pt x="7597" y="163331"/>
                  </a:cubicBezTo>
                  <a:lnTo>
                    <a:pt x="3798" y="193719"/>
                  </a:lnTo>
                  <a:cubicBezTo>
                    <a:pt x="3798" y="193719"/>
                    <a:pt x="3798" y="193719"/>
                    <a:pt x="3798" y="193719"/>
                  </a:cubicBezTo>
                  <a:close/>
                  <a:moveTo>
                    <a:pt x="3798" y="140541"/>
                  </a:moveTo>
                  <a:cubicBezTo>
                    <a:pt x="0" y="140541"/>
                    <a:pt x="0" y="140541"/>
                    <a:pt x="3798" y="140541"/>
                  </a:cubicBezTo>
                  <a:lnTo>
                    <a:pt x="0" y="110154"/>
                  </a:lnTo>
                  <a:cubicBezTo>
                    <a:pt x="0" y="110154"/>
                    <a:pt x="0" y="106355"/>
                    <a:pt x="3798" y="106355"/>
                  </a:cubicBezTo>
                  <a:cubicBezTo>
                    <a:pt x="3798" y="106355"/>
                    <a:pt x="7597" y="106355"/>
                    <a:pt x="7597" y="110154"/>
                  </a:cubicBezTo>
                  <a:lnTo>
                    <a:pt x="3798" y="140541"/>
                  </a:lnTo>
                  <a:cubicBezTo>
                    <a:pt x="3798" y="140541"/>
                    <a:pt x="3798" y="140541"/>
                    <a:pt x="3798" y="140541"/>
                  </a:cubicBezTo>
                  <a:close/>
                  <a:moveTo>
                    <a:pt x="3798" y="87363"/>
                  </a:moveTo>
                  <a:cubicBezTo>
                    <a:pt x="0" y="87363"/>
                    <a:pt x="0" y="87363"/>
                    <a:pt x="3798" y="87363"/>
                  </a:cubicBezTo>
                  <a:lnTo>
                    <a:pt x="0" y="56976"/>
                  </a:lnTo>
                  <a:cubicBezTo>
                    <a:pt x="0" y="56976"/>
                    <a:pt x="0" y="53178"/>
                    <a:pt x="3798" y="53178"/>
                  </a:cubicBezTo>
                  <a:cubicBezTo>
                    <a:pt x="3798" y="53178"/>
                    <a:pt x="7597" y="53178"/>
                    <a:pt x="7597" y="56976"/>
                  </a:cubicBezTo>
                  <a:lnTo>
                    <a:pt x="3798" y="87363"/>
                  </a:lnTo>
                  <a:cubicBezTo>
                    <a:pt x="3798" y="87363"/>
                    <a:pt x="3798" y="87363"/>
                    <a:pt x="3798" y="87363"/>
                  </a:cubicBezTo>
                  <a:close/>
                  <a:moveTo>
                    <a:pt x="3798" y="34186"/>
                  </a:moveTo>
                  <a:cubicBezTo>
                    <a:pt x="0" y="34186"/>
                    <a:pt x="0" y="34186"/>
                    <a:pt x="3798" y="34186"/>
                  </a:cubicBezTo>
                  <a:lnTo>
                    <a:pt x="0" y="3798"/>
                  </a:lnTo>
                  <a:cubicBezTo>
                    <a:pt x="0" y="3798"/>
                    <a:pt x="0" y="0"/>
                    <a:pt x="3798" y="0"/>
                  </a:cubicBezTo>
                  <a:cubicBezTo>
                    <a:pt x="3798" y="0"/>
                    <a:pt x="7597" y="0"/>
                    <a:pt x="7597" y="3798"/>
                  </a:cubicBezTo>
                  <a:lnTo>
                    <a:pt x="3798" y="34186"/>
                  </a:lnTo>
                  <a:cubicBezTo>
                    <a:pt x="3798" y="34186"/>
                    <a:pt x="3798" y="34186"/>
                    <a:pt x="3798" y="34186"/>
                  </a:cubicBezTo>
                  <a:close/>
                </a:path>
              </a:pathLst>
            </a:custGeom>
            <a:solidFill>
              <a:srgbClr val="185BCC"/>
            </a:solidFill>
            <a:ln w="379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1603" name="Graphic 2">
              <a:extLst>
                <a:ext uri="{FF2B5EF4-FFF2-40B4-BE49-F238E27FC236}">
                  <a16:creationId xmlns:a16="http://schemas.microsoft.com/office/drawing/2014/main" id="{E2707BED-55A3-4312-7F2E-592CA8446EB2}"/>
                </a:ext>
              </a:extLst>
            </p:cNvPr>
            <p:cNvGrpSpPr/>
            <p:nvPr/>
          </p:nvGrpSpPr>
          <p:grpSpPr>
            <a:xfrm>
              <a:off x="4272625" y="2011177"/>
              <a:ext cx="1724476" cy="1766259"/>
              <a:chOff x="4272625" y="2011177"/>
              <a:chExt cx="1724476" cy="1766259"/>
            </a:xfrm>
            <a:solidFill>
              <a:srgbClr val="185BCC"/>
            </a:solidFill>
          </p:grpSpPr>
          <p:sp>
            <p:nvSpPr>
              <p:cNvPr id="1604" name="Freeform: Shape 1603">
                <a:extLst>
                  <a:ext uri="{FF2B5EF4-FFF2-40B4-BE49-F238E27FC236}">
                    <a16:creationId xmlns:a16="http://schemas.microsoft.com/office/drawing/2014/main" id="{14A87570-CB37-E928-20BE-2232DCD39732}"/>
                  </a:ext>
                </a:extLst>
              </p:cNvPr>
              <p:cNvSpPr/>
              <p:nvPr/>
            </p:nvSpPr>
            <p:spPr>
              <a:xfrm rot="-3599956">
                <a:off x="5050162" y="3324106"/>
                <a:ext cx="7596" cy="144336"/>
              </a:xfrm>
              <a:custGeom>
                <a:avLst/>
                <a:gdLst>
                  <a:gd name="connsiteX0" fmla="*/ 0 w 7596"/>
                  <a:gd name="connsiteY0" fmla="*/ 0 h 144336"/>
                  <a:gd name="connsiteX1" fmla="*/ 7597 w 7596"/>
                  <a:gd name="connsiteY1" fmla="*/ 0 h 144336"/>
                  <a:gd name="connsiteX2" fmla="*/ 7597 w 7596"/>
                  <a:gd name="connsiteY2" fmla="*/ 144336 h 144336"/>
                  <a:gd name="connsiteX3" fmla="*/ 0 w 7596"/>
                  <a:gd name="connsiteY3" fmla="*/ 144336 h 144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6" h="144336">
                    <a:moveTo>
                      <a:pt x="0" y="0"/>
                    </a:moveTo>
                    <a:lnTo>
                      <a:pt x="7597" y="0"/>
                    </a:lnTo>
                    <a:lnTo>
                      <a:pt x="7597" y="144336"/>
                    </a:lnTo>
                    <a:lnTo>
                      <a:pt x="0" y="144336"/>
                    </a:lnTo>
                    <a:close/>
                  </a:path>
                </a:pathLst>
              </a:custGeom>
              <a:solidFill>
                <a:srgbClr val="185BCC"/>
              </a:solidFill>
              <a:ln w="37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05" name="Freeform: Shape 1604">
                <a:extLst>
                  <a:ext uri="{FF2B5EF4-FFF2-40B4-BE49-F238E27FC236}">
                    <a16:creationId xmlns:a16="http://schemas.microsoft.com/office/drawing/2014/main" id="{704E8314-A1BB-C63A-FA2D-67AF2F4A3CC6}"/>
                  </a:ext>
                </a:extLst>
              </p:cNvPr>
              <p:cNvSpPr/>
              <p:nvPr/>
            </p:nvSpPr>
            <p:spPr>
              <a:xfrm>
                <a:off x="5096879" y="3405933"/>
                <a:ext cx="45580" cy="55495"/>
              </a:xfrm>
              <a:custGeom>
                <a:avLst/>
                <a:gdLst>
                  <a:gd name="connsiteX0" fmla="*/ 22790 w 45580"/>
                  <a:gd name="connsiteY0" fmla="*/ 52437 h 55495"/>
                  <a:gd name="connsiteX1" fmla="*/ 0 w 45580"/>
                  <a:gd name="connsiteY1" fmla="*/ 41042 h 55495"/>
                  <a:gd name="connsiteX2" fmla="*/ 22790 w 45580"/>
                  <a:gd name="connsiteY2" fmla="*/ 3058 h 55495"/>
                  <a:gd name="connsiteX3" fmla="*/ 45581 w 45580"/>
                  <a:gd name="connsiteY3" fmla="*/ 14453 h 55495"/>
                  <a:gd name="connsiteX4" fmla="*/ 22790 w 45580"/>
                  <a:gd name="connsiteY4" fmla="*/ 52437 h 55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80" h="55495">
                    <a:moveTo>
                      <a:pt x="22790" y="52437"/>
                    </a:moveTo>
                    <a:cubicBezTo>
                      <a:pt x="11395" y="60034"/>
                      <a:pt x="0" y="52437"/>
                      <a:pt x="0" y="41042"/>
                    </a:cubicBezTo>
                    <a:cubicBezTo>
                      <a:pt x="0" y="29647"/>
                      <a:pt x="7597" y="10655"/>
                      <a:pt x="22790" y="3058"/>
                    </a:cubicBezTo>
                    <a:cubicBezTo>
                      <a:pt x="34186" y="-4539"/>
                      <a:pt x="45581" y="3058"/>
                      <a:pt x="45581" y="14453"/>
                    </a:cubicBezTo>
                    <a:cubicBezTo>
                      <a:pt x="41782" y="29647"/>
                      <a:pt x="34186" y="48639"/>
                      <a:pt x="22790" y="52437"/>
                    </a:cubicBezTo>
                    <a:close/>
                  </a:path>
                </a:pathLst>
              </a:custGeom>
              <a:solidFill>
                <a:srgbClr val="185BCC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06" name="Freeform: Shape 1605">
                <a:extLst>
                  <a:ext uri="{FF2B5EF4-FFF2-40B4-BE49-F238E27FC236}">
                    <a16:creationId xmlns:a16="http://schemas.microsoft.com/office/drawing/2014/main" id="{B6179DE4-4D1B-6C36-8576-7F668BF9BCBA}"/>
                  </a:ext>
                </a:extLst>
              </p:cNvPr>
              <p:cNvSpPr/>
              <p:nvPr/>
            </p:nvSpPr>
            <p:spPr>
              <a:xfrm>
                <a:off x="4272625" y="2011177"/>
                <a:ext cx="885028" cy="1766259"/>
              </a:xfrm>
              <a:custGeom>
                <a:avLst/>
                <a:gdLst>
                  <a:gd name="connsiteX0" fmla="*/ 3798 w 885028"/>
                  <a:gd name="connsiteY0" fmla="*/ 1766259 h 1766259"/>
                  <a:gd name="connsiteX1" fmla="*/ 0 w 885028"/>
                  <a:gd name="connsiteY1" fmla="*/ 1762461 h 1766259"/>
                  <a:gd name="connsiteX2" fmla="*/ 877432 w 885028"/>
                  <a:gd name="connsiteY2" fmla="*/ 1253474 h 1766259"/>
                  <a:gd name="connsiteX3" fmla="*/ 877432 w 885028"/>
                  <a:gd name="connsiteY3" fmla="*/ 0 h 1766259"/>
                  <a:gd name="connsiteX4" fmla="*/ 885029 w 885028"/>
                  <a:gd name="connsiteY4" fmla="*/ 0 h 1766259"/>
                  <a:gd name="connsiteX5" fmla="*/ 885029 w 885028"/>
                  <a:gd name="connsiteY5" fmla="*/ 1257273 h 1766259"/>
                  <a:gd name="connsiteX6" fmla="*/ 885029 w 885028"/>
                  <a:gd name="connsiteY6" fmla="*/ 1257273 h 1766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5028" h="1766259">
                    <a:moveTo>
                      <a:pt x="3798" y="1766259"/>
                    </a:moveTo>
                    <a:lnTo>
                      <a:pt x="0" y="1762461"/>
                    </a:lnTo>
                    <a:lnTo>
                      <a:pt x="877432" y="1253474"/>
                    </a:lnTo>
                    <a:lnTo>
                      <a:pt x="877432" y="0"/>
                    </a:lnTo>
                    <a:lnTo>
                      <a:pt x="885029" y="0"/>
                    </a:lnTo>
                    <a:lnTo>
                      <a:pt x="885029" y="1257273"/>
                    </a:lnTo>
                    <a:lnTo>
                      <a:pt x="885029" y="1257273"/>
                    </a:lnTo>
                    <a:close/>
                  </a:path>
                </a:pathLst>
              </a:custGeom>
              <a:solidFill>
                <a:srgbClr val="185BCC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1607" name="Graphic 2">
                <a:extLst>
                  <a:ext uri="{FF2B5EF4-FFF2-40B4-BE49-F238E27FC236}">
                    <a16:creationId xmlns:a16="http://schemas.microsoft.com/office/drawing/2014/main" id="{6FC0FCAB-3A1A-4796-3642-BDE5969026D5}"/>
                  </a:ext>
                </a:extLst>
              </p:cNvPr>
              <p:cNvGrpSpPr/>
              <p:nvPr/>
            </p:nvGrpSpPr>
            <p:grpSpPr>
              <a:xfrm>
                <a:off x="4724635" y="3273198"/>
                <a:ext cx="258291" cy="242148"/>
                <a:chOff x="4724635" y="3273198"/>
                <a:chExt cx="258291" cy="242148"/>
              </a:xfrm>
              <a:solidFill>
                <a:srgbClr val="185BCC"/>
              </a:solidFill>
            </p:grpSpPr>
            <p:sp>
              <p:nvSpPr>
                <p:cNvPr id="1608" name="Freeform: Shape 1607">
                  <a:extLst>
                    <a:ext uri="{FF2B5EF4-FFF2-40B4-BE49-F238E27FC236}">
                      <a16:creationId xmlns:a16="http://schemas.microsoft.com/office/drawing/2014/main" id="{52271322-0827-0F8F-01B3-ADEC8CEA2B1E}"/>
                    </a:ext>
                  </a:extLst>
                </p:cNvPr>
                <p:cNvSpPr/>
                <p:nvPr/>
              </p:nvSpPr>
              <p:spPr>
                <a:xfrm>
                  <a:off x="4724635" y="3298837"/>
                  <a:ext cx="227904" cy="216509"/>
                </a:xfrm>
                <a:custGeom>
                  <a:avLst/>
                  <a:gdLst>
                    <a:gd name="connsiteX0" fmla="*/ 3798 w 227904"/>
                    <a:gd name="connsiteY0" fmla="*/ 216509 h 216509"/>
                    <a:gd name="connsiteX1" fmla="*/ 0 w 227904"/>
                    <a:gd name="connsiteY1" fmla="*/ 212711 h 216509"/>
                    <a:gd name="connsiteX2" fmla="*/ 72170 w 227904"/>
                    <a:gd name="connsiteY2" fmla="*/ 87363 h 216509"/>
                    <a:gd name="connsiteX3" fmla="*/ 224106 w 227904"/>
                    <a:gd name="connsiteY3" fmla="*/ 0 h 216509"/>
                    <a:gd name="connsiteX4" fmla="*/ 227904 w 227904"/>
                    <a:gd name="connsiteY4" fmla="*/ 3798 h 216509"/>
                    <a:gd name="connsiteX5" fmla="*/ 75968 w 227904"/>
                    <a:gd name="connsiteY5" fmla="*/ 91162 h 216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7904" h="216509">
                      <a:moveTo>
                        <a:pt x="3798" y="216509"/>
                      </a:moveTo>
                      <a:lnTo>
                        <a:pt x="0" y="212711"/>
                      </a:lnTo>
                      <a:lnTo>
                        <a:pt x="72170" y="87363"/>
                      </a:lnTo>
                      <a:lnTo>
                        <a:pt x="224106" y="0"/>
                      </a:lnTo>
                      <a:lnTo>
                        <a:pt x="227904" y="3798"/>
                      </a:lnTo>
                      <a:lnTo>
                        <a:pt x="75968" y="91162"/>
                      </a:lnTo>
                      <a:close/>
                    </a:path>
                  </a:pathLst>
                </a:custGeom>
                <a:solidFill>
                  <a:srgbClr val="185BC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609" name="Freeform: Shape 1608">
                  <a:extLst>
                    <a:ext uri="{FF2B5EF4-FFF2-40B4-BE49-F238E27FC236}">
                      <a16:creationId xmlns:a16="http://schemas.microsoft.com/office/drawing/2014/main" id="{6D647C57-692D-6AC1-7E7B-E76053A31CB1}"/>
                    </a:ext>
                  </a:extLst>
                </p:cNvPr>
                <p:cNvSpPr/>
                <p:nvPr/>
              </p:nvSpPr>
              <p:spPr>
                <a:xfrm>
                  <a:off x="4941144" y="3273198"/>
                  <a:ext cx="41782" cy="44631"/>
                </a:xfrm>
                <a:custGeom>
                  <a:avLst/>
                  <a:gdLst>
                    <a:gd name="connsiteX0" fmla="*/ 15194 w 41782"/>
                    <a:gd name="connsiteY0" fmla="*/ 44631 h 44631"/>
                    <a:gd name="connsiteX1" fmla="*/ 7597 w 41782"/>
                    <a:gd name="connsiteY1" fmla="*/ 44631 h 44631"/>
                    <a:gd name="connsiteX2" fmla="*/ 0 w 41782"/>
                    <a:gd name="connsiteY2" fmla="*/ 33236 h 44631"/>
                    <a:gd name="connsiteX3" fmla="*/ 18992 w 41782"/>
                    <a:gd name="connsiteY3" fmla="*/ 2849 h 44631"/>
                    <a:gd name="connsiteX4" fmla="*/ 34186 w 41782"/>
                    <a:gd name="connsiteY4" fmla="*/ 2849 h 44631"/>
                    <a:gd name="connsiteX5" fmla="*/ 41782 w 41782"/>
                    <a:gd name="connsiteY5" fmla="*/ 14244 h 44631"/>
                    <a:gd name="connsiteX6" fmla="*/ 22790 w 41782"/>
                    <a:gd name="connsiteY6" fmla="*/ 44631 h 44631"/>
                    <a:gd name="connsiteX7" fmla="*/ 22790 w 41782"/>
                    <a:gd name="connsiteY7" fmla="*/ 44631 h 44631"/>
                    <a:gd name="connsiteX8" fmla="*/ 15194 w 41782"/>
                    <a:gd name="connsiteY8" fmla="*/ 44631 h 44631"/>
                    <a:gd name="connsiteX9" fmla="*/ 26589 w 41782"/>
                    <a:gd name="connsiteY9" fmla="*/ 2849 h 44631"/>
                    <a:gd name="connsiteX10" fmla="*/ 22790 w 41782"/>
                    <a:gd name="connsiteY10" fmla="*/ 2849 h 44631"/>
                    <a:gd name="connsiteX11" fmla="*/ 7597 w 41782"/>
                    <a:gd name="connsiteY11" fmla="*/ 29438 h 44631"/>
                    <a:gd name="connsiteX12" fmla="*/ 11395 w 41782"/>
                    <a:gd name="connsiteY12" fmla="*/ 37034 h 44631"/>
                    <a:gd name="connsiteX13" fmla="*/ 18992 w 41782"/>
                    <a:gd name="connsiteY13" fmla="*/ 37034 h 44631"/>
                    <a:gd name="connsiteX14" fmla="*/ 34186 w 41782"/>
                    <a:gd name="connsiteY14" fmla="*/ 10446 h 44631"/>
                    <a:gd name="connsiteX15" fmla="*/ 26589 w 41782"/>
                    <a:gd name="connsiteY15" fmla="*/ 2849 h 44631"/>
                    <a:gd name="connsiteX16" fmla="*/ 26589 w 41782"/>
                    <a:gd name="connsiteY16" fmla="*/ 2849 h 44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1782" h="44631">
                      <a:moveTo>
                        <a:pt x="15194" y="44631"/>
                      </a:moveTo>
                      <a:cubicBezTo>
                        <a:pt x="11395" y="44631"/>
                        <a:pt x="11395" y="44631"/>
                        <a:pt x="7597" y="44631"/>
                      </a:cubicBezTo>
                      <a:cubicBezTo>
                        <a:pt x="3798" y="40833"/>
                        <a:pt x="0" y="37034"/>
                        <a:pt x="0" y="33236"/>
                      </a:cubicBezTo>
                      <a:cubicBezTo>
                        <a:pt x="0" y="21841"/>
                        <a:pt x="7597" y="6647"/>
                        <a:pt x="18992" y="2849"/>
                      </a:cubicBezTo>
                      <a:cubicBezTo>
                        <a:pt x="22790" y="-950"/>
                        <a:pt x="30387" y="-950"/>
                        <a:pt x="34186" y="2849"/>
                      </a:cubicBezTo>
                      <a:cubicBezTo>
                        <a:pt x="37984" y="6647"/>
                        <a:pt x="41782" y="10446"/>
                        <a:pt x="41782" y="14244"/>
                      </a:cubicBezTo>
                      <a:cubicBezTo>
                        <a:pt x="41782" y="25639"/>
                        <a:pt x="34186" y="40833"/>
                        <a:pt x="22790" y="44631"/>
                      </a:cubicBezTo>
                      <a:lnTo>
                        <a:pt x="22790" y="44631"/>
                      </a:lnTo>
                      <a:cubicBezTo>
                        <a:pt x="18992" y="44631"/>
                        <a:pt x="15194" y="44631"/>
                        <a:pt x="15194" y="44631"/>
                      </a:cubicBezTo>
                      <a:close/>
                      <a:moveTo>
                        <a:pt x="26589" y="2849"/>
                      </a:moveTo>
                      <a:cubicBezTo>
                        <a:pt x="26589" y="2849"/>
                        <a:pt x="22790" y="2849"/>
                        <a:pt x="22790" y="2849"/>
                      </a:cubicBezTo>
                      <a:cubicBezTo>
                        <a:pt x="15194" y="6647"/>
                        <a:pt x="7597" y="18042"/>
                        <a:pt x="7597" y="29438"/>
                      </a:cubicBezTo>
                      <a:cubicBezTo>
                        <a:pt x="7597" y="33236"/>
                        <a:pt x="7597" y="37034"/>
                        <a:pt x="11395" y="37034"/>
                      </a:cubicBezTo>
                      <a:cubicBezTo>
                        <a:pt x="15194" y="37034"/>
                        <a:pt x="15194" y="37034"/>
                        <a:pt x="18992" y="37034"/>
                      </a:cubicBezTo>
                      <a:cubicBezTo>
                        <a:pt x="26589" y="33236"/>
                        <a:pt x="34186" y="21841"/>
                        <a:pt x="34186" y="10446"/>
                      </a:cubicBezTo>
                      <a:cubicBezTo>
                        <a:pt x="34186" y="6647"/>
                        <a:pt x="34186" y="2849"/>
                        <a:pt x="26589" y="2849"/>
                      </a:cubicBezTo>
                      <a:cubicBezTo>
                        <a:pt x="30387" y="2849"/>
                        <a:pt x="30387" y="2849"/>
                        <a:pt x="26589" y="2849"/>
                      </a:cubicBezTo>
                      <a:close/>
                    </a:path>
                  </a:pathLst>
                </a:custGeom>
                <a:solidFill>
                  <a:srgbClr val="185BC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610" name="Graphic 2">
                <a:extLst>
                  <a:ext uri="{FF2B5EF4-FFF2-40B4-BE49-F238E27FC236}">
                    <a16:creationId xmlns:a16="http://schemas.microsoft.com/office/drawing/2014/main" id="{6F901EA7-3C0C-95C4-B349-0E895E8253BC}"/>
                  </a:ext>
                </a:extLst>
              </p:cNvPr>
              <p:cNvGrpSpPr/>
              <p:nvPr/>
            </p:nvGrpSpPr>
            <p:grpSpPr>
              <a:xfrm>
                <a:off x="5362767" y="2813590"/>
                <a:ext cx="246896" cy="238350"/>
                <a:chOff x="5362767" y="2813590"/>
                <a:chExt cx="246896" cy="238350"/>
              </a:xfrm>
              <a:solidFill>
                <a:srgbClr val="185BCC"/>
              </a:solidFill>
            </p:grpSpPr>
            <p:sp>
              <p:nvSpPr>
                <p:cNvPr id="1611" name="Freeform: Shape 1610">
                  <a:extLst>
                    <a:ext uri="{FF2B5EF4-FFF2-40B4-BE49-F238E27FC236}">
                      <a16:creationId xmlns:a16="http://schemas.microsoft.com/office/drawing/2014/main" id="{67C8F2D6-4C64-CDE8-5676-9377A497B970}"/>
                    </a:ext>
                  </a:extLst>
                </p:cNvPr>
                <p:cNvSpPr/>
                <p:nvPr/>
              </p:nvSpPr>
              <p:spPr>
                <a:xfrm>
                  <a:off x="5362767" y="2843028"/>
                  <a:ext cx="216509" cy="208912"/>
                </a:xfrm>
                <a:custGeom>
                  <a:avLst/>
                  <a:gdLst>
                    <a:gd name="connsiteX0" fmla="*/ 7597 w 216509"/>
                    <a:gd name="connsiteY0" fmla="*/ 208912 h 208912"/>
                    <a:gd name="connsiteX1" fmla="*/ 0 w 216509"/>
                    <a:gd name="connsiteY1" fmla="*/ 205114 h 208912"/>
                    <a:gd name="connsiteX2" fmla="*/ 72170 w 216509"/>
                    <a:gd name="connsiteY2" fmla="*/ 83565 h 208912"/>
                    <a:gd name="connsiteX3" fmla="*/ 72170 w 216509"/>
                    <a:gd name="connsiteY3" fmla="*/ 83565 h 208912"/>
                    <a:gd name="connsiteX4" fmla="*/ 212711 w 216509"/>
                    <a:gd name="connsiteY4" fmla="*/ 0 h 208912"/>
                    <a:gd name="connsiteX5" fmla="*/ 216509 w 216509"/>
                    <a:gd name="connsiteY5" fmla="*/ 7597 h 208912"/>
                    <a:gd name="connsiteX6" fmla="*/ 75968 w 216509"/>
                    <a:gd name="connsiteY6" fmla="*/ 87363 h 208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6509" h="208912">
                      <a:moveTo>
                        <a:pt x="7597" y="208912"/>
                      </a:moveTo>
                      <a:lnTo>
                        <a:pt x="0" y="205114"/>
                      </a:lnTo>
                      <a:lnTo>
                        <a:pt x="72170" y="83565"/>
                      </a:lnTo>
                      <a:lnTo>
                        <a:pt x="72170" y="83565"/>
                      </a:lnTo>
                      <a:lnTo>
                        <a:pt x="212711" y="0"/>
                      </a:lnTo>
                      <a:lnTo>
                        <a:pt x="216509" y="7597"/>
                      </a:lnTo>
                      <a:lnTo>
                        <a:pt x="75968" y="87363"/>
                      </a:lnTo>
                      <a:close/>
                    </a:path>
                  </a:pathLst>
                </a:custGeom>
                <a:solidFill>
                  <a:srgbClr val="185BC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612" name="Freeform: Shape 1611">
                  <a:extLst>
                    <a:ext uri="{FF2B5EF4-FFF2-40B4-BE49-F238E27FC236}">
                      <a16:creationId xmlns:a16="http://schemas.microsoft.com/office/drawing/2014/main" id="{F1EAF62D-5AB1-926F-04DA-AD7705C0CEE6}"/>
                    </a:ext>
                  </a:extLst>
                </p:cNvPr>
                <p:cNvSpPr/>
                <p:nvPr/>
              </p:nvSpPr>
              <p:spPr>
                <a:xfrm>
                  <a:off x="5571680" y="2813590"/>
                  <a:ext cx="37984" cy="48429"/>
                </a:xfrm>
                <a:custGeom>
                  <a:avLst/>
                  <a:gdLst>
                    <a:gd name="connsiteX0" fmla="*/ 11395 w 37984"/>
                    <a:gd name="connsiteY0" fmla="*/ 48430 h 48429"/>
                    <a:gd name="connsiteX1" fmla="*/ 3798 w 37984"/>
                    <a:gd name="connsiteY1" fmla="*/ 48430 h 48429"/>
                    <a:gd name="connsiteX2" fmla="*/ 0 w 37984"/>
                    <a:gd name="connsiteY2" fmla="*/ 33236 h 48429"/>
                    <a:gd name="connsiteX3" fmla="*/ 18992 w 37984"/>
                    <a:gd name="connsiteY3" fmla="*/ 2849 h 48429"/>
                    <a:gd name="connsiteX4" fmla="*/ 34186 w 37984"/>
                    <a:gd name="connsiteY4" fmla="*/ 2849 h 48429"/>
                    <a:gd name="connsiteX5" fmla="*/ 37984 w 37984"/>
                    <a:gd name="connsiteY5" fmla="*/ 14244 h 48429"/>
                    <a:gd name="connsiteX6" fmla="*/ 18992 w 37984"/>
                    <a:gd name="connsiteY6" fmla="*/ 44631 h 48429"/>
                    <a:gd name="connsiteX7" fmla="*/ 11395 w 37984"/>
                    <a:gd name="connsiteY7" fmla="*/ 48430 h 48429"/>
                    <a:gd name="connsiteX8" fmla="*/ 26589 w 37984"/>
                    <a:gd name="connsiteY8" fmla="*/ 6647 h 48429"/>
                    <a:gd name="connsiteX9" fmla="*/ 22790 w 37984"/>
                    <a:gd name="connsiteY9" fmla="*/ 6647 h 48429"/>
                    <a:gd name="connsiteX10" fmla="*/ 7597 w 37984"/>
                    <a:gd name="connsiteY10" fmla="*/ 33236 h 48429"/>
                    <a:gd name="connsiteX11" fmla="*/ 11395 w 37984"/>
                    <a:gd name="connsiteY11" fmla="*/ 40833 h 48429"/>
                    <a:gd name="connsiteX12" fmla="*/ 18992 w 37984"/>
                    <a:gd name="connsiteY12" fmla="*/ 40833 h 48429"/>
                    <a:gd name="connsiteX13" fmla="*/ 18992 w 37984"/>
                    <a:gd name="connsiteY13" fmla="*/ 40833 h 48429"/>
                    <a:gd name="connsiteX14" fmla="*/ 34186 w 37984"/>
                    <a:gd name="connsiteY14" fmla="*/ 14244 h 48429"/>
                    <a:gd name="connsiteX15" fmla="*/ 26589 w 37984"/>
                    <a:gd name="connsiteY15" fmla="*/ 6647 h 48429"/>
                    <a:gd name="connsiteX16" fmla="*/ 26589 w 37984"/>
                    <a:gd name="connsiteY16" fmla="*/ 6647 h 48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7984" h="48429">
                      <a:moveTo>
                        <a:pt x="11395" y="48430"/>
                      </a:moveTo>
                      <a:cubicBezTo>
                        <a:pt x="7597" y="48430"/>
                        <a:pt x="7597" y="48430"/>
                        <a:pt x="3798" y="48430"/>
                      </a:cubicBezTo>
                      <a:cubicBezTo>
                        <a:pt x="3798" y="44631"/>
                        <a:pt x="0" y="40833"/>
                        <a:pt x="0" y="33236"/>
                      </a:cubicBezTo>
                      <a:cubicBezTo>
                        <a:pt x="0" y="21841"/>
                        <a:pt x="7597" y="6647"/>
                        <a:pt x="18992" y="2849"/>
                      </a:cubicBezTo>
                      <a:cubicBezTo>
                        <a:pt x="22790" y="-950"/>
                        <a:pt x="30387" y="-950"/>
                        <a:pt x="34186" y="2849"/>
                      </a:cubicBezTo>
                      <a:cubicBezTo>
                        <a:pt x="37984" y="2849"/>
                        <a:pt x="37984" y="6647"/>
                        <a:pt x="37984" y="14244"/>
                      </a:cubicBezTo>
                      <a:cubicBezTo>
                        <a:pt x="37984" y="25639"/>
                        <a:pt x="30387" y="40833"/>
                        <a:pt x="18992" y="44631"/>
                      </a:cubicBezTo>
                      <a:cubicBezTo>
                        <a:pt x="18992" y="48430"/>
                        <a:pt x="15194" y="48430"/>
                        <a:pt x="11395" y="48430"/>
                      </a:cubicBezTo>
                      <a:close/>
                      <a:moveTo>
                        <a:pt x="26589" y="6647"/>
                      </a:moveTo>
                      <a:cubicBezTo>
                        <a:pt x="26589" y="6647"/>
                        <a:pt x="22790" y="6647"/>
                        <a:pt x="22790" y="6647"/>
                      </a:cubicBezTo>
                      <a:cubicBezTo>
                        <a:pt x="15194" y="10446"/>
                        <a:pt x="7597" y="21841"/>
                        <a:pt x="7597" y="33236"/>
                      </a:cubicBezTo>
                      <a:cubicBezTo>
                        <a:pt x="7597" y="37034"/>
                        <a:pt x="7597" y="40833"/>
                        <a:pt x="11395" y="40833"/>
                      </a:cubicBezTo>
                      <a:cubicBezTo>
                        <a:pt x="11395" y="40833"/>
                        <a:pt x="15194" y="40833"/>
                        <a:pt x="18992" y="40833"/>
                      </a:cubicBezTo>
                      <a:lnTo>
                        <a:pt x="18992" y="40833"/>
                      </a:lnTo>
                      <a:cubicBezTo>
                        <a:pt x="26589" y="37034"/>
                        <a:pt x="34186" y="25639"/>
                        <a:pt x="34186" y="14244"/>
                      </a:cubicBezTo>
                      <a:cubicBezTo>
                        <a:pt x="34186" y="10446"/>
                        <a:pt x="30387" y="6647"/>
                        <a:pt x="26589" y="6647"/>
                      </a:cubicBezTo>
                      <a:cubicBezTo>
                        <a:pt x="30387" y="6647"/>
                        <a:pt x="30387" y="6647"/>
                        <a:pt x="26589" y="6647"/>
                      </a:cubicBezTo>
                      <a:close/>
                    </a:path>
                  </a:pathLst>
                </a:custGeom>
                <a:solidFill>
                  <a:srgbClr val="185BC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1613" name="Freeform: Shape 1612">
                <a:extLst>
                  <a:ext uri="{FF2B5EF4-FFF2-40B4-BE49-F238E27FC236}">
                    <a16:creationId xmlns:a16="http://schemas.microsoft.com/office/drawing/2014/main" id="{8D154FAA-83A9-484E-BC88-7E691D82D93B}"/>
                  </a:ext>
                </a:extLst>
              </p:cNvPr>
              <p:cNvSpPr/>
              <p:nvPr/>
            </p:nvSpPr>
            <p:spPr>
              <a:xfrm>
                <a:off x="5252614" y="2315050"/>
                <a:ext cx="520381" cy="767278"/>
              </a:xfrm>
              <a:custGeom>
                <a:avLst/>
                <a:gdLst>
                  <a:gd name="connsiteX0" fmla="*/ 64573 w 520381"/>
                  <a:gd name="connsiteY0" fmla="*/ 767278 h 767278"/>
                  <a:gd name="connsiteX1" fmla="*/ 0 w 520381"/>
                  <a:gd name="connsiteY1" fmla="*/ 721697 h 767278"/>
                  <a:gd name="connsiteX2" fmla="*/ 0 w 520381"/>
                  <a:gd name="connsiteY2" fmla="*/ 0 h 767278"/>
                  <a:gd name="connsiteX3" fmla="*/ 7597 w 520381"/>
                  <a:gd name="connsiteY3" fmla="*/ 0 h 767278"/>
                  <a:gd name="connsiteX4" fmla="*/ 7597 w 520381"/>
                  <a:gd name="connsiteY4" fmla="*/ 717899 h 767278"/>
                  <a:gd name="connsiteX5" fmla="*/ 64573 w 520381"/>
                  <a:gd name="connsiteY5" fmla="*/ 759681 h 767278"/>
                  <a:gd name="connsiteX6" fmla="*/ 516583 w 520381"/>
                  <a:gd name="connsiteY6" fmla="*/ 497591 h 767278"/>
                  <a:gd name="connsiteX7" fmla="*/ 520382 w 520381"/>
                  <a:gd name="connsiteY7" fmla="*/ 505188 h 767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0381" h="767278">
                    <a:moveTo>
                      <a:pt x="64573" y="767278"/>
                    </a:moveTo>
                    <a:lnTo>
                      <a:pt x="0" y="721697"/>
                    </a:lnTo>
                    <a:lnTo>
                      <a:pt x="0" y="0"/>
                    </a:lnTo>
                    <a:lnTo>
                      <a:pt x="7597" y="0"/>
                    </a:lnTo>
                    <a:lnTo>
                      <a:pt x="7597" y="717899"/>
                    </a:lnTo>
                    <a:lnTo>
                      <a:pt x="64573" y="759681"/>
                    </a:lnTo>
                    <a:lnTo>
                      <a:pt x="516583" y="497591"/>
                    </a:lnTo>
                    <a:lnTo>
                      <a:pt x="520382" y="505188"/>
                    </a:lnTo>
                    <a:close/>
                  </a:path>
                </a:pathLst>
              </a:custGeom>
              <a:solidFill>
                <a:srgbClr val="185BCC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14" name="Freeform: Shape 1613">
                <a:extLst>
                  <a:ext uri="{FF2B5EF4-FFF2-40B4-BE49-F238E27FC236}">
                    <a16:creationId xmlns:a16="http://schemas.microsoft.com/office/drawing/2014/main" id="{7494D814-DF01-A848-6A65-3C2F913C5AB2}"/>
                  </a:ext>
                </a:extLst>
              </p:cNvPr>
              <p:cNvSpPr/>
              <p:nvPr/>
            </p:nvSpPr>
            <p:spPr>
              <a:xfrm>
                <a:off x="5742608" y="2790668"/>
                <a:ext cx="45580" cy="62936"/>
              </a:xfrm>
              <a:custGeom>
                <a:avLst/>
                <a:gdLst>
                  <a:gd name="connsiteX0" fmla="*/ 22790 w 45580"/>
                  <a:gd name="connsiteY0" fmla="*/ 59956 h 62936"/>
                  <a:gd name="connsiteX1" fmla="*/ 0 w 45580"/>
                  <a:gd name="connsiteY1" fmla="*/ 44763 h 62936"/>
                  <a:gd name="connsiteX2" fmla="*/ 22790 w 45580"/>
                  <a:gd name="connsiteY2" fmla="*/ 2980 h 62936"/>
                  <a:gd name="connsiteX3" fmla="*/ 45581 w 45580"/>
                  <a:gd name="connsiteY3" fmla="*/ 18174 h 62936"/>
                  <a:gd name="connsiteX4" fmla="*/ 22790 w 45580"/>
                  <a:gd name="connsiteY4" fmla="*/ 59956 h 62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80" h="62936">
                    <a:moveTo>
                      <a:pt x="22790" y="59956"/>
                    </a:moveTo>
                    <a:cubicBezTo>
                      <a:pt x="11395" y="67553"/>
                      <a:pt x="0" y="59956"/>
                      <a:pt x="0" y="44763"/>
                    </a:cubicBezTo>
                    <a:cubicBezTo>
                      <a:pt x="0" y="29569"/>
                      <a:pt x="11395" y="10577"/>
                      <a:pt x="22790" y="2980"/>
                    </a:cubicBezTo>
                    <a:cubicBezTo>
                      <a:pt x="34186" y="-4617"/>
                      <a:pt x="45581" y="2980"/>
                      <a:pt x="45581" y="18174"/>
                    </a:cubicBezTo>
                    <a:cubicBezTo>
                      <a:pt x="45581" y="33368"/>
                      <a:pt x="34186" y="52360"/>
                      <a:pt x="22790" y="59956"/>
                    </a:cubicBezTo>
                    <a:close/>
                  </a:path>
                </a:pathLst>
              </a:custGeom>
              <a:solidFill>
                <a:srgbClr val="185BCC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15" name="Freeform: Shape 1614">
                <a:extLst>
                  <a:ext uri="{FF2B5EF4-FFF2-40B4-BE49-F238E27FC236}">
                    <a16:creationId xmlns:a16="http://schemas.microsoft.com/office/drawing/2014/main" id="{D9B5D62E-56A2-1DAC-6ADF-762FFC89ADEB}"/>
                  </a:ext>
                </a:extLst>
              </p:cNvPr>
              <p:cNvSpPr/>
              <p:nvPr/>
            </p:nvSpPr>
            <p:spPr>
              <a:xfrm>
                <a:off x="5552688" y="2846827"/>
                <a:ext cx="444413" cy="486196"/>
              </a:xfrm>
              <a:custGeom>
                <a:avLst/>
                <a:gdLst>
                  <a:gd name="connsiteX0" fmla="*/ 444414 w 444413"/>
                  <a:gd name="connsiteY0" fmla="*/ 486196 h 486196"/>
                  <a:gd name="connsiteX1" fmla="*/ 436817 w 444413"/>
                  <a:gd name="connsiteY1" fmla="*/ 486196 h 486196"/>
                  <a:gd name="connsiteX2" fmla="*/ 436817 w 444413"/>
                  <a:gd name="connsiteY2" fmla="*/ 34186 h 486196"/>
                  <a:gd name="connsiteX3" fmla="*/ 376042 w 444413"/>
                  <a:gd name="connsiteY3" fmla="*/ 7597 h 486196"/>
                  <a:gd name="connsiteX4" fmla="*/ 110154 w 444413"/>
                  <a:gd name="connsiteY4" fmla="*/ 159533 h 486196"/>
                  <a:gd name="connsiteX5" fmla="*/ 0 w 444413"/>
                  <a:gd name="connsiteY5" fmla="*/ 98759 h 486196"/>
                  <a:gd name="connsiteX6" fmla="*/ 3798 w 444413"/>
                  <a:gd name="connsiteY6" fmla="*/ 91162 h 486196"/>
                  <a:gd name="connsiteX7" fmla="*/ 110154 w 444413"/>
                  <a:gd name="connsiteY7" fmla="*/ 151936 h 486196"/>
                  <a:gd name="connsiteX8" fmla="*/ 376042 w 444413"/>
                  <a:gd name="connsiteY8" fmla="*/ 0 h 486196"/>
                  <a:gd name="connsiteX9" fmla="*/ 444414 w 444413"/>
                  <a:gd name="connsiteY9" fmla="*/ 30387 h 486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4413" h="486196">
                    <a:moveTo>
                      <a:pt x="444414" y="486196"/>
                    </a:moveTo>
                    <a:lnTo>
                      <a:pt x="436817" y="486196"/>
                    </a:lnTo>
                    <a:lnTo>
                      <a:pt x="436817" y="34186"/>
                    </a:lnTo>
                    <a:lnTo>
                      <a:pt x="376042" y="7597"/>
                    </a:lnTo>
                    <a:lnTo>
                      <a:pt x="110154" y="159533"/>
                    </a:lnTo>
                    <a:lnTo>
                      <a:pt x="0" y="98759"/>
                    </a:lnTo>
                    <a:lnTo>
                      <a:pt x="3798" y="91162"/>
                    </a:lnTo>
                    <a:lnTo>
                      <a:pt x="110154" y="151936"/>
                    </a:lnTo>
                    <a:lnTo>
                      <a:pt x="376042" y="0"/>
                    </a:lnTo>
                    <a:lnTo>
                      <a:pt x="444414" y="30387"/>
                    </a:lnTo>
                    <a:close/>
                  </a:path>
                </a:pathLst>
              </a:custGeom>
              <a:solidFill>
                <a:srgbClr val="185BCC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16" name="Freeform: Shape 1615">
                <a:extLst>
                  <a:ext uri="{FF2B5EF4-FFF2-40B4-BE49-F238E27FC236}">
                    <a16:creationId xmlns:a16="http://schemas.microsoft.com/office/drawing/2014/main" id="{000B9103-88A5-C3DA-7AFA-20AEE3309C8E}"/>
                  </a:ext>
                </a:extLst>
              </p:cNvPr>
              <p:cNvSpPr/>
              <p:nvPr/>
            </p:nvSpPr>
            <p:spPr>
              <a:xfrm>
                <a:off x="5252614" y="2546752"/>
                <a:ext cx="113952" cy="303872"/>
              </a:xfrm>
              <a:custGeom>
                <a:avLst/>
                <a:gdLst>
                  <a:gd name="connsiteX0" fmla="*/ 7597 w 113952"/>
                  <a:gd name="connsiteY0" fmla="*/ 303873 h 303872"/>
                  <a:gd name="connsiteX1" fmla="*/ 0 w 113952"/>
                  <a:gd name="connsiteY1" fmla="*/ 300074 h 303872"/>
                  <a:gd name="connsiteX2" fmla="*/ 106356 w 113952"/>
                  <a:gd name="connsiteY2" fmla="*/ 117751 h 303872"/>
                  <a:gd name="connsiteX3" fmla="*/ 106356 w 113952"/>
                  <a:gd name="connsiteY3" fmla="*/ 0 h 303872"/>
                  <a:gd name="connsiteX4" fmla="*/ 113952 w 113952"/>
                  <a:gd name="connsiteY4" fmla="*/ 0 h 303872"/>
                  <a:gd name="connsiteX5" fmla="*/ 113952 w 113952"/>
                  <a:gd name="connsiteY5" fmla="*/ 117751 h 30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3952" h="303872">
                    <a:moveTo>
                      <a:pt x="7597" y="303873"/>
                    </a:moveTo>
                    <a:lnTo>
                      <a:pt x="0" y="300074"/>
                    </a:lnTo>
                    <a:lnTo>
                      <a:pt x="106356" y="117751"/>
                    </a:lnTo>
                    <a:lnTo>
                      <a:pt x="106356" y="0"/>
                    </a:lnTo>
                    <a:lnTo>
                      <a:pt x="113952" y="0"/>
                    </a:lnTo>
                    <a:lnTo>
                      <a:pt x="113952" y="117751"/>
                    </a:lnTo>
                    <a:close/>
                  </a:path>
                </a:pathLst>
              </a:custGeom>
              <a:solidFill>
                <a:srgbClr val="185BCC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17" name="Freeform: Shape 1616">
                <a:extLst>
                  <a:ext uri="{FF2B5EF4-FFF2-40B4-BE49-F238E27FC236}">
                    <a16:creationId xmlns:a16="http://schemas.microsoft.com/office/drawing/2014/main" id="{D3F64D97-D2D8-3223-F386-C0F9AD9E0AE8}"/>
                  </a:ext>
                </a:extLst>
              </p:cNvPr>
              <p:cNvSpPr/>
              <p:nvPr/>
            </p:nvSpPr>
            <p:spPr>
              <a:xfrm>
                <a:off x="5339977" y="2498191"/>
                <a:ext cx="45580" cy="62936"/>
              </a:xfrm>
              <a:custGeom>
                <a:avLst/>
                <a:gdLst>
                  <a:gd name="connsiteX0" fmla="*/ 0 w 45580"/>
                  <a:gd name="connsiteY0" fmla="*/ 44763 h 62936"/>
                  <a:gd name="connsiteX1" fmla="*/ 22790 w 45580"/>
                  <a:gd name="connsiteY1" fmla="*/ 59956 h 62936"/>
                  <a:gd name="connsiteX2" fmla="*/ 45581 w 45580"/>
                  <a:gd name="connsiteY2" fmla="*/ 18174 h 62936"/>
                  <a:gd name="connsiteX3" fmla="*/ 22790 w 45580"/>
                  <a:gd name="connsiteY3" fmla="*/ 2980 h 62936"/>
                  <a:gd name="connsiteX4" fmla="*/ 0 w 45580"/>
                  <a:gd name="connsiteY4" fmla="*/ 44763 h 62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80" h="62936">
                    <a:moveTo>
                      <a:pt x="0" y="44763"/>
                    </a:moveTo>
                    <a:cubicBezTo>
                      <a:pt x="0" y="59956"/>
                      <a:pt x="11395" y="67553"/>
                      <a:pt x="22790" y="59956"/>
                    </a:cubicBezTo>
                    <a:cubicBezTo>
                      <a:pt x="37984" y="52360"/>
                      <a:pt x="45581" y="33368"/>
                      <a:pt x="45581" y="18174"/>
                    </a:cubicBezTo>
                    <a:cubicBezTo>
                      <a:pt x="45581" y="2980"/>
                      <a:pt x="34186" y="-4617"/>
                      <a:pt x="22790" y="2980"/>
                    </a:cubicBezTo>
                    <a:cubicBezTo>
                      <a:pt x="11395" y="10577"/>
                      <a:pt x="0" y="29569"/>
                      <a:pt x="0" y="44763"/>
                    </a:cubicBezTo>
                    <a:close/>
                  </a:path>
                </a:pathLst>
              </a:custGeom>
              <a:solidFill>
                <a:srgbClr val="185BCC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618" name="Graphic 2">
              <a:extLst>
                <a:ext uri="{FF2B5EF4-FFF2-40B4-BE49-F238E27FC236}">
                  <a16:creationId xmlns:a16="http://schemas.microsoft.com/office/drawing/2014/main" id="{7DA455F0-5FD8-0C49-E748-0F314CF94B50}"/>
                </a:ext>
              </a:extLst>
            </p:cNvPr>
            <p:cNvGrpSpPr/>
            <p:nvPr/>
          </p:nvGrpSpPr>
          <p:grpSpPr>
            <a:xfrm>
              <a:off x="5218428" y="4024333"/>
              <a:ext cx="877432" cy="1268667"/>
              <a:chOff x="5218428" y="4024333"/>
              <a:chExt cx="877432" cy="1268667"/>
            </a:xfrm>
          </p:grpSpPr>
          <p:sp>
            <p:nvSpPr>
              <p:cNvPr id="1619" name="Freeform: Shape 1618">
                <a:extLst>
                  <a:ext uri="{FF2B5EF4-FFF2-40B4-BE49-F238E27FC236}">
                    <a16:creationId xmlns:a16="http://schemas.microsoft.com/office/drawing/2014/main" id="{245331D6-C956-5C91-20E9-E98BF0DB134B}"/>
                  </a:ext>
                </a:extLst>
              </p:cNvPr>
              <p:cNvSpPr/>
              <p:nvPr/>
            </p:nvSpPr>
            <p:spPr>
              <a:xfrm>
                <a:off x="5339977" y="4848587"/>
                <a:ext cx="755883" cy="444413"/>
              </a:xfrm>
              <a:custGeom>
                <a:avLst/>
                <a:gdLst>
                  <a:gd name="connsiteX0" fmla="*/ 0 w 755883"/>
                  <a:gd name="connsiteY0" fmla="*/ 436817 h 444413"/>
                  <a:gd name="connsiteX1" fmla="*/ 755883 w 755883"/>
                  <a:gd name="connsiteY1" fmla="*/ 0 h 444413"/>
                  <a:gd name="connsiteX2" fmla="*/ 755883 w 755883"/>
                  <a:gd name="connsiteY2" fmla="*/ 7597 h 444413"/>
                  <a:gd name="connsiteX3" fmla="*/ 0 w 755883"/>
                  <a:gd name="connsiteY3" fmla="*/ 444414 h 444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5883" h="444413">
                    <a:moveTo>
                      <a:pt x="0" y="436817"/>
                    </a:moveTo>
                    <a:lnTo>
                      <a:pt x="755883" y="0"/>
                    </a:lnTo>
                    <a:lnTo>
                      <a:pt x="755883" y="7597"/>
                    </a:lnTo>
                    <a:lnTo>
                      <a:pt x="0" y="444414"/>
                    </a:lnTo>
                    <a:close/>
                  </a:path>
                </a:pathLst>
              </a:custGeom>
              <a:solidFill>
                <a:srgbClr val="E6E6F5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1620" name="Graphic 2">
                <a:extLst>
                  <a:ext uri="{FF2B5EF4-FFF2-40B4-BE49-F238E27FC236}">
                    <a16:creationId xmlns:a16="http://schemas.microsoft.com/office/drawing/2014/main" id="{96FD3943-1CDD-98F6-A006-A9FE663C009C}"/>
                  </a:ext>
                </a:extLst>
              </p:cNvPr>
              <p:cNvGrpSpPr/>
              <p:nvPr/>
            </p:nvGrpSpPr>
            <p:grpSpPr>
              <a:xfrm>
                <a:off x="5222226" y="4639675"/>
                <a:ext cx="869835" cy="645729"/>
                <a:chOff x="5222226" y="4639675"/>
                <a:chExt cx="869835" cy="645729"/>
              </a:xfrm>
              <a:solidFill>
                <a:srgbClr val="CFCDE2"/>
              </a:solidFill>
            </p:grpSpPr>
            <p:sp>
              <p:nvSpPr>
                <p:cNvPr id="1621" name="Freeform: Shape 1620">
                  <a:extLst>
                    <a:ext uri="{FF2B5EF4-FFF2-40B4-BE49-F238E27FC236}">
                      <a16:creationId xmlns:a16="http://schemas.microsoft.com/office/drawing/2014/main" id="{1122725E-7EFF-5DEC-5B13-DC88894DDA36}"/>
                    </a:ext>
                  </a:extLst>
                </p:cNvPr>
                <p:cNvSpPr/>
                <p:nvPr/>
              </p:nvSpPr>
              <p:spPr>
                <a:xfrm>
                  <a:off x="5222226" y="4639675"/>
                  <a:ext cx="820456" cy="600148"/>
                </a:xfrm>
                <a:custGeom>
                  <a:avLst/>
                  <a:gdLst>
                    <a:gd name="connsiteX0" fmla="*/ 0 w 820456"/>
                    <a:gd name="connsiteY0" fmla="*/ 436817 h 600148"/>
                    <a:gd name="connsiteX1" fmla="*/ 752085 w 820456"/>
                    <a:gd name="connsiteY1" fmla="*/ 0 h 600148"/>
                    <a:gd name="connsiteX2" fmla="*/ 820456 w 820456"/>
                    <a:gd name="connsiteY2" fmla="*/ 163331 h 600148"/>
                    <a:gd name="connsiteX3" fmla="*/ 64573 w 820456"/>
                    <a:gd name="connsiteY3" fmla="*/ 600148 h 600148"/>
                    <a:gd name="connsiteX4" fmla="*/ 0 w 820456"/>
                    <a:gd name="connsiteY4" fmla="*/ 436817 h 600148"/>
                    <a:gd name="connsiteX5" fmla="*/ 0 w 820456"/>
                    <a:gd name="connsiteY5" fmla="*/ 436817 h 600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0456" h="600148">
                      <a:moveTo>
                        <a:pt x="0" y="436817"/>
                      </a:moveTo>
                      <a:lnTo>
                        <a:pt x="752085" y="0"/>
                      </a:lnTo>
                      <a:cubicBezTo>
                        <a:pt x="752085" y="53178"/>
                        <a:pt x="778674" y="117751"/>
                        <a:pt x="820456" y="163331"/>
                      </a:cubicBezTo>
                      <a:lnTo>
                        <a:pt x="64573" y="600148"/>
                      </a:lnTo>
                      <a:cubicBezTo>
                        <a:pt x="26589" y="554567"/>
                        <a:pt x="0" y="493793"/>
                        <a:pt x="0" y="436817"/>
                      </a:cubicBezTo>
                      <a:lnTo>
                        <a:pt x="0" y="436817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622" name="Freeform: Shape 1621">
                  <a:extLst>
                    <a:ext uri="{FF2B5EF4-FFF2-40B4-BE49-F238E27FC236}">
                      <a16:creationId xmlns:a16="http://schemas.microsoft.com/office/drawing/2014/main" id="{CE38AEEF-22E3-D1BA-2D01-972637025F77}"/>
                    </a:ext>
                  </a:extLst>
                </p:cNvPr>
                <p:cNvSpPr/>
                <p:nvPr/>
              </p:nvSpPr>
              <p:spPr>
                <a:xfrm>
                  <a:off x="5286799" y="4803006"/>
                  <a:ext cx="805262" cy="482397"/>
                </a:xfrm>
                <a:custGeom>
                  <a:avLst/>
                  <a:gdLst>
                    <a:gd name="connsiteX0" fmla="*/ 0 w 805262"/>
                    <a:gd name="connsiteY0" fmla="*/ 436817 h 482397"/>
                    <a:gd name="connsiteX1" fmla="*/ 752085 w 805262"/>
                    <a:gd name="connsiteY1" fmla="*/ 0 h 482397"/>
                    <a:gd name="connsiteX2" fmla="*/ 805262 w 805262"/>
                    <a:gd name="connsiteY2" fmla="*/ 45581 h 482397"/>
                    <a:gd name="connsiteX3" fmla="*/ 53178 w 805262"/>
                    <a:gd name="connsiteY3" fmla="*/ 482398 h 482397"/>
                    <a:gd name="connsiteX4" fmla="*/ 0 w 805262"/>
                    <a:gd name="connsiteY4" fmla="*/ 436817 h 482397"/>
                    <a:gd name="connsiteX5" fmla="*/ 0 w 805262"/>
                    <a:gd name="connsiteY5" fmla="*/ 436817 h 482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5262" h="482397">
                      <a:moveTo>
                        <a:pt x="0" y="436817"/>
                      </a:moveTo>
                      <a:lnTo>
                        <a:pt x="752085" y="0"/>
                      </a:lnTo>
                      <a:cubicBezTo>
                        <a:pt x="767278" y="18992"/>
                        <a:pt x="786270" y="34186"/>
                        <a:pt x="805262" y="45581"/>
                      </a:cubicBezTo>
                      <a:lnTo>
                        <a:pt x="53178" y="482398"/>
                      </a:lnTo>
                      <a:cubicBezTo>
                        <a:pt x="34186" y="471003"/>
                        <a:pt x="18992" y="455809"/>
                        <a:pt x="0" y="436817"/>
                      </a:cubicBezTo>
                      <a:lnTo>
                        <a:pt x="0" y="436817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1623" name="Freeform: Shape 1622">
                <a:extLst>
                  <a:ext uri="{FF2B5EF4-FFF2-40B4-BE49-F238E27FC236}">
                    <a16:creationId xmlns:a16="http://schemas.microsoft.com/office/drawing/2014/main" id="{8091E02A-AFC5-1CE5-3AE7-B084F46C3922}"/>
                  </a:ext>
                </a:extLst>
              </p:cNvPr>
              <p:cNvSpPr/>
              <p:nvPr/>
            </p:nvSpPr>
            <p:spPr>
              <a:xfrm>
                <a:off x="5222226" y="4028131"/>
                <a:ext cx="755882" cy="1048360"/>
              </a:xfrm>
              <a:custGeom>
                <a:avLst/>
                <a:gdLst>
                  <a:gd name="connsiteX0" fmla="*/ 0 w 755882"/>
                  <a:gd name="connsiteY0" fmla="*/ 436817 h 1048360"/>
                  <a:gd name="connsiteX1" fmla="*/ 755883 w 755882"/>
                  <a:gd name="connsiteY1" fmla="*/ 0 h 1048360"/>
                  <a:gd name="connsiteX2" fmla="*/ 752085 w 755882"/>
                  <a:gd name="connsiteY2" fmla="*/ 611544 h 1048360"/>
                  <a:gd name="connsiteX3" fmla="*/ 0 w 755882"/>
                  <a:gd name="connsiteY3" fmla="*/ 1048360 h 104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5882" h="1048360">
                    <a:moveTo>
                      <a:pt x="0" y="436817"/>
                    </a:moveTo>
                    <a:lnTo>
                      <a:pt x="755883" y="0"/>
                    </a:lnTo>
                    <a:lnTo>
                      <a:pt x="752085" y="611544"/>
                    </a:lnTo>
                    <a:lnTo>
                      <a:pt x="0" y="1048360"/>
                    </a:lnTo>
                    <a:close/>
                  </a:path>
                </a:pathLst>
              </a:custGeom>
              <a:solidFill>
                <a:srgbClr val="CFCDE2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36" name="Freeform: Shape 1635">
                <a:extLst>
                  <a:ext uri="{FF2B5EF4-FFF2-40B4-BE49-F238E27FC236}">
                    <a16:creationId xmlns:a16="http://schemas.microsoft.com/office/drawing/2014/main" id="{62F03D7E-053F-844C-030F-D6B80E9C01CC}"/>
                  </a:ext>
                </a:extLst>
              </p:cNvPr>
              <p:cNvSpPr/>
              <p:nvPr/>
            </p:nvSpPr>
            <p:spPr>
              <a:xfrm>
                <a:off x="5218428" y="4024333"/>
                <a:ext cx="759681" cy="440615"/>
              </a:xfrm>
              <a:custGeom>
                <a:avLst/>
                <a:gdLst>
                  <a:gd name="connsiteX0" fmla="*/ 0 w 759681"/>
                  <a:gd name="connsiteY0" fmla="*/ 436817 h 440615"/>
                  <a:gd name="connsiteX1" fmla="*/ 752085 w 759681"/>
                  <a:gd name="connsiteY1" fmla="*/ 0 h 440615"/>
                  <a:gd name="connsiteX2" fmla="*/ 759681 w 759681"/>
                  <a:gd name="connsiteY2" fmla="*/ 3798 h 440615"/>
                  <a:gd name="connsiteX3" fmla="*/ 3798 w 759681"/>
                  <a:gd name="connsiteY3" fmla="*/ 440615 h 440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681" h="440615">
                    <a:moveTo>
                      <a:pt x="0" y="436817"/>
                    </a:moveTo>
                    <a:lnTo>
                      <a:pt x="752085" y="0"/>
                    </a:lnTo>
                    <a:lnTo>
                      <a:pt x="759681" y="3798"/>
                    </a:lnTo>
                    <a:lnTo>
                      <a:pt x="3798" y="440615"/>
                    </a:lnTo>
                    <a:close/>
                  </a:path>
                </a:pathLst>
              </a:custGeom>
              <a:solidFill>
                <a:srgbClr val="F8F8FD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37" name="Freeform: Shape 1636">
                <a:extLst>
                  <a:ext uri="{FF2B5EF4-FFF2-40B4-BE49-F238E27FC236}">
                    <a16:creationId xmlns:a16="http://schemas.microsoft.com/office/drawing/2014/main" id="{0375968A-FC0F-FC59-1090-93F62B65A5BC}"/>
                  </a:ext>
                </a:extLst>
              </p:cNvPr>
              <p:cNvSpPr/>
              <p:nvPr/>
            </p:nvSpPr>
            <p:spPr>
              <a:xfrm>
                <a:off x="5218428" y="4461149"/>
                <a:ext cx="125347" cy="831851"/>
              </a:xfrm>
              <a:custGeom>
                <a:avLst/>
                <a:gdLst>
                  <a:gd name="connsiteX0" fmla="*/ 3798 w 125347"/>
                  <a:gd name="connsiteY0" fmla="*/ 3799 h 831851"/>
                  <a:gd name="connsiteX1" fmla="*/ 3798 w 125347"/>
                  <a:gd name="connsiteY1" fmla="*/ 615342 h 831851"/>
                  <a:gd name="connsiteX2" fmla="*/ 125347 w 125347"/>
                  <a:gd name="connsiteY2" fmla="*/ 824255 h 831851"/>
                  <a:gd name="connsiteX3" fmla="*/ 125347 w 125347"/>
                  <a:gd name="connsiteY3" fmla="*/ 831851 h 831851"/>
                  <a:gd name="connsiteX4" fmla="*/ 0 w 125347"/>
                  <a:gd name="connsiteY4" fmla="*/ 611544 h 831851"/>
                  <a:gd name="connsiteX5" fmla="*/ 0 w 125347"/>
                  <a:gd name="connsiteY5" fmla="*/ 0 h 831851"/>
                  <a:gd name="connsiteX6" fmla="*/ 3798 w 125347"/>
                  <a:gd name="connsiteY6" fmla="*/ 3799 h 83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47" h="831851">
                    <a:moveTo>
                      <a:pt x="3798" y="3799"/>
                    </a:moveTo>
                    <a:lnTo>
                      <a:pt x="3798" y="615342"/>
                    </a:lnTo>
                    <a:cubicBezTo>
                      <a:pt x="3798" y="691310"/>
                      <a:pt x="56976" y="786270"/>
                      <a:pt x="125347" y="824255"/>
                    </a:cubicBezTo>
                    <a:lnTo>
                      <a:pt x="125347" y="831851"/>
                    </a:lnTo>
                    <a:cubicBezTo>
                      <a:pt x="56976" y="790069"/>
                      <a:pt x="0" y="695109"/>
                      <a:pt x="0" y="611544"/>
                    </a:cubicBezTo>
                    <a:lnTo>
                      <a:pt x="0" y="0"/>
                    </a:lnTo>
                    <a:lnTo>
                      <a:pt x="3798" y="3799"/>
                    </a:lnTo>
                    <a:close/>
                  </a:path>
                </a:pathLst>
              </a:custGeom>
              <a:solidFill>
                <a:srgbClr val="E6E6F5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643" name="Graphic 2">
              <a:extLst>
                <a:ext uri="{FF2B5EF4-FFF2-40B4-BE49-F238E27FC236}">
                  <a16:creationId xmlns:a16="http://schemas.microsoft.com/office/drawing/2014/main" id="{E3F273EC-3949-B289-5308-F350AE665DB5}"/>
                </a:ext>
              </a:extLst>
            </p:cNvPr>
            <p:cNvGrpSpPr/>
            <p:nvPr/>
          </p:nvGrpSpPr>
          <p:grpSpPr>
            <a:xfrm>
              <a:off x="6076868" y="2432800"/>
              <a:ext cx="907819" cy="1200296"/>
              <a:chOff x="6076868" y="2432800"/>
              <a:chExt cx="907819" cy="1200296"/>
            </a:xfrm>
          </p:grpSpPr>
          <p:sp>
            <p:nvSpPr>
              <p:cNvPr id="1644" name="Freeform: Shape 1643">
                <a:extLst>
                  <a:ext uri="{FF2B5EF4-FFF2-40B4-BE49-F238E27FC236}">
                    <a16:creationId xmlns:a16="http://schemas.microsoft.com/office/drawing/2014/main" id="{B1019164-833A-6AEE-9D86-0298BD2E4196}"/>
                  </a:ext>
                </a:extLst>
              </p:cNvPr>
              <p:cNvSpPr/>
              <p:nvPr/>
            </p:nvSpPr>
            <p:spPr>
              <a:xfrm>
                <a:off x="6084465" y="2501171"/>
                <a:ext cx="816657" cy="1131925"/>
              </a:xfrm>
              <a:custGeom>
                <a:avLst/>
                <a:gdLst>
                  <a:gd name="connsiteX0" fmla="*/ 0 w 816657"/>
                  <a:gd name="connsiteY0" fmla="*/ 474801 h 1131925"/>
                  <a:gd name="connsiteX1" fmla="*/ 816658 w 816657"/>
                  <a:gd name="connsiteY1" fmla="*/ 0 h 1131925"/>
                  <a:gd name="connsiteX2" fmla="*/ 816658 w 816657"/>
                  <a:gd name="connsiteY2" fmla="*/ 657124 h 1131925"/>
                  <a:gd name="connsiteX3" fmla="*/ 0 w 816657"/>
                  <a:gd name="connsiteY3" fmla="*/ 1131925 h 113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6657" h="1131925">
                    <a:moveTo>
                      <a:pt x="0" y="474801"/>
                    </a:moveTo>
                    <a:lnTo>
                      <a:pt x="816658" y="0"/>
                    </a:lnTo>
                    <a:lnTo>
                      <a:pt x="816658" y="657124"/>
                    </a:lnTo>
                    <a:lnTo>
                      <a:pt x="0" y="1131925"/>
                    </a:lnTo>
                    <a:close/>
                  </a:path>
                </a:pathLst>
              </a:custGeom>
              <a:solidFill>
                <a:srgbClr val="CFCDE2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1645" name="Graphic 2">
                <a:extLst>
                  <a:ext uri="{FF2B5EF4-FFF2-40B4-BE49-F238E27FC236}">
                    <a16:creationId xmlns:a16="http://schemas.microsoft.com/office/drawing/2014/main" id="{D09ACA3D-B7ED-5FD8-818E-F14770EEEDB3}"/>
                  </a:ext>
                </a:extLst>
              </p:cNvPr>
              <p:cNvGrpSpPr/>
              <p:nvPr/>
            </p:nvGrpSpPr>
            <p:grpSpPr>
              <a:xfrm>
                <a:off x="6084465" y="2447994"/>
                <a:ext cx="839447" cy="527978"/>
                <a:chOff x="6084465" y="2447994"/>
                <a:chExt cx="839447" cy="527978"/>
              </a:xfrm>
            </p:grpSpPr>
            <p:sp>
              <p:nvSpPr>
                <p:cNvPr id="1660" name="Freeform: Shape 1659">
                  <a:extLst>
                    <a:ext uri="{FF2B5EF4-FFF2-40B4-BE49-F238E27FC236}">
                      <a16:creationId xmlns:a16="http://schemas.microsoft.com/office/drawing/2014/main" id="{BC52D3C4-C20B-E825-AE76-8EF11492EE3B}"/>
                    </a:ext>
                  </a:extLst>
                </p:cNvPr>
                <p:cNvSpPr/>
                <p:nvPr/>
              </p:nvSpPr>
              <p:spPr>
                <a:xfrm>
                  <a:off x="6084465" y="2447994"/>
                  <a:ext cx="839447" cy="527978"/>
                </a:xfrm>
                <a:custGeom>
                  <a:avLst/>
                  <a:gdLst>
                    <a:gd name="connsiteX0" fmla="*/ 22790 w 839447"/>
                    <a:gd name="connsiteY0" fmla="*/ 474801 h 527978"/>
                    <a:gd name="connsiteX1" fmla="*/ 839448 w 839447"/>
                    <a:gd name="connsiteY1" fmla="*/ 0 h 527978"/>
                    <a:gd name="connsiteX2" fmla="*/ 816658 w 839447"/>
                    <a:gd name="connsiteY2" fmla="*/ 53178 h 527978"/>
                    <a:gd name="connsiteX3" fmla="*/ 0 w 839447"/>
                    <a:gd name="connsiteY3" fmla="*/ 527979 h 527978"/>
                    <a:gd name="connsiteX4" fmla="*/ 22790 w 839447"/>
                    <a:gd name="connsiteY4" fmla="*/ 474801 h 527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9447" h="527978">
                      <a:moveTo>
                        <a:pt x="22790" y="474801"/>
                      </a:moveTo>
                      <a:lnTo>
                        <a:pt x="839448" y="0"/>
                      </a:lnTo>
                      <a:cubicBezTo>
                        <a:pt x="824254" y="7597"/>
                        <a:pt x="816658" y="26589"/>
                        <a:pt x="816658" y="53178"/>
                      </a:cubicBezTo>
                      <a:lnTo>
                        <a:pt x="0" y="527979"/>
                      </a:lnTo>
                      <a:cubicBezTo>
                        <a:pt x="0" y="501390"/>
                        <a:pt x="11395" y="486196"/>
                        <a:pt x="22790" y="474801"/>
                      </a:cubicBezTo>
                      <a:close/>
                    </a:path>
                  </a:pathLst>
                </a:custGeom>
                <a:solidFill>
                  <a:srgbClr val="F8F8FD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661" name="Freeform: Shape 1660">
                  <a:extLst>
                    <a:ext uri="{FF2B5EF4-FFF2-40B4-BE49-F238E27FC236}">
                      <a16:creationId xmlns:a16="http://schemas.microsoft.com/office/drawing/2014/main" id="{6B3D28CB-9F5B-EC1A-5C52-DBE53D5AADAC}"/>
                    </a:ext>
                  </a:extLst>
                </p:cNvPr>
                <p:cNvSpPr/>
                <p:nvPr/>
              </p:nvSpPr>
              <p:spPr>
                <a:xfrm>
                  <a:off x="6084465" y="2447994"/>
                  <a:ext cx="839447" cy="527978"/>
                </a:xfrm>
                <a:custGeom>
                  <a:avLst/>
                  <a:gdLst>
                    <a:gd name="connsiteX0" fmla="*/ 22790 w 839447"/>
                    <a:gd name="connsiteY0" fmla="*/ 474801 h 527978"/>
                    <a:gd name="connsiteX1" fmla="*/ 839448 w 839447"/>
                    <a:gd name="connsiteY1" fmla="*/ 0 h 527978"/>
                    <a:gd name="connsiteX2" fmla="*/ 816658 w 839447"/>
                    <a:gd name="connsiteY2" fmla="*/ 53178 h 527978"/>
                    <a:gd name="connsiteX3" fmla="*/ 0 w 839447"/>
                    <a:gd name="connsiteY3" fmla="*/ 527979 h 527978"/>
                    <a:gd name="connsiteX4" fmla="*/ 22790 w 839447"/>
                    <a:gd name="connsiteY4" fmla="*/ 474801 h 527978"/>
                    <a:gd name="connsiteX5" fmla="*/ 22790 w 839447"/>
                    <a:gd name="connsiteY5" fmla="*/ 474801 h 527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9447" h="527978">
                      <a:moveTo>
                        <a:pt x="22790" y="474801"/>
                      </a:moveTo>
                      <a:lnTo>
                        <a:pt x="839448" y="0"/>
                      </a:lnTo>
                      <a:cubicBezTo>
                        <a:pt x="824254" y="7597"/>
                        <a:pt x="816658" y="26589"/>
                        <a:pt x="816658" y="53178"/>
                      </a:cubicBezTo>
                      <a:lnTo>
                        <a:pt x="0" y="527979"/>
                      </a:lnTo>
                      <a:cubicBezTo>
                        <a:pt x="0" y="501390"/>
                        <a:pt x="11395" y="486196"/>
                        <a:pt x="22790" y="474801"/>
                      </a:cubicBezTo>
                      <a:lnTo>
                        <a:pt x="22790" y="474801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1662" name="Freeform: Shape 1661">
                <a:extLst>
                  <a:ext uri="{FF2B5EF4-FFF2-40B4-BE49-F238E27FC236}">
                    <a16:creationId xmlns:a16="http://schemas.microsoft.com/office/drawing/2014/main" id="{DBE6697D-AC21-8DC5-2BC2-ABE622D3E4F0}"/>
                  </a:ext>
                </a:extLst>
              </p:cNvPr>
              <p:cNvSpPr/>
              <p:nvPr/>
            </p:nvSpPr>
            <p:spPr>
              <a:xfrm>
                <a:off x="6164231" y="2447994"/>
                <a:ext cx="816657" cy="482397"/>
              </a:xfrm>
              <a:custGeom>
                <a:avLst/>
                <a:gdLst>
                  <a:gd name="connsiteX0" fmla="*/ 0 w 816657"/>
                  <a:gd name="connsiteY0" fmla="*/ 474801 h 482397"/>
                  <a:gd name="connsiteX1" fmla="*/ 816658 w 816657"/>
                  <a:gd name="connsiteY1" fmla="*/ 0 h 482397"/>
                  <a:gd name="connsiteX2" fmla="*/ 816658 w 816657"/>
                  <a:gd name="connsiteY2" fmla="*/ 7597 h 482397"/>
                  <a:gd name="connsiteX3" fmla="*/ 0 w 816657"/>
                  <a:gd name="connsiteY3" fmla="*/ 482398 h 482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6657" h="482397">
                    <a:moveTo>
                      <a:pt x="0" y="474801"/>
                    </a:moveTo>
                    <a:lnTo>
                      <a:pt x="816658" y="0"/>
                    </a:lnTo>
                    <a:lnTo>
                      <a:pt x="816658" y="7597"/>
                    </a:lnTo>
                    <a:lnTo>
                      <a:pt x="0" y="482398"/>
                    </a:lnTo>
                    <a:close/>
                  </a:path>
                </a:pathLst>
              </a:custGeom>
              <a:solidFill>
                <a:srgbClr val="03B3FF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1663" name="Graphic 2">
                <a:extLst>
                  <a:ext uri="{FF2B5EF4-FFF2-40B4-BE49-F238E27FC236}">
                    <a16:creationId xmlns:a16="http://schemas.microsoft.com/office/drawing/2014/main" id="{FE1C972D-761E-63DF-9E35-FA64A18AAEAD}"/>
                  </a:ext>
                </a:extLst>
              </p:cNvPr>
              <p:cNvGrpSpPr/>
              <p:nvPr/>
            </p:nvGrpSpPr>
            <p:grpSpPr>
              <a:xfrm>
                <a:off x="6103457" y="2432800"/>
                <a:ext cx="881230" cy="489994"/>
                <a:chOff x="6103457" y="2432800"/>
                <a:chExt cx="881230" cy="489994"/>
              </a:xfrm>
            </p:grpSpPr>
            <p:sp>
              <p:nvSpPr>
                <p:cNvPr id="1664" name="Freeform: Shape 1663">
                  <a:extLst>
                    <a:ext uri="{FF2B5EF4-FFF2-40B4-BE49-F238E27FC236}">
                      <a16:creationId xmlns:a16="http://schemas.microsoft.com/office/drawing/2014/main" id="{3BBF0C33-B5DF-AA9F-51EE-3A3D00076B6E}"/>
                    </a:ext>
                  </a:extLst>
                </p:cNvPr>
                <p:cNvSpPr/>
                <p:nvPr/>
              </p:nvSpPr>
              <p:spPr>
                <a:xfrm>
                  <a:off x="6103457" y="2435407"/>
                  <a:ext cx="877431" cy="487387"/>
                </a:xfrm>
                <a:custGeom>
                  <a:avLst/>
                  <a:gdLst>
                    <a:gd name="connsiteX0" fmla="*/ 0 w 877431"/>
                    <a:gd name="connsiteY0" fmla="*/ 479791 h 487387"/>
                    <a:gd name="connsiteX1" fmla="*/ 816658 w 877431"/>
                    <a:gd name="connsiteY1" fmla="*/ 4990 h 487387"/>
                    <a:gd name="connsiteX2" fmla="*/ 877432 w 877431"/>
                    <a:gd name="connsiteY2" fmla="*/ 12587 h 487387"/>
                    <a:gd name="connsiteX3" fmla="*/ 60774 w 877431"/>
                    <a:gd name="connsiteY3" fmla="*/ 487388 h 487387"/>
                    <a:gd name="connsiteX4" fmla="*/ 0 w 877431"/>
                    <a:gd name="connsiteY4" fmla="*/ 479791 h 487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7431" h="487387">
                      <a:moveTo>
                        <a:pt x="0" y="479791"/>
                      </a:moveTo>
                      <a:lnTo>
                        <a:pt x="816658" y="4990"/>
                      </a:lnTo>
                      <a:cubicBezTo>
                        <a:pt x="831851" y="-2607"/>
                        <a:pt x="854642" y="-2607"/>
                        <a:pt x="877432" y="12587"/>
                      </a:cubicBezTo>
                      <a:lnTo>
                        <a:pt x="60774" y="487388"/>
                      </a:lnTo>
                      <a:cubicBezTo>
                        <a:pt x="37984" y="472194"/>
                        <a:pt x="15194" y="472194"/>
                        <a:pt x="0" y="479791"/>
                      </a:cubicBezTo>
                      <a:close/>
                    </a:path>
                  </a:pathLst>
                </a:custGeom>
                <a:solidFill>
                  <a:srgbClr val="F8F8FD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1665" name="Graphic 2">
                  <a:extLst>
                    <a:ext uri="{FF2B5EF4-FFF2-40B4-BE49-F238E27FC236}">
                      <a16:creationId xmlns:a16="http://schemas.microsoft.com/office/drawing/2014/main" id="{C5281C3C-0F07-7A74-2226-5263984F7F97}"/>
                    </a:ext>
                  </a:extLst>
                </p:cNvPr>
                <p:cNvGrpSpPr/>
                <p:nvPr/>
              </p:nvGrpSpPr>
              <p:grpSpPr>
                <a:xfrm>
                  <a:off x="6103457" y="2432800"/>
                  <a:ext cx="881230" cy="489994"/>
                  <a:chOff x="6103457" y="2432800"/>
                  <a:chExt cx="881230" cy="489994"/>
                </a:xfrm>
                <a:solidFill>
                  <a:srgbClr val="F8F8FD"/>
                </a:solidFill>
              </p:grpSpPr>
              <p:sp>
                <p:nvSpPr>
                  <p:cNvPr id="1666" name="Freeform: Shape 1665">
                    <a:extLst>
                      <a:ext uri="{FF2B5EF4-FFF2-40B4-BE49-F238E27FC236}">
                        <a16:creationId xmlns:a16="http://schemas.microsoft.com/office/drawing/2014/main" id="{25171EA3-150C-F172-38BD-1CCCF5709D54}"/>
                      </a:ext>
                    </a:extLst>
                  </p:cNvPr>
                  <p:cNvSpPr/>
                  <p:nvPr/>
                </p:nvSpPr>
                <p:spPr>
                  <a:xfrm>
                    <a:off x="6103457" y="2432800"/>
                    <a:ext cx="839447" cy="482397"/>
                  </a:xfrm>
                  <a:custGeom>
                    <a:avLst/>
                    <a:gdLst>
                      <a:gd name="connsiteX0" fmla="*/ 0 w 839447"/>
                      <a:gd name="connsiteY0" fmla="*/ 482398 h 482397"/>
                      <a:gd name="connsiteX1" fmla="*/ 816658 w 839447"/>
                      <a:gd name="connsiteY1" fmla="*/ 7597 h 482397"/>
                      <a:gd name="connsiteX2" fmla="*/ 839448 w 839447"/>
                      <a:gd name="connsiteY2" fmla="*/ 0 h 482397"/>
                      <a:gd name="connsiteX3" fmla="*/ 22790 w 839447"/>
                      <a:gd name="connsiteY3" fmla="*/ 478599 h 482397"/>
                      <a:gd name="connsiteX4" fmla="*/ 0 w 839447"/>
                      <a:gd name="connsiteY4" fmla="*/ 482398 h 482397"/>
                      <a:gd name="connsiteX5" fmla="*/ 0 w 839447"/>
                      <a:gd name="connsiteY5" fmla="*/ 482398 h 482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9447" h="482397">
                        <a:moveTo>
                          <a:pt x="0" y="482398"/>
                        </a:moveTo>
                        <a:lnTo>
                          <a:pt x="816658" y="7597"/>
                        </a:lnTo>
                        <a:cubicBezTo>
                          <a:pt x="824254" y="3798"/>
                          <a:pt x="831851" y="3798"/>
                          <a:pt x="839448" y="0"/>
                        </a:cubicBezTo>
                        <a:lnTo>
                          <a:pt x="22790" y="478599"/>
                        </a:lnTo>
                        <a:cubicBezTo>
                          <a:pt x="15194" y="478599"/>
                          <a:pt x="7597" y="478599"/>
                          <a:pt x="0" y="482398"/>
                        </a:cubicBezTo>
                        <a:lnTo>
                          <a:pt x="0" y="482398"/>
                        </a:lnTo>
                        <a:close/>
                      </a:path>
                    </a:pathLst>
                  </a:custGeom>
                  <a:solidFill>
                    <a:srgbClr val="F8F8FD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667" name="Freeform: Shape 1666">
                    <a:extLst>
                      <a:ext uri="{FF2B5EF4-FFF2-40B4-BE49-F238E27FC236}">
                        <a16:creationId xmlns:a16="http://schemas.microsoft.com/office/drawing/2014/main" id="{32899BF7-8A50-63A4-8D1F-FBD173DE3FF2}"/>
                      </a:ext>
                    </a:extLst>
                  </p:cNvPr>
                  <p:cNvSpPr/>
                  <p:nvPr/>
                </p:nvSpPr>
                <p:spPr>
                  <a:xfrm>
                    <a:off x="6126247" y="2436598"/>
                    <a:ext cx="858439" cy="486196"/>
                  </a:xfrm>
                  <a:custGeom>
                    <a:avLst/>
                    <a:gdLst>
                      <a:gd name="connsiteX0" fmla="*/ 0 w 858439"/>
                      <a:gd name="connsiteY0" fmla="*/ 474801 h 486196"/>
                      <a:gd name="connsiteX1" fmla="*/ 816658 w 858439"/>
                      <a:gd name="connsiteY1" fmla="*/ 0 h 486196"/>
                      <a:gd name="connsiteX2" fmla="*/ 858440 w 858439"/>
                      <a:gd name="connsiteY2" fmla="*/ 11395 h 486196"/>
                      <a:gd name="connsiteX3" fmla="*/ 37984 w 858439"/>
                      <a:gd name="connsiteY3" fmla="*/ 486196 h 486196"/>
                      <a:gd name="connsiteX4" fmla="*/ 0 w 858439"/>
                      <a:gd name="connsiteY4" fmla="*/ 474801 h 486196"/>
                      <a:gd name="connsiteX5" fmla="*/ 0 w 858439"/>
                      <a:gd name="connsiteY5" fmla="*/ 474801 h 486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58439" h="486196">
                        <a:moveTo>
                          <a:pt x="0" y="474801"/>
                        </a:moveTo>
                        <a:lnTo>
                          <a:pt x="816658" y="0"/>
                        </a:lnTo>
                        <a:cubicBezTo>
                          <a:pt x="828053" y="0"/>
                          <a:pt x="843247" y="3798"/>
                          <a:pt x="858440" y="11395"/>
                        </a:cubicBezTo>
                        <a:lnTo>
                          <a:pt x="37984" y="486196"/>
                        </a:lnTo>
                        <a:cubicBezTo>
                          <a:pt x="26589" y="478599"/>
                          <a:pt x="11395" y="474801"/>
                          <a:pt x="0" y="474801"/>
                        </a:cubicBezTo>
                        <a:lnTo>
                          <a:pt x="0" y="474801"/>
                        </a:lnTo>
                        <a:close/>
                      </a:path>
                    </a:pathLst>
                  </a:custGeom>
                  <a:solidFill>
                    <a:srgbClr val="F8F8FD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</p:grpSp>
          <p:sp>
            <p:nvSpPr>
              <p:cNvPr id="1668" name="Freeform: Shape 1667">
                <a:extLst>
                  <a:ext uri="{FF2B5EF4-FFF2-40B4-BE49-F238E27FC236}">
                    <a16:creationId xmlns:a16="http://schemas.microsoft.com/office/drawing/2014/main" id="{5E94A970-8ECF-A145-3467-B223B55C8CDC}"/>
                  </a:ext>
                </a:extLst>
              </p:cNvPr>
              <p:cNvSpPr/>
              <p:nvPr/>
            </p:nvSpPr>
            <p:spPr>
              <a:xfrm>
                <a:off x="6076868" y="2911654"/>
                <a:ext cx="87363" cy="721442"/>
              </a:xfrm>
              <a:custGeom>
                <a:avLst/>
                <a:gdLst>
                  <a:gd name="connsiteX0" fmla="*/ 87363 w 87363"/>
                  <a:gd name="connsiteY0" fmla="*/ 11141 h 721442"/>
                  <a:gd name="connsiteX1" fmla="*/ 87363 w 87363"/>
                  <a:gd name="connsiteY1" fmla="*/ 18737 h 721442"/>
                  <a:gd name="connsiteX2" fmla="*/ 7597 w 87363"/>
                  <a:gd name="connsiteY2" fmla="*/ 64318 h 721442"/>
                  <a:gd name="connsiteX3" fmla="*/ 7597 w 87363"/>
                  <a:gd name="connsiteY3" fmla="*/ 721443 h 721442"/>
                  <a:gd name="connsiteX4" fmla="*/ 0 w 87363"/>
                  <a:gd name="connsiteY4" fmla="*/ 717644 h 721442"/>
                  <a:gd name="connsiteX5" fmla="*/ 0 w 87363"/>
                  <a:gd name="connsiteY5" fmla="*/ 60520 h 721442"/>
                  <a:gd name="connsiteX6" fmla="*/ 87363 w 87363"/>
                  <a:gd name="connsiteY6" fmla="*/ 11141 h 72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363" h="721442">
                    <a:moveTo>
                      <a:pt x="87363" y="11141"/>
                    </a:moveTo>
                    <a:lnTo>
                      <a:pt x="87363" y="18737"/>
                    </a:lnTo>
                    <a:cubicBezTo>
                      <a:pt x="41782" y="-7851"/>
                      <a:pt x="7597" y="14939"/>
                      <a:pt x="7597" y="64318"/>
                    </a:cubicBezTo>
                    <a:lnTo>
                      <a:pt x="7597" y="721443"/>
                    </a:lnTo>
                    <a:lnTo>
                      <a:pt x="0" y="717644"/>
                    </a:lnTo>
                    <a:lnTo>
                      <a:pt x="0" y="60520"/>
                    </a:lnTo>
                    <a:cubicBezTo>
                      <a:pt x="3798" y="7342"/>
                      <a:pt x="41782" y="-15448"/>
                      <a:pt x="87363" y="11141"/>
                    </a:cubicBezTo>
                    <a:close/>
                  </a:path>
                </a:pathLst>
              </a:custGeom>
              <a:solidFill>
                <a:srgbClr val="E6E6F5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669" name="Graphic 2">
              <a:extLst>
                <a:ext uri="{FF2B5EF4-FFF2-40B4-BE49-F238E27FC236}">
                  <a16:creationId xmlns:a16="http://schemas.microsoft.com/office/drawing/2014/main" id="{3F775C32-0127-ED69-CA5A-34B8578DDC7B}"/>
                </a:ext>
              </a:extLst>
            </p:cNvPr>
            <p:cNvGrpSpPr/>
            <p:nvPr/>
          </p:nvGrpSpPr>
          <p:grpSpPr>
            <a:xfrm>
              <a:off x="5213570" y="2493421"/>
              <a:ext cx="2106437" cy="2689426"/>
              <a:chOff x="5213570" y="2493421"/>
              <a:chExt cx="2106437" cy="2689426"/>
            </a:xfrm>
          </p:grpSpPr>
          <p:grpSp>
            <p:nvGrpSpPr>
              <p:cNvPr id="1670" name="Graphic 2">
                <a:extLst>
                  <a:ext uri="{FF2B5EF4-FFF2-40B4-BE49-F238E27FC236}">
                    <a16:creationId xmlns:a16="http://schemas.microsoft.com/office/drawing/2014/main" id="{64A1184F-3199-A610-E533-CCD0CBE3730F}"/>
                  </a:ext>
                </a:extLst>
              </p:cNvPr>
              <p:cNvGrpSpPr/>
              <p:nvPr/>
            </p:nvGrpSpPr>
            <p:grpSpPr>
              <a:xfrm>
                <a:off x="6095860" y="3895187"/>
                <a:ext cx="763479" cy="1287659"/>
                <a:chOff x="6095860" y="3895187"/>
                <a:chExt cx="763479" cy="1287659"/>
              </a:xfrm>
            </p:grpSpPr>
            <p:sp>
              <p:nvSpPr>
                <p:cNvPr id="1671" name="Freeform: Shape 1670">
                  <a:extLst>
                    <a:ext uri="{FF2B5EF4-FFF2-40B4-BE49-F238E27FC236}">
                      <a16:creationId xmlns:a16="http://schemas.microsoft.com/office/drawing/2014/main" id="{FA616F33-C8A7-46A3-4EB0-90CD26F2C488}"/>
                    </a:ext>
                  </a:extLst>
                </p:cNvPr>
                <p:cNvSpPr/>
                <p:nvPr/>
              </p:nvSpPr>
              <p:spPr>
                <a:xfrm>
                  <a:off x="6141441" y="4601691"/>
                  <a:ext cx="531776" cy="417824"/>
                </a:xfrm>
                <a:custGeom>
                  <a:avLst/>
                  <a:gdLst>
                    <a:gd name="connsiteX0" fmla="*/ 75968 w 531776"/>
                    <a:gd name="connsiteY0" fmla="*/ 417825 h 417824"/>
                    <a:gd name="connsiteX1" fmla="*/ 531777 w 531776"/>
                    <a:gd name="connsiteY1" fmla="*/ 155735 h 417824"/>
                    <a:gd name="connsiteX2" fmla="*/ 452011 w 531776"/>
                    <a:gd name="connsiteY2" fmla="*/ 0 h 417824"/>
                    <a:gd name="connsiteX3" fmla="*/ 0 w 531776"/>
                    <a:gd name="connsiteY3" fmla="*/ 262090 h 417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1776" h="417824">
                      <a:moveTo>
                        <a:pt x="75968" y="417825"/>
                      </a:moveTo>
                      <a:lnTo>
                        <a:pt x="531777" y="155735"/>
                      </a:lnTo>
                      <a:lnTo>
                        <a:pt x="452011" y="0"/>
                      </a:lnTo>
                      <a:lnTo>
                        <a:pt x="0" y="262090"/>
                      </a:lnTo>
                      <a:close/>
                    </a:path>
                  </a:pathLst>
                </a:custGeom>
                <a:solidFill>
                  <a:srgbClr val="35353F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672" name="Freeform: Shape 1671">
                  <a:extLst>
                    <a:ext uri="{FF2B5EF4-FFF2-40B4-BE49-F238E27FC236}">
                      <a16:creationId xmlns:a16="http://schemas.microsoft.com/office/drawing/2014/main" id="{70AABB09-50AC-BE81-CA47-929CCC620583}"/>
                    </a:ext>
                  </a:extLst>
                </p:cNvPr>
                <p:cNvSpPr/>
                <p:nvPr/>
              </p:nvSpPr>
              <p:spPr>
                <a:xfrm>
                  <a:off x="6217409" y="4757425"/>
                  <a:ext cx="641930" cy="372244"/>
                </a:xfrm>
                <a:custGeom>
                  <a:avLst/>
                  <a:gdLst>
                    <a:gd name="connsiteX0" fmla="*/ 189920 w 641930"/>
                    <a:gd name="connsiteY0" fmla="*/ 372244 h 372244"/>
                    <a:gd name="connsiteX1" fmla="*/ 641931 w 641930"/>
                    <a:gd name="connsiteY1" fmla="*/ 110154 h 372244"/>
                    <a:gd name="connsiteX2" fmla="*/ 455809 w 641930"/>
                    <a:gd name="connsiteY2" fmla="*/ 0 h 372244"/>
                    <a:gd name="connsiteX3" fmla="*/ 0 w 641930"/>
                    <a:gd name="connsiteY3" fmla="*/ 262090 h 372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1930" h="372244">
                      <a:moveTo>
                        <a:pt x="189920" y="372244"/>
                      </a:moveTo>
                      <a:lnTo>
                        <a:pt x="641931" y="110154"/>
                      </a:lnTo>
                      <a:lnTo>
                        <a:pt x="455809" y="0"/>
                      </a:lnTo>
                      <a:lnTo>
                        <a:pt x="0" y="262090"/>
                      </a:lnTo>
                      <a:close/>
                    </a:path>
                  </a:pathLst>
                </a:custGeom>
                <a:solidFill>
                  <a:srgbClr val="444454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673" name="Freeform: Shape 1672">
                  <a:extLst>
                    <a:ext uri="{FF2B5EF4-FFF2-40B4-BE49-F238E27FC236}">
                      <a16:creationId xmlns:a16="http://schemas.microsoft.com/office/drawing/2014/main" id="{E8BB9C90-4C40-FA85-0625-F97C4B2CDB0B}"/>
                    </a:ext>
                  </a:extLst>
                </p:cNvPr>
                <p:cNvSpPr/>
                <p:nvPr/>
              </p:nvSpPr>
              <p:spPr>
                <a:xfrm>
                  <a:off x="6407329" y="4867579"/>
                  <a:ext cx="452010" cy="315267"/>
                </a:xfrm>
                <a:custGeom>
                  <a:avLst/>
                  <a:gdLst>
                    <a:gd name="connsiteX0" fmla="*/ 0 w 452010"/>
                    <a:gd name="connsiteY0" fmla="*/ 315268 h 315267"/>
                    <a:gd name="connsiteX1" fmla="*/ 452011 w 452010"/>
                    <a:gd name="connsiteY1" fmla="*/ 53178 h 315267"/>
                    <a:gd name="connsiteX2" fmla="*/ 452011 w 452010"/>
                    <a:gd name="connsiteY2" fmla="*/ 0 h 315267"/>
                    <a:gd name="connsiteX3" fmla="*/ 0 w 452010"/>
                    <a:gd name="connsiteY3" fmla="*/ 262090 h 315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2010" h="315267">
                      <a:moveTo>
                        <a:pt x="0" y="315268"/>
                      </a:moveTo>
                      <a:lnTo>
                        <a:pt x="452011" y="53178"/>
                      </a:lnTo>
                      <a:lnTo>
                        <a:pt x="452011" y="0"/>
                      </a:lnTo>
                      <a:lnTo>
                        <a:pt x="0" y="262090"/>
                      </a:lnTo>
                      <a:close/>
                    </a:path>
                  </a:pathLst>
                </a:custGeom>
                <a:solidFill>
                  <a:srgbClr val="35353F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674" name="Freeform: Shape 1673">
                  <a:extLst>
                    <a:ext uri="{FF2B5EF4-FFF2-40B4-BE49-F238E27FC236}">
                      <a16:creationId xmlns:a16="http://schemas.microsoft.com/office/drawing/2014/main" id="{43A4190B-624C-9B64-9F34-802F5C6E8D0F}"/>
                    </a:ext>
                  </a:extLst>
                </p:cNvPr>
                <p:cNvSpPr/>
                <p:nvPr/>
              </p:nvSpPr>
              <p:spPr>
                <a:xfrm>
                  <a:off x="6141441" y="3921776"/>
                  <a:ext cx="452010" cy="942005"/>
                </a:xfrm>
                <a:custGeom>
                  <a:avLst/>
                  <a:gdLst>
                    <a:gd name="connsiteX0" fmla="*/ 0 w 452010"/>
                    <a:gd name="connsiteY0" fmla="*/ 942005 h 942005"/>
                    <a:gd name="connsiteX1" fmla="*/ 452011 w 452010"/>
                    <a:gd name="connsiteY1" fmla="*/ 679915 h 942005"/>
                    <a:gd name="connsiteX2" fmla="*/ 452011 w 452010"/>
                    <a:gd name="connsiteY2" fmla="*/ 0 h 942005"/>
                    <a:gd name="connsiteX3" fmla="*/ 0 w 452010"/>
                    <a:gd name="connsiteY3" fmla="*/ 262090 h 942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2010" h="942005">
                      <a:moveTo>
                        <a:pt x="0" y="942005"/>
                      </a:moveTo>
                      <a:lnTo>
                        <a:pt x="452011" y="679915"/>
                      </a:lnTo>
                      <a:lnTo>
                        <a:pt x="452011" y="0"/>
                      </a:lnTo>
                      <a:lnTo>
                        <a:pt x="0" y="262090"/>
                      </a:lnTo>
                      <a:close/>
                    </a:path>
                  </a:pathLst>
                </a:custGeom>
                <a:solidFill>
                  <a:srgbClr val="262028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675" name="Freeform: Shape 1674">
                  <a:extLst>
                    <a:ext uri="{FF2B5EF4-FFF2-40B4-BE49-F238E27FC236}">
                      <a16:creationId xmlns:a16="http://schemas.microsoft.com/office/drawing/2014/main" id="{8043D470-E59D-39DE-DFF3-2F39ECD32684}"/>
                    </a:ext>
                  </a:extLst>
                </p:cNvPr>
                <p:cNvSpPr/>
                <p:nvPr/>
              </p:nvSpPr>
              <p:spPr>
                <a:xfrm>
                  <a:off x="6095860" y="3895187"/>
                  <a:ext cx="497591" cy="288679"/>
                </a:xfrm>
                <a:custGeom>
                  <a:avLst/>
                  <a:gdLst>
                    <a:gd name="connsiteX0" fmla="*/ 45581 w 497591"/>
                    <a:gd name="connsiteY0" fmla="*/ 288679 h 288679"/>
                    <a:gd name="connsiteX1" fmla="*/ 497591 w 497591"/>
                    <a:gd name="connsiteY1" fmla="*/ 26589 h 288679"/>
                    <a:gd name="connsiteX2" fmla="*/ 452010 w 497591"/>
                    <a:gd name="connsiteY2" fmla="*/ 0 h 288679"/>
                    <a:gd name="connsiteX3" fmla="*/ 0 w 497591"/>
                    <a:gd name="connsiteY3" fmla="*/ 262090 h 288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7591" h="288679">
                      <a:moveTo>
                        <a:pt x="45581" y="288679"/>
                      </a:moveTo>
                      <a:lnTo>
                        <a:pt x="497591" y="26589"/>
                      </a:lnTo>
                      <a:lnTo>
                        <a:pt x="452010" y="0"/>
                      </a:lnTo>
                      <a:lnTo>
                        <a:pt x="0" y="262090"/>
                      </a:lnTo>
                      <a:close/>
                    </a:path>
                  </a:pathLst>
                </a:custGeom>
                <a:solidFill>
                  <a:srgbClr val="444454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676" name="Freeform: Shape 1675">
                  <a:extLst>
                    <a:ext uri="{FF2B5EF4-FFF2-40B4-BE49-F238E27FC236}">
                      <a16:creationId xmlns:a16="http://schemas.microsoft.com/office/drawing/2014/main" id="{69D7E282-5359-5277-69A8-B638243F9272}"/>
                    </a:ext>
                  </a:extLst>
                </p:cNvPr>
                <p:cNvSpPr/>
                <p:nvPr/>
              </p:nvSpPr>
              <p:spPr>
                <a:xfrm>
                  <a:off x="6095860" y="4157277"/>
                  <a:ext cx="311469" cy="1025569"/>
                </a:xfrm>
                <a:custGeom>
                  <a:avLst/>
                  <a:gdLst>
                    <a:gd name="connsiteX0" fmla="*/ 0 w 311469"/>
                    <a:gd name="connsiteY0" fmla="*/ 0 h 1025569"/>
                    <a:gd name="connsiteX1" fmla="*/ 0 w 311469"/>
                    <a:gd name="connsiteY1" fmla="*/ 698907 h 1025569"/>
                    <a:gd name="connsiteX2" fmla="*/ 102557 w 311469"/>
                    <a:gd name="connsiteY2" fmla="*/ 904021 h 1025569"/>
                    <a:gd name="connsiteX3" fmla="*/ 311469 w 311469"/>
                    <a:gd name="connsiteY3" fmla="*/ 1025570 h 1025569"/>
                    <a:gd name="connsiteX4" fmla="*/ 311469 w 311469"/>
                    <a:gd name="connsiteY4" fmla="*/ 972392 h 1025569"/>
                    <a:gd name="connsiteX5" fmla="*/ 121549 w 311469"/>
                    <a:gd name="connsiteY5" fmla="*/ 862239 h 1025569"/>
                    <a:gd name="connsiteX6" fmla="*/ 45581 w 311469"/>
                    <a:gd name="connsiteY6" fmla="*/ 706504 h 1025569"/>
                    <a:gd name="connsiteX7" fmla="*/ 45581 w 311469"/>
                    <a:gd name="connsiteY7" fmla="*/ 26589 h 1025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1469" h="1025569">
                      <a:moveTo>
                        <a:pt x="0" y="0"/>
                      </a:moveTo>
                      <a:lnTo>
                        <a:pt x="0" y="698907"/>
                      </a:lnTo>
                      <a:lnTo>
                        <a:pt x="102557" y="904021"/>
                      </a:lnTo>
                      <a:lnTo>
                        <a:pt x="311469" y="1025570"/>
                      </a:lnTo>
                      <a:lnTo>
                        <a:pt x="311469" y="972392"/>
                      </a:lnTo>
                      <a:lnTo>
                        <a:pt x="121549" y="862239"/>
                      </a:lnTo>
                      <a:lnTo>
                        <a:pt x="45581" y="706504"/>
                      </a:lnTo>
                      <a:lnTo>
                        <a:pt x="45581" y="26589"/>
                      </a:lnTo>
                      <a:close/>
                    </a:path>
                  </a:pathLst>
                </a:custGeom>
                <a:solidFill>
                  <a:srgbClr val="19121B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677" name="Graphic 2">
                <a:extLst>
                  <a:ext uri="{FF2B5EF4-FFF2-40B4-BE49-F238E27FC236}">
                    <a16:creationId xmlns:a16="http://schemas.microsoft.com/office/drawing/2014/main" id="{7546BBD9-235A-BA1A-4C29-2097DD5CF164}"/>
                  </a:ext>
                </a:extLst>
              </p:cNvPr>
              <p:cNvGrpSpPr/>
              <p:nvPr/>
            </p:nvGrpSpPr>
            <p:grpSpPr>
              <a:xfrm>
                <a:off x="5213570" y="2493421"/>
                <a:ext cx="2106437" cy="2601721"/>
                <a:chOff x="5213570" y="2493421"/>
                <a:chExt cx="2106437" cy="2601721"/>
              </a:xfrm>
            </p:grpSpPr>
            <p:sp>
              <p:nvSpPr>
                <p:cNvPr id="1678" name="Freeform: Shape 1677">
                  <a:extLst>
                    <a:ext uri="{FF2B5EF4-FFF2-40B4-BE49-F238E27FC236}">
                      <a16:creationId xmlns:a16="http://schemas.microsoft.com/office/drawing/2014/main" id="{F6C46907-35E6-6594-36AC-3E985997F58E}"/>
                    </a:ext>
                  </a:extLst>
                </p:cNvPr>
                <p:cNvSpPr/>
                <p:nvPr/>
              </p:nvSpPr>
              <p:spPr>
                <a:xfrm>
                  <a:off x="7022671" y="2493421"/>
                  <a:ext cx="125347" cy="41936"/>
                </a:xfrm>
                <a:custGeom>
                  <a:avLst/>
                  <a:gdLst>
                    <a:gd name="connsiteX0" fmla="*/ 125348 w 125347"/>
                    <a:gd name="connsiteY0" fmla="*/ 34340 h 41936"/>
                    <a:gd name="connsiteX1" fmla="*/ 56976 w 125347"/>
                    <a:gd name="connsiteY1" fmla="*/ 3952 h 41936"/>
                    <a:gd name="connsiteX2" fmla="*/ 0 w 125347"/>
                    <a:gd name="connsiteY2" fmla="*/ 11549 h 41936"/>
                    <a:gd name="connsiteX3" fmla="*/ 68371 w 125347"/>
                    <a:gd name="connsiteY3" fmla="*/ 41936 h 41936"/>
                    <a:gd name="connsiteX4" fmla="*/ 125348 w 125347"/>
                    <a:gd name="connsiteY4" fmla="*/ 34340 h 41936"/>
                    <a:gd name="connsiteX5" fmla="*/ 125348 w 125347"/>
                    <a:gd name="connsiteY5" fmla="*/ 34340 h 41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5347" h="41936">
                      <a:moveTo>
                        <a:pt x="125348" y="34340"/>
                      </a:moveTo>
                      <a:lnTo>
                        <a:pt x="56976" y="3952"/>
                      </a:lnTo>
                      <a:cubicBezTo>
                        <a:pt x="41783" y="-3645"/>
                        <a:pt x="18992" y="154"/>
                        <a:pt x="0" y="11549"/>
                      </a:cubicBezTo>
                      <a:lnTo>
                        <a:pt x="68371" y="41936"/>
                      </a:lnTo>
                      <a:cubicBezTo>
                        <a:pt x="87363" y="26743"/>
                        <a:pt x="106356" y="26743"/>
                        <a:pt x="125348" y="34340"/>
                      </a:cubicBezTo>
                      <a:lnTo>
                        <a:pt x="125348" y="34340"/>
                      </a:lnTo>
                      <a:close/>
                    </a:path>
                  </a:pathLst>
                </a:custGeom>
                <a:solidFill>
                  <a:srgbClr val="F4F4FA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1679" name="Graphic 2">
                  <a:extLst>
                    <a:ext uri="{FF2B5EF4-FFF2-40B4-BE49-F238E27FC236}">
                      <a16:creationId xmlns:a16="http://schemas.microsoft.com/office/drawing/2014/main" id="{F2BDDE92-7276-9416-A96F-A1BFA2AFE977}"/>
                    </a:ext>
                  </a:extLst>
                </p:cNvPr>
                <p:cNvGrpSpPr/>
                <p:nvPr/>
              </p:nvGrpSpPr>
              <p:grpSpPr>
                <a:xfrm>
                  <a:off x="5351372" y="5000523"/>
                  <a:ext cx="106355" cy="91161"/>
                  <a:chOff x="5351372" y="5000523"/>
                  <a:chExt cx="106355" cy="91161"/>
                </a:xfrm>
              </p:grpSpPr>
              <p:sp>
                <p:nvSpPr>
                  <p:cNvPr id="1680" name="Freeform: Shape 1679">
                    <a:extLst>
                      <a:ext uri="{FF2B5EF4-FFF2-40B4-BE49-F238E27FC236}">
                        <a16:creationId xmlns:a16="http://schemas.microsoft.com/office/drawing/2014/main" id="{E4200661-C5D8-E56A-A90F-0DD4B58BC75B}"/>
                      </a:ext>
                    </a:extLst>
                  </p:cNvPr>
                  <p:cNvSpPr/>
                  <p:nvPr/>
                </p:nvSpPr>
                <p:spPr>
                  <a:xfrm>
                    <a:off x="5351372" y="5000523"/>
                    <a:ext cx="106355" cy="91161"/>
                  </a:xfrm>
                  <a:custGeom>
                    <a:avLst/>
                    <a:gdLst>
                      <a:gd name="connsiteX0" fmla="*/ 37984 w 106355"/>
                      <a:gd name="connsiteY0" fmla="*/ 60774 h 91161"/>
                      <a:gd name="connsiteX1" fmla="*/ 106355 w 106355"/>
                      <a:gd name="connsiteY1" fmla="*/ 91162 h 91161"/>
                      <a:gd name="connsiteX2" fmla="*/ 68371 w 106355"/>
                      <a:gd name="connsiteY2" fmla="*/ 30387 h 91161"/>
                      <a:gd name="connsiteX3" fmla="*/ 0 w 106355"/>
                      <a:gd name="connsiteY3" fmla="*/ 0 h 91161"/>
                      <a:gd name="connsiteX4" fmla="*/ 37984 w 106355"/>
                      <a:gd name="connsiteY4" fmla="*/ 60774 h 9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355" h="91161">
                        <a:moveTo>
                          <a:pt x="37984" y="60774"/>
                        </a:moveTo>
                        <a:lnTo>
                          <a:pt x="106355" y="91162"/>
                        </a:lnTo>
                        <a:cubicBezTo>
                          <a:pt x="87363" y="83565"/>
                          <a:pt x="72170" y="60774"/>
                          <a:pt x="68371" y="30387"/>
                        </a:cubicBezTo>
                        <a:lnTo>
                          <a:pt x="0" y="0"/>
                        </a:lnTo>
                        <a:cubicBezTo>
                          <a:pt x="3798" y="34186"/>
                          <a:pt x="18992" y="53178"/>
                          <a:pt x="37984" y="60774"/>
                        </a:cubicBezTo>
                        <a:close/>
                      </a:path>
                    </a:pathLst>
                  </a:custGeom>
                  <a:solidFill>
                    <a:srgbClr val="D3D3F5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681" name="Freeform: Shape 1680">
                    <a:extLst>
                      <a:ext uri="{FF2B5EF4-FFF2-40B4-BE49-F238E27FC236}">
                        <a16:creationId xmlns:a16="http://schemas.microsoft.com/office/drawing/2014/main" id="{9C01A9E9-C234-14C6-C93B-F8846C370B9E}"/>
                      </a:ext>
                    </a:extLst>
                  </p:cNvPr>
                  <p:cNvSpPr/>
                  <p:nvPr/>
                </p:nvSpPr>
                <p:spPr>
                  <a:xfrm>
                    <a:off x="5351372" y="5000523"/>
                    <a:ext cx="106355" cy="91161"/>
                  </a:xfrm>
                  <a:custGeom>
                    <a:avLst/>
                    <a:gdLst>
                      <a:gd name="connsiteX0" fmla="*/ 68371 w 106355"/>
                      <a:gd name="connsiteY0" fmla="*/ 30387 h 91161"/>
                      <a:gd name="connsiteX1" fmla="*/ 0 w 106355"/>
                      <a:gd name="connsiteY1" fmla="*/ 0 h 91161"/>
                      <a:gd name="connsiteX2" fmla="*/ 37984 w 106355"/>
                      <a:gd name="connsiteY2" fmla="*/ 60774 h 91161"/>
                      <a:gd name="connsiteX3" fmla="*/ 106355 w 106355"/>
                      <a:gd name="connsiteY3" fmla="*/ 91162 h 91161"/>
                      <a:gd name="connsiteX4" fmla="*/ 68371 w 106355"/>
                      <a:gd name="connsiteY4" fmla="*/ 30387 h 91161"/>
                      <a:gd name="connsiteX5" fmla="*/ 68371 w 106355"/>
                      <a:gd name="connsiteY5" fmla="*/ 30387 h 9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355" h="91161">
                        <a:moveTo>
                          <a:pt x="68371" y="30387"/>
                        </a:moveTo>
                        <a:lnTo>
                          <a:pt x="0" y="0"/>
                        </a:lnTo>
                        <a:cubicBezTo>
                          <a:pt x="3798" y="30387"/>
                          <a:pt x="15194" y="49379"/>
                          <a:pt x="37984" y="60774"/>
                        </a:cubicBezTo>
                        <a:lnTo>
                          <a:pt x="106355" y="91162"/>
                        </a:lnTo>
                        <a:cubicBezTo>
                          <a:pt x="87363" y="83565"/>
                          <a:pt x="72170" y="60774"/>
                          <a:pt x="68371" y="30387"/>
                        </a:cubicBezTo>
                        <a:lnTo>
                          <a:pt x="68371" y="30387"/>
                        </a:lnTo>
                        <a:close/>
                      </a:path>
                    </a:pathLst>
                  </a:custGeom>
                  <a:solidFill>
                    <a:srgbClr val="F0F0FA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1682" name="Freeform: Shape 1681">
                  <a:extLst>
                    <a:ext uri="{FF2B5EF4-FFF2-40B4-BE49-F238E27FC236}">
                      <a16:creationId xmlns:a16="http://schemas.microsoft.com/office/drawing/2014/main" id="{FCB542D2-7F91-9B12-F840-9B80762A5FE0}"/>
                    </a:ext>
                  </a:extLst>
                </p:cNvPr>
                <p:cNvSpPr/>
                <p:nvPr/>
              </p:nvSpPr>
              <p:spPr>
                <a:xfrm>
                  <a:off x="5286799" y="2504970"/>
                  <a:ext cx="1800445" cy="1029368"/>
                </a:xfrm>
                <a:custGeom>
                  <a:avLst/>
                  <a:gdLst>
                    <a:gd name="connsiteX0" fmla="*/ 1800445 w 1800445"/>
                    <a:gd name="connsiteY0" fmla="*/ 26589 h 1029368"/>
                    <a:gd name="connsiteX1" fmla="*/ 1735872 w 1800445"/>
                    <a:gd name="connsiteY1" fmla="*/ 0 h 1029368"/>
                    <a:gd name="connsiteX2" fmla="*/ 0 w 1800445"/>
                    <a:gd name="connsiteY2" fmla="*/ 998981 h 1029368"/>
                    <a:gd name="connsiteX3" fmla="*/ 68371 w 1800445"/>
                    <a:gd name="connsiteY3" fmla="*/ 1029368 h 1029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0445" h="1029368">
                      <a:moveTo>
                        <a:pt x="1800445" y="26589"/>
                      </a:moveTo>
                      <a:lnTo>
                        <a:pt x="1735872" y="0"/>
                      </a:lnTo>
                      <a:lnTo>
                        <a:pt x="0" y="998981"/>
                      </a:lnTo>
                      <a:lnTo>
                        <a:pt x="68371" y="1029368"/>
                      </a:lnTo>
                      <a:close/>
                    </a:path>
                  </a:pathLst>
                </a:custGeom>
                <a:solidFill>
                  <a:srgbClr val="F0F0FA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683" name="Freeform: Shape 1682">
                  <a:extLst>
                    <a:ext uri="{FF2B5EF4-FFF2-40B4-BE49-F238E27FC236}">
                      <a16:creationId xmlns:a16="http://schemas.microsoft.com/office/drawing/2014/main" id="{70B7921F-A876-B480-49D6-41435DA3E44C}"/>
                    </a:ext>
                  </a:extLst>
                </p:cNvPr>
                <p:cNvSpPr/>
                <p:nvPr/>
              </p:nvSpPr>
              <p:spPr>
                <a:xfrm>
                  <a:off x="5214629" y="3652089"/>
                  <a:ext cx="205114" cy="1378821"/>
                </a:xfrm>
                <a:custGeom>
                  <a:avLst/>
                  <a:gdLst>
                    <a:gd name="connsiteX0" fmla="*/ 68371 w 205114"/>
                    <a:gd name="connsiteY0" fmla="*/ 30387 h 1378821"/>
                    <a:gd name="connsiteX1" fmla="*/ 0 w 205114"/>
                    <a:gd name="connsiteY1" fmla="*/ 0 h 1378821"/>
                    <a:gd name="connsiteX2" fmla="*/ 136743 w 205114"/>
                    <a:gd name="connsiteY2" fmla="*/ 1352233 h 1378821"/>
                    <a:gd name="connsiteX3" fmla="*/ 205114 w 205114"/>
                    <a:gd name="connsiteY3" fmla="*/ 1378822 h 1378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5114" h="1378821">
                      <a:moveTo>
                        <a:pt x="68371" y="30387"/>
                      </a:moveTo>
                      <a:lnTo>
                        <a:pt x="0" y="0"/>
                      </a:lnTo>
                      <a:lnTo>
                        <a:pt x="136743" y="1352233"/>
                      </a:lnTo>
                      <a:lnTo>
                        <a:pt x="205114" y="1378822"/>
                      </a:lnTo>
                      <a:close/>
                    </a:path>
                  </a:pathLst>
                </a:custGeom>
                <a:solidFill>
                  <a:srgbClr val="F0F0FA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1684" name="Graphic 2">
                  <a:extLst>
                    <a:ext uri="{FF2B5EF4-FFF2-40B4-BE49-F238E27FC236}">
                      <a16:creationId xmlns:a16="http://schemas.microsoft.com/office/drawing/2014/main" id="{F5A54036-5054-A7DC-D098-54A681D5D5C7}"/>
                    </a:ext>
                  </a:extLst>
                </p:cNvPr>
                <p:cNvGrpSpPr/>
                <p:nvPr/>
              </p:nvGrpSpPr>
              <p:grpSpPr>
                <a:xfrm>
                  <a:off x="5213570" y="3503951"/>
                  <a:ext cx="141601" cy="178525"/>
                  <a:chOff x="5213570" y="3503951"/>
                  <a:chExt cx="141601" cy="178525"/>
                </a:xfrm>
              </p:grpSpPr>
              <p:sp>
                <p:nvSpPr>
                  <p:cNvPr id="1685" name="Freeform: Shape 1684">
                    <a:extLst>
                      <a:ext uri="{FF2B5EF4-FFF2-40B4-BE49-F238E27FC236}">
                        <a16:creationId xmlns:a16="http://schemas.microsoft.com/office/drawing/2014/main" id="{50B1777C-A915-99EC-604A-F80FD533C76A}"/>
                      </a:ext>
                    </a:extLst>
                  </p:cNvPr>
                  <p:cNvSpPr/>
                  <p:nvPr/>
                </p:nvSpPr>
                <p:spPr>
                  <a:xfrm>
                    <a:off x="5213570" y="3503951"/>
                    <a:ext cx="141601" cy="178525"/>
                  </a:xfrm>
                  <a:custGeom>
                    <a:avLst/>
                    <a:gdLst>
                      <a:gd name="connsiteX0" fmla="*/ 141601 w 141601"/>
                      <a:gd name="connsiteY0" fmla="*/ 30387 h 178525"/>
                      <a:gd name="connsiteX1" fmla="*/ 73230 w 141601"/>
                      <a:gd name="connsiteY1" fmla="*/ 0 h 178525"/>
                      <a:gd name="connsiteX2" fmla="*/ 1060 w 141601"/>
                      <a:gd name="connsiteY2" fmla="*/ 148138 h 178525"/>
                      <a:gd name="connsiteX3" fmla="*/ 69431 w 141601"/>
                      <a:gd name="connsiteY3" fmla="*/ 178525 h 178525"/>
                      <a:gd name="connsiteX4" fmla="*/ 141601 w 141601"/>
                      <a:gd name="connsiteY4" fmla="*/ 30387 h 178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601" h="178525">
                        <a:moveTo>
                          <a:pt x="141601" y="30387"/>
                        </a:moveTo>
                        <a:lnTo>
                          <a:pt x="73230" y="0"/>
                        </a:lnTo>
                        <a:cubicBezTo>
                          <a:pt x="27649" y="26589"/>
                          <a:pt x="-6537" y="94960"/>
                          <a:pt x="1060" y="148138"/>
                        </a:cubicBezTo>
                        <a:lnTo>
                          <a:pt x="69431" y="178525"/>
                        </a:lnTo>
                        <a:cubicBezTo>
                          <a:pt x="61835" y="125347"/>
                          <a:pt x="96020" y="56976"/>
                          <a:pt x="141601" y="30387"/>
                        </a:cubicBezTo>
                        <a:close/>
                      </a:path>
                    </a:pathLst>
                  </a:custGeom>
                  <a:solidFill>
                    <a:srgbClr val="F0F0FA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686" name="Freeform: Shape 1685">
                    <a:extLst>
                      <a:ext uri="{FF2B5EF4-FFF2-40B4-BE49-F238E27FC236}">
                        <a16:creationId xmlns:a16="http://schemas.microsoft.com/office/drawing/2014/main" id="{28D32653-6C8A-44CF-9A02-3EB3128932D8}"/>
                      </a:ext>
                    </a:extLst>
                  </p:cNvPr>
                  <p:cNvSpPr/>
                  <p:nvPr/>
                </p:nvSpPr>
                <p:spPr>
                  <a:xfrm>
                    <a:off x="5213570" y="3503951"/>
                    <a:ext cx="141601" cy="178525"/>
                  </a:xfrm>
                  <a:custGeom>
                    <a:avLst/>
                    <a:gdLst>
                      <a:gd name="connsiteX0" fmla="*/ 141601 w 141601"/>
                      <a:gd name="connsiteY0" fmla="*/ 30387 h 178525"/>
                      <a:gd name="connsiteX1" fmla="*/ 73230 w 141601"/>
                      <a:gd name="connsiteY1" fmla="*/ 0 h 178525"/>
                      <a:gd name="connsiteX2" fmla="*/ 1060 w 141601"/>
                      <a:gd name="connsiteY2" fmla="*/ 148138 h 178525"/>
                      <a:gd name="connsiteX3" fmla="*/ 69431 w 141601"/>
                      <a:gd name="connsiteY3" fmla="*/ 178525 h 178525"/>
                      <a:gd name="connsiteX4" fmla="*/ 141601 w 141601"/>
                      <a:gd name="connsiteY4" fmla="*/ 30387 h 178525"/>
                      <a:gd name="connsiteX5" fmla="*/ 141601 w 141601"/>
                      <a:gd name="connsiteY5" fmla="*/ 30387 h 178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1601" h="178525">
                        <a:moveTo>
                          <a:pt x="141601" y="30387"/>
                        </a:moveTo>
                        <a:lnTo>
                          <a:pt x="73230" y="0"/>
                        </a:lnTo>
                        <a:cubicBezTo>
                          <a:pt x="27649" y="26589"/>
                          <a:pt x="-6537" y="94960"/>
                          <a:pt x="1060" y="148138"/>
                        </a:cubicBezTo>
                        <a:lnTo>
                          <a:pt x="69431" y="178525"/>
                        </a:lnTo>
                        <a:cubicBezTo>
                          <a:pt x="61835" y="125347"/>
                          <a:pt x="96020" y="56976"/>
                          <a:pt x="141601" y="30387"/>
                        </a:cubicBezTo>
                        <a:lnTo>
                          <a:pt x="141601" y="30387"/>
                        </a:lnTo>
                        <a:close/>
                      </a:path>
                    </a:pathLst>
                  </a:custGeom>
                  <a:solidFill>
                    <a:srgbClr val="F0F0FA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grpSp>
              <p:nvGrpSpPr>
                <p:cNvPr id="1687" name="Graphic 2">
                  <a:extLst>
                    <a:ext uri="{FF2B5EF4-FFF2-40B4-BE49-F238E27FC236}">
                      <a16:creationId xmlns:a16="http://schemas.microsoft.com/office/drawing/2014/main" id="{499F65C6-7A30-CF4E-5C33-D9B627BD60C5}"/>
                    </a:ext>
                  </a:extLst>
                </p:cNvPr>
                <p:cNvGrpSpPr/>
                <p:nvPr/>
              </p:nvGrpSpPr>
              <p:grpSpPr>
                <a:xfrm>
                  <a:off x="5281941" y="2520504"/>
                  <a:ext cx="2038066" cy="2574638"/>
                  <a:chOff x="5281941" y="2520504"/>
                  <a:chExt cx="2038066" cy="2574638"/>
                </a:xfrm>
              </p:grpSpPr>
              <p:sp>
                <p:nvSpPr>
                  <p:cNvPr id="1688" name="Freeform: Shape 1687">
                    <a:extLst>
                      <a:ext uri="{FF2B5EF4-FFF2-40B4-BE49-F238E27FC236}">
                        <a16:creationId xmlns:a16="http://schemas.microsoft.com/office/drawing/2014/main" id="{C6E11352-3953-60FC-B98C-03E70BAD8988}"/>
                      </a:ext>
                    </a:extLst>
                  </p:cNvPr>
                  <p:cNvSpPr/>
                  <p:nvPr/>
                </p:nvSpPr>
                <p:spPr>
                  <a:xfrm>
                    <a:off x="5281941" y="2520504"/>
                    <a:ext cx="2038066" cy="2574638"/>
                  </a:xfrm>
                  <a:custGeom>
                    <a:avLst/>
                    <a:gdLst>
                      <a:gd name="connsiteX0" fmla="*/ 73230 w 2038066"/>
                      <a:gd name="connsiteY0" fmla="*/ 1013834 h 2574638"/>
                      <a:gd name="connsiteX1" fmla="*/ 1060 w 2038066"/>
                      <a:gd name="connsiteY1" fmla="*/ 1161972 h 2574638"/>
                      <a:gd name="connsiteX2" fmla="*/ 137803 w 2038066"/>
                      <a:gd name="connsiteY2" fmla="*/ 2510406 h 2574638"/>
                      <a:gd name="connsiteX3" fmla="*/ 232763 w 2038066"/>
                      <a:gd name="connsiteY3" fmla="*/ 2563584 h 2574638"/>
                      <a:gd name="connsiteX4" fmla="*/ 1964836 w 2038066"/>
                      <a:gd name="connsiteY4" fmla="*/ 1560805 h 2574638"/>
                      <a:gd name="connsiteX5" fmla="*/ 2037006 w 2038066"/>
                      <a:gd name="connsiteY5" fmla="*/ 1412667 h 2574638"/>
                      <a:gd name="connsiteX6" fmla="*/ 1900264 w 2038066"/>
                      <a:gd name="connsiteY6" fmla="*/ 64232 h 2574638"/>
                      <a:gd name="connsiteX7" fmla="*/ 1805303 w 2038066"/>
                      <a:gd name="connsiteY7" fmla="*/ 11054 h 2574638"/>
                      <a:gd name="connsiteX8" fmla="*/ 73230 w 2038066"/>
                      <a:gd name="connsiteY8" fmla="*/ 1013834 h 25746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38066" h="2574638">
                        <a:moveTo>
                          <a:pt x="73230" y="1013834"/>
                        </a:moveTo>
                        <a:cubicBezTo>
                          <a:pt x="27649" y="1040423"/>
                          <a:pt x="-6537" y="1108794"/>
                          <a:pt x="1060" y="1161972"/>
                        </a:cubicBezTo>
                        <a:lnTo>
                          <a:pt x="137803" y="2510406"/>
                        </a:lnTo>
                        <a:cubicBezTo>
                          <a:pt x="145399" y="2567382"/>
                          <a:pt x="187182" y="2590173"/>
                          <a:pt x="232763" y="2563584"/>
                        </a:cubicBezTo>
                        <a:lnTo>
                          <a:pt x="1964836" y="1560805"/>
                        </a:lnTo>
                        <a:cubicBezTo>
                          <a:pt x="2010417" y="1534216"/>
                          <a:pt x="2044603" y="1465844"/>
                          <a:pt x="2037006" y="1412667"/>
                        </a:cubicBezTo>
                        <a:lnTo>
                          <a:pt x="1900264" y="64232"/>
                        </a:lnTo>
                        <a:cubicBezTo>
                          <a:pt x="1892667" y="7256"/>
                          <a:pt x="1850884" y="-15534"/>
                          <a:pt x="1805303" y="11054"/>
                        </a:cubicBezTo>
                        <a:lnTo>
                          <a:pt x="73230" y="1013834"/>
                        </a:lnTo>
                        <a:close/>
                      </a:path>
                    </a:pathLst>
                  </a:custGeom>
                  <a:solidFill>
                    <a:srgbClr val="F8F8FD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689" name="Freeform: Shape 1688">
                    <a:extLst>
                      <a:ext uri="{FF2B5EF4-FFF2-40B4-BE49-F238E27FC236}">
                        <a16:creationId xmlns:a16="http://schemas.microsoft.com/office/drawing/2014/main" id="{90ABB1A1-9B84-010B-21F1-13EC1E131216}"/>
                      </a:ext>
                    </a:extLst>
                  </p:cNvPr>
                  <p:cNvSpPr/>
                  <p:nvPr/>
                </p:nvSpPr>
                <p:spPr>
                  <a:xfrm>
                    <a:off x="5305430" y="2542954"/>
                    <a:ext cx="1987288" cy="2525940"/>
                  </a:xfrm>
                  <a:custGeom>
                    <a:avLst/>
                    <a:gdLst>
                      <a:gd name="connsiteX0" fmla="*/ 171289 w 1987288"/>
                      <a:gd name="connsiteY0" fmla="*/ 2525941 h 2525940"/>
                      <a:gd name="connsiteX1" fmla="*/ 194080 w 1987288"/>
                      <a:gd name="connsiteY1" fmla="*/ 2518344 h 2525940"/>
                      <a:gd name="connsiteX2" fmla="*/ 1926153 w 1987288"/>
                      <a:gd name="connsiteY2" fmla="*/ 1515564 h 2525940"/>
                      <a:gd name="connsiteX3" fmla="*/ 1986928 w 1987288"/>
                      <a:gd name="connsiteY3" fmla="*/ 1390217 h 2525940"/>
                      <a:gd name="connsiteX4" fmla="*/ 1850185 w 1987288"/>
                      <a:gd name="connsiteY4" fmla="*/ 41782 h 2525940"/>
                      <a:gd name="connsiteX5" fmla="*/ 1819798 w 1987288"/>
                      <a:gd name="connsiteY5" fmla="*/ 0 h 2525940"/>
                      <a:gd name="connsiteX6" fmla="*/ 1797008 w 1987288"/>
                      <a:gd name="connsiteY6" fmla="*/ 7597 h 2525940"/>
                      <a:gd name="connsiteX7" fmla="*/ 61135 w 1987288"/>
                      <a:gd name="connsiteY7" fmla="*/ 1014175 h 2525940"/>
                      <a:gd name="connsiteX8" fmla="*/ 361 w 1987288"/>
                      <a:gd name="connsiteY8" fmla="*/ 1139522 h 2525940"/>
                      <a:gd name="connsiteX9" fmla="*/ 137103 w 1987288"/>
                      <a:gd name="connsiteY9" fmla="*/ 2487957 h 2525940"/>
                      <a:gd name="connsiteX10" fmla="*/ 171289 w 1987288"/>
                      <a:gd name="connsiteY10" fmla="*/ 2525941 h 2525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987288" h="2525940">
                        <a:moveTo>
                          <a:pt x="171289" y="2525941"/>
                        </a:moveTo>
                        <a:cubicBezTo>
                          <a:pt x="178886" y="2525941"/>
                          <a:pt x="186483" y="2522142"/>
                          <a:pt x="194080" y="2518344"/>
                        </a:cubicBezTo>
                        <a:lnTo>
                          <a:pt x="1926153" y="1515564"/>
                        </a:lnTo>
                        <a:cubicBezTo>
                          <a:pt x="1964137" y="1492774"/>
                          <a:pt x="1990726" y="1435798"/>
                          <a:pt x="1986928" y="1390217"/>
                        </a:cubicBezTo>
                        <a:lnTo>
                          <a:pt x="1850185" y="41782"/>
                        </a:lnTo>
                        <a:cubicBezTo>
                          <a:pt x="1850185" y="30387"/>
                          <a:pt x="1842588" y="0"/>
                          <a:pt x="1819798" y="0"/>
                        </a:cubicBezTo>
                        <a:cubicBezTo>
                          <a:pt x="1812201" y="0"/>
                          <a:pt x="1804604" y="3798"/>
                          <a:pt x="1797008" y="7597"/>
                        </a:cubicBezTo>
                        <a:lnTo>
                          <a:pt x="61135" y="1014175"/>
                        </a:lnTo>
                        <a:cubicBezTo>
                          <a:pt x="23151" y="1036965"/>
                          <a:pt x="-3437" y="1093941"/>
                          <a:pt x="361" y="1139522"/>
                        </a:cubicBezTo>
                        <a:lnTo>
                          <a:pt x="137103" y="2487957"/>
                        </a:lnTo>
                        <a:cubicBezTo>
                          <a:pt x="140902" y="2495554"/>
                          <a:pt x="148499" y="2525941"/>
                          <a:pt x="171289" y="2525941"/>
                        </a:cubicBezTo>
                        <a:close/>
                      </a:path>
                    </a:pathLst>
                  </a:custGeom>
                  <a:solidFill>
                    <a:srgbClr val="117FD2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</p:grpSp>
        </p:grpSp>
        <p:grpSp>
          <p:nvGrpSpPr>
            <p:cNvPr id="1690" name="Graphic 2">
              <a:extLst>
                <a:ext uri="{FF2B5EF4-FFF2-40B4-BE49-F238E27FC236}">
                  <a16:creationId xmlns:a16="http://schemas.microsoft.com/office/drawing/2014/main" id="{5573E84F-A4A9-7BAE-E445-50F82454AB05}"/>
                </a:ext>
              </a:extLst>
            </p:cNvPr>
            <p:cNvGrpSpPr/>
            <p:nvPr/>
          </p:nvGrpSpPr>
          <p:grpSpPr>
            <a:xfrm>
              <a:off x="5339977" y="4404173"/>
              <a:ext cx="885028" cy="906753"/>
              <a:chOff x="5339977" y="4404173"/>
              <a:chExt cx="885028" cy="906753"/>
            </a:xfrm>
          </p:grpSpPr>
          <p:grpSp>
            <p:nvGrpSpPr>
              <p:cNvPr id="1691" name="Graphic 2">
                <a:extLst>
                  <a:ext uri="{FF2B5EF4-FFF2-40B4-BE49-F238E27FC236}">
                    <a16:creationId xmlns:a16="http://schemas.microsoft.com/office/drawing/2014/main" id="{32CA69A9-E579-A718-10C9-DFC4A9878AD9}"/>
                  </a:ext>
                </a:extLst>
              </p:cNvPr>
              <p:cNvGrpSpPr/>
              <p:nvPr/>
            </p:nvGrpSpPr>
            <p:grpSpPr>
              <a:xfrm>
                <a:off x="5339977" y="4404173"/>
                <a:ext cx="885028" cy="906753"/>
                <a:chOff x="5339977" y="4404173"/>
                <a:chExt cx="885028" cy="906753"/>
              </a:xfrm>
            </p:grpSpPr>
            <p:grpSp>
              <p:nvGrpSpPr>
                <p:cNvPr id="1692" name="Graphic 2">
                  <a:extLst>
                    <a:ext uri="{FF2B5EF4-FFF2-40B4-BE49-F238E27FC236}">
                      <a16:creationId xmlns:a16="http://schemas.microsoft.com/office/drawing/2014/main" id="{701F19DB-BE9D-D7D3-1F0B-828B2370AA32}"/>
                    </a:ext>
                  </a:extLst>
                </p:cNvPr>
                <p:cNvGrpSpPr/>
                <p:nvPr/>
              </p:nvGrpSpPr>
              <p:grpSpPr>
                <a:xfrm>
                  <a:off x="5339977" y="4848587"/>
                  <a:ext cx="839447" cy="452998"/>
                  <a:chOff x="5339977" y="4848587"/>
                  <a:chExt cx="839447" cy="452998"/>
                </a:xfrm>
              </p:grpSpPr>
              <p:sp>
                <p:nvSpPr>
                  <p:cNvPr id="1693" name="Freeform: Shape 1692">
                    <a:extLst>
                      <a:ext uri="{FF2B5EF4-FFF2-40B4-BE49-F238E27FC236}">
                        <a16:creationId xmlns:a16="http://schemas.microsoft.com/office/drawing/2014/main" id="{7856A7A9-48B3-D3C2-EC04-AA7567402AAF}"/>
                      </a:ext>
                    </a:extLst>
                  </p:cNvPr>
                  <p:cNvSpPr/>
                  <p:nvPr/>
                </p:nvSpPr>
                <p:spPr>
                  <a:xfrm>
                    <a:off x="5339977" y="4848587"/>
                    <a:ext cx="839447" cy="452190"/>
                  </a:xfrm>
                  <a:custGeom>
                    <a:avLst/>
                    <a:gdLst>
                      <a:gd name="connsiteX0" fmla="*/ 839448 w 839447"/>
                      <a:gd name="connsiteY0" fmla="*/ 7597 h 452190"/>
                      <a:gd name="connsiteX1" fmla="*/ 87363 w 839447"/>
                      <a:gd name="connsiteY1" fmla="*/ 444414 h 452190"/>
                      <a:gd name="connsiteX2" fmla="*/ 0 w 839447"/>
                      <a:gd name="connsiteY2" fmla="*/ 436817 h 452190"/>
                      <a:gd name="connsiteX3" fmla="*/ 752084 w 839447"/>
                      <a:gd name="connsiteY3" fmla="*/ 0 h 452190"/>
                      <a:gd name="connsiteX4" fmla="*/ 839448 w 839447"/>
                      <a:gd name="connsiteY4" fmla="*/ 7597 h 4521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9447" h="452190">
                        <a:moveTo>
                          <a:pt x="839448" y="7597"/>
                        </a:moveTo>
                        <a:lnTo>
                          <a:pt x="87363" y="444414"/>
                        </a:lnTo>
                        <a:cubicBezTo>
                          <a:pt x="64573" y="455809"/>
                          <a:pt x="34186" y="455809"/>
                          <a:pt x="0" y="436817"/>
                        </a:cubicBezTo>
                        <a:lnTo>
                          <a:pt x="752084" y="0"/>
                        </a:lnTo>
                        <a:cubicBezTo>
                          <a:pt x="790069" y="18992"/>
                          <a:pt x="820456" y="18992"/>
                          <a:pt x="839448" y="75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1694" name="Graphic 2">
                    <a:extLst>
                      <a:ext uri="{FF2B5EF4-FFF2-40B4-BE49-F238E27FC236}">
                        <a16:creationId xmlns:a16="http://schemas.microsoft.com/office/drawing/2014/main" id="{522EDC85-501F-0917-A4F5-00EA91804537}"/>
                      </a:ext>
                    </a:extLst>
                  </p:cNvPr>
                  <p:cNvGrpSpPr/>
                  <p:nvPr/>
                </p:nvGrpSpPr>
                <p:grpSpPr>
                  <a:xfrm>
                    <a:off x="5339977" y="4848587"/>
                    <a:ext cx="839447" cy="452998"/>
                    <a:chOff x="5339977" y="4848587"/>
                    <a:chExt cx="839447" cy="452998"/>
                  </a:xfrm>
                  <a:solidFill>
                    <a:srgbClr val="CFCDE2"/>
                  </a:solidFill>
                </p:grpSpPr>
                <p:sp>
                  <p:nvSpPr>
                    <p:cNvPr id="1695" name="Freeform: Shape 1694">
                      <a:extLst>
                        <a:ext uri="{FF2B5EF4-FFF2-40B4-BE49-F238E27FC236}">
                          <a16:creationId xmlns:a16="http://schemas.microsoft.com/office/drawing/2014/main" id="{C86A6C35-9E82-967F-858D-993FFD539A9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39977" y="4848587"/>
                      <a:ext cx="809060" cy="452998"/>
                    </a:xfrm>
                    <a:custGeom>
                      <a:avLst/>
                      <a:gdLst>
                        <a:gd name="connsiteX0" fmla="*/ 0 w 809060"/>
                        <a:gd name="connsiteY0" fmla="*/ 436817 h 452998"/>
                        <a:gd name="connsiteX1" fmla="*/ 752084 w 809060"/>
                        <a:gd name="connsiteY1" fmla="*/ 0 h 452998"/>
                        <a:gd name="connsiteX2" fmla="*/ 809061 w 809060"/>
                        <a:gd name="connsiteY2" fmla="*/ 15194 h 452998"/>
                        <a:gd name="connsiteX3" fmla="*/ 56976 w 809060"/>
                        <a:gd name="connsiteY3" fmla="*/ 452011 h 452998"/>
                        <a:gd name="connsiteX4" fmla="*/ 0 w 809060"/>
                        <a:gd name="connsiteY4" fmla="*/ 436817 h 452998"/>
                        <a:gd name="connsiteX5" fmla="*/ 0 w 809060"/>
                        <a:gd name="connsiteY5" fmla="*/ 436817 h 4529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09060" h="452998">
                          <a:moveTo>
                            <a:pt x="0" y="436817"/>
                          </a:moveTo>
                          <a:lnTo>
                            <a:pt x="752084" y="0"/>
                          </a:lnTo>
                          <a:cubicBezTo>
                            <a:pt x="771076" y="11395"/>
                            <a:pt x="790069" y="15194"/>
                            <a:pt x="809061" y="15194"/>
                          </a:cubicBezTo>
                          <a:lnTo>
                            <a:pt x="56976" y="452011"/>
                          </a:lnTo>
                          <a:cubicBezTo>
                            <a:pt x="41782" y="455809"/>
                            <a:pt x="22790" y="448212"/>
                            <a:pt x="0" y="436817"/>
                          </a:cubicBezTo>
                          <a:lnTo>
                            <a:pt x="0" y="436817"/>
                          </a:lnTo>
                          <a:close/>
                        </a:path>
                      </a:pathLst>
                    </a:custGeom>
                    <a:solidFill>
                      <a:srgbClr val="CFCDE2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696" name="Freeform: Shape 1695">
                      <a:extLst>
                        <a:ext uri="{FF2B5EF4-FFF2-40B4-BE49-F238E27FC236}">
                          <a16:creationId xmlns:a16="http://schemas.microsoft.com/office/drawing/2014/main" id="{E4BC191B-B6E9-35A2-23B2-A4F5FFFEDBF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96953" y="4856184"/>
                      <a:ext cx="782471" cy="444413"/>
                    </a:xfrm>
                    <a:custGeom>
                      <a:avLst/>
                      <a:gdLst>
                        <a:gd name="connsiteX0" fmla="*/ 0 w 782471"/>
                        <a:gd name="connsiteY0" fmla="*/ 444414 h 444413"/>
                        <a:gd name="connsiteX1" fmla="*/ 752084 w 782471"/>
                        <a:gd name="connsiteY1" fmla="*/ 7597 h 444413"/>
                        <a:gd name="connsiteX2" fmla="*/ 782472 w 782471"/>
                        <a:gd name="connsiteY2" fmla="*/ 0 h 444413"/>
                        <a:gd name="connsiteX3" fmla="*/ 30387 w 782471"/>
                        <a:gd name="connsiteY3" fmla="*/ 436817 h 444413"/>
                        <a:gd name="connsiteX4" fmla="*/ 0 w 782471"/>
                        <a:gd name="connsiteY4" fmla="*/ 444414 h 444413"/>
                        <a:gd name="connsiteX5" fmla="*/ 0 w 782471"/>
                        <a:gd name="connsiteY5" fmla="*/ 444414 h 444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82471" h="444413">
                          <a:moveTo>
                            <a:pt x="0" y="444414"/>
                          </a:moveTo>
                          <a:lnTo>
                            <a:pt x="752084" y="7597"/>
                          </a:lnTo>
                          <a:cubicBezTo>
                            <a:pt x="763480" y="7597"/>
                            <a:pt x="774875" y="3798"/>
                            <a:pt x="782472" y="0"/>
                          </a:cubicBezTo>
                          <a:lnTo>
                            <a:pt x="30387" y="436817"/>
                          </a:lnTo>
                          <a:cubicBezTo>
                            <a:pt x="22790" y="444414"/>
                            <a:pt x="11395" y="444414"/>
                            <a:pt x="0" y="444414"/>
                          </a:cubicBezTo>
                          <a:lnTo>
                            <a:pt x="0" y="444414"/>
                          </a:lnTo>
                          <a:close/>
                        </a:path>
                      </a:pathLst>
                    </a:custGeom>
                    <a:solidFill>
                      <a:srgbClr val="CFCDE2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</p:grpSp>
            <p:grpSp>
              <p:nvGrpSpPr>
                <p:cNvPr id="1697" name="Graphic 2">
                  <a:extLst>
                    <a:ext uri="{FF2B5EF4-FFF2-40B4-BE49-F238E27FC236}">
                      <a16:creationId xmlns:a16="http://schemas.microsoft.com/office/drawing/2014/main" id="{EB0F4651-89C4-30DE-A696-0E73B77DEBB5}"/>
                    </a:ext>
                  </a:extLst>
                </p:cNvPr>
                <p:cNvGrpSpPr/>
                <p:nvPr/>
              </p:nvGrpSpPr>
              <p:grpSpPr>
                <a:xfrm>
                  <a:off x="5431139" y="4784014"/>
                  <a:ext cx="790068" cy="516583"/>
                  <a:chOff x="5431139" y="4784014"/>
                  <a:chExt cx="790068" cy="516583"/>
                </a:xfrm>
              </p:grpSpPr>
              <p:sp>
                <p:nvSpPr>
                  <p:cNvPr id="1698" name="Freeform: Shape 1697">
                    <a:extLst>
                      <a:ext uri="{FF2B5EF4-FFF2-40B4-BE49-F238E27FC236}">
                        <a16:creationId xmlns:a16="http://schemas.microsoft.com/office/drawing/2014/main" id="{47899726-D571-981C-DB7A-7C98ADD1F1F4}"/>
                      </a:ext>
                    </a:extLst>
                  </p:cNvPr>
                  <p:cNvSpPr/>
                  <p:nvPr/>
                </p:nvSpPr>
                <p:spPr>
                  <a:xfrm>
                    <a:off x="5431139" y="4784014"/>
                    <a:ext cx="790068" cy="516583"/>
                  </a:xfrm>
                  <a:custGeom>
                    <a:avLst/>
                    <a:gdLst>
                      <a:gd name="connsiteX0" fmla="*/ 755883 w 790068"/>
                      <a:gd name="connsiteY0" fmla="*/ 79767 h 516583"/>
                      <a:gd name="connsiteX1" fmla="*/ 0 w 790068"/>
                      <a:gd name="connsiteY1" fmla="*/ 516584 h 516583"/>
                      <a:gd name="connsiteX2" fmla="*/ 37984 w 790068"/>
                      <a:gd name="connsiteY2" fmla="*/ 436817 h 516583"/>
                      <a:gd name="connsiteX3" fmla="*/ 790069 w 790068"/>
                      <a:gd name="connsiteY3" fmla="*/ 0 h 516583"/>
                      <a:gd name="connsiteX4" fmla="*/ 755883 w 790068"/>
                      <a:gd name="connsiteY4" fmla="*/ 79767 h 516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0068" h="516583">
                        <a:moveTo>
                          <a:pt x="755883" y="79767"/>
                        </a:moveTo>
                        <a:lnTo>
                          <a:pt x="0" y="516584"/>
                        </a:lnTo>
                        <a:cubicBezTo>
                          <a:pt x="22791" y="505188"/>
                          <a:pt x="37984" y="474801"/>
                          <a:pt x="37984" y="436817"/>
                        </a:cubicBezTo>
                        <a:lnTo>
                          <a:pt x="790069" y="0"/>
                        </a:lnTo>
                        <a:cubicBezTo>
                          <a:pt x="790069" y="37984"/>
                          <a:pt x="778674" y="68371"/>
                          <a:pt x="755883" y="7976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699" name="Freeform: Shape 1698">
                    <a:extLst>
                      <a:ext uri="{FF2B5EF4-FFF2-40B4-BE49-F238E27FC236}">
                        <a16:creationId xmlns:a16="http://schemas.microsoft.com/office/drawing/2014/main" id="{B5831509-4C3D-EA0D-F1E3-99A3151FACA9}"/>
                      </a:ext>
                    </a:extLst>
                  </p:cNvPr>
                  <p:cNvSpPr/>
                  <p:nvPr/>
                </p:nvSpPr>
                <p:spPr>
                  <a:xfrm>
                    <a:off x="5431139" y="4784014"/>
                    <a:ext cx="790068" cy="516583"/>
                  </a:xfrm>
                  <a:custGeom>
                    <a:avLst/>
                    <a:gdLst>
                      <a:gd name="connsiteX0" fmla="*/ 37984 w 790068"/>
                      <a:gd name="connsiteY0" fmla="*/ 436817 h 516583"/>
                      <a:gd name="connsiteX1" fmla="*/ 790069 w 790068"/>
                      <a:gd name="connsiteY1" fmla="*/ 0 h 516583"/>
                      <a:gd name="connsiteX2" fmla="*/ 752085 w 790068"/>
                      <a:gd name="connsiteY2" fmla="*/ 79767 h 516583"/>
                      <a:gd name="connsiteX3" fmla="*/ 0 w 790068"/>
                      <a:gd name="connsiteY3" fmla="*/ 516584 h 516583"/>
                      <a:gd name="connsiteX4" fmla="*/ 37984 w 790068"/>
                      <a:gd name="connsiteY4" fmla="*/ 436817 h 516583"/>
                      <a:gd name="connsiteX5" fmla="*/ 37984 w 790068"/>
                      <a:gd name="connsiteY5" fmla="*/ 436817 h 516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0068" h="516583">
                        <a:moveTo>
                          <a:pt x="37984" y="436817"/>
                        </a:moveTo>
                        <a:lnTo>
                          <a:pt x="790069" y="0"/>
                        </a:lnTo>
                        <a:cubicBezTo>
                          <a:pt x="790069" y="41783"/>
                          <a:pt x="774875" y="68371"/>
                          <a:pt x="752085" y="79767"/>
                        </a:cubicBezTo>
                        <a:lnTo>
                          <a:pt x="0" y="516584"/>
                        </a:lnTo>
                        <a:cubicBezTo>
                          <a:pt x="22791" y="505188"/>
                          <a:pt x="37984" y="474801"/>
                          <a:pt x="37984" y="436817"/>
                        </a:cubicBezTo>
                        <a:lnTo>
                          <a:pt x="37984" y="436817"/>
                        </a:lnTo>
                        <a:close/>
                      </a:path>
                    </a:pathLst>
                  </a:custGeom>
                  <a:solidFill>
                    <a:srgbClr val="F4F4FA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1700" name="Freeform: Shape 1699">
                  <a:extLst>
                    <a:ext uri="{FF2B5EF4-FFF2-40B4-BE49-F238E27FC236}">
                      <a16:creationId xmlns:a16="http://schemas.microsoft.com/office/drawing/2014/main" id="{A743E296-0922-3D66-D18F-1CC6B208ADB1}"/>
                    </a:ext>
                  </a:extLst>
                </p:cNvPr>
                <p:cNvSpPr/>
                <p:nvPr/>
              </p:nvSpPr>
              <p:spPr>
                <a:xfrm>
                  <a:off x="5469123" y="4407972"/>
                  <a:ext cx="755882" cy="812858"/>
                </a:xfrm>
                <a:custGeom>
                  <a:avLst/>
                  <a:gdLst>
                    <a:gd name="connsiteX0" fmla="*/ 0 w 755882"/>
                    <a:gd name="connsiteY0" fmla="*/ 436817 h 812858"/>
                    <a:gd name="connsiteX1" fmla="*/ 755883 w 755882"/>
                    <a:gd name="connsiteY1" fmla="*/ 0 h 812858"/>
                    <a:gd name="connsiteX2" fmla="*/ 752085 w 755882"/>
                    <a:gd name="connsiteY2" fmla="*/ 376042 h 812858"/>
                    <a:gd name="connsiteX3" fmla="*/ 0 w 755882"/>
                    <a:gd name="connsiteY3" fmla="*/ 812859 h 812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5882" h="812858">
                      <a:moveTo>
                        <a:pt x="0" y="436817"/>
                      </a:moveTo>
                      <a:lnTo>
                        <a:pt x="755883" y="0"/>
                      </a:lnTo>
                      <a:lnTo>
                        <a:pt x="752085" y="376042"/>
                      </a:lnTo>
                      <a:lnTo>
                        <a:pt x="0" y="812859"/>
                      </a:lnTo>
                      <a:close/>
                    </a:path>
                  </a:pathLst>
                </a:custGeom>
                <a:solidFill>
                  <a:srgbClr val="F4F4FA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01" name="Freeform: Shape 1700">
                  <a:extLst>
                    <a:ext uri="{FF2B5EF4-FFF2-40B4-BE49-F238E27FC236}">
                      <a16:creationId xmlns:a16="http://schemas.microsoft.com/office/drawing/2014/main" id="{C7862328-E1D0-B10C-B5D1-645A9FB86BF3}"/>
                    </a:ext>
                  </a:extLst>
                </p:cNvPr>
                <p:cNvSpPr/>
                <p:nvPr/>
              </p:nvSpPr>
              <p:spPr>
                <a:xfrm>
                  <a:off x="5465324" y="4404173"/>
                  <a:ext cx="759681" cy="440615"/>
                </a:xfrm>
                <a:custGeom>
                  <a:avLst/>
                  <a:gdLst>
                    <a:gd name="connsiteX0" fmla="*/ 0 w 759681"/>
                    <a:gd name="connsiteY0" fmla="*/ 436817 h 440615"/>
                    <a:gd name="connsiteX1" fmla="*/ 752085 w 759681"/>
                    <a:gd name="connsiteY1" fmla="*/ 0 h 440615"/>
                    <a:gd name="connsiteX2" fmla="*/ 759681 w 759681"/>
                    <a:gd name="connsiteY2" fmla="*/ 3799 h 440615"/>
                    <a:gd name="connsiteX3" fmla="*/ 3798 w 759681"/>
                    <a:gd name="connsiteY3" fmla="*/ 440615 h 440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9681" h="440615">
                      <a:moveTo>
                        <a:pt x="0" y="436817"/>
                      </a:moveTo>
                      <a:lnTo>
                        <a:pt x="752085" y="0"/>
                      </a:lnTo>
                      <a:lnTo>
                        <a:pt x="759681" y="3799"/>
                      </a:lnTo>
                      <a:lnTo>
                        <a:pt x="3798" y="4406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02" name="Freeform: Shape 1701">
                  <a:extLst>
                    <a:ext uri="{FF2B5EF4-FFF2-40B4-BE49-F238E27FC236}">
                      <a16:creationId xmlns:a16="http://schemas.microsoft.com/office/drawing/2014/main" id="{308A0F5C-4CAE-1306-575D-EFF0A4E4C8AA}"/>
                    </a:ext>
                  </a:extLst>
                </p:cNvPr>
                <p:cNvSpPr/>
                <p:nvPr/>
              </p:nvSpPr>
              <p:spPr>
                <a:xfrm>
                  <a:off x="5339977" y="4840990"/>
                  <a:ext cx="129145" cy="469936"/>
                </a:xfrm>
                <a:custGeom>
                  <a:avLst/>
                  <a:gdLst>
                    <a:gd name="connsiteX0" fmla="*/ 129146 w 129145"/>
                    <a:gd name="connsiteY0" fmla="*/ 3799 h 469936"/>
                    <a:gd name="connsiteX1" fmla="*/ 129146 w 129145"/>
                    <a:gd name="connsiteY1" fmla="*/ 379841 h 469936"/>
                    <a:gd name="connsiteX2" fmla="*/ 0 w 129145"/>
                    <a:gd name="connsiteY2" fmla="*/ 452011 h 469936"/>
                    <a:gd name="connsiteX3" fmla="*/ 0 w 129145"/>
                    <a:gd name="connsiteY3" fmla="*/ 444414 h 469936"/>
                    <a:gd name="connsiteX4" fmla="*/ 121549 w 129145"/>
                    <a:gd name="connsiteY4" fmla="*/ 376042 h 469936"/>
                    <a:gd name="connsiteX5" fmla="*/ 121549 w 129145"/>
                    <a:gd name="connsiteY5" fmla="*/ 0 h 469936"/>
                    <a:gd name="connsiteX6" fmla="*/ 129146 w 129145"/>
                    <a:gd name="connsiteY6" fmla="*/ 3799 h 469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145" h="469936">
                      <a:moveTo>
                        <a:pt x="129146" y="3799"/>
                      </a:moveTo>
                      <a:lnTo>
                        <a:pt x="129146" y="379841"/>
                      </a:lnTo>
                      <a:cubicBezTo>
                        <a:pt x="129146" y="459608"/>
                        <a:pt x="72170" y="493793"/>
                        <a:pt x="0" y="452011"/>
                      </a:cubicBezTo>
                      <a:lnTo>
                        <a:pt x="0" y="444414"/>
                      </a:lnTo>
                      <a:cubicBezTo>
                        <a:pt x="64573" y="482398"/>
                        <a:pt x="121549" y="452011"/>
                        <a:pt x="121549" y="376042"/>
                      </a:cubicBezTo>
                      <a:lnTo>
                        <a:pt x="121549" y="0"/>
                      </a:lnTo>
                      <a:lnTo>
                        <a:pt x="129146" y="3799"/>
                      </a:lnTo>
                      <a:close/>
                    </a:path>
                  </a:pathLst>
                </a:custGeom>
                <a:solidFill>
                  <a:srgbClr val="E6E6F5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703" name="Graphic 2">
                <a:extLst>
                  <a:ext uri="{FF2B5EF4-FFF2-40B4-BE49-F238E27FC236}">
                    <a16:creationId xmlns:a16="http://schemas.microsoft.com/office/drawing/2014/main" id="{1776AD7C-F831-42C2-CFB2-4EE6E8613843}"/>
                  </a:ext>
                </a:extLst>
              </p:cNvPr>
              <p:cNvGrpSpPr/>
              <p:nvPr/>
            </p:nvGrpSpPr>
            <p:grpSpPr>
              <a:xfrm>
                <a:off x="5738810" y="4514327"/>
                <a:ext cx="467203" cy="524180"/>
                <a:chOff x="5738810" y="4514327"/>
                <a:chExt cx="467203" cy="524180"/>
              </a:xfrm>
              <a:solidFill>
                <a:srgbClr val="CFCDE2"/>
              </a:solidFill>
            </p:grpSpPr>
            <p:sp>
              <p:nvSpPr>
                <p:cNvPr id="1704" name="Freeform: Shape 1703">
                  <a:extLst>
                    <a:ext uri="{FF2B5EF4-FFF2-40B4-BE49-F238E27FC236}">
                      <a16:creationId xmlns:a16="http://schemas.microsoft.com/office/drawing/2014/main" id="{7096AAB5-824D-1497-7FF2-863AE9189D2D}"/>
                    </a:ext>
                  </a:extLst>
                </p:cNvPr>
                <p:cNvSpPr/>
                <p:nvPr/>
              </p:nvSpPr>
              <p:spPr>
                <a:xfrm>
                  <a:off x="5738810" y="4514327"/>
                  <a:ext cx="467203" cy="322864"/>
                </a:xfrm>
                <a:custGeom>
                  <a:avLst/>
                  <a:gdLst>
                    <a:gd name="connsiteX0" fmla="*/ 467204 w 467203"/>
                    <a:gd name="connsiteY0" fmla="*/ 0 h 322864"/>
                    <a:gd name="connsiteX1" fmla="*/ 0 w 467203"/>
                    <a:gd name="connsiteY1" fmla="*/ 269687 h 322864"/>
                    <a:gd name="connsiteX2" fmla="*/ 0 w 467203"/>
                    <a:gd name="connsiteY2" fmla="*/ 322865 h 322864"/>
                    <a:gd name="connsiteX3" fmla="*/ 467204 w 467203"/>
                    <a:gd name="connsiteY3" fmla="*/ 56976 h 322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7203" h="322864">
                      <a:moveTo>
                        <a:pt x="467204" y="0"/>
                      </a:moveTo>
                      <a:lnTo>
                        <a:pt x="0" y="269687"/>
                      </a:lnTo>
                      <a:lnTo>
                        <a:pt x="0" y="322865"/>
                      </a:lnTo>
                      <a:lnTo>
                        <a:pt x="467204" y="56976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05" name="Freeform: Shape 1704">
                  <a:extLst>
                    <a:ext uri="{FF2B5EF4-FFF2-40B4-BE49-F238E27FC236}">
                      <a16:creationId xmlns:a16="http://schemas.microsoft.com/office/drawing/2014/main" id="{77259448-60A1-0E35-E27A-C5E09BF49CD1}"/>
                    </a:ext>
                  </a:extLst>
                </p:cNvPr>
                <p:cNvSpPr/>
                <p:nvPr/>
              </p:nvSpPr>
              <p:spPr>
                <a:xfrm>
                  <a:off x="5738810" y="4616884"/>
                  <a:ext cx="467203" cy="319065"/>
                </a:xfrm>
                <a:custGeom>
                  <a:avLst/>
                  <a:gdLst>
                    <a:gd name="connsiteX0" fmla="*/ 467204 w 467203"/>
                    <a:gd name="connsiteY0" fmla="*/ 0 h 319065"/>
                    <a:gd name="connsiteX1" fmla="*/ 0 w 467203"/>
                    <a:gd name="connsiteY1" fmla="*/ 265889 h 319065"/>
                    <a:gd name="connsiteX2" fmla="*/ 0 w 467203"/>
                    <a:gd name="connsiteY2" fmla="*/ 319066 h 319065"/>
                    <a:gd name="connsiteX3" fmla="*/ 467204 w 467203"/>
                    <a:gd name="connsiteY3" fmla="*/ 53177 h 319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7203" h="319065">
                      <a:moveTo>
                        <a:pt x="467204" y="0"/>
                      </a:moveTo>
                      <a:lnTo>
                        <a:pt x="0" y="265889"/>
                      </a:lnTo>
                      <a:lnTo>
                        <a:pt x="0" y="319066"/>
                      </a:lnTo>
                      <a:lnTo>
                        <a:pt x="467204" y="53177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06" name="Freeform: Shape 1705">
                  <a:extLst>
                    <a:ext uri="{FF2B5EF4-FFF2-40B4-BE49-F238E27FC236}">
                      <a16:creationId xmlns:a16="http://schemas.microsoft.com/office/drawing/2014/main" id="{525F349F-C212-D25B-2838-48181C854151}"/>
                    </a:ext>
                  </a:extLst>
                </p:cNvPr>
                <p:cNvSpPr/>
                <p:nvPr/>
              </p:nvSpPr>
              <p:spPr>
                <a:xfrm>
                  <a:off x="5738810" y="4715643"/>
                  <a:ext cx="467203" cy="322864"/>
                </a:xfrm>
                <a:custGeom>
                  <a:avLst/>
                  <a:gdLst>
                    <a:gd name="connsiteX0" fmla="*/ 467204 w 467203"/>
                    <a:gd name="connsiteY0" fmla="*/ 0 h 322864"/>
                    <a:gd name="connsiteX1" fmla="*/ 0 w 467203"/>
                    <a:gd name="connsiteY1" fmla="*/ 265889 h 322864"/>
                    <a:gd name="connsiteX2" fmla="*/ 0 w 467203"/>
                    <a:gd name="connsiteY2" fmla="*/ 322865 h 322864"/>
                    <a:gd name="connsiteX3" fmla="*/ 467204 w 467203"/>
                    <a:gd name="connsiteY3" fmla="*/ 53178 h 322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7203" h="322864">
                      <a:moveTo>
                        <a:pt x="467204" y="0"/>
                      </a:moveTo>
                      <a:lnTo>
                        <a:pt x="0" y="265889"/>
                      </a:lnTo>
                      <a:lnTo>
                        <a:pt x="0" y="322865"/>
                      </a:lnTo>
                      <a:lnTo>
                        <a:pt x="467204" y="53178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1707" name="Freeform: Shape 1706">
                <a:extLst>
                  <a:ext uri="{FF2B5EF4-FFF2-40B4-BE49-F238E27FC236}">
                    <a16:creationId xmlns:a16="http://schemas.microsoft.com/office/drawing/2014/main" id="{D3046C76-032A-062D-DB73-C09BD85A96AC}"/>
                  </a:ext>
                </a:extLst>
              </p:cNvPr>
              <p:cNvSpPr/>
              <p:nvPr/>
            </p:nvSpPr>
            <p:spPr>
              <a:xfrm>
                <a:off x="5503309" y="4780216"/>
                <a:ext cx="197517" cy="357050"/>
              </a:xfrm>
              <a:custGeom>
                <a:avLst/>
                <a:gdLst>
                  <a:gd name="connsiteX0" fmla="*/ 197517 w 197517"/>
                  <a:gd name="connsiteY0" fmla="*/ 0 h 357050"/>
                  <a:gd name="connsiteX1" fmla="*/ 3798 w 197517"/>
                  <a:gd name="connsiteY1" fmla="*/ 110154 h 357050"/>
                  <a:gd name="connsiteX2" fmla="*/ 0 w 197517"/>
                  <a:gd name="connsiteY2" fmla="*/ 201316 h 357050"/>
                  <a:gd name="connsiteX3" fmla="*/ 11395 w 197517"/>
                  <a:gd name="connsiteY3" fmla="*/ 193719 h 357050"/>
                  <a:gd name="connsiteX4" fmla="*/ 18992 w 197517"/>
                  <a:gd name="connsiteY4" fmla="*/ 159533 h 357050"/>
                  <a:gd name="connsiteX5" fmla="*/ 60774 w 197517"/>
                  <a:gd name="connsiteY5" fmla="*/ 91162 h 357050"/>
                  <a:gd name="connsiteX6" fmla="*/ 83565 w 197517"/>
                  <a:gd name="connsiteY6" fmla="*/ 79766 h 357050"/>
                  <a:gd name="connsiteX7" fmla="*/ 83565 w 197517"/>
                  <a:gd name="connsiteY7" fmla="*/ 322865 h 357050"/>
                  <a:gd name="connsiteX8" fmla="*/ 64573 w 197517"/>
                  <a:gd name="connsiteY8" fmla="*/ 334260 h 357050"/>
                  <a:gd name="connsiteX9" fmla="*/ 64573 w 197517"/>
                  <a:gd name="connsiteY9" fmla="*/ 334260 h 357050"/>
                  <a:gd name="connsiteX10" fmla="*/ 45581 w 197517"/>
                  <a:gd name="connsiteY10" fmla="*/ 357050 h 357050"/>
                  <a:gd name="connsiteX11" fmla="*/ 151936 w 197517"/>
                  <a:gd name="connsiteY11" fmla="*/ 296276 h 357050"/>
                  <a:gd name="connsiteX12" fmla="*/ 144339 w 197517"/>
                  <a:gd name="connsiteY12" fmla="*/ 288679 h 357050"/>
                  <a:gd name="connsiteX13" fmla="*/ 140541 w 197517"/>
                  <a:gd name="connsiteY13" fmla="*/ 288679 h 357050"/>
                  <a:gd name="connsiteX14" fmla="*/ 113952 w 197517"/>
                  <a:gd name="connsiteY14" fmla="*/ 303873 h 357050"/>
                  <a:gd name="connsiteX15" fmla="*/ 113952 w 197517"/>
                  <a:gd name="connsiteY15" fmla="*/ 60774 h 357050"/>
                  <a:gd name="connsiteX16" fmla="*/ 136743 w 197517"/>
                  <a:gd name="connsiteY16" fmla="*/ 49379 h 357050"/>
                  <a:gd name="connsiteX17" fmla="*/ 178525 w 197517"/>
                  <a:gd name="connsiteY17" fmla="*/ 64573 h 357050"/>
                  <a:gd name="connsiteX18" fmla="*/ 178525 w 197517"/>
                  <a:gd name="connsiteY18" fmla="*/ 68371 h 357050"/>
                  <a:gd name="connsiteX19" fmla="*/ 186122 w 197517"/>
                  <a:gd name="connsiteY19" fmla="*/ 94960 h 357050"/>
                  <a:gd name="connsiteX20" fmla="*/ 197517 w 197517"/>
                  <a:gd name="connsiteY20" fmla="*/ 87363 h 357050"/>
                  <a:gd name="connsiteX21" fmla="*/ 197517 w 197517"/>
                  <a:gd name="connsiteY21" fmla="*/ 0 h 35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97517" h="357050">
                    <a:moveTo>
                      <a:pt x="197517" y="0"/>
                    </a:moveTo>
                    <a:lnTo>
                      <a:pt x="3798" y="110154"/>
                    </a:lnTo>
                    <a:lnTo>
                      <a:pt x="0" y="201316"/>
                    </a:lnTo>
                    <a:lnTo>
                      <a:pt x="11395" y="193719"/>
                    </a:lnTo>
                    <a:lnTo>
                      <a:pt x="18992" y="159533"/>
                    </a:lnTo>
                    <a:cubicBezTo>
                      <a:pt x="26589" y="125348"/>
                      <a:pt x="41782" y="106356"/>
                      <a:pt x="60774" y="91162"/>
                    </a:cubicBezTo>
                    <a:lnTo>
                      <a:pt x="83565" y="79766"/>
                    </a:lnTo>
                    <a:lnTo>
                      <a:pt x="83565" y="322865"/>
                    </a:lnTo>
                    <a:lnTo>
                      <a:pt x="64573" y="334260"/>
                    </a:lnTo>
                    <a:lnTo>
                      <a:pt x="64573" y="334260"/>
                    </a:lnTo>
                    <a:cubicBezTo>
                      <a:pt x="53178" y="341857"/>
                      <a:pt x="45581" y="341857"/>
                      <a:pt x="45581" y="357050"/>
                    </a:cubicBezTo>
                    <a:lnTo>
                      <a:pt x="151936" y="296276"/>
                    </a:lnTo>
                    <a:cubicBezTo>
                      <a:pt x="151936" y="288679"/>
                      <a:pt x="148138" y="288679"/>
                      <a:pt x="144339" y="288679"/>
                    </a:cubicBezTo>
                    <a:cubicBezTo>
                      <a:pt x="144339" y="288679"/>
                      <a:pt x="140541" y="288679"/>
                      <a:pt x="140541" y="288679"/>
                    </a:cubicBezTo>
                    <a:lnTo>
                      <a:pt x="113952" y="303873"/>
                    </a:lnTo>
                    <a:lnTo>
                      <a:pt x="113952" y="60774"/>
                    </a:lnTo>
                    <a:lnTo>
                      <a:pt x="136743" y="49379"/>
                    </a:lnTo>
                    <a:cubicBezTo>
                      <a:pt x="159533" y="37984"/>
                      <a:pt x="170928" y="37984"/>
                      <a:pt x="178525" y="64573"/>
                    </a:cubicBezTo>
                    <a:cubicBezTo>
                      <a:pt x="178525" y="64573"/>
                      <a:pt x="178525" y="68371"/>
                      <a:pt x="178525" y="68371"/>
                    </a:cubicBezTo>
                    <a:lnTo>
                      <a:pt x="186122" y="94960"/>
                    </a:lnTo>
                    <a:lnTo>
                      <a:pt x="197517" y="87363"/>
                    </a:lnTo>
                    <a:lnTo>
                      <a:pt x="197517" y="0"/>
                    </a:lnTo>
                    <a:close/>
                  </a:path>
                </a:pathLst>
              </a:custGeom>
              <a:solidFill>
                <a:srgbClr val="262028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708" name="Graphic 2">
              <a:extLst>
                <a:ext uri="{FF2B5EF4-FFF2-40B4-BE49-F238E27FC236}">
                  <a16:creationId xmlns:a16="http://schemas.microsoft.com/office/drawing/2014/main" id="{353F0EFC-E293-21E1-30FB-BD53B68E7861}"/>
                </a:ext>
              </a:extLst>
            </p:cNvPr>
            <p:cNvGrpSpPr/>
            <p:nvPr/>
          </p:nvGrpSpPr>
          <p:grpSpPr>
            <a:xfrm>
              <a:off x="6726396" y="2918996"/>
              <a:ext cx="835649" cy="1648508"/>
              <a:chOff x="6726396" y="2918996"/>
              <a:chExt cx="835649" cy="1648508"/>
            </a:xfrm>
          </p:grpSpPr>
          <p:grpSp>
            <p:nvGrpSpPr>
              <p:cNvPr id="1709" name="Graphic 2">
                <a:extLst>
                  <a:ext uri="{FF2B5EF4-FFF2-40B4-BE49-F238E27FC236}">
                    <a16:creationId xmlns:a16="http://schemas.microsoft.com/office/drawing/2014/main" id="{725916DB-AEB7-29BC-21D4-FC813D9E801D}"/>
                  </a:ext>
                </a:extLst>
              </p:cNvPr>
              <p:cNvGrpSpPr/>
              <p:nvPr/>
            </p:nvGrpSpPr>
            <p:grpSpPr>
              <a:xfrm>
                <a:off x="6726396" y="2918996"/>
                <a:ext cx="835649" cy="1648508"/>
                <a:chOff x="6726396" y="2918996"/>
                <a:chExt cx="835649" cy="1648508"/>
              </a:xfrm>
            </p:grpSpPr>
            <p:sp>
              <p:nvSpPr>
                <p:cNvPr id="1710" name="Freeform: Shape 1709">
                  <a:extLst>
                    <a:ext uri="{FF2B5EF4-FFF2-40B4-BE49-F238E27FC236}">
                      <a16:creationId xmlns:a16="http://schemas.microsoft.com/office/drawing/2014/main" id="{B3FA9E12-D808-82B3-819C-7705334A5774}"/>
                    </a:ext>
                  </a:extLst>
                </p:cNvPr>
                <p:cNvSpPr/>
                <p:nvPr/>
              </p:nvSpPr>
              <p:spPr>
                <a:xfrm>
                  <a:off x="6726396" y="2918996"/>
                  <a:ext cx="835649" cy="1648508"/>
                </a:xfrm>
                <a:custGeom>
                  <a:avLst/>
                  <a:gdLst>
                    <a:gd name="connsiteX0" fmla="*/ 641931 w 835649"/>
                    <a:gd name="connsiteY0" fmla="*/ 0 h 1648508"/>
                    <a:gd name="connsiteX1" fmla="*/ 0 w 835649"/>
                    <a:gd name="connsiteY1" fmla="*/ 372244 h 1648508"/>
                    <a:gd name="connsiteX2" fmla="*/ 0 w 835649"/>
                    <a:gd name="connsiteY2" fmla="*/ 1648509 h 1648508"/>
                    <a:gd name="connsiteX3" fmla="*/ 835650 w 835649"/>
                    <a:gd name="connsiteY3" fmla="*/ 1166111 h 1648508"/>
                    <a:gd name="connsiteX4" fmla="*/ 835650 w 835649"/>
                    <a:gd name="connsiteY4" fmla="*/ 113952 h 1648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5649" h="1648508">
                      <a:moveTo>
                        <a:pt x="641931" y="0"/>
                      </a:moveTo>
                      <a:lnTo>
                        <a:pt x="0" y="372244"/>
                      </a:lnTo>
                      <a:lnTo>
                        <a:pt x="0" y="1648509"/>
                      </a:lnTo>
                      <a:lnTo>
                        <a:pt x="835650" y="1166111"/>
                      </a:lnTo>
                      <a:lnTo>
                        <a:pt x="835650" y="113952"/>
                      </a:lnTo>
                      <a:close/>
                    </a:path>
                  </a:pathLst>
                </a:custGeom>
                <a:solidFill>
                  <a:srgbClr val="F0F0FA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11" name="Freeform: Shape 1710">
                  <a:extLst>
                    <a:ext uri="{FF2B5EF4-FFF2-40B4-BE49-F238E27FC236}">
                      <a16:creationId xmlns:a16="http://schemas.microsoft.com/office/drawing/2014/main" id="{2ADF1D0F-C3AE-6D17-38AC-84B8DDDCDC2C}"/>
                    </a:ext>
                  </a:extLst>
                </p:cNvPr>
                <p:cNvSpPr/>
                <p:nvPr/>
              </p:nvSpPr>
              <p:spPr>
                <a:xfrm>
                  <a:off x="7368326" y="2918996"/>
                  <a:ext cx="193718" cy="224106"/>
                </a:xfrm>
                <a:custGeom>
                  <a:avLst/>
                  <a:gdLst>
                    <a:gd name="connsiteX0" fmla="*/ 0 w 193718"/>
                    <a:gd name="connsiteY0" fmla="*/ 224106 h 224106"/>
                    <a:gd name="connsiteX1" fmla="*/ 193719 w 193718"/>
                    <a:gd name="connsiteY1" fmla="*/ 113952 h 224106"/>
                    <a:gd name="connsiteX2" fmla="*/ 0 w 193718"/>
                    <a:gd name="connsiteY2" fmla="*/ 0 h 224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3718" h="224106">
                      <a:moveTo>
                        <a:pt x="0" y="224106"/>
                      </a:moveTo>
                      <a:lnTo>
                        <a:pt x="193719" y="11395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8F8FD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1712" name="Freeform: Shape 1711">
                <a:extLst>
                  <a:ext uri="{FF2B5EF4-FFF2-40B4-BE49-F238E27FC236}">
                    <a16:creationId xmlns:a16="http://schemas.microsoft.com/office/drawing/2014/main" id="{BE4C3576-4458-68F4-C9BD-F5A3E64AC8E2}"/>
                  </a:ext>
                </a:extLst>
              </p:cNvPr>
              <p:cNvSpPr/>
              <p:nvPr/>
            </p:nvSpPr>
            <p:spPr>
              <a:xfrm>
                <a:off x="6802364" y="3230466"/>
                <a:ext cx="193718" cy="345655"/>
              </a:xfrm>
              <a:custGeom>
                <a:avLst/>
                <a:gdLst>
                  <a:gd name="connsiteX0" fmla="*/ 186122 w 193718"/>
                  <a:gd name="connsiteY0" fmla="*/ 0 h 345655"/>
                  <a:gd name="connsiteX1" fmla="*/ 0 w 193718"/>
                  <a:gd name="connsiteY1" fmla="*/ 106355 h 345655"/>
                  <a:gd name="connsiteX2" fmla="*/ 0 w 193718"/>
                  <a:gd name="connsiteY2" fmla="*/ 193719 h 345655"/>
                  <a:gd name="connsiteX3" fmla="*/ 11395 w 193718"/>
                  <a:gd name="connsiteY3" fmla="*/ 186122 h 345655"/>
                  <a:gd name="connsiteX4" fmla="*/ 18992 w 193718"/>
                  <a:gd name="connsiteY4" fmla="*/ 151936 h 345655"/>
                  <a:gd name="connsiteX5" fmla="*/ 60774 w 193718"/>
                  <a:gd name="connsiteY5" fmla="*/ 87363 h 345655"/>
                  <a:gd name="connsiteX6" fmla="*/ 79766 w 193718"/>
                  <a:gd name="connsiteY6" fmla="*/ 75968 h 345655"/>
                  <a:gd name="connsiteX7" fmla="*/ 79766 w 193718"/>
                  <a:gd name="connsiteY7" fmla="*/ 311469 h 345655"/>
                  <a:gd name="connsiteX8" fmla="*/ 64573 w 193718"/>
                  <a:gd name="connsiteY8" fmla="*/ 322865 h 345655"/>
                  <a:gd name="connsiteX9" fmla="*/ 64573 w 193718"/>
                  <a:gd name="connsiteY9" fmla="*/ 322865 h 345655"/>
                  <a:gd name="connsiteX10" fmla="*/ 45581 w 193718"/>
                  <a:gd name="connsiteY10" fmla="*/ 345655 h 345655"/>
                  <a:gd name="connsiteX11" fmla="*/ 148138 w 193718"/>
                  <a:gd name="connsiteY11" fmla="*/ 284881 h 345655"/>
                  <a:gd name="connsiteX12" fmla="*/ 140541 w 193718"/>
                  <a:gd name="connsiteY12" fmla="*/ 277284 h 345655"/>
                  <a:gd name="connsiteX13" fmla="*/ 136743 w 193718"/>
                  <a:gd name="connsiteY13" fmla="*/ 277284 h 345655"/>
                  <a:gd name="connsiteX14" fmla="*/ 110154 w 193718"/>
                  <a:gd name="connsiteY14" fmla="*/ 292477 h 345655"/>
                  <a:gd name="connsiteX15" fmla="*/ 110154 w 193718"/>
                  <a:gd name="connsiteY15" fmla="*/ 56976 h 345655"/>
                  <a:gd name="connsiteX16" fmla="*/ 132944 w 193718"/>
                  <a:gd name="connsiteY16" fmla="*/ 45581 h 345655"/>
                  <a:gd name="connsiteX17" fmla="*/ 174727 w 193718"/>
                  <a:gd name="connsiteY17" fmla="*/ 60775 h 345655"/>
                  <a:gd name="connsiteX18" fmla="*/ 174727 w 193718"/>
                  <a:gd name="connsiteY18" fmla="*/ 64573 h 345655"/>
                  <a:gd name="connsiteX19" fmla="*/ 182323 w 193718"/>
                  <a:gd name="connsiteY19" fmla="*/ 91162 h 345655"/>
                  <a:gd name="connsiteX20" fmla="*/ 193719 w 193718"/>
                  <a:gd name="connsiteY20" fmla="*/ 83565 h 345655"/>
                  <a:gd name="connsiteX21" fmla="*/ 186122 w 193718"/>
                  <a:gd name="connsiteY21" fmla="*/ 0 h 34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93718" h="345655">
                    <a:moveTo>
                      <a:pt x="186122" y="0"/>
                    </a:moveTo>
                    <a:lnTo>
                      <a:pt x="0" y="106355"/>
                    </a:lnTo>
                    <a:lnTo>
                      <a:pt x="0" y="193719"/>
                    </a:lnTo>
                    <a:lnTo>
                      <a:pt x="11395" y="186122"/>
                    </a:lnTo>
                    <a:lnTo>
                      <a:pt x="18992" y="151936"/>
                    </a:lnTo>
                    <a:cubicBezTo>
                      <a:pt x="26589" y="117751"/>
                      <a:pt x="41782" y="98759"/>
                      <a:pt x="60774" y="87363"/>
                    </a:cubicBezTo>
                    <a:lnTo>
                      <a:pt x="79766" y="75968"/>
                    </a:lnTo>
                    <a:lnTo>
                      <a:pt x="79766" y="311469"/>
                    </a:lnTo>
                    <a:lnTo>
                      <a:pt x="64573" y="322865"/>
                    </a:lnTo>
                    <a:lnTo>
                      <a:pt x="64573" y="322865"/>
                    </a:lnTo>
                    <a:cubicBezTo>
                      <a:pt x="53178" y="330461"/>
                      <a:pt x="45581" y="330461"/>
                      <a:pt x="45581" y="345655"/>
                    </a:cubicBezTo>
                    <a:lnTo>
                      <a:pt x="148138" y="284881"/>
                    </a:lnTo>
                    <a:cubicBezTo>
                      <a:pt x="148138" y="277284"/>
                      <a:pt x="144339" y="277284"/>
                      <a:pt x="140541" y="277284"/>
                    </a:cubicBezTo>
                    <a:cubicBezTo>
                      <a:pt x="140541" y="277284"/>
                      <a:pt x="136743" y="277284"/>
                      <a:pt x="136743" y="277284"/>
                    </a:cubicBezTo>
                    <a:lnTo>
                      <a:pt x="110154" y="292477"/>
                    </a:lnTo>
                    <a:lnTo>
                      <a:pt x="110154" y="56976"/>
                    </a:lnTo>
                    <a:lnTo>
                      <a:pt x="132944" y="45581"/>
                    </a:lnTo>
                    <a:cubicBezTo>
                      <a:pt x="151936" y="34186"/>
                      <a:pt x="167130" y="34186"/>
                      <a:pt x="174727" y="60775"/>
                    </a:cubicBezTo>
                    <a:cubicBezTo>
                      <a:pt x="174727" y="60775"/>
                      <a:pt x="174727" y="64573"/>
                      <a:pt x="174727" y="64573"/>
                    </a:cubicBezTo>
                    <a:lnTo>
                      <a:pt x="182323" y="91162"/>
                    </a:lnTo>
                    <a:lnTo>
                      <a:pt x="193719" y="83565"/>
                    </a:lnTo>
                    <a:lnTo>
                      <a:pt x="186122" y="0"/>
                    </a:lnTo>
                    <a:close/>
                  </a:path>
                </a:pathLst>
              </a:custGeom>
              <a:solidFill>
                <a:srgbClr val="262028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1713" name="Graphic 2">
                <a:extLst>
                  <a:ext uri="{FF2B5EF4-FFF2-40B4-BE49-F238E27FC236}">
                    <a16:creationId xmlns:a16="http://schemas.microsoft.com/office/drawing/2014/main" id="{3CFD2AFB-EA7B-6B70-F732-32C3E94476D4}"/>
                  </a:ext>
                </a:extLst>
              </p:cNvPr>
              <p:cNvGrpSpPr/>
              <p:nvPr/>
            </p:nvGrpSpPr>
            <p:grpSpPr>
              <a:xfrm>
                <a:off x="6798565" y="3276046"/>
                <a:ext cx="717898" cy="1158514"/>
                <a:chOff x="6798565" y="3276046"/>
                <a:chExt cx="717898" cy="1158514"/>
              </a:xfrm>
              <a:solidFill>
                <a:srgbClr val="CFCDE2"/>
              </a:solidFill>
            </p:grpSpPr>
            <p:sp>
              <p:nvSpPr>
                <p:cNvPr id="1714" name="Freeform: Shape 1713">
                  <a:extLst>
                    <a:ext uri="{FF2B5EF4-FFF2-40B4-BE49-F238E27FC236}">
                      <a16:creationId xmlns:a16="http://schemas.microsoft.com/office/drawing/2014/main" id="{1A3BF365-2F47-C87C-BFE0-F711D0A61322}"/>
                    </a:ext>
                  </a:extLst>
                </p:cNvPr>
                <p:cNvSpPr/>
                <p:nvPr/>
              </p:nvSpPr>
              <p:spPr>
                <a:xfrm>
                  <a:off x="6798565" y="3276046"/>
                  <a:ext cx="717898" cy="471002"/>
                </a:xfrm>
                <a:custGeom>
                  <a:avLst/>
                  <a:gdLst>
                    <a:gd name="connsiteX0" fmla="*/ 717899 w 717898"/>
                    <a:gd name="connsiteY0" fmla="*/ 56976 h 471002"/>
                    <a:gd name="connsiteX1" fmla="*/ 0 w 717898"/>
                    <a:gd name="connsiteY1" fmla="*/ 471003 h 471002"/>
                    <a:gd name="connsiteX2" fmla="*/ 0 w 717898"/>
                    <a:gd name="connsiteY2" fmla="*/ 414026 h 471002"/>
                    <a:gd name="connsiteX3" fmla="*/ 717899 w 717898"/>
                    <a:gd name="connsiteY3" fmla="*/ 0 h 471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7898" h="471002">
                      <a:moveTo>
                        <a:pt x="717899" y="56976"/>
                      </a:moveTo>
                      <a:lnTo>
                        <a:pt x="0" y="471003"/>
                      </a:lnTo>
                      <a:lnTo>
                        <a:pt x="0" y="414026"/>
                      </a:lnTo>
                      <a:lnTo>
                        <a:pt x="717899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15" name="Freeform: Shape 1714">
                  <a:extLst>
                    <a:ext uri="{FF2B5EF4-FFF2-40B4-BE49-F238E27FC236}">
                      <a16:creationId xmlns:a16="http://schemas.microsoft.com/office/drawing/2014/main" id="{E658F585-F1E1-AC2D-C3CE-033383DA9CE7}"/>
                    </a:ext>
                  </a:extLst>
                </p:cNvPr>
                <p:cNvSpPr/>
                <p:nvPr/>
              </p:nvSpPr>
              <p:spPr>
                <a:xfrm>
                  <a:off x="6798565" y="3374805"/>
                  <a:ext cx="717898" cy="467204"/>
                </a:xfrm>
                <a:custGeom>
                  <a:avLst/>
                  <a:gdLst>
                    <a:gd name="connsiteX0" fmla="*/ 717899 w 717898"/>
                    <a:gd name="connsiteY0" fmla="*/ 53178 h 467204"/>
                    <a:gd name="connsiteX1" fmla="*/ 0 w 717898"/>
                    <a:gd name="connsiteY1" fmla="*/ 467204 h 467204"/>
                    <a:gd name="connsiteX2" fmla="*/ 0 w 717898"/>
                    <a:gd name="connsiteY2" fmla="*/ 414026 h 467204"/>
                    <a:gd name="connsiteX3" fmla="*/ 717899 w 717898"/>
                    <a:gd name="connsiteY3" fmla="*/ 0 h 467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7898" h="467204">
                      <a:moveTo>
                        <a:pt x="717899" y="53178"/>
                      </a:moveTo>
                      <a:lnTo>
                        <a:pt x="0" y="467204"/>
                      </a:lnTo>
                      <a:lnTo>
                        <a:pt x="0" y="414026"/>
                      </a:lnTo>
                      <a:lnTo>
                        <a:pt x="717899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16" name="Freeform: Shape 1715">
                  <a:extLst>
                    <a:ext uri="{FF2B5EF4-FFF2-40B4-BE49-F238E27FC236}">
                      <a16:creationId xmlns:a16="http://schemas.microsoft.com/office/drawing/2014/main" id="{E4201AC2-700B-613F-D309-A99F84D64BD8}"/>
                    </a:ext>
                  </a:extLst>
                </p:cNvPr>
                <p:cNvSpPr/>
                <p:nvPr/>
              </p:nvSpPr>
              <p:spPr>
                <a:xfrm>
                  <a:off x="6798565" y="3473564"/>
                  <a:ext cx="717898" cy="467204"/>
                </a:xfrm>
                <a:custGeom>
                  <a:avLst/>
                  <a:gdLst>
                    <a:gd name="connsiteX0" fmla="*/ 717899 w 717898"/>
                    <a:gd name="connsiteY0" fmla="*/ 53178 h 467204"/>
                    <a:gd name="connsiteX1" fmla="*/ 0 w 717898"/>
                    <a:gd name="connsiteY1" fmla="*/ 467204 h 467204"/>
                    <a:gd name="connsiteX2" fmla="*/ 0 w 717898"/>
                    <a:gd name="connsiteY2" fmla="*/ 414026 h 467204"/>
                    <a:gd name="connsiteX3" fmla="*/ 717899 w 717898"/>
                    <a:gd name="connsiteY3" fmla="*/ 0 h 467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7898" h="467204">
                      <a:moveTo>
                        <a:pt x="717899" y="53178"/>
                      </a:moveTo>
                      <a:lnTo>
                        <a:pt x="0" y="467204"/>
                      </a:lnTo>
                      <a:lnTo>
                        <a:pt x="0" y="414026"/>
                      </a:lnTo>
                      <a:lnTo>
                        <a:pt x="717899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17" name="Freeform: Shape 1716">
                  <a:extLst>
                    <a:ext uri="{FF2B5EF4-FFF2-40B4-BE49-F238E27FC236}">
                      <a16:creationId xmlns:a16="http://schemas.microsoft.com/office/drawing/2014/main" id="{8E837C6D-79B7-6A70-86D5-D033A733BF48}"/>
                    </a:ext>
                  </a:extLst>
                </p:cNvPr>
                <p:cNvSpPr/>
                <p:nvPr/>
              </p:nvSpPr>
              <p:spPr>
                <a:xfrm>
                  <a:off x="6798565" y="3750847"/>
                  <a:ext cx="406429" cy="288678"/>
                </a:xfrm>
                <a:custGeom>
                  <a:avLst/>
                  <a:gdLst>
                    <a:gd name="connsiteX0" fmla="*/ 406429 w 406429"/>
                    <a:gd name="connsiteY0" fmla="*/ 56976 h 288678"/>
                    <a:gd name="connsiteX1" fmla="*/ 0 w 406429"/>
                    <a:gd name="connsiteY1" fmla="*/ 288679 h 288678"/>
                    <a:gd name="connsiteX2" fmla="*/ 0 w 406429"/>
                    <a:gd name="connsiteY2" fmla="*/ 235501 h 288678"/>
                    <a:gd name="connsiteX3" fmla="*/ 406429 w 406429"/>
                    <a:gd name="connsiteY3" fmla="*/ 0 h 288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6429" h="288678">
                      <a:moveTo>
                        <a:pt x="406429" y="56976"/>
                      </a:moveTo>
                      <a:lnTo>
                        <a:pt x="0" y="288679"/>
                      </a:lnTo>
                      <a:lnTo>
                        <a:pt x="0" y="235501"/>
                      </a:lnTo>
                      <a:lnTo>
                        <a:pt x="406429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18" name="Freeform: Shape 1717">
                  <a:extLst>
                    <a:ext uri="{FF2B5EF4-FFF2-40B4-BE49-F238E27FC236}">
                      <a16:creationId xmlns:a16="http://schemas.microsoft.com/office/drawing/2014/main" id="{1A2AFD0D-9B0B-3419-091F-31CD06675A7A}"/>
                    </a:ext>
                  </a:extLst>
                </p:cNvPr>
                <p:cNvSpPr/>
                <p:nvPr/>
              </p:nvSpPr>
              <p:spPr>
                <a:xfrm>
                  <a:off x="6798565" y="4145882"/>
                  <a:ext cx="406429" cy="288678"/>
                </a:xfrm>
                <a:custGeom>
                  <a:avLst/>
                  <a:gdLst>
                    <a:gd name="connsiteX0" fmla="*/ 406429 w 406429"/>
                    <a:gd name="connsiteY0" fmla="*/ 53178 h 288678"/>
                    <a:gd name="connsiteX1" fmla="*/ 0 w 406429"/>
                    <a:gd name="connsiteY1" fmla="*/ 288679 h 288678"/>
                    <a:gd name="connsiteX2" fmla="*/ 0 w 406429"/>
                    <a:gd name="connsiteY2" fmla="*/ 235501 h 288678"/>
                    <a:gd name="connsiteX3" fmla="*/ 406429 w 406429"/>
                    <a:gd name="connsiteY3" fmla="*/ 0 h 288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6429" h="288678">
                      <a:moveTo>
                        <a:pt x="406429" y="53178"/>
                      </a:moveTo>
                      <a:lnTo>
                        <a:pt x="0" y="288679"/>
                      </a:lnTo>
                      <a:lnTo>
                        <a:pt x="0" y="235501"/>
                      </a:lnTo>
                      <a:lnTo>
                        <a:pt x="406429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19" name="Freeform: Shape 1718">
                  <a:extLst>
                    <a:ext uri="{FF2B5EF4-FFF2-40B4-BE49-F238E27FC236}">
                      <a16:creationId xmlns:a16="http://schemas.microsoft.com/office/drawing/2014/main" id="{8B28FEAF-75B4-4992-975A-93351EBFBCB8}"/>
                    </a:ext>
                  </a:extLst>
                </p:cNvPr>
                <p:cNvSpPr/>
                <p:nvPr/>
              </p:nvSpPr>
              <p:spPr>
                <a:xfrm>
                  <a:off x="6798565" y="3671081"/>
                  <a:ext cx="717898" cy="467203"/>
                </a:xfrm>
                <a:custGeom>
                  <a:avLst/>
                  <a:gdLst>
                    <a:gd name="connsiteX0" fmla="*/ 717899 w 717898"/>
                    <a:gd name="connsiteY0" fmla="*/ 53178 h 467203"/>
                    <a:gd name="connsiteX1" fmla="*/ 0 w 717898"/>
                    <a:gd name="connsiteY1" fmla="*/ 467204 h 467203"/>
                    <a:gd name="connsiteX2" fmla="*/ 0 w 717898"/>
                    <a:gd name="connsiteY2" fmla="*/ 414026 h 467203"/>
                    <a:gd name="connsiteX3" fmla="*/ 717899 w 717898"/>
                    <a:gd name="connsiteY3" fmla="*/ 0 h 467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7898" h="467203">
                      <a:moveTo>
                        <a:pt x="717899" y="53178"/>
                      </a:moveTo>
                      <a:lnTo>
                        <a:pt x="0" y="467204"/>
                      </a:lnTo>
                      <a:lnTo>
                        <a:pt x="0" y="414026"/>
                      </a:lnTo>
                      <a:lnTo>
                        <a:pt x="717899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20" name="Freeform: Shape 1719">
                  <a:extLst>
                    <a:ext uri="{FF2B5EF4-FFF2-40B4-BE49-F238E27FC236}">
                      <a16:creationId xmlns:a16="http://schemas.microsoft.com/office/drawing/2014/main" id="{36263A71-332E-B393-4F45-34A18235FF5E}"/>
                    </a:ext>
                  </a:extLst>
                </p:cNvPr>
                <p:cNvSpPr/>
                <p:nvPr/>
              </p:nvSpPr>
              <p:spPr>
                <a:xfrm>
                  <a:off x="6798565" y="3769839"/>
                  <a:ext cx="717898" cy="467204"/>
                </a:xfrm>
                <a:custGeom>
                  <a:avLst/>
                  <a:gdLst>
                    <a:gd name="connsiteX0" fmla="*/ 717899 w 717898"/>
                    <a:gd name="connsiteY0" fmla="*/ 53178 h 467204"/>
                    <a:gd name="connsiteX1" fmla="*/ 0 w 717898"/>
                    <a:gd name="connsiteY1" fmla="*/ 467204 h 467204"/>
                    <a:gd name="connsiteX2" fmla="*/ 0 w 717898"/>
                    <a:gd name="connsiteY2" fmla="*/ 414026 h 467204"/>
                    <a:gd name="connsiteX3" fmla="*/ 717899 w 717898"/>
                    <a:gd name="connsiteY3" fmla="*/ 0 h 467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7898" h="467204">
                      <a:moveTo>
                        <a:pt x="717899" y="53178"/>
                      </a:moveTo>
                      <a:lnTo>
                        <a:pt x="0" y="467204"/>
                      </a:lnTo>
                      <a:lnTo>
                        <a:pt x="0" y="414026"/>
                      </a:lnTo>
                      <a:lnTo>
                        <a:pt x="717899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21" name="Freeform: Shape 1720">
                  <a:extLst>
                    <a:ext uri="{FF2B5EF4-FFF2-40B4-BE49-F238E27FC236}">
                      <a16:creationId xmlns:a16="http://schemas.microsoft.com/office/drawing/2014/main" id="{6235E9DF-1D1B-728B-B4C3-63F60FDD343F}"/>
                    </a:ext>
                  </a:extLst>
                </p:cNvPr>
                <p:cNvSpPr/>
                <p:nvPr/>
              </p:nvSpPr>
              <p:spPr>
                <a:xfrm>
                  <a:off x="6798565" y="3929373"/>
                  <a:ext cx="615341" cy="406429"/>
                </a:xfrm>
                <a:custGeom>
                  <a:avLst/>
                  <a:gdLst>
                    <a:gd name="connsiteX0" fmla="*/ 615342 w 615341"/>
                    <a:gd name="connsiteY0" fmla="*/ 53178 h 406429"/>
                    <a:gd name="connsiteX1" fmla="*/ 0 w 615341"/>
                    <a:gd name="connsiteY1" fmla="*/ 406430 h 406429"/>
                    <a:gd name="connsiteX2" fmla="*/ 0 w 615341"/>
                    <a:gd name="connsiteY2" fmla="*/ 353252 h 406429"/>
                    <a:gd name="connsiteX3" fmla="*/ 615342 w 615341"/>
                    <a:gd name="connsiteY3" fmla="*/ 0 h 406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5341" h="406429">
                      <a:moveTo>
                        <a:pt x="615342" y="53178"/>
                      </a:moveTo>
                      <a:lnTo>
                        <a:pt x="0" y="406430"/>
                      </a:lnTo>
                      <a:lnTo>
                        <a:pt x="0" y="353252"/>
                      </a:lnTo>
                      <a:lnTo>
                        <a:pt x="615342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1722" name="Graphic 2">
              <a:extLst>
                <a:ext uri="{FF2B5EF4-FFF2-40B4-BE49-F238E27FC236}">
                  <a16:creationId xmlns:a16="http://schemas.microsoft.com/office/drawing/2014/main" id="{19D82C84-8DD2-405A-E171-EA1BDAD86DED}"/>
                </a:ext>
              </a:extLst>
            </p:cNvPr>
            <p:cNvGrpSpPr/>
            <p:nvPr/>
          </p:nvGrpSpPr>
          <p:grpSpPr>
            <a:xfrm>
              <a:off x="6164231" y="2447994"/>
              <a:ext cx="1033166" cy="1950735"/>
              <a:chOff x="6164231" y="2447994"/>
              <a:chExt cx="1033166" cy="1950735"/>
            </a:xfrm>
          </p:grpSpPr>
          <p:grpSp>
            <p:nvGrpSpPr>
              <p:cNvPr id="1723" name="Graphic 2">
                <a:extLst>
                  <a:ext uri="{FF2B5EF4-FFF2-40B4-BE49-F238E27FC236}">
                    <a16:creationId xmlns:a16="http://schemas.microsoft.com/office/drawing/2014/main" id="{9ECD1FA7-3388-EB30-B892-CC8BAA8D06C7}"/>
                  </a:ext>
                </a:extLst>
              </p:cNvPr>
              <p:cNvGrpSpPr/>
              <p:nvPr/>
            </p:nvGrpSpPr>
            <p:grpSpPr>
              <a:xfrm>
                <a:off x="6247796" y="3800227"/>
                <a:ext cx="923012" cy="592894"/>
                <a:chOff x="6247796" y="3800227"/>
                <a:chExt cx="923012" cy="592894"/>
              </a:xfrm>
            </p:grpSpPr>
            <p:sp>
              <p:nvSpPr>
                <p:cNvPr id="1724" name="Freeform: Shape 1723">
                  <a:extLst>
                    <a:ext uri="{FF2B5EF4-FFF2-40B4-BE49-F238E27FC236}">
                      <a16:creationId xmlns:a16="http://schemas.microsoft.com/office/drawing/2014/main" id="{1A276987-4344-A411-8872-082F05C3CA41}"/>
                    </a:ext>
                  </a:extLst>
                </p:cNvPr>
                <p:cNvSpPr/>
                <p:nvPr/>
              </p:nvSpPr>
              <p:spPr>
                <a:xfrm>
                  <a:off x="6247796" y="3804025"/>
                  <a:ext cx="923012" cy="589095"/>
                </a:xfrm>
                <a:custGeom>
                  <a:avLst/>
                  <a:gdLst>
                    <a:gd name="connsiteX0" fmla="*/ 923013 w 923012"/>
                    <a:gd name="connsiteY0" fmla="*/ 110154 h 589095"/>
                    <a:gd name="connsiteX1" fmla="*/ 106355 w 923012"/>
                    <a:gd name="connsiteY1" fmla="*/ 584955 h 589095"/>
                    <a:gd name="connsiteX2" fmla="*/ 60774 w 923012"/>
                    <a:gd name="connsiteY2" fmla="*/ 581156 h 589095"/>
                    <a:gd name="connsiteX3" fmla="*/ 0 w 923012"/>
                    <a:gd name="connsiteY3" fmla="*/ 474801 h 589095"/>
                    <a:gd name="connsiteX4" fmla="*/ 816658 w 923012"/>
                    <a:gd name="connsiteY4" fmla="*/ 0 h 589095"/>
                    <a:gd name="connsiteX5" fmla="*/ 877432 w 923012"/>
                    <a:gd name="connsiteY5" fmla="*/ 106355 h 589095"/>
                    <a:gd name="connsiteX6" fmla="*/ 923013 w 923012"/>
                    <a:gd name="connsiteY6" fmla="*/ 110154 h 589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3012" h="589095">
                      <a:moveTo>
                        <a:pt x="923013" y="110154"/>
                      </a:moveTo>
                      <a:lnTo>
                        <a:pt x="106355" y="584955"/>
                      </a:lnTo>
                      <a:cubicBezTo>
                        <a:pt x="94960" y="592551"/>
                        <a:pt x="79766" y="588753"/>
                        <a:pt x="60774" y="581156"/>
                      </a:cubicBezTo>
                      <a:cubicBezTo>
                        <a:pt x="26589" y="562164"/>
                        <a:pt x="0" y="512785"/>
                        <a:pt x="0" y="474801"/>
                      </a:cubicBezTo>
                      <a:lnTo>
                        <a:pt x="816658" y="0"/>
                      </a:lnTo>
                      <a:cubicBezTo>
                        <a:pt x="816658" y="37984"/>
                        <a:pt x="843246" y="87363"/>
                        <a:pt x="877432" y="106355"/>
                      </a:cubicBezTo>
                      <a:cubicBezTo>
                        <a:pt x="896424" y="113952"/>
                        <a:pt x="911618" y="113952"/>
                        <a:pt x="923013" y="110154"/>
                      </a:cubicBezTo>
                      <a:close/>
                    </a:path>
                  </a:pathLst>
                </a:custGeom>
                <a:solidFill>
                  <a:srgbClr val="F8F8FD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1725" name="Graphic 2">
                  <a:extLst>
                    <a:ext uri="{FF2B5EF4-FFF2-40B4-BE49-F238E27FC236}">
                      <a16:creationId xmlns:a16="http://schemas.microsoft.com/office/drawing/2014/main" id="{7F7885C4-FEC0-71D5-E781-8A64B637AAF7}"/>
                    </a:ext>
                  </a:extLst>
                </p:cNvPr>
                <p:cNvGrpSpPr/>
                <p:nvPr/>
              </p:nvGrpSpPr>
              <p:grpSpPr>
                <a:xfrm>
                  <a:off x="6247796" y="3800227"/>
                  <a:ext cx="923012" cy="592551"/>
                  <a:chOff x="6247796" y="3800227"/>
                  <a:chExt cx="923012" cy="592551"/>
                </a:xfrm>
                <a:solidFill>
                  <a:srgbClr val="F8F8FD"/>
                </a:solidFill>
              </p:grpSpPr>
              <p:sp>
                <p:nvSpPr>
                  <p:cNvPr id="1726" name="Freeform: Shape 1725">
                    <a:extLst>
                      <a:ext uri="{FF2B5EF4-FFF2-40B4-BE49-F238E27FC236}">
                        <a16:creationId xmlns:a16="http://schemas.microsoft.com/office/drawing/2014/main" id="{BF3AC420-6F8F-C6B3-B51A-D86C61605AE4}"/>
                      </a:ext>
                    </a:extLst>
                  </p:cNvPr>
                  <p:cNvSpPr/>
                  <p:nvPr/>
                </p:nvSpPr>
                <p:spPr>
                  <a:xfrm>
                    <a:off x="6247796" y="3800227"/>
                    <a:ext cx="850842" cy="558365"/>
                  </a:xfrm>
                  <a:custGeom>
                    <a:avLst/>
                    <a:gdLst>
                      <a:gd name="connsiteX0" fmla="*/ 0 w 850842"/>
                      <a:gd name="connsiteY0" fmla="*/ 474801 h 558365"/>
                      <a:gd name="connsiteX1" fmla="*/ 816658 w 850842"/>
                      <a:gd name="connsiteY1" fmla="*/ 0 h 558365"/>
                      <a:gd name="connsiteX2" fmla="*/ 850843 w 850842"/>
                      <a:gd name="connsiteY2" fmla="*/ 83565 h 558365"/>
                      <a:gd name="connsiteX3" fmla="*/ 34185 w 850842"/>
                      <a:gd name="connsiteY3" fmla="*/ 558366 h 558365"/>
                      <a:gd name="connsiteX4" fmla="*/ 0 w 850842"/>
                      <a:gd name="connsiteY4" fmla="*/ 474801 h 558365"/>
                      <a:gd name="connsiteX5" fmla="*/ 0 w 850842"/>
                      <a:gd name="connsiteY5" fmla="*/ 474801 h 558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50842" h="558365">
                        <a:moveTo>
                          <a:pt x="0" y="474801"/>
                        </a:moveTo>
                        <a:lnTo>
                          <a:pt x="816658" y="0"/>
                        </a:lnTo>
                        <a:cubicBezTo>
                          <a:pt x="816658" y="26589"/>
                          <a:pt x="831851" y="60775"/>
                          <a:pt x="850843" y="83565"/>
                        </a:cubicBezTo>
                        <a:lnTo>
                          <a:pt x="34185" y="558366"/>
                        </a:lnTo>
                        <a:cubicBezTo>
                          <a:pt x="15193" y="535576"/>
                          <a:pt x="0" y="505188"/>
                          <a:pt x="0" y="474801"/>
                        </a:cubicBezTo>
                        <a:lnTo>
                          <a:pt x="0" y="474801"/>
                        </a:lnTo>
                        <a:close/>
                      </a:path>
                    </a:pathLst>
                  </a:custGeom>
                  <a:solidFill>
                    <a:srgbClr val="F8F8FD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727" name="Freeform: Shape 1726">
                    <a:extLst>
                      <a:ext uri="{FF2B5EF4-FFF2-40B4-BE49-F238E27FC236}">
                        <a16:creationId xmlns:a16="http://schemas.microsoft.com/office/drawing/2014/main" id="{48636369-D551-2F1A-104A-DFD7E94091ED}"/>
                      </a:ext>
                    </a:extLst>
                  </p:cNvPr>
                  <p:cNvSpPr/>
                  <p:nvPr/>
                </p:nvSpPr>
                <p:spPr>
                  <a:xfrm>
                    <a:off x="6281982" y="3883792"/>
                    <a:ext cx="869835" cy="508986"/>
                  </a:xfrm>
                  <a:custGeom>
                    <a:avLst/>
                    <a:gdLst>
                      <a:gd name="connsiteX0" fmla="*/ 0 w 869835"/>
                      <a:gd name="connsiteY0" fmla="*/ 474801 h 508986"/>
                      <a:gd name="connsiteX1" fmla="*/ 816658 w 869835"/>
                      <a:gd name="connsiteY1" fmla="*/ 0 h 508986"/>
                      <a:gd name="connsiteX2" fmla="*/ 843247 w 869835"/>
                      <a:gd name="connsiteY2" fmla="*/ 22790 h 508986"/>
                      <a:gd name="connsiteX3" fmla="*/ 869835 w 869835"/>
                      <a:gd name="connsiteY3" fmla="*/ 30387 h 508986"/>
                      <a:gd name="connsiteX4" fmla="*/ 56976 w 869835"/>
                      <a:gd name="connsiteY4" fmla="*/ 508987 h 508986"/>
                      <a:gd name="connsiteX5" fmla="*/ 30387 w 869835"/>
                      <a:gd name="connsiteY5" fmla="*/ 501390 h 508986"/>
                      <a:gd name="connsiteX6" fmla="*/ 0 w 869835"/>
                      <a:gd name="connsiteY6" fmla="*/ 474801 h 508986"/>
                      <a:gd name="connsiteX7" fmla="*/ 0 w 869835"/>
                      <a:gd name="connsiteY7" fmla="*/ 474801 h 508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69835" h="508986">
                        <a:moveTo>
                          <a:pt x="0" y="474801"/>
                        </a:moveTo>
                        <a:lnTo>
                          <a:pt x="816658" y="0"/>
                        </a:lnTo>
                        <a:cubicBezTo>
                          <a:pt x="824255" y="7597"/>
                          <a:pt x="835650" y="18992"/>
                          <a:pt x="843247" y="22790"/>
                        </a:cubicBezTo>
                        <a:cubicBezTo>
                          <a:pt x="854642" y="30387"/>
                          <a:pt x="862239" y="30387"/>
                          <a:pt x="869835" y="30387"/>
                        </a:cubicBezTo>
                        <a:lnTo>
                          <a:pt x="56976" y="508987"/>
                        </a:lnTo>
                        <a:cubicBezTo>
                          <a:pt x="49379" y="508987"/>
                          <a:pt x="37984" y="505188"/>
                          <a:pt x="30387" y="501390"/>
                        </a:cubicBezTo>
                        <a:cubicBezTo>
                          <a:pt x="18992" y="493793"/>
                          <a:pt x="7597" y="486196"/>
                          <a:pt x="0" y="474801"/>
                        </a:cubicBezTo>
                        <a:lnTo>
                          <a:pt x="0" y="474801"/>
                        </a:lnTo>
                        <a:close/>
                      </a:path>
                    </a:pathLst>
                  </a:custGeom>
                  <a:solidFill>
                    <a:srgbClr val="F8F8FD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728" name="Freeform: Shape 1727">
                    <a:extLst>
                      <a:ext uri="{FF2B5EF4-FFF2-40B4-BE49-F238E27FC236}">
                        <a16:creationId xmlns:a16="http://schemas.microsoft.com/office/drawing/2014/main" id="{11B633DD-6698-A587-D561-A12153929D12}"/>
                      </a:ext>
                    </a:extLst>
                  </p:cNvPr>
                  <p:cNvSpPr/>
                  <p:nvPr/>
                </p:nvSpPr>
                <p:spPr>
                  <a:xfrm>
                    <a:off x="6338958" y="3914179"/>
                    <a:ext cx="831851" cy="478599"/>
                  </a:xfrm>
                  <a:custGeom>
                    <a:avLst/>
                    <a:gdLst>
                      <a:gd name="connsiteX0" fmla="*/ 0 w 831851"/>
                      <a:gd name="connsiteY0" fmla="*/ 478599 h 478599"/>
                      <a:gd name="connsiteX1" fmla="*/ 816658 w 831851"/>
                      <a:gd name="connsiteY1" fmla="*/ 3798 h 478599"/>
                      <a:gd name="connsiteX2" fmla="*/ 831851 w 831851"/>
                      <a:gd name="connsiteY2" fmla="*/ 0 h 478599"/>
                      <a:gd name="connsiteX3" fmla="*/ 15194 w 831851"/>
                      <a:gd name="connsiteY3" fmla="*/ 474801 h 478599"/>
                      <a:gd name="connsiteX4" fmla="*/ 0 w 831851"/>
                      <a:gd name="connsiteY4" fmla="*/ 478599 h 478599"/>
                      <a:gd name="connsiteX5" fmla="*/ 0 w 831851"/>
                      <a:gd name="connsiteY5" fmla="*/ 478599 h 478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1851" h="478599">
                        <a:moveTo>
                          <a:pt x="0" y="478599"/>
                        </a:moveTo>
                        <a:lnTo>
                          <a:pt x="816658" y="3798"/>
                        </a:lnTo>
                        <a:cubicBezTo>
                          <a:pt x="824255" y="3798"/>
                          <a:pt x="828053" y="3798"/>
                          <a:pt x="831851" y="0"/>
                        </a:cubicBezTo>
                        <a:lnTo>
                          <a:pt x="15194" y="474801"/>
                        </a:lnTo>
                        <a:cubicBezTo>
                          <a:pt x="11395" y="474801"/>
                          <a:pt x="3799" y="478599"/>
                          <a:pt x="0" y="478599"/>
                        </a:cubicBezTo>
                        <a:lnTo>
                          <a:pt x="0" y="478599"/>
                        </a:lnTo>
                        <a:close/>
                      </a:path>
                    </a:pathLst>
                  </a:custGeom>
                  <a:solidFill>
                    <a:srgbClr val="F8F8FD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</p:grpSp>
          <p:grpSp>
            <p:nvGrpSpPr>
              <p:cNvPr id="1729" name="Graphic 2">
                <a:extLst>
                  <a:ext uri="{FF2B5EF4-FFF2-40B4-BE49-F238E27FC236}">
                    <a16:creationId xmlns:a16="http://schemas.microsoft.com/office/drawing/2014/main" id="{A2FF569C-9AD3-EB1E-13CA-B24AA1F07356}"/>
                  </a:ext>
                </a:extLst>
              </p:cNvPr>
              <p:cNvGrpSpPr/>
              <p:nvPr/>
            </p:nvGrpSpPr>
            <p:grpSpPr>
              <a:xfrm>
                <a:off x="6357950" y="3876195"/>
                <a:ext cx="835649" cy="520381"/>
                <a:chOff x="6357950" y="3876195"/>
                <a:chExt cx="835649" cy="520381"/>
              </a:xfrm>
            </p:grpSpPr>
            <p:sp>
              <p:nvSpPr>
                <p:cNvPr id="1730" name="Freeform: Shape 1729">
                  <a:extLst>
                    <a:ext uri="{FF2B5EF4-FFF2-40B4-BE49-F238E27FC236}">
                      <a16:creationId xmlns:a16="http://schemas.microsoft.com/office/drawing/2014/main" id="{B2FA2E70-52E6-79A4-7B03-65F77F557056}"/>
                    </a:ext>
                  </a:extLst>
                </p:cNvPr>
                <p:cNvSpPr/>
                <p:nvPr/>
              </p:nvSpPr>
              <p:spPr>
                <a:xfrm>
                  <a:off x="6357950" y="3879993"/>
                  <a:ext cx="835649" cy="516583"/>
                </a:xfrm>
                <a:custGeom>
                  <a:avLst/>
                  <a:gdLst>
                    <a:gd name="connsiteX0" fmla="*/ 816658 w 835649"/>
                    <a:gd name="connsiteY0" fmla="*/ 41782 h 516583"/>
                    <a:gd name="connsiteX1" fmla="*/ 0 w 835649"/>
                    <a:gd name="connsiteY1" fmla="*/ 516583 h 516583"/>
                    <a:gd name="connsiteX2" fmla="*/ 18992 w 835649"/>
                    <a:gd name="connsiteY2" fmla="*/ 474801 h 516583"/>
                    <a:gd name="connsiteX3" fmla="*/ 835650 w 835649"/>
                    <a:gd name="connsiteY3" fmla="*/ 0 h 516583"/>
                    <a:gd name="connsiteX4" fmla="*/ 816658 w 835649"/>
                    <a:gd name="connsiteY4" fmla="*/ 41782 h 516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5649" h="516583">
                      <a:moveTo>
                        <a:pt x="816658" y="41782"/>
                      </a:moveTo>
                      <a:lnTo>
                        <a:pt x="0" y="516583"/>
                      </a:lnTo>
                      <a:cubicBezTo>
                        <a:pt x="11395" y="508987"/>
                        <a:pt x="18992" y="493793"/>
                        <a:pt x="18992" y="474801"/>
                      </a:cubicBezTo>
                      <a:lnTo>
                        <a:pt x="835650" y="0"/>
                      </a:lnTo>
                      <a:cubicBezTo>
                        <a:pt x="835650" y="18992"/>
                        <a:pt x="828053" y="34186"/>
                        <a:pt x="816658" y="41782"/>
                      </a:cubicBezTo>
                      <a:close/>
                    </a:path>
                  </a:pathLst>
                </a:custGeom>
                <a:solidFill>
                  <a:srgbClr val="F8F8FD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31" name="Freeform: Shape 1730">
                  <a:extLst>
                    <a:ext uri="{FF2B5EF4-FFF2-40B4-BE49-F238E27FC236}">
                      <a16:creationId xmlns:a16="http://schemas.microsoft.com/office/drawing/2014/main" id="{BADE321B-6B48-049D-AD15-1D5187E24A5A}"/>
                    </a:ext>
                  </a:extLst>
                </p:cNvPr>
                <p:cNvSpPr/>
                <p:nvPr/>
              </p:nvSpPr>
              <p:spPr>
                <a:xfrm>
                  <a:off x="6357950" y="3876195"/>
                  <a:ext cx="835649" cy="520381"/>
                </a:xfrm>
                <a:custGeom>
                  <a:avLst/>
                  <a:gdLst>
                    <a:gd name="connsiteX0" fmla="*/ 18992 w 835649"/>
                    <a:gd name="connsiteY0" fmla="*/ 474801 h 520381"/>
                    <a:gd name="connsiteX1" fmla="*/ 835650 w 835649"/>
                    <a:gd name="connsiteY1" fmla="*/ 0 h 520381"/>
                    <a:gd name="connsiteX2" fmla="*/ 816658 w 835649"/>
                    <a:gd name="connsiteY2" fmla="*/ 41783 h 520381"/>
                    <a:gd name="connsiteX3" fmla="*/ 0 w 835649"/>
                    <a:gd name="connsiteY3" fmla="*/ 520382 h 520381"/>
                    <a:gd name="connsiteX4" fmla="*/ 18992 w 835649"/>
                    <a:gd name="connsiteY4" fmla="*/ 474801 h 520381"/>
                    <a:gd name="connsiteX5" fmla="*/ 18992 w 835649"/>
                    <a:gd name="connsiteY5" fmla="*/ 474801 h 520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5649" h="520381">
                      <a:moveTo>
                        <a:pt x="18992" y="474801"/>
                      </a:moveTo>
                      <a:lnTo>
                        <a:pt x="835650" y="0"/>
                      </a:lnTo>
                      <a:cubicBezTo>
                        <a:pt x="835650" y="22791"/>
                        <a:pt x="828053" y="37984"/>
                        <a:pt x="816658" y="41783"/>
                      </a:cubicBezTo>
                      <a:lnTo>
                        <a:pt x="0" y="520382"/>
                      </a:lnTo>
                      <a:cubicBezTo>
                        <a:pt x="11395" y="512785"/>
                        <a:pt x="18992" y="497591"/>
                        <a:pt x="18992" y="474801"/>
                      </a:cubicBezTo>
                      <a:lnTo>
                        <a:pt x="18992" y="47480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1732" name="Freeform: Shape 1731">
                <a:extLst>
                  <a:ext uri="{FF2B5EF4-FFF2-40B4-BE49-F238E27FC236}">
                    <a16:creationId xmlns:a16="http://schemas.microsoft.com/office/drawing/2014/main" id="{37C674CE-850D-8BEC-A77D-FE858A490EA8}"/>
                  </a:ext>
                </a:extLst>
              </p:cNvPr>
              <p:cNvSpPr/>
              <p:nvPr/>
            </p:nvSpPr>
            <p:spPr>
              <a:xfrm>
                <a:off x="6247796" y="2596132"/>
                <a:ext cx="820455" cy="1678896"/>
              </a:xfrm>
              <a:custGeom>
                <a:avLst/>
                <a:gdLst>
                  <a:gd name="connsiteX0" fmla="*/ 3798 w 820455"/>
                  <a:gd name="connsiteY0" fmla="*/ 474801 h 1678896"/>
                  <a:gd name="connsiteX1" fmla="*/ 820456 w 820455"/>
                  <a:gd name="connsiteY1" fmla="*/ 0 h 1678896"/>
                  <a:gd name="connsiteX2" fmla="*/ 816658 w 820455"/>
                  <a:gd name="connsiteY2" fmla="*/ 1207894 h 1678896"/>
                  <a:gd name="connsiteX3" fmla="*/ 0 w 820455"/>
                  <a:gd name="connsiteY3" fmla="*/ 1678896 h 1678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0455" h="1678896">
                    <a:moveTo>
                      <a:pt x="3798" y="474801"/>
                    </a:moveTo>
                    <a:lnTo>
                      <a:pt x="820456" y="0"/>
                    </a:lnTo>
                    <a:lnTo>
                      <a:pt x="816658" y="1207894"/>
                    </a:lnTo>
                    <a:lnTo>
                      <a:pt x="0" y="1678896"/>
                    </a:lnTo>
                    <a:close/>
                  </a:path>
                </a:pathLst>
              </a:custGeom>
              <a:solidFill>
                <a:srgbClr val="F4F4FA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33" name="Freeform: Shape 1732">
                <a:extLst>
                  <a:ext uri="{FF2B5EF4-FFF2-40B4-BE49-F238E27FC236}">
                    <a16:creationId xmlns:a16="http://schemas.microsoft.com/office/drawing/2014/main" id="{03C2CACC-9138-5EED-AD19-41DB7252D045}"/>
                  </a:ext>
                </a:extLst>
              </p:cNvPr>
              <p:cNvSpPr/>
              <p:nvPr/>
            </p:nvSpPr>
            <p:spPr>
              <a:xfrm>
                <a:off x="6373144" y="3724258"/>
                <a:ext cx="824254" cy="478599"/>
              </a:xfrm>
              <a:custGeom>
                <a:avLst/>
                <a:gdLst>
                  <a:gd name="connsiteX0" fmla="*/ 0 w 824254"/>
                  <a:gd name="connsiteY0" fmla="*/ 474801 h 478599"/>
                  <a:gd name="connsiteX1" fmla="*/ 816658 w 824254"/>
                  <a:gd name="connsiteY1" fmla="*/ 0 h 478599"/>
                  <a:gd name="connsiteX2" fmla="*/ 824255 w 824254"/>
                  <a:gd name="connsiteY2" fmla="*/ 3798 h 478599"/>
                  <a:gd name="connsiteX3" fmla="*/ 7597 w 824254"/>
                  <a:gd name="connsiteY3" fmla="*/ 478599 h 478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4254" h="478599">
                    <a:moveTo>
                      <a:pt x="0" y="474801"/>
                    </a:moveTo>
                    <a:lnTo>
                      <a:pt x="816658" y="0"/>
                    </a:lnTo>
                    <a:lnTo>
                      <a:pt x="824255" y="3798"/>
                    </a:lnTo>
                    <a:lnTo>
                      <a:pt x="7597" y="478599"/>
                    </a:lnTo>
                    <a:close/>
                  </a:path>
                </a:pathLst>
              </a:custGeom>
              <a:solidFill>
                <a:srgbClr val="FFFFFF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34" name="Freeform: Shape 1733">
                <a:extLst>
                  <a:ext uri="{FF2B5EF4-FFF2-40B4-BE49-F238E27FC236}">
                    <a16:creationId xmlns:a16="http://schemas.microsoft.com/office/drawing/2014/main" id="{7741FE40-A9CD-C8FE-24E5-665218F31B62}"/>
                  </a:ext>
                </a:extLst>
              </p:cNvPr>
              <p:cNvSpPr/>
              <p:nvPr/>
            </p:nvSpPr>
            <p:spPr>
              <a:xfrm>
                <a:off x="6376942" y="3728057"/>
                <a:ext cx="820456" cy="622938"/>
              </a:xfrm>
              <a:custGeom>
                <a:avLst/>
                <a:gdLst>
                  <a:gd name="connsiteX0" fmla="*/ 3799 w 820456"/>
                  <a:gd name="connsiteY0" fmla="*/ 474801 h 622938"/>
                  <a:gd name="connsiteX1" fmla="*/ 820456 w 820456"/>
                  <a:gd name="connsiteY1" fmla="*/ 0 h 622938"/>
                  <a:gd name="connsiteX2" fmla="*/ 816658 w 820456"/>
                  <a:gd name="connsiteY2" fmla="*/ 148138 h 622938"/>
                  <a:gd name="connsiteX3" fmla="*/ 0 w 820456"/>
                  <a:gd name="connsiteY3" fmla="*/ 622939 h 622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0456" h="622938">
                    <a:moveTo>
                      <a:pt x="3799" y="474801"/>
                    </a:moveTo>
                    <a:lnTo>
                      <a:pt x="820456" y="0"/>
                    </a:lnTo>
                    <a:lnTo>
                      <a:pt x="816658" y="148138"/>
                    </a:lnTo>
                    <a:lnTo>
                      <a:pt x="0" y="622939"/>
                    </a:lnTo>
                    <a:close/>
                  </a:path>
                </a:pathLst>
              </a:custGeom>
              <a:solidFill>
                <a:srgbClr val="FFFFFF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1735" name="Graphic 2">
                <a:extLst>
                  <a:ext uri="{FF2B5EF4-FFF2-40B4-BE49-F238E27FC236}">
                    <a16:creationId xmlns:a16="http://schemas.microsoft.com/office/drawing/2014/main" id="{F50B47C6-A767-73B0-259F-9EFCB2EF832A}"/>
                  </a:ext>
                </a:extLst>
              </p:cNvPr>
              <p:cNvGrpSpPr/>
              <p:nvPr/>
            </p:nvGrpSpPr>
            <p:grpSpPr>
              <a:xfrm>
                <a:off x="6164231" y="2447994"/>
                <a:ext cx="907819" cy="622938"/>
                <a:chOff x="6164231" y="2447994"/>
                <a:chExt cx="907819" cy="622938"/>
              </a:xfrm>
            </p:grpSpPr>
            <p:sp>
              <p:nvSpPr>
                <p:cNvPr id="1736" name="Freeform: Shape 1735">
                  <a:extLst>
                    <a:ext uri="{FF2B5EF4-FFF2-40B4-BE49-F238E27FC236}">
                      <a16:creationId xmlns:a16="http://schemas.microsoft.com/office/drawing/2014/main" id="{5CB327C0-6624-718F-5747-8A61B1ABE077}"/>
                    </a:ext>
                  </a:extLst>
                </p:cNvPr>
                <p:cNvSpPr/>
                <p:nvPr/>
              </p:nvSpPr>
              <p:spPr>
                <a:xfrm>
                  <a:off x="6164231" y="2447994"/>
                  <a:ext cx="904021" cy="622938"/>
                </a:xfrm>
                <a:custGeom>
                  <a:avLst/>
                  <a:gdLst>
                    <a:gd name="connsiteX0" fmla="*/ 0 w 904021"/>
                    <a:gd name="connsiteY0" fmla="*/ 474801 h 622938"/>
                    <a:gd name="connsiteX1" fmla="*/ 816658 w 904021"/>
                    <a:gd name="connsiteY1" fmla="*/ 0 h 622938"/>
                    <a:gd name="connsiteX2" fmla="*/ 904021 w 904021"/>
                    <a:gd name="connsiteY2" fmla="*/ 148138 h 622938"/>
                    <a:gd name="connsiteX3" fmla="*/ 87363 w 904021"/>
                    <a:gd name="connsiteY3" fmla="*/ 622939 h 622938"/>
                    <a:gd name="connsiteX4" fmla="*/ 0 w 904021"/>
                    <a:gd name="connsiteY4" fmla="*/ 474801 h 622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04021" h="622938">
                      <a:moveTo>
                        <a:pt x="0" y="474801"/>
                      </a:moveTo>
                      <a:lnTo>
                        <a:pt x="816658" y="0"/>
                      </a:lnTo>
                      <a:cubicBezTo>
                        <a:pt x="866037" y="26589"/>
                        <a:pt x="904021" y="94960"/>
                        <a:pt x="904021" y="148138"/>
                      </a:cubicBezTo>
                      <a:lnTo>
                        <a:pt x="87363" y="622939"/>
                      </a:lnTo>
                      <a:cubicBezTo>
                        <a:pt x="87363" y="569761"/>
                        <a:pt x="49379" y="501390"/>
                        <a:pt x="0" y="474801"/>
                      </a:cubicBezTo>
                      <a:close/>
                    </a:path>
                  </a:pathLst>
                </a:custGeom>
                <a:solidFill>
                  <a:srgbClr val="F8F8FD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1737" name="Graphic 2">
                  <a:extLst>
                    <a:ext uri="{FF2B5EF4-FFF2-40B4-BE49-F238E27FC236}">
                      <a16:creationId xmlns:a16="http://schemas.microsoft.com/office/drawing/2014/main" id="{93B3426B-7547-9A77-A25F-AC4641BD1418}"/>
                    </a:ext>
                  </a:extLst>
                </p:cNvPr>
                <p:cNvGrpSpPr/>
                <p:nvPr/>
              </p:nvGrpSpPr>
              <p:grpSpPr>
                <a:xfrm>
                  <a:off x="6164231" y="2447994"/>
                  <a:ext cx="907819" cy="622938"/>
                  <a:chOff x="6164231" y="2447994"/>
                  <a:chExt cx="907819" cy="622938"/>
                </a:xfrm>
                <a:solidFill>
                  <a:srgbClr val="F8F8FD"/>
                </a:solidFill>
              </p:grpSpPr>
              <p:sp>
                <p:nvSpPr>
                  <p:cNvPr id="1738" name="Freeform: Shape 1737">
                    <a:extLst>
                      <a:ext uri="{FF2B5EF4-FFF2-40B4-BE49-F238E27FC236}">
                        <a16:creationId xmlns:a16="http://schemas.microsoft.com/office/drawing/2014/main" id="{007E4EAE-F44C-9738-F7DB-10573803E018}"/>
                      </a:ext>
                    </a:extLst>
                  </p:cNvPr>
                  <p:cNvSpPr/>
                  <p:nvPr/>
                </p:nvSpPr>
                <p:spPr>
                  <a:xfrm>
                    <a:off x="6164231" y="2447994"/>
                    <a:ext cx="854641" cy="505188"/>
                  </a:xfrm>
                  <a:custGeom>
                    <a:avLst/>
                    <a:gdLst>
                      <a:gd name="connsiteX0" fmla="*/ 0 w 854641"/>
                      <a:gd name="connsiteY0" fmla="*/ 474801 h 505188"/>
                      <a:gd name="connsiteX1" fmla="*/ 816658 w 854641"/>
                      <a:gd name="connsiteY1" fmla="*/ 0 h 505188"/>
                      <a:gd name="connsiteX2" fmla="*/ 854642 w 854641"/>
                      <a:gd name="connsiteY2" fmla="*/ 34186 h 505188"/>
                      <a:gd name="connsiteX3" fmla="*/ 41782 w 854641"/>
                      <a:gd name="connsiteY3" fmla="*/ 505188 h 505188"/>
                      <a:gd name="connsiteX4" fmla="*/ 0 w 854641"/>
                      <a:gd name="connsiteY4" fmla="*/ 474801 h 505188"/>
                      <a:gd name="connsiteX5" fmla="*/ 0 w 854641"/>
                      <a:gd name="connsiteY5" fmla="*/ 474801 h 505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54641" h="505188">
                        <a:moveTo>
                          <a:pt x="0" y="474801"/>
                        </a:moveTo>
                        <a:lnTo>
                          <a:pt x="816658" y="0"/>
                        </a:lnTo>
                        <a:cubicBezTo>
                          <a:pt x="831851" y="7597"/>
                          <a:pt x="843247" y="18992"/>
                          <a:pt x="854642" y="34186"/>
                        </a:cubicBezTo>
                        <a:lnTo>
                          <a:pt x="41782" y="505188"/>
                        </a:lnTo>
                        <a:cubicBezTo>
                          <a:pt x="30387" y="493793"/>
                          <a:pt x="15194" y="482398"/>
                          <a:pt x="0" y="474801"/>
                        </a:cubicBezTo>
                        <a:lnTo>
                          <a:pt x="0" y="474801"/>
                        </a:lnTo>
                        <a:close/>
                      </a:path>
                    </a:pathLst>
                  </a:custGeom>
                  <a:solidFill>
                    <a:srgbClr val="F8F8FD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739" name="Freeform: Shape 1738">
                    <a:extLst>
                      <a:ext uri="{FF2B5EF4-FFF2-40B4-BE49-F238E27FC236}">
                        <a16:creationId xmlns:a16="http://schemas.microsoft.com/office/drawing/2014/main" id="{3EB0C7BD-B7DB-8B0B-1953-A76263304186}"/>
                      </a:ext>
                    </a:extLst>
                  </p:cNvPr>
                  <p:cNvSpPr/>
                  <p:nvPr/>
                </p:nvSpPr>
                <p:spPr>
                  <a:xfrm>
                    <a:off x="6206014" y="2478381"/>
                    <a:ext cx="866036" cy="592551"/>
                  </a:xfrm>
                  <a:custGeom>
                    <a:avLst/>
                    <a:gdLst>
                      <a:gd name="connsiteX0" fmla="*/ 0 w 866036"/>
                      <a:gd name="connsiteY0" fmla="*/ 474801 h 592551"/>
                      <a:gd name="connsiteX1" fmla="*/ 816658 w 866036"/>
                      <a:gd name="connsiteY1" fmla="*/ 0 h 592551"/>
                      <a:gd name="connsiteX2" fmla="*/ 866037 w 866036"/>
                      <a:gd name="connsiteY2" fmla="*/ 117751 h 592551"/>
                      <a:gd name="connsiteX3" fmla="*/ 45581 w 866036"/>
                      <a:gd name="connsiteY3" fmla="*/ 592551 h 592551"/>
                      <a:gd name="connsiteX4" fmla="*/ 0 w 866036"/>
                      <a:gd name="connsiteY4" fmla="*/ 474801 h 592551"/>
                      <a:gd name="connsiteX5" fmla="*/ 0 w 866036"/>
                      <a:gd name="connsiteY5" fmla="*/ 474801 h 5925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66036" h="592551">
                        <a:moveTo>
                          <a:pt x="0" y="474801"/>
                        </a:moveTo>
                        <a:lnTo>
                          <a:pt x="816658" y="0"/>
                        </a:lnTo>
                        <a:cubicBezTo>
                          <a:pt x="847045" y="34186"/>
                          <a:pt x="866037" y="79767"/>
                          <a:pt x="866037" y="117751"/>
                        </a:cubicBezTo>
                        <a:lnTo>
                          <a:pt x="45581" y="592551"/>
                        </a:lnTo>
                        <a:cubicBezTo>
                          <a:pt x="45581" y="554567"/>
                          <a:pt x="26589" y="508987"/>
                          <a:pt x="0" y="474801"/>
                        </a:cubicBezTo>
                        <a:lnTo>
                          <a:pt x="0" y="474801"/>
                        </a:lnTo>
                        <a:close/>
                      </a:path>
                    </a:pathLst>
                  </a:custGeom>
                  <a:solidFill>
                    <a:srgbClr val="F8F8FD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</p:grpSp>
          <p:sp>
            <p:nvSpPr>
              <p:cNvPr id="1740" name="Freeform: Shape 1739">
                <a:extLst>
                  <a:ext uri="{FF2B5EF4-FFF2-40B4-BE49-F238E27FC236}">
                    <a16:creationId xmlns:a16="http://schemas.microsoft.com/office/drawing/2014/main" id="{70143662-6CC5-D65D-C83B-9CF765B7DAA9}"/>
                  </a:ext>
                </a:extLst>
              </p:cNvPr>
              <p:cNvSpPr/>
              <p:nvPr/>
            </p:nvSpPr>
            <p:spPr>
              <a:xfrm>
                <a:off x="6164231" y="2922795"/>
                <a:ext cx="212710" cy="1475934"/>
              </a:xfrm>
              <a:custGeom>
                <a:avLst/>
                <a:gdLst>
                  <a:gd name="connsiteX0" fmla="*/ 0 w 212710"/>
                  <a:gd name="connsiteY0" fmla="*/ 0 h 1475934"/>
                  <a:gd name="connsiteX1" fmla="*/ 87363 w 212710"/>
                  <a:gd name="connsiteY1" fmla="*/ 148138 h 1475934"/>
                  <a:gd name="connsiteX2" fmla="*/ 83565 w 212710"/>
                  <a:gd name="connsiteY2" fmla="*/ 1352233 h 1475934"/>
                  <a:gd name="connsiteX3" fmla="*/ 144340 w 212710"/>
                  <a:gd name="connsiteY3" fmla="*/ 1458588 h 1475934"/>
                  <a:gd name="connsiteX4" fmla="*/ 205114 w 212710"/>
                  <a:gd name="connsiteY4" fmla="*/ 1424403 h 1475934"/>
                  <a:gd name="connsiteX5" fmla="*/ 205114 w 212710"/>
                  <a:gd name="connsiteY5" fmla="*/ 1276265 h 1475934"/>
                  <a:gd name="connsiteX6" fmla="*/ 212711 w 212710"/>
                  <a:gd name="connsiteY6" fmla="*/ 1280063 h 1475934"/>
                  <a:gd name="connsiteX7" fmla="*/ 212711 w 212710"/>
                  <a:gd name="connsiteY7" fmla="*/ 1428201 h 1475934"/>
                  <a:gd name="connsiteX8" fmla="*/ 144340 w 212710"/>
                  <a:gd name="connsiteY8" fmla="*/ 1466185 h 1475934"/>
                  <a:gd name="connsiteX9" fmla="*/ 75968 w 212710"/>
                  <a:gd name="connsiteY9" fmla="*/ 1348434 h 1475934"/>
                  <a:gd name="connsiteX10" fmla="*/ 79766 w 212710"/>
                  <a:gd name="connsiteY10" fmla="*/ 144339 h 1475934"/>
                  <a:gd name="connsiteX11" fmla="*/ 0 w 212710"/>
                  <a:gd name="connsiteY11" fmla="*/ 3798 h 1475934"/>
                  <a:gd name="connsiteX12" fmla="*/ 0 w 212710"/>
                  <a:gd name="connsiteY12" fmla="*/ 0 h 1475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2710" h="1475934">
                    <a:moveTo>
                      <a:pt x="0" y="0"/>
                    </a:moveTo>
                    <a:cubicBezTo>
                      <a:pt x="49379" y="26589"/>
                      <a:pt x="87363" y="94960"/>
                      <a:pt x="87363" y="148138"/>
                    </a:cubicBezTo>
                    <a:lnTo>
                      <a:pt x="83565" y="1352233"/>
                    </a:lnTo>
                    <a:cubicBezTo>
                      <a:pt x="83565" y="1390217"/>
                      <a:pt x="110154" y="1439596"/>
                      <a:pt x="144340" y="1458588"/>
                    </a:cubicBezTo>
                    <a:cubicBezTo>
                      <a:pt x="178525" y="1477580"/>
                      <a:pt x="205114" y="1462387"/>
                      <a:pt x="205114" y="1424403"/>
                    </a:cubicBezTo>
                    <a:lnTo>
                      <a:pt x="205114" y="1276265"/>
                    </a:lnTo>
                    <a:lnTo>
                      <a:pt x="212711" y="1280063"/>
                    </a:lnTo>
                    <a:lnTo>
                      <a:pt x="212711" y="1428201"/>
                    </a:lnTo>
                    <a:cubicBezTo>
                      <a:pt x="212711" y="1469984"/>
                      <a:pt x="182324" y="1488976"/>
                      <a:pt x="144340" y="1466185"/>
                    </a:cubicBezTo>
                    <a:cubicBezTo>
                      <a:pt x="106356" y="1443395"/>
                      <a:pt x="75968" y="1390217"/>
                      <a:pt x="75968" y="1348434"/>
                    </a:cubicBezTo>
                    <a:lnTo>
                      <a:pt x="79766" y="144339"/>
                    </a:lnTo>
                    <a:cubicBezTo>
                      <a:pt x="79766" y="94960"/>
                      <a:pt x="45581" y="30387"/>
                      <a:pt x="0" y="379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F5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741" name="Graphic 2">
              <a:extLst>
                <a:ext uri="{FF2B5EF4-FFF2-40B4-BE49-F238E27FC236}">
                  <a16:creationId xmlns:a16="http://schemas.microsoft.com/office/drawing/2014/main" id="{03B7E57F-FE40-A15A-66D1-69A91D348FBA}"/>
                </a:ext>
              </a:extLst>
            </p:cNvPr>
            <p:cNvGrpSpPr/>
            <p:nvPr/>
          </p:nvGrpSpPr>
          <p:grpSpPr>
            <a:xfrm>
              <a:off x="3254652" y="3044344"/>
              <a:ext cx="1211691" cy="1413007"/>
              <a:chOff x="3254652" y="3044344"/>
              <a:chExt cx="1211691" cy="1413007"/>
            </a:xfrm>
          </p:grpSpPr>
          <p:grpSp>
            <p:nvGrpSpPr>
              <p:cNvPr id="1742" name="Graphic 2">
                <a:extLst>
                  <a:ext uri="{FF2B5EF4-FFF2-40B4-BE49-F238E27FC236}">
                    <a16:creationId xmlns:a16="http://schemas.microsoft.com/office/drawing/2014/main" id="{07497831-E797-DD42-0DC0-6E18BF9EFF5A}"/>
                  </a:ext>
                </a:extLst>
              </p:cNvPr>
              <p:cNvGrpSpPr/>
              <p:nvPr/>
            </p:nvGrpSpPr>
            <p:grpSpPr>
              <a:xfrm>
                <a:off x="3543330" y="3439378"/>
                <a:ext cx="676116" cy="748286"/>
                <a:chOff x="3543330" y="3439378"/>
                <a:chExt cx="676116" cy="748286"/>
              </a:xfrm>
            </p:grpSpPr>
            <p:sp>
              <p:nvSpPr>
                <p:cNvPr id="1743" name="Freeform: Shape 1742">
                  <a:extLst>
                    <a:ext uri="{FF2B5EF4-FFF2-40B4-BE49-F238E27FC236}">
                      <a16:creationId xmlns:a16="http://schemas.microsoft.com/office/drawing/2014/main" id="{AF8799BC-E461-58E5-C46B-FB59DE27DBCC}"/>
                    </a:ext>
                  </a:extLst>
                </p:cNvPr>
                <p:cNvSpPr/>
                <p:nvPr/>
              </p:nvSpPr>
              <p:spPr>
                <a:xfrm>
                  <a:off x="3881389" y="3636895"/>
                  <a:ext cx="338058" cy="550769"/>
                </a:xfrm>
                <a:custGeom>
                  <a:avLst/>
                  <a:gdLst>
                    <a:gd name="connsiteX0" fmla="*/ 338058 w 338058"/>
                    <a:gd name="connsiteY0" fmla="*/ 0 h 550769"/>
                    <a:gd name="connsiteX1" fmla="*/ 338058 w 338058"/>
                    <a:gd name="connsiteY1" fmla="*/ 353252 h 550769"/>
                    <a:gd name="connsiteX2" fmla="*/ 0 w 338058"/>
                    <a:gd name="connsiteY2" fmla="*/ 550769 h 550769"/>
                    <a:gd name="connsiteX3" fmla="*/ 3798 w 338058"/>
                    <a:gd name="connsiteY3" fmla="*/ 197517 h 550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058" h="550769">
                      <a:moveTo>
                        <a:pt x="338058" y="0"/>
                      </a:moveTo>
                      <a:lnTo>
                        <a:pt x="338058" y="353252"/>
                      </a:lnTo>
                      <a:lnTo>
                        <a:pt x="0" y="550769"/>
                      </a:lnTo>
                      <a:lnTo>
                        <a:pt x="3798" y="197517"/>
                      </a:lnTo>
                      <a:close/>
                    </a:path>
                  </a:pathLst>
                </a:custGeom>
                <a:solidFill>
                  <a:srgbClr val="E7E6F1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44" name="Freeform: Shape 1743">
                  <a:extLst>
                    <a:ext uri="{FF2B5EF4-FFF2-40B4-BE49-F238E27FC236}">
                      <a16:creationId xmlns:a16="http://schemas.microsoft.com/office/drawing/2014/main" id="{FC918983-0F2E-EC36-4FE9-CF37D6C3431B}"/>
                    </a:ext>
                  </a:extLst>
                </p:cNvPr>
                <p:cNvSpPr/>
                <p:nvPr/>
              </p:nvSpPr>
              <p:spPr>
                <a:xfrm>
                  <a:off x="3543330" y="3636895"/>
                  <a:ext cx="341856" cy="550769"/>
                </a:xfrm>
                <a:custGeom>
                  <a:avLst/>
                  <a:gdLst>
                    <a:gd name="connsiteX0" fmla="*/ 341857 w 341856"/>
                    <a:gd name="connsiteY0" fmla="*/ 197517 h 550769"/>
                    <a:gd name="connsiteX1" fmla="*/ 338058 w 341856"/>
                    <a:gd name="connsiteY1" fmla="*/ 550769 h 550769"/>
                    <a:gd name="connsiteX2" fmla="*/ 0 w 341856"/>
                    <a:gd name="connsiteY2" fmla="*/ 353252 h 550769"/>
                    <a:gd name="connsiteX3" fmla="*/ 0 w 341856"/>
                    <a:gd name="connsiteY3" fmla="*/ 0 h 550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856" h="550769">
                      <a:moveTo>
                        <a:pt x="341857" y="197517"/>
                      </a:moveTo>
                      <a:lnTo>
                        <a:pt x="338058" y="550769"/>
                      </a:lnTo>
                      <a:lnTo>
                        <a:pt x="0" y="35325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45" name="Freeform: Shape 1744">
                  <a:extLst>
                    <a:ext uri="{FF2B5EF4-FFF2-40B4-BE49-F238E27FC236}">
                      <a16:creationId xmlns:a16="http://schemas.microsoft.com/office/drawing/2014/main" id="{70C3BC7C-1367-A28E-D76A-51043F21E7C1}"/>
                    </a:ext>
                  </a:extLst>
                </p:cNvPr>
                <p:cNvSpPr/>
                <p:nvPr/>
              </p:nvSpPr>
              <p:spPr>
                <a:xfrm>
                  <a:off x="3543330" y="3439378"/>
                  <a:ext cx="676116" cy="395034"/>
                </a:xfrm>
                <a:custGeom>
                  <a:avLst/>
                  <a:gdLst>
                    <a:gd name="connsiteX0" fmla="*/ 676116 w 676116"/>
                    <a:gd name="connsiteY0" fmla="*/ 197517 h 395034"/>
                    <a:gd name="connsiteX1" fmla="*/ 341857 w 676116"/>
                    <a:gd name="connsiteY1" fmla="*/ 395034 h 395034"/>
                    <a:gd name="connsiteX2" fmla="*/ 0 w 676116"/>
                    <a:gd name="connsiteY2" fmla="*/ 197517 h 395034"/>
                    <a:gd name="connsiteX3" fmla="*/ 338058 w 676116"/>
                    <a:gd name="connsiteY3" fmla="*/ 0 h 395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6116" h="395034">
                      <a:moveTo>
                        <a:pt x="676116" y="197517"/>
                      </a:moveTo>
                      <a:lnTo>
                        <a:pt x="341857" y="395034"/>
                      </a:lnTo>
                      <a:lnTo>
                        <a:pt x="0" y="197517"/>
                      </a:lnTo>
                      <a:lnTo>
                        <a:pt x="338058" y="0"/>
                      </a:lnTo>
                      <a:close/>
                    </a:path>
                  </a:pathLst>
                </a:custGeom>
                <a:solidFill>
                  <a:srgbClr val="F4F4FB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746" name="Graphic 2">
                <a:extLst>
                  <a:ext uri="{FF2B5EF4-FFF2-40B4-BE49-F238E27FC236}">
                    <a16:creationId xmlns:a16="http://schemas.microsoft.com/office/drawing/2014/main" id="{D08DE97A-0EE0-95A3-5EF2-5B24797389CE}"/>
                  </a:ext>
                </a:extLst>
              </p:cNvPr>
              <p:cNvGrpSpPr/>
              <p:nvPr/>
            </p:nvGrpSpPr>
            <p:grpSpPr>
              <a:xfrm>
                <a:off x="3254652" y="3222869"/>
                <a:ext cx="341856" cy="376042"/>
                <a:chOff x="3254652" y="3222869"/>
                <a:chExt cx="341856" cy="376042"/>
              </a:xfrm>
            </p:grpSpPr>
            <p:sp>
              <p:nvSpPr>
                <p:cNvPr id="1747" name="Freeform: Shape 1746">
                  <a:extLst>
                    <a:ext uri="{FF2B5EF4-FFF2-40B4-BE49-F238E27FC236}">
                      <a16:creationId xmlns:a16="http://schemas.microsoft.com/office/drawing/2014/main" id="{8D195336-0898-B91F-7FF9-82B085B18726}"/>
                    </a:ext>
                  </a:extLst>
                </p:cNvPr>
                <p:cNvSpPr/>
                <p:nvPr/>
              </p:nvSpPr>
              <p:spPr>
                <a:xfrm>
                  <a:off x="3425580" y="3321627"/>
                  <a:ext cx="170928" cy="277283"/>
                </a:xfrm>
                <a:custGeom>
                  <a:avLst/>
                  <a:gdLst>
                    <a:gd name="connsiteX0" fmla="*/ 170928 w 170928"/>
                    <a:gd name="connsiteY0" fmla="*/ 0 h 277283"/>
                    <a:gd name="connsiteX1" fmla="*/ 170928 w 170928"/>
                    <a:gd name="connsiteY1" fmla="*/ 178525 h 277283"/>
                    <a:gd name="connsiteX2" fmla="*/ 0 w 170928"/>
                    <a:gd name="connsiteY2" fmla="*/ 277284 h 277283"/>
                    <a:gd name="connsiteX3" fmla="*/ 0 w 170928"/>
                    <a:gd name="connsiteY3" fmla="*/ 98759 h 277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0928" h="277283">
                      <a:moveTo>
                        <a:pt x="170928" y="0"/>
                      </a:moveTo>
                      <a:lnTo>
                        <a:pt x="170928" y="178525"/>
                      </a:lnTo>
                      <a:lnTo>
                        <a:pt x="0" y="277284"/>
                      </a:lnTo>
                      <a:lnTo>
                        <a:pt x="0" y="98759"/>
                      </a:lnTo>
                      <a:close/>
                    </a:path>
                  </a:pathLst>
                </a:custGeom>
                <a:solidFill>
                  <a:srgbClr val="E7E6F1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48" name="Freeform: Shape 1747">
                  <a:extLst>
                    <a:ext uri="{FF2B5EF4-FFF2-40B4-BE49-F238E27FC236}">
                      <a16:creationId xmlns:a16="http://schemas.microsoft.com/office/drawing/2014/main" id="{B571301E-6D8E-5E0B-D79F-6C148933B752}"/>
                    </a:ext>
                  </a:extLst>
                </p:cNvPr>
                <p:cNvSpPr/>
                <p:nvPr/>
              </p:nvSpPr>
              <p:spPr>
                <a:xfrm>
                  <a:off x="3254652" y="3321627"/>
                  <a:ext cx="170928" cy="277283"/>
                </a:xfrm>
                <a:custGeom>
                  <a:avLst/>
                  <a:gdLst>
                    <a:gd name="connsiteX0" fmla="*/ 170928 w 170928"/>
                    <a:gd name="connsiteY0" fmla="*/ 98759 h 277283"/>
                    <a:gd name="connsiteX1" fmla="*/ 170928 w 170928"/>
                    <a:gd name="connsiteY1" fmla="*/ 277284 h 277283"/>
                    <a:gd name="connsiteX2" fmla="*/ 0 w 170928"/>
                    <a:gd name="connsiteY2" fmla="*/ 178525 h 277283"/>
                    <a:gd name="connsiteX3" fmla="*/ 0 w 170928"/>
                    <a:gd name="connsiteY3" fmla="*/ 0 h 277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0928" h="277283">
                      <a:moveTo>
                        <a:pt x="170928" y="98759"/>
                      </a:moveTo>
                      <a:lnTo>
                        <a:pt x="170928" y="277284"/>
                      </a:lnTo>
                      <a:lnTo>
                        <a:pt x="0" y="1785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49" name="Freeform: Shape 1748">
                  <a:extLst>
                    <a:ext uri="{FF2B5EF4-FFF2-40B4-BE49-F238E27FC236}">
                      <a16:creationId xmlns:a16="http://schemas.microsoft.com/office/drawing/2014/main" id="{A9F0389B-308E-CD78-36F5-299DD55B14E1}"/>
                    </a:ext>
                  </a:extLst>
                </p:cNvPr>
                <p:cNvSpPr/>
                <p:nvPr/>
              </p:nvSpPr>
              <p:spPr>
                <a:xfrm>
                  <a:off x="3254652" y="3222869"/>
                  <a:ext cx="341856" cy="197517"/>
                </a:xfrm>
                <a:custGeom>
                  <a:avLst/>
                  <a:gdLst>
                    <a:gd name="connsiteX0" fmla="*/ 341857 w 341856"/>
                    <a:gd name="connsiteY0" fmla="*/ 98759 h 197517"/>
                    <a:gd name="connsiteX1" fmla="*/ 170928 w 341856"/>
                    <a:gd name="connsiteY1" fmla="*/ 197517 h 197517"/>
                    <a:gd name="connsiteX2" fmla="*/ 0 w 341856"/>
                    <a:gd name="connsiteY2" fmla="*/ 98759 h 197517"/>
                    <a:gd name="connsiteX3" fmla="*/ 170928 w 341856"/>
                    <a:gd name="connsiteY3" fmla="*/ 0 h 197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856" h="197517">
                      <a:moveTo>
                        <a:pt x="341857" y="98759"/>
                      </a:moveTo>
                      <a:lnTo>
                        <a:pt x="170928" y="197517"/>
                      </a:lnTo>
                      <a:lnTo>
                        <a:pt x="0" y="98759"/>
                      </a:lnTo>
                      <a:lnTo>
                        <a:pt x="170928" y="0"/>
                      </a:lnTo>
                      <a:close/>
                    </a:path>
                  </a:pathLst>
                </a:custGeom>
                <a:solidFill>
                  <a:srgbClr val="F4F4FB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750" name="Graphic 2">
                <a:extLst>
                  <a:ext uri="{FF2B5EF4-FFF2-40B4-BE49-F238E27FC236}">
                    <a16:creationId xmlns:a16="http://schemas.microsoft.com/office/drawing/2014/main" id="{37E7F8C6-EA82-6F62-5F5E-B00CF2C01637}"/>
                  </a:ext>
                </a:extLst>
              </p:cNvPr>
              <p:cNvGrpSpPr/>
              <p:nvPr/>
            </p:nvGrpSpPr>
            <p:grpSpPr>
              <a:xfrm>
                <a:off x="3961155" y="3044344"/>
                <a:ext cx="341856" cy="376042"/>
                <a:chOff x="3961155" y="3044344"/>
                <a:chExt cx="341856" cy="376042"/>
              </a:xfrm>
            </p:grpSpPr>
            <p:sp>
              <p:nvSpPr>
                <p:cNvPr id="1751" name="Freeform: Shape 1750">
                  <a:extLst>
                    <a:ext uri="{FF2B5EF4-FFF2-40B4-BE49-F238E27FC236}">
                      <a16:creationId xmlns:a16="http://schemas.microsoft.com/office/drawing/2014/main" id="{983283BC-FBAC-4C96-E230-89C5CEBC3092}"/>
                    </a:ext>
                  </a:extLst>
                </p:cNvPr>
                <p:cNvSpPr/>
                <p:nvPr/>
              </p:nvSpPr>
              <p:spPr>
                <a:xfrm>
                  <a:off x="4132084" y="3143102"/>
                  <a:ext cx="170928" cy="277283"/>
                </a:xfrm>
                <a:custGeom>
                  <a:avLst/>
                  <a:gdLst>
                    <a:gd name="connsiteX0" fmla="*/ 170928 w 170928"/>
                    <a:gd name="connsiteY0" fmla="*/ 0 h 277283"/>
                    <a:gd name="connsiteX1" fmla="*/ 170928 w 170928"/>
                    <a:gd name="connsiteY1" fmla="*/ 178525 h 277283"/>
                    <a:gd name="connsiteX2" fmla="*/ 0 w 170928"/>
                    <a:gd name="connsiteY2" fmla="*/ 277284 h 277283"/>
                    <a:gd name="connsiteX3" fmla="*/ 3798 w 170928"/>
                    <a:gd name="connsiteY3" fmla="*/ 98759 h 277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0928" h="277283">
                      <a:moveTo>
                        <a:pt x="170928" y="0"/>
                      </a:moveTo>
                      <a:lnTo>
                        <a:pt x="170928" y="178525"/>
                      </a:lnTo>
                      <a:lnTo>
                        <a:pt x="0" y="277284"/>
                      </a:lnTo>
                      <a:lnTo>
                        <a:pt x="3798" y="98759"/>
                      </a:lnTo>
                      <a:close/>
                    </a:path>
                  </a:pathLst>
                </a:custGeom>
                <a:solidFill>
                  <a:srgbClr val="E7E6F1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52" name="Freeform: Shape 1751">
                  <a:extLst>
                    <a:ext uri="{FF2B5EF4-FFF2-40B4-BE49-F238E27FC236}">
                      <a16:creationId xmlns:a16="http://schemas.microsoft.com/office/drawing/2014/main" id="{14DEBDD6-A117-63B8-5F8C-1EB7321BF221}"/>
                    </a:ext>
                  </a:extLst>
                </p:cNvPr>
                <p:cNvSpPr/>
                <p:nvPr/>
              </p:nvSpPr>
              <p:spPr>
                <a:xfrm>
                  <a:off x="3961155" y="3143102"/>
                  <a:ext cx="174726" cy="277283"/>
                </a:xfrm>
                <a:custGeom>
                  <a:avLst/>
                  <a:gdLst>
                    <a:gd name="connsiteX0" fmla="*/ 174727 w 174726"/>
                    <a:gd name="connsiteY0" fmla="*/ 98759 h 277283"/>
                    <a:gd name="connsiteX1" fmla="*/ 170928 w 174726"/>
                    <a:gd name="connsiteY1" fmla="*/ 277284 h 277283"/>
                    <a:gd name="connsiteX2" fmla="*/ 0 w 174726"/>
                    <a:gd name="connsiteY2" fmla="*/ 178525 h 277283"/>
                    <a:gd name="connsiteX3" fmla="*/ 3798 w 174726"/>
                    <a:gd name="connsiteY3" fmla="*/ 0 h 277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726" h="277283">
                      <a:moveTo>
                        <a:pt x="174727" y="98759"/>
                      </a:moveTo>
                      <a:lnTo>
                        <a:pt x="170928" y="277284"/>
                      </a:lnTo>
                      <a:lnTo>
                        <a:pt x="0" y="178525"/>
                      </a:lnTo>
                      <a:lnTo>
                        <a:pt x="3798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53" name="Freeform: Shape 1752">
                  <a:extLst>
                    <a:ext uri="{FF2B5EF4-FFF2-40B4-BE49-F238E27FC236}">
                      <a16:creationId xmlns:a16="http://schemas.microsoft.com/office/drawing/2014/main" id="{16378868-6D8A-C46D-5D58-90424BBDA17A}"/>
                    </a:ext>
                  </a:extLst>
                </p:cNvPr>
                <p:cNvSpPr/>
                <p:nvPr/>
              </p:nvSpPr>
              <p:spPr>
                <a:xfrm>
                  <a:off x="3964954" y="3044344"/>
                  <a:ext cx="338058" cy="197517"/>
                </a:xfrm>
                <a:custGeom>
                  <a:avLst/>
                  <a:gdLst>
                    <a:gd name="connsiteX0" fmla="*/ 338058 w 338058"/>
                    <a:gd name="connsiteY0" fmla="*/ 98759 h 197517"/>
                    <a:gd name="connsiteX1" fmla="*/ 170928 w 338058"/>
                    <a:gd name="connsiteY1" fmla="*/ 197517 h 197517"/>
                    <a:gd name="connsiteX2" fmla="*/ 0 w 338058"/>
                    <a:gd name="connsiteY2" fmla="*/ 98759 h 197517"/>
                    <a:gd name="connsiteX3" fmla="*/ 167130 w 338058"/>
                    <a:gd name="connsiteY3" fmla="*/ 0 h 197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058" h="197517">
                      <a:moveTo>
                        <a:pt x="338058" y="98759"/>
                      </a:moveTo>
                      <a:lnTo>
                        <a:pt x="170928" y="197517"/>
                      </a:lnTo>
                      <a:lnTo>
                        <a:pt x="0" y="98759"/>
                      </a:lnTo>
                      <a:lnTo>
                        <a:pt x="167130" y="0"/>
                      </a:lnTo>
                      <a:close/>
                    </a:path>
                  </a:pathLst>
                </a:custGeom>
                <a:solidFill>
                  <a:srgbClr val="F4F4FB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754" name="Graphic 2">
                <a:extLst>
                  <a:ext uri="{FF2B5EF4-FFF2-40B4-BE49-F238E27FC236}">
                    <a16:creationId xmlns:a16="http://schemas.microsoft.com/office/drawing/2014/main" id="{8215A4A5-65B5-7F10-6088-C109BF52E960}"/>
                  </a:ext>
                </a:extLst>
              </p:cNvPr>
              <p:cNvGrpSpPr/>
              <p:nvPr/>
            </p:nvGrpSpPr>
            <p:grpSpPr>
              <a:xfrm>
                <a:off x="3805421" y="3948365"/>
                <a:ext cx="463405" cy="508986"/>
                <a:chOff x="3805421" y="3948365"/>
                <a:chExt cx="463405" cy="508986"/>
              </a:xfrm>
            </p:grpSpPr>
            <p:sp>
              <p:nvSpPr>
                <p:cNvPr id="1755" name="Freeform: Shape 1754">
                  <a:extLst>
                    <a:ext uri="{FF2B5EF4-FFF2-40B4-BE49-F238E27FC236}">
                      <a16:creationId xmlns:a16="http://schemas.microsoft.com/office/drawing/2014/main" id="{B550DF8F-A5AE-21E6-75B6-FE396611AF8F}"/>
                    </a:ext>
                  </a:extLst>
                </p:cNvPr>
                <p:cNvSpPr/>
                <p:nvPr/>
              </p:nvSpPr>
              <p:spPr>
                <a:xfrm>
                  <a:off x="4037123" y="4081309"/>
                  <a:ext cx="231702" cy="376042"/>
                </a:xfrm>
                <a:custGeom>
                  <a:avLst/>
                  <a:gdLst>
                    <a:gd name="connsiteX0" fmla="*/ 231703 w 231702"/>
                    <a:gd name="connsiteY0" fmla="*/ 0 h 376042"/>
                    <a:gd name="connsiteX1" fmla="*/ 227904 w 231702"/>
                    <a:gd name="connsiteY1" fmla="*/ 239300 h 376042"/>
                    <a:gd name="connsiteX2" fmla="*/ 0 w 231702"/>
                    <a:gd name="connsiteY2" fmla="*/ 376042 h 376042"/>
                    <a:gd name="connsiteX3" fmla="*/ 0 w 231702"/>
                    <a:gd name="connsiteY3" fmla="*/ 132944 h 376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1702" h="376042">
                      <a:moveTo>
                        <a:pt x="231703" y="0"/>
                      </a:moveTo>
                      <a:lnTo>
                        <a:pt x="227904" y="239300"/>
                      </a:lnTo>
                      <a:lnTo>
                        <a:pt x="0" y="376042"/>
                      </a:lnTo>
                      <a:lnTo>
                        <a:pt x="0" y="132944"/>
                      </a:lnTo>
                      <a:close/>
                    </a:path>
                  </a:pathLst>
                </a:custGeom>
                <a:solidFill>
                  <a:srgbClr val="185BC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56" name="Freeform: Shape 1755">
                  <a:extLst>
                    <a:ext uri="{FF2B5EF4-FFF2-40B4-BE49-F238E27FC236}">
                      <a16:creationId xmlns:a16="http://schemas.microsoft.com/office/drawing/2014/main" id="{E0C85508-BB2C-7A5F-8D38-D70CFA3D2723}"/>
                    </a:ext>
                  </a:extLst>
                </p:cNvPr>
                <p:cNvSpPr/>
                <p:nvPr/>
              </p:nvSpPr>
              <p:spPr>
                <a:xfrm>
                  <a:off x="3805421" y="4081309"/>
                  <a:ext cx="231702" cy="376042"/>
                </a:xfrm>
                <a:custGeom>
                  <a:avLst/>
                  <a:gdLst>
                    <a:gd name="connsiteX0" fmla="*/ 231703 w 231702"/>
                    <a:gd name="connsiteY0" fmla="*/ 132944 h 376042"/>
                    <a:gd name="connsiteX1" fmla="*/ 231703 w 231702"/>
                    <a:gd name="connsiteY1" fmla="*/ 376042 h 376042"/>
                    <a:gd name="connsiteX2" fmla="*/ 0 w 231702"/>
                    <a:gd name="connsiteY2" fmla="*/ 239300 h 376042"/>
                    <a:gd name="connsiteX3" fmla="*/ 0 w 231702"/>
                    <a:gd name="connsiteY3" fmla="*/ 0 h 376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1702" h="376042">
                      <a:moveTo>
                        <a:pt x="231703" y="132944"/>
                      </a:moveTo>
                      <a:lnTo>
                        <a:pt x="231703" y="376042"/>
                      </a:lnTo>
                      <a:lnTo>
                        <a:pt x="0" y="2393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33AA5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57" name="Freeform: Shape 1756">
                  <a:extLst>
                    <a:ext uri="{FF2B5EF4-FFF2-40B4-BE49-F238E27FC236}">
                      <a16:creationId xmlns:a16="http://schemas.microsoft.com/office/drawing/2014/main" id="{848EAB3B-5817-A7B7-CBA9-A9301172D0EA}"/>
                    </a:ext>
                  </a:extLst>
                </p:cNvPr>
                <p:cNvSpPr/>
                <p:nvPr/>
              </p:nvSpPr>
              <p:spPr>
                <a:xfrm>
                  <a:off x="3805421" y="3948365"/>
                  <a:ext cx="463405" cy="265888"/>
                </a:xfrm>
                <a:custGeom>
                  <a:avLst/>
                  <a:gdLst>
                    <a:gd name="connsiteX0" fmla="*/ 463406 w 463405"/>
                    <a:gd name="connsiteY0" fmla="*/ 132944 h 265888"/>
                    <a:gd name="connsiteX1" fmla="*/ 231703 w 463405"/>
                    <a:gd name="connsiteY1" fmla="*/ 265888 h 265888"/>
                    <a:gd name="connsiteX2" fmla="*/ 0 w 463405"/>
                    <a:gd name="connsiteY2" fmla="*/ 132944 h 265888"/>
                    <a:gd name="connsiteX3" fmla="*/ 231703 w 463405"/>
                    <a:gd name="connsiteY3" fmla="*/ 0 h 265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3405" h="265888">
                      <a:moveTo>
                        <a:pt x="463406" y="132944"/>
                      </a:moveTo>
                      <a:lnTo>
                        <a:pt x="231703" y="265888"/>
                      </a:lnTo>
                      <a:lnTo>
                        <a:pt x="0" y="132944"/>
                      </a:lnTo>
                      <a:lnTo>
                        <a:pt x="231703" y="0"/>
                      </a:lnTo>
                      <a:close/>
                    </a:path>
                  </a:pathLst>
                </a:custGeom>
                <a:solidFill>
                  <a:srgbClr val="4281EE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758" name="Graphic 2">
                <a:extLst>
                  <a:ext uri="{FF2B5EF4-FFF2-40B4-BE49-F238E27FC236}">
                    <a16:creationId xmlns:a16="http://schemas.microsoft.com/office/drawing/2014/main" id="{26DA3BD1-34CA-9611-8CCD-36CDEBBE0861}"/>
                  </a:ext>
                </a:extLst>
              </p:cNvPr>
              <p:cNvGrpSpPr/>
              <p:nvPr/>
            </p:nvGrpSpPr>
            <p:grpSpPr>
              <a:xfrm>
                <a:off x="4113092" y="3564725"/>
                <a:ext cx="353251" cy="387437"/>
                <a:chOff x="4113092" y="3564725"/>
                <a:chExt cx="353251" cy="387437"/>
              </a:xfrm>
            </p:grpSpPr>
            <p:sp>
              <p:nvSpPr>
                <p:cNvPr id="1759" name="Freeform: Shape 1758">
                  <a:extLst>
                    <a:ext uri="{FF2B5EF4-FFF2-40B4-BE49-F238E27FC236}">
                      <a16:creationId xmlns:a16="http://schemas.microsoft.com/office/drawing/2014/main" id="{AF321C78-2F4F-8B77-94C1-7CB3DC8B7F77}"/>
                    </a:ext>
                  </a:extLst>
                </p:cNvPr>
                <p:cNvSpPr/>
                <p:nvPr/>
              </p:nvSpPr>
              <p:spPr>
                <a:xfrm>
                  <a:off x="4287818" y="3667282"/>
                  <a:ext cx="178525" cy="284880"/>
                </a:xfrm>
                <a:custGeom>
                  <a:avLst/>
                  <a:gdLst>
                    <a:gd name="connsiteX0" fmla="*/ 178525 w 178525"/>
                    <a:gd name="connsiteY0" fmla="*/ 0 h 284880"/>
                    <a:gd name="connsiteX1" fmla="*/ 178525 w 178525"/>
                    <a:gd name="connsiteY1" fmla="*/ 182324 h 284880"/>
                    <a:gd name="connsiteX2" fmla="*/ 0 w 178525"/>
                    <a:gd name="connsiteY2" fmla="*/ 284881 h 284880"/>
                    <a:gd name="connsiteX3" fmla="*/ 3798 w 178525"/>
                    <a:gd name="connsiteY3" fmla="*/ 98759 h 284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8525" h="284880">
                      <a:moveTo>
                        <a:pt x="178525" y="0"/>
                      </a:moveTo>
                      <a:lnTo>
                        <a:pt x="178525" y="182324"/>
                      </a:lnTo>
                      <a:lnTo>
                        <a:pt x="0" y="284881"/>
                      </a:lnTo>
                      <a:lnTo>
                        <a:pt x="3798" y="98759"/>
                      </a:lnTo>
                      <a:close/>
                    </a:path>
                  </a:pathLst>
                </a:custGeom>
                <a:solidFill>
                  <a:srgbClr val="185BC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60" name="Freeform: Shape 1759">
                  <a:extLst>
                    <a:ext uri="{FF2B5EF4-FFF2-40B4-BE49-F238E27FC236}">
                      <a16:creationId xmlns:a16="http://schemas.microsoft.com/office/drawing/2014/main" id="{02FBD412-E11E-AB7B-80A0-2955EC62F9C8}"/>
                    </a:ext>
                  </a:extLst>
                </p:cNvPr>
                <p:cNvSpPr/>
                <p:nvPr/>
              </p:nvSpPr>
              <p:spPr>
                <a:xfrm>
                  <a:off x="4113092" y="3667282"/>
                  <a:ext cx="178525" cy="284880"/>
                </a:xfrm>
                <a:custGeom>
                  <a:avLst/>
                  <a:gdLst>
                    <a:gd name="connsiteX0" fmla="*/ 178525 w 178525"/>
                    <a:gd name="connsiteY0" fmla="*/ 98759 h 284880"/>
                    <a:gd name="connsiteX1" fmla="*/ 174727 w 178525"/>
                    <a:gd name="connsiteY1" fmla="*/ 284881 h 284880"/>
                    <a:gd name="connsiteX2" fmla="*/ 0 w 178525"/>
                    <a:gd name="connsiteY2" fmla="*/ 182324 h 284880"/>
                    <a:gd name="connsiteX3" fmla="*/ 0 w 178525"/>
                    <a:gd name="connsiteY3" fmla="*/ 0 h 284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8525" h="284880">
                      <a:moveTo>
                        <a:pt x="178525" y="98759"/>
                      </a:moveTo>
                      <a:lnTo>
                        <a:pt x="174727" y="284881"/>
                      </a:lnTo>
                      <a:lnTo>
                        <a:pt x="0" y="1823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33AA5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61" name="Freeform: Shape 1760">
                  <a:extLst>
                    <a:ext uri="{FF2B5EF4-FFF2-40B4-BE49-F238E27FC236}">
                      <a16:creationId xmlns:a16="http://schemas.microsoft.com/office/drawing/2014/main" id="{FA0E20F5-F931-2A13-8A27-E5753DB60B1C}"/>
                    </a:ext>
                  </a:extLst>
                </p:cNvPr>
                <p:cNvSpPr/>
                <p:nvPr/>
              </p:nvSpPr>
              <p:spPr>
                <a:xfrm>
                  <a:off x="4113092" y="3564725"/>
                  <a:ext cx="353251" cy="201315"/>
                </a:xfrm>
                <a:custGeom>
                  <a:avLst/>
                  <a:gdLst>
                    <a:gd name="connsiteX0" fmla="*/ 353252 w 353251"/>
                    <a:gd name="connsiteY0" fmla="*/ 102557 h 201315"/>
                    <a:gd name="connsiteX1" fmla="*/ 178525 w 353251"/>
                    <a:gd name="connsiteY1" fmla="*/ 201316 h 201315"/>
                    <a:gd name="connsiteX2" fmla="*/ 0 w 353251"/>
                    <a:gd name="connsiteY2" fmla="*/ 102557 h 201315"/>
                    <a:gd name="connsiteX3" fmla="*/ 174727 w 353251"/>
                    <a:gd name="connsiteY3" fmla="*/ 0 h 201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3251" h="201315">
                      <a:moveTo>
                        <a:pt x="353252" y="102557"/>
                      </a:moveTo>
                      <a:lnTo>
                        <a:pt x="178525" y="201316"/>
                      </a:lnTo>
                      <a:lnTo>
                        <a:pt x="0" y="102557"/>
                      </a:lnTo>
                      <a:lnTo>
                        <a:pt x="174727" y="0"/>
                      </a:lnTo>
                      <a:close/>
                    </a:path>
                  </a:pathLst>
                </a:custGeom>
                <a:solidFill>
                  <a:srgbClr val="4281EE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762" name="Graphic 2">
                <a:extLst>
                  <a:ext uri="{FF2B5EF4-FFF2-40B4-BE49-F238E27FC236}">
                    <a16:creationId xmlns:a16="http://schemas.microsoft.com/office/drawing/2014/main" id="{BFE76F3D-0C35-31E8-5D5F-7D8D8AF93A42}"/>
                  </a:ext>
                </a:extLst>
              </p:cNvPr>
              <p:cNvGrpSpPr/>
              <p:nvPr/>
            </p:nvGrpSpPr>
            <p:grpSpPr>
              <a:xfrm>
                <a:off x="3414185" y="3762243"/>
                <a:ext cx="311469" cy="341856"/>
                <a:chOff x="3414185" y="3762243"/>
                <a:chExt cx="311469" cy="341856"/>
              </a:xfrm>
            </p:grpSpPr>
            <p:sp>
              <p:nvSpPr>
                <p:cNvPr id="1763" name="Freeform: Shape 1762">
                  <a:extLst>
                    <a:ext uri="{FF2B5EF4-FFF2-40B4-BE49-F238E27FC236}">
                      <a16:creationId xmlns:a16="http://schemas.microsoft.com/office/drawing/2014/main" id="{384AF1F0-90D2-510B-8935-DB3697E138B8}"/>
                    </a:ext>
                  </a:extLst>
                </p:cNvPr>
                <p:cNvSpPr/>
                <p:nvPr/>
              </p:nvSpPr>
              <p:spPr>
                <a:xfrm>
                  <a:off x="3569919" y="3853404"/>
                  <a:ext cx="155734" cy="250694"/>
                </a:xfrm>
                <a:custGeom>
                  <a:avLst/>
                  <a:gdLst>
                    <a:gd name="connsiteX0" fmla="*/ 155735 w 155734"/>
                    <a:gd name="connsiteY0" fmla="*/ 0 h 250694"/>
                    <a:gd name="connsiteX1" fmla="*/ 151936 w 155734"/>
                    <a:gd name="connsiteY1" fmla="*/ 163331 h 250694"/>
                    <a:gd name="connsiteX2" fmla="*/ 0 w 155734"/>
                    <a:gd name="connsiteY2" fmla="*/ 250695 h 250694"/>
                    <a:gd name="connsiteX3" fmla="*/ 0 w 155734"/>
                    <a:gd name="connsiteY3" fmla="*/ 91162 h 250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734" h="250694">
                      <a:moveTo>
                        <a:pt x="155735" y="0"/>
                      </a:moveTo>
                      <a:lnTo>
                        <a:pt x="151936" y="163331"/>
                      </a:lnTo>
                      <a:lnTo>
                        <a:pt x="0" y="250695"/>
                      </a:lnTo>
                      <a:lnTo>
                        <a:pt x="0" y="91162"/>
                      </a:lnTo>
                      <a:close/>
                    </a:path>
                  </a:pathLst>
                </a:custGeom>
                <a:solidFill>
                  <a:srgbClr val="185BC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64" name="Freeform: Shape 1763">
                  <a:extLst>
                    <a:ext uri="{FF2B5EF4-FFF2-40B4-BE49-F238E27FC236}">
                      <a16:creationId xmlns:a16="http://schemas.microsoft.com/office/drawing/2014/main" id="{CD4CF84E-D629-16D1-7E46-883495D1B37C}"/>
                    </a:ext>
                  </a:extLst>
                </p:cNvPr>
                <p:cNvSpPr/>
                <p:nvPr/>
              </p:nvSpPr>
              <p:spPr>
                <a:xfrm>
                  <a:off x="3414185" y="3853404"/>
                  <a:ext cx="155734" cy="250694"/>
                </a:xfrm>
                <a:custGeom>
                  <a:avLst/>
                  <a:gdLst>
                    <a:gd name="connsiteX0" fmla="*/ 155735 w 155734"/>
                    <a:gd name="connsiteY0" fmla="*/ 91162 h 250694"/>
                    <a:gd name="connsiteX1" fmla="*/ 155735 w 155734"/>
                    <a:gd name="connsiteY1" fmla="*/ 250695 h 250694"/>
                    <a:gd name="connsiteX2" fmla="*/ 0 w 155734"/>
                    <a:gd name="connsiteY2" fmla="*/ 163331 h 250694"/>
                    <a:gd name="connsiteX3" fmla="*/ 0 w 155734"/>
                    <a:gd name="connsiteY3" fmla="*/ 0 h 250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734" h="250694">
                      <a:moveTo>
                        <a:pt x="155735" y="91162"/>
                      </a:moveTo>
                      <a:lnTo>
                        <a:pt x="155735" y="250695"/>
                      </a:lnTo>
                      <a:lnTo>
                        <a:pt x="0" y="1633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33AA5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65" name="Freeform: Shape 1764">
                  <a:extLst>
                    <a:ext uri="{FF2B5EF4-FFF2-40B4-BE49-F238E27FC236}">
                      <a16:creationId xmlns:a16="http://schemas.microsoft.com/office/drawing/2014/main" id="{CC02691A-122D-A3C6-E555-CCE095C11DBA}"/>
                    </a:ext>
                  </a:extLst>
                </p:cNvPr>
                <p:cNvSpPr/>
                <p:nvPr/>
              </p:nvSpPr>
              <p:spPr>
                <a:xfrm>
                  <a:off x="3414185" y="3762243"/>
                  <a:ext cx="311469" cy="182323"/>
                </a:xfrm>
                <a:custGeom>
                  <a:avLst/>
                  <a:gdLst>
                    <a:gd name="connsiteX0" fmla="*/ 311469 w 311469"/>
                    <a:gd name="connsiteY0" fmla="*/ 91162 h 182323"/>
                    <a:gd name="connsiteX1" fmla="*/ 155735 w 311469"/>
                    <a:gd name="connsiteY1" fmla="*/ 182324 h 182323"/>
                    <a:gd name="connsiteX2" fmla="*/ 0 w 311469"/>
                    <a:gd name="connsiteY2" fmla="*/ 91162 h 182323"/>
                    <a:gd name="connsiteX3" fmla="*/ 155735 w 311469"/>
                    <a:gd name="connsiteY3" fmla="*/ 0 h 182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1469" h="182323">
                      <a:moveTo>
                        <a:pt x="311469" y="91162"/>
                      </a:moveTo>
                      <a:lnTo>
                        <a:pt x="155735" y="182324"/>
                      </a:lnTo>
                      <a:lnTo>
                        <a:pt x="0" y="91162"/>
                      </a:lnTo>
                      <a:lnTo>
                        <a:pt x="155735" y="0"/>
                      </a:lnTo>
                      <a:close/>
                    </a:path>
                  </a:pathLst>
                </a:custGeom>
                <a:solidFill>
                  <a:srgbClr val="4281EE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766" name="Graphic 2">
                <a:extLst>
                  <a:ext uri="{FF2B5EF4-FFF2-40B4-BE49-F238E27FC236}">
                    <a16:creationId xmlns:a16="http://schemas.microsoft.com/office/drawing/2014/main" id="{12BB5FD1-3E2E-EBCB-3DE5-544C33B73012}"/>
                  </a:ext>
                </a:extLst>
              </p:cNvPr>
              <p:cNvGrpSpPr/>
              <p:nvPr/>
            </p:nvGrpSpPr>
            <p:grpSpPr>
              <a:xfrm>
                <a:off x="3683872" y="3044344"/>
                <a:ext cx="174726" cy="193718"/>
                <a:chOff x="3683872" y="3044344"/>
                <a:chExt cx="174726" cy="193718"/>
              </a:xfrm>
            </p:grpSpPr>
            <p:sp>
              <p:nvSpPr>
                <p:cNvPr id="1767" name="Freeform: Shape 1766">
                  <a:extLst>
                    <a:ext uri="{FF2B5EF4-FFF2-40B4-BE49-F238E27FC236}">
                      <a16:creationId xmlns:a16="http://schemas.microsoft.com/office/drawing/2014/main" id="{0AFC3EA9-C366-347E-3C59-D93BD2B55809}"/>
                    </a:ext>
                  </a:extLst>
                </p:cNvPr>
                <p:cNvSpPr/>
                <p:nvPr/>
              </p:nvSpPr>
              <p:spPr>
                <a:xfrm>
                  <a:off x="3771235" y="3097521"/>
                  <a:ext cx="87363" cy="140541"/>
                </a:xfrm>
                <a:custGeom>
                  <a:avLst/>
                  <a:gdLst>
                    <a:gd name="connsiteX0" fmla="*/ 87363 w 87363"/>
                    <a:gd name="connsiteY0" fmla="*/ 0 h 140541"/>
                    <a:gd name="connsiteX1" fmla="*/ 87363 w 87363"/>
                    <a:gd name="connsiteY1" fmla="*/ 91162 h 140541"/>
                    <a:gd name="connsiteX2" fmla="*/ 0 w 87363"/>
                    <a:gd name="connsiteY2" fmla="*/ 140541 h 140541"/>
                    <a:gd name="connsiteX3" fmla="*/ 0 w 87363"/>
                    <a:gd name="connsiteY3" fmla="*/ 49379 h 140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363" h="140541">
                      <a:moveTo>
                        <a:pt x="87363" y="0"/>
                      </a:moveTo>
                      <a:lnTo>
                        <a:pt x="87363" y="91162"/>
                      </a:lnTo>
                      <a:lnTo>
                        <a:pt x="0" y="140541"/>
                      </a:lnTo>
                      <a:lnTo>
                        <a:pt x="0" y="49379"/>
                      </a:lnTo>
                      <a:close/>
                    </a:path>
                  </a:pathLst>
                </a:custGeom>
                <a:solidFill>
                  <a:srgbClr val="185BC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68" name="Freeform: Shape 1767">
                  <a:extLst>
                    <a:ext uri="{FF2B5EF4-FFF2-40B4-BE49-F238E27FC236}">
                      <a16:creationId xmlns:a16="http://schemas.microsoft.com/office/drawing/2014/main" id="{D90397B3-B4E7-0C47-C223-6203FB78B662}"/>
                    </a:ext>
                  </a:extLst>
                </p:cNvPr>
                <p:cNvSpPr/>
                <p:nvPr/>
              </p:nvSpPr>
              <p:spPr>
                <a:xfrm>
                  <a:off x="3683872" y="3097521"/>
                  <a:ext cx="87363" cy="140541"/>
                </a:xfrm>
                <a:custGeom>
                  <a:avLst/>
                  <a:gdLst>
                    <a:gd name="connsiteX0" fmla="*/ 87363 w 87363"/>
                    <a:gd name="connsiteY0" fmla="*/ 49379 h 140541"/>
                    <a:gd name="connsiteX1" fmla="*/ 87363 w 87363"/>
                    <a:gd name="connsiteY1" fmla="*/ 140541 h 140541"/>
                    <a:gd name="connsiteX2" fmla="*/ 0 w 87363"/>
                    <a:gd name="connsiteY2" fmla="*/ 91162 h 140541"/>
                    <a:gd name="connsiteX3" fmla="*/ 0 w 87363"/>
                    <a:gd name="connsiteY3" fmla="*/ 0 h 140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363" h="140541">
                      <a:moveTo>
                        <a:pt x="87363" y="49379"/>
                      </a:moveTo>
                      <a:lnTo>
                        <a:pt x="87363" y="140541"/>
                      </a:lnTo>
                      <a:lnTo>
                        <a:pt x="0" y="911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33AA5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69" name="Freeform: Shape 1768">
                  <a:extLst>
                    <a:ext uri="{FF2B5EF4-FFF2-40B4-BE49-F238E27FC236}">
                      <a16:creationId xmlns:a16="http://schemas.microsoft.com/office/drawing/2014/main" id="{38DA227C-9521-C9ED-E8FB-AFC6F737CB53}"/>
                    </a:ext>
                  </a:extLst>
                </p:cNvPr>
                <p:cNvSpPr/>
                <p:nvPr/>
              </p:nvSpPr>
              <p:spPr>
                <a:xfrm>
                  <a:off x="3683872" y="3044344"/>
                  <a:ext cx="174726" cy="102556"/>
                </a:xfrm>
                <a:custGeom>
                  <a:avLst/>
                  <a:gdLst>
                    <a:gd name="connsiteX0" fmla="*/ 174727 w 174726"/>
                    <a:gd name="connsiteY0" fmla="*/ 53178 h 102556"/>
                    <a:gd name="connsiteX1" fmla="*/ 87363 w 174726"/>
                    <a:gd name="connsiteY1" fmla="*/ 102557 h 102556"/>
                    <a:gd name="connsiteX2" fmla="*/ 0 w 174726"/>
                    <a:gd name="connsiteY2" fmla="*/ 53178 h 102556"/>
                    <a:gd name="connsiteX3" fmla="*/ 87363 w 174726"/>
                    <a:gd name="connsiteY3" fmla="*/ 0 h 102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726" h="102556">
                      <a:moveTo>
                        <a:pt x="174727" y="53178"/>
                      </a:moveTo>
                      <a:lnTo>
                        <a:pt x="87363" y="102557"/>
                      </a:lnTo>
                      <a:lnTo>
                        <a:pt x="0" y="53178"/>
                      </a:lnTo>
                      <a:lnTo>
                        <a:pt x="87363" y="0"/>
                      </a:lnTo>
                      <a:close/>
                    </a:path>
                  </a:pathLst>
                </a:custGeom>
                <a:solidFill>
                  <a:srgbClr val="4281EE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sp>
          <p:nvSpPr>
            <p:cNvPr id="1770" name="Freeform: Shape 1769">
              <a:extLst>
                <a:ext uri="{FF2B5EF4-FFF2-40B4-BE49-F238E27FC236}">
                  <a16:creationId xmlns:a16="http://schemas.microsoft.com/office/drawing/2014/main" id="{57E5A346-D6F8-7A78-3212-95FEA0B4BF3B}"/>
                </a:ext>
              </a:extLst>
            </p:cNvPr>
            <p:cNvSpPr/>
            <p:nvPr/>
          </p:nvSpPr>
          <p:spPr>
            <a:xfrm>
              <a:off x="3923171" y="3709065"/>
              <a:ext cx="129145" cy="205113"/>
            </a:xfrm>
            <a:custGeom>
              <a:avLst/>
              <a:gdLst>
                <a:gd name="connsiteX0" fmla="*/ 87363 w 129145"/>
                <a:gd name="connsiteY0" fmla="*/ 125347 h 205113"/>
                <a:gd name="connsiteX1" fmla="*/ 41782 w 129145"/>
                <a:gd name="connsiteY1" fmla="*/ 151936 h 205113"/>
                <a:gd name="connsiteX2" fmla="*/ 34186 w 129145"/>
                <a:gd name="connsiteY2" fmla="*/ 186122 h 205113"/>
                <a:gd name="connsiteX3" fmla="*/ 0 w 129145"/>
                <a:gd name="connsiteY3" fmla="*/ 205114 h 205113"/>
                <a:gd name="connsiteX4" fmla="*/ 49379 w 129145"/>
                <a:gd name="connsiteY4" fmla="*/ 18992 h 205113"/>
                <a:gd name="connsiteX5" fmla="*/ 79767 w 129145"/>
                <a:gd name="connsiteY5" fmla="*/ 0 h 205113"/>
                <a:gd name="connsiteX6" fmla="*/ 129146 w 129145"/>
                <a:gd name="connsiteY6" fmla="*/ 129146 h 205113"/>
                <a:gd name="connsiteX7" fmla="*/ 94960 w 129145"/>
                <a:gd name="connsiteY7" fmla="*/ 148138 h 205113"/>
                <a:gd name="connsiteX8" fmla="*/ 87363 w 129145"/>
                <a:gd name="connsiteY8" fmla="*/ 125347 h 205113"/>
                <a:gd name="connsiteX9" fmla="*/ 49379 w 129145"/>
                <a:gd name="connsiteY9" fmla="*/ 117751 h 205113"/>
                <a:gd name="connsiteX10" fmla="*/ 79767 w 129145"/>
                <a:gd name="connsiteY10" fmla="*/ 102557 h 205113"/>
                <a:gd name="connsiteX11" fmla="*/ 64573 w 129145"/>
                <a:gd name="connsiteY11" fmla="*/ 56976 h 205113"/>
                <a:gd name="connsiteX12" fmla="*/ 49379 w 129145"/>
                <a:gd name="connsiteY12" fmla="*/ 117751 h 20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9145" h="205113">
                  <a:moveTo>
                    <a:pt x="87363" y="125347"/>
                  </a:moveTo>
                  <a:lnTo>
                    <a:pt x="41782" y="151936"/>
                  </a:lnTo>
                  <a:lnTo>
                    <a:pt x="34186" y="186122"/>
                  </a:lnTo>
                  <a:lnTo>
                    <a:pt x="0" y="205114"/>
                  </a:lnTo>
                  <a:lnTo>
                    <a:pt x="49379" y="18992"/>
                  </a:lnTo>
                  <a:lnTo>
                    <a:pt x="79767" y="0"/>
                  </a:lnTo>
                  <a:lnTo>
                    <a:pt x="129146" y="129146"/>
                  </a:lnTo>
                  <a:lnTo>
                    <a:pt x="94960" y="148138"/>
                  </a:lnTo>
                  <a:lnTo>
                    <a:pt x="87363" y="125347"/>
                  </a:lnTo>
                  <a:close/>
                  <a:moveTo>
                    <a:pt x="49379" y="117751"/>
                  </a:moveTo>
                  <a:lnTo>
                    <a:pt x="79767" y="102557"/>
                  </a:lnTo>
                  <a:lnTo>
                    <a:pt x="64573" y="56976"/>
                  </a:lnTo>
                  <a:lnTo>
                    <a:pt x="49379" y="117751"/>
                  </a:lnTo>
                  <a:close/>
                </a:path>
              </a:pathLst>
            </a:custGeom>
            <a:solidFill>
              <a:srgbClr val="4281EE"/>
            </a:solidFill>
            <a:ln w="379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1" name="Freeform: Shape 1770">
              <a:extLst>
                <a:ext uri="{FF2B5EF4-FFF2-40B4-BE49-F238E27FC236}">
                  <a16:creationId xmlns:a16="http://schemas.microsoft.com/office/drawing/2014/main" id="{77EB73F9-D3FC-FF99-4B85-58D4C4FDE345}"/>
                </a:ext>
              </a:extLst>
            </p:cNvPr>
            <p:cNvSpPr/>
            <p:nvPr/>
          </p:nvSpPr>
          <p:spPr>
            <a:xfrm>
              <a:off x="3626895" y="4068489"/>
              <a:ext cx="110153" cy="195143"/>
            </a:xfrm>
            <a:custGeom>
              <a:avLst/>
              <a:gdLst>
                <a:gd name="connsiteX0" fmla="*/ 0 w 110153"/>
                <a:gd name="connsiteY0" fmla="*/ 195143 h 195143"/>
                <a:gd name="connsiteX1" fmla="*/ 0 w 110153"/>
                <a:gd name="connsiteY1" fmla="*/ 39409 h 195143"/>
                <a:gd name="connsiteX2" fmla="*/ 49379 w 110153"/>
                <a:gd name="connsiteY2" fmla="*/ 12820 h 195143"/>
                <a:gd name="connsiteX3" fmla="*/ 91162 w 110153"/>
                <a:gd name="connsiteY3" fmla="*/ 1424 h 195143"/>
                <a:gd name="connsiteX4" fmla="*/ 106355 w 110153"/>
                <a:gd name="connsiteY4" fmla="*/ 24215 h 195143"/>
                <a:gd name="connsiteX5" fmla="*/ 102557 w 110153"/>
                <a:gd name="connsiteY5" fmla="*/ 47005 h 195143"/>
                <a:gd name="connsiteX6" fmla="*/ 87363 w 110153"/>
                <a:gd name="connsiteY6" fmla="*/ 69796 h 195143"/>
                <a:gd name="connsiteX7" fmla="*/ 102557 w 110153"/>
                <a:gd name="connsiteY7" fmla="*/ 73594 h 195143"/>
                <a:gd name="connsiteX8" fmla="*/ 110154 w 110153"/>
                <a:gd name="connsiteY8" fmla="*/ 92586 h 195143"/>
                <a:gd name="connsiteX9" fmla="*/ 98759 w 110153"/>
                <a:gd name="connsiteY9" fmla="*/ 134369 h 195143"/>
                <a:gd name="connsiteX10" fmla="*/ 60774 w 110153"/>
                <a:gd name="connsiteY10" fmla="*/ 168554 h 195143"/>
                <a:gd name="connsiteX11" fmla="*/ 0 w 110153"/>
                <a:gd name="connsiteY11" fmla="*/ 195143 h 195143"/>
                <a:gd name="connsiteX12" fmla="*/ 34186 w 110153"/>
                <a:gd name="connsiteY12" fmla="*/ 84989 h 195143"/>
                <a:gd name="connsiteX13" fmla="*/ 53178 w 110153"/>
                <a:gd name="connsiteY13" fmla="*/ 73594 h 195143"/>
                <a:gd name="connsiteX14" fmla="*/ 68371 w 110153"/>
                <a:gd name="connsiteY14" fmla="*/ 58401 h 195143"/>
                <a:gd name="connsiteX15" fmla="*/ 72170 w 110153"/>
                <a:gd name="connsiteY15" fmla="*/ 43207 h 195143"/>
                <a:gd name="connsiteX16" fmla="*/ 68371 w 110153"/>
                <a:gd name="connsiteY16" fmla="*/ 31812 h 195143"/>
                <a:gd name="connsiteX17" fmla="*/ 53178 w 110153"/>
                <a:gd name="connsiteY17" fmla="*/ 35610 h 195143"/>
                <a:gd name="connsiteX18" fmla="*/ 37984 w 110153"/>
                <a:gd name="connsiteY18" fmla="*/ 43207 h 195143"/>
                <a:gd name="connsiteX19" fmla="*/ 37984 w 110153"/>
                <a:gd name="connsiteY19" fmla="*/ 84989 h 195143"/>
                <a:gd name="connsiteX20" fmla="*/ 34186 w 110153"/>
                <a:gd name="connsiteY20" fmla="*/ 107780 h 195143"/>
                <a:gd name="connsiteX21" fmla="*/ 34186 w 110153"/>
                <a:gd name="connsiteY21" fmla="*/ 145764 h 195143"/>
                <a:gd name="connsiteX22" fmla="*/ 56976 w 110153"/>
                <a:gd name="connsiteY22" fmla="*/ 134369 h 195143"/>
                <a:gd name="connsiteX23" fmla="*/ 72170 w 110153"/>
                <a:gd name="connsiteY23" fmla="*/ 122973 h 195143"/>
                <a:gd name="connsiteX24" fmla="*/ 75968 w 110153"/>
                <a:gd name="connsiteY24" fmla="*/ 107780 h 195143"/>
                <a:gd name="connsiteX25" fmla="*/ 60774 w 110153"/>
                <a:gd name="connsiteY25" fmla="*/ 96385 h 195143"/>
                <a:gd name="connsiteX26" fmla="*/ 34186 w 110153"/>
                <a:gd name="connsiteY26" fmla="*/ 107780 h 19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0153" h="195143">
                  <a:moveTo>
                    <a:pt x="0" y="195143"/>
                  </a:moveTo>
                  <a:lnTo>
                    <a:pt x="0" y="39409"/>
                  </a:lnTo>
                  <a:lnTo>
                    <a:pt x="49379" y="12820"/>
                  </a:lnTo>
                  <a:cubicBezTo>
                    <a:pt x="68371" y="1424"/>
                    <a:pt x="79767" y="-2374"/>
                    <a:pt x="91162" y="1424"/>
                  </a:cubicBezTo>
                  <a:cubicBezTo>
                    <a:pt x="98759" y="5223"/>
                    <a:pt x="106355" y="12820"/>
                    <a:pt x="106355" y="24215"/>
                  </a:cubicBezTo>
                  <a:cubicBezTo>
                    <a:pt x="106355" y="31812"/>
                    <a:pt x="106355" y="39409"/>
                    <a:pt x="102557" y="47005"/>
                  </a:cubicBezTo>
                  <a:cubicBezTo>
                    <a:pt x="98759" y="54602"/>
                    <a:pt x="94960" y="62199"/>
                    <a:pt x="87363" y="69796"/>
                  </a:cubicBezTo>
                  <a:cubicBezTo>
                    <a:pt x="94960" y="65997"/>
                    <a:pt x="98759" y="69796"/>
                    <a:pt x="102557" y="73594"/>
                  </a:cubicBezTo>
                  <a:cubicBezTo>
                    <a:pt x="106355" y="77393"/>
                    <a:pt x="110154" y="84989"/>
                    <a:pt x="110154" y="92586"/>
                  </a:cubicBezTo>
                  <a:cubicBezTo>
                    <a:pt x="110154" y="107780"/>
                    <a:pt x="106355" y="122973"/>
                    <a:pt x="98759" y="134369"/>
                  </a:cubicBezTo>
                  <a:cubicBezTo>
                    <a:pt x="91162" y="145764"/>
                    <a:pt x="75968" y="157159"/>
                    <a:pt x="60774" y="168554"/>
                  </a:cubicBezTo>
                  <a:lnTo>
                    <a:pt x="0" y="195143"/>
                  </a:lnTo>
                  <a:close/>
                  <a:moveTo>
                    <a:pt x="34186" y="84989"/>
                  </a:moveTo>
                  <a:lnTo>
                    <a:pt x="53178" y="73594"/>
                  </a:lnTo>
                  <a:cubicBezTo>
                    <a:pt x="60774" y="69796"/>
                    <a:pt x="64573" y="65997"/>
                    <a:pt x="68371" y="58401"/>
                  </a:cubicBezTo>
                  <a:cubicBezTo>
                    <a:pt x="72170" y="54602"/>
                    <a:pt x="72170" y="47005"/>
                    <a:pt x="72170" y="43207"/>
                  </a:cubicBezTo>
                  <a:cubicBezTo>
                    <a:pt x="72170" y="35610"/>
                    <a:pt x="72170" y="31812"/>
                    <a:pt x="68371" y="31812"/>
                  </a:cubicBezTo>
                  <a:cubicBezTo>
                    <a:pt x="64573" y="31812"/>
                    <a:pt x="60774" y="31812"/>
                    <a:pt x="53178" y="35610"/>
                  </a:cubicBezTo>
                  <a:lnTo>
                    <a:pt x="37984" y="43207"/>
                  </a:lnTo>
                  <a:lnTo>
                    <a:pt x="37984" y="84989"/>
                  </a:lnTo>
                  <a:close/>
                  <a:moveTo>
                    <a:pt x="34186" y="107780"/>
                  </a:moveTo>
                  <a:lnTo>
                    <a:pt x="34186" y="145764"/>
                  </a:lnTo>
                  <a:lnTo>
                    <a:pt x="56976" y="134369"/>
                  </a:lnTo>
                  <a:cubicBezTo>
                    <a:pt x="64573" y="130570"/>
                    <a:pt x="68371" y="126772"/>
                    <a:pt x="72170" y="122973"/>
                  </a:cubicBezTo>
                  <a:cubicBezTo>
                    <a:pt x="75968" y="119175"/>
                    <a:pt x="75968" y="111578"/>
                    <a:pt x="75968" y="107780"/>
                  </a:cubicBezTo>
                  <a:cubicBezTo>
                    <a:pt x="75968" y="96385"/>
                    <a:pt x="72170" y="92586"/>
                    <a:pt x="60774" y="96385"/>
                  </a:cubicBezTo>
                  <a:lnTo>
                    <a:pt x="34186" y="107780"/>
                  </a:lnTo>
                  <a:close/>
                </a:path>
              </a:pathLst>
            </a:custGeom>
            <a:solidFill>
              <a:srgbClr val="4281EE"/>
            </a:solidFill>
            <a:ln w="379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2" name="Freeform: Shape 1771">
              <a:extLst>
                <a:ext uri="{FF2B5EF4-FFF2-40B4-BE49-F238E27FC236}">
                  <a16:creationId xmlns:a16="http://schemas.microsoft.com/office/drawing/2014/main" id="{DFDC8A24-80ED-2F02-E1A2-5B0320E30A46}"/>
                </a:ext>
              </a:extLst>
            </p:cNvPr>
            <p:cNvSpPr/>
            <p:nvPr/>
          </p:nvSpPr>
          <p:spPr>
            <a:xfrm>
              <a:off x="3410386" y="3446975"/>
              <a:ext cx="106355" cy="216509"/>
            </a:xfrm>
            <a:custGeom>
              <a:avLst/>
              <a:gdLst>
                <a:gd name="connsiteX0" fmla="*/ 41782 w 106355"/>
                <a:gd name="connsiteY0" fmla="*/ 163331 h 216509"/>
                <a:gd name="connsiteX1" fmla="*/ 106355 w 106355"/>
                <a:gd name="connsiteY1" fmla="*/ 125347 h 216509"/>
                <a:gd name="connsiteX2" fmla="*/ 106355 w 106355"/>
                <a:gd name="connsiteY2" fmla="*/ 155735 h 216509"/>
                <a:gd name="connsiteX3" fmla="*/ 0 w 106355"/>
                <a:gd name="connsiteY3" fmla="*/ 216509 h 216509"/>
                <a:gd name="connsiteX4" fmla="*/ 0 w 106355"/>
                <a:gd name="connsiteY4" fmla="*/ 197517 h 216509"/>
                <a:gd name="connsiteX5" fmla="*/ 64573 w 106355"/>
                <a:gd name="connsiteY5" fmla="*/ 53178 h 216509"/>
                <a:gd name="connsiteX6" fmla="*/ 0 w 106355"/>
                <a:gd name="connsiteY6" fmla="*/ 91162 h 216509"/>
                <a:gd name="connsiteX7" fmla="*/ 0 w 106355"/>
                <a:gd name="connsiteY7" fmla="*/ 60774 h 216509"/>
                <a:gd name="connsiteX8" fmla="*/ 106355 w 106355"/>
                <a:gd name="connsiteY8" fmla="*/ 0 h 216509"/>
                <a:gd name="connsiteX9" fmla="*/ 106355 w 106355"/>
                <a:gd name="connsiteY9" fmla="*/ 18992 h 216509"/>
                <a:gd name="connsiteX10" fmla="*/ 41782 w 106355"/>
                <a:gd name="connsiteY10" fmla="*/ 163331 h 21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355" h="216509">
                  <a:moveTo>
                    <a:pt x="41782" y="163331"/>
                  </a:moveTo>
                  <a:lnTo>
                    <a:pt x="106355" y="125347"/>
                  </a:lnTo>
                  <a:lnTo>
                    <a:pt x="106355" y="155735"/>
                  </a:lnTo>
                  <a:lnTo>
                    <a:pt x="0" y="216509"/>
                  </a:lnTo>
                  <a:lnTo>
                    <a:pt x="0" y="197517"/>
                  </a:lnTo>
                  <a:lnTo>
                    <a:pt x="64573" y="53178"/>
                  </a:lnTo>
                  <a:lnTo>
                    <a:pt x="0" y="91162"/>
                  </a:lnTo>
                  <a:lnTo>
                    <a:pt x="0" y="60774"/>
                  </a:lnTo>
                  <a:lnTo>
                    <a:pt x="106355" y="0"/>
                  </a:lnTo>
                  <a:lnTo>
                    <a:pt x="106355" y="18992"/>
                  </a:lnTo>
                  <a:lnTo>
                    <a:pt x="41782" y="163331"/>
                  </a:lnTo>
                  <a:close/>
                </a:path>
              </a:pathLst>
            </a:custGeom>
            <a:solidFill>
              <a:srgbClr val="4281EE"/>
            </a:solidFill>
            <a:ln w="379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3" name="Freeform: Shape 1772">
              <a:extLst>
                <a:ext uri="{FF2B5EF4-FFF2-40B4-BE49-F238E27FC236}">
                  <a16:creationId xmlns:a16="http://schemas.microsoft.com/office/drawing/2014/main" id="{988EA8DF-386C-4E88-AC08-329A4C60E8DC}"/>
                </a:ext>
              </a:extLst>
            </p:cNvPr>
            <p:cNvSpPr/>
            <p:nvPr/>
          </p:nvSpPr>
          <p:spPr>
            <a:xfrm>
              <a:off x="3767436" y="3374805"/>
              <a:ext cx="91161" cy="208912"/>
            </a:xfrm>
            <a:custGeom>
              <a:avLst/>
              <a:gdLst>
                <a:gd name="connsiteX0" fmla="*/ 87363 w 91161"/>
                <a:gd name="connsiteY0" fmla="*/ 98759 h 208912"/>
                <a:gd name="connsiteX1" fmla="*/ 34186 w 91161"/>
                <a:gd name="connsiteY1" fmla="*/ 129146 h 208912"/>
                <a:gd name="connsiteX2" fmla="*/ 34186 w 91161"/>
                <a:gd name="connsiteY2" fmla="*/ 189920 h 208912"/>
                <a:gd name="connsiteX3" fmla="*/ 0 w 91161"/>
                <a:gd name="connsiteY3" fmla="*/ 208912 h 208912"/>
                <a:gd name="connsiteX4" fmla="*/ 0 w 91161"/>
                <a:gd name="connsiteY4" fmla="*/ 53178 h 208912"/>
                <a:gd name="connsiteX5" fmla="*/ 91162 w 91161"/>
                <a:gd name="connsiteY5" fmla="*/ 0 h 208912"/>
                <a:gd name="connsiteX6" fmla="*/ 91162 w 91161"/>
                <a:gd name="connsiteY6" fmla="*/ 30387 h 208912"/>
                <a:gd name="connsiteX7" fmla="*/ 34186 w 91161"/>
                <a:gd name="connsiteY7" fmla="*/ 64573 h 208912"/>
                <a:gd name="connsiteX8" fmla="*/ 34186 w 91161"/>
                <a:gd name="connsiteY8" fmla="*/ 102557 h 208912"/>
                <a:gd name="connsiteX9" fmla="*/ 87363 w 91161"/>
                <a:gd name="connsiteY9" fmla="*/ 72170 h 208912"/>
                <a:gd name="connsiteX10" fmla="*/ 87363 w 91161"/>
                <a:gd name="connsiteY10" fmla="*/ 98759 h 208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161" h="208912">
                  <a:moveTo>
                    <a:pt x="87363" y="98759"/>
                  </a:moveTo>
                  <a:lnTo>
                    <a:pt x="34186" y="129146"/>
                  </a:lnTo>
                  <a:lnTo>
                    <a:pt x="34186" y="189920"/>
                  </a:lnTo>
                  <a:lnTo>
                    <a:pt x="0" y="208912"/>
                  </a:lnTo>
                  <a:lnTo>
                    <a:pt x="0" y="53178"/>
                  </a:lnTo>
                  <a:lnTo>
                    <a:pt x="91162" y="0"/>
                  </a:lnTo>
                  <a:lnTo>
                    <a:pt x="91162" y="30387"/>
                  </a:lnTo>
                  <a:lnTo>
                    <a:pt x="34186" y="64573"/>
                  </a:lnTo>
                  <a:lnTo>
                    <a:pt x="34186" y="102557"/>
                  </a:lnTo>
                  <a:lnTo>
                    <a:pt x="87363" y="72170"/>
                  </a:lnTo>
                  <a:lnTo>
                    <a:pt x="87363" y="98759"/>
                  </a:lnTo>
                  <a:close/>
                </a:path>
              </a:pathLst>
            </a:custGeom>
            <a:solidFill>
              <a:srgbClr val="4281EE"/>
            </a:solidFill>
            <a:ln w="379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4" name="Freeform: Shape 1773">
              <a:extLst>
                <a:ext uri="{FF2B5EF4-FFF2-40B4-BE49-F238E27FC236}">
                  <a16:creationId xmlns:a16="http://schemas.microsoft.com/office/drawing/2014/main" id="{B2EBE908-6299-EEDE-E8BF-DEC4E10106C6}"/>
                </a:ext>
              </a:extLst>
            </p:cNvPr>
            <p:cNvSpPr/>
            <p:nvPr/>
          </p:nvSpPr>
          <p:spPr>
            <a:xfrm>
              <a:off x="4219447" y="3283643"/>
              <a:ext cx="91161" cy="174726"/>
            </a:xfrm>
            <a:custGeom>
              <a:avLst/>
              <a:gdLst>
                <a:gd name="connsiteX0" fmla="*/ 34186 w 91161"/>
                <a:gd name="connsiteY0" fmla="*/ 125347 h 174726"/>
                <a:gd name="connsiteX1" fmla="*/ 91162 w 91161"/>
                <a:gd name="connsiteY1" fmla="*/ 91162 h 174726"/>
                <a:gd name="connsiteX2" fmla="*/ 91162 w 91161"/>
                <a:gd name="connsiteY2" fmla="*/ 121549 h 174726"/>
                <a:gd name="connsiteX3" fmla="*/ 0 w 91161"/>
                <a:gd name="connsiteY3" fmla="*/ 174727 h 174726"/>
                <a:gd name="connsiteX4" fmla="*/ 0 w 91161"/>
                <a:gd name="connsiteY4" fmla="*/ 18992 h 174726"/>
                <a:gd name="connsiteX5" fmla="*/ 34186 w 91161"/>
                <a:gd name="connsiteY5" fmla="*/ 0 h 174726"/>
                <a:gd name="connsiteX6" fmla="*/ 34186 w 91161"/>
                <a:gd name="connsiteY6" fmla="*/ 125347 h 17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161" h="174726">
                  <a:moveTo>
                    <a:pt x="34186" y="125347"/>
                  </a:moveTo>
                  <a:lnTo>
                    <a:pt x="91162" y="91162"/>
                  </a:lnTo>
                  <a:lnTo>
                    <a:pt x="91162" y="121549"/>
                  </a:lnTo>
                  <a:lnTo>
                    <a:pt x="0" y="174727"/>
                  </a:lnTo>
                  <a:lnTo>
                    <a:pt x="0" y="18992"/>
                  </a:lnTo>
                  <a:lnTo>
                    <a:pt x="34186" y="0"/>
                  </a:lnTo>
                  <a:lnTo>
                    <a:pt x="34186" y="125347"/>
                  </a:lnTo>
                  <a:close/>
                </a:path>
              </a:pathLst>
            </a:custGeom>
            <a:solidFill>
              <a:srgbClr val="4281EE"/>
            </a:solidFill>
            <a:ln w="379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5" name="Freeform: Shape 1774">
              <a:extLst>
                <a:ext uri="{FF2B5EF4-FFF2-40B4-BE49-F238E27FC236}">
                  <a16:creationId xmlns:a16="http://schemas.microsoft.com/office/drawing/2014/main" id="{E2511246-D064-A212-F94D-FD7D674E2CF3}"/>
                </a:ext>
              </a:extLst>
            </p:cNvPr>
            <p:cNvSpPr/>
            <p:nvPr/>
          </p:nvSpPr>
          <p:spPr>
            <a:xfrm>
              <a:off x="4303012" y="3876195"/>
              <a:ext cx="121548" cy="176216"/>
            </a:xfrm>
            <a:custGeom>
              <a:avLst/>
              <a:gdLst>
                <a:gd name="connsiteX0" fmla="*/ 121549 w 121548"/>
                <a:gd name="connsiteY0" fmla="*/ 56976 h 176216"/>
                <a:gd name="connsiteX1" fmla="*/ 113952 w 121548"/>
                <a:gd name="connsiteY1" fmla="*/ 102557 h 176216"/>
                <a:gd name="connsiteX2" fmla="*/ 91162 w 121548"/>
                <a:gd name="connsiteY2" fmla="*/ 140541 h 176216"/>
                <a:gd name="connsiteX3" fmla="*/ 60775 w 121548"/>
                <a:gd name="connsiteY3" fmla="*/ 167130 h 176216"/>
                <a:gd name="connsiteX4" fmla="*/ 30387 w 121548"/>
                <a:gd name="connsiteY4" fmla="*/ 174727 h 176216"/>
                <a:gd name="connsiteX5" fmla="*/ 7597 w 121548"/>
                <a:gd name="connsiteY5" fmla="*/ 159533 h 176216"/>
                <a:gd name="connsiteX6" fmla="*/ 0 w 121548"/>
                <a:gd name="connsiteY6" fmla="*/ 125347 h 176216"/>
                <a:gd name="connsiteX7" fmla="*/ 0 w 121548"/>
                <a:gd name="connsiteY7" fmla="*/ 117751 h 176216"/>
                <a:gd name="connsiteX8" fmla="*/ 7597 w 121548"/>
                <a:gd name="connsiteY8" fmla="*/ 72170 h 176216"/>
                <a:gd name="connsiteX9" fmla="*/ 30387 w 121548"/>
                <a:gd name="connsiteY9" fmla="*/ 34186 h 176216"/>
                <a:gd name="connsiteX10" fmla="*/ 60775 w 121548"/>
                <a:gd name="connsiteY10" fmla="*/ 7597 h 176216"/>
                <a:gd name="connsiteX11" fmla="*/ 91162 w 121548"/>
                <a:gd name="connsiteY11" fmla="*/ 0 h 176216"/>
                <a:gd name="connsiteX12" fmla="*/ 113952 w 121548"/>
                <a:gd name="connsiteY12" fmla="*/ 15194 h 176216"/>
                <a:gd name="connsiteX13" fmla="*/ 121549 w 121548"/>
                <a:gd name="connsiteY13" fmla="*/ 49379 h 176216"/>
                <a:gd name="connsiteX14" fmla="*/ 121549 w 121548"/>
                <a:gd name="connsiteY14" fmla="*/ 56976 h 176216"/>
                <a:gd name="connsiteX15" fmla="*/ 87363 w 121548"/>
                <a:gd name="connsiteY15" fmla="*/ 68371 h 176216"/>
                <a:gd name="connsiteX16" fmla="*/ 79767 w 121548"/>
                <a:gd name="connsiteY16" fmla="*/ 37984 h 176216"/>
                <a:gd name="connsiteX17" fmla="*/ 60775 w 121548"/>
                <a:gd name="connsiteY17" fmla="*/ 37984 h 176216"/>
                <a:gd name="connsiteX18" fmla="*/ 34186 w 121548"/>
                <a:gd name="connsiteY18" fmla="*/ 94960 h 176216"/>
                <a:gd name="connsiteX19" fmla="*/ 34186 w 121548"/>
                <a:gd name="connsiteY19" fmla="*/ 106355 h 176216"/>
                <a:gd name="connsiteX20" fmla="*/ 41782 w 121548"/>
                <a:gd name="connsiteY20" fmla="*/ 136743 h 176216"/>
                <a:gd name="connsiteX21" fmla="*/ 60775 w 121548"/>
                <a:gd name="connsiteY21" fmla="*/ 136743 h 176216"/>
                <a:gd name="connsiteX22" fmla="*/ 79767 w 121548"/>
                <a:gd name="connsiteY22" fmla="*/ 113952 h 176216"/>
                <a:gd name="connsiteX23" fmla="*/ 87363 w 121548"/>
                <a:gd name="connsiteY23" fmla="*/ 75968 h 176216"/>
                <a:gd name="connsiteX24" fmla="*/ 87363 w 121548"/>
                <a:gd name="connsiteY24" fmla="*/ 68371 h 17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1548" h="176216">
                  <a:moveTo>
                    <a:pt x="121549" y="56976"/>
                  </a:moveTo>
                  <a:cubicBezTo>
                    <a:pt x="121549" y="72170"/>
                    <a:pt x="117751" y="87363"/>
                    <a:pt x="113952" y="102557"/>
                  </a:cubicBezTo>
                  <a:cubicBezTo>
                    <a:pt x="110154" y="117751"/>
                    <a:pt x="102557" y="129146"/>
                    <a:pt x="91162" y="140541"/>
                  </a:cubicBezTo>
                  <a:cubicBezTo>
                    <a:pt x="83565" y="151936"/>
                    <a:pt x="72170" y="159533"/>
                    <a:pt x="60775" y="167130"/>
                  </a:cubicBezTo>
                  <a:cubicBezTo>
                    <a:pt x="49379" y="174727"/>
                    <a:pt x="37984" y="178525"/>
                    <a:pt x="30387" y="174727"/>
                  </a:cubicBezTo>
                  <a:cubicBezTo>
                    <a:pt x="22790" y="174727"/>
                    <a:pt x="15194" y="167130"/>
                    <a:pt x="7597" y="159533"/>
                  </a:cubicBezTo>
                  <a:cubicBezTo>
                    <a:pt x="3798" y="151936"/>
                    <a:pt x="0" y="140541"/>
                    <a:pt x="0" y="125347"/>
                  </a:cubicBezTo>
                  <a:lnTo>
                    <a:pt x="0" y="117751"/>
                  </a:lnTo>
                  <a:cubicBezTo>
                    <a:pt x="0" y="102557"/>
                    <a:pt x="3798" y="87363"/>
                    <a:pt x="7597" y="72170"/>
                  </a:cubicBezTo>
                  <a:cubicBezTo>
                    <a:pt x="11395" y="56976"/>
                    <a:pt x="18992" y="45581"/>
                    <a:pt x="30387" y="34186"/>
                  </a:cubicBezTo>
                  <a:cubicBezTo>
                    <a:pt x="37984" y="22791"/>
                    <a:pt x="49379" y="15194"/>
                    <a:pt x="60775" y="7597"/>
                  </a:cubicBezTo>
                  <a:cubicBezTo>
                    <a:pt x="72170" y="0"/>
                    <a:pt x="83565" y="0"/>
                    <a:pt x="91162" y="0"/>
                  </a:cubicBezTo>
                  <a:cubicBezTo>
                    <a:pt x="98759" y="0"/>
                    <a:pt x="106355" y="7597"/>
                    <a:pt x="113952" y="15194"/>
                  </a:cubicBezTo>
                  <a:cubicBezTo>
                    <a:pt x="117751" y="22791"/>
                    <a:pt x="121549" y="34186"/>
                    <a:pt x="121549" y="49379"/>
                  </a:cubicBezTo>
                  <a:lnTo>
                    <a:pt x="121549" y="56976"/>
                  </a:lnTo>
                  <a:close/>
                  <a:moveTo>
                    <a:pt x="87363" y="68371"/>
                  </a:moveTo>
                  <a:cubicBezTo>
                    <a:pt x="87363" y="53178"/>
                    <a:pt x="83565" y="41783"/>
                    <a:pt x="79767" y="37984"/>
                  </a:cubicBezTo>
                  <a:cubicBezTo>
                    <a:pt x="75968" y="34186"/>
                    <a:pt x="68371" y="30387"/>
                    <a:pt x="60775" y="37984"/>
                  </a:cubicBezTo>
                  <a:cubicBezTo>
                    <a:pt x="45581" y="49379"/>
                    <a:pt x="34186" y="68371"/>
                    <a:pt x="34186" y="94960"/>
                  </a:cubicBezTo>
                  <a:lnTo>
                    <a:pt x="34186" y="106355"/>
                  </a:lnTo>
                  <a:cubicBezTo>
                    <a:pt x="34186" y="121549"/>
                    <a:pt x="37984" y="132944"/>
                    <a:pt x="41782" y="136743"/>
                  </a:cubicBezTo>
                  <a:cubicBezTo>
                    <a:pt x="45581" y="144339"/>
                    <a:pt x="53178" y="144339"/>
                    <a:pt x="60775" y="136743"/>
                  </a:cubicBezTo>
                  <a:cubicBezTo>
                    <a:pt x="68371" y="132944"/>
                    <a:pt x="75968" y="125347"/>
                    <a:pt x="79767" y="113952"/>
                  </a:cubicBezTo>
                  <a:cubicBezTo>
                    <a:pt x="83565" y="102557"/>
                    <a:pt x="87363" y="91162"/>
                    <a:pt x="87363" y="75968"/>
                  </a:cubicBezTo>
                  <a:lnTo>
                    <a:pt x="87363" y="68371"/>
                  </a:lnTo>
                  <a:close/>
                </a:path>
              </a:pathLst>
            </a:custGeom>
            <a:solidFill>
              <a:srgbClr val="4281EE"/>
            </a:solidFill>
            <a:ln w="379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1776" name="Graphic 2">
              <a:extLst>
                <a:ext uri="{FF2B5EF4-FFF2-40B4-BE49-F238E27FC236}">
                  <a16:creationId xmlns:a16="http://schemas.microsoft.com/office/drawing/2014/main" id="{5D649EF3-C762-BC75-F40F-4F923A70A135}"/>
                </a:ext>
              </a:extLst>
            </p:cNvPr>
            <p:cNvGrpSpPr/>
            <p:nvPr/>
          </p:nvGrpSpPr>
          <p:grpSpPr>
            <a:xfrm>
              <a:off x="4424790" y="1680716"/>
              <a:ext cx="1312716" cy="1193294"/>
              <a:chOff x="4424790" y="1680716"/>
              <a:chExt cx="1312716" cy="1193294"/>
            </a:xfrm>
          </p:grpSpPr>
          <p:grpSp>
            <p:nvGrpSpPr>
              <p:cNvPr id="1777" name="Graphic 2">
                <a:extLst>
                  <a:ext uri="{FF2B5EF4-FFF2-40B4-BE49-F238E27FC236}">
                    <a16:creationId xmlns:a16="http://schemas.microsoft.com/office/drawing/2014/main" id="{49F97409-D124-E85F-75EA-C825DAC6857A}"/>
                  </a:ext>
                </a:extLst>
              </p:cNvPr>
              <p:cNvGrpSpPr/>
              <p:nvPr/>
            </p:nvGrpSpPr>
            <p:grpSpPr>
              <a:xfrm>
                <a:off x="4578024" y="1680716"/>
                <a:ext cx="1159482" cy="1078822"/>
                <a:chOff x="4578024" y="1680716"/>
                <a:chExt cx="1159482" cy="1078822"/>
              </a:xfrm>
            </p:grpSpPr>
            <p:sp>
              <p:nvSpPr>
                <p:cNvPr id="1778" name="Freeform: Shape 1777">
                  <a:extLst>
                    <a:ext uri="{FF2B5EF4-FFF2-40B4-BE49-F238E27FC236}">
                      <a16:creationId xmlns:a16="http://schemas.microsoft.com/office/drawing/2014/main" id="{98EDC08C-5A0B-D73D-642E-F8C2F0DB6AFE}"/>
                    </a:ext>
                  </a:extLst>
                </p:cNvPr>
                <p:cNvSpPr/>
                <p:nvPr/>
              </p:nvSpPr>
              <p:spPr>
                <a:xfrm>
                  <a:off x="4578024" y="1680716"/>
                  <a:ext cx="1159482" cy="1078822"/>
                </a:xfrm>
                <a:custGeom>
                  <a:avLst/>
                  <a:gdLst>
                    <a:gd name="connsiteX0" fmla="*/ 1156988 w 1159482"/>
                    <a:gd name="connsiteY0" fmla="*/ 778673 h 1078822"/>
                    <a:gd name="connsiteX1" fmla="*/ 1153189 w 1159482"/>
                    <a:gd name="connsiteY1" fmla="*/ 797666 h 1078822"/>
                    <a:gd name="connsiteX2" fmla="*/ 1145592 w 1159482"/>
                    <a:gd name="connsiteY2" fmla="*/ 812859 h 1078822"/>
                    <a:gd name="connsiteX3" fmla="*/ 1126600 w 1159482"/>
                    <a:gd name="connsiteY3" fmla="*/ 843246 h 1078822"/>
                    <a:gd name="connsiteX4" fmla="*/ 1119004 w 1159482"/>
                    <a:gd name="connsiteY4" fmla="*/ 854642 h 1078822"/>
                    <a:gd name="connsiteX5" fmla="*/ 1119004 w 1159482"/>
                    <a:gd name="connsiteY5" fmla="*/ 854642 h 1078822"/>
                    <a:gd name="connsiteX6" fmla="*/ 1122802 w 1159482"/>
                    <a:gd name="connsiteY6" fmla="*/ 858440 h 1078822"/>
                    <a:gd name="connsiteX7" fmla="*/ 1122802 w 1159482"/>
                    <a:gd name="connsiteY7" fmla="*/ 892626 h 1078822"/>
                    <a:gd name="connsiteX8" fmla="*/ 1115205 w 1159482"/>
                    <a:gd name="connsiteY8" fmla="*/ 923013 h 1078822"/>
                    <a:gd name="connsiteX9" fmla="*/ 1107608 w 1159482"/>
                    <a:gd name="connsiteY9" fmla="*/ 942005 h 1078822"/>
                    <a:gd name="connsiteX10" fmla="*/ 1050632 w 1159482"/>
                    <a:gd name="connsiteY10" fmla="*/ 1002779 h 1078822"/>
                    <a:gd name="connsiteX11" fmla="*/ 997454 w 1159482"/>
                    <a:gd name="connsiteY11" fmla="*/ 1014175 h 1078822"/>
                    <a:gd name="connsiteX12" fmla="*/ 982261 w 1159482"/>
                    <a:gd name="connsiteY12" fmla="*/ 1014175 h 1078822"/>
                    <a:gd name="connsiteX13" fmla="*/ 944277 w 1159482"/>
                    <a:gd name="connsiteY13" fmla="*/ 1014175 h 1078822"/>
                    <a:gd name="connsiteX14" fmla="*/ 925285 w 1159482"/>
                    <a:gd name="connsiteY14" fmla="*/ 1021772 h 1078822"/>
                    <a:gd name="connsiteX15" fmla="*/ 891099 w 1159482"/>
                    <a:gd name="connsiteY15" fmla="*/ 1036965 h 1078822"/>
                    <a:gd name="connsiteX16" fmla="*/ 742961 w 1159482"/>
                    <a:gd name="connsiteY16" fmla="*/ 1063554 h 1078822"/>
                    <a:gd name="connsiteX17" fmla="*/ 625211 w 1159482"/>
                    <a:gd name="connsiteY17" fmla="*/ 1014175 h 1078822"/>
                    <a:gd name="connsiteX18" fmla="*/ 526452 w 1159482"/>
                    <a:gd name="connsiteY18" fmla="*/ 983787 h 1078822"/>
                    <a:gd name="connsiteX19" fmla="*/ 439089 w 1159482"/>
                    <a:gd name="connsiteY19" fmla="*/ 904021 h 1078822"/>
                    <a:gd name="connsiteX20" fmla="*/ 294749 w 1159482"/>
                    <a:gd name="connsiteY20" fmla="*/ 858440 h 1078822"/>
                    <a:gd name="connsiteX21" fmla="*/ 184595 w 1159482"/>
                    <a:gd name="connsiteY21" fmla="*/ 839448 h 1078822"/>
                    <a:gd name="connsiteX22" fmla="*/ 165603 w 1159482"/>
                    <a:gd name="connsiteY22" fmla="*/ 786270 h 1078822"/>
                    <a:gd name="connsiteX23" fmla="*/ 139014 w 1159482"/>
                    <a:gd name="connsiteY23" fmla="*/ 778673 h 1078822"/>
                    <a:gd name="connsiteX24" fmla="*/ 70643 w 1159482"/>
                    <a:gd name="connsiteY24" fmla="*/ 714101 h 1078822"/>
                    <a:gd name="connsiteX25" fmla="*/ 63046 w 1159482"/>
                    <a:gd name="connsiteY25" fmla="*/ 600148 h 1078822"/>
                    <a:gd name="connsiteX26" fmla="*/ 17465 w 1159482"/>
                    <a:gd name="connsiteY26" fmla="*/ 543172 h 1078822"/>
                    <a:gd name="connsiteX27" fmla="*/ 25062 w 1159482"/>
                    <a:gd name="connsiteY27" fmla="*/ 493793 h 1078822"/>
                    <a:gd name="connsiteX28" fmla="*/ 40256 w 1159482"/>
                    <a:gd name="connsiteY28" fmla="*/ 467204 h 1078822"/>
                    <a:gd name="connsiteX29" fmla="*/ 21264 w 1159482"/>
                    <a:gd name="connsiteY29" fmla="*/ 436817 h 1078822"/>
                    <a:gd name="connsiteX30" fmla="*/ 2272 w 1159482"/>
                    <a:gd name="connsiteY30" fmla="*/ 364647 h 1078822"/>
                    <a:gd name="connsiteX31" fmla="*/ 9869 w 1159482"/>
                    <a:gd name="connsiteY31" fmla="*/ 326663 h 1078822"/>
                    <a:gd name="connsiteX32" fmla="*/ 47853 w 1159482"/>
                    <a:gd name="connsiteY32" fmla="*/ 281082 h 1078822"/>
                    <a:gd name="connsiteX33" fmla="*/ 51651 w 1159482"/>
                    <a:gd name="connsiteY33" fmla="*/ 269687 h 1078822"/>
                    <a:gd name="connsiteX34" fmla="*/ 47853 w 1159482"/>
                    <a:gd name="connsiteY34" fmla="*/ 262090 h 1078822"/>
                    <a:gd name="connsiteX35" fmla="*/ 82038 w 1159482"/>
                    <a:gd name="connsiteY35" fmla="*/ 136743 h 1078822"/>
                    <a:gd name="connsiteX36" fmla="*/ 169402 w 1159482"/>
                    <a:gd name="connsiteY36" fmla="*/ 102557 h 1078822"/>
                    <a:gd name="connsiteX37" fmla="*/ 192192 w 1159482"/>
                    <a:gd name="connsiteY37" fmla="*/ 102557 h 1078822"/>
                    <a:gd name="connsiteX38" fmla="*/ 211184 w 1159482"/>
                    <a:gd name="connsiteY38" fmla="*/ 98759 h 1078822"/>
                    <a:gd name="connsiteX39" fmla="*/ 211184 w 1159482"/>
                    <a:gd name="connsiteY39" fmla="*/ 98759 h 1078822"/>
                    <a:gd name="connsiteX40" fmla="*/ 226378 w 1159482"/>
                    <a:gd name="connsiteY40" fmla="*/ 68371 h 1078822"/>
                    <a:gd name="connsiteX41" fmla="*/ 271959 w 1159482"/>
                    <a:gd name="connsiteY41" fmla="*/ 37984 h 1078822"/>
                    <a:gd name="connsiteX42" fmla="*/ 340330 w 1159482"/>
                    <a:gd name="connsiteY42" fmla="*/ 7597 h 1078822"/>
                    <a:gd name="connsiteX43" fmla="*/ 382113 w 1159482"/>
                    <a:gd name="connsiteY43" fmla="*/ 0 h 1078822"/>
                    <a:gd name="connsiteX44" fmla="*/ 401105 w 1159482"/>
                    <a:gd name="connsiteY44" fmla="*/ 3798 h 1078822"/>
                    <a:gd name="connsiteX45" fmla="*/ 401105 w 1159482"/>
                    <a:gd name="connsiteY45" fmla="*/ 3798 h 1078822"/>
                    <a:gd name="connsiteX46" fmla="*/ 408701 w 1159482"/>
                    <a:gd name="connsiteY46" fmla="*/ 7597 h 1078822"/>
                    <a:gd name="connsiteX47" fmla="*/ 446685 w 1159482"/>
                    <a:gd name="connsiteY47" fmla="*/ 26589 h 1078822"/>
                    <a:gd name="connsiteX48" fmla="*/ 450484 w 1159482"/>
                    <a:gd name="connsiteY48" fmla="*/ 30387 h 1078822"/>
                    <a:gd name="connsiteX49" fmla="*/ 458081 w 1159482"/>
                    <a:gd name="connsiteY49" fmla="*/ 34186 h 1078822"/>
                    <a:gd name="connsiteX50" fmla="*/ 458081 w 1159482"/>
                    <a:gd name="connsiteY50" fmla="*/ 34186 h 1078822"/>
                    <a:gd name="connsiteX51" fmla="*/ 458081 w 1159482"/>
                    <a:gd name="connsiteY51" fmla="*/ 34186 h 1078822"/>
                    <a:gd name="connsiteX52" fmla="*/ 465677 w 1159482"/>
                    <a:gd name="connsiteY52" fmla="*/ 30387 h 1078822"/>
                    <a:gd name="connsiteX53" fmla="*/ 469476 w 1159482"/>
                    <a:gd name="connsiteY53" fmla="*/ 30387 h 1078822"/>
                    <a:gd name="connsiteX54" fmla="*/ 530250 w 1159482"/>
                    <a:gd name="connsiteY54" fmla="*/ 15194 h 1078822"/>
                    <a:gd name="connsiteX55" fmla="*/ 541646 w 1159482"/>
                    <a:gd name="connsiteY55" fmla="*/ 15194 h 1078822"/>
                    <a:gd name="connsiteX56" fmla="*/ 545444 w 1159482"/>
                    <a:gd name="connsiteY56" fmla="*/ 15194 h 1078822"/>
                    <a:gd name="connsiteX57" fmla="*/ 594823 w 1159482"/>
                    <a:gd name="connsiteY57" fmla="*/ 41782 h 1078822"/>
                    <a:gd name="connsiteX58" fmla="*/ 602420 w 1159482"/>
                    <a:gd name="connsiteY58" fmla="*/ 49379 h 1078822"/>
                    <a:gd name="connsiteX59" fmla="*/ 610017 w 1159482"/>
                    <a:gd name="connsiteY59" fmla="*/ 64573 h 1078822"/>
                    <a:gd name="connsiteX60" fmla="*/ 685985 w 1159482"/>
                    <a:gd name="connsiteY60" fmla="*/ 68371 h 1078822"/>
                    <a:gd name="connsiteX61" fmla="*/ 723969 w 1159482"/>
                    <a:gd name="connsiteY61" fmla="*/ 129146 h 1078822"/>
                    <a:gd name="connsiteX62" fmla="*/ 723969 w 1159482"/>
                    <a:gd name="connsiteY62" fmla="*/ 132944 h 1078822"/>
                    <a:gd name="connsiteX63" fmla="*/ 723969 w 1159482"/>
                    <a:gd name="connsiteY63" fmla="*/ 132944 h 1078822"/>
                    <a:gd name="connsiteX64" fmla="*/ 739163 w 1159482"/>
                    <a:gd name="connsiteY64" fmla="*/ 132944 h 1078822"/>
                    <a:gd name="connsiteX65" fmla="*/ 742961 w 1159482"/>
                    <a:gd name="connsiteY65" fmla="*/ 132944 h 1078822"/>
                    <a:gd name="connsiteX66" fmla="*/ 807534 w 1159482"/>
                    <a:gd name="connsiteY66" fmla="*/ 159533 h 1078822"/>
                    <a:gd name="connsiteX67" fmla="*/ 837921 w 1159482"/>
                    <a:gd name="connsiteY67" fmla="*/ 224106 h 1078822"/>
                    <a:gd name="connsiteX68" fmla="*/ 841720 w 1159482"/>
                    <a:gd name="connsiteY68" fmla="*/ 235501 h 1078822"/>
                    <a:gd name="connsiteX69" fmla="*/ 845518 w 1159482"/>
                    <a:gd name="connsiteY69" fmla="*/ 235501 h 1078822"/>
                    <a:gd name="connsiteX70" fmla="*/ 898696 w 1159482"/>
                    <a:gd name="connsiteY70" fmla="*/ 239300 h 1078822"/>
                    <a:gd name="connsiteX71" fmla="*/ 929083 w 1159482"/>
                    <a:gd name="connsiteY71" fmla="*/ 254493 h 1078822"/>
                    <a:gd name="connsiteX72" fmla="*/ 955672 w 1159482"/>
                    <a:gd name="connsiteY72" fmla="*/ 338058 h 1078822"/>
                    <a:gd name="connsiteX73" fmla="*/ 1012648 w 1159482"/>
                    <a:gd name="connsiteY73" fmla="*/ 379841 h 1078822"/>
                    <a:gd name="connsiteX74" fmla="*/ 1020245 w 1159482"/>
                    <a:gd name="connsiteY74" fmla="*/ 417825 h 1078822"/>
                    <a:gd name="connsiteX75" fmla="*/ 1016446 w 1159482"/>
                    <a:gd name="connsiteY75" fmla="*/ 436817 h 1078822"/>
                    <a:gd name="connsiteX76" fmla="*/ 1020245 w 1159482"/>
                    <a:gd name="connsiteY76" fmla="*/ 448212 h 1078822"/>
                    <a:gd name="connsiteX77" fmla="*/ 1054431 w 1159482"/>
                    <a:gd name="connsiteY77" fmla="*/ 463406 h 1078822"/>
                    <a:gd name="connsiteX78" fmla="*/ 1077221 w 1159482"/>
                    <a:gd name="connsiteY78" fmla="*/ 489995 h 1078822"/>
                    <a:gd name="connsiteX79" fmla="*/ 1084818 w 1159482"/>
                    <a:gd name="connsiteY79" fmla="*/ 508987 h 1078822"/>
                    <a:gd name="connsiteX80" fmla="*/ 1084818 w 1159482"/>
                    <a:gd name="connsiteY80" fmla="*/ 508987 h 1078822"/>
                    <a:gd name="connsiteX81" fmla="*/ 1088616 w 1159482"/>
                    <a:gd name="connsiteY81" fmla="*/ 524180 h 1078822"/>
                    <a:gd name="connsiteX82" fmla="*/ 1084818 w 1159482"/>
                    <a:gd name="connsiteY82" fmla="*/ 554567 h 1078822"/>
                    <a:gd name="connsiteX83" fmla="*/ 1084818 w 1159482"/>
                    <a:gd name="connsiteY83" fmla="*/ 554567 h 1078822"/>
                    <a:gd name="connsiteX84" fmla="*/ 1084818 w 1159482"/>
                    <a:gd name="connsiteY84" fmla="*/ 565963 h 1078822"/>
                    <a:gd name="connsiteX85" fmla="*/ 1088616 w 1159482"/>
                    <a:gd name="connsiteY85" fmla="*/ 569761 h 1078822"/>
                    <a:gd name="connsiteX86" fmla="*/ 1088616 w 1159482"/>
                    <a:gd name="connsiteY86" fmla="*/ 569761 h 1078822"/>
                    <a:gd name="connsiteX87" fmla="*/ 1092415 w 1159482"/>
                    <a:gd name="connsiteY87" fmla="*/ 573560 h 1078822"/>
                    <a:gd name="connsiteX88" fmla="*/ 1111407 w 1159482"/>
                    <a:gd name="connsiteY88" fmla="*/ 581156 h 1078822"/>
                    <a:gd name="connsiteX89" fmla="*/ 1134197 w 1159482"/>
                    <a:gd name="connsiteY89" fmla="*/ 611544 h 1078822"/>
                    <a:gd name="connsiteX90" fmla="*/ 1137996 w 1159482"/>
                    <a:gd name="connsiteY90" fmla="*/ 660923 h 1078822"/>
                    <a:gd name="connsiteX91" fmla="*/ 1134197 w 1159482"/>
                    <a:gd name="connsiteY91" fmla="*/ 679915 h 1078822"/>
                    <a:gd name="connsiteX92" fmla="*/ 1134197 w 1159482"/>
                    <a:gd name="connsiteY92" fmla="*/ 691310 h 1078822"/>
                    <a:gd name="connsiteX93" fmla="*/ 1134197 w 1159482"/>
                    <a:gd name="connsiteY93" fmla="*/ 698907 h 1078822"/>
                    <a:gd name="connsiteX94" fmla="*/ 1153189 w 1159482"/>
                    <a:gd name="connsiteY94" fmla="*/ 729294 h 1078822"/>
                    <a:gd name="connsiteX95" fmla="*/ 1156988 w 1159482"/>
                    <a:gd name="connsiteY95" fmla="*/ 778673 h 1078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</a:cxnLst>
                  <a:rect l="l" t="t" r="r" b="b"/>
                  <a:pathLst>
                    <a:path w="1159482" h="1078822">
                      <a:moveTo>
                        <a:pt x="1156988" y="778673"/>
                      </a:moveTo>
                      <a:cubicBezTo>
                        <a:pt x="1156988" y="786270"/>
                        <a:pt x="1153189" y="790069"/>
                        <a:pt x="1153189" y="797666"/>
                      </a:cubicBezTo>
                      <a:cubicBezTo>
                        <a:pt x="1153189" y="801464"/>
                        <a:pt x="1149391" y="809061"/>
                        <a:pt x="1145592" y="812859"/>
                      </a:cubicBezTo>
                      <a:cubicBezTo>
                        <a:pt x="1141794" y="824254"/>
                        <a:pt x="1134197" y="835650"/>
                        <a:pt x="1126600" y="843246"/>
                      </a:cubicBezTo>
                      <a:cubicBezTo>
                        <a:pt x="1122802" y="847045"/>
                        <a:pt x="1122802" y="850843"/>
                        <a:pt x="1119004" y="854642"/>
                      </a:cubicBezTo>
                      <a:cubicBezTo>
                        <a:pt x="1119004" y="854642"/>
                        <a:pt x="1119004" y="854642"/>
                        <a:pt x="1119004" y="854642"/>
                      </a:cubicBezTo>
                      <a:cubicBezTo>
                        <a:pt x="1119004" y="854642"/>
                        <a:pt x="1122802" y="858440"/>
                        <a:pt x="1122802" y="858440"/>
                      </a:cubicBezTo>
                      <a:cubicBezTo>
                        <a:pt x="1126600" y="866037"/>
                        <a:pt x="1126600" y="877432"/>
                        <a:pt x="1122802" y="892626"/>
                      </a:cubicBezTo>
                      <a:cubicBezTo>
                        <a:pt x="1122802" y="904021"/>
                        <a:pt x="1119004" y="911618"/>
                        <a:pt x="1115205" y="923013"/>
                      </a:cubicBezTo>
                      <a:cubicBezTo>
                        <a:pt x="1111407" y="930610"/>
                        <a:pt x="1111407" y="938207"/>
                        <a:pt x="1107608" y="942005"/>
                      </a:cubicBezTo>
                      <a:cubicBezTo>
                        <a:pt x="1096213" y="964795"/>
                        <a:pt x="1077221" y="983787"/>
                        <a:pt x="1050632" y="1002779"/>
                      </a:cubicBezTo>
                      <a:cubicBezTo>
                        <a:pt x="1043035" y="1006578"/>
                        <a:pt x="1020245" y="1010376"/>
                        <a:pt x="997454" y="1014175"/>
                      </a:cubicBezTo>
                      <a:cubicBezTo>
                        <a:pt x="993656" y="1014175"/>
                        <a:pt x="986059" y="1014175"/>
                        <a:pt x="982261" y="1014175"/>
                      </a:cubicBezTo>
                      <a:cubicBezTo>
                        <a:pt x="959470" y="1014175"/>
                        <a:pt x="944277" y="1014175"/>
                        <a:pt x="944277" y="1014175"/>
                      </a:cubicBezTo>
                      <a:cubicBezTo>
                        <a:pt x="944277" y="1014175"/>
                        <a:pt x="936680" y="1017973"/>
                        <a:pt x="925285" y="1021772"/>
                      </a:cubicBezTo>
                      <a:cubicBezTo>
                        <a:pt x="917688" y="1025570"/>
                        <a:pt x="906293" y="1029368"/>
                        <a:pt x="891099" y="1036965"/>
                      </a:cubicBezTo>
                      <a:cubicBezTo>
                        <a:pt x="834123" y="1059756"/>
                        <a:pt x="746760" y="1090143"/>
                        <a:pt x="742961" y="1063554"/>
                      </a:cubicBezTo>
                      <a:cubicBezTo>
                        <a:pt x="651799" y="1105337"/>
                        <a:pt x="617614" y="1052159"/>
                        <a:pt x="625211" y="1014175"/>
                      </a:cubicBezTo>
                      <a:cubicBezTo>
                        <a:pt x="594823" y="1052159"/>
                        <a:pt x="534049" y="1036965"/>
                        <a:pt x="526452" y="983787"/>
                      </a:cubicBezTo>
                      <a:cubicBezTo>
                        <a:pt x="427693" y="968594"/>
                        <a:pt x="439089" y="904021"/>
                        <a:pt x="439089" y="904021"/>
                      </a:cubicBezTo>
                      <a:cubicBezTo>
                        <a:pt x="347927" y="957199"/>
                        <a:pt x="290951" y="888827"/>
                        <a:pt x="294749" y="858440"/>
                      </a:cubicBezTo>
                      <a:cubicBezTo>
                        <a:pt x="256765" y="873634"/>
                        <a:pt x="214983" y="866037"/>
                        <a:pt x="184595" y="839448"/>
                      </a:cubicBezTo>
                      <a:cubicBezTo>
                        <a:pt x="173200" y="831851"/>
                        <a:pt x="165603" y="786270"/>
                        <a:pt x="165603" y="786270"/>
                      </a:cubicBezTo>
                      <a:cubicBezTo>
                        <a:pt x="165603" y="786270"/>
                        <a:pt x="154208" y="786270"/>
                        <a:pt x="139014" y="778673"/>
                      </a:cubicBezTo>
                      <a:cubicBezTo>
                        <a:pt x="108627" y="763480"/>
                        <a:pt x="85837" y="744488"/>
                        <a:pt x="70643" y="714101"/>
                      </a:cubicBezTo>
                      <a:cubicBezTo>
                        <a:pt x="51651" y="679915"/>
                        <a:pt x="51651" y="638132"/>
                        <a:pt x="63046" y="600148"/>
                      </a:cubicBezTo>
                      <a:cubicBezTo>
                        <a:pt x="40256" y="588753"/>
                        <a:pt x="25062" y="569761"/>
                        <a:pt x="17465" y="543172"/>
                      </a:cubicBezTo>
                      <a:cubicBezTo>
                        <a:pt x="13667" y="527979"/>
                        <a:pt x="17465" y="508987"/>
                        <a:pt x="25062" y="493793"/>
                      </a:cubicBezTo>
                      <a:cubicBezTo>
                        <a:pt x="28861" y="486196"/>
                        <a:pt x="40256" y="474801"/>
                        <a:pt x="40256" y="467204"/>
                      </a:cubicBezTo>
                      <a:cubicBezTo>
                        <a:pt x="40256" y="459607"/>
                        <a:pt x="25062" y="444414"/>
                        <a:pt x="21264" y="436817"/>
                      </a:cubicBezTo>
                      <a:cubicBezTo>
                        <a:pt x="9869" y="414026"/>
                        <a:pt x="6070" y="391236"/>
                        <a:pt x="2272" y="364647"/>
                      </a:cubicBezTo>
                      <a:cubicBezTo>
                        <a:pt x="-1527" y="349453"/>
                        <a:pt x="-1527" y="338058"/>
                        <a:pt x="9869" y="326663"/>
                      </a:cubicBezTo>
                      <a:cubicBezTo>
                        <a:pt x="25062" y="311469"/>
                        <a:pt x="36457" y="300074"/>
                        <a:pt x="47853" y="281082"/>
                      </a:cubicBezTo>
                      <a:cubicBezTo>
                        <a:pt x="47853" y="277284"/>
                        <a:pt x="51651" y="273485"/>
                        <a:pt x="51651" y="269687"/>
                      </a:cubicBezTo>
                      <a:cubicBezTo>
                        <a:pt x="51651" y="265889"/>
                        <a:pt x="51651" y="262090"/>
                        <a:pt x="47853" y="262090"/>
                      </a:cubicBezTo>
                      <a:cubicBezTo>
                        <a:pt x="28861" y="220308"/>
                        <a:pt x="47853" y="167130"/>
                        <a:pt x="82038" y="136743"/>
                      </a:cubicBezTo>
                      <a:cubicBezTo>
                        <a:pt x="104829" y="117751"/>
                        <a:pt x="135216" y="106355"/>
                        <a:pt x="169402" y="102557"/>
                      </a:cubicBezTo>
                      <a:cubicBezTo>
                        <a:pt x="173200" y="102557"/>
                        <a:pt x="184595" y="102557"/>
                        <a:pt x="192192" y="102557"/>
                      </a:cubicBezTo>
                      <a:cubicBezTo>
                        <a:pt x="199789" y="102557"/>
                        <a:pt x="207386" y="102557"/>
                        <a:pt x="211184" y="98759"/>
                      </a:cubicBezTo>
                      <a:cubicBezTo>
                        <a:pt x="211184" y="98759"/>
                        <a:pt x="211184" y="98759"/>
                        <a:pt x="211184" y="98759"/>
                      </a:cubicBezTo>
                      <a:cubicBezTo>
                        <a:pt x="218781" y="94960"/>
                        <a:pt x="218781" y="75968"/>
                        <a:pt x="226378" y="68371"/>
                      </a:cubicBezTo>
                      <a:cubicBezTo>
                        <a:pt x="249168" y="60775"/>
                        <a:pt x="260563" y="49379"/>
                        <a:pt x="271959" y="37984"/>
                      </a:cubicBezTo>
                      <a:cubicBezTo>
                        <a:pt x="290951" y="22790"/>
                        <a:pt x="313741" y="15194"/>
                        <a:pt x="340330" y="7597"/>
                      </a:cubicBezTo>
                      <a:cubicBezTo>
                        <a:pt x="351725" y="3798"/>
                        <a:pt x="366919" y="0"/>
                        <a:pt x="382113" y="0"/>
                      </a:cubicBezTo>
                      <a:cubicBezTo>
                        <a:pt x="389709" y="0"/>
                        <a:pt x="393508" y="0"/>
                        <a:pt x="401105" y="3798"/>
                      </a:cubicBezTo>
                      <a:cubicBezTo>
                        <a:pt x="401105" y="3798"/>
                        <a:pt x="401105" y="3798"/>
                        <a:pt x="401105" y="3798"/>
                      </a:cubicBezTo>
                      <a:cubicBezTo>
                        <a:pt x="404903" y="3798"/>
                        <a:pt x="408701" y="3798"/>
                        <a:pt x="408701" y="7597"/>
                      </a:cubicBezTo>
                      <a:cubicBezTo>
                        <a:pt x="420097" y="11395"/>
                        <a:pt x="435290" y="18992"/>
                        <a:pt x="446685" y="26589"/>
                      </a:cubicBezTo>
                      <a:cubicBezTo>
                        <a:pt x="446685" y="26589"/>
                        <a:pt x="450484" y="26589"/>
                        <a:pt x="450484" y="30387"/>
                      </a:cubicBezTo>
                      <a:cubicBezTo>
                        <a:pt x="454282" y="30387"/>
                        <a:pt x="454282" y="34186"/>
                        <a:pt x="458081" y="34186"/>
                      </a:cubicBezTo>
                      <a:cubicBezTo>
                        <a:pt x="458081" y="34186"/>
                        <a:pt x="458081" y="34186"/>
                        <a:pt x="458081" y="34186"/>
                      </a:cubicBezTo>
                      <a:cubicBezTo>
                        <a:pt x="458081" y="34186"/>
                        <a:pt x="458081" y="34186"/>
                        <a:pt x="458081" y="34186"/>
                      </a:cubicBezTo>
                      <a:cubicBezTo>
                        <a:pt x="461879" y="34186"/>
                        <a:pt x="461879" y="34186"/>
                        <a:pt x="465677" y="30387"/>
                      </a:cubicBezTo>
                      <a:cubicBezTo>
                        <a:pt x="465677" y="30387"/>
                        <a:pt x="469476" y="30387"/>
                        <a:pt x="469476" y="30387"/>
                      </a:cubicBezTo>
                      <a:cubicBezTo>
                        <a:pt x="488468" y="22790"/>
                        <a:pt x="507460" y="15194"/>
                        <a:pt x="530250" y="15194"/>
                      </a:cubicBezTo>
                      <a:cubicBezTo>
                        <a:pt x="534049" y="15194"/>
                        <a:pt x="537847" y="15194"/>
                        <a:pt x="541646" y="15194"/>
                      </a:cubicBezTo>
                      <a:cubicBezTo>
                        <a:pt x="545444" y="15194"/>
                        <a:pt x="545444" y="15194"/>
                        <a:pt x="545444" y="15194"/>
                      </a:cubicBezTo>
                      <a:cubicBezTo>
                        <a:pt x="564436" y="18992"/>
                        <a:pt x="579630" y="26589"/>
                        <a:pt x="594823" y="41782"/>
                      </a:cubicBezTo>
                      <a:cubicBezTo>
                        <a:pt x="598622" y="45581"/>
                        <a:pt x="598622" y="49379"/>
                        <a:pt x="602420" y="49379"/>
                      </a:cubicBezTo>
                      <a:cubicBezTo>
                        <a:pt x="606218" y="53178"/>
                        <a:pt x="606218" y="56976"/>
                        <a:pt x="610017" y="64573"/>
                      </a:cubicBezTo>
                      <a:cubicBezTo>
                        <a:pt x="632807" y="53178"/>
                        <a:pt x="663195" y="53178"/>
                        <a:pt x="685985" y="68371"/>
                      </a:cubicBezTo>
                      <a:cubicBezTo>
                        <a:pt x="704977" y="79767"/>
                        <a:pt x="720171" y="102557"/>
                        <a:pt x="723969" y="129146"/>
                      </a:cubicBezTo>
                      <a:cubicBezTo>
                        <a:pt x="723969" y="129146"/>
                        <a:pt x="723969" y="132944"/>
                        <a:pt x="723969" y="132944"/>
                      </a:cubicBezTo>
                      <a:cubicBezTo>
                        <a:pt x="723969" y="132944"/>
                        <a:pt x="723969" y="132944"/>
                        <a:pt x="723969" y="132944"/>
                      </a:cubicBezTo>
                      <a:cubicBezTo>
                        <a:pt x="723969" y="132944"/>
                        <a:pt x="727768" y="132944"/>
                        <a:pt x="739163" y="132944"/>
                      </a:cubicBezTo>
                      <a:cubicBezTo>
                        <a:pt x="739163" y="132944"/>
                        <a:pt x="742961" y="132944"/>
                        <a:pt x="742961" y="132944"/>
                      </a:cubicBezTo>
                      <a:cubicBezTo>
                        <a:pt x="761953" y="132944"/>
                        <a:pt x="788542" y="136743"/>
                        <a:pt x="807534" y="159533"/>
                      </a:cubicBezTo>
                      <a:cubicBezTo>
                        <a:pt x="826526" y="178525"/>
                        <a:pt x="834123" y="197517"/>
                        <a:pt x="837921" y="224106"/>
                      </a:cubicBezTo>
                      <a:cubicBezTo>
                        <a:pt x="837921" y="227904"/>
                        <a:pt x="837921" y="231703"/>
                        <a:pt x="841720" y="235501"/>
                      </a:cubicBezTo>
                      <a:cubicBezTo>
                        <a:pt x="841720" y="235501"/>
                        <a:pt x="845518" y="235501"/>
                        <a:pt x="845518" y="235501"/>
                      </a:cubicBezTo>
                      <a:cubicBezTo>
                        <a:pt x="864510" y="235501"/>
                        <a:pt x="883502" y="235501"/>
                        <a:pt x="898696" y="239300"/>
                      </a:cubicBezTo>
                      <a:cubicBezTo>
                        <a:pt x="910091" y="243098"/>
                        <a:pt x="921486" y="246896"/>
                        <a:pt x="929083" y="254493"/>
                      </a:cubicBezTo>
                      <a:cubicBezTo>
                        <a:pt x="951874" y="273485"/>
                        <a:pt x="955672" y="307671"/>
                        <a:pt x="955672" y="338058"/>
                      </a:cubicBezTo>
                      <a:cubicBezTo>
                        <a:pt x="978462" y="341857"/>
                        <a:pt x="1001253" y="360849"/>
                        <a:pt x="1012648" y="379841"/>
                      </a:cubicBezTo>
                      <a:cubicBezTo>
                        <a:pt x="1020245" y="391236"/>
                        <a:pt x="1020245" y="406430"/>
                        <a:pt x="1020245" y="417825"/>
                      </a:cubicBezTo>
                      <a:cubicBezTo>
                        <a:pt x="1020245" y="425422"/>
                        <a:pt x="1020245" y="429220"/>
                        <a:pt x="1016446" y="436817"/>
                      </a:cubicBezTo>
                      <a:cubicBezTo>
                        <a:pt x="1016446" y="448212"/>
                        <a:pt x="1012648" y="444414"/>
                        <a:pt x="1020245" y="448212"/>
                      </a:cubicBezTo>
                      <a:cubicBezTo>
                        <a:pt x="1031640" y="455809"/>
                        <a:pt x="1043035" y="455809"/>
                        <a:pt x="1054431" y="463406"/>
                      </a:cubicBezTo>
                      <a:cubicBezTo>
                        <a:pt x="1062027" y="471002"/>
                        <a:pt x="1073423" y="478599"/>
                        <a:pt x="1077221" y="489995"/>
                      </a:cubicBezTo>
                      <a:cubicBezTo>
                        <a:pt x="1081019" y="497591"/>
                        <a:pt x="1084818" y="505188"/>
                        <a:pt x="1084818" y="508987"/>
                      </a:cubicBezTo>
                      <a:cubicBezTo>
                        <a:pt x="1084818" y="508987"/>
                        <a:pt x="1084818" y="508987"/>
                        <a:pt x="1084818" y="508987"/>
                      </a:cubicBezTo>
                      <a:cubicBezTo>
                        <a:pt x="1084818" y="512785"/>
                        <a:pt x="1088616" y="516583"/>
                        <a:pt x="1088616" y="524180"/>
                      </a:cubicBezTo>
                      <a:cubicBezTo>
                        <a:pt x="1088616" y="531777"/>
                        <a:pt x="1084818" y="543172"/>
                        <a:pt x="1084818" y="554567"/>
                      </a:cubicBezTo>
                      <a:lnTo>
                        <a:pt x="1084818" y="554567"/>
                      </a:lnTo>
                      <a:cubicBezTo>
                        <a:pt x="1084818" y="558366"/>
                        <a:pt x="1084818" y="562164"/>
                        <a:pt x="1084818" y="565963"/>
                      </a:cubicBezTo>
                      <a:cubicBezTo>
                        <a:pt x="1084818" y="565963"/>
                        <a:pt x="1084818" y="569761"/>
                        <a:pt x="1088616" y="569761"/>
                      </a:cubicBezTo>
                      <a:cubicBezTo>
                        <a:pt x="1088616" y="569761"/>
                        <a:pt x="1088616" y="569761"/>
                        <a:pt x="1088616" y="569761"/>
                      </a:cubicBezTo>
                      <a:cubicBezTo>
                        <a:pt x="1088616" y="569761"/>
                        <a:pt x="1092415" y="573560"/>
                        <a:pt x="1092415" y="573560"/>
                      </a:cubicBezTo>
                      <a:cubicBezTo>
                        <a:pt x="1096213" y="577358"/>
                        <a:pt x="1103810" y="577358"/>
                        <a:pt x="1111407" y="581156"/>
                      </a:cubicBezTo>
                      <a:cubicBezTo>
                        <a:pt x="1122802" y="588753"/>
                        <a:pt x="1130399" y="600148"/>
                        <a:pt x="1134197" y="611544"/>
                      </a:cubicBezTo>
                      <a:cubicBezTo>
                        <a:pt x="1141794" y="626737"/>
                        <a:pt x="1141794" y="645729"/>
                        <a:pt x="1137996" y="660923"/>
                      </a:cubicBezTo>
                      <a:cubicBezTo>
                        <a:pt x="1137996" y="668520"/>
                        <a:pt x="1134197" y="672318"/>
                        <a:pt x="1134197" y="679915"/>
                      </a:cubicBezTo>
                      <a:cubicBezTo>
                        <a:pt x="1134197" y="683713"/>
                        <a:pt x="1134197" y="687512"/>
                        <a:pt x="1134197" y="691310"/>
                      </a:cubicBezTo>
                      <a:cubicBezTo>
                        <a:pt x="1134197" y="695108"/>
                        <a:pt x="1134197" y="698907"/>
                        <a:pt x="1134197" y="698907"/>
                      </a:cubicBezTo>
                      <a:cubicBezTo>
                        <a:pt x="1137996" y="710302"/>
                        <a:pt x="1149391" y="717899"/>
                        <a:pt x="1153189" y="729294"/>
                      </a:cubicBezTo>
                      <a:cubicBezTo>
                        <a:pt x="1160786" y="748286"/>
                        <a:pt x="1160786" y="763480"/>
                        <a:pt x="1156988" y="778673"/>
                      </a:cubicBezTo>
                      <a:close/>
                    </a:path>
                  </a:pathLst>
                </a:custGeom>
                <a:solidFill>
                  <a:srgbClr val="C6C4DB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1779" name="Graphic 2">
                  <a:extLst>
                    <a:ext uri="{FF2B5EF4-FFF2-40B4-BE49-F238E27FC236}">
                      <a16:creationId xmlns:a16="http://schemas.microsoft.com/office/drawing/2014/main" id="{38480E48-EF1E-2BBA-EF0E-5C089EDEEA61}"/>
                    </a:ext>
                  </a:extLst>
                </p:cNvPr>
                <p:cNvGrpSpPr/>
                <p:nvPr/>
              </p:nvGrpSpPr>
              <p:grpSpPr>
                <a:xfrm>
                  <a:off x="4656264" y="1680716"/>
                  <a:ext cx="1055956" cy="1044561"/>
                  <a:chOff x="4656264" y="1680716"/>
                  <a:chExt cx="1055956" cy="1044561"/>
                </a:xfrm>
                <a:solidFill>
                  <a:srgbClr val="F2F2FC"/>
                </a:solidFill>
              </p:grpSpPr>
              <p:grpSp>
                <p:nvGrpSpPr>
                  <p:cNvPr id="1780" name="Graphic 2">
                    <a:extLst>
                      <a:ext uri="{FF2B5EF4-FFF2-40B4-BE49-F238E27FC236}">
                        <a16:creationId xmlns:a16="http://schemas.microsoft.com/office/drawing/2014/main" id="{45E3E90D-5B32-8931-32B3-3C7185C75123}"/>
                      </a:ext>
                    </a:extLst>
                  </p:cNvPr>
                  <p:cNvGrpSpPr/>
                  <p:nvPr/>
                </p:nvGrpSpPr>
                <p:grpSpPr>
                  <a:xfrm>
                    <a:off x="4656264" y="1680716"/>
                    <a:ext cx="1055956" cy="1029368"/>
                    <a:chOff x="4656264" y="1680716"/>
                    <a:chExt cx="1055956" cy="1029368"/>
                  </a:xfrm>
                  <a:solidFill>
                    <a:srgbClr val="F2F2FC"/>
                  </a:solidFill>
                </p:grpSpPr>
                <p:sp>
                  <p:nvSpPr>
                    <p:cNvPr id="1781" name="Freeform: Shape 1780">
                      <a:extLst>
                        <a:ext uri="{FF2B5EF4-FFF2-40B4-BE49-F238E27FC236}">
                          <a16:creationId xmlns:a16="http://schemas.microsoft.com/office/drawing/2014/main" id="{0460B599-51E8-9474-518B-97A368606F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56264" y="2101389"/>
                      <a:ext cx="573559" cy="342806"/>
                    </a:xfrm>
                    <a:custGeom>
                      <a:avLst/>
                      <a:gdLst>
                        <a:gd name="connsiteX0" fmla="*/ 565963 w 573559"/>
                        <a:gd name="connsiteY0" fmla="*/ 297225 h 342806"/>
                        <a:gd name="connsiteX1" fmla="*/ 558366 w 573559"/>
                        <a:gd name="connsiteY1" fmla="*/ 301024 h 342806"/>
                        <a:gd name="connsiteX2" fmla="*/ 554567 w 573559"/>
                        <a:gd name="connsiteY2" fmla="*/ 304822 h 342806"/>
                        <a:gd name="connsiteX3" fmla="*/ 452010 w 573559"/>
                        <a:gd name="connsiteY3" fmla="*/ 342806 h 342806"/>
                        <a:gd name="connsiteX4" fmla="*/ 444414 w 573559"/>
                        <a:gd name="connsiteY4" fmla="*/ 342806 h 342806"/>
                        <a:gd name="connsiteX5" fmla="*/ 322865 w 573559"/>
                        <a:gd name="connsiteY5" fmla="*/ 301024 h 342806"/>
                        <a:gd name="connsiteX6" fmla="*/ 243098 w 573559"/>
                        <a:gd name="connsiteY6" fmla="*/ 179475 h 342806"/>
                        <a:gd name="connsiteX7" fmla="*/ 201316 w 573559"/>
                        <a:gd name="connsiteY7" fmla="*/ 99708 h 342806"/>
                        <a:gd name="connsiteX8" fmla="*/ 106355 w 573559"/>
                        <a:gd name="connsiteY8" fmla="*/ 19942 h 342806"/>
                        <a:gd name="connsiteX9" fmla="*/ 3798 w 573559"/>
                        <a:gd name="connsiteY9" fmla="*/ 19942 h 342806"/>
                        <a:gd name="connsiteX10" fmla="*/ 0 w 573559"/>
                        <a:gd name="connsiteY10" fmla="*/ 8546 h 342806"/>
                        <a:gd name="connsiteX11" fmla="*/ 110154 w 573559"/>
                        <a:gd name="connsiteY11" fmla="*/ 8546 h 342806"/>
                        <a:gd name="connsiteX12" fmla="*/ 151936 w 573559"/>
                        <a:gd name="connsiteY12" fmla="*/ 31337 h 342806"/>
                        <a:gd name="connsiteX13" fmla="*/ 163331 w 573559"/>
                        <a:gd name="connsiteY13" fmla="*/ 38934 h 342806"/>
                        <a:gd name="connsiteX14" fmla="*/ 212711 w 573559"/>
                        <a:gd name="connsiteY14" fmla="*/ 92111 h 342806"/>
                        <a:gd name="connsiteX15" fmla="*/ 254493 w 573559"/>
                        <a:gd name="connsiteY15" fmla="*/ 171878 h 342806"/>
                        <a:gd name="connsiteX16" fmla="*/ 330461 w 573559"/>
                        <a:gd name="connsiteY16" fmla="*/ 289629 h 342806"/>
                        <a:gd name="connsiteX17" fmla="*/ 448212 w 573559"/>
                        <a:gd name="connsiteY17" fmla="*/ 327613 h 342806"/>
                        <a:gd name="connsiteX18" fmla="*/ 550769 w 573559"/>
                        <a:gd name="connsiteY18" fmla="*/ 293427 h 342806"/>
                        <a:gd name="connsiteX19" fmla="*/ 558366 w 573559"/>
                        <a:gd name="connsiteY19" fmla="*/ 289629 h 342806"/>
                        <a:gd name="connsiteX20" fmla="*/ 565963 w 573559"/>
                        <a:gd name="connsiteY20" fmla="*/ 285830 h 342806"/>
                        <a:gd name="connsiteX21" fmla="*/ 573559 w 573559"/>
                        <a:gd name="connsiteY21" fmla="*/ 285830 h 342806"/>
                        <a:gd name="connsiteX22" fmla="*/ 565963 w 573559"/>
                        <a:gd name="connsiteY22" fmla="*/ 297225 h 3428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73559" h="342806">
                          <a:moveTo>
                            <a:pt x="565963" y="297225"/>
                          </a:moveTo>
                          <a:cubicBezTo>
                            <a:pt x="565963" y="297225"/>
                            <a:pt x="562164" y="301024"/>
                            <a:pt x="558366" y="301024"/>
                          </a:cubicBezTo>
                          <a:cubicBezTo>
                            <a:pt x="558366" y="301024"/>
                            <a:pt x="554567" y="304822"/>
                            <a:pt x="554567" y="304822"/>
                          </a:cubicBezTo>
                          <a:cubicBezTo>
                            <a:pt x="535575" y="320016"/>
                            <a:pt x="501390" y="342806"/>
                            <a:pt x="452010" y="342806"/>
                          </a:cubicBezTo>
                          <a:cubicBezTo>
                            <a:pt x="448212" y="342806"/>
                            <a:pt x="444414" y="342806"/>
                            <a:pt x="444414" y="342806"/>
                          </a:cubicBezTo>
                          <a:cubicBezTo>
                            <a:pt x="391236" y="339008"/>
                            <a:pt x="349453" y="327613"/>
                            <a:pt x="322865" y="301024"/>
                          </a:cubicBezTo>
                          <a:cubicBezTo>
                            <a:pt x="284881" y="270637"/>
                            <a:pt x="265889" y="225056"/>
                            <a:pt x="243098" y="179475"/>
                          </a:cubicBezTo>
                          <a:cubicBezTo>
                            <a:pt x="231703" y="152886"/>
                            <a:pt x="216509" y="126297"/>
                            <a:pt x="201316" y="99708"/>
                          </a:cubicBezTo>
                          <a:cubicBezTo>
                            <a:pt x="174727" y="61724"/>
                            <a:pt x="140541" y="35135"/>
                            <a:pt x="106355" y="19942"/>
                          </a:cubicBezTo>
                          <a:cubicBezTo>
                            <a:pt x="72170" y="8546"/>
                            <a:pt x="37984" y="8546"/>
                            <a:pt x="3798" y="19942"/>
                          </a:cubicBezTo>
                          <a:cubicBezTo>
                            <a:pt x="3798" y="16143"/>
                            <a:pt x="0" y="12345"/>
                            <a:pt x="0" y="8546"/>
                          </a:cubicBezTo>
                          <a:cubicBezTo>
                            <a:pt x="34186" y="-2849"/>
                            <a:pt x="72170" y="-2849"/>
                            <a:pt x="110154" y="8546"/>
                          </a:cubicBezTo>
                          <a:cubicBezTo>
                            <a:pt x="125347" y="12345"/>
                            <a:pt x="140541" y="19942"/>
                            <a:pt x="151936" y="31337"/>
                          </a:cubicBezTo>
                          <a:cubicBezTo>
                            <a:pt x="155735" y="35135"/>
                            <a:pt x="159533" y="38934"/>
                            <a:pt x="163331" y="38934"/>
                          </a:cubicBezTo>
                          <a:cubicBezTo>
                            <a:pt x="182324" y="54127"/>
                            <a:pt x="197517" y="69321"/>
                            <a:pt x="212711" y="92111"/>
                          </a:cubicBezTo>
                          <a:cubicBezTo>
                            <a:pt x="227904" y="118700"/>
                            <a:pt x="243098" y="145289"/>
                            <a:pt x="254493" y="171878"/>
                          </a:cubicBezTo>
                          <a:cubicBezTo>
                            <a:pt x="273485" y="217459"/>
                            <a:pt x="292477" y="259241"/>
                            <a:pt x="330461" y="289629"/>
                          </a:cubicBezTo>
                          <a:cubicBezTo>
                            <a:pt x="357050" y="312419"/>
                            <a:pt x="398833" y="327613"/>
                            <a:pt x="448212" y="327613"/>
                          </a:cubicBezTo>
                          <a:cubicBezTo>
                            <a:pt x="497591" y="331411"/>
                            <a:pt x="531777" y="308621"/>
                            <a:pt x="550769" y="293427"/>
                          </a:cubicBezTo>
                          <a:cubicBezTo>
                            <a:pt x="554567" y="293427"/>
                            <a:pt x="554567" y="289629"/>
                            <a:pt x="558366" y="289629"/>
                          </a:cubicBezTo>
                          <a:cubicBezTo>
                            <a:pt x="562164" y="289629"/>
                            <a:pt x="562164" y="285830"/>
                            <a:pt x="565963" y="285830"/>
                          </a:cubicBezTo>
                          <a:cubicBezTo>
                            <a:pt x="569761" y="285830"/>
                            <a:pt x="573559" y="285830"/>
                            <a:pt x="573559" y="285830"/>
                          </a:cubicBezTo>
                          <a:cubicBezTo>
                            <a:pt x="569761" y="289629"/>
                            <a:pt x="565963" y="293427"/>
                            <a:pt x="565963" y="297225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82" name="Freeform: Shape 1781">
                      <a:extLst>
                        <a:ext uri="{FF2B5EF4-FFF2-40B4-BE49-F238E27FC236}">
                          <a16:creationId xmlns:a16="http://schemas.microsoft.com/office/drawing/2014/main" id="{F7A03A6C-7FDD-778E-DBA8-B77932A8B3A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85410" y="1707304"/>
                      <a:ext cx="262090" cy="372243"/>
                    </a:xfrm>
                    <a:custGeom>
                      <a:avLst/>
                      <a:gdLst>
                        <a:gd name="connsiteX0" fmla="*/ 262090 w 262090"/>
                        <a:gd name="connsiteY0" fmla="*/ 0 h 372243"/>
                        <a:gd name="connsiteX1" fmla="*/ 216509 w 262090"/>
                        <a:gd name="connsiteY1" fmla="*/ 117751 h 372243"/>
                        <a:gd name="connsiteX2" fmla="*/ 159533 w 262090"/>
                        <a:gd name="connsiteY2" fmla="*/ 178525 h 372243"/>
                        <a:gd name="connsiteX3" fmla="*/ 159533 w 262090"/>
                        <a:gd name="connsiteY3" fmla="*/ 178525 h 372243"/>
                        <a:gd name="connsiteX4" fmla="*/ 144339 w 262090"/>
                        <a:gd name="connsiteY4" fmla="*/ 189920 h 372243"/>
                        <a:gd name="connsiteX5" fmla="*/ 144339 w 262090"/>
                        <a:gd name="connsiteY5" fmla="*/ 189920 h 372243"/>
                        <a:gd name="connsiteX6" fmla="*/ 91162 w 262090"/>
                        <a:gd name="connsiteY6" fmla="*/ 224106 h 372243"/>
                        <a:gd name="connsiteX7" fmla="*/ 87363 w 262090"/>
                        <a:gd name="connsiteY7" fmla="*/ 227904 h 372243"/>
                        <a:gd name="connsiteX8" fmla="*/ 53178 w 262090"/>
                        <a:gd name="connsiteY8" fmla="*/ 250695 h 372243"/>
                        <a:gd name="connsiteX9" fmla="*/ 11395 w 262090"/>
                        <a:gd name="connsiteY9" fmla="*/ 341857 h 372243"/>
                        <a:gd name="connsiteX10" fmla="*/ 11395 w 262090"/>
                        <a:gd name="connsiteY10" fmla="*/ 341857 h 372243"/>
                        <a:gd name="connsiteX11" fmla="*/ 11395 w 262090"/>
                        <a:gd name="connsiteY11" fmla="*/ 364647 h 372243"/>
                        <a:gd name="connsiteX12" fmla="*/ 7597 w 262090"/>
                        <a:gd name="connsiteY12" fmla="*/ 372244 h 372243"/>
                        <a:gd name="connsiteX13" fmla="*/ 7597 w 262090"/>
                        <a:gd name="connsiteY13" fmla="*/ 372244 h 372243"/>
                        <a:gd name="connsiteX14" fmla="*/ 0 w 262090"/>
                        <a:gd name="connsiteY14" fmla="*/ 368445 h 372243"/>
                        <a:gd name="connsiteX15" fmla="*/ 0 w 262090"/>
                        <a:gd name="connsiteY15" fmla="*/ 345655 h 372243"/>
                        <a:gd name="connsiteX16" fmla="*/ 45581 w 262090"/>
                        <a:gd name="connsiteY16" fmla="*/ 246896 h 372243"/>
                        <a:gd name="connsiteX17" fmla="*/ 79767 w 262090"/>
                        <a:gd name="connsiteY17" fmla="*/ 220308 h 372243"/>
                        <a:gd name="connsiteX18" fmla="*/ 83565 w 262090"/>
                        <a:gd name="connsiteY18" fmla="*/ 216509 h 372243"/>
                        <a:gd name="connsiteX19" fmla="*/ 205114 w 262090"/>
                        <a:gd name="connsiteY19" fmla="*/ 113952 h 372243"/>
                        <a:gd name="connsiteX20" fmla="*/ 246896 w 262090"/>
                        <a:gd name="connsiteY20" fmla="*/ 7597 h 372243"/>
                        <a:gd name="connsiteX21" fmla="*/ 246896 w 262090"/>
                        <a:gd name="connsiteY21" fmla="*/ 7597 h 372243"/>
                        <a:gd name="connsiteX22" fmla="*/ 246896 w 262090"/>
                        <a:gd name="connsiteY22" fmla="*/ 7597 h 372243"/>
                        <a:gd name="connsiteX23" fmla="*/ 262090 w 262090"/>
                        <a:gd name="connsiteY23" fmla="*/ 0 h 372243"/>
                        <a:gd name="connsiteX24" fmla="*/ 262090 w 262090"/>
                        <a:gd name="connsiteY24" fmla="*/ 0 h 372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262090" h="372243">
                          <a:moveTo>
                            <a:pt x="262090" y="0"/>
                          </a:moveTo>
                          <a:cubicBezTo>
                            <a:pt x="258292" y="41782"/>
                            <a:pt x="243098" y="83565"/>
                            <a:pt x="216509" y="117751"/>
                          </a:cubicBezTo>
                          <a:cubicBezTo>
                            <a:pt x="201316" y="140541"/>
                            <a:pt x="178525" y="159533"/>
                            <a:pt x="159533" y="178525"/>
                          </a:cubicBezTo>
                          <a:cubicBezTo>
                            <a:pt x="159533" y="178525"/>
                            <a:pt x="159533" y="178525"/>
                            <a:pt x="159533" y="178525"/>
                          </a:cubicBezTo>
                          <a:cubicBezTo>
                            <a:pt x="155735" y="182324"/>
                            <a:pt x="151936" y="186122"/>
                            <a:pt x="144339" y="189920"/>
                          </a:cubicBezTo>
                          <a:cubicBezTo>
                            <a:pt x="144339" y="189920"/>
                            <a:pt x="144339" y="189920"/>
                            <a:pt x="144339" y="189920"/>
                          </a:cubicBezTo>
                          <a:cubicBezTo>
                            <a:pt x="125347" y="201316"/>
                            <a:pt x="110154" y="216509"/>
                            <a:pt x="91162" y="224106"/>
                          </a:cubicBezTo>
                          <a:lnTo>
                            <a:pt x="87363" y="227904"/>
                          </a:lnTo>
                          <a:cubicBezTo>
                            <a:pt x="75968" y="235501"/>
                            <a:pt x="64573" y="243098"/>
                            <a:pt x="53178" y="250695"/>
                          </a:cubicBezTo>
                          <a:cubicBezTo>
                            <a:pt x="26589" y="273485"/>
                            <a:pt x="11395" y="307671"/>
                            <a:pt x="11395" y="341857"/>
                          </a:cubicBezTo>
                          <a:lnTo>
                            <a:pt x="11395" y="341857"/>
                          </a:lnTo>
                          <a:cubicBezTo>
                            <a:pt x="11395" y="349453"/>
                            <a:pt x="11395" y="357050"/>
                            <a:pt x="11395" y="364647"/>
                          </a:cubicBezTo>
                          <a:cubicBezTo>
                            <a:pt x="11395" y="368445"/>
                            <a:pt x="11395" y="372244"/>
                            <a:pt x="7597" y="372244"/>
                          </a:cubicBezTo>
                          <a:cubicBezTo>
                            <a:pt x="7597" y="372244"/>
                            <a:pt x="7597" y="372244"/>
                            <a:pt x="7597" y="372244"/>
                          </a:cubicBezTo>
                          <a:cubicBezTo>
                            <a:pt x="3798" y="372244"/>
                            <a:pt x="3798" y="368445"/>
                            <a:pt x="0" y="368445"/>
                          </a:cubicBezTo>
                          <a:cubicBezTo>
                            <a:pt x="0" y="360849"/>
                            <a:pt x="0" y="353252"/>
                            <a:pt x="0" y="345655"/>
                          </a:cubicBezTo>
                          <a:cubicBezTo>
                            <a:pt x="0" y="307671"/>
                            <a:pt x="15194" y="269687"/>
                            <a:pt x="45581" y="246896"/>
                          </a:cubicBezTo>
                          <a:cubicBezTo>
                            <a:pt x="56976" y="235501"/>
                            <a:pt x="68371" y="227904"/>
                            <a:pt x="79767" y="220308"/>
                          </a:cubicBezTo>
                          <a:lnTo>
                            <a:pt x="83565" y="216509"/>
                          </a:lnTo>
                          <a:cubicBezTo>
                            <a:pt x="125347" y="189920"/>
                            <a:pt x="170928" y="155735"/>
                            <a:pt x="205114" y="113952"/>
                          </a:cubicBezTo>
                          <a:cubicBezTo>
                            <a:pt x="231703" y="79767"/>
                            <a:pt x="246896" y="41782"/>
                            <a:pt x="246896" y="7597"/>
                          </a:cubicBezTo>
                          <a:cubicBezTo>
                            <a:pt x="246896" y="7597"/>
                            <a:pt x="246896" y="7597"/>
                            <a:pt x="246896" y="7597"/>
                          </a:cubicBezTo>
                          <a:cubicBezTo>
                            <a:pt x="246896" y="7597"/>
                            <a:pt x="246896" y="7597"/>
                            <a:pt x="246896" y="7597"/>
                          </a:cubicBezTo>
                          <a:cubicBezTo>
                            <a:pt x="254493" y="3798"/>
                            <a:pt x="258292" y="3798"/>
                            <a:pt x="262090" y="0"/>
                          </a:cubicBezTo>
                          <a:cubicBezTo>
                            <a:pt x="262090" y="3798"/>
                            <a:pt x="262090" y="0"/>
                            <a:pt x="262090" y="0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83" name="Freeform: Shape 1782">
                      <a:extLst>
                        <a:ext uri="{FF2B5EF4-FFF2-40B4-BE49-F238E27FC236}">
                          <a16:creationId xmlns:a16="http://schemas.microsoft.com/office/drawing/2014/main" id="{FACC1FF8-91BE-E046-2052-917ACC1656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25951" y="1884339"/>
                      <a:ext cx="75968" cy="180015"/>
                    </a:xfrm>
                    <a:custGeom>
                      <a:avLst/>
                      <a:gdLst>
                        <a:gd name="connsiteX0" fmla="*/ 68371 w 75968"/>
                        <a:gd name="connsiteY0" fmla="*/ 180015 h 180015"/>
                        <a:gd name="connsiteX1" fmla="*/ 41782 w 75968"/>
                        <a:gd name="connsiteY1" fmla="*/ 161023 h 180015"/>
                        <a:gd name="connsiteX2" fmla="*/ 34186 w 75968"/>
                        <a:gd name="connsiteY2" fmla="*/ 88853 h 180015"/>
                        <a:gd name="connsiteX3" fmla="*/ 34186 w 75968"/>
                        <a:gd name="connsiteY3" fmla="*/ 81257 h 180015"/>
                        <a:gd name="connsiteX4" fmla="*/ 18992 w 75968"/>
                        <a:gd name="connsiteY4" fmla="*/ 12885 h 180015"/>
                        <a:gd name="connsiteX5" fmla="*/ 7597 w 75968"/>
                        <a:gd name="connsiteY5" fmla="*/ 9087 h 180015"/>
                        <a:gd name="connsiteX6" fmla="*/ 0 w 75968"/>
                        <a:gd name="connsiteY6" fmla="*/ 9087 h 180015"/>
                        <a:gd name="connsiteX7" fmla="*/ 0 w 75968"/>
                        <a:gd name="connsiteY7" fmla="*/ 1490 h 180015"/>
                        <a:gd name="connsiteX8" fmla="*/ 26589 w 75968"/>
                        <a:gd name="connsiteY8" fmla="*/ 9087 h 180015"/>
                        <a:gd name="connsiteX9" fmla="*/ 45581 w 75968"/>
                        <a:gd name="connsiteY9" fmla="*/ 85055 h 180015"/>
                        <a:gd name="connsiteX10" fmla="*/ 45581 w 75968"/>
                        <a:gd name="connsiteY10" fmla="*/ 92652 h 180015"/>
                        <a:gd name="connsiteX11" fmla="*/ 53178 w 75968"/>
                        <a:gd name="connsiteY11" fmla="*/ 157225 h 180015"/>
                        <a:gd name="connsiteX12" fmla="*/ 68371 w 75968"/>
                        <a:gd name="connsiteY12" fmla="*/ 168620 h 180015"/>
                        <a:gd name="connsiteX13" fmla="*/ 68371 w 75968"/>
                        <a:gd name="connsiteY13" fmla="*/ 168620 h 180015"/>
                        <a:gd name="connsiteX14" fmla="*/ 75968 w 75968"/>
                        <a:gd name="connsiteY14" fmla="*/ 176217 h 180015"/>
                        <a:gd name="connsiteX15" fmla="*/ 68371 w 75968"/>
                        <a:gd name="connsiteY15" fmla="*/ 180015 h 180015"/>
                        <a:gd name="connsiteX16" fmla="*/ 68371 w 75968"/>
                        <a:gd name="connsiteY16" fmla="*/ 180015 h 1800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75968" h="180015">
                          <a:moveTo>
                            <a:pt x="68371" y="180015"/>
                          </a:moveTo>
                          <a:cubicBezTo>
                            <a:pt x="56976" y="180015"/>
                            <a:pt x="49379" y="172418"/>
                            <a:pt x="41782" y="161023"/>
                          </a:cubicBezTo>
                          <a:cubicBezTo>
                            <a:pt x="30387" y="138233"/>
                            <a:pt x="30387" y="115442"/>
                            <a:pt x="34186" y="88853"/>
                          </a:cubicBezTo>
                          <a:lnTo>
                            <a:pt x="34186" y="81257"/>
                          </a:lnTo>
                          <a:cubicBezTo>
                            <a:pt x="34186" y="58466"/>
                            <a:pt x="34186" y="31877"/>
                            <a:pt x="18992" y="12885"/>
                          </a:cubicBezTo>
                          <a:cubicBezTo>
                            <a:pt x="15194" y="9087"/>
                            <a:pt x="11395" y="5289"/>
                            <a:pt x="7597" y="9087"/>
                          </a:cubicBezTo>
                          <a:cubicBezTo>
                            <a:pt x="3798" y="9087"/>
                            <a:pt x="0" y="9087"/>
                            <a:pt x="0" y="9087"/>
                          </a:cubicBezTo>
                          <a:cubicBezTo>
                            <a:pt x="0" y="5289"/>
                            <a:pt x="0" y="1490"/>
                            <a:pt x="0" y="1490"/>
                          </a:cubicBezTo>
                          <a:cubicBezTo>
                            <a:pt x="7597" y="-2308"/>
                            <a:pt x="18992" y="1490"/>
                            <a:pt x="26589" y="9087"/>
                          </a:cubicBezTo>
                          <a:cubicBezTo>
                            <a:pt x="45581" y="28079"/>
                            <a:pt x="45581" y="58466"/>
                            <a:pt x="45581" y="85055"/>
                          </a:cubicBezTo>
                          <a:lnTo>
                            <a:pt x="45581" y="92652"/>
                          </a:lnTo>
                          <a:cubicBezTo>
                            <a:pt x="45581" y="115442"/>
                            <a:pt x="41782" y="138233"/>
                            <a:pt x="53178" y="157225"/>
                          </a:cubicBezTo>
                          <a:cubicBezTo>
                            <a:pt x="53178" y="161023"/>
                            <a:pt x="60774" y="168620"/>
                            <a:pt x="68371" y="168620"/>
                          </a:cubicBezTo>
                          <a:cubicBezTo>
                            <a:pt x="68371" y="168620"/>
                            <a:pt x="68371" y="168620"/>
                            <a:pt x="68371" y="168620"/>
                          </a:cubicBezTo>
                          <a:cubicBezTo>
                            <a:pt x="72170" y="168620"/>
                            <a:pt x="75968" y="172418"/>
                            <a:pt x="75968" y="176217"/>
                          </a:cubicBezTo>
                          <a:cubicBezTo>
                            <a:pt x="75968" y="176217"/>
                            <a:pt x="72170" y="180015"/>
                            <a:pt x="68371" y="180015"/>
                          </a:cubicBezTo>
                          <a:cubicBezTo>
                            <a:pt x="68371" y="180015"/>
                            <a:pt x="68371" y="180015"/>
                            <a:pt x="68371" y="180015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84" name="Freeform: Shape 1783">
                      <a:extLst>
                        <a:ext uri="{FF2B5EF4-FFF2-40B4-BE49-F238E27FC236}">
                          <a16:creationId xmlns:a16="http://schemas.microsoft.com/office/drawing/2014/main" id="{37351668-7F82-273D-C07A-ED0B802F30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72326" y="1741490"/>
                      <a:ext cx="62462" cy="151936"/>
                    </a:xfrm>
                    <a:custGeom>
                      <a:avLst/>
                      <a:gdLst>
                        <a:gd name="connsiteX0" fmla="*/ 54866 w 62462"/>
                        <a:gd name="connsiteY0" fmla="*/ 0 h 151936"/>
                        <a:gd name="connsiteX1" fmla="*/ 62463 w 62462"/>
                        <a:gd name="connsiteY1" fmla="*/ 53178 h 151936"/>
                        <a:gd name="connsiteX2" fmla="*/ 35874 w 62462"/>
                        <a:gd name="connsiteY2" fmla="*/ 129146 h 151936"/>
                        <a:gd name="connsiteX3" fmla="*/ 16882 w 62462"/>
                        <a:gd name="connsiteY3" fmla="*/ 144339 h 151936"/>
                        <a:gd name="connsiteX4" fmla="*/ 9285 w 62462"/>
                        <a:gd name="connsiteY4" fmla="*/ 151936 h 151936"/>
                        <a:gd name="connsiteX5" fmla="*/ 5487 w 62462"/>
                        <a:gd name="connsiteY5" fmla="*/ 151936 h 151936"/>
                        <a:gd name="connsiteX6" fmla="*/ 1688 w 62462"/>
                        <a:gd name="connsiteY6" fmla="*/ 148138 h 151936"/>
                        <a:gd name="connsiteX7" fmla="*/ 1688 w 62462"/>
                        <a:gd name="connsiteY7" fmla="*/ 140541 h 151936"/>
                        <a:gd name="connsiteX8" fmla="*/ 13083 w 62462"/>
                        <a:gd name="connsiteY8" fmla="*/ 132944 h 151936"/>
                        <a:gd name="connsiteX9" fmla="*/ 28277 w 62462"/>
                        <a:gd name="connsiteY9" fmla="*/ 117751 h 151936"/>
                        <a:gd name="connsiteX10" fmla="*/ 51067 w 62462"/>
                        <a:gd name="connsiteY10" fmla="*/ 49379 h 151936"/>
                        <a:gd name="connsiteX11" fmla="*/ 47269 w 62462"/>
                        <a:gd name="connsiteY11" fmla="*/ 7597 h 151936"/>
                        <a:gd name="connsiteX12" fmla="*/ 54866 w 62462"/>
                        <a:gd name="connsiteY12" fmla="*/ 0 h 1519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62462" h="151936">
                          <a:moveTo>
                            <a:pt x="54866" y="0"/>
                          </a:moveTo>
                          <a:cubicBezTo>
                            <a:pt x="58664" y="18992"/>
                            <a:pt x="62463" y="37984"/>
                            <a:pt x="62463" y="53178"/>
                          </a:cubicBezTo>
                          <a:cubicBezTo>
                            <a:pt x="62463" y="83565"/>
                            <a:pt x="54866" y="110154"/>
                            <a:pt x="35874" y="129146"/>
                          </a:cubicBezTo>
                          <a:cubicBezTo>
                            <a:pt x="32075" y="136743"/>
                            <a:pt x="24479" y="140541"/>
                            <a:pt x="16882" y="144339"/>
                          </a:cubicBezTo>
                          <a:cubicBezTo>
                            <a:pt x="13083" y="148138"/>
                            <a:pt x="9285" y="148138"/>
                            <a:pt x="9285" y="151936"/>
                          </a:cubicBezTo>
                          <a:cubicBezTo>
                            <a:pt x="9285" y="151936"/>
                            <a:pt x="5487" y="151936"/>
                            <a:pt x="5487" y="151936"/>
                          </a:cubicBezTo>
                          <a:cubicBezTo>
                            <a:pt x="5487" y="151936"/>
                            <a:pt x="1688" y="151936"/>
                            <a:pt x="1688" y="148138"/>
                          </a:cubicBezTo>
                          <a:cubicBezTo>
                            <a:pt x="-2110" y="144339"/>
                            <a:pt x="1688" y="140541"/>
                            <a:pt x="1688" y="140541"/>
                          </a:cubicBezTo>
                          <a:cubicBezTo>
                            <a:pt x="5487" y="136743"/>
                            <a:pt x="9285" y="136743"/>
                            <a:pt x="13083" y="132944"/>
                          </a:cubicBezTo>
                          <a:cubicBezTo>
                            <a:pt x="16882" y="129146"/>
                            <a:pt x="24479" y="125347"/>
                            <a:pt x="28277" y="117751"/>
                          </a:cubicBezTo>
                          <a:cubicBezTo>
                            <a:pt x="43471" y="102557"/>
                            <a:pt x="51067" y="75968"/>
                            <a:pt x="51067" y="49379"/>
                          </a:cubicBezTo>
                          <a:cubicBezTo>
                            <a:pt x="51067" y="34186"/>
                            <a:pt x="47269" y="22790"/>
                            <a:pt x="47269" y="7597"/>
                          </a:cubicBezTo>
                          <a:lnTo>
                            <a:pt x="54866" y="0"/>
                          </a:ln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85" name="Freeform: Shape 1784">
                      <a:extLst>
                        <a:ext uri="{FF2B5EF4-FFF2-40B4-BE49-F238E27FC236}">
                          <a16:creationId xmlns:a16="http://schemas.microsoft.com/office/drawing/2014/main" id="{54FF5866-A730-E4A1-AE35-CE8810552A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45163" y="1813660"/>
                      <a:ext cx="197371" cy="831851"/>
                    </a:xfrm>
                    <a:custGeom>
                      <a:avLst/>
                      <a:gdLst>
                        <a:gd name="connsiteX0" fmla="*/ 193573 w 197371"/>
                        <a:gd name="connsiteY0" fmla="*/ 828053 h 831851"/>
                        <a:gd name="connsiteX1" fmla="*/ 189774 w 197371"/>
                        <a:gd name="connsiteY1" fmla="*/ 831851 h 831851"/>
                        <a:gd name="connsiteX2" fmla="*/ 185976 w 197371"/>
                        <a:gd name="connsiteY2" fmla="*/ 831851 h 831851"/>
                        <a:gd name="connsiteX3" fmla="*/ 113806 w 197371"/>
                        <a:gd name="connsiteY3" fmla="*/ 706504 h 831851"/>
                        <a:gd name="connsiteX4" fmla="*/ 136597 w 197371"/>
                        <a:gd name="connsiteY4" fmla="*/ 634334 h 831851"/>
                        <a:gd name="connsiteX5" fmla="*/ 140395 w 197371"/>
                        <a:gd name="connsiteY5" fmla="*/ 626737 h 831851"/>
                        <a:gd name="connsiteX6" fmla="*/ 174581 w 197371"/>
                        <a:gd name="connsiteY6" fmla="*/ 493793 h 831851"/>
                        <a:gd name="connsiteX7" fmla="*/ 83419 w 197371"/>
                        <a:gd name="connsiteY7" fmla="*/ 292477 h 831851"/>
                        <a:gd name="connsiteX8" fmla="*/ 7451 w 197371"/>
                        <a:gd name="connsiteY8" fmla="*/ 189920 h 831851"/>
                        <a:gd name="connsiteX9" fmla="*/ 45435 w 197371"/>
                        <a:gd name="connsiteY9" fmla="*/ 7597 h 831851"/>
                        <a:gd name="connsiteX10" fmla="*/ 53032 w 197371"/>
                        <a:gd name="connsiteY10" fmla="*/ 0 h 831851"/>
                        <a:gd name="connsiteX11" fmla="*/ 53032 w 197371"/>
                        <a:gd name="connsiteY11" fmla="*/ 3798 h 831851"/>
                        <a:gd name="connsiteX12" fmla="*/ 53032 w 197371"/>
                        <a:gd name="connsiteY12" fmla="*/ 3798 h 831851"/>
                        <a:gd name="connsiteX13" fmla="*/ 68225 w 197371"/>
                        <a:gd name="connsiteY13" fmla="*/ 3798 h 831851"/>
                        <a:gd name="connsiteX14" fmla="*/ 56830 w 197371"/>
                        <a:gd name="connsiteY14" fmla="*/ 18992 h 831851"/>
                        <a:gd name="connsiteX15" fmla="*/ 18846 w 197371"/>
                        <a:gd name="connsiteY15" fmla="*/ 189920 h 831851"/>
                        <a:gd name="connsiteX16" fmla="*/ 94814 w 197371"/>
                        <a:gd name="connsiteY16" fmla="*/ 284881 h 831851"/>
                        <a:gd name="connsiteX17" fmla="*/ 129000 w 197371"/>
                        <a:gd name="connsiteY17" fmla="*/ 315268 h 831851"/>
                        <a:gd name="connsiteX18" fmla="*/ 129000 w 197371"/>
                        <a:gd name="connsiteY18" fmla="*/ 315268 h 831851"/>
                        <a:gd name="connsiteX19" fmla="*/ 136597 w 197371"/>
                        <a:gd name="connsiteY19" fmla="*/ 322865 h 831851"/>
                        <a:gd name="connsiteX20" fmla="*/ 136597 w 197371"/>
                        <a:gd name="connsiteY20" fmla="*/ 322865 h 831851"/>
                        <a:gd name="connsiteX21" fmla="*/ 189774 w 197371"/>
                        <a:gd name="connsiteY21" fmla="*/ 493793 h 831851"/>
                        <a:gd name="connsiteX22" fmla="*/ 155589 w 197371"/>
                        <a:gd name="connsiteY22" fmla="*/ 630536 h 831851"/>
                        <a:gd name="connsiteX23" fmla="*/ 151790 w 197371"/>
                        <a:gd name="connsiteY23" fmla="*/ 638132 h 831851"/>
                        <a:gd name="connsiteX24" fmla="*/ 129000 w 197371"/>
                        <a:gd name="connsiteY24" fmla="*/ 706504 h 831851"/>
                        <a:gd name="connsiteX25" fmla="*/ 197371 w 197371"/>
                        <a:gd name="connsiteY25" fmla="*/ 820456 h 831851"/>
                        <a:gd name="connsiteX26" fmla="*/ 193573 w 197371"/>
                        <a:gd name="connsiteY26" fmla="*/ 828053 h 8318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197371" h="831851">
                          <a:moveTo>
                            <a:pt x="193573" y="828053"/>
                          </a:moveTo>
                          <a:cubicBezTo>
                            <a:pt x="193573" y="831851"/>
                            <a:pt x="189774" y="831851"/>
                            <a:pt x="189774" y="831851"/>
                          </a:cubicBezTo>
                          <a:cubicBezTo>
                            <a:pt x="189774" y="831851"/>
                            <a:pt x="189774" y="831851"/>
                            <a:pt x="185976" y="831851"/>
                          </a:cubicBezTo>
                          <a:cubicBezTo>
                            <a:pt x="136597" y="809061"/>
                            <a:pt x="106209" y="755883"/>
                            <a:pt x="113806" y="706504"/>
                          </a:cubicBezTo>
                          <a:cubicBezTo>
                            <a:pt x="117605" y="679915"/>
                            <a:pt x="125201" y="657124"/>
                            <a:pt x="136597" y="634334"/>
                          </a:cubicBezTo>
                          <a:lnTo>
                            <a:pt x="140395" y="626737"/>
                          </a:lnTo>
                          <a:cubicBezTo>
                            <a:pt x="163185" y="573560"/>
                            <a:pt x="174581" y="531777"/>
                            <a:pt x="174581" y="493793"/>
                          </a:cubicBezTo>
                          <a:cubicBezTo>
                            <a:pt x="178379" y="376042"/>
                            <a:pt x="129000" y="334260"/>
                            <a:pt x="83419" y="292477"/>
                          </a:cubicBezTo>
                          <a:cubicBezTo>
                            <a:pt x="53032" y="265889"/>
                            <a:pt x="22644" y="239300"/>
                            <a:pt x="7451" y="189920"/>
                          </a:cubicBezTo>
                          <a:cubicBezTo>
                            <a:pt x="-11541" y="136743"/>
                            <a:pt x="7451" y="53178"/>
                            <a:pt x="45435" y="7597"/>
                          </a:cubicBezTo>
                          <a:cubicBezTo>
                            <a:pt x="49233" y="3798"/>
                            <a:pt x="49233" y="0"/>
                            <a:pt x="53032" y="0"/>
                          </a:cubicBezTo>
                          <a:cubicBezTo>
                            <a:pt x="53032" y="0"/>
                            <a:pt x="53032" y="3798"/>
                            <a:pt x="53032" y="3798"/>
                          </a:cubicBezTo>
                          <a:cubicBezTo>
                            <a:pt x="53032" y="3798"/>
                            <a:pt x="53032" y="3798"/>
                            <a:pt x="53032" y="3798"/>
                          </a:cubicBezTo>
                          <a:cubicBezTo>
                            <a:pt x="53032" y="3798"/>
                            <a:pt x="56830" y="3798"/>
                            <a:pt x="68225" y="3798"/>
                          </a:cubicBezTo>
                          <a:cubicBezTo>
                            <a:pt x="64427" y="7597"/>
                            <a:pt x="60628" y="11395"/>
                            <a:pt x="56830" y="18992"/>
                          </a:cubicBezTo>
                          <a:cubicBezTo>
                            <a:pt x="18846" y="64573"/>
                            <a:pt x="3652" y="140541"/>
                            <a:pt x="18846" y="189920"/>
                          </a:cubicBezTo>
                          <a:cubicBezTo>
                            <a:pt x="34040" y="235501"/>
                            <a:pt x="64427" y="258292"/>
                            <a:pt x="94814" y="284881"/>
                          </a:cubicBezTo>
                          <a:cubicBezTo>
                            <a:pt x="106209" y="296276"/>
                            <a:pt x="117605" y="303873"/>
                            <a:pt x="129000" y="315268"/>
                          </a:cubicBezTo>
                          <a:lnTo>
                            <a:pt x="129000" y="315268"/>
                          </a:lnTo>
                          <a:cubicBezTo>
                            <a:pt x="132798" y="319066"/>
                            <a:pt x="132798" y="319066"/>
                            <a:pt x="136597" y="322865"/>
                          </a:cubicBezTo>
                          <a:cubicBezTo>
                            <a:pt x="136597" y="322865"/>
                            <a:pt x="136597" y="322865"/>
                            <a:pt x="136597" y="322865"/>
                          </a:cubicBezTo>
                          <a:cubicBezTo>
                            <a:pt x="166984" y="357050"/>
                            <a:pt x="193573" y="406430"/>
                            <a:pt x="189774" y="493793"/>
                          </a:cubicBezTo>
                          <a:cubicBezTo>
                            <a:pt x="189774" y="535575"/>
                            <a:pt x="178379" y="577358"/>
                            <a:pt x="155589" y="630536"/>
                          </a:cubicBezTo>
                          <a:lnTo>
                            <a:pt x="151790" y="638132"/>
                          </a:lnTo>
                          <a:cubicBezTo>
                            <a:pt x="144193" y="660923"/>
                            <a:pt x="132798" y="683713"/>
                            <a:pt x="129000" y="706504"/>
                          </a:cubicBezTo>
                          <a:cubicBezTo>
                            <a:pt x="125201" y="752085"/>
                            <a:pt x="151790" y="801464"/>
                            <a:pt x="197371" y="820456"/>
                          </a:cubicBezTo>
                          <a:cubicBezTo>
                            <a:pt x="193573" y="820456"/>
                            <a:pt x="197371" y="824254"/>
                            <a:pt x="193573" y="828053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86" name="Freeform: Shape 1785">
                      <a:extLst>
                        <a:ext uri="{FF2B5EF4-FFF2-40B4-BE49-F238E27FC236}">
                          <a16:creationId xmlns:a16="http://schemas.microsoft.com/office/drawing/2014/main" id="{4581B7EA-C4D1-8AA1-75E1-69F11E55E2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70216" y="2223888"/>
                      <a:ext cx="167129" cy="353251"/>
                    </a:xfrm>
                    <a:custGeom>
                      <a:avLst/>
                      <a:gdLst>
                        <a:gd name="connsiteX0" fmla="*/ 167130 w 167129"/>
                        <a:gd name="connsiteY0" fmla="*/ 307671 h 353251"/>
                        <a:gd name="connsiteX1" fmla="*/ 163331 w 167129"/>
                        <a:gd name="connsiteY1" fmla="*/ 353252 h 353251"/>
                        <a:gd name="connsiteX2" fmla="*/ 151936 w 167129"/>
                        <a:gd name="connsiteY2" fmla="*/ 345655 h 353251"/>
                        <a:gd name="connsiteX3" fmla="*/ 155735 w 167129"/>
                        <a:gd name="connsiteY3" fmla="*/ 307671 h 353251"/>
                        <a:gd name="connsiteX4" fmla="*/ 110154 w 167129"/>
                        <a:gd name="connsiteY4" fmla="*/ 151936 h 353251"/>
                        <a:gd name="connsiteX5" fmla="*/ 64573 w 167129"/>
                        <a:gd name="connsiteY5" fmla="*/ 106355 h 353251"/>
                        <a:gd name="connsiteX6" fmla="*/ 7597 w 167129"/>
                        <a:gd name="connsiteY6" fmla="*/ 41782 h 353251"/>
                        <a:gd name="connsiteX7" fmla="*/ 0 w 167129"/>
                        <a:gd name="connsiteY7" fmla="*/ 18992 h 353251"/>
                        <a:gd name="connsiteX8" fmla="*/ 0 w 167129"/>
                        <a:gd name="connsiteY8" fmla="*/ 3798 h 353251"/>
                        <a:gd name="connsiteX9" fmla="*/ 7597 w 167129"/>
                        <a:gd name="connsiteY9" fmla="*/ 0 h 353251"/>
                        <a:gd name="connsiteX10" fmla="*/ 11395 w 167129"/>
                        <a:gd name="connsiteY10" fmla="*/ 7597 h 353251"/>
                        <a:gd name="connsiteX11" fmla="*/ 11395 w 167129"/>
                        <a:gd name="connsiteY11" fmla="*/ 18992 h 353251"/>
                        <a:gd name="connsiteX12" fmla="*/ 18992 w 167129"/>
                        <a:gd name="connsiteY12" fmla="*/ 34186 h 353251"/>
                        <a:gd name="connsiteX13" fmla="*/ 75968 w 167129"/>
                        <a:gd name="connsiteY13" fmla="*/ 94960 h 353251"/>
                        <a:gd name="connsiteX14" fmla="*/ 121549 w 167129"/>
                        <a:gd name="connsiteY14" fmla="*/ 144339 h 353251"/>
                        <a:gd name="connsiteX15" fmla="*/ 167130 w 167129"/>
                        <a:gd name="connsiteY15" fmla="*/ 307671 h 3532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67129" h="353251">
                          <a:moveTo>
                            <a:pt x="167130" y="307671"/>
                          </a:moveTo>
                          <a:cubicBezTo>
                            <a:pt x="167130" y="326663"/>
                            <a:pt x="163331" y="341857"/>
                            <a:pt x="163331" y="353252"/>
                          </a:cubicBezTo>
                          <a:cubicBezTo>
                            <a:pt x="159533" y="349453"/>
                            <a:pt x="155735" y="345655"/>
                            <a:pt x="151936" y="345655"/>
                          </a:cubicBezTo>
                          <a:cubicBezTo>
                            <a:pt x="155735" y="334260"/>
                            <a:pt x="155735" y="322865"/>
                            <a:pt x="155735" y="307671"/>
                          </a:cubicBezTo>
                          <a:cubicBezTo>
                            <a:pt x="155735" y="246896"/>
                            <a:pt x="140541" y="193719"/>
                            <a:pt x="110154" y="151936"/>
                          </a:cubicBezTo>
                          <a:cubicBezTo>
                            <a:pt x="98759" y="132944"/>
                            <a:pt x="79766" y="117751"/>
                            <a:pt x="64573" y="106355"/>
                          </a:cubicBezTo>
                          <a:cubicBezTo>
                            <a:pt x="41782" y="87363"/>
                            <a:pt x="22790" y="68371"/>
                            <a:pt x="7597" y="41782"/>
                          </a:cubicBezTo>
                          <a:cubicBezTo>
                            <a:pt x="3798" y="34186"/>
                            <a:pt x="0" y="26589"/>
                            <a:pt x="0" y="18992"/>
                          </a:cubicBezTo>
                          <a:cubicBezTo>
                            <a:pt x="0" y="11395"/>
                            <a:pt x="0" y="7597"/>
                            <a:pt x="0" y="3798"/>
                          </a:cubicBezTo>
                          <a:cubicBezTo>
                            <a:pt x="0" y="0"/>
                            <a:pt x="3798" y="0"/>
                            <a:pt x="7597" y="0"/>
                          </a:cubicBezTo>
                          <a:cubicBezTo>
                            <a:pt x="11395" y="0"/>
                            <a:pt x="11395" y="3798"/>
                            <a:pt x="11395" y="7597"/>
                          </a:cubicBezTo>
                          <a:cubicBezTo>
                            <a:pt x="11395" y="11395"/>
                            <a:pt x="11395" y="15194"/>
                            <a:pt x="11395" y="18992"/>
                          </a:cubicBezTo>
                          <a:cubicBezTo>
                            <a:pt x="11395" y="22790"/>
                            <a:pt x="15194" y="30387"/>
                            <a:pt x="18992" y="34186"/>
                          </a:cubicBezTo>
                          <a:cubicBezTo>
                            <a:pt x="34186" y="56976"/>
                            <a:pt x="53178" y="75968"/>
                            <a:pt x="75968" y="94960"/>
                          </a:cubicBezTo>
                          <a:cubicBezTo>
                            <a:pt x="91162" y="110154"/>
                            <a:pt x="110154" y="125347"/>
                            <a:pt x="121549" y="144339"/>
                          </a:cubicBezTo>
                          <a:cubicBezTo>
                            <a:pt x="151936" y="186122"/>
                            <a:pt x="167130" y="246896"/>
                            <a:pt x="167130" y="307671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87" name="Freeform: Shape 1786">
                      <a:extLst>
                        <a:ext uri="{FF2B5EF4-FFF2-40B4-BE49-F238E27FC236}">
                          <a16:creationId xmlns:a16="http://schemas.microsoft.com/office/drawing/2014/main" id="{3BB76A3B-CD99-8C9C-AFDC-75839A1D317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67881" y="2417606"/>
                      <a:ext cx="106355" cy="281082"/>
                    </a:xfrm>
                    <a:custGeom>
                      <a:avLst/>
                      <a:gdLst>
                        <a:gd name="connsiteX0" fmla="*/ 106355 w 106355"/>
                        <a:gd name="connsiteY0" fmla="*/ 79767 h 281082"/>
                        <a:gd name="connsiteX1" fmla="*/ 87363 w 106355"/>
                        <a:gd name="connsiteY1" fmla="*/ 163332 h 281082"/>
                        <a:gd name="connsiteX2" fmla="*/ 34186 w 106355"/>
                        <a:gd name="connsiteY2" fmla="*/ 254493 h 281082"/>
                        <a:gd name="connsiteX3" fmla="*/ 26589 w 106355"/>
                        <a:gd name="connsiteY3" fmla="*/ 265889 h 281082"/>
                        <a:gd name="connsiteX4" fmla="*/ 15194 w 106355"/>
                        <a:gd name="connsiteY4" fmla="*/ 281082 h 281082"/>
                        <a:gd name="connsiteX5" fmla="*/ 0 w 106355"/>
                        <a:gd name="connsiteY5" fmla="*/ 281082 h 281082"/>
                        <a:gd name="connsiteX6" fmla="*/ 15194 w 106355"/>
                        <a:gd name="connsiteY6" fmla="*/ 258292 h 281082"/>
                        <a:gd name="connsiteX7" fmla="*/ 22790 w 106355"/>
                        <a:gd name="connsiteY7" fmla="*/ 250695 h 281082"/>
                        <a:gd name="connsiteX8" fmla="*/ 72170 w 106355"/>
                        <a:gd name="connsiteY8" fmla="*/ 159533 h 281082"/>
                        <a:gd name="connsiteX9" fmla="*/ 91162 w 106355"/>
                        <a:gd name="connsiteY9" fmla="*/ 83565 h 281082"/>
                        <a:gd name="connsiteX10" fmla="*/ 79766 w 106355"/>
                        <a:gd name="connsiteY10" fmla="*/ 22790 h 281082"/>
                        <a:gd name="connsiteX11" fmla="*/ 72170 w 106355"/>
                        <a:gd name="connsiteY11" fmla="*/ 7597 h 281082"/>
                        <a:gd name="connsiteX12" fmla="*/ 72170 w 106355"/>
                        <a:gd name="connsiteY12" fmla="*/ 0 h 281082"/>
                        <a:gd name="connsiteX13" fmla="*/ 79766 w 106355"/>
                        <a:gd name="connsiteY13" fmla="*/ 0 h 281082"/>
                        <a:gd name="connsiteX14" fmla="*/ 87363 w 106355"/>
                        <a:gd name="connsiteY14" fmla="*/ 15194 h 281082"/>
                        <a:gd name="connsiteX15" fmla="*/ 106355 w 106355"/>
                        <a:gd name="connsiteY15" fmla="*/ 79767 h 2810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06355" h="281082">
                          <a:moveTo>
                            <a:pt x="106355" y="79767"/>
                          </a:moveTo>
                          <a:cubicBezTo>
                            <a:pt x="106355" y="106355"/>
                            <a:pt x="98759" y="132944"/>
                            <a:pt x="87363" y="163332"/>
                          </a:cubicBezTo>
                          <a:cubicBezTo>
                            <a:pt x="75968" y="193719"/>
                            <a:pt x="56976" y="220308"/>
                            <a:pt x="34186" y="254493"/>
                          </a:cubicBezTo>
                          <a:cubicBezTo>
                            <a:pt x="30387" y="258292"/>
                            <a:pt x="30387" y="262090"/>
                            <a:pt x="26589" y="265889"/>
                          </a:cubicBezTo>
                          <a:cubicBezTo>
                            <a:pt x="22790" y="269687"/>
                            <a:pt x="18992" y="277284"/>
                            <a:pt x="15194" y="281082"/>
                          </a:cubicBezTo>
                          <a:cubicBezTo>
                            <a:pt x="11395" y="281082"/>
                            <a:pt x="3798" y="281082"/>
                            <a:pt x="0" y="281082"/>
                          </a:cubicBezTo>
                          <a:cubicBezTo>
                            <a:pt x="3798" y="273485"/>
                            <a:pt x="11395" y="265889"/>
                            <a:pt x="15194" y="258292"/>
                          </a:cubicBezTo>
                          <a:cubicBezTo>
                            <a:pt x="18992" y="254493"/>
                            <a:pt x="18992" y="250695"/>
                            <a:pt x="22790" y="250695"/>
                          </a:cubicBezTo>
                          <a:cubicBezTo>
                            <a:pt x="45581" y="216509"/>
                            <a:pt x="60774" y="189920"/>
                            <a:pt x="72170" y="159533"/>
                          </a:cubicBezTo>
                          <a:cubicBezTo>
                            <a:pt x="83565" y="129146"/>
                            <a:pt x="91162" y="106355"/>
                            <a:pt x="91162" y="83565"/>
                          </a:cubicBezTo>
                          <a:cubicBezTo>
                            <a:pt x="91162" y="60775"/>
                            <a:pt x="87363" y="37984"/>
                            <a:pt x="79766" y="22790"/>
                          </a:cubicBezTo>
                          <a:cubicBezTo>
                            <a:pt x="75968" y="18992"/>
                            <a:pt x="75968" y="15194"/>
                            <a:pt x="72170" y="7597"/>
                          </a:cubicBezTo>
                          <a:cubicBezTo>
                            <a:pt x="68371" y="3798"/>
                            <a:pt x="72170" y="0"/>
                            <a:pt x="72170" y="0"/>
                          </a:cubicBezTo>
                          <a:cubicBezTo>
                            <a:pt x="75968" y="0"/>
                            <a:pt x="79766" y="0"/>
                            <a:pt x="79766" y="0"/>
                          </a:cubicBezTo>
                          <a:cubicBezTo>
                            <a:pt x="83565" y="3798"/>
                            <a:pt x="87363" y="11395"/>
                            <a:pt x="87363" y="15194"/>
                          </a:cubicBezTo>
                          <a:cubicBezTo>
                            <a:pt x="102557" y="34186"/>
                            <a:pt x="106355" y="56976"/>
                            <a:pt x="106355" y="79767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88" name="Freeform: Shape 1787">
                      <a:extLst>
                        <a:ext uri="{FF2B5EF4-FFF2-40B4-BE49-F238E27FC236}">
                          <a16:creationId xmlns:a16="http://schemas.microsoft.com/office/drawing/2014/main" id="{B1FB803B-32DF-6E86-9836-1B45E0EDD9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68676" y="2106137"/>
                      <a:ext cx="176414" cy="463405"/>
                    </a:xfrm>
                    <a:custGeom>
                      <a:avLst/>
                      <a:gdLst>
                        <a:gd name="connsiteX0" fmla="*/ 146028 w 176414"/>
                        <a:gd name="connsiteY0" fmla="*/ 463406 h 463405"/>
                        <a:gd name="connsiteX1" fmla="*/ 142229 w 176414"/>
                        <a:gd name="connsiteY1" fmla="*/ 459607 h 463405"/>
                        <a:gd name="connsiteX2" fmla="*/ 111842 w 176414"/>
                        <a:gd name="connsiteY2" fmla="*/ 315268 h 463405"/>
                        <a:gd name="connsiteX3" fmla="*/ 127036 w 176414"/>
                        <a:gd name="connsiteY3" fmla="*/ 273485 h 463405"/>
                        <a:gd name="connsiteX4" fmla="*/ 130834 w 176414"/>
                        <a:gd name="connsiteY4" fmla="*/ 265889 h 463405"/>
                        <a:gd name="connsiteX5" fmla="*/ 165020 w 176414"/>
                        <a:gd name="connsiteY5" fmla="*/ 140541 h 463405"/>
                        <a:gd name="connsiteX6" fmla="*/ 119439 w 176414"/>
                        <a:gd name="connsiteY6" fmla="*/ 26589 h 463405"/>
                        <a:gd name="connsiteX7" fmla="*/ 96648 w 176414"/>
                        <a:gd name="connsiteY7" fmla="*/ 11395 h 463405"/>
                        <a:gd name="connsiteX8" fmla="*/ 66261 w 176414"/>
                        <a:gd name="connsiteY8" fmla="*/ 7597 h 463405"/>
                        <a:gd name="connsiteX9" fmla="*/ 28277 w 176414"/>
                        <a:gd name="connsiteY9" fmla="*/ 11395 h 463405"/>
                        <a:gd name="connsiteX10" fmla="*/ 9285 w 176414"/>
                        <a:gd name="connsiteY10" fmla="*/ 22790 h 463405"/>
                        <a:gd name="connsiteX11" fmla="*/ 1688 w 176414"/>
                        <a:gd name="connsiteY11" fmla="*/ 22790 h 463405"/>
                        <a:gd name="connsiteX12" fmla="*/ 1688 w 176414"/>
                        <a:gd name="connsiteY12" fmla="*/ 15194 h 463405"/>
                        <a:gd name="connsiteX13" fmla="*/ 24479 w 176414"/>
                        <a:gd name="connsiteY13" fmla="*/ 3798 h 463405"/>
                        <a:gd name="connsiteX14" fmla="*/ 66261 w 176414"/>
                        <a:gd name="connsiteY14" fmla="*/ 0 h 463405"/>
                        <a:gd name="connsiteX15" fmla="*/ 100447 w 176414"/>
                        <a:gd name="connsiteY15" fmla="*/ 3798 h 463405"/>
                        <a:gd name="connsiteX16" fmla="*/ 127036 w 176414"/>
                        <a:gd name="connsiteY16" fmla="*/ 18992 h 463405"/>
                        <a:gd name="connsiteX17" fmla="*/ 176415 w 176414"/>
                        <a:gd name="connsiteY17" fmla="*/ 144339 h 463405"/>
                        <a:gd name="connsiteX18" fmla="*/ 142229 w 176414"/>
                        <a:gd name="connsiteY18" fmla="*/ 273485 h 463405"/>
                        <a:gd name="connsiteX19" fmla="*/ 138431 w 176414"/>
                        <a:gd name="connsiteY19" fmla="*/ 281082 h 463405"/>
                        <a:gd name="connsiteX20" fmla="*/ 123237 w 176414"/>
                        <a:gd name="connsiteY20" fmla="*/ 319066 h 463405"/>
                        <a:gd name="connsiteX21" fmla="*/ 153625 w 176414"/>
                        <a:gd name="connsiteY21" fmla="*/ 452010 h 463405"/>
                        <a:gd name="connsiteX22" fmla="*/ 146028 w 176414"/>
                        <a:gd name="connsiteY22" fmla="*/ 463406 h 463405"/>
                        <a:gd name="connsiteX23" fmla="*/ 146028 w 176414"/>
                        <a:gd name="connsiteY23" fmla="*/ 463406 h 4634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176414" h="463405">
                          <a:moveTo>
                            <a:pt x="146028" y="463406"/>
                          </a:moveTo>
                          <a:cubicBezTo>
                            <a:pt x="142229" y="463406"/>
                            <a:pt x="142229" y="463406"/>
                            <a:pt x="142229" y="459607"/>
                          </a:cubicBezTo>
                          <a:cubicBezTo>
                            <a:pt x="111842" y="414026"/>
                            <a:pt x="100447" y="360849"/>
                            <a:pt x="111842" y="315268"/>
                          </a:cubicBezTo>
                          <a:cubicBezTo>
                            <a:pt x="115640" y="300074"/>
                            <a:pt x="119439" y="288679"/>
                            <a:pt x="127036" y="273485"/>
                          </a:cubicBezTo>
                          <a:lnTo>
                            <a:pt x="130834" y="265889"/>
                          </a:lnTo>
                          <a:cubicBezTo>
                            <a:pt x="146028" y="231703"/>
                            <a:pt x="161221" y="186122"/>
                            <a:pt x="165020" y="140541"/>
                          </a:cubicBezTo>
                          <a:cubicBezTo>
                            <a:pt x="165020" y="94960"/>
                            <a:pt x="149826" y="53178"/>
                            <a:pt x="119439" y="26589"/>
                          </a:cubicBezTo>
                          <a:cubicBezTo>
                            <a:pt x="111842" y="18992"/>
                            <a:pt x="104245" y="15194"/>
                            <a:pt x="96648" y="11395"/>
                          </a:cubicBezTo>
                          <a:cubicBezTo>
                            <a:pt x="89052" y="7597"/>
                            <a:pt x="77656" y="7597"/>
                            <a:pt x="66261" y="7597"/>
                          </a:cubicBezTo>
                          <a:cubicBezTo>
                            <a:pt x="54866" y="7597"/>
                            <a:pt x="39672" y="7597"/>
                            <a:pt x="28277" y="11395"/>
                          </a:cubicBezTo>
                          <a:cubicBezTo>
                            <a:pt x="20680" y="15194"/>
                            <a:pt x="16882" y="18992"/>
                            <a:pt x="9285" y="22790"/>
                          </a:cubicBezTo>
                          <a:cubicBezTo>
                            <a:pt x="5487" y="26589"/>
                            <a:pt x="1688" y="22790"/>
                            <a:pt x="1688" y="22790"/>
                          </a:cubicBezTo>
                          <a:cubicBezTo>
                            <a:pt x="-2110" y="18992"/>
                            <a:pt x="1688" y="15194"/>
                            <a:pt x="1688" y="15194"/>
                          </a:cubicBezTo>
                          <a:cubicBezTo>
                            <a:pt x="9285" y="11395"/>
                            <a:pt x="16882" y="7597"/>
                            <a:pt x="24479" y="3798"/>
                          </a:cubicBezTo>
                          <a:cubicBezTo>
                            <a:pt x="39672" y="0"/>
                            <a:pt x="54866" y="0"/>
                            <a:pt x="66261" y="0"/>
                          </a:cubicBezTo>
                          <a:cubicBezTo>
                            <a:pt x="77656" y="0"/>
                            <a:pt x="89052" y="0"/>
                            <a:pt x="100447" y="3798"/>
                          </a:cubicBezTo>
                          <a:cubicBezTo>
                            <a:pt x="108044" y="7597"/>
                            <a:pt x="119439" y="11395"/>
                            <a:pt x="127036" y="18992"/>
                          </a:cubicBezTo>
                          <a:cubicBezTo>
                            <a:pt x="157423" y="45581"/>
                            <a:pt x="176415" y="91162"/>
                            <a:pt x="176415" y="144339"/>
                          </a:cubicBezTo>
                          <a:cubicBezTo>
                            <a:pt x="176415" y="193719"/>
                            <a:pt x="157423" y="239300"/>
                            <a:pt x="142229" y="273485"/>
                          </a:cubicBezTo>
                          <a:lnTo>
                            <a:pt x="138431" y="281082"/>
                          </a:lnTo>
                          <a:cubicBezTo>
                            <a:pt x="134632" y="292477"/>
                            <a:pt x="127036" y="307671"/>
                            <a:pt x="123237" y="319066"/>
                          </a:cubicBezTo>
                          <a:cubicBezTo>
                            <a:pt x="111842" y="360849"/>
                            <a:pt x="123237" y="410228"/>
                            <a:pt x="153625" y="452010"/>
                          </a:cubicBezTo>
                          <a:cubicBezTo>
                            <a:pt x="153625" y="455809"/>
                            <a:pt x="149826" y="459607"/>
                            <a:pt x="146028" y="463406"/>
                          </a:cubicBezTo>
                          <a:cubicBezTo>
                            <a:pt x="146028" y="463406"/>
                            <a:pt x="146028" y="463406"/>
                            <a:pt x="146028" y="463406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89" name="Freeform: Shape 1788">
                      <a:extLst>
                        <a:ext uri="{FF2B5EF4-FFF2-40B4-BE49-F238E27FC236}">
                          <a16:creationId xmlns:a16="http://schemas.microsoft.com/office/drawing/2014/main" id="{92F1340B-801B-7F99-C556-BAEBFC0C0F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98046" y="1878233"/>
                      <a:ext cx="47480" cy="193718"/>
                    </a:xfrm>
                    <a:custGeom>
                      <a:avLst/>
                      <a:gdLst>
                        <a:gd name="connsiteX0" fmla="*/ 41782 w 47480"/>
                        <a:gd name="connsiteY0" fmla="*/ 182324 h 193718"/>
                        <a:gd name="connsiteX1" fmla="*/ 30387 w 47480"/>
                        <a:gd name="connsiteY1" fmla="*/ 193719 h 193718"/>
                        <a:gd name="connsiteX2" fmla="*/ 30387 w 47480"/>
                        <a:gd name="connsiteY2" fmla="*/ 193719 h 193718"/>
                        <a:gd name="connsiteX3" fmla="*/ 26589 w 47480"/>
                        <a:gd name="connsiteY3" fmla="*/ 186122 h 193718"/>
                        <a:gd name="connsiteX4" fmla="*/ 30387 w 47480"/>
                        <a:gd name="connsiteY4" fmla="*/ 182324 h 193718"/>
                        <a:gd name="connsiteX5" fmla="*/ 30387 w 47480"/>
                        <a:gd name="connsiteY5" fmla="*/ 178525 h 193718"/>
                        <a:gd name="connsiteX6" fmla="*/ 30387 w 47480"/>
                        <a:gd name="connsiteY6" fmla="*/ 87363 h 193718"/>
                        <a:gd name="connsiteX7" fmla="*/ 0 w 47480"/>
                        <a:gd name="connsiteY7" fmla="*/ 7597 h 193718"/>
                        <a:gd name="connsiteX8" fmla="*/ 3798 w 47480"/>
                        <a:gd name="connsiteY8" fmla="*/ 3798 h 193718"/>
                        <a:gd name="connsiteX9" fmla="*/ 7597 w 47480"/>
                        <a:gd name="connsiteY9" fmla="*/ 0 h 193718"/>
                        <a:gd name="connsiteX10" fmla="*/ 41782 w 47480"/>
                        <a:gd name="connsiteY10" fmla="*/ 87363 h 193718"/>
                        <a:gd name="connsiteX11" fmla="*/ 41782 w 47480"/>
                        <a:gd name="connsiteY11" fmla="*/ 182324 h 1937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47480" h="193718">
                          <a:moveTo>
                            <a:pt x="41782" y="182324"/>
                          </a:moveTo>
                          <a:cubicBezTo>
                            <a:pt x="41782" y="189920"/>
                            <a:pt x="37984" y="193719"/>
                            <a:pt x="30387" y="193719"/>
                          </a:cubicBezTo>
                          <a:cubicBezTo>
                            <a:pt x="30387" y="193719"/>
                            <a:pt x="30387" y="193719"/>
                            <a:pt x="30387" y="193719"/>
                          </a:cubicBezTo>
                          <a:cubicBezTo>
                            <a:pt x="26589" y="193719"/>
                            <a:pt x="26589" y="189920"/>
                            <a:pt x="26589" y="186122"/>
                          </a:cubicBezTo>
                          <a:cubicBezTo>
                            <a:pt x="26589" y="182324"/>
                            <a:pt x="30387" y="182324"/>
                            <a:pt x="30387" y="182324"/>
                          </a:cubicBezTo>
                          <a:cubicBezTo>
                            <a:pt x="30387" y="182324"/>
                            <a:pt x="30387" y="182324"/>
                            <a:pt x="30387" y="178525"/>
                          </a:cubicBezTo>
                          <a:cubicBezTo>
                            <a:pt x="34186" y="144339"/>
                            <a:pt x="37984" y="113952"/>
                            <a:pt x="30387" y="87363"/>
                          </a:cubicBezTo>
                          <a:cubicBezTo>
                            <a:pt x="26589" y="56976"/>
                            <a:pt x="15194" y="30387"/>
                            <a:pt x="0" y="7597"/>
                          </a:cubicBezTo>
                          <a:cubicBezTo>
                            <a:pt x="0" y="7597"/>
                            <a:pt x="3798" y="3798"/>
                            <a:pt x="3798" y="3798"/>
                          </a:cubicBezTo>
                          <a:cubicBezTo>
                            <a:pt x="7597" y="3798"/>
                            <a:pt x="7597" y="0"/>
                            <a:pt x="7597" y="0"/>
                          </a:cubicBezTo>
                          <a:cubicBezTo>
                            <a:pt x="26589" y="22790"/>
                            <a:pt x="37984" y="53178"/>
                            <a:pt x="41782" y="87363"/>
                          </a:cubicBezTo>
                          <a:cubicBezTo>
                            <a:pt x="49379" y="117751"/>
                            <a:pt x="49379" y="148138"/>
                            <a:pt x="41782" y="182324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90" name="Freeform: Shape 1789">
                      <a:extLst>
                        <a:ext uri="{FF2B5EF4-FFF2-40B4-BE49-F238E27FC236}">
                          <a16:creationId xmlns:a16="http://schemas.microsoft.com/office/drawing/2014/main" id="{CE4A8B95-C01F-3AF9-BC0C-89833E96E9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11353" y="1722498"/>
                      <a:ext cx="69091" cy="182323"/>
                    </a:xfrm>
                    <a:custGeom>
                      <a:avLst/>
                      <a:gdLst>
                        <a:gd name="connsiteX0" fmla="*/ 69091 w 69091"/>
                        <a:gd name="connsiteY0" fmla="*/ 7597 h 182323"/>
                        <a:gd name="connsiteX1" fmla="*/ 38704 w 69091"/>
                        <a:gd name="connsiteY1" fmla="*/ 49379 h 182323"/>
                        <a:gd name="connsiteX2" fmla="*/ 12115 w 69091"/>
                        <a:gd name="connsiteY2" fmla="*/ 174727 h 182323"/>
                        <a:gd name="connsiteX3" fmla="*/ 8317 w 69091"/>
                        <a:gd name="connsiteY3" fmla="*/ 182324 h 182323"/>
                        <a:gd name="connsiteX4" fmla="*/ 8317 w 69091"/>
                        <a:gd name="connsiteY4" fmla="*/ 182324 h 182323"/>
                        <a:gd name="connsiteX5" fmla="*/ 720 w 69091"/>
                        <a:gd name="connsiteY5" fmla="*/ 178525 h 182323"/>
                        <a:gd name="connsiteX6" fmla="*/ 31107 w 69091"/>
                        <a:gd name="connsiteY6" fmla="*/ 45581 h 182323"/>
                        <a:gd name="connsiteX7" fmla="*/ 65293 w 69091"/>
                        <a:gd name="connsiteY7" fmla="*/ 0 h 182323"/>
                        <a:gd name="connsiteX8" fmla="*/ 69091 w 69091"/>
                        <a:gd name="connsiteY8" fmla="*/ 7597 h 1823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9091" h="182323">
                          <a:moveTo>
                            <a:pt x="69091" y="7597"/>
                          </a:moveTo>
                          <a:cubicBezTo>
                            <a:pt x="57696" y="18992"/>
                            <a:pt x="46301" y="30387"/>
                            <a:pt x="38704" y="49379"/>
                          </a:cubicBezTo>
                          <a:cubicBezTo>
                            <a:pt x="15913" y="91162"/>
                            <a:pt x="8317" y="132944"/>
                            <a:pt x="12115" y="174727"/>
                          </a:cubicBezTo>
                          <a:cubicBezTo>
                            <a:pt x="12115" y="178525"/>
                            <a:pt x="8317" y="182324"/>
                            <a:pt x="8317" y="182324"/>
                          </a:cubicBezTo>
                          <a:cubicBezTo>
                            <a:pt x="8317" y="182324"/>
                            <a:pt x="8317" y="182324"/>
                            <a:pt x="8317" y="182324"/>
                          </a:cubicBezTo>
                          <a:cubicBezTo>
                            <a:pt x="4518" y="182324"/>
                            <a:pt x="4518" y="178525"/>
                            <a:pt x="720" y="178525"/>
                          </a:cubicBezTo>
                          <a:cubicBezTo>
                            <a:pt x="-3079" y="132944"/>
                            <a:pt x="8317" y="87363"/>
                            <a:pt x="31107" y="45581"/>
                          </a:cubicBezTo>
                          <a:cubicBezTo>
                            <a:pt x="42502" y="26589"/>
                            <a:pt x="53897" y="11395"/>
                            <a:pt x="65293" y="0"/>
                          </a:cubicBezTo>
                          <a:cubicBezTo>
                            <a:pt x="65293" y="0"/>
                            <a:pt x="65293" y="3798"/>
                            <a:pt x="69091" y="7597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91" name="Freeform: Shape 1790">
                      <a:extLst>
                        <a:ext uri="{FF2B5EF4-FFF2-40B4-BE49-F238E27FC236}">
                          <a16:creationId xmlns:a16="http://schemas.microsoft.com/office/drawing/2014/main" id="{FEC9AD8A-F0F2-F882-88C1-5D5C912FE7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66045" y="1695909"/>
                      <a:ext cx="342241" cy="869835"/>
                    </a:xfrm>
                    <a:custGeom>
                      <a:avLst/>
                      <a:gdLst>
                        <a:gd name="connsiteX0" fmla="*/ 339746 w 342241"/>
                        <a:gd name="connsiteY0" fmla="*/ 744488 h 869835"/>
                        <a:gd name="connsiteX1" fmla="*/ 248585 w 342241"/>
                        <a:gd name="connsiteY1" fmla="*/ 858440 h 869835"/>
                        <a:gd name="connsiteX2" fmla="*/ 184012 w 342241"/>
                        <a:gd name="connsiteY2" fmla="*/ 869835 h 869835"/>
                        <a:gd name="connsiteX3" fmla="*/ 104245 w 342241"/>
                        <a:gd name="connsiteY3" fmla="*/ 858440 h 869835"/>
                        <a:gd name="connsiteX4" fmla="*/ 16882 w 342241"/>
                        <a:gd name="connsiteY4" fmla="*/ 812859 h 869835"/>
                        <a:gd name="connsiteX5" fmla="*/ 1688 w 342241"/>
                        <a:gd name="connsiteY5" fmla="*/ 797666 h 869835"/>
                        <a:gd name="connsiteX6" fmla="*/ 1688 w 342241"/>
                        <a:gd name="connsiteY6" fmla="*/ 790069 h 869835"/>
                        <a:gd name="connsiteX7" fmla="*/ 9285 w 342241"/>
                        <a:gd name="connsiteY7" fmla="*/ 790069 h 869835"/>
                        <a:gd name="connsiteX8" fmla="*/ 20680 w 342241"/>
                        <a:gd name="connsiteY8" fmla="*/ 805262 h 869835"/>
                        <a:gd name="connsiteX9" fmla="*/ 104245 w 342241"/>
                        <a:gd name="connsiteY9" fmla="*/ 847045 h 869835"/>
                        <a:gd name="connsiteX10" fmla="*/ 240988 w 342241"/>
                        <a:gd name="connsiteY10" fmla="*/ 847045 h 869835"/>
                        <a:gd name="connsiteX11" fmla="*/ 328351 w 342241"/>
                        <a:gd name="connsiteY11" fmla="*/ 744488 h 869835"/>
                        <a:gd name="connsiteX12" fmla="*/ 290367 w 342241"/>
                        <a:gd name="connsiteY12" fmla="*/ 615342 h 869835"/>
                        <a:gd name="connsiteX13" fmla="*/ 203004 w 342241"/>
                        <a:gd name="connsiteY13" fmla="*/ 554567 h 869835"/>
                        <a:gd name="connsiteX14" fmla="*/ 111842 w 342241"/>
                        <a:gd name="connsiteY14" fmla="*/ 489995 h 869835"/>
                        <a:gd name="connsiteX15" fmla="*/ 62463 w 342241"/>
                        <a:gd name="connsiteY15" fmla="*/ 357050 h 869835"/>
                        <a:gd name="connsiteX16" fmla="*/ 62463 w 342241"/>
                        <a:gd name="connsiteY16" fmla="*/ 341857 h 869835"/>
                        <a:gd name="connsiteX17" fmla="*/ 62463 w 342241"/>
                        <a:gd name="connsiteY17" fmla="*/ 338058 h 869835"/>
                        <a:gd name="connsiteX18" fmla="*/ 77656 w 342241"/>
                        <a:gd name="connsiteY18" fmla="*/ 216509 h 869835"/>
                        <a:gd name="connsiteX19" fmla="*/ 142229 w 342241"/>
                        <a:gd name="connsiteY19" fmla="*/ 0 h 869835"/>
                        <a:gd name="connsiteX20" fmla="*/ 153624 w 342241"/>
                        <a:gd name="connsiteY20" fmla="*/ 0 h 869835"/>
                        <a:gd name="connsiteX21" fmla="*/ 89052 w 342241"/>
                        <a:gd name="connsiteY21" fmla="*/ 220308 h 869835"/>
                        <a:gd name="connsiteX22" fmla="*/ 73858 w 342241"/>
                        <a:gd name="connsiteY22" fmla="*/ 341857 h 869835"/>
                        <a:gd name="connsiteX23" fmla="*/ 73858 w 342241"/>
                        <a:gd name="connsiteY23" fmla="*/ 357050 h 869835"/>
                        <a:gd name="connsiteX24" fmla="*/ 73858 w 342241"/>
                        <a:gd name="connsiteY24" fmla="*/ 364647 h 869835"/>
                        <a:gd name="connsiteX25" fmla="*/ 119439 w 342241"/>
                        <a:gd name="connsiteY25" fmla="*/ 489995 h 869835"/>
                        <a:gd name="connsiteX26" fmla="*/ 206802 w 342241"/>
                        <a:gd name="connsiteY26" fmla="*/ 550769 h 869835"/>
                        <a:gd name="connsiteX27" fmla="*/ 297964 w 342241"/>
                        <a:gd name="connsiteY27" fmla="*/ 611544 h 869835"/>
                        <a:gd name="connsiteX28" fmla="*/ 332150 w 342241"/>
                        <a:gd name="connsiteY28" fmla="*/ 676117 h 869835"/>
                        <a:gd name="connsiteX29" fmla="*/ 335948 w 342241"/>
                        <a:gd name="connsiteY29" fmla="*/ 687512 h 869835"/>
                        <a:gd name="connsiteX30" fmla="*/ 339746 w 342241"/>
                        <a:gd name="connsiteY30" fmla="*/ 744488 h 8698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342241" h="869835">
                          <a:moveTo>
                            <a:pt x="339746" y="744488"/>
                          </a:moveTo>
                          <a:cubicBezTo>
                            <a:pt x="328351" y="793867"/>
                            <a:pt x="294166" y="839448"/>
                            <a:pt x="248585" y="858440"/>
                          </a:cubicBezTo>
                          <a:cubicBezTo>
                            <a:pt x="229593" y="866037"/>
                            <a:pt x="206802" y="869835"/>
                            <a:pt x="184012" y="869835"/>
                          </a:cubicBezTo>
                          <a:cubicBezTo>
                            <a:pt x="161221" y="869835"/>
                            <a:pt x="134632" y="866037"/>
                            <a:pt x="104245" y="858440"/>
                          </a:cubicBezTo>
                          <a:cubicBezTo>
                            <a:pt x="66261" y="847045"/>
                            <a:pt x="35874" y="831851"/>
                            <a:pt x="16882" y="812859"/>
                          </a:cubicBezTo>
                          <a:cubicBezTo>
                            <a:pt x="13083" y="809061"/>
                            <a:pt x="9285" y="805262"/>
                            <a:pt x="1688" y="797666"/>
                          </a:cubicBezTo>
                          <a:cubicBezTo>
                            <a:pt x="-2110" y="793867"/>
                            <a:pt x="1688" y="790069"/>
                            <a:pt x="1688" y="790069"/>
                          </a:cubicBezTo>
                          <a:cubicBezTo>
                            <a:pt x="5487" y="786270"/>
                            <a:pt x="9285" y="790069"/>
                            <a:pt x="9285" y="790069"/>
                          </a:cubicBezTo>
                          <a:cubicBezTo>
                            <a:pt x="13083" y="793867"/>
                            <a:pt x="16882" y="797666"/>
                            <a:pt x="20680" y="805262"/>
                          </a:cubicBezTo>
                          <a:cubicBezTo>
                            <a:pt x="39672" y="824254"/>
                            <a:pt x="66261" y="835650"/>
                            <a:pt x="104245" y="847045"/>
                          </a:cubicBezTo>
                          <a:cubicBezTo>
                            <a:pt x="161221" y="862238"/>
                            <a:pt x="203004" y="862238"/>
                            <a:pt x="240988" y="847045"/>
                          </a:cubicBezTo>
                          <a:cubicBezTo>
                            <a:pt x="282770" y="828053"/>
                            <a:pt x="316956" y="790069"/>
                            <a:pt x="328351" y="744488"/>
                          </a:cubicBezTo>
                          <a:cubicBezTo>
                            <a:pt x="335948" y="698907"/>
                            <a:pt x="324553" y="649528"/>
                            <a:pt x="290367" y="615342"/>
                          </a:cubicBezTo>
                          <a:cubicBezTo>
                            <a:pt x="267577" y="588753"/>
                            <a:pt x="233391" y="573560"/>
                            <a:pt x="203004" y="554567"/>
                          </a:cubicBezTo>
                          <a:cubicBezTo>
                            <a:pt x="168818" y="535575"/>
                            <a:pt x="138431" y="520382"/>
                            <a:pt x="111842" y="489995"/>
                          </a:cubicBezTo>
                          <a:cubicBezTo>
                            <a:pt x="81455" y="455809"/>
                            <a:pt x="66261" y="410228"/>
                            <a:pt x="62463" y="357050"/>
                          </a:cubicBezTo>
                          <a:cubicBezTo>
                            <a:pt x="62463" y="353252"/>
                            <a:pt x="62463" y="345655"/>
                            <a:pt x="62463" y="341857"/>
                          </a:cubicBezTo>
                          <a:cubicBezTo>
                            <a:pt x="62463" y="341857"/>
                            <a:pt x="62463" y="338058"/>
                            <a:pt x="62463" y="338058"/>
                          </a:cubicBezTo>
                          <a:cubicBezTo>
                            <a:pt x="62463" y="296276"/>
                            <a:pt x="70060" y="254493"/>
                            <a:pt x="77656" y="216509"/>
                          </a:cubicBezTo>
                          <a:cubicBezTo>
                            <a:pt x="92850" y="144339"/>
                            <a:pt x="111842" y="72170"/>
                            <a:pt x="142229" y="0"/>
                          </a:cubicBezTo>
                          <a:cubicBezTo>
                            <a:pt x="146028" y="0"/>
                            <a:pt x="149826" y="0"/>
                            <a:pt x="153624" y="0"/>
                          </a:cubicBezTo>
                          <a:cubicBezTo>
                            <a:pt x="123237" y="72170"/>
                            <a:pt x="104245" y="148138"/>
                            <a:pt x="89052" y="220308"/>
                          </a:cubicBezTo>
                          <a:cubicBezTo>
                            <a:pt x="81455" y="258292"/>
                            <a:pt x="73858" y="300074"/>
                            <a:pt x="73858" y="341857"/>
                          </a:cubicBezTo>
                          <a:cubicBezTo>
                            <a:pt x="73858" y="345655"/>
                            <a:pt x="73858" y="349453"/>
                            <a:pt x="73858" y="357050"/>
                          </a:cubicBezTo>
                          <a:cubicBezTo>
                            <a:pt x="73858" y="360849"/>
                            <a:pt x="73858" y="360849"/>
                            <a:pt x="73858" y="364647"/>
                          </a:cubicBezTo>
                          <a:cubicBezTo>
                            <a:pt x="77656" y="414026"/>
                            <a:pt x="92850" y="459607"/>
                            <a:pt x="119439" y="489995"/>
                          </a:cubicBezTo>
                          <a:cubicBezTo>
                            <a:pt x="142229" y="516583"/>
                            <a:pt x="176415" y="535575"/>
                            <a:pt x="206802" y="550769"/>
                          </a:cubicBezTo>
                          <a:cubicBezTo>
                            <a:pt x="237189" y="569761"/>
                            <a:pt x="271375" y="584955"/>
                            <a:pt x="297964" y="611544"/>
                          </a:cubicBezTo>
                          <a:cubicBezTo>
                            <a:pt x="313158" y="630536"/>
                            <a:pt x="328351" y="653326"/>
                            <a:pt x="332150" y="676117"/>
                          </a:cubicBezTo>
                          <a:cubicBezTo>
                            <a:pt x="332150" y="679915"/>
                            <a:pt x="335948" y="683713"/>
                            <a:pt x="335948" y="687512"/>
                          </a:cubicBezTo>
                          <a:cubicBezTo>
                            <a:pt x="343545" y="702705"/>
                            <a:pt x="343545" y="725496"/>
                            <a:pt x="339746" y="744488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92" name="Freeform: Shape 1791">
                      <a:extLst>
                        <a:ext uri="{FF2B5EF4-FFF2-40B4-BE49-F238E27FC236}">
                          <a16:creationId xmlns:a16="http://schemas.microsoft.com/office/drawing/2014/main" id="{0D78FE1A-CFAD-A5C3-60D8-F38F35FC71A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25659" y="1756684"/>
                      <a:ext cx="194634" cy="296275"/>
                    </a:xfrm>
                    <a:custGeom>
                      <a:avLst/>
                      <a:gdLst>
                        <a:gd name="connsiteX0" fmla="*/ 44631 w 194634"/>
                        <a:gd name="connsiteY0" fmla="*/ 296276 h 296275"/>
                        <a:gd name="connsiteX1" fmla="*/ 2849 w 194634"/>
                        <a:gd name="connsiteY1" fmla="*/ 281082 h 296275"/>
                        <a:gd name="connsiteX2" fmla="*/ 2849 w 194634"/>
                        <a:gd name="connsiteY2" fmla="*/ 273485 h 296275"/>
                        <a:gd name="connsiteX3" fmla="*/ 10446 w 194634"/>
                        <a:gd name="connsiteY3" fmla="*/ 273485 h 296275"/>
                        <a:gd name="connsiteX4" fmla="*/ 78817 w 194634"/>
                        <a:gd name="connsiteY4" fmla="*/ 277284 h 296275"/>
                        <a:gd name="connsiteX5" fmla="*/ 131995 w 194634"/>
                        <a:gd name="connsiteY5" fmla="*/ 224106 h 296275"/>
                        <a:gd name="connsiteX6" fmla="*/ 181374 w 194634"/>
                        <a:gd name="connsiteY6" fmla="*/ 7597 h 296275"/>
                        <a:gd name="connsiteX7" fmla="*/ 185172 w 194634"/>
                        <a:gd name="connsiteY7" fmla="*/ 0 h 296275"/>
                        <a:gd name="connsiteX8" fmla="*/ 192769 w 194634"/>
                        <a:gd name="connsiteY8" fmla="*/ 3798 h 296275"/>
                        <a:gd name="connsiteX9" fmla="*/ 139591 w 194634"/>
                        <a:gd name="connsiteY9" fmla="*/ 227904 h 296275"/>
                        <a:gd name="connsiteX10" fmla="*/ 82615 w 194634"/>
                        <a:gd name="connsiteY10" fmla="*/ 284881 h 296275"/>
                        <a:gd name="connsiteX11" fmla="*/ 44631 w 194634"/>
                        <a:gd name="connsiteY11" fmla="*/ 296276 h 2962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94634" h="296275">
                          <a:moveTo>
                            <a:pt x="44631" y="296276"/>
                          </a:moveTo>
                          <a:cubicBezTo>
                            <a:pt x="29438" y="296276"/>
                            <a:pt x="14244" y="292477"/>
                            <a:pt x="2849" y="281082"/>
                          </a:cubicBezTo>
                          <a:cubicBezTo>
                            <a:pt x="-950" y="277284"/>
                            <a:pt x="-950" y="273485"/>
                            <a:pt x="2849" y="273485"/>
                          </a:cubicBezTo>
                          <a:cubicBezTo>
                            <a:pt x="6647" y="269687"/>
                            <a:pt x="10446" y="269687"/>
                            <a:pt x="10446" y="273485"/>
                          </a:cubicBezTo>
                          <a:cubicBezTo>
                            <a:pt x="29438" y="288679"/>
                            <a:pt x="56026" y="288679"/>
                            <a:pt x="78817" y="277284"/>
                          </a:cubicBezTo>
                          <a:cubicBezTo>
                            <a:pt x="97809" y="269687"/>
                            <a:pt x="113003" y="250695"/>
                            <a:pt x="131995" y="224106"/>
                          </a:cubicBezTo>
                          <a:cubicBezTo>
                            <a:pt x="173777" y="159533"/>
                            <a:pt x="192769" y="79767"/>
                            <a:pt x="181374" y="7597"/>
                          </a:cubicBezTo>
                          <a:cubicBezTo>
                            <a:pt x="181374" y="3798"/>
                            <a:pt x="185172" y="0"/>
                            <a:pt x="185172" y="0"/>
                          </a:cubicBezTo>
                          <a:cubicBezTo>
                            <a:pt x="188971" y="0"/>
                            <a:pt x="192769" y="3798"/>
                            <a:pt x="192769" y="3798"/>
                          </a:cubicBezTo>
                          <a:cubicBezTo>
                            <a:pt x="200366" y="83565"/>
                            <a:pt x="185172" y="163332"/>
                            <a:pt x="139591" y="227904"/>
                          </a:cubicBezTo>
                          <a:cubicBezTo>
                            <a:pt x="120599" y="254493"/>
                            <a:pt x="105406" y="273485"/>
                            <a:pt x="82615" y="284881"/>
                          </a:cubicBezTo>
                          <a:cubicBezTo>
                            <a:pt x="71220" y="292477"/>
                            <a:pt x="59825" y="296276"/>
                            <a:pt x="44631" y="296276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93" name="Freeform: Shape 1792">
                      <a:extLst>
                        <a:ext uri="{FF2B5EF4-FFF2-40B4-BE49-F238E27FC236}">
                          <a16:creationId xmlns:a16="http://schemas.microsoft.com/office/drawing/2014/main" id="{7F6C83D8-F557-407D-03A5-40CF69E998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88990" y="2107087"/>
                      <a:ext cx="147765" cy="272535"/>
                    </a:xfrm>
                    <a:custGeom>
                      <a:avLst/>
                      <a:gdLst>
                        <a:gd name="connsiteX0" fmla="*/ 109204 w 147765"/>
                        <a:gd name="connsiteY0" fmla="*/ 272536 h 272535"/>
                        <a:gd name="connsiteX1" fmla="*/ 105406 w 147765"/>
                        <a:gd name="connsiteY1" fmla="*/ 268737 h 272535"/>
                        <a:gd name="connsiteX2" fmla="*/ 105406 w 147765"/>
                        <a:gd name="connsiteY2" fmla="*/ 261141 h 272535"/>
                        <a:gd name="connsiteX3" fmla="*/ 139591 w 147765"/>
                        <a:gd name="connsiteY3" fmla="*/ 196568 h 272535"/>
                        <a:gd name="connsiteX4" fmla="*/ 116801 w 147765"/>
                        <a:gd name="connsiteY4" fmla="*/ 124398 h 272535"/>
                        <a:gd name="connsiteX5" fmla="*/ 63623 w 147765"/>
                        <a:gd name="connsiteY5" fmla="*/ 63623 h 272535"/>
                        <a:gd name="connsiteX6" fmla="*/ 2849 w 147765"/>
                        <a:gd name="connsiteY6" fmla="*/ 10446 h 272535"/>
                        <a:gd name="connsiteX7" fmla="*/ 2849 w 147765"/>
                        <a:gd name="connsiteY7" fmla="*/ 2849 h 272535"/>
                        <a:gd name="connsiteX8" fmla="*/ 10446 w 147765"/>
                        <a:gd name="connsiteY8" fmla="*/ 2849 h 272535"/>
                        <a:gd name="connsiteX9" fmla="*/ 71220 w 147765"/>
                        <a:gd name="connsiteY9" fmla="*/ 56027 h 272535"/>
                        <a:gd name="connsiteX10" fmla="*/ 124398 w 147765"/>
                        <a:gd name="connsiteY10" fmla="*/ 120599 h 272535"/>
                        <a:gd name="connsiteX11" fmla="*/ 147188 w 147765"/>
                        <a:gd name="connsiteY11" fmla="*/ 200366 h 272535"/>
                        <a:gd name="connsiteX12" fmla="*/ 109204 w 147765"/>
                        <a:gd name="connsiteY12" fmla="*/ 272536 h 272535"/>
                        <a:gd name="connsiteX13" fmla="*/ 109204 w 147765"/>
                        <a:gd name="connsiteY13" fmla="*/ 272536 h 2725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47765" h="272535">
                          <a:moveTo>
                            <a:pt x="109204" y="272536"/>
                          </a:moveTo>
                          <a:cubicBezTo>
                            <a:pt x="105406" y="272536"/>
                            <a:pt x="105406" y="272536"/>
                            <a:pt x="105406" y="268737"/>
                          </a:cubicBezTo>
                          <a:cubicBezTo>
                            <a:pt x="105406" y="264939"/>
                            <a:pt x="105406" y="261141"/>
                            <a:pt x="105406" y="261141"/>
                          </a:cubicBezTo>
                          <a:cubicBezTo>
                            <a:pt x="124398" y="249745"/>
                            <a:pt x="139591" y="223156"/>
                            <a:pt x="139591" y="196568"/>
                          </a:cubicBezTo>
                          <a:cubicBezTo>
                            <a:pt x="139591" y="173777"/>
                            <a:pt x="131995" y="147188"/>
                            <a:pt x="116801" y="124398"/>
                          </a:cubicBezTo>
                          <a:cubicBezTo>
                            <a:pt x="101607" y="101607"/>
                            <a:pt x="82615" y="78817"/>
                            <a:pt x="63623" y="63623"/>
                          </a:cubicBezTo>
                          <a:cubicBezTo>
                            <a:pt x="48430" y="48430"/>
                            <a:pt x="25639" y="25639"/>
                            <a:pt x="2849" y="10446"/>
                          </a:cubicBezTo>
                          <a:cubicBezTo>
                            <a:pt x="-950" y="6647"/>
                            <a:pt x="-950" y="6647"/>
                            <a:pt x="2849" y="2849"/>
                          </a:cubicBezTo>
                          <a:cubicBezTo>
                            <a:pt x="6647" y="-950"/>
                            <a:pt x="6647" y="-950"/>
                            <a:pt x="10446" y="2849"/>
                          </a:cubicBezTo>
                          <a:cubicBezTo>
                            <a:pt x="33236" y="18042"/>
                            <a:pt x="52228" y="40833"/>
                            <a:pt x="71220" y="56027"/>
                          </a:cubicBezTo>
                          <a:cubicBezTo>
                            <a:pt x="90212" y="75019"/>
                            <a:pt x="109204" y="94011"/>
                            <a:pt x="124398" y="120599"/>
                          </a:cubicBezTo>
                          <a:cubicBezTo>
                            <a:pt x="139591" y="147188"/>
                            <a:pt x="147188" y="173777"/>
                            <a:pt x="147188" y="200366"/>
                          </a:cubicBezTo>
                          <a:cubicBezTo>
                            <a:pt x="150987" y="230753"/>
                            <a:pt x="135793" y="257342"/>
                            <a:pt x="109204" y="272536"/>
                          </a:cubicBezTo>
                          <a:cubicBezTo>
                            <a:pt x="113003" y="272536"/>
                            <a:pt x="113003" y="272536"/>
                            <a:pt x="109204" y="272536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94" name="Freeform: Shape 1793">
                      <a:extLst>
                        <a:ext uri="{FF2B5EF4-FFF2-40B4-BE49-F238E27FC236}">
                          <a16:creationId xmlns:a16="http://schemas.microsoft.com/office/drawing/2014/main" id="{D12C01FE-857F-6AD5-9861-AF83CA1C435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90024" y="2554349"/>
                      <a:ext cx="81913" cy="140541"/>
                    </a:xfrm>
                    <a:custGeom>
                      <a:avLst/>
                      <a:gdLst>
                        <a:gd name="connsiteX0" fmla="*/ 76542 w 81913"/>
                        <a:gd name="connsiteY0" fmla="*/ 140541 h 140541"/>
                        <a:gd name="connsiteX1" fmla="*/ 76542 w 81913"/>
                        <a:gd name="connsiteY1" fmla="*/ 140541 h 140541"/>
                        <a:gd name="connsiteX2" fmla="*/ 42356 w 81913"/>
                        <a:gd name="connsiteY2" fmla="*/ 121549 h 140541"/>
                        <a:gd name="connsiteX3" fmla="*/ 574 w 81913"/>
                        <a:gd name="connsiteY3" fmla="*/ 3798 h 140541"/>
                        <a:gd name="connsiteX4" fmla="*/ 8170 w 81913"/>
                        <a:gd name="connsiteY4" fmla="*/ 0 h 140541"/>
                        <a:gd name="connsiteX5" fmla="*/ 11969 w 81913"/>
                        <a:gd name="connsiteY5" fmla="*/ 7597 h 140541"/>
                        <a:gd name="connsiteX6" fmla="*/ 49953 w 81913"/>
                        <a:gd name="connsiteY6" fmla="*/ 113952 h 140541"/>
                        <a:gd name="connsiteX7" fmla="*/ 76542 w 81913"/>
                        <a:gd name="connsiteY7" fmla="*/ 129146 h 140541"/>
                        <a:gd name="connsiteX8" fmla="*/ 80340 w 81913"/>
                        <a:gd name="connsiteY8" fmla="*/ 136743 h 140541"/>
                        <a:gd name="connsiteX9" fmla="*/ 76542 w 81913"/>
                        <a:gd name="connsiteY9" fmla="*/ 140541 h 1405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81913" h="140541">
                          <a:moveTo>
                            <a:pt x="76542" y="140541"/>
                          </a:moveTo>
                          <a:cubicBezTo>
                            <a:pt x="76542" y="140541"/>
                            <a:pt x="76542" y="140541"/>
                            <a:pt x="76542" y="140541"/>
                          </a:cubicBezTo>
                          <a:cubicBezTo>
                            <a:pt x="65147" y="140541"/>
                            <a:pt x="53751" y="132944"/>
                            <a:pt x="42356" y="121549"/>
                          </a:cubicBezTo>
                          <a:cubicBezTo>
                            <a:pt x="11969" y="91162"/>
                            <a:pt x="-3225" y="45581"/>
                            <a:pt x="574" y="3798"/>
                          </a:cubicBezTo>
                          <a:cubicBezTo>
                            <a:pt x="574" y="0"/>
                            <a:pt x="4372" y="0"/>
                            <a:pt x="8170" y="0"/>
                          </a:cubicBezTo>
                          <a:cubicBezTo>
                            <a:pt x="11969" y="0"/>
                            <a:pt x="11969" y="3798"/>
                            <a:pt x="11969" y="7597"/>
                          </a:cubicBezTo>
                          <a:cubicBezTo>
                            <a:pt x="8170" y="45581"/>
                            <a:pt x="19566" y="87363"/>
                            <a:pt x="49953" y="113952"/>
                          </a:cubicBezTo>
                          <a:cubicBezTo>
                            <a:pt x="61348" y="121549"/>
                            <a:pt x="68945" y="129146"/>
                            <a:pt x="76542" y="129146"/>
                          </a:cubicBezTo>
                          <a:cubicBezTo>
                            <a:pt x="80340" y="129146"/>
                            <a:pt x="80340" y="132944"/>
                            <a:pt x="80340" y="136743"/>
                          </a:cubicBezTo>
                          <a:cubicBezTo>
                            <a:pt x="84139" y="136743"/>
                            <a:pt x="80340" y="140541"/>
                            <a:pt x="76542" y="140541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95" name="Freeform: Shape 1794">
                      <a:extLst>
                        <a:ext uri="{FF2B5EF4-FFF2-40B4-BE49-F238E27FC236}">
                          <a16:creationId xmlns:a16="http://schemas.microsoft.com/office/drawing/2014/main" id="{1F3CD2AA-0F3D-0E52-E052-313B9AE00CD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67733" y="2284662"/>
                      <a:ext cx="144339" cy="83564"/>
                    </a:xfrm>
                    <a:custGeom>
                      <a:avLst/>
                      <a:gdLst>
                        <a:gd name="connsiteX0" fmla="*/ 113952 w 144339"/>
                        <a:gd name="connsiteY0" fmla="*/ 83565 h 83564"/>
                        <a:gd name="connsiteX1" fmla="*/ 56976 w 144339"/>
                        <a:gd name="connsiteY1" fmla="*/ 68371 h 83564"/>
                        <a:gd name="connsiteX2" fmla="*/ 0 w 144339"/>
                        <a:gd name="connsiteY2" fmla="*/ 7597 h 83564"/>
                        <a:gd name="connsiteX3" fmla="*/ 3798 w 144339"/>
                        <a:gd name="connsiteY3" fmla="*/ 0 h 83564"/>
                        <a:gd name="connsiteX4" fmla="*/ 11395 w 144339"/>
                        <a:gd name="connsiteY4" fmla="*/ 3798 h 83564"/>
                        <a:gd name="connsiteX5" fmla="*/ 64573 w 144339"/>
                        <a:gd name="connsiteY5" fmla="*/ 60775 h 83564"/>
                        <a:gd name="connsiteX6" fmla="*/ 136743 w 144339"/>
                        <a:gd name="connsiteY6" fmla="*/ 72170 h 83564"/>
                        <a:gd name="connsiteX7" fmla="*/ 144340 w 144339"/>
                        <a:gd name="connsiteY7" fmla="*/ 75968 h 83564"/>
                        <a:gd name="connsiteX8" fmla="*/ 140541 w 144339"/>
                        <a:gd name="connsiteY8" fmla="*/ 83565 h 83564"/>
                        <a:gd name="connsiteX9" fmla="*/ 113952 w 144339"/>
                        <a:gd name="connsiteY9" fmla="*/ 83565 h 835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44339" h="83564">
                          <a:moveTo>
                            <a:pt x="113952" y="83565"/>
                          </a:moveTo>
                          <a:cubicBezTo>
                            <a:pt x="94960" y="83565"/>
                            <a:pt x="75968" y="79767"/>
                            <a:pt x="56976" y="68371"/>
                          </a:cubicBezTo>
                          <a:cubicBezTo>
                            <a:pt x="34186" y="56976"/>
                            <a:pt x="15194" y="34186"/>
                            <a:pt x="0" y="7597"/>
                          </a:cubicBezTo>
                          <a:cubicBezTo>
                            <a:pt x="0" y="3798"/>
                            <a:pt x="0" y="0"/>
                            <a:pt x="3798" y="0"/>
                          </a:cubicBezTo>
                          <a:cubicBezTo>
                            <a:pt x="7597" y="0"/>
                            <a:pt x="11395" y="0"/>
                            <a:pt x="11395" y="3798"/>
                          </a:cubicBezTo>
                          <a:cubicBezTo>
                            <a:pt x="26589" y="26589"/>
                            <a:pt x="45581" y="49379"/>
                            <a:pt x="64573" y="60775"/>
                          </a:cubicBezTo>
                          <a:cubicBezTo>
                            <a:pt x="87363" y="75968"/>
                            <a:pt x="113952" y="79767"/>
                            <a:pt x="136743" y="72170"/>
                          </a:cubicBezTo>
                          <a:cubicBezTo>
                            <a:pt x="140541" y="72170"/>
                            <a:pt x="144340" y="72170"/>
                            <a:pt x="144340" y="75968"/>
                          </a:cubicBezTo>
                          <a:cubicBezTo>
                            <a:pt x="144340" y="79767"/>
                            <a:pt x="144340" y="83565"/>
                            <a:pt x="140541" y="83565"/>
                          </a:cubicBezTo>
                          <a:cubicBezTo>
                            <a:pt x="129146" y="83565"/>
                            <a:pt x="121549" y="83565"/>
                            <a:pt x="113952" y="83565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96" name="Freeform: Shape 1795">
                      <a:extLst>
                        <a:ext uri="{FF2B5EF4-FFF2-40B4-BE49-F238E27FC236}">
                          <a16:creationId xmlns:a16="http://schemas.microsoft.com/office/drawing/2014/main" id="{71C4C4BD-3039-6778-7199-AC432B3EF7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24635" y="2330243"/>
                      <a:ext cx="129145" cy="136742"/>
                    </a:xfrm>
                    <a:custGeom>
                      <a:avLst/>
                      <a:gdLst>
                        <a:gd name="connsiteX0" fmla="*/ 121549 w 129145"/>
                        <a:gd name="connsiteY0" fmla="*/ 136743 h 136742"/>
                        <a:gd name="connsiteX1" fmla="*/ 117751 w 129145"/>
                        <a:gd name="connsiteY1" fmla="*/ 132944 h 136742"/>
                        <a:gd name="connsiteX2" fmla="*/ 3798 w 129145"/>
                        <a:gd name="connsiteY2" fmla="*/ 11395 h 136742"/>
                        <a:gd name="connsiteX3" fmla="*/ 0 w 129145"/>
                        <a:gd name="connsiteY3" fmla="*/ 3798 h 136742"/>
                        <a:gd name="connsiteX4" fmla="*/ 7597 w 129145"/>
                        <a:gd name="connsiteY4" fmla="*/ 0 h 136742"/>
                        <a:gd name="connsiteX5" fmla="*/ 129146 w 129145"/>
                        <a:gd name="connsiteY5" fmla="*/ 129146 h 136742"/>
                        <a:gd name="connsiteX6" fmla="*/ 121549 w 129145"/>
                        <a:gd name="connsiteY6" fmla="*/ 136743 h 136742"/>
                        <a:gd name="connsiteX7" fmla="*/ 121549 w 129145"/>
                        <a:gd name="connsiteY7" fmla="*/ 136743 h 1367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29145" h="136742">
                          <a:moveTo>
                            <a:pt x="121549" y="136743"/>
                          </a:moveTo>
                          <a:cubicBezTo>
                            <a:pt x="117751" y="136743"/>
                            <a:pt x="117751" y="136743"/>
                            <a:pt x="117751" y="132944"/>
                          </a:cubicBezTo>
                          <a:cubicBezTo>
                            <a:pt x="102557" y="79767"/>
                            <a:pt x="56976" y="34186"/>
                            <a:pt x="3798" y="11395"/>
                          </a:cubicBezTo>
                          <a:cubicBezTo>
                            <a:pt x="0" y="11395"/>
                            <a:pt x="0" y="7597"/>
                            <a:pt x="0" y="3798"/>
                          </a:cubicBezTo>
                          <a:cubicBezTo>
                            <a:pt x="0" y="0"/>
                            <a:pt x="3798" y="0"/>
                            <a:pt x="7597" y="0"/>
                          </a:cubicBezTo>
                          <a:cubicBezTo>
                            <a:pt x="64573" y="18992"/>
                            <a:pt x="110154" y="68371"/>
                            <a:pt x="129146" y="129146"/>
                          </a:cubicBezTo>
                          <a:cubicBezTo>
                            <a:pt x="129146" y="132944"/>
                            <a:pt x="129146" y="132944"/>
                            <a:pt x="121549" y="136743"/>
                          </a:cubicBezTo>
                          <a:cubicBezTo>
                            <a:pt x="125347" y="136743"/>
                            <a:pt x="121549" y="136743"/>
                            <a:pt x="121549" y="136743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97" name="Freeform: Shape 1796">
                      <a:extLst>
                        <a:ext uri="{FF2B5EF4-FFF2-40B4-BE49-F238E27FC236}">
                          <a16:creationId xmlns:a16="http://schemas.microsoft.com/office/drawing/2014/main" id="{4E65D224-BD88-6FEF-18F8-080AA28127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04550" y="1901023"/>
                      <a:ext cx="163331" cy="262090"/>
                    </a:xfrm>
                    <a:custGeom>
                      <a:avLst/>
                      <a:gdLst>
                        <a:gd name="connsiteX0" fmla="*/ 163332 w 163331"/>
                        <a:gd name="connsiteY0" fmla="*/ 254493 h 262090"/>
                        <a:gd name="connsiteX1" fmla="*/ 155735 w 163331"/>
                        <a:gd name="connsiteY1" fmla="*/ 262090 h 262090"/>
                        <a:gd name="connsiteX2" fmla="*/ 155735 w 163331"/>
                        <a:gd name="connsiteY2" fmla="*/ 262090 h 262090"/>
                        <a:gd name="connsiteX3" fmla="*/ 148138 w 163331"/>
                        <a:gd name="connsiteY3" fmla="*/ 254493 h 262090"/>
                        <a:gd name="connsiteX4" fmla="*/ 148138 w 163331"/>
                        <a:gd name="connsiteY4" fmla="*/ 239300 h 262090"/>
                        <a:gd name="connsiteX5" fmla="*/ 148138 w 163331"/>
                        <a:gd name="connsiteY5" fmla="*/ 239300 h 262090"/>
                        <a:gd name="connsiteX6" fmla="*/ 140541 w 163331"/>
                        <a:gd name="connsiteY6" fmla="*/ 208912 h 262090"/>
                        <a:gd name="connsiteX7" fmla="*/ 64573 w 163331"/>
                        <a:gd name="connsiteY7" fmla="*/ 136743 h 262090"/>
                        <a:gd name="connsiteX8" fmla="*/ 60775 w 163331"/>
                        <a:gd name="connsiteY8" fmla="*/ 132944 h 262090"/>
                        <a:gd name="connsiteX9" fmla="*/ 22791 w 163331"/>
                        <a:gd name="connsiteY9" fmla="*/ 102557 h 262090"/>
                        <a:gd name="connsiteX10" fmla="*/ 7597 w 163331"/>
                        <a:gd name="connsiteY10" fmla="*/ 72170 h 262090"/>
                        <a:gd name="connsiteX11" fmla="*/ 0 w 163331"/>
                        <a:gd name="connsiteY11" fmla="*/ 30387 h 262090"/>
                        <a:gd name="connsiteX12" fmla="*/ 11395 w 163331"/>
                        <a:gd name="connsiteY12" fmla="*/ 0 h 262090"/>
                        <a:gd name="connsiteX13" fmla="*/ 15194 w 163331"/>
                        <a:gd name="connsiteY13" fmla="*/ 11395 h 262090"/>
                        <a:gd name="connsiteX14" fmla="*/ 18992 w 163331"/>
                        <a:gd name="connsiteY14" fmla="*/ 11395 h 262090"/>
                        <a:gd name="connsiteX15" fmla="*/ 15194 w 163331"/>
                        <a:gd name="connsiteY15" fmla="*/ 30387 h 262090"/>
                        <a:gd name="connsiteX16" fmla="*/ 22791 w 163331"/>
                        <a:gd name="connsiteY16" fmla="*/ 64573 h 262090"/>
                        <a:gd name="connsiteX17" fmla="*/ 37984 w 163331"/>
                        <a:gd name="connsiteY17" fmla="*/ 91162 h 262090"/>
                        <a:gd name="connsiteX18" fmla="*/ 72170 w 163331"/>
                        <a:gd name="connsiteY18" fmla="*/ 117751 h 262090"/>
                        <a:gd name="connsiteX19" fmla="*/ 72170 w 163331"/>
                        <a:gd name="connsiteY19" fmla="*/ 121549 h 262090"/>
                        <a:gd name="connsiteX20" fmla="*/ 151936 w 163331"/>
                        <a:gd name="connsiteY20" fmla="*/ 201316 h 262090"/>
                        <a:gd name="connsiteX21" fmla="*/ 163332 w 163331"/>
                        <a:gd name="connsiteY21" fmla="*/ 239300 h 262090"/>
                        <a:gd name="connsiteX22" fmla="*/ 163332 w 163331"/>
                        <a:gd name="connsiteY22" fmla="*/ 239300 h 262090"/>
                        <a:gd name="connsiteX23" fmla="*/ 163332 w 163331"/>
                        <a:gd name="connsiteY23" fmla="*/ 254493 h 262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163331" h="262090">
                          <a:moveTo>
                            <a:pt x="163332" y="254493"/>
                          </a:moveTo>
                          <a:cubicBezTo>
                            <a:pt x="163332" y="258292"/>
                            <a:pt x="159533" y="262090"/>
                            <a:pt x="155735" y="262090"/>
                          </a:cubicBezTo>
                          <a:cubicBezTo>
                            <a:pt x="155735" y="262090"/>
                            <a:pt x="155735" y="262090"/>
                            <a:pt x="155735" y="262090"/>
                          </a:cubicBezTo>
                          <a:cubicBezTo>
                            <a:pt x="151936" y="262090"/>
                            <a:pt x="148138" y="258292"/>
                            <a:pt x="148138" y="254493"/>
                          </a:cubicBezTo>
                          <a:cubicBezTo>
                            <a:pt x="148138" y="250695"/>
                            <a:pt x="148138" y="243098"/>
                            <a:pt x="148138" y="239300"/>
                          </a:cubicBezTo>
                          <a:lnTo>
                            <a:pt x="148138" y="239300"/>
                          </a:lnTo>
                          <a:cubicBezTo>
                            <a:pt x="148138" y="227904"/>
                            <a:pt x="144340" y="216509"/>
                            <a:pt x="140541" y="208912"/>
                          </a:cubicBezTo>
                          <a:cubicBezTo>
                            <a:pt x="125348" y="174727"/>
                            <a:pt x="91162" y="151936"/>
                            <a:pt x="64573" y="136743"/>
                          </a:cubicBezTo>
                          <a:lnTo>
                            <a:pt x="60775" y="132944"/>
                          </a:lnTo>
                          <a:cubicBezTo>
                            <a:pt x="45581" y="125347"/>
                            <a:pt x="34186" y="117751"/>
                            <a:pt x="22791" y="102557"/>
                          </a:cubicBezTo>
                          <a:cubicBezTo>
                            <a:pt x="15194" y="91162"/>
                            <a:pt x="11395" y="83565"/>
                            <a:pt x="7597" y="72170"/>
                          </a:cubicBezTo>
                          <a:cubicBezTo>
                            <a:pt x="0" y="56976"/>
                            <a:pt x="0" y="41782"/>
                            <a:pt x="0" y="30387"/>
                          </a:cubicBezTo>
                          <a:cubicBezTo>
                            <a:pt x="0" y="18992"/>
                            <a:pt x="3798" y="7597"/>
                            <a:pt x="11395" y="0"/>
                          </a:cubicBezTo>
                          <a:cubicBezTo>
                            <a:pt x="11395" y="3798"/>
                            <a:pt x="11395" y="7597"/>
                            <a:pt x="15194" y="11395"/>
                          </a:cubicBezTo>
                          <a:cubicBezTo>
                            <a:pt x="15194" y="11395"/>
                            <a:pt x="18992" y="11395"/>
                            <a:pt x="18992" y="11395"/>
                          </a:cubicBezTo>
                          <a:cubicBezTo>
                            <a:pt x="15194" y="18992"/>
                            <a:pt x="15194" y="22790"/>
                            <a:pt x="15194" y="30387"/>
                          </a:cubicBezTo>
                          <a:cubicBezTo>
                            <a:pt x="15194" y="41782"/>
                            <a:pt x="15194" y="53178"/>
                            <a:pt x="22791" y="64573"/>
                          </a:cubicBezTo>
                          <a:cubicBezTo>
                            <a:pt x="26589" y="75968"/>
                            <a:pt x="30387" y="83565"/>
                            <a:pt x="37984" y="91162"/>
                          </a:cubicBezTo>
                          <a:cubicBezTo>
                            <a:pt x="45581" y="102557"/>
                            <a:pt x="60775" y="110154"/>
                            <a:pt x="72170" y="117751"/>
                          </a:cubicBezTo>
                          <a:lnTo>
                            <a:pt x="72170" y="121549"/>
                          </a:lnTo>
                          <a:cubicBezTo>
                            <a:pt x="102557" y="140541"/>
                            <a:pt x="136743" y="163332"/>
                            <a:pt x="151936" y="201316"/>
                          </a:cubicBezTo>
                          <a:cubicBezTo>
                            <a:pt x="155735" y="212711"/>
                            <a:pt x="159533" y="224106"/>
                            <a:pt x="163332" y="239300"/>
                          </a:cubicBezTo>
                          <a:lnTo>
                            <a:pt x="163332" y="239300"/>
                          </a:lnTo>
                          <a:cubicBezTo>
                            <a:pt x="163332" y="243098"/>
                            <a:pt x="163332" y="246896"/>
                            <a:pt x="163332" y="254493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98" name="Freeform: Shape 1797">
                      <a:extLst>
                        <a:ext uri="{FF2B5EF4-FFF2-40B4-BE49-F238E27FC236}">
                          <a16:creationId xmlns:a16="http://schemas.microsoft.com/office/drawing/2014/main" id="{8794DA61-302C-058C-30F4-271DC54450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64009" y="1851644"/>
                      <a:ext cx="94960" cy="167129"/>
                    </a:xfrm>
                    <a:custGeom>
                      <a:avLst/>
                      <a:gdLst>
                        <a:gd name="connsiteX0" fmla="*/ 79766 w 94960"/>
                        <a:gd name="connsiteY0" fmla="*/ 167130 h 167129"/>
                        <a:gd name="connsiteX1" fmla="*/ 79766 w 94960"/>
                        <a:gd name="connsiteY1" fmla="*/ 167130 h 167129"/>
                        <a:gd name="connsiteX2" fmla="*/ 91162 w 94960"/>
                        <a:gd name="connsiteY2" fmla="*/ 79767 h 167129"/>
                        <a:gd name="connsiteX3" fmla="*/ 41782 w 94960"/>
                        <a:gd name="connsiteY3" fmla="*/ 11395 h 167129"/>
                        <a:gd name="connsiteX4" fmla="*/ 7597 w 94960"/>
                        <a:gd name="connsiteY4" fmla="*/ 0 h 167129"/>
                        <a:gd name="connsiteX5" fmla="*/ 0 w 94960"/>
                        <a:gd name="connsiteY5" fmla="*/ 7597 h 167129"/>
                        <a:gd name="connsiteX6" fmla="*/ 7597 w 94960"/>
                        <a:gd name="connsiteY6" fmla="*/ 15194 h 167129"/>
                        <a:gd name="connsiteX7" fmla="*/ 34186 w 94960"/>
                        <a:gd name="connsiteY7" fmla="*/ 22790 h 167129"/>
                        <a:gd name="connsiteX8" fmla="*/ 79766 w 94960"/>
                        <a:gd name="connsiteY8" fmla="*/ 83565 h 167129"/>
                        <a:gd name="connsiteX9" fmla="*/ 72170 w 94960"/>
                        <a:gd name="connsiteY9" fmla="*/ 159533 h 167129"/>
                        <a:gd name="connsiteX10" fmla="*/ 75968 w 94960"/>
                        <a:gd name="connsiteY10" fmla="*/ 167130 h 167129"/>
                        <a:gd name="connsiteX11" fmla="*/ 79766 w 94960"/>
                        <a:gd name="connsiteY11" fmla="*/ 167130 h 1671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94960" h="167129">
                          <a:moveTo>
                            <a:pt x="79766" y="167130"/>
                          </a:moveTo>
                          <a:cubicBezTo>
                            <a:pt x="79766" y="167130"/>
                            <a:pt x="79766" y="167130"/>
                            <a:pt x="79766" y="167130"/>
                          </a:cubicBezTo>
                          <a:cubicBezTo>
                            <a:pt x="94960" y="140541"/>
                            <a:pt x="98759" y="110154"/>
                            <a:pt x="91162" y="79767"/>
                          </a:cubicBezTo>
                          <a:cubicBezTo>
                            <a:pt x="83565" y="53178"/>
                            <a:pt x="64573" y="26589"/>
                            <a:pt x="41782" y="11395"/>
                          </a:cubicBezTo>
                          <a:cubicBezTo>
                            <a:pt x="30387" y="3798"/>
                            <a:pt x="18992" y="0"/>
                            <a:pt x="7597" y="0"/>
                          </a:cubicBezTo>
                          <a:cubicBezTo>
                            <a:pt x="3798" y="0"/>
                            <a:pt x="0" y="3798"/>
                            <a:pt x="0" y="7597"/>
                          </a:cubicBezTo>
                          <a:cubicBezTo>
                            <a:pt x="0" y="11395"/>
                            <a:pt x="3798" y="15194"/>
                            <a:pt x="7597" y="15194"/>
                          </a:cubicBezTo>
                          <a:cubicBezTo>
                            <a:pt x="15194" y="15194"/>
                            <a:pt x="22790" y="18992"/>
                            <a:pt x="34186" y="22790"/>
                          </a:cubicBezTo>
                          <a:cubicBezTo>
                            <a:pt x="56976" y="37984"/>
                            <a:pt x="72170" y="60775"/>
                            <a:pt x="79766" y="83565"/>
                          </a:cubicBezTo>
                          <a:cubicBezTo>
                            <a:pt x="87363" y="110154"/>
                            <a:pt x="83565" y="136743"/>
                            <a:pt x="72170" y="159533"/>
                          </a:cubicBezTo>
                          <a:cubicBezTo>
                            <a:pt x="72170" y="163332"/>
                            <a:pt x="72170" y="167130"/>
                            <a:pt x="75968" y="167130"/>
                          </a:cubicBezTo>
                          <a:cubicBezTo>
                            <a:pt x="75968" y="167130"/>
                            <a:pt x="75968" y="167130"/>
                            <a:pt x="79766" y="167130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99" name="Freeform: Shape 1798">
                      <a:extLst>
                        <a:ext uri="{FF2B5EF4-FFF2-40B4-BE49-F238E27FC236}">
                          <a16:creationId xmlns:a16="http://schemas.microsoft.com/office/drawing/2014/main" id="{730FD2C9-116B-F798-7394-0C3C4E1065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03811" y="2093792"/>
                      <a:ext cx="347818" cy="206063"/>
                    </a:xfrm>
                    <a:custGeom>
                      <a:avLst/>
                      <a:gdLst>
                        <a:gd name="connsiteX0" fmla="*/ 342447 w 347818"/>
                        <a:gd name="connsiteY0" fmla="*/ 206064 h 206063"/>
                        <a:gd name="connsiteX1" fmla="*/ 342447 w 347818"/>
                        <a:gd name="connsiteY1" fmla="*/ 206064 h 206063"/>
                        <a:gd name="connsiteX2" fmla="*/ 236092 w 347818"/>
                        <a:gd name="connsiteY2" fmla="*/ 160483 h 206063"/>
                        <a:gd name="connsiteX3" fmla="*/ 194309 w 347818"/>
                        <a:gd name="connsiteY3" fmla="*/ 103507 h 206063"/>
                        <a:gd name="connsiteX4" fmla="*/ 129736 w 347818"/>
                        <a:gd name="connsiteY4" fmla="*/ 31337 h 206063"/>
                        <a:gd name="connsiteX5" fmla="*/ 80357 w 347818"/>
                        <a:gd name="connsiteY5" fmla="*/ 16143 h 206063"/>
                        <a:gd name="connsiteX6" fmla="*/ 34776 w 347818"/>
                        <a:gd name="connsiteY6" fmla="*/ 16143 h 206063"/>
                        <a:gd name="connsiteX7" fmla="*/ 11986 w 347818"/>
                        <a:gd name="connsiteY7" fmla="*/ 46531 h 206063"/>
                        <a:gd name="connsiteX8" fmla="*/ 8187 w 347818"/>
                        <a:gd name="connsiteY8" fmla="*/ 54127 h 206063"/>
                        <a:gd name="connsiteX9" fmla="*/ 590 w 347818"/>
                        <a:gd name="connsiteY9" fmla="*/ 50329 h 206063"/>
                        <a:gd name="connsiteX10" fmla="*/ 27179 w 347818"/>
                        <a:gd name="connsiteY10" fmla="*/ 4748 h 206063"/>
                        <a:gd name="connsiteX11" fmla="*/ 80357 w 347818"/>
                        <a:gd name="connsiteY11" fmla="*/ 950 h 206063"/>
                        <a:gd name="connsiteX12" fmla="*/ 133535 w 347818"/>
                        <a:gd name="connsiteY12" fmla="*/ 19942 h 206063"/>
                        <a:gd name="connsiteX13" fmla="*/ 201906 w 347818"/>
                        <a:gd name="connsiteY13" fmla="*/ 95910 h 206063"/>
                        <a:gd name="connsiteX14" fmla="*/ 243688 w 347818"/>
                        <a:gd name="connsiteY14" fmla="*/ 149087 h 206063"/>
                        <a:gd name="connsiteX15" fmla="*/ 342447 w 347818"/>
                        <a:gd name="connsiteY15" fmla="*/ 194668 h 206063"/>
                        <a:gd name="connsiteX16" fmla="*/ 346245 w 347818"/>
                        <a:gd name="connsiteY16" fmla="*/ 202265 h 206063"/>
                        <a:gd name="connsiteX17" fmla="*/ 342447 w 347818"/>
                        <a:gd name="connsiteY17" fmla="*/ 206064 h 2060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347818" h="206063">
                          <a:moveTo>
                            <a:pt x="342447" y="206064"/>
                          </a:moveTo>
                          <a:cubicBezTo>
                            <a:pt x="342447" y="206064"/>
                            <a:pt x="342447" y="206064"/>
                            <a:pt x="342447" y="206064"/>
                          </a:cubicBezTo>
                          <a:cubicBezTo>
                            <a:pt x="300665" y="202265"/>
                            <a:pt x="262680" y="187072"/>
                            <a:pt x="236092" y="160483"/>
                          </a:cubicBezTo>
                          <a:cubicBezTo>
                            <a:pt x="220898" y="145289"/>
                            <a:pt x="205704" y="122499"/>
                            <a:pt x="194309" y="103507"/>
                          </a:cubicBezTo>
                          <a:cubicBezTo>
                            <a:pt x="175317" y="73119"/>
                            <a:pt x="156325" y="46531"/>
                            <a:pt x="129736" y="31337"/>
                          </a:cubicBezTo>
                          <a:cubicBezTo>
                            <a:pt x="118341" y="23740"/>
                            <a:pt x="103147" y="19942"/>
                            <a:pt x="80357" y="16143"/>
                          </a:cubicBezTo>
                          <a:cubicBezTo>
                            <a:pt x="65163" y="12345"/>
                            <a:pt x="49970" y="12345"/>
                            <a:pt x="34776" y="16143"/>
                          </a:cubicBezTo>
                          <a:cubicBezTo>
                            <a:pt x="23381" y="19942"/>
                            <a:pt x="11986" y="35135"/>
                            <a:pt x="11986" y="46531"/>
                          </a:cubicBezTo>
                          <a:cubicBezTo>
                            <a:pt x="11986" y="50329"/>
                            <a:pt x="11986" y="54127"/>
                            <a:pt x="8187" y="54127"/>
                          </a:cubicBezTo>
                          <a:cubicBezTo>
                            <a:pt x="4389" y="54127"/>
                            <a:pt x="590" y="54127"/>
                            <a:pt x="590" y="50329"/>
                          </a:cubicBezTo>
                          <a:cubicBezTo>
                            <a:pt x="-3208" y="31337"/>
                            <a:pt x="11986" y="12345"/>
                            <a:pt x="27179" y="4748"/>
                          </a:cubicBezTo>
                          <a:cubicBezTo>
                            <a:pt x="46171" y="-2849"/>
                            <a:pt x="65163" y="950"/>
                            <a:pt x="80357" y="950"/>
                          </a:cubicBezTo>
                          <a:cubicBezTo>
                            <a:pt x="103147" y="4748"/>
                            <a:pt x="118341" y="8546"/>
                            <a:pt x="133535" y="19942"/>
                          </a:cubicBezTo>
                          <a:cubicBezTo>
                            <a:pt x="163922" y="38934"/>
                            <a:pt x="182914" y="65523"/>
                            <a:pt x="201906" y="95910"/>
                          </a:cubicBezTo>
                          <a:cubicBezTo>
                            <a:pt x="213301" y="114902"/>
                            <a:pt x="228495" y="133894"/>
                            <a:pt x="243688" y="149087"/>
                          </a:cubicBezTo>
                          <a:cubicBezTo>
                            <a:pt x="270277" y="175676"/>
                            <a:pt x="304463" y="190870"/>
                            <a:pt x="342447" y="194668"/>
                          </a:cubicBezTo>
                          <a:cubicBezTo>
                            <a:pt x="346245" y="194668"/>
                            <a:pt x="350044" y="198467"/>
                            <a:pt x="346245" y="202265"/>
                          </a:cubicBezTo>
                          <a:cubicBezTo>
                            <a:pt x="350044" y="202265"/>
                            <a:pt x="346245" y="206064"/>
                            <a:pt x="342447" y="206064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800" name="Freeform: Shape 1799">
                      <a:extLst>
                        <a:ext uri="{FF2B5EF4-FFF2-40B4-BE49-F238E27FC236}">
                          <a16:creationId xmlns:a16="http://schemas.microsoft.com/office/drawing/2014/main" id="{BC19E0FE-EC85-1B1A-0FBC-F2B1DDC654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2887" y="2417606"/>
                      <a:ext cx="101816" cy="292477"/>
                    </a:xfrm>
                    <a:custGeom>
                      <a:avLst/>
                      <a:gdLst>
                        <a:gd name="connsiteX0" fmla="*/ 79026 w 101816"/>
                        <a:gd name="connsiteY0" fmla="*/ 292477 h 292477"/>
                        <a:gd name="connsiteX1" fmla="*/ 75228 w 101816"/>
                        <a:gd name="connsiteY1" fmla="*/ 292477 h 292477"/>
                        <a:gd name="connsiteX2" fmla="*/ 75228 w 101816"/>
                        <a:gd name="connsiteY2" fmla="*/ 284881 h 292477"/>
                        <a:gd name="connsiteX3" fmla="*/ 82824 w 101816"/>
                        <a:gd name="connsiteY3" fmla="*/ 235501 h 292477"/>
                        <a:gd name="connsiteX4" fmla="*/ 52437 w 101816"/>
                        <a:gd name="connsiteY4" fmla="*/ 189920 h 292477"/>
                        <a:gd name="connsiteX5" fmla="*/ 44840 w 101816"/>
                        <a:gd name="connsiteY5" fmla="*/ 182324 h 292477"/>
                        <a:gd name="connsiteX6" fmla="*/ 14453 w 101816"/>
                        <a:gd name="connsiteY6" fmla="*/ 140541 h 292477"/>
                        <a:gd name="connsiteX7" fmla="*/ 3058 w 101816"/>
                        <a:gd name="connsiteY7" fmla="*/ 64573 h 292477"/>
                        <a:gd name="connsiteX8" fmla="*/ 63832 w 101816"/>
                        <a:gd name="connsiteY8" fmla="*/ 0 h 292477"/>
                        <a:gd name="connsiteX9" fmla="*/ 71429 w 101816"/>
                        <a:gd name="connsiteY9" fmla="*/ 3798 h 292477"/>
                        <a:gd name="connsiteX10" fmla="*/ 67631 w 101816"/>
                        <a:gd name="connsiteY10" fmla="*/ 11395 h 292477"/>
                        <a:gd name="connsiteX11" fmla="*/ 14453 w 101816"/>
                        <a:gd name="connsiteY11" fmla="*/ 68371 h 292477"/>
                        <a:gd name="connsiteX12" fmla="*/ 25848 w 101816"/>
                        <a:gd name="connsiteY12" fmla="*/ 136743 h 292477"/>
                        <a:gd name="connsiteX13" fmla="*/ 56236 w 101816"/>
                        <a:gd name="connsiteY13" fmla="*/ 174727 h 292477"/>
                        <a:gd name="connsiteX14" fmla="*/ 63832 w 101816"/>
                        <a:gd name="connsiteY14" fmla="*/ 182324 h 292477"/>
                        <a:gd name="connsiteX15" fmla="*/ 98018 w 101816"/>
                        <a:gd name="connsiteY15" fmla="*/ 231703 h 292477"/>
                        <a:gd name="connsiteX16" fmla="*/ 86623 w 101816"/>
                        <a:gd name="connsiteY16" fmla="*/ 292477 h 292477"/>
                        <a:gd name="connsiteX17" fmla="*/ 79026 w 101816"/>
                        <a:gd name="connsiteY17" fmla="*/ 292477 h 2924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101816" h="292477">
                          <a:moveTo>
                            <a:pt x="79026" y="292477"/>
                          </a:moveTo>
                          <a:cubicBezTo>
                            <a:pt x="79026" y="292477"/>
                            <a:pt x="75228" y="292477"/>
                            <a:pt x="75228" y="292477"/>
                          </a:cubicBezTo>
                          <a:cubicBezTo>
                            <a:pt x="71429" y="288679"/>
                            <a:pt x="71429" y="284881"/>
                            <a:pt x="75228" y="284881"/>
                          </a:cubicBezTo>
                          <a:cubicBezTo>
                            <a:pt x="86623" y="273485"/>
                            <a:pt x="90421" y="254493"/>
                            <a:pt x="82824" y="235501"/>
                          </a:cubicBezTo>
                          <a:cubicBezTo>
                            <a:pt x="79026" y="216509"/>
                            <a:pt x="63832" y="201316"/>
                            <a:pt x="52437" y="189920"/>
                          </a:cubicBezTo>
                          <a:cubicBezTo>
                            <a:pt x="48639" y="186122"/>
                            <a:pt x="48639" y="186122"/>
                            <a:pt x="44840" y="182324"/>
                          </a:cubicBezTo>
                          <a:cubicBezTo>
                            <a:pt x="33445" y="170928"/>
                            <a:pt x="22050" y="155735"/>
                            <a:pt x="14453" y="140541"/>
                          </a:cubicBezTo>
                          <a:cubicBezTo>
                            <a:pt x="3058" y="117751"/>
                            <a:pt x="-4539" y="91162"/>
                            <a:pt x="3058" y="64573"/>
                          </a:cubicBezTo>
                          <a:cubicBezTo>
                            <a:pt x="10655" y="34186"/>
                            <a:pt x="33445" y="7597"/>
                            <a:pt x="63832" y="0"/>
                          </a:cubicBezTo>
                          <a:cubicBezTo>
                            <a:pt x="67631" y="0"/>
                            <a:pt x="71429" y="0"/>
                            <a:pt x="71429" y="3798"/>
                          </a:cubicBezTo>
                          <a:cubicBezTo>
                            <a:pt x="71429" y="7597"/>
                            <a:pt x="71429" y="11395"/>
                            <a:pt x="67631" y="11395"/>
                          </a:cubicBezTo>
                          <a:cubicBezTo>
                            <a:pt x="41042" y="18992"/>
                            <a:pt x="22050" y="41782"/>
                            <a:pt x="14453" y="68371"/>
                          </a:cubicBezTo>
                          <a:cubicBezTo>
                            <a:pt x="10655" y="91162"/>
                            <a:pt x="14453" y="113952"/>
                            <a:pt x="25848" y="136743"/>
                          </a:cubicBezTo>
                          <a:cubicBezTo>
                            <a:pt x="33445" y="151936"/>
                            <a:pt x="44840" y="163332"/>
                            <a:pt x="56236" y="174727"/>
                          </a:cubicBezTo>
                          <a:cubicBezTo>
                            <a:pt x="60034" y="178525"/>
                            <a:pt x="60034" y="178525"/>
                            <a:pt x="63832" y="182324"/>
                          </a:cubicBezTo>
                          <a:cubicBezTo>
                            <a:pt x="75228" y="197517"/>
                            <a:pt x="90421" y="212711"/>
                            <a:pt x="98018" y="231703"/>
                          </a:cubicBezTo>
                          <a:cubicBezTo>
                            <a:pt x="105615" y="254493"/>
                            <a:pt x="101816" y="277284"/>
                            <a:pt x="86623" y="292477"/>
                          </a:cubicBezTo>
                          <a:cubicBezTo>
                            <a:pt x="82824" y="292477"/>
                            <a:pt x="82824" y="292477"/>
                            <a:pt x="79026" y="292477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801" name="Freeform: Shape 1800">
                      <a:extLst>
                        <a:ext uri="{FF2B5EF4-FFF2-40B4-BE49-F238E27FC236}">
                          <a16:creationId xmlns:a16="http://schemas.microsoft.com/office/drawing/2014/main" id="{BA2C99B6-FFB2-BD7D-5AB0-F29329482B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75478" y="2250477"/>
                      <a:ext cx="136742" cy="121549"/>
                    </a:xfrm>
                    <a:custGeom>
                      <a:avLst/>
                      <a:gdLst>
                        <a:gd name="connsiteX0" fmla="*/ 136743 w 136742"/>
                        <a:gd name="connsiteY0" fmla="*/ 110154 h 121549"/>
                        <a:gd name="connsiteX1" fmla="*/ 136743 w 136742"/>
                        <a:gd name="connsiteY1" fmla="*/ 121549 h 121549"/>
                        <a:gd name="connsiteX2" fmla="*/ 64573 w 136742"/>
                        <a:gd name="connsiteY2" fmla="*/ 94960 h 121549"/>
                        <a:gd name="connsiteX3" fmla="*/ 0 w 136742"/>
                        <a:gd name="connsiteY3" fmla="*/ 7597 h 121549"/>
                        <a:gd name="connsiteX4" fmla="*/ 3798 w 136742"/>
                        <a:gd name="connsiteY4" fmla="*/ 0 h 121549"/>
                        <a:gd name="connsiteX5" fmla="*/ 11395 w 136742"/>
                        <a:gd name="connsiteY5" fmla="*/ 3798 h 121549"/>
                        <a:gd name="connsiteX6" fmla="*/ 72170 w 136742"/>
                        <a:gd name="connsiteY6" fmla="*/ 83565 h 121549"/>
                        <a:gd name="connsiteX7" fmla="*/ 79767 w 136742"/>
                        <a:gd name="connsiteY7" fmla="*/ 87363 h 121549"/>
                        <a:gd name="connsiteX8" fmla="*/ 91162 w 136742"/>
                        <a:gd name="connsiteY8" fmla="*/ 91162 h 121549"/>
                        <a:gd name="connsiteX9" fmla="*/ 136743 w 136742"/>
                        <a:gd name="connsiteY9" fmla="*/ 110154 h 1215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36742" h="121549">
                          <a:moveTo>
                            <a:pt x="136743" y="110154"/>
                          </a:moveTo>
                          <a:cubicBezTo>
                            <a:pt x="136743" y="113952"/>
                            <a:pt x="136743" y="117751"/>
                            <a:pt x="136743" y="121549"/>
                          </a:cubicBezTo>
                          <a:cubicBezTo>
                            <a:pt x="110154" y="117751"/>
                            <a:pt x="87363" y="110154"/>
                            <a:pt x="64573" y="94960"/>
                          </a:cubicBezTo>
                          <a:cubicBezTo>
                            <a:pt x="34186" y="75968"/>
                            <a:pt x="11395" y="41782"/>
                            <a:pt x="0" y="7597"/>
                          </a:cubicBezTo>
                          <a:cubicBezTo>
                            <a:pt x="0" y="3798"/>
                            <a:pt x="0" y="0"/>
                            <a:pt x="3798" y="0"/>
                          </a:cubicBezTo>
                          <a:cubicBezTo>
                            <a:pt x="7597" y="0"/>
                            <a:pt x="11395" y="0"/>
                            <a:pt x="11395" y="3798"/>
                          </a:cubicBezTo>
                          <a:cubicBezTo>
                            <a:pt x="22791" y="37984"/>
                            <a:pt x="41783" y="64573"/>
                            <a:pt x="72170" y="83565"/>
                          </a:cubicBezTo>
                          <a:cubicBezTo>
                            <a:pt x="75968" y="83565"/>
                            <a:pt x="75968" y="87363"/>
                            <a:pt x="79767" y="87363"/>
                          </a:cubicBezTo>
                          <a:cubicBezTo>
                            <a:pt x="83565" y="91162"/>
                            <a:pt x="87363" y="91162"/>
                            <a:pt x="91162" y="91162"/>
                          </a:cubicBezTo>
                          <a:cubicBezTo>
                            <a:pt x="102557" y="106355"/>
                            <a:pt x="117751" y="110154"/>
                            <a:pt x="136743" y="110154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802" name="Freeform: Shape 1801">
                      <a:extLst>
                        <a:ext uri="{FF2B5EF4-FFF2-40B4-BE49-F238E27FC236}">
                          <a16:creationId xmlns:a16="http://schemas.microsoft.com/office/drawing/2014/main" id="{36B06805-D7D7-7C8B-B027-1A1AD579B7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39604" y="2398614"/>
                      <a:ext cx="59613" cy="220307"/>
                    </a:xfrm>
                    <a:custGeom>
                      <a:avLst/>
                      <a:gdLst>
                        <a:gd name="connsiteX0" fmla="*/ 5487 w 59613"/>
                        <a:gd name="connsiteY0" fmla="*/ 220308 h 220307"/>
                        <a:gd name="connsiteX1" fmla="*/ 1688 w 59613"/>
                        <a:gd name="connsiteY1" fmla="*/ 216509 h 220307"/>
                        <a:gd name="connsiteX2" fmla="*/ 1688 w 59613"/>
                        <a:gd name="connsiteY2" fmla="*/ 208912 h 220307"/>
                        <a:gd name="connsiteX3" fmla="*/ 47269 w 59613"/>
                        <a:gd name="connsiteY3" fmla="*/ 117751 h 220307"/>
                        <a:gd name="connsiteX4" fmla="*/ 24479 w 59613"/>
                        <a:gd name="connsiteY4" fmla="*/ 11395 h 220307"/>
                        <a:gd name="connsiteX5" fmla="*/ 24479 w 59613"/>
                        <a:gd name="connsiteY5" fmla="*/ 11395 h 220307"/>
                        <a:gd name="connsiteX6" fmla="*/ 20680 w 59613"/>
                        <a:gd name="connsiteY6" fmla="*/ 11395 h 220307"/>
                        <a:gd name="connsiteX7" fmla="*/ 20680 w 59613"/>
                        <a:gd name="connsiteY7" fmla="*/ 3798 h 220307"/>
                        <a:gd name="connsiteX8" fmla="*/ 28277 w 59613"/>
                        <a:gd name="connsiteY8" fmla="*/ 0 h 220307"/>
                        <a:gd name="connsiteX9" fmla="*/ 35874 w 59613"/>
                        <a:gd name="connsiteY9" fmla="*/ 7597 h 220307"/>
                        <a:gd name="connsiteX10" fmla="*/ 58664 w 59613"/>
                        <a:gd name="connsiteY10" fmla="*/ 117751 h 220307"/>
                        <a:gd name="connsiteX11" fmla="*/ 5487 w 59613"/>
                        <a:gd name="connsiteY11" fmla="*/ 220308 h 220307"/>
                        <a:gd name="connsiteX12" fmla="*/ 5487 w 59613"/>
                        <a:gd name="connsiteY12" fmla="*/ 220308 h 2203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59613" h="220307">
                          <a:moveTo>
                            <a:pt x="5487" y="220308"/>
                          </a:moveTo>
                          <a:cubicBezTo>
                            <a:pt x="5487" y="220308"/>
                            <a:pt x="1688" y="220308"/>
                            <a:pt x="1688" y="216509"/>
                          </a:cubicBezTo>
                          <a:cubicBezTo>
                            <a:pt x="-2110" y="212711"/>
                            <a:pt x="1688" y="208912"/>
                            <a:pt x="1688" y="208912"/>
                          </a:cubicBezTo>
                          <a:cubicBezTo>
                            <a:pt x="28277" y="189920"/>
                            <a:pt x="47269" y="155735"/>
                            <a:pt x="47269" y="117751"/>
                          </a:cubicBezTo>
                          <a:cubicBezTo>
                            <a:pt x="51067" y="83565"/>
                            <a:pt x="43471" y="49379"/>
                            <a:pt x="24479" y="11395"/>
                          </a:cubicBezTo>
                          <a:cubicBezTo>
                            <a:pt x="24479" y="11395"/>
                            <a:pt x="24479" y="11395"/>
                            <a:pt x="24479" y="11395"/>
                          </a:cubicBezTo>
                          <a:cubicBezTo>
                            <a:pt x="24479" y="11395"/>
                            <a:pt x="20680" y="11395"/>
                            <a:pt x="20680" y="11395"/>
                          </a:cubicBezTo>
                          <a:cubicBezTo>
                            <a:pt x="16882" y="7597"/>
                            <a:pt x="16882" y="3798"/>
                            <a:pt x="20680" y="3798"/>
                          </a:cubicBezTo>
                          <a:cubicBezTo>
                            <a:pt x="20680" y="3798"/>
                            <a:pt x="24479" y="0"/>
                            <a:pt x="28277" y="0"/>
                          </a:cubicBezTo>
                          <a:cubicBezTo>
                            <a:pt x="32075" y="0"/>
                            <a:pt x="35874" y="3798"/>
                            <a:pt x="35874" y="7597"/>
                          </a:cubicBezTo>
                          <a:cubicBezTo>
                            <a:pt x="54866" y="45581"/>
                            <a:pt x="62463" y="83565"/>
                            <a:pt x="58664" y="117751"/>
                          </a:cubicBezTo>
                          <a:cubicBezTo>
                            <a:pt x="58664" y="159533"/>
                            <a:pt x="39672" y="197517"/>
                            <a:pt x="5487" y="220308"/>
                          </a:cubicBezTo>
                          <a:cubicBezTo>
                            <a:pt x="9285" y="220308"/>
                            <a:pt x="5487" y="220308"/>
                            <a:pt x="5487" y="220308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803" name="Freeform: Shape 1802">
                      <a:extLst>
                        <a:ext uri="{FF2B5EF4-FFF2-40B4-BE49-F238E27FC236}">
                          <a16:creationId xmlns:a16="http://schemas.microsoft.com/office/drawing/2014/main" id="{0FF3EDD2-C604-DAAA-9B8B-82C8E17DFF3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06959" y="1680716"/>
                      <a:ext cx="83564" cy="144339"/>
                    </a:xfrm>
                    <a:custGeom>
                      <a:avLst/>
                      <a:gdLst>
                        <a:gd name="connsiteX0" fmla="*/ 83565 w 83564"/>
                        <a:gd name="connsiteY0" fmla="*/ 3798 h 144339"/>
                        <a:gd name="connsiteX1" fmla="*/ 64573 w 83564"/>
                        <a:gd name="connsiteY1" fmla="*/ 72170 h 144339"/>
                        <a:gd name="connsiteX2" fmla="*/ 7597 w 83564"/>
                        <a:gd name="connsiteY2" fmla="*/ 144339 h 144339"/>
                        <a:gd name="connsiteX3" fmla="*/ 3798 w 83564"/>
                        <a:gd name="connsiteY3" fmla="*/ 144339 h 144339"/>
                        <a:gd name="connsiteX4" fmla="*/ 0 w 83564"/>
                        <a:gd name="connsiteY4" fmla="*/ 140541 h 144339"/>
                        <a:gd name="connsiteX5" fmla="*/ 0 w 83564"/>
                        <a:gd name="connsiteY5" fmla="*/ 132944 h 144339"/>
                        <a:gd name="connsiteX6" fmla="*/ 53178 w 83564"/>
                        <a:gd name="connsiteY6" fmla="*/ 64573 h 144339"/>
                        <a:gd name="connsiteX7" fmla="*/ 72170 w 83564"/>
                        <a:gd name="connsiteY7" fmla="*/ 0 h 144339"/>
                        <a:gd name="connsiteX8" fmla="*/ 83565 w 83564"/>
                        <a:gd name="connsiteY8" fmla="*/ 3798 h 144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83564" h="144339">
                          <a:moveTo>
                            <a:pt x="83565" y="3798"/>
                          </a:moveTo>
                          <a:cubicBezTo>
                            <a:pt x="79766" y="30387"/>
                            <a:pt x="72170" y="49379"/>
                            <a:pt x="64573" y="72170"/>
                          </a:cubicBezTo>
                          <a:cubicBezTo>
                            <a:pt x="49379" y="102557"/>
                            <a:pt x="30387" y="129146"/>
                            <a:pt x="7597" y="144339"/>
                          </a:cubicBezTo>
                          <a:cubicBezTo>
                            <a:pt x="7597" y="144339"/>
                            <a:pt x="3798" y="144339"/>
                            <a:pt x="3798" y="144339"/>
                          </a:cubicBezTo>
                          <a:cubicBezTo>
                            <a:pt x="3798" y="144339"/>
                            <a:pt x="0" y="144339"/>
                            <a:pt x="0" y="140541"/>
                          </a:cubicBezTo>
                          <a:cubicBezTo>
                            <a:pt x="0" y="136743"/>
                            <a:pt x="0" y="132944"/>
                            <a:pt x="0" y="132944"/>
                          </a:cubicBezTo>
                          <a:cubicBezTo>
                            <a:pt x="22790" y="117751"/>
                            <a:pt x="41782" y="94960"/>
                            <a:pt x="53178" y="64573"/>
                          </a:cubicBezTo>
                          <a:cubicBezTo>
                            <a:pt x="60774" y="45581"/>
                            <a:pt x="68371" y="26589"/>
                            <a:pt x="72170" y="0"/>
                          </a:cubicBezTo>
                          <a:cubicBezTo>
                            <a:pt x="75968" y="3798"/>
                            <a:pt x="79766" y="3798"/>
                            <a:pt x="83565" y="3798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804" name="Freeform: Shape 1803">
                      <a:extLst>
                        <a:ext uri="{FF2B5EF4-FFF2-40B4-BE49-F238E27FC236}">
                          <a16:creationId xmlns:a16="http://schemas.microsoft.com/office/drawing/2014/main" id="{4E5A1938-2669-742A-5270-5D3BD21A04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0062" y="2170710"/>
                      <a:ext cx="106355" cy="106355"/>
                    </a:xfrm>
                    <a:custGeom>
                      <a:avLst/>
                      <a:gdLst>
                        <a:gd name="connsiteX0" fmla="*/ 7597 w 106355"/>
                        <a:gd name="connsiteY0" fmla="*/ 106355 h 106355"/>
                        <a:gd name="connsiteX1" fmla="*/ 7597 w 106355"/>
                        <a:gd name="connsiteY1" fmla="*/ 106355 h 106355"/>
                        <a:gd name="connsiteX2" fmla="*/ 22790 w 106355"/>
                        <a:gd name="connsiteY2" fmla="*/ 75968 h 106355"/>
                        <a:gd name="connsiteX3" fmla="*/ 72170 w 106355"/>
                        <a:gd name="connsiteY3" fmla="*/ 22790 h 106355"/>
                        <a:gd name="connsiteX4" fmla="*/ 102557 w 106355"/>
                        <a:gd name="connsiteY4" fmla="*/ 11395 h 106355"/>
                        <a:gd name="connsiteX5" fmla="*/ 106355 w 106355"/>
                        <a:gd name="connsiteY5" fmla="*/ 3798 h 106355"/>
                        <a:gd name="connsiteX6" fmla="*/ 98759 w 106355"/>
                        <a:gd name="connsiteY6" fmla="*/ 0 h 106355"/>
                        <a:gd name="connsiteX7" fmla="*/ 64573 w 106355"/>
                        <a:gd name="connsiteY7" fmla="*/ 15194 h 106355"/>
                        <a:gd name="connsiteX8" fmla="*/ 11395 w 106355"/>
                        <a:gd name="connsiteY8" fmla="*/ 72170 h 106355"/>
                        <a:gd name="connsiteX9" fmla="*/ 0 w 106355"/>
                        <a:gd name="connsiteY9" fmla="*/ 94960 h 106355"/>
                        <a:gd name="connsiteX10" fmla="*/ 7597 w 106355"/>
                        <a:gd name="connsiteY10" fmla="*/ 106355 h 1063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06355" h="106355">
                          <a:moveTo>
                            <a:pt x="7597" y="106355"/>
                          </a:moveTo>
                          <a:cubicBezTo>
                            <a:pt x="7597" y="106355"/>
                            <a:pt x="7597" y="106355"/>
                            <a:pt x="7597" y="106355"/>
                          </a:cubicBezTo>
                          <a:cubicBezTo>
                            <a:pt x="11395" y="94960"/>
                            <a:pt x="15194" y="87363"/>
                            <a:pt x="22790" y="75968"/>
                          </a:cubicBezTo>
                          <a:cubicBezTo>
                            <a:pt x="37984" y="53178"/>
                            <a:pt x="53178" y="34186"/>
                            <a:pt x="72170" y="22790"/>
                          </a:cubicBezTo>
                          <a:cubicBezTo>
                            <a:pt x="83565" y="15194"/>
                            <a:pt x="91162" y="11395"/>
                            <a:pt x="102557" y="11395"/>
                          </a:cubicBezTo>
                          <a:cubicBezTo>
                            <a:pt x="106355" y="11395"/>
                            <a:pt x="106355" y="7597"/>
                            <a:pt x="106355" y="3798"/>
                          </a:cubicBezTo>
                          <a:cubicBezTo>
                            <a:pt x="106355" y="0"/>
                            <a:pt x="102557" y="0"/>
                            <a:pt x="98759" y="0"/>
                          </a:cubicBezTo>
                          <a:cubicBezTo>
                            <a:pt x="87363" y="0"/>
                            <a:pt x="75968" y="7597"/>
                            <a:pt x="64573" y="15194"/>
                          </a:cubicBezTo>
                          <a:cubicBezTo>
                            <a:pt x="41782" y="26589"/>
                            <a:pt x="26589" y="45581"/>
                            <a:pt x="11395" y="72170"/>
                          </a:cubicBezTo>
                          <a:cubicBezTo>
                            <a:pt x="7597" y="79767"/>
                            <a:pt x="3798" y="87363"/>
                            <a:pt x="0" y="94960"/>
                          </a:cubicBezTo>
                          <a:lnTo>
                            <a:pt x="7597" y="106355"/>
                          </a:ln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sp>
                <p:nvSpPr>
                  <p:cNvPr id="1805" name="Freeform: Shape 1804">
                    <a:extLst>
                      <a:ext uri="{FF2B5EF4-FFF2-40B4-BE49-F238E27FC236}">
                        <a16:creationId xmlns:a16="http://schemas.microsoft.com/office/drawing/2014/main" id="{7E54B226-F8BA-FD68-C5B8-028C73C9B230}"/>
                      </a:ext>
                    </a:extLst>
                  </p:cNvPr>
                  <p:cNvSpPr/>
                  <p:nvPr/>
                </p:nvSpPr>
                <p:spPr>
                  <a:xfrm>
                    <a:off x="5161452" y="2588535"/>
                    <a:ext cx="64572" cy="117750"/>
                  </a:xfrm>
                  <a:custGeom>
                    <a:avLst/>
                    <a:gdLst>
                      <a:gd name="connsiteX0" fmla="*/ 64573 w 64572"/>
                      <a:gd name="connsiteY0" fmla="*/ 18992 h 117750"/>
                      <a:gd name="connsiteX1" fmla="*/ 22790 w 64572"/>
                      <a:gd name="connsiteY1" fmla="*/ 106355 h 117750"/>
                      <a:gd name="connsiteX2" fmla="*/ 7597 w 64572"/>
                      <a:gd name="connsiteY2" fmla="*/ 117751 h 117750"/>
                      <a:gd name="connsiteX3" fmla="*/ 0 w 64572"/>
                      <a:gd name="connsiteY3" fmla="*/ 110154 h 117750"/>
                      <a:gd name="connsiteX4" fmla="*/ 0 w 64572"/>
                      <a:gd name="connsiteY4" fmla="*/ 110154 h 117750"/>
                      <a:gd name="connsiteX5" fmla="*/ 15194 w 64572"/>
                      <a:gd name="connsiteY5" fmla="*/ 98759 h 117750"/>
                      <a:gd name="connsiteX6" fmla="*/ 53178 w 64572"/>
                      <a:gd name="connsiteY6" fmla="*/ 22790 h 117750"/>
                      <a:gd name="connsiteX7" fmla="*/ 53178 w 64572"/>
                      <a:gd name="connsiteY7" fmla="*/ 7597 h 117750"/>
                      <a:gd name="connsiteX8" fmla="*/ 56976 w 64572"/>
                      <a:gd name="connsiteY8" fmla="*/ 0 h 117750"/>
                      <a:gd name="connsiteX9" fmla="*/ 64573 w 64572"/>
                      <a:gd name="connsiteY9" fmla="*/ 3798 h 117750"/>
                      <a:gd name="connsiteX10" fmla="*/ 64573 w 64572"/>
                      <a:gd name="connsiteY10" fmla="*/ 18992 h 1177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572" h="117750">
                        <a:moveTo>
                          <a:pt x="64573" y="18992"/>
                        </a:moveTo>
                        <a:cubicBezTo>
                          <a:pt x="64573" y="49379"/>
                          <a:pt x="49379" y="79767"/>
                          <a:pt x="22790" y="106355"/>
                        </a:cubicBezTo>
                        <a:cubicBezTo>
                          <a:pt x="18992" y="110154"/>
                          <a:pt x="15194" y="113952"/>
                          <a:pt x="7597" y="117751"/>
                        </a:cubicBezTo>
                        <a:cubicBezTo>
                          <a:pt x="3798" y="117751"/>
                          <a:pt x="0" y="113952"/>
                          <a:pt x="0" y="110154"/>
                        </a:cubicBezTo>
                        <a:cubicBezTo>
                          <a:pt x="0" y="110154"/>
                          <a:pt x="0" y="110154"/>
                          <a:pt x="0" y="110154"/>
                        </a:cubicBezTo>
                        <a:cubicBezTo>
                          <a:pt x="7597" y="106355"/>
                          <a:pt x="11395" y="102557"/>
                          <a:pt x="15194" y="98759"/>
                        </a:cubicBezTo>
                        <a:cubicBezTo>
                          <a:pt x="34186" y="83565"/>
                          <a:pt x="53178" y="53178"/>
                          <a:pt x="53178" y="22790"/>
                        </a:cubicBezTo>
                        <a:cubicBezTo>
                          <a:pt x="53178" y="18992"/>
                          <a:pt x="53178" y="11395"/>
                          <a:pt x="53178" y="7597"/>
                        </a:cubicBezTo>
                        <a:cubicBezTo>
                          <a:pt x="53178" y="3798"/>
                          <a:pt x="53178" y="0"/>
                          <a:pt x="56976" y="0"/>
                        </a:cubicBezTo>
                        <a:cubicBezTo>
                          <a:pt x="60774" y="0"/>
                          <a:pt x="64573" y="0"/>
                          <a:pt x="64573" y="3798"/>
                        </a:cubicBezTo>
                        <a:cubicBezTo>
                          <a:pt x="64573" y="7597"/>
                          <a:pt x="64573" y="15194"/>
                          <a:pt x="64573" y="18992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06" name="Freeform: Shape 1805">
                    <a:extLst>
                      <a:ext uri="{FF2B5EF4-FFF2-40B4-BE49-F238E27FC236}">
                        <a16:creationId xmlns:a16="http://schemas.microsoft.com/office/drawing/2014/main" id="{50D75852-7DEA-61F0-8E62-A43AEDD312B4}"/>
                      </a:ext>
                    </a:extLst>
                  </p:cNvPr>
                  <p:cNvSpPr/>
                  <p:nvPr/>
                </p:nvSpPr>
                <p:spPr>
                  <a:xfrm>
                    <a:off x="4865176" y="1965596"/>
                    <a:ext cx="41782" cy="102556"/>
                  </a:xfrm>
                  <a:custGeom>
                    <a:avLst/>
                    <a:gdLst>
                      <a:gd name="connsiteX0" fmla="*/ 7597 w 41782"/>
                      <a:gd name="connsiteY0" fmla="*/ 102557 h 102556"/>
                      <a:gd name="connsiteX1" fmla="*/ 0 w 41782"/>
                      <a:gd name="connsiteY1" fmla="*/ 98759 h 102556"/>
                      <a:gd name="connsiteX2" fmla="*/ 18992 w 41782"/>
                      <a:gd name="connsiteY2" fmla="*/ 15194 h 102556"/>
                      <a:gd name="connsiteX3" fmla="*/ 34186 w 41782"/>
                      <a:gd name="connsiteY3" fmla="*/ 0 h 102556"/>
                      <a:gd name="connsiteX4" fmla="*/ 41782 w 41782"/>
                      <a:gd name="connsiteY4" fmla="*/ 3798 h 102556"/>
                      <a:gd name="connsiteX5" fmla="*/ 37984 w 41782"/>
                      <a:gd name="connsiteY5" fmla="*/ 11395 h 102556"/>
                      <a:gd name="connsiteX6" fmla="*/ 30387 w 41782"/>
                      <a:gd name="connsiteY6" fmla="*/ 18992 h 102556"/>
                      <a:gd name="connsiteX7" fmla="*/ 11395 w 41782"/>
                      <a:gd name="connsiteY7" fmla="*/ 98759 h 102556"/>
                      <a:gd name="connsiteX8" fmla="*/ 7597 w 41782"/>
                      <a:gd name="connsiteY8" fmla="*/ 102557 h 102556"/>
                      <a:gd name="connsiteX9" fmla="*/ 7597 w 41782"/>
                      <a:gd name="connsiteY9" fmla="*/ 102557 h 102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1782" h="102556">
                        <a:moveTo>
                          <a:pt x="7597" y="102557"/>
                        </a:moveTo>
                        <a:cubicBezTo>
                          <a:pt x="3798" y="102557"/>
                          <a:pt x="0" y="98759"/>
                          <a:pt x="0" y="98759"/>
                        </a:cubicBezTo>
                        <a:cubicBezTo>
                          <a:pt x="0" y="68371"/>
                          <a:pt x="7597" y="41782"/>
                          <a:pt x="18992" y="15194"/>
                        </a:cubicBezTo>
                        <a:cubicBezTo>
                          <a:pt x="22790" y="7597"/>
                          <a:pt x="26589" y="0"/>
                          <a:pt x="34186" y="0"/>
                        </a:cubicBezTo>
                        <a:cubicBezTo>
                          <a:pt x="37984" y="0"/>
                          <a:pt x="41782" y="0"/>
                          <a:pt x="41782" y="3798"/>
                        </a:cubicBezTo>
                        <a:cubicBezTo>
                          <a:pt x="41782" y="7597"/>
                          <a:pt x="41782" y="11395"/>
                          <a:pt x="37984" y="11395"/>
                        </a:cubicBezTo>
                        <a:cubicBezTo>
                          <a:pt x="34186" y="11395"/>
                          <a:pt x="34186" y="15194"/>
                          <a:pt x="30387" y="18992"/>
                        </a:cubicBezTo>
                        <a:cubicBezTo>
                          <a:pt x="18992" y="41782"/>
                          <a:pt x="11395" y="72170"/>
                          <a:pt x="11395" y="98759"/>
                        </a:cubicBezTo>
                        <a:cubicBezTo>
                          <a:pt x="15194" y="98759"/>
                          <a:pt x="11395" y="102557"/>
                          <a:pt x="7597" y="102557"/>
                        </a:cubicBezTo>
                        <a:cubicBezTo>
                          <a:pt x="7597" y="102557"/>
                          <a:pt x="7597" y="102557"/>
                          <a:pt x="7597" y="10255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07" name="Freeform: Shape 1806">
                    <a:extLst>
                      <a:ext uri="{FF2B5EF4-FFF2-40B4-BE49-F238E27FC236}">
                        <a16:creationId xmlns:a16="http://schemas.microsoft.com/office/drawing/2014/main" id="{DC3F1079-2D3F-42E3-1496-C76B778F6803}"/>
                      </a:ext>
                    </a:extLst>
                  </p:cNvPr>
                  <p:cNvSpPr/>
                  <p:nvPr/>
                </p:nvSpPr>
                <p:spPr>
                  <a:xfrm>
                    <a:off x="5093081" y="2102339"/>
                    <a:ext cx="105051" cy="106355"/>
                  </a:xfrm>
                  <a:custGeom>
                    <a:avLst/>
                    <a:gdLst>
                      <a:gd name="connsiteX0" fmla="*/ 98759 w 105051"/>
                      <a:gd name="connsiteY0" fmla="*/ 106355 h 106355"/>
                      <a:gd name="connsiteX1" fmla="*/ 94960 w 105051"/>
                      <a:gd name="connsiteY1" fmla="*/ 102557 h 106355"/>
                      <a:gd name="connsiteX2" fmla="*/ 3798 w 105051"/>
                      <a:gd name="connsiteY2" fmla="*/ 11395 h 106355"/>
                      <a:gd name="connsiteX3" fmla="*/ 0 w 105051"/>
                      <a:gd name="connsiteY3" fmla="*/ 3798 h 106355"/>
                      <a:gd name="connsiteX4" fmla="*/ 7597 w 105051"/>
                      <a:gd name="connsiteY4" fmla="*/ 0 h 106355"/>
                      <a:gd name="connsiteX5" fmla="*/ 102557 w 105051"/>
                      <a:gd name="connsiteY5" fmla="*/ 94960 h 106355"/>
                      <a:gd name="connsiteX6" fmla="*/ 98759 w 105051"/>
                      <a:gd name="connsiteY6" fmla="*/ 106355 h 106355"/>
                      <a:gd name="connsiteX7" fmla="*/ 98759 w 105051"/>
                      <a:gd name="connsiteY7" fmla="*/ 106355 h 106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5051" h="106355">
                        <a:moveTo>
                          <a:pt x="98759" y="106355"/>
                        </a:moveTo>
                        <a:cubicBezTo>
                          <a:pt x="94960" y="106355"/>
                          <a:pt x="94960" y="106355"/>
                          <a:pt x="94960" y="102557"/>
                        </a:cubicBezTo>
                        <a:cubicBezTo>
                          <a:pt x="72170" y="64573"/>
                          <a:pt x="37984" y="34186"/>
                          <a:pt x="3798" y="11395"/>
                        </a:cubicBezTo>
                        <a:cubicBezTo>
                          <a:pt x="0" y="11395"/>
                          <a:pt x="0" y="7597"/>
                          <a:pt x="0" y="3798"/>
                        </a:cubicBezTo>
                        <a:cubicBezTo>
                          <a:pt x="0" y="0"/>
                          <a:pt x="3798" y="0"/>
                          <a:pt x="7597" y="0"/>
                        </a:cubicBezTo>
                        <a:cubicBezTo>
                          <a:pt x="45581" y="22790"/>
                          <a:pt x="79766" y="53178"/>
                          <a:pt x="102557" y="94960"/>
                        </a:cubicBezTo>
                        <a:cubicBezTo>
                          <a:pt x="106355" y="98759"/>
                          <a:pt x="106355" y="102557"/>
                          <a:pt x="98759" y="106355"/>
                        </a:cubicBezTo>
                        <a:cubicBezTo>
                          <a:pt x="102557" y="106355"/>
                          <a:pt x="102557" y="106355"/>
                          <a:pt x="98759" y="106355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08" name="Freeform: Shape 1807">
                    <a:extLst>
                      <a:ext uri="{FF2B5EF4-FFF2-40B4-BE49-F238E27FC236}">
                        <a16:creationId xmlns:a16="http://schemas.microsoft.com/office/drawing/2014/main" id="{17C8B3DF-1015-5C9B-CFE8-27562CED00AC}"/>
                      </a:ext>
                    </a:extLst>
                  </p:cNvPr>
                  <p:cNvSpPr/>
                  <p:nvPr/>
                </p:nvSpPr>
                <p:spPr>
                  <a:xfrm>
                    <a:off x="5184242" y="2094742"/>
                    <a:ext cx="37984" cy="37984"/>
                  </a:xfrm>
                  <a:custGeom>
                    <a:avLst/>
                    <a:gdLst>
                      <a:gd name="connsiteX0" fmla="*/ 18992 w 37984"/>
                      <a:gd name="connsiteY0" fmla="*/ 37984 h 37984"/>
                      <a:gd name="connsiteX1" fmla="*/ 0 w 37984"/>
                      <a:gd name="connsiteY1" fmla="*/ 18992 h 37984"/>
                      <a:gd name="connsiteX2" fmla="*/ 18992 w 37984"/>
                      <a:gd name="connsiteY2" fmla="*/ 0 h 37984"/>
                      <a:gd name="connsiteX3" fmla="*/ 37984 w 37984"/>
                      <a:gd name="connsiteY3" fmla="*/ 18992 h 37984"/>
                      <a:gd name="connsiteX4" fmla="*/ 18992 w 37984"/>
                      <a:gd name="connsiteY4" fmla="*/ 37984 h 37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84" h="37984">
                        <a:moveTo>
                          <a:pt x="18992" y="37984"/>
                        </a:moveTo>
                        <a:cubicBezTo>
                          <a:pt x="7597" y="37984"/>
                          <a:pt x="0" y="30387"/>
                          <a:pt x="0" y="18992"/>
                        </a:cubicBezTo>
                        <a:cubicBezTo>
                          <a:pt x="0" y="7597"/>
                          <a:pt x="7597" y="0"/>
                          <a:pt x="18992" y="0"/>
                        </a:cubicBezTo>
                        <a:cubicBezTo>
                          <a:pt x="30387" y="0"/>
                          <a:pt x="37984" y="7597"/>
                          <a:pt x="37984" y="18992"/>
                        </a:cubicBezTo>
                        <a:cubicBezTo>
                          <a:pt x="37984" y="26589"/>
                          <a:pt x="30387" y="37984"/>
                          <a:pt x="18992" y="3798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09" name="Freeform: Shape 1808">
                    <a:extLst>
                      <a:ext uri="{FF2B5EF4-FFF2-40B4-BE49-F238E27FC236}">
                        <a16:creationId xmlns:a16="http://schemas.microsoft.com/office/drawing/2014/main" id="{52B96896-1DE3-DA2E-0F55-D44A4F958237}"/>
                      </a:ext>
                    </a:extLst>
                  </p:cNvPr>
                  <p:cNvSpPr/>
                  <p:nvPr/>
                </p:nvSpPr>
                <p:spPr>
                  <a:xfrm>
                    <a:off x="5199436" y="2372026"/>
                    <a:ext cx="38729" cy="37984"/>
                  </a:xfrm>
                  <a:custGeom>
                    <a:avLst/>
                    <a:gdLst>
                      <a:gd name="connsiteX0" fmla="*/ 18992 w 38729"/>
                      <a:gd name="connsiteY0" fmla="*/ 37984 h 37984"/>
                      <a:gd name="connsiteX1" fmla="*/ 0 w 38729"/>
                      <a:gd name="connsiteY1" fmla="*/ 18992 h 37984"/>
                      <a:gd name="connsiteX2" fmla="*/ 18992 w 38729"/>
                      <a:gd name="connsiteY2" fmla="*/ 0 h 37984"/>
                      <a:gd name="connsiteX3" fmla="*/ 37984 w 38729"/>
                      <a:gd name="connsiteY3" fmla="*/ 18992 h 37984"/>
                      <a:gd name="connsiteX4" fmla="*/ 18992 w 38729"/>
                      <a:gd name="connsiteY4" fmla="*/ 37984 h 37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729" h="37984">
                        <a:moveTo>
                          <a:pt x="18992" y="37984"/>
                        </a:moveTo>
                        <a:cubicBezTo>
                          <a:pt x="7597" y="37984"/>
                          <a:pt x="0" y="30387"/>
                          <a:pt x="0" y="18992"/>
                        </a:cubicBezTo>
                        <a:cubicBezTo>
                          <a:pt x="0" y="7597"/>
                          <a:pt x="7597" y="0"/>
                          <a:pt x="18992" y="0"/>
                        </a:cubicBezTo>
                        <a:cubicBezTo>
                          <a:pt x="30387" y="0"/>
                          <a:pt x="37984" y="7597"/>
                          <a:pt x="37984" y="18992"/>
                        </a:cubicBezTo>
                        <a:cubicBezTo>
                          <a:pt x="41782" y="26589"/>
                          <a:pt x="30387" y="37984"/>
                          <a:pt x="18992" y="3798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10" name="Freeform: Shape 1809">
                    <a:extLst>
                      <a:ext uri="{FF2B5EF4-FFF2-40B4-BE49-F238E27FC236}">
                        <a16:creationId xmlns:a16="http://schemas.microsoft.com/office/drawing/2014/main" id="{F64B203C-B27C-9D75-7F56-5EDD1D08AF19}"/>
                      </a:ext>
                    </a:extLst>
                  </p:cNvPr>
                  <p:cNvSpPr/>
                  <p:nvPr/>
                </p:nvSpPr>
                <p:spPr>
                  <a:xfrm>
                    <a:off x="4952539" y="2474583"/>
                    <a:ext cx="37984" cy="37984"/>
                  </a:xfrm>
                  <a:custGeom>
                    <a:avLst/>
                    <a:gdLst>
                      <a:gd name="connsiteX0" fmla="*/ 18992 w 37984"/>
                      <a:gd name="connsiteY0" fmla="*/ 37984 h 37984"/>
                      <a:gd name="connsiteX1" fmla="*/ 0 w 37984"/>
                      <a:gd name="connsiteY1" fmla="*/ 18992 h 37984"/>
                      <a:gd name="connsiteX2" fmla="*/ 18992 w 37984"/>
                      <a:gd name="connsiteY2" fmla="*/ 0 h 37984"/>
                      <a:gd name="connsiteX3" fmla="*/ 37984 w 37984"/>
                      <a:gd name="connsiteY3" fmla="*/ 18992 h 37984"/>
                      <a:gd name="connsiteX4" fmla="*/ 18992 w 37984"/>
                      <a:gd name="connsiteY4" fmla="*/ 37984 h 37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84" h="37984">
                        <a:moveTo>
                          <a:pt x="18992" y="37984"/>
                        </a:moveTo>
                        <a:cubicBezTo>
                          <a:pt x="7597" y="37984"/>
                          <a:pt x="0" y="30387"/>
                          <a:pt x="0" y="18992"/>
                        </a:cubicBezTo>
                        <a:cubicBezTo>
                          <a:pt x="0" y="7597"/>
                          <a:pt x="7597" y="0"/>
                          <a:pt x="18992" y="0"/>
                        </a:cubicBezTo>
                        <a:cubicBezTo>
                          <a:pt x="30387" y="0"/>
                          <a:pt x="37984" y="7597"/>
                          <a:pt x="37984" y="18992"/>
                        </a:cubicBezTo>
                        <a:cubicBezTo>
                          <a:pt x="37984" y="26589"/>
                          <a:pt x="30387" y="37984"/>
                          <a:pt x="18992" y="3798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11" name="Freeform: Shape 1810">
                    <a:extLst>
                      <a:ext uri="{FF2B5EF4-FFF2-40B4-BE49-F238E27FC236}">
                        <a16:creationId xmlns:a16="http://schemas.microsoft.com/office/drawing/2014/main" id="{2BFDA52C-999A-F04F-0675-2EEF2257F792}"/>
                      </a:ext>
                    </a:extLst>
                  </p:cNvPr>
                  <p:cNvSpPr/>
                  <p:nvPr/>
                </p:nvSpPr>
                <p:spPr>
                  <a:xfrm>
                    <a:off x="4755022" y="2204896"/>
                    <a:ext cx="37984" cy="37984"/>
                  </a:xfrm>
                  <a:custGeom>
                    <a:avLst/>
                    <a:gdLst>
                      <a:gd name="connsiteX0" fmla="*/ 18992 w 37984"/>
                      <a:gd name="connsiteY0" fmla="*/ 37984 h 37984"/>
                      <a:gd name="connsiteX1" fmla="*/ 0 w 37984"/>
                      <a:gd name="connsiteY1" fmla="*/ 18992 h 37984"/>
                      <a:gd name="connsiteX2" fmla="*/ 18992 w 37984"/>
                      <a:gd name="connsiteY2" fmla="*/ 0 h 37984"/>
                      <a:gd name="connsiteX3" fmla="*/ 37984 w 37984"/>
                      <a:gd name="connsiteY3" fmla="*/ 18992 h 37984"/>
                      <a:gd name="connsiteX4" fmla="*/ 18992 w 37984"/>
                      <a:gd name="connsiteY4" fmla="*/ 37984 h 37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84" h="37984">
                        <a:moveTo>
                          <a:pt x="18992" y="37984"/>
                        </a:moveTo>
                        <a:cubicBezTo>
                          <a:pt x="7597" y="37984"/>
                          <a:pt x="0" y="30387"/>
                          <a:pt x="0" y="18992"/>
                        </a:cubicBezTo>
                        <a:cubicBezTo>
                          <a:pt x="0" y="7597"/>
                          <a:pt x="7597" y="0"/>
                          <a:pt x="18992" y="0"/>
                        </a:cubicBezTo>
                        <a:cubicBezTo>
                          <a:pt x="30387" y="0"/>
                          <a:pt x="37984" y="7597"/>
                          <a:pt x="37984" y="18992"/>
                        </a:cubicBezTo>
                        <a:cubicBezTo>
                          <a:pt x="37984" y="30387"/>
                          <a:pt x="26589" y="37984"/>
                          <a:pt x="18992" y="3798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12" name="Freeform: Shape 1811">
                    <a:extLst>
                      <a:ext uri="{FF2B5EF4-FFF2-40B4-BE49-F238E27FC236}">
                        <a16:creationId xmlns:a16="http://schemas.microsoft.com/office/drawing/2014/main" id="{53C7E03C-6302-7F56-D49A-13D6562CC065}"/>
                      </a:ext>
                    </a:extLst>
                  </p:cNvPr>
                  <p:cNvSpPr/>
                  <p:nvPr/>
                </p:nvSpPr>
                <p:spPr>
                  <a:xfrm>
                    <a:off x="4777813" y="2049161"/>
                    <a:ext cx="37984" cy="37984"/>
                  </a:xfrm>
                  <a:custGeom>
                    <a:avLst/>
                    <a:gdLst>
                      <a:gd name="connsiteX0" fmla="*/ 18992 w 37984"/>
                      <a:gd name="connsiteY0" fmla="*/ 37984 h 37984"/>
                      <a:gd name="connsiteX1" fmla="*/ 0 w 37984"/>
                      <a:gd name="connsiteY1" fmla="*/ 18992 h 37984"/>
                      <a:gd name="connsiteX2" fmla="*/ 18992 w 37984"/>
                      <a:gd name="connsiteY2" fmla="*/ 0 h 37984"/>
                      <a:gd name="connsiteX3" fmla="*/ 37984 w 37984"/>
                      <a:gd name="connsiteY3" fmla="*/ 18992 h 37984"/>
                      <a:gd name="connsiteX4" fmla="*/ 18992 w 37984"/>
                      <a:gd name="connsiteY4" fmla="*/ 37984 h 37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84" h="37984">
                        <a:moveTo>
                          <a:pt x="18992" y="37984"/>
                        </a:moveTo>
                        <a:cubicBezTo>
                          <a:pt x="7597" y="37984"/>
                          <a:pt x="0" y="30387"/>
                          <a:pt x="0" y="18992"/>
                        </a:cubicBezTo>
                        <a:cubicBezTo>
                          <a:pt x="0" y="7597"/>
                          <a:pt x="7597" y="0"/>
                          <a:pt x="18992" y="0"/>
                        </a:cubicBezTo>
                        <a:cubicBezTo>
                          <a:pt x="30387" y="0"/>
                          <a:pt x="37984" y="7597"/>
                          <a:pt x="37984" y="18992"/>
                        </a:cubicBezTo>
                        <a:cubicBezTo>
                          <a:pt x="37984" y="30387"/>
                          <a:pt x="30387" y="37984"/>
                          <a:pt x="18992" y="3798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13" name="Freeform: Shape 1812">
                    <a:extLst>
                      <a:ext uri="{FF2B5EF4-FFF2-40B4-BE49-F238E27FC236}">
                        <a16:creationId xmlns:a16="http://schemas.microsoft.com/office/drawing/2014/main" id="{B3691A01-E1DB-271D-EA93-6948EBC453E8}"/>
                      </a:ext>
                    </a:extLst>
                  </p:cNvPr>
                  <p:cNvSpPr/>
                  <p:nvPr/>
                </p:nvSpPr>
                <p:spPr>
                  <a:xfrm>
                    <a:off x="5127266" y="2273267"/>
                    <a:ext cx="37984" cy="37984"/>
                  </a:xfrm>
                  <a:custGeom>
                    <a:avLst/>
                    <a:gdLst>
                      <a:gd name="connsiteX0" fmla="*/ 18992 w 37984"/>
                      <a:gd name="connsiteY0" fmla="*/ 37984 h 37984"/>
                      <a:gd name="connsiteX1" fmla="*/ 0 w 37984"/>
                      <a:gd name="connsiteY1" fmla="*/ 18992 h 37984"/>
                      <a:gd name="connsiteX2" fmla="*/ 18992 w 37984"/>
                      <a:gd name="connsiteY2" fmla="*/ 0 h 37984"/>
                      <a:gd name="connsiteX3" fmla="*/ 37984 w 37984"/>
                      <a:gd name="connsiteY3" fmla="*/ 18992 h 37984"/>
                      <a:gd name="connsiteX4" fmla="*/ 18992 w 37984"/>
                      <a:gd name="connsiteY4" fmla="*/ 37984 h 37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84" h="37984">
                        <a:moveTo>
                          <a:pt x="18992" y="37984"/>
                        </a:moveTo>
                        <a:cubicBezTo>
                          <a:pt x="7597" y="37984"/>
                          <a:pt x="0" y="30387"/>
                          <a:pt x="0" y="18992"/>
                        </a:cubicBezTo>
                        <a:cubicBezTo>
                          <a:pt x="0" y="7597"/>
                          <a:pt x="7597" y="0"/>
                          <a:pt x="18992" y="0"/>
                        </a:cubicBezTo>
                        <a:cubicBezTo>
                          <a:pt x="30387" y="0"/>
                          <a:pt x="37984" y="7597"/>
                          <a:pt x="37984" y="18992"/>
                        </a:cubicBezTo>
                        <a:cubicBezTo>
                          <a:pt x="37984" y="30387"/>
                          <a:pt x="30387" y="37984"/>
                          <a:pt x="18992" y="3798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14" name="Freeform: Shape 1813">
                    <a:extLst>
                      <a:ext uri="{FF2B5EF4-FFF2-40B4-BE49-F238E27FC236}">
                        <a16:creationId xmlns:a16="http://schemas.microsoft.com/office/drawing/2014/main" id="{F20D0B55-2B70-84DE-9C0C-9AD74B56A3EB}"/>
                      </a:ext>
                    </a:extLst>
                  </p:cNvPr>
                  <p:cNvSpPr/>
                  <p:nvPr/>
                </p:nvSpPr>
                <p:spPr>
                  <a:xfrm>
                    <a:off x="5545091" y="2136524"/>
                    <a:ext cx="37984" cy="37984"/>
                  </a:xfrm>
                  <a:custGeom>
                    <a:avLst/>
                    <a:gdLst>
                      <a:gd name="connsiteX0" fmla="*/ 18992 w 37984"/>
                      <a:gd name="connsiteY0" fmla="*/ 37984 h 37984"/>
                      <a:gd name="connsiteX1" fmla="*/ 0 w 37984"/>
                      <a:gd name="connsiteY1" fmla="*/ 18992 h 37984"/>
                      <a:gd name="connsiteX2" fmla="*/ 18992 w 37984"/>
                      <a:gd name="connsiteY2" fmla="*/ 0 h 37984"/>
                      <a:gd name="connsiteX3" fmla="*/ 37984 w 37984"/>
                      <a:gd name="connsiteY3" fmla="*/ 18992 h 37984"/>
                      <a:gd name="connsiteX4" fmla="*/ 18992 w 37984"/>
                      <a:gd name="connsiteY4" fmla="*/ 37984 h 37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84" h="37984">
                        <a:moveTo>
                          <a:pt x="18992" y="37984"/>
                        </a:moveTo>
                        <a:cubicBezTo>
                          <a:pt x="7597" y="37984"/>
                          <a:pt x="0" y="30387"/>
                          <a:pt x="0" y="18992"/>
                        </a:cubicBezTo>
                        <a:cubicBezTo>
                          <a:pt x="0" y="7597"/>
                          <a:pt x="7597" y="0"/>
                          <a:pt x="18992" y="0"/>
                        </a:cubicBezTo>
                        <a:cubicBezTo>
                          <a:pt x="30387" y="0"/>
                          <a:pt x="37984" y="7597"/>
                          <a:pt x="37984" y="18992"/>
                        </a:cubicBezTo>
                        <a:cubicBezTo>
                          <a:pt x="37984" y="30387"/>
                          <a:pt x="30387" y="37984"/>
                          <a:pt x="18992" y="3798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15" name="Freeform: Shape 1814">
                    <a:extLst>
                      <a:ext uri="{FF2B5EF4-FFF2-40B4-BE49-F238E27FC236}">
                        <a16:creationId xmlns:a16="http://schemas.microsoft.com/office/drawing/2014/main" id="{1E4BB91F-A478-06FC-958E-64954A0993CA}"/>
                      </a:ext>
                    </a:extLst>
                  </p:cNvPr>
                  <p:cNvSpPr/>
                  <p:nvPr/>
                </p:nvSpPr>
                <p:spPr>
                  <a:xfrm>
                    <a:off x="5317187" y="1995983"/>
                    <a:ext cx="38729" cy="37984"/>
                  </a:xfrm>
                  <a:custGeom>
                    <a:avLst/>
                    <a:gdLst>
                      <a:gd name="connsiteX0" fmla="*/ 18992 w 38729"/>
                      <a:gd name="connsiteY0" fmla="*/ 37984 h 37984"/>
                      <a:gd name="connsiteX1" fmla="*/ 0 w 38729"/>
                      <a:gd name="connsiteY1" fmla="*/ 18992 h 37984"/>
                      <a:gd name="connsiteX2" fmla="*/ 18992 w 38729"/>
                      <a:gd name="connsiteY2" fmla="*/ 0 h 37984"/>
                      <a:gd name="connsiteX3" fmla="*/ 37984 w 38729"/>
                      <a:gd name="connsiteY3" fmla="*/ 18992 h 37984"/>
                      <a:gd name="connsiteX4" fmla="*/ 18992 w 38729"/>
                      <a:gd name="connsiteY4" fmla="*/ 37984 h 37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729" h="37984">
                        <a:moveTo>
                          <a:pt x="18992" y="37984"/>
                        </a:moveTo>
                        <a:cubicBezTo>
                          <a:pt x="7597" y="37984"/>
                          <a:pt x="0" y="30387"/>
                          <a:pt x="0" y="18992"/>
                        </a:cubicBezTo>
                        <a:cubicBezTo>
                          <a:pt x="0" y="7597"/>
                          <a:pt x="7597" y="0"/>
                          <a:pt x="18992" y="0"/>
                        </a:cubicBezTo>
                        <a:cubicBezTo>
                          <a:pt x="30387" y="0"/>
                          <a:pt x="37984" y="7597"/>
                          <a:pt x="37984" y="18992"/>
                        </a:cubicBezTo>
                        <a:cubicBezTo>
                          <a:pt x="41783" y="26589"/>
                          <a:pt x="30387" y="34186"/>
                          <a:pt x="18992" y="3798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16" name="Freeform: Shape 1815">
                    <a:extLst>
                      <a:ext uri="{FF2B5EF4-FFF2-40B4-BE49-F238E27FC236}">
                        <a16:creationId xmlns:a16="http://schemas.microsoft.com/office/drawing/2014/main" id="{D5084CB6-C86C-5F2B-E415-0CB8F9B763A2}"/>
                      </a:ext>
                    </a:extLst>
                  </p:cNvPr>
                  <p:cNvSpPr/>
                  <p:nvPr/>
                </p:nvSpPr>
                <p:spPr>
                  <a:xfrm>
                    <a:off x="5472921" y="2687293"/>
                    <a:ext cx="37984" cy="37984"/>
                  </a:xfrm>
                  <a:custGeom>
                    <a:avLst/>
                    <a:gdLst>
                      <a:gd name="connsiteX0" fmla="*/ 18992 w 37984"/>
                      <a:gd name="connsiteY0" fmla="*/ 37984 h 37984"/>
                      <a:gd name="connsiteX1" fmla="*/ 0 w 37984"/>
                      <a:gd name="connsiteY1" fmla="*/ 18992 h 37984"/>
                      <a:gd name="connsiteX2" fmla="*/ 18992 w 37984"/>
                      <a:gd name="connsiteY2" fmla="*/ 0 h 37984"/>
                      <a:gd name="connsiteX3" fmla="*/ 37984 w 37984"/>
                      <a:gd name="connsiteY3" fmla="*/ 18992 h 37984"/>
                      <a:gd name="connsiteX4" fmla="*/ 18992 w 37984"/>
                      <a:gd name="connsiteY4" fmla="*/ 37984 h 37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84" h="37984">
                        <a:moveTo>
                          <a:pt x="18992" y="37984"/>
                        </a:moveTo>
                        <a:cubicBezTo>
                          <a:pt x="7597" y="37984"/>
                          <a:pt x="0" y="30387"/>
                          <a:pt x="0" y="18992"/>
                        </a:cubicBezTo>
                        <a:cubicBezTo>
                          <a:pt x="0" y="7597"/>
                          <a:pt x="7597" y="0"/>
                          <a:pt x="18992" y="0"/>
                        </a:cubicBezTo>
                        <a:cubicBezTo>
                          <a:pt x="30387" y="0"/>
                          <a:pt x="37984" y="7597"/>
                          <a:pt x="37984" y="18992"/>
                        </a:cubicBezTo>
                        <a:cubicBezTo>
                          <a:pt x="37984" y="26589"/>
                          <a:pt x="30387" y="34186"/>
                          <a:pt x="18992" y="3798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17" name="Freeform: Shape 1816">
                    <a:extLst>
                      <a:ext uri="{FF2B5EF4-FFF2-40B4-BE49-F238E27FC236}">
                        <a16:creationId xmlns:a16="http://schemas.microsoft.com/office/drawing/2014/main" id="{F9BA4E45-BEF5-ADF3-A92E-8E725FEF3061}"/>
                      </a:ext>
                    </a:extLst>
                  </p:cNvPr>
                  <p:cNvSpPr/>
                  <p:nvPr/>
                </p:nvSpPr>
                <p:spPr>
                  <a:xfrm>
                    <a:off x="5195637" y="2573341"/>
                    <a:ext cx="37984" cy="37984"/>
                  </a:xfrm>
                  <a:custGeom>
                    <a:avLst/>
                    <a:gdLst>
                      <a:gd name="connsiteX0" fmla="*/ 18992 w 37984"/>
                      <a:gd name="connsiteY0" fmla="*/ 37984 h 37984"/>
                      <a:gd name="connsiteX1" fmla="*/ 0 w 37984"/>
                      <a:gd name="connsiteY1" fmla="*/ 18992 h 37984"/>
                      <a:gd name="connsiteX2" fmla="*/ 18992 w 37984"/>
                      <a:gd name="connsiteY2" fmla="*/ 0 h 37984"/>
                      <a:gd name="connsiteX3" fmla="*/ 37984 w 37984"/>
                      <a:gd name="connsiteY3" fmla="*/ 18992 h 37984"/>
                      <a:gd name="connsiteX4" fmla="*/ 18992 w 37984"/>
                      <a:gd name="connsiteY4" fmla="*/ 37984 h 37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84" h="37984">
                        <a:moveTo>
                          <a:pt x="18992" y="37984"/>
                        </a:moveTo>
                        <a:cubicBezTo>
                          <a:pt x="7597" y="37984"/>
                          <a:pt x="0" y="30387"/>
                          <a:pt x="0" y="18992"/>
                        </a:cubicBezTo>
                        <a:cubicBezTo>
                          <a:pt x="0" y="7597"/>
                          <a:pt x="7597" y="0"/>
                          <a:pt x="18992" y="0"/>
                        </a:cubicBezTo>
                        <a:cubicBezTo>
                          <a:pt x="30387" y="0"/>
                          <a:pt x="37984" y="7597"/>
                          <a:pt x="37984" y="18992"/>
                        </a:cubicBezTo>
                        <a:cubicBezTo>
                          <a:pt x="37984" y="26589"/>
                          <a:pt x="30387" y="37984"/>
                          <a:pt x="18992" y="3798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18" name="Freeform: Shape 1817">
                    <a:extLst>
                      <a:ext uri="{FF2B5EF4-FFF2-40B4-BE49-F238E27FC236}">
                        <a16:creationId xmlns:a16="http://schemas.microsoft.com/office/drawing/2014/main" id="{3191C6B9-F615-2C47-422E-2743BE81F898}"/>
                      </a:ext>
                    </a:extLst>
                  </p:cNvPr>
                  <p:cNvSpPr/>
                  <p:nvPr/>
                </p:nvSpPr>
                <p:spPr>
                  <a:xfrm>
                    <a:off x="5552688" y="2387219"/>
                    <a:ext cx="37984" cy="37984"/>
                  </a:xfrm>
                  <a:custGeom>
                    <a:avLst/>
                    <a:gdLst>
                      <a:gd name="connsiteX0" fmla="*/ 18992 w 37984"/>
                      <a:gd name="connsiteY0" fmla="*/ 37984 h 37984"/>
                      <a:gd name="connsiteX1" fmla="*/ 0 w 37984"/>
                      <a:gd name="connsiteY1" fmla="*/ 18992 h 37984"/>
                      <a:gd name="connsiteX2" fmla="*/ 18992 w 37984"/>
                      <a:gd name="connsiteY2" fmla="*/ 0 h 37984"/>
                      <a:gd name="connsiteX3" fmla="*/ 37984 w 37984"/>
                      <a:gd name="connsiteY3" fmla="*/ 18992 h 37984"/>
                      <a:gd name="connsiteX4" fmla="*/ 18992 w 37984"/>
                      <a:gd name="connsiteY4" fmla="*/ 37984 h 37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84" h="37984">
                        <a:moveTo>
                          <a:pt x="18992" y="37984"/>
                        </a:moveTo>
                        <a:cubicBezTo>
                          <a:pt x="7597" y="37984"/>
                          <a:pt x="0" y="30387"/>
                          <a:pt x="0" y="18992"/>
                        </a:cubicBezTo>
                        <a:cubicBezTo>
                          <a:pt x="0" y="7597"/>
                          <a:pt x="7597" y="0"/>
                          <a:pt x="18992" y="0"/>
                        </a:cubicBezTo>
                        <a:cubicBezTo>
                          <a:pt x="30387" y="0"/>
                          <a:pt x="37984" y="7597"/>
                          <a:pt x="37984" y="18992"/>
                        </a:cubicBezTo>
                        <a:cubicBezTo>
                          <a:pt x="37984" y="26589"/>
                          <a:pt x="30387" y="37984"/>
                          <a:pt x="18992" y="3798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19" name="Freeform: Shape 1818">
                    <a:extLst>
                      <a:ext uri="{FF2B5EF4-FFF2-40B4-BE49-F238E27FC236}">
                        <a16:creationId xmlns:a16="http://schemas.microsoft.com/office/drawing/2014/main" id="{A7313945-57C3-ED8C-1452-B2216047D4DD}"/>
                      </a:ext>
                    </a:extLst>
                  </p:cNvPr>
                  <p:cNvSpPr/>
                  <p:nvPr/>
                </p:nvSpPr>
                <p:spPr>
                  <a:xfrm>
                    <a:off x="4777813" y="1874434"/>
                    <a:ext cx="37984" cy="37984"/>
                  </a:xfrm>
                  <a:custGeom>
                    <a:avLst/>
                    <a:gdLst>
                      <a:gd name="connsiteX0" fmla="*/ 18992 w 37984"/>
                      <a:gd name="connsiteY0" fmla="*/ 37984 h 37984"/>
                      <a:gd name="connsiteX1" fmla="*/ 0 w 37984"/>
                      <a:gd name="connsiteY1" fmla="*/ 18992 h 37984"/>
                      <a:gd name="connsiteX2" fmla="*/ 18992 w 37984"/>
                      <a:gd name="connsiteY2" fmla="*/ 0 h 37984"/>
                      <a:gd name="connsiteX3" fmla="*/ 37984 w 37984"/>
                      <a:gd name="connsiteY3" fmla="*/ 18992 h 37984"/>
                      <a:gd name="connsiteX4" fmla="*/ 18992 w 37984"/>
                      <a:gd name="connsiteY4" fmla="*/ 37984 h 37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84" h="37984">
                        <a:moveTo>
                          <a:pt x="18992" y="37984"/>
                        </a:moveTo>
                        <a:cubicBezTo>
                          <a:pt x="7597" y="37984"/>
                          <a:pt x="0" y="30387"/>
                          <a:pt x="0" y="18992"/>
                        </a:cubicBezTo>
                        <a:cubicBezTo>
                          <a:pt x="0" y="7597"/>
                          <a:pt x="7597" y="0"/>
                          <a:pt x="18992" y="0"/>
                        </a:cubicBezTo>
                        <a:cubicBezTo>
                          <a:pt x="30387" y="0"/>
                          <a:pt x="37984" y="7597"/>
                          <a:pt x="37984" y="18992"/>
                        </a:cubicBezTo>
                        <a:cubicBezTo>
                          <a:pt x="37984" y="26589"/>
                          <a:pt x="26589" y="37984"/>
                          <a:pt x="18992" y="3798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</p:grpSp>
          <p:sp>
            <p:nvSpPr>
              <p:cNvPr id="1820" name="Freeform: Shape 1819">
                <a:extLst>
                  <a:ext uri="{FF2B5EF4-FFF2-40B4-BE49-F238E27FC236}">
                    <a16:creationId xmlns:a16="http://schemas.microsoft.com/office/drawing/2014/main" id="{397ACBE5-43DD-62F4-D898-C93D22C0D0BB}"/>
                  </a:ext>
                </a:extLst>
              </p:cNvPr>
              <p:cNvSpPr/>
              <p:nvPr/>
            </p:nvSpPr>
            <p:spPr>
              <a:xfrm>
                <a:off x="4424790" y="1790869"/>
                <a:ext cx="1162083" cy="1083140"/>
              </a:xfrm>
              <a:custGeom>
                <a:avLst/>
                <a:gdLst>
                  <a:gd name="connsiteX0" fmla="*/ 1131696 w 1162083"/>
                  <a:gd name="connsiteY0" fmla="*/ 854642 h 1083140"/>
                  <a:gd name="connsiteX1" fmla="*/ 1124100 w 1162083"/>
                  <a:gd name="connsiteY1" fmla="*/ 866037 h 1083140"/>
                  <a:gd name="connsiteX2" fmla="*/ 1120301 w 1162083"/>
                  <a:gd name="connsiteY2" fmla="*/ 877432 h 1083140"/>
                  <a:gd name="connsiteX3" fmla="*/ 1120301 w 1162083"/>
                  <a:gd name="connsiteY3" fmla="*/ 877432 h 1083140"/>
                  <a:gd name="connsiteX4" fmla="*/ 1124100 w 1162083"/>
                  <a:gd name="connsiteY4" fmla="*/ 915416 h 1083140"/>
                  <a:gd name="connsiteX5" fmla="*/ 1101309 w 1162083"/>
                  <a:gd name="connsiteY5" fmla="*/ 953400 h 1083140"/>
                  <a:gd name="connsiteX6" fmla="*/ 1086116 w 1162083"/>
                  <a:gd name="connsiteY6" fmla="*/ 968594 h 1083140"/>
                  <a:gd name="connsiteX7" fmla="*/ 1063325 w 1162083"/>
                  <a:gd name="connsiteY7" fmla="*/ 968594 h 1083140"/>
                  <a:gd name="connsiteX8" fmla="*/ 1063325 w 1162083"/>
                  <a:gd name="connsiteY8" fmla="*/ 976191 h 1083140"/>
                  <a:gd name="connsiteX9" fmla="*/ 1063325 w 1162083"/>
                  <a:gd name="connsiteY9" fmla="*/ 976191 h 1083140"/>
                  <a:gd name="connsiteX10" fmla="*/ 1059527 w 1162083"/>
                  <a:gd name="connsiteY10" fmla="*/ 995183 h 1083140"/>
                  <a:gd name="connsiteX11" fmla="*/ 1025341 w 1162083"/>
                  <a:gd name="connsiteY11" fmla="*/ 1029368 h 1083140"/>
                  <a:gd name="connsiteX12" fmla="*/ 979760 w 1162083"/>
                  <a:gd name="connsiteY12" fmla="*/ 1040764 h 1083140"/>
                  <a:gd name="connsiteX13" fmla="*/ 945574 w 1162083"/>
                  <a:gd name="connsiteY13" fmla="*/ 1036965 h 1083140"/>
                  <a:gd name="connsiteX14" fmla="*/ 937978 w 1162083"/>
                  <a:gd name="connsiteY14" fmla="*/ 1036965 h 1083140"/>
                  <a:gd name="connsiteX15" fmla="*/ 930381 w 1162083"/>
                  <a:gd name="connsiteY15" fmla="*/ 1040764 h 1083140"/>
                  <a:gd name="connsiteX16" fmla="*/ 930381 w 1162083"/>
                  <a:gd name="connsiteY16" fmla="*/ 1040764 h 1083140"/>
                  <a:gd name="connsiteX17" fmla="*/ 930381 w 1162083"/>
                  <a:gd name="connsiteY17" fmla="*/ 1040764 h 1083140"/>
                  <a:gd name="connsiteX18" fmla="*/ 926582 w 1162083"/>
                  <a:gd name="connsiteY18" fmla="*/ 1044562 h 1083140"/>
                  <a:gd name="connsiteX19" fmla="*/ 907590 w 1162083"/>
                  <a:gd name="connsiteY19" fmla="*/ 1063554 h 1083140"/>
                  <a:gd name="connsiteX20" fmla="*/ 865808 w 1162083"/>
                  <a:gd name="connsiteY20" fmla="*/ 1082546 h 1083140"/>
                  <a:gd name="connsiteX21" fmla="*/ 801235 w 1162083"/>
                  <a:gd name="connsiteY21" fmla="*/ 1059756 h 1083140"/>
                  <a:gd name="connsiteX22" fmla="*/ 706275 w 1162083"/>
                  <a:gd name="connsiteY22" fmla="*/ 1055957 h 1083140"/>
                  <a:gd name="connsiteX23" fmla="*/ 645500 w 1162083"/>
                  <a:gd name="connsiteY23" fmla="*/ 1063554 h 1083140"/>
                  <a:gd name="connsiteX24" fmla="*/ 618911 w 1162083"/>
                  <a:gd name="connsiteY24" fmla="*/ 1048360 h 1083140"/>
                  <a:gd name="connsiteX25" fmla="*/ 611315 w 1162083"/>
                  <a:gd name="connsiteY25" fmla="*/ 1033167 h 1083140"/>
                  <a:gd name="connsiteX26" fmla="*/ 603718 w 1162083"/>
                  <a:gd name="connsiteY26" fmla="*/ 1021772 h 1083140"/>
                  <a:gd name="connsiteX27" fmla="*/ 599919 w 1162083"/>
                  <a:gd name="connsiteY27" fmla="*/ 1021772 h 1083140"/>
                  <a:gd name="connsiteX28" fmla="*/ 561935 w 1162083"/>
                  <a:gd name="connsiteY28" fmla="*/ 1036965 h 1083140"/>
                  <a:gd name="connsiteX29" fmla="*/ 531548 w 1162083"/>
                  <a:gd name="connsiteY29" fmla="*/ 1029368 h 1083140"/>
                  <a:gd name="connsiteX30" fmla="*/ 523951 w 1162083"/>
                  <a:gd name="connsiteY30" fmla="*/ 1021772 h 1083140"/>
                  <a:gd name="connsiteX31" fmla="*/ 523951 w 1162083"/>
                  <a:gd name="connsiteY31" fmla="*/ 1021772 h 1083140"/>
                  <a:gd name="connsiteX32" fmla="*/ 508758 w 1162083"/>
                  <a:gd name="connsiteY32" fmla="*/ 995183 h 1083140"/>
                  <a:gd name="connsiteX33" fmla="*/ 508758 w 1162083"/>
                  <a:gd name="connsiteY33" fmla="*/ 995183 h 1083140"/>
                  <a:gd name="connsiteX34" fmla="*/ 504959 w 1162083"/>
                  <a:gd name="connsiteY34" fmla="*/ 983787 h 1083140"/>
                  <a:gd name="connsiteX35" fmla="*/ 501161 w 1162083"/>
                  <a:gd name="connsiteY35" fmla="*/ 983787 h 1083140"/>
                  <a:gd name="connsiteX36" fmla="*/ 421394 w 1162083"/>
                  <a:gd name="connsiteY36" fmla="*/ 904021 h 1083140"/>
                  <a:gd name="connsiteX37" fmla="*/ 299845 w 1162083"/>
                  <a:gd name="connsiteY37" fmla="*/ 904021 h 1083140"/>
                  <a:gd name="connsiteX38" fmla="*/ 288450 w 1162083"/>
                  <a:gd name="connsiteY38" fmla="*/ 896424 h 1083140"/>
                  <a:gd name="connsiteX39" fmla="*/ 280853 w 1162083"/>
                  <a:gd name="connsiteY39" fmla="*/ 888827 h 1083140"/>
                  <a:gd name="connsiteX40" fmla="*/ 273256 w 1162083"/>
                  <a:gd name="connsiteY40" fmla="*/ 866037 h 1083140"/>
                  <a:gd name="connsiteX41" fmla="*/ 273256 w 1162083"/>
                  <a:gd name="connsiteY41" fmla="*/ 858440 h 1083140"/>
                  <a:gd name="connsiteX42" fmla="*/ 163102 w 1162083"/>
                  <a:gd name="connsiteY42" fmla="*/ 839448 h 1083140"/>
                  <a:gd name="connsiteX43" fmla="*/ 144110 w 1162083"/>
                  <a:gd name="connsiteY43" fmla="*/ 786270 h 1083140"/>
                  <a:gd name="connsiteX44" fmla="*/ 117522 w 1162083"/>
                  <a:gd name="connsiteY44" fmla="*/ 774875 h 1083140"/>
                  <a:gd name="connsiteX45" fmla="*/ 49150 w 1162083"/>
                  <a:gd name="connsiteY45" fmla="*/ 710302 h 1083140"/>
                  <a:gd name="connsiteX46" fmla="*/ 41553 w 1162083"/>
                  <a:gd name="connsiteY46" fmla="*/ 603947 h 1083140"/>
                  <a:gd name="connsiteX47" fmla="*/ 41553 w 1162083"/>
                  <a:gd name="connsiteY47" fmla="*/ 603947 h 1083140"/>
                  <a:gd name="connsiteX48" fmla="*/ 45352 w 1162083"/>
                  <a:gd name="connsiteY48" fmla="*/ 592552 h 1083140"/>
                  <a:gd name="connsiteX49" fmla="*/ 37755 w 1162083"/>
                  <a:gd name="connsiteY49" fmla="*/ 584955 h 1083140"/>
                  <a:gd name="connsiteX50" fmla="*/ 3569 w 1162083"/>
                  <a:gd name="connsiteY50" fmla="*/ 531777 h 1083140"/>
                  <a:gd name="connsiteX51" fmla="*/ 11166 w 1162083"/>
                  <a:gd name="connsiteY51" fmla="*/ 478599 h 1083140"/>
                  <a:gd name="connsiteX52" fmla="*/ 30158 w 1162083"/>
                  <a:gd name="connsiteY52" fmla="*/ 448212 h 1083140"/>
                  <a:gd name="connsiteX53" fmla="*/ 30158 w 1162083"/>
                  <a:gd name="connsiteY53" fmla="*/ 448212 h 1083140"/>
                  <a:gd name="connsiteX54" fmla="*/ 30158 w 1162083"/>
                  <a:gd name="connsiteY54" fmla="*/ 444414 h 1083140"/>
                  <a:gd name="connsiteX55" fmla="*/ 26360 w 1162083"/>
                  <a:gd name="connsiteY55" fmla="*/ 433018 h 1083140"/>
                  <a:gd name="connsiteX56" fmla="*/ 26360 w 1162083"/>
                  <a:gd name="connsiteY56" fmla="*/ 429220 h 1083140"/>
                  <a:gd name="connsiteX57" fmla="*/ 14965 w 1162083"/>
                  <a:gd name="connsiteY57" fmla="*/ 402631 h 1083140"/>
                  <a:gd name="connsiteX58" fmla="*/ 22561 w 1162083"/>
                  <a:gd name="connsiteY58" fmla="*/ 258292 h 1083140"/>
                  <a:gd name="connsiteX59" fmla="*/ 68142 w 1162083"/>
                  <a:gd name="connsiteY59" fmla="*/ 208912 h 1083140"/>
                  <a:gd name="connsiteX60" fmla="*/ 71941 w 1162083"/>
                  <a:gd name="connsiteY60" fmla="*/ 205114 h 1083140"/>
                  <a:gd name="connsiteX61" fmla="*/ 75739 w 1162083"/>
                  <a:gd name="connsiteY61" fmla="*/ 201316 h 1083140"/>
                  <a:gd name="connsiteX62" fmla="*/ 75739 w 1162083"/>
                  <a:gd name="connsiteY62" fmla="*/ 201316 h 1083140"/>
                  <a:gd name="connsiteX63" fmla="*/ 79538 w 1162083"/>
                  <a:gd name="connsiteY63" fmla="*/ 193719 h 1083140"/>
                  <a:gd name="connsiteX64" fmla="*/ 113723 w 1162083"/>
                  <a:gd name="connsiteY64" fmla="*/ 110154 h 1083140"/>
                  <a:gd name="connsiteX65" fmla="*/ 208683 w 1162083"/>
                  <a:gd name="connsiteY65" fmla="*/ 75968 h 1083140"/>
                  <a:gd name="connsiteX66" fmla="*/ 212482 w 1162083"/>
                  <a:gd name="connsiteY66" fmla="*/ 75968 h 1083140"/>
                  <a:gd name="connsiteX67" fmla="*/ 216280 w 1162083"/>
                  <a:gd name="connsiteY67" fmla="*/ 75968 h 1083140"/>
                  <a:gd name="connsiteX68" fmla="*/ 220079 w 1162083"/>
                  <a:gd name="connsiteY68" fmla="*/ 64573 h 1083140"/>
                  <a:gd name="connsiteX69" fmla="*/ 220079 w 1162083"/>
                  <a:gd name="connsiteY69" fmla="*/ 64573 h 1083140"/>
                  <a:gd name="connsiteX70" fmla="*/ 220079 w 1162083"/>
                  <a:gd name="connsiteY70" fmla="*/ 64573 h 1083140"/>
                  <a:gd name="connsiteX71" fmla="*/ 296047 w 1162083"/>
                  <a:gd name="connsiteY71" fmla="*/ 11395 h 1083140"/>
                  <a:gd name="connsiteX72" fmla="*/ 349224 w 1162083"/>
                  <a:gd name="connsiteY72" fmla="*/ 7597 h 1083140"/>
                  <a:gd name="connsiteX73" fmla="*/ 360620 w 1162083"/>
                  <a:gd name="connsiteY73" fmla="*/ 7597 h 1083140"/>
                  <a:gd name="connsiteX74" fmla="*/ 360620 w 1162083"/>
                  <a:gd name="connsiteY74" fmla="*/ 7597 h 1083140"/>
                  <a:gd name="connsiteX75" fmla="*/ 406201 w 1162083"/>
                  <a:gd name="connsiteY75" fmla="*/ 18992 h 1083140"/>
                  <a:gd name="connsiteX76" fmla="*/ 406201 w 1162083"/>
                  <a:gd name="connsiteY76" fmla="*/ 18992 h 1083140"/>
                  <a:gd name="connsiteX77" fmla="*/ 417596 w 1162083"/>
                  <a:gd name="connsiteY77" fmla="*/ 22790 h 1083140"/>
                  <a:gd name="connsiteX78" fmla="*/ 417596 w 1162083"/>
                  <a:gd name="connsiteY78" fmla="*/ 22790 h 1083140"/>
                  <a:gd name="connsiteX79" fmla="*/ 421394 w 1162083"/>
                  <a:gd name="connsiteY79" fmla="*/ 22790 h 1083140"/>
                  <a:gd name="connsiteX80" fmla="*/ 455580 w 1162083"/>
                  <a:gd name="connsiteY80" fmla="*/ 3798 h 1083140"/>
                  <a:gd name="connsiteX81" fmla="*/ 482169 w 1162083"/>
                  <a:gd name="connsiteY81" fmla="*/ 0 h 1083140"/>
                  <a:gd name="connsiteX82" fmla="*/ 493564 w 1162083"/>
                  <a:gd name="connsiteY82" fmla="*/ 0 h 1083140"/>
                  <a:gd name="connsiteX83" fmla="*/ 516354 w 1162083"/>
                  <a:gd name="connsiteY83" fmla="*/ 3798 h 1083140"/>
                  <a:gd name="connsiteX84" fmla="*/ 554339 w 1162083"/>
                  <a:gd name="connsiteY84" fmla="*/ 30387 h 1083140"/>
                  <a:gd name="connsiteX85" fmla="*/ 561935 w 1162083"/>
                  <a:gd name="connsiteY85" fmla="*/ 37984 h 1083140"/>
                  <a:gd name="connsiteX86" fmla="*/ 565734 w 1162083"/>
                  <a:gd name="connsiteY86" fmla="*/ 41782 h 1083140"/>
                  <a:gd name="connsiteX87" fmla="*/ 645500 w 1162083"/>
                  <a:gd name="connsiteY87" fmla="*/ 60775 h 1083140"/>
                  <a:gd name="connsiteX88" fmla="*/ 691081 w 1162083"/>
                  <a:gd name="connsiteY88" fmla="*/ 106355 h 1083140"/>
                  <a:gd name="connsiteX89" fmla="*/ 694879 w 1162083"/>
                  <a:gd name="connsiteY89" fmla="*/ 113952 h 1083140"/>
                  <a:gd name="connsiteX90" fmla="*/ 694879 w 1162083"/>
                  <a:gd name="connsiteY90" fmla="*/ 113952 h 1083140"/>
                  <a:gd name="connsiteX91" fmla="*/ 702476 w 1162083"/>
                  <a:gd name="connsiteY91" fmla="*/ 113952 h 1083140"/>
                  <a:gd name="connsiteX92" fmla="*/ 706275 w 1162083"/>
                  <a:gd name="connsiteY92" fmla="*/ 113952 h 1083140"/>
                  <a:gd name="connsiteX93" fmla="*/ 782243 w 1162083"/>
                  <a:gd name="connsiteY93" fmla="*/ 140541 h 1083140"/>
                  <a:gd name="connsiteX94" fmla="*/ 812630 w 1162083"/>
                  <a:gd name="connsiteY94" fmla="*/ 197517 h 1083140"/>
                  <a:gd name="connsiteX95" fmla="*/ 812630 w 1162083"/>
                  <a:gd name="connsiteY95" fmla="*/ 197517 h 1083140"/>
                  <a:gd name="connsiteX96" fmla="*/ 812630 w 1162083"/>
                  <a:gd name="connsiteY96" fmla="*/ 197517 h 1083140"/>
                  <a:gd name="connsiteX97" fmla="*/ 812630 w 1162083"/>
                  <a:gd name="connsiteY97" fmla="*/ 212711 h 1083140"/>
                  <a:gd name="connsiteX98" fmla="*/ 812630 w 1162083"/>
                  <a:gd name="connsiteY98" fmla="*/ 216509 h 1083140"/>
                  <a:gd name="connsiteX99" fmla="*/ 820227 w 1162083"/>
                  <a:gd name="connsiteY99" fmla="*/ 216509 h 1083140"/>
                  <a:gd name="connsiteX100" fmla="*/ 869606 w 1162083"/>
                  <a:gd name="connsiteY100" fmla="*/ 227904 h 1083140"/>
                  <a:gd name="connsiteX101" fmla="*/ 896195 w 1162083"/>
                  <a:gd name="connsiteY101" fmla="*/ 246896 h 1083140"/>
                  <a:gd name="connsiteX102" fmla="*/ 930381 w 1162083"/>
                  <a:gd name="connsiteY102" fmla="*/ 322865 h 1083140"/>
                  <a:gd name="connsiteX103" fmla="*/ 934179 w 1162083"/>
                  <a:gd name="connsiteY103" fmla="*/ 338058 h 1083140"/>
                  <a:gd name="connsiteX104" fmla="*/ 941776 w 1162083"/>
                  <a:gd name="connsiteY104" fmla="*/ 349453 h 1083140"/>
                  <a:gd name="connsiteX105" fmla="*/ 972163 w 1162083"/>
                  <a:gd name="connsiteY105" fmla="*/ 376042 h 1083140"/>
                  <a:gd name="connsiteX106" fmla="*/ 983558 w 1162083"/>
                  <a:gd name="connsiteY106" fmla="*/ 440615 h 1083140"/>
                  <a:gd name="connsiteX107" fmla="*/ 1051930 w 1162083"/>
                  <a:gd name="connsiteY107" fmla="*/ 482398 h 1083140"/>
                  <a:gd name="connsiteX108" fmla="*/ 1063325 w 1162083"/>
                  <a:gd name="connsiteY108" fmla="*/ 516583 h 1083140"/>
                  <a:gd name="connsiteX109" fmla="*/ 1059527 w 1162083"/>
                  <a:gd name="connsiteY109" fmla="*/ 558366 h 1083140"/>
                  <a:gd name="connsiteX110" fmla="*/ 1086116 w 1162083"/>
                  <a:gd name="connsiteY110" fmla="*/ 577358 h 1083140"/>
                  <a:gd name="connsiteX111" fmla="*/ 1108906 w 1162083"/>
                  <a:gd name="connsiteY111" fmla="*/ 607745 h 1083140"/>
                  <a:gd name="connsiteX112" fmla="*/ 1112704 w 1162083"/>
                  <a:gd name="connsiteY112" fmla="*/ 668520 h 1083140"/>
                  <a:gd name="connsiteX113" fmla="*/ 1108906 w 1162083"/>
                  <a:gd name="connsiteY113" fmla="*/ 679915 h 1083140"/>
                  <a:gd name="connsiteX114" fmla="*/ 1105108 w 1162083"/>
                  <a:gd name="connsiteY114" fmla="*/ 691310 h 1083140"/>
                  <a:gd name="connsiteX115" fmla="*/ 1112704 w 1162083"/>
                  <a:gd name="connsiteY115" fmla="*/ 691310 h 1083140"/>
                  <a:gd name="connsiteX116" fmla="*/ 1112704 w 1162083"/>
                  <a:gd name="connsiteY116" fmla="*/ 691310 h 1083140"/>
                  <a:gd name="connsiteX117" fmla="*/ 1112704 w 1162083"/>
                  <a:gd name="connsiteY117" fmla="*/ 691310 h 1083140"/>
                  <a:gd name="connsiteX118" fmla="*/ 1127898 w 1162083"/>
                  <a:gd name="connsiteY118" fmla="*/ 698907 h 1083140"/>
                  <a:gd name="connsiteX119" fmla="*/ 1162084 w 1162083"/>
                  <a:gd name="connsiteY119" fmla="*/ 763480 h 1083140"/>
                  <a:gd name="connsiteX120" fmla="*/ 1131696 w 1162083"/>
                  <a:gd name="connsiteY120" fmla="*/ 854642 h 1083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1162083" h="1083140">
                    <a:moveTo>
                      <a:pt x="1131696" y="854642"/>
                    </a:moveTo>
                    <a:cubicBezTo>
                      <a:pt x="1127898" y="858440"/>
                      <a:pt x="1124100" y="862238"/>
                      <a:pt x="1124100" y="866037"/>
                    </a:cubicBezTo>
                    <a:cubicBezTo>
                      <a:pt x="1120301" y="869835"/>
                      <a:pt x="1120301" y="873634"/>
                      <a:pt x="1120301" y="877432"/>
                    </a:cubicBezTo>
                    <a:cubicBezTo>
                      <a:pt x="1120301" y="877432"/>
                      <a:pt x="1120301" y="877432"/>
                      <a:pt x="1120301" y="877432"/>
                    </a:cubicBezTo>
                    <a:cubicBezTo>
                      <a:pt x="1120301" y="892626"/>
                      <a:pt x="1127898" y="904021"/>
                      <a:pt x="1124100" y="915416"/>
                    </a:cubicBezTo>
                    <a:cubicBezTo>
                      <a:pt x="1120301" y="930610"/>
                      <a:pt x="1112704" y="942005"/>
                      <a:pt x="1101309" y="953400"/>
                    </a:cubicBezTo>
                    <a:cubicBezTo>
                      <a:pt x="1097511" y="960997"/>
                      <a:pt x="1089914" y="964795"/>
                      <a:pt x="1086116" y="968594"/>
                    </a:cubicBezTo>
                    <a:cubicBezTo>
                      <a:pt x="1078519" y="972392"/>
                      <a:pt x="1070922" y="972392"/>
                      <a:pt x="1063325" y="968594"/>
                    </a:cubicBezTo>
                    <a:cubicBezTo>
                      <a:pt x="1063325" y="972392"/>
                      <a:pt x="1063325" y="972392"/>
                      <a:pt x="1063325" y="976191"/>
                    </a:cubicBezTo>
                    <a:cubicBezTo>
                      <a:pt x="1063325" y="976191"/>
                      <a:pt x="1063325" y="976191"/>
                      <a:pt x="1063325" y="976191"/>
                    </a:cubicBezTo>
                    <a:cubicBezTo>
                      <a:pt x="1063325" y="983787"/>
                      <a:pt x="1059527" y="987586"/>
                      <a:pt x="1059527" y="995183"/>
                    </a:cubicBezTo>
                    <a:cubicBezTo>
                      <a:pt x="1051930" y="1010376"/>
                      <a:pt x="1040535" y="1021772"/>
                      <a:pt x="1025341" y="1029368"/>
                    </a:cubicBezTo>
                    <a:cubicBezTo>
                      <a:pt x="1010147" y="1036965"/>
                      <a:pt x="994954" y="1040764"/>
                      <a:pt x="979760" y="1040764"/>
                    </a:cubicBezTo>
                    <a:cubicBezTo>
                      <a:pt x="968365" y="1040764"/>
                      <a:pt x="956970" y="1036965"/>
                      <a:pt x="945574" y="1036965"/>
                    </a:cubicBezTo>
                    <a:cubicBezTo>
                      <a:pt x="941776" y="1036965"/>
                      <a:pt x="941776" y="1036965"/>
                      <a:pt x="937978" y="1036965"/>
                    </a:cubicBezTo>
                    <a:cubicBezTo>
                      <a:pt x="934179" y="1036965"/>
                      <a:pt x="934179" y="1040764"/>
                      <a:pt x="930381" y="1040764"/>
                    </a:cubicBezTo>
                    <a:cubicBezTo>
                      <a:pt x="930381" y="1040764"/>
                      <a:pt x="930381" y="1040764"/>
                      <a:pt x="930381" y="1040764"/>
                    </a:cubicBezTo>
                    <a:cubicBezTo>
                      <a:pt x="930381" y="1040764"/>
                      <a:pt x="930381" y="1040764"/>
                      <a:pt x="930381" y="1040764"/>
                    </a:cubicBezTo>
                    <a:cubicBezTo>
                      <a:pt x="930381" y="1040764"/>
                      <a:pt x="926582" y="1044562"/>
                      <a:pt x="926582" y="1044562"/>
                    </a:cubicBezTo>
                    <a:cubicBezTo>
                      <a:pt x="918986" y="1052159"/>
                      <a:pt x="915187" y="1055957"/>
                      <a:pt x="907590" y="1063554"/>
                    </a:cubicBezTo>
                    <a:cubicBezTo>
                      <a:pt x="896195" y="1074949"/>
                      <a:pt x="881001" y="1082546"/>
                      <a:pt x="865808" y="1082546"/>
                    </a:cubicBezTo>
                    <a:cubicBezTo>
                      <a:pt x="843017" y="1086344"/>
                      <a:pt x="820227" y="1071151"/>
                      <a:pt x="801235" y="1059756"/>
                    </a:cubicBezTo>
                    <a:cubicBezTo>
                      <a:pt x="774646" y="1082546"/>
                      <a:pt x="729065" y="1082546"/>
                      <a:pt x="706275" y="1055957"/>
                    </a:cubicBezTo>
                    <a:cubicBezTo>
                      <a:pt x="687283" y="1067352"/>
                      <a:pt x="664492" y="1071151"/>
                      <a:pt x="645500" y="1063554"/>
                    </a:cubicBezTo>
                    <a:cubicBezTo>
                      <a:pt x="637903" y="1059756"/>
                      <a:pt x="626508" y="1055957"/>
                      <a:pt x="618911" y="1048360"/>
                    </a:cubicBezTo>
                    <a:cubicBezTo>
                      <a:pt x="615113" y="1044562"/>
                      <a:pt x="611315" y="1040764"/>
                      <a:pt x="611315" y="1033167"/>
                    </a:cubicBezTo>
                    <a:cubicBezTo>
                      <a:pt x="607516" y="1029368"/>
                      <a:pt x="607516" y="1025570"/>
                      <a:pt x="603718" y="1021772"/>
                    </a:cubicBezTo>
                    <a:cubicBezTo>
                      <a:pt x="603718" y="1021772"/>
                      <a:pt x="599919" y="1021772"/>
                      <a:pt x="599919" y="1021772"/>
                    </a:cubicBezTo>
                    <a:cubicBezTo>
                      <a:pt x="588524" y="1021772"/>
                      <a:pt x="573331" y="1036965"/>
                      <a:pt x="561935" y="1036965"/>
                    </a:cubicBezTo>
                    <a:cubicBezTo>
                      <a:pt x="550540" y="1036965"/>
                      <a:pt x="539145" y="1036965"/>
                      <a:pt x="531548" y="1029368"/>
                    </a:cubicBezTo>
                    <a:cubicBezTo>
                      <a:pt x="527750" y="1029368"/>
                      <a:pt x="523951" y="1025570"/>
                      <a:pt x="523951" y="1021772"/>
                    </a:cubicBezTo>
                    <a:cubicBezTo>
                      <a:pt x="523951" y="1021772"/>
                      <a:pt x="523951" y="1021772"/>
                      <a:pt x="523951" y="1021772"/>
                    </a:cubicBezTo>
                    <a:cubicBezTo>
                      <a:pt x="520153" y="1017973"/>
                      <a:pt x="512556" y="1006578"/>
                      <a:pt x="508758" y="995183"/>
                    </a:cubicBezTo>
                    <a:cubicBezTo>
                      <a:pt x="508758" y="995183"/>
                      <a:pt x="508758" y="995183"/>
                      <a:pt x="508758" y="995183"/>
                    </a:cubicBezTo>
                    <a:cubicBezTo>
                      <a:pt x="504959" y="987586"/>
                      <a:pt x="501161" y="983787"/>
                      <a:pt x="504959" y="983787"/>
                    </a:cubicBezTo>
                    <a:cubicBezTo>
                      <a:pt x="501161" y="983787"/>
                      <a:pt x="501161" y="983787"/>
                      <a:pt x="501161" y="983787"/>
                    </a:cubicBezTo>
                    <a:cubicBezTo>
                      <a:pt x="409999" y="964795"/>
                      <a:pt x="421394" y="904021"/>
                      <a:pt x="421394" y="904021"/>
                    </a:cubicBezTo>
                    <a:cubicBezTo>
                      <a:pt x="368216" y="934408"/>
                      <a:pt x="326434" y="923013"/>
                      <a:pt x="299845" y="904021"/>
                    </a:cubicBezTo>
                    <a:cubicBezTo>
                      <a:pt x="296047" y="900223"/>
                      <a:pt x="292248" y="896424"/>
                      <a:pt x="288450" y="896424"/>
                    </a:cubicBezTo>
                    <a:cubicBezTo>
                      <a:pt x="284652" y="892626"/>
                      <a:pt x="284652" y="888827"/>
                      <a:pt x="280853" y="888827"/>
                    </a:cubicBezTo>
                    <a:cubicBezTo>
                      <a:pt x="277055" y="881230"/>
                      <a:pt x="273256" y="873634"/>
                      <a:pt x="273256" y="866037"/>
                    </a:cubicBezTo>
                    <a:cubicBezTo>
                      <a:pt x="273256" y="862238"/>
                      <a:pt x="273256" y="862238"/>
                      <a:pt x="273256" y="858440"/>
                    </a:cubicBezTo>
                    <a:cubicBezTo>
                      <a:pt x="235272" y="873634"/>
                      <a:pt x="193490" y="862238"/>
                      <a:pt x="163102" y="839448"/>
                    </a:cubicBezTo>
                    <a:cubicBezTo>
                      <a:pt x="151707" y="831851"/>
                      <a:pt x="144110" y="786270"/>
                      <a:pt x="144110" y="786270"/>
                    </a:cubicBezTo>
                    <a:cubicBezTo>
                      <a:pt x="144110" y="786270"/>
                      <a:pt x="132715" y="782472"/>
                      <a:pt x="117522" y="774875"/>
                    </a:cubicBezTo>
                    <a:cubicBezTo>
                      <a:pt x="87134" y="759681"/>
                      <a:pt x="64344" y="740689"/>
                      <a:pt x="49150" y="710302"/>
                    </a:cubicBezTo>
                    <a:cubicBezTo>
                      <a:pt x="33957" y="679915"/>
                      <a:pt x="30158" y="638132"/>
                      <a:pt x="41553" y="603947"/>
                    </a:cubicBezTo>
                    <a:cubicBezTo>
                      <a:pt x="41553" y="603947"/>
                      <a:pt x="41553" y="603947"/>
                      <a:pt x="41553" y="603947"/>
                    </a:cubicBezTo>
                    <a:cubicBezTo>
                      <a:pt x="41553" y="600148"/>
                      <a:pt x="45352" y="596350"/>
                      <a:pt x="45352" y="592552"/>
                    </a:cubicBezTo>
                    <a:cubicBezTo>
                      <a:pt x="41553" y="592552"/>
                      <a:pt x="37755" y="588753"/>
                      <a:pt x="37755" y="584955"/>
                    </a:cubicBezTo>
                    <a:cubicBezTo>
                      <a:pt x="18763" y="573559"/>
                      <a:pt x="7368" y="554567"/>
                      <a:pt x="3569" y="531777"/>
                    </a:cubicBezTo>
                    <a:cubicBezTo>
                      <a:pt x="-229" y="512785"/>
                      <a:pt x="3569" y="493793"/>
                      <a:pt x="11166" y="478599"/>
                    </a:cubicBezTo>
                    <a:cubicBezTo>
                      <a:pt x="18763" y="467204"/>
                      <a:pt x="26360" y="452010"/>
                      <a:pt x="30158" y="448212"/>
                    </a:cubicBezTo>
                    <a:cubicBezTo>
                      <a:pt x="30158" y="448212"/>
                      <a:pt x="30158" y="448212"/>
                      <a:pt x="30158" y="448212"/>
                    </a:cubicBezTo>
                    <a:cubicBezTo>
                      <a:pt x="30158" y="448212"/>
                      <a:pt x="30158" y="448212"/>
                      <a:pt x="30158" y="444414"/>
                    </a:cubicBezTo>
                    <a:cubicBezTo>
                      <a:pt x="30158" y="440615"/>
                      <a:pt x="26360" y="436817"/>
                      <a:pt x="26360" y="433018"/>
                    </a:cubicBezTo>
                    <a:cubicBezTo>
                      <a:pt x="26360" y="433018"/>
                      <a:pt x="26360" y="433018"/>
                      <a:pt x="26360" y="429220"/>
                    </a:cubicBezTo>
                    <a:cubicBezTo>
                      <a:pt x="22561" y="421623"/>
                      <a:pt x="18763" y="410228"/>
                      <a:pt x="14965" y="402631"/>
                    </a:cubicBezTo>
                    <a:cubicBezTo>
                      <a:pt x="-7826" y="360849"/>
                      <a:pt x="-4027" y="300074"/>
                      <a:pt x="22561" y="258292"/>
                    </a:cubicBezTo>
                    <a:cubicBezTo>
                      <a:pt x="33957" y="243098"/>
                      <a:pt x="56747" y="220308"/>
                      <a:pt x="68142" y="208912"/>
                    </a:cubicBezTo>
                    <a:cubicBezTo>
                      <a:pt x="68142" y="208912"/>
                      <a:pt x="71941" y="205114"/>
                      <a:pt x="71941" y="205114"/>
                    </a:cubicBezTo>
                    <a:cubicBezTo>
                      <a:pt x="75739" y="205114"/>
                      <a:pt x="75739" y="201316"/>
                      <a:pt x="75739" y="201316"/>
                    </a:cubicBezTo>
                    <a:cubicBezTo>
                      <a:pt x="75739" y="201316"/>
                      <a:pt x="75739" y="201316"/>
                      <a:pt x="75739" y="201316"/>
                    </a:cubicBezTo>
                    <a:cubicBezTo>
                      <a:pt x="75739" y="201316"/>
                      <a:pt x="75739" y="197517"/>
                      <a:pt x="79538" y="193719"/>
                    </a:cubicBezTo>
                    <a:cubicBezTo>
                      <a:pt x="83336" y="174727"/>
                      <a:pt x="94731" y="129146"/>
                      <a:pt x="113723" y="110154"/>
                    </a:cubicBezTo>
                    <a:cubicBezTo>
                      <a:pt x="136514" y="83565"/>
                      <a:pt x="174498" y="68371"/>
                      <a:pt x="208683" y="75968"/>
                    </a:cubicBezTo>
                    <a:cubicBezTo>
                      <a:pt x="208683" y="75968"/>
                      <a:pt x="212482" y="75968"/>
                      <a:pt x="212482" y="75968"/>
                    </a:cubicBezTo>
                    <a:cubicBezTo>
                      <a:pt x="212482" y="75968"/>
                      <a:pt x="216280" y="75968"/>
                      <a:pt x="216280" y="75968"/>
                    </a:cubicBezTo>
                    <a:cubicBezTo>
                      <a:pt x="216280" y="72170"/>
                      <a:pt x="220079" y="68371"/>
                      <a:pt x="220079" y="64573"/>
                    </a:cubicBezTo>
                    <a:cubicBezTo>
                      <a:pt x="220079" y="64573"/>
                      <a:pt x="220079" y="64573"/>
                      <a:pt x="220079" y="64573"/>
                    </a:cubicBezTo>
                    <a:lnTo>
                      <a:pt x="220079" y="64573"/>
                    </a:lnTo>
                    <a:cubicBezTo>
                      <a:pt x="231474" y="34186"/>
                      <a:pt x="265659" y="18992"/>
                      <a:pt x="296047" y="11395"/>
                    </a:cubicBezTo>
                    <a:cubicBezTo>
                      <a:pt x="315039" y="7597"/>
                      <a:pt x="330232" y="7597"/>
                      <a:pt x="349224" y="7597"/>
                    </a:cubicBezTo>
                    <a:cubicBezTo>
                      <a:pt x="353023" y="7597"/>
                      <a:pt x="356821" y="7597"/>
                      <a:pt x="360620" y="7597"/>
                    </a:cubicBezTo>
                    <a:cubicBezTo>
                      <a:pt x="360620" y="7597"/>
                      <a:pt x="360620" y="7597"/>
                      <a:pt x="360620" y="7597"/>
                    </a:cubicBezTo>
                    <a:cubicBezTo>
                      <a:pt x="372015" y="7597"/>
                      <a:pt x="391007" y="15194"/>
                      <a:pt x="406201" y="18992"/>
                    </a:cubicBezTo>
                    <a:cubicBezTo>
                      <a:pt x="406201" y="18992"/>
                      <a:pt x="406201" y="18992"/>
                      <a:pt x="406201" y="18992"/>
                    </a:cubicBezTo>
                    <a:cubicBezTo>
                      <a:pt x="409999" y="18992"/>
                      <a:pt x="413797" y="22790"/>
                      <a:pt x="417596" y="22790"/>
                    </a:cubicBezTo>
                    <a:cubicBezTo>
                      <a:pt x="417596" y="22790"/>
                      <a:pt x="417596" y="22790"/>
                      <a:pt x="417596" y="22790"/>
                    </a:cubicBezTo>
                    <a:cubicBezTo>
                      <a:pt x="417596" y="22790"/>
                      <a:pt x="421394" y="22790"/>
                      <a:pt x="421394" y="22790"/>
                    </a:cubicBezTo>
                    <a:cubicBezTo>
                      <a:pt x="421394" y="22790"/>
                      <a:pt x="444185" y="7597"/>
                      <a:pt x="455580" y="3798"/>
                    </a:cubicBezTo>
                    <a:cubicBezTo>
                      <a:pt x="463177" y="0"/>
                      <a:pt x="470774" y="0"/>
                      <a:pt x="482169" y="0"/>
                    </a:cubicBezTo>
                    <a:cubicBezTo>
                      <a:pt x="485967" y="0"/>
                      <a:pt x="489766" y="0"/>
                      <a:pt x="493564" y="0"/>
                    </a:cubicBezTo>
                    <a:cubicBezTo>
                      <a:pt x="501161" y="0"/>
                      <a:pt x="508758" y="0"/>
                      <a:pt x="516354" y="3798"/>
                    </a:cubicBezTo>
                    <a:cubicBezTo>
                      <a:pt x="527750" y="7597"/>
                      <a:pt x="542943" y="18992"/>
                      <a:pt x="554339" y="30387"/>
                    </a:cubicBezTo>
                    <a:cubicBezTo>
                      <a:pt x="558137" y="34186"/>
                      <a:pt x="561935" y="37984"/>
                      <a:pt x="561935" y="37984"/>
                    </a:cubicBezTo>
                    <a:cubicBezTo>
                      <a:pt x="561935" y="37984"/>
                      <a:pt x="565734" y="41782"/>
                      <a:pt x="565734" y="41782"/>
                    </a:cubicBezTo>
                    <a:cubicBezTo>
                      <a:pt x="565734" y="41782"/>
                      <a:pt x="611315" y="37984"/>
                      <a:pt x="645500" y="60775"/>
                    </a:cubicBezTo>
                    <a:cubicBezTo>
                      <a:pt x="668291" y="75968"/>
                      <a:pt x="683484" y="94960"/>
                      <a:pt x="691081" y="106355"/>
                    </a:cubicBezTo>
                    <a:cubicBezTo>
                      <a:pt x="691081" y="110154"/>
                      <a:pt x="694879" y="110154"/>
                      <a:pt x="694879" y="113952"/>
                    </a:cubicBezTo>
                    <a:cubicBezTo>
                      <a:pt x="694879" y="113952"/>
                      <a:pt x="694879" y="113952"/>
                      <a:pt x="694879" y="113952"/>
                    </a:cubicBezTo>
                    <a:cubicBezTo>
                      <a:pt x="694879" y="113952"/>
                      <a:pt x="698678" y="113952"/>
                      <a:pt x="702476" y="113952"/>
                    </a:cubicBezTo>
                    <a:cubicBezTo>
                      <a:pt x="702476" y="113952"/>
                      <a:pt x="706275" y="113952"/>
                      <a:pt x="706275" y="113952"/>
                    </a:cubicBezTo>
                    <a:cubicBezTo>
                      <a:pt x="725267" y="113952"/>
                      <a:pt x="759452" y="113952"/>
                      <a:pt x="782243" y="140541"/>
                    </a:cubicBezTo>
                    <a:cubicBezTo>
                      <a:pt x="797436" y="155735"/>
                      <a:pt x="808832" y="174727"/>
                      <a:pt x="812630" y="197517"/>
                    </a:cubicBezTo>
                    <a:cubicBezTo>
                      <a:pt x="812630" y="197517"/>
                      <a:pt x="812630" y="197517"/>
                      <a:pt x="812630" y="197517"/>
                    </a:cubicBezTo>
                    <a:cubicBezTo>
                      <a:pt x="812630" y="197517"/>
                      <a:pt x="812630" y="197517"/>
                      <a:pt x="812630" y="197517"/>
                    </a:cubicBezTo>
                    <a:cubicBezTo>
                      <a:pt x="812630" y="201316"/>
                      <a:pt x="812630" y="208912"/>
                      <a:pt x="812630" y="212711"/>
                    </a:cubicBezTo>
                    <a:cubicBezTo>
                      <a:pt x="812630" y="212711"/>
                      <a:pt x="812630" y="216509"/>
                      <a:pt x="812630" y="216509"/>
                    </a:cubicBezTo>
                    <a:cubicBezTo>
                      <a:pt x="816429" y="216509"/>
                      <a:pt x="820227" y="216509"/>
                      <a:pt x="820227" y="216509"/>
                    </a:cubicBezTo>
                    <a:cubicBezTo>
                      <a:pt x="835421" y="216509"/>
                      <a:pt x="854413" y="220308"/>
                      <a:pt x="869606" y="227904"/>
                    </a:cubicBezTo>
                    <a:cubicBezTo>
                      <a:pt x="881001" y="231703"/>
                      <a:pt x="888598" y="239300"/>
                      <a:pt x="896195" y="246896"/>
                    </a:cubicBezTo>
                    <a:cubicBezTo>
                      <a:pt x="918986" y="269687"/>
                      <a:pt x="922784" y="292477"/>
                      <a:pt x="930381" y="322865"/>
                    </a:cubicBezTo>
                    <a:cubicBezTo>
                      <a:pt x="930381" y="326663"/>
                      <a:pt x="934179" y="334260"/>
                      <a:pt x="934179" y="338058"/>
                    </a:cubicBezTo>
                    <a:cubicBezTo>
                      <a:pt x="937978" y="341857"/>
                      <a:pt x="941776" y="345655"/>
                      <a:pt x="941776" y="349453"/>
                    </a:cubicBezTo>
                    <a:cubicBezTo>
                      <a:pt x="953171" y="357050"/>
                      <a:pt x="964566" y="364647"/>
                      <a:pt x="972163" y="376042"/>
                    </a:cubicBezTo>
                    <a:cubicBezTo>
                      <a:pt x="983558" y="395034"/>
                      <a:pt x="987357" y="417825"/>
                      <a:pt x="983558" y="440615"/>
                    </a:cubicBezTo>
                    <a:cubicBezTo>
                      <a:pt x="1010147" y="444414"/>
                      <a:pt x="1036736" y="459607"/>
                      <a:pt x="1051930" y="482398"/>
                    </a:cubicBezTo>
                    <a:cubicBezTo>
                      <a:pt x="1059527" y="493793"/>
                      <a:pt x="1063325" y="505188"/>
                      <a:pt x="1063325" y="516583"/>
                    </a:cubicBezTo>
                    <a:cubicBezTo>
                      <a:pt x="1063325" y="527979"/>
                      <a:pt x="1059527" y="546971"/>
                      <a:pt x="1059527" y="558366"/>
                    </a:cubicBezTo>
                    <a:cubicBezTo>
                      <a:pt x="1063325" y="565963"/>
                      <a:pt x="1078519" y="569761"/>
                      <a:pt x="1086116" y="577358"/>
                    </a:cubicBezTo>
                    <a:cubicBezTo>
                      <a:pt x="1097511" y="584955"/>
                      <a:pt x="1105108" y="596350"/>
                      <a:pt x="1108906" y="607745"/>
                    </a:cubicBezTo>
                    <a:cubicBezTo>
                      <a:pt x="1116503" y="626737"/>
                      <a:pt x="1116503" y="645729"/>
                      <a:pt x="1112704" y="668520"/>
                    </a:cubicBezTo>
                    <a:cubicBezTo>
                      <a:pt x="1112704" y="672318"/>
                      <a:pt x="1112704" y="676117"/>
                      <a:pt x="1108906" y="679915"/>
                    </a:cubicBezTo>
                    <a:cubicBezTo>
                      <a:pt x="1108906" y="683713"/>
                      <a:pt x="1105108" y="687512"/>
                      <a:pt x="1105108" y="691310"/>
                    </a:cubicBezTo>
                    <a:cubicBezTo>
                      <a:pt x="1108906" y="691310"/>
                      <a:pt x="1108906" y="691310"/>
                      <a:pt x="1112704" y="691310"/>
                    </a:cubicBezTo>
                    <a:cubicBezTo>
                      <a:pt x="1112704" y="691310"/>
                      <a:pt x="1112704" y="691310"/>
                      <a:pt x="1112704" y="691310"/>
                    </a:cubicBezTo>
                    <a:cubicBezTo>
                      <a:pt x="1112704" y="691310"/>
                      <a:pt x="1112704" y="691310"/>
                      <a:pt x="1112704" y="691310"/>
                    </a:cubicBezTo>
                    <a:cubicBezTo>
                      <a:pt x="1116503" y="691310"/>
                      <a:pt x="1124100" y="695109"/>
                      <a:pt x="1127898" y="698907"/>
                    </a:cubicBezTo>
                    <a:cubicBezTo>
                      <a:pt x="1146890" y="714101"/>
                      <a:pt x="1158285" y="740689"/>
                      <a:pt x="1162084" y="763480"/>
                    </a:cubicBezTo>
                    <a:cubicBezTo>
                      <a:pt x="1150688" y="809061"/>
                      <a:pt x="1143092" y="831851"/>
                      <a:pt x="1131696" y="854642"/>
                    </a:cubicBezTo>
                    <a:close/>
                  </a:path>
                </a:pathLst>
              </a:custGeom>
              <a:solidFill>
                <a:srgbClr val="DAD7EE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1821" name="Graphic 2">
                <a:extLst>
                  <a:ext uri="{FF2B5EF4-FFF2-40B4-BE49-F238E27FC236}">
                    <a16:creationId xmlns:a16="http://schemas.microsoft.com/office/drawing/2014/main" id="{45AB724C-2D8C-A6B8-AF09-49F9641381A0}"/>
                  </a:ext>
                </a:extLst>
              </p:cNvPr>
              <p:cNvGrpSpPr/>
              <p:nvPr/>
            </p:nvGrpSpPr>
            <p:grpSpPr>
              <a:xfrm>
                <a:off x="4428359" y="1809861"/>
                <a:ext cx="1120530" cy="1055957"/>
                <a:chOff x="4428359" y="1809861"/>
                <a:chExt cx="1120530" cy="1055957"/>
              </a:xfrm>
              <a:solidFill>
                <a:srgbClr val="F2F2FC"/>
              </a:solidFill>
            </p:grpSpPr>
            <p:grpSp>
              <p:nvGrpSpPr>
                <p:cNvPr id="1822" name="Graphic 2">
                  <a:extLst>
                    <a:ext uri="{FF2B5EF4-FFF2-40B4-BE49-F238E27FC236}">
                      <a16:creationId xmlns:a16="http://schemas.microsoft.com/office/drawing/2014/main" id="{9DBD5ECE-F5C8-0489-5DA2-73E02A27DF05}"/>
                    </a:ext>
                  </a:extLst>
                </p:cNvPr>
                <p:cNvGrpSpPr/>
                <p:nvPr/>
              </p:nvGrpSpPr>
              <p:grpSpPr>
                <a:xfrm>
                  <a:off x="4428359" y="1809861"/>
                  <a:ext cx="1120530" cy="1055957"/>
                  <a:chOff x="4428359" y="1809861"/>
                  <a:chExt cx="1120530" cy="1055957"/>
                </a:xfrm>
                <a:solidFill>
                  <a:srgbClr val="F2F2FC"/>
                </a:solidFill>
              </p:grpSpPr>
              <p:sp>
                <p:nvSpPr>
                  <p:cNvPr id="1823" name="Freeform: Shape 1822">
                    <a:extLst>
                      <a:ext uri="{FF2B5EF4-FFF2-40B4-BE49-F238E27FC236}">
                        <a16:creationId xmlns:a16="http://schemas.microsoft.com/office/drawing/2014/main" id="{0388A42B-8BAB-FBD0-4CE3-84E07551F16F}"/>
                      </a:ext>
                    </a:extLst>
                  </p:cNvPr>
                  <p:cNvSpPr/>
                  <p:nvPr/>
                </p:nvSpPr>
                <p:spPr>
                  <a:xfrm>
                    <a:off x="4428359" y="2230535"/>
                    <a:ext cx="573559" cy="342806"/>
                  </a:xfrm>
                  <a:custGeom>
                    <a:avLst/>
                    <a:gdLst>
                      <a:gd name="connsiteX0" fmla="*/ 565963 w 573559"/>
                      <a:gd name="connsiteY0" fmla="*/ 297225 h 342806"/>
                      <a:gd name="connsiteX1" fmla="*/ 558366 w 573559"/>
                      <a:gd name="connsiteY1" fmla="*/ 301024 h 342806"/>
                      <a:gd name="connsiteX2" fmla="*/ 554567 w 573559"/>
                      <a:gd name="connsiteY2" fmla="*/ 304822 h 342806"/>
                      <a:gd name="connsiteX3" fmla="*/ 452010 w 573559"/>
                      <a:gd name="connsiteY3" fmla="*/ 342806 h 342806"/>
                      <a:gd name="connsiteX4" fmla="*/ 444414 w 573559"/>
                      <a:gd name="connsiteY4" fmla="*/ 342806 h 342806"/>
                      <a:gd name="connsiteX5" fmla="*/ 322865 w 573559"/>
                      <a:gd name="connsiteY5" fmla="*/ 301024 h 342806"/>
                      <a:gd name="connsiteX6" fmla="*/ 243098 w 573559"/>
                      <a:gd name="connsiteY6" fmla="*/ 179475 h 342806"/>
                      <a:gd name="connsiteX7" fmla="*/ 201316 w 573559"/>
                      <a:gd name="connsiteY7" fmla="*/ 99708 h 342806"/>
                      <a:gd name="connsiteX8" fmla="*/ 106355 w 573559"/>
                      <a:gd name="connsiteY8" fmla="*/ 19942 h 342806"/>
                      <a:gd name="connsiteX9" fmla="*/ 3798 w 573559"/>
                      <a:gd name="connsiteY9" fmla="*/ 19942 h 342806"/>
                      <a:gd name="connsiteX10" fmla="*/ 0 w 573559"/>
                      <a:gd name="connsiteY10" fmla="*/ 8546 h 342806"/>
                      <a:gd name="connsiteX11" fmla="*/ 110154 w 573559"/>
                      <a:gd name="connsiteY11" fmla="*/ 8546 h 342806"/>
                      <a:gd name="connsiteX12" fmla="*/ 151936 w 573559"/>
                      <a:gd name="connsiteY12" fmla="*/ 31337 h 342806"/>
                      <a:gd name="connsiteX13" fmla="*/ 163332 w 573559"/>
                      <a:gd name="connsiteY13" fmla="*/ 38934 h 342806"/>
                      <a:gd name="connsiteX14" fmla="*/ 212711 w 573559"/>
                      <a:gd name="connsiteY14" fmla="*/ 92111 h 342806"/>
                      <a:gd name="connsiteX15" fmla="*/ 254493 w 573559"/>
                      <a:gd name="connsiteY15" fmla="*/ 171878 h 342806"/>
                      <a:gd name="connsiteX16" fmla="*/ 330461 w 573559"/>
                      <a:gd name="connsiteY16" fmla="*/ 289629 h 342806"/>
                      <a:gd name="connsiteX17" fmla="*/ 448212 w 573559"/>
                      <a:gd name="connsiteY17" fmla="*/ 327613 h 342806"/>
                      <a:gd name="connsiteX18" fmla="*/ 550769 w 573559"/>
                      <a:gd name="connsiteY18" fmla="*/ 293427 h 342806"/>
                      <a:gd name="connsiteX19" fmla="*/ 558366 w 573559"/>
                      <a:gd name="connsiteY19" fmla="*/ 289629 h 342806"/>
                      <a:gd name="connsiteX20" fmla="*/ 565963 w 573559"/>
                      <a:gd name="connsiteY20" fmla="*/ 285830 h 342806"/>
                      <a:gd name="connsiteX21" fmla="*/ 573560 w 573559"/>
                      <a:gd name="connsiteY21" fmla="*/ 285830 h 342806"/>
                      <a:gd name="connsiteX22" fmla="*/ 565963 w 573559"/>
                      <a:gd name="connsiteY22" fmla="*/ 297225 h 3428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573559" h="342806">
                        <a:moveTo>
                          <a:pt x="565963" y="297225"/>
                        </a:moveTo>
                        <a:cubicBezTo>
                          <a:pt x="565963" y="297225"/>
                          <a:pt x="562164" y="301024"/>
                          <a:pt x="558366" y="301024"/>
                        </a:cubicBezTo>
                        <a:cubicBezTo>
                          <a:pt x="558366" y="301024"/>
                          <a:pt x="554567" y="304822"/>
                          <a:pt x="554567" y="304822"/>
                        </a:cubicBezTo>
                        <a:cubicBezTo>
                          <a:pt x="535575" y="320016"/>
                          <a:pt x="501390" y="342806"/>
                          <a:pt x="452010" y="342806"/>
                        </a:cubicBezTo>
                        <a:cubicBezTo>
                          <a:pt x="448212" y="342806"/>
                          <a:pt x="444414" y="342806"/>
                          <a:pt x="444414" y="342806"/>
                        </a:cubicBezTo>
                        <a:cubicBezTo>
                          <a:pt x="391236" y="339008"/>
                          <a:pt x="349453" y="327613"/>
                          <a:pt x="322865" y="301024"/>
                        </a:cubicBezTo>
                        <a:cubicBezTo>
                          <a:pt x="284881" y="270637"/>
                          <a:pt x="265889" y="225056"/>
                          <a:pt x="243098" y="179475"/>
                        </a:cubicBezTo>
                        <a:cubicBezTo>
                          <a:pt x="231703" y="152886"/>
                          <a:pt x="216509" y="126297"/>
                          <a:pt x="201316" y="99708"/>
                        </a:cubicBezTo>
                        <a:cubicBezTo>
                          <a:pt x="174727" y="61724"/>
                          <a:pt x="140541" y="35135"/>
                          <a:pt x="106355" y="19942"/>
                        </a:cubicBezTo>
                        <a:cubicBezTo>
                          <a:pt x="72170" y="8546"/>
                          <a:pt x="37984" y="8546"/>
                          <a:pt x="3798" y="19942"/>
                        </a:cubicBezTo>
                        <a:cubicBezTo>
                          <a:pt x="3798" y="16143"/>
                          <a:pt x="0" y="12345"/>
                          <a:pt x="0" y="8546"/>
                        </a:cubicBezTo>
                        <a:cubicBezTo>
                          <a:pt x="34186" y="-2849"/>
                          <a:pt x="72170" y="-2849"/>
                          <a:pt x="110154" y="8546"/>
                        </a:cubicBezTo>
                        <a:cubicBezTo>
                          <a:pt x="125347" y="12345"/>
                          <a:pt x="140541" y="19942"/>
                          <a:pt x="151936" y="31337"/>
                        </a:cubicBezTo>
                        <a:cubicBezTo>
                          <a:pt x="155735" y="35135"/>
                          <a:pt x="159533" y="38934"/>
                          <a:pt x="163332" y="38934"/>
                        </a:cubicBezTo>
                        <a:cubicBezTo>
                          <a:pt x="182324" y="54127"/>
                          <a:pt x="197517" y="69321"/>
                          <a:pt x="212711" y="92111"/>
                        </a:cubicBezTo>
                        <a:cubicBezTo>
                          <a:pt x="227905" y="118700"/>
                          <a:pt x="243098" y="145289"/>
                          <a:pt x="254493" y="171878"/>
                        </a:cubicBezTo>
                        <a:cubicBezTo>
                          <a:pt x="273485" y="217459"/>
                          <a:pt x="292477" y="259241"/>
                          <a:pt x="330461" y="289629"/>
                        </a:cubicBezTo>
                        <a:cubicBezTo>
                          <a:pt x="357050" y="312419"/>
                          <a:pt x="398833" y="327613"/>
                          <a:pt x="448212" y="327613"/>
                        </a:cubicBezTo>
                        <a:cubicBezTo>
                          <a:pt x="497591" y="331411"/>
                          <a:pt x="531777" y="308621"/>
                          <a:pt x="550769" y="293427"/>
                        </a:cubicBezTo>
                        <a:cubicBezTo>
                          <a:pt x="554567" y="293427"/>
                          <a:pt x="554567" y="289629"/>
                          <a:pt x="558366" y="289629"/>
                        </a:cubicBezTo>
                        <a:cubicBezTo>
                          <a:pt x="562164" y="289629"/>
                          <a:pt x="562164" y="285830"/>
                          <a:pt x="565963" y="285830"/>
                        </a:cubicBezTo>
                        <a:cubicBezTo>
                          <a:pt x="569761" y="285830"/>
                          <a:pt x="573560" y="285830"/>
                          <a:pt x="573560" y="285830"/>
                        </a:cubicBezTo>
                        <a:cubicBezTo>
                          <a:pt x="569761" y="293427"/>
                          <a:pt x="569761" y="297225"/>
                          <a:pt x="565963" y="297225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24" name="Freeform: Shape 1823">
                    <a:extLst>
                      <a:ext uri="{FF2B5EF4-FFF2-40B4-BE49-F238E27FC236}">
                        <a16:creationId xmlns:a16="http://schemas.microsoft.com/office/drawing/2014/main" id="{EEB03827-3B58-4AD1-14BF-E16AF93E4D98}"/>
                      </a:ext>
                    </a:extLst>
                  </p:cNvPr>
                  <p:cNvSpPr/>
                  <p:nvPr/>
                </p:nvSpPr>
                <p:spPr>
                  <a:xfrm>
                    <a:off x="4561304" y="1828853"/>
                    <a:ext cx="262090" cy="383639"/>
                  </a:xfrm>
                  <a:custGeom>
                    <a:avLst/>
                    <a:gdLst>
                      <a:gd name="connsiteX0" fmla="*/ 262090 w 262090"/>
                      <a:gd name="connsiteY0" fmla="*/ 0 h 383639"/>
                      <a:gd name="connsiteX1" fmla="*/ 216509 w 262090"/>
                      <a:gd name="connsiteY1" fmla="*/ 129146 h 383639"/>
                      <a:gd name="connsiteX2" fmla="*/ 159533 w 262090"/>
                      <a:gd name="connsiteY2" fmla="*/ 189920 h 383639"/>
                      <a:gd name="connsiteX3" fmla="*/ 144339 w 262090"/>
                      <a:gd name="connsiteY3" fmla="*/ 201316 h 383639"/>
                      <a:gd name="connsiteX4" fmla="*/ 91162 w 262090"/>
                      <a:gd name="connsiteY4" fmla="*/ 235501 h 383639"/>
                      <a:gd name="connsiteX5" fmla="*/ 87363 w 262090"/>
                      <a:gd name="connsiteY5" fmla="*/ 239300 h 383639"/>
                      <a:gd name="connsiteX6" fmla="*/ 53178 w 262090"/>
                      <a:gd name="connsiteY6" fmla="*/ 262090 h 383639"/>
                      <a:gd name="connsiteX7" fmla="*/ 11395 w 262090"/>
                      <a:gd name="connsiteY7" fmla="*/ 353252 h 383639"/>
                      <a:gd name="connsiteX8" fmla="*/ 11395 w 262090"/>
                      <a:gd name="connsiteY8" fmla="*/ 376042 h 383639"/>
                      <a:gd name="connsiteX9" fmla="*/ 7597 w 262090"/>
                      <a:gd name="connsiteY9" fmla="*/ 383639 h 383639"/>
                      <a:gd name="connsiteX10" fmla="*/ 7597 w 262090"/>
                      <a:gd name="connsiteY10" fmla="*/ 383639 h 383639"/>
                      <a:gd name="connsiteX11" fmla="*/ 0 w 262090"/>
                      <a:gd name="connsiteY11" fmla="*/ 379841 h 383639"/>
                      <a:gd name="connsiteX12" fmla="*/ 0 w 262090"/>
                      <a:gd name="connsiteY12" fmla="*/ 357050 h 383639"/>
                      <a:gd name="connsiteX13" fmla="*/ 45581 w 262090"/>
                      <a:gd name="connsiteY13" fmla="*/ 258292 h 383639"/>
                      <a:gd name="connsiteX14" fmla="*/ 79766 w 262090"/>
                      <a:gd name="connsiteY14" fmla="*/ 231703 h 383639"/>
                      <a:gd name="connsiteX15" fmla="*/ 83565 w 262090"/>
                      <a:gd name="connsiteY15" fmla="*/ 227904 h 383639"/>
                      <a:gd name="connsiteX16" fmla="*/ 205114 w 262090"/>
                      <a:gd name="connsiteY16" fmla="*/ 125347 h 383639"/>
                      <a:gd name="connsiteX17" fmla="*/ 250695 w 262090"/>
                      <a:gd name="connsiteY17" fmla="*/ 0 h 383639"/>
                      <a:gd name="connsiteX18" fmla="*/ 262090 w 262090"/>
                      <a:gd name="connsiteY18" fmla="*/ 0 h 3836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62090" h="383639">
                        <a:moveTo>
                          <a:pt x="262090" y="0"/>
                        </a:moveTo>
                        <a:cubicBezTo>
                          <a:pt x="262090" y="41782"/>
                          <a:pt x="246896" y="87363"/>
                          <a:pt x="216509" y="129146"/>
                        </a:cubicBezTo>
                        <a:cubicBezTo>
                          <a:pt x="201316" y="151936"/>
                          <a:pt x="178525" y="170928"/>
                          <a:pt x="159533" y="189920"/>
                        </a:cubicBezTo>
                        <a:cubicBezTo>
                          <a:pt x="155735" y="193719"/>
                          <a:pt x="148138" y="197517"/>
                          <a:pt x="144339" y="201316"/>
                        </a:cubicBezTo>
                        <a:cubicBezTo>
                          <a:pt x="125347" y="212711"/>
                          <a:pt x="110154" y="227904"/>
                          <a:pt x="91162" y="235501"/>
                        </a:cubicBezTo>
                        <a:lnTo>
                          <a:pt x="87363" y="239300"/>
                        </a:lnTo>
                        <a:cubicBezTo>
                          <a:pt x="75968" y="246896"/>
                          <a:pt x="64573" y="254493"/>
                          <a:pt x="53178" y="262090"/>
                        </a:cubicBezTo>
                        <a:cubicBezTo>
                          <a:pt x="26589" y="284881"/>
                          <a:pt x="11395" y="319066"/>
                          <a:pt x="11395" y="353252"/>
                        </a:cubicBezTo>
                        <a:cubicBezTo>
                          <a:pt x="11395" y="360849"/>
                          <a:pt x="11395" y="368446"/>
                          <a:pt x="11395" y="376042"/>
                        </a:cubicBezTo>
                        <a:cubicBezTo>
                          <a:pt x="11395" y="379841"/>
                          <a:pt x="11395" y="383639"/>
                          <a:pt x="7597" y="383639"/>
                        </a:cubicBezTo>
                        <a:cubicBezTo>
                          <a:pt x="7597" y="383639"/>
                          <a:pt x="7597" y="383639"/>
                          <a:pt x="7597" y="383639"/>
                        </a:cubicBezTo>
                        <a:cubicBezTo>
                          <a:pt x="3798" y="383639"/>
                          <a:pt x="3798" y="379841"/>
                          <a:pt x="0" y="379841"/>
                        </a:cubicBezTo>
                        <a:cubicBezTo>
                          <a:pt x="0" y="372244"/>
                          <a:pt x="0" y="364647"/>
                          <a:pt x="0" y="357050"/>
                        </a:cubicBezTo>
                        <a:cubicBezTo>
                          <a:pt x="0" y="319066"/>
                          <a:pt x="15194" y="281082"/>
                          <a:pt x="45581" y="258292"/>
                        </a:cubicBezTo>
                        <a:cubicBezTo>
                          <a:pt x="56976" y="246896"/>
                          <a:pt x="68371" y="239300"/>
                          <a:pt x="79766" y="231703"/>
                        </a:cubicBezTo>
                        <a:lnTo>
                          <a:pt x="83565" y="227904"/>
                        </a:lnTo>
                        <a:cubicBezTo>
                          <a:pt x="125347" y="201316"/>
                          <a:pt x="170928" y="167130"/>
                          <a:pt x="205114" y="125347"/>
                        </a:cubicBezTo>
                        <a:cubicBezTo>
                          <a:pt x="235501" y="87363"/>
                          <a:pt x="250695" y="41782"/>
                          <a:pt x="250695" y="0"/>
                        </a:cubicBezTo>
                        <a:cubicBezTo>
                          <a:pt x="254493" y="0"/>
                          <a:pt x="258292" y="0"/>
                          <a:pt x="262090" y="0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25" name="Freeform: Shape 1824">
                    <a:extLst>
                      <a:ext uri="{FF2B5EF4-FFF2-40B4-BE49-F238E27FC236}">
                        <a16:creationId xmlns:a16="http://schemas.microsoft.com/office/drawing/2014/main" id="{82FB7857-4B3F-4E2E-F18E-116146D60AC8}"/>
                      </a:ext>
                    </a:extLst>
                  </p:cNvPr>
                  <p:cNvSpPr/>
                  <p:nvPr/>
                </p:nvSpPr>
                <p:spPr>
                  <a:xfrm>
                    <a:off x="4701845" y="2013485"/>
                    <a:ext cx="75968" cy="180015"/>
                  </a:xfrm>
                  <a:custGeom>
                    <a:avLst/>
                    <a:gdLst>
                      <a:gd name="connsiteX0" fmla="*/ 68371 w 75968"/>
                      <a:gd name="connsiteY0" fmla="*/ 180015 h 180015"/>
                      <a:gd name="connsiteX1" fmla="*/ 41783 w 75968"/>
                      <a:gd name="connsiteY1" fmla="*/ 161023 h 180015"/>
                      <a:gd name="connsiteX2" fmla="*/ 34186 w 75968"/>
                      <a:gd name="connsiteY2" fmla="*/ 88854 h 180015"/>
                      <a:gd name="connsiteX3" fmla="*/ 34186 w 75968"/>
                      <a:gd name="connsiteY3" fmla="*/ 81257 h 180015"/>
                      <a:gd name="connsiteX4" fmla="*/ 18992 w 75968"/>
                      <a:gd name="connsiteY4" fmla="*/ 12885 h 180015"/>
                      <a:gd name="connsiteX5" fmla="*/ 7597 w 75968"/>
                      <a:gd name="connsiteY5" fmla="*/ 9087 h 180015"/>
                      <a:gd name="connsiteX6" fmla="*/ 0 w 75968"/>
                      <a:gd name="connsiteY6" fmla="*/ 9087 h 180015"/>
                      <a:gd name="connsiteX7" fmla="*/ 0 w 75968"/>
                      <a:gd name="connsiteY7" fmla="*/ 1490 h 180015"/>
                      <a:gd name="connsiteX8" fmla="*/ 26589 w 75968"/>
                      <a:gd name="connsiteY8" fmla="*/ 9087 h 180015"/>
                      <a:gd name="connsiteX9" fmla="*/ 45581 w 75968"/>
                      <a:gd name="connsiteY9" fmla="*/ 85055 h 180015"/>
                      <a:gd name="connsiteX10" fmla="*/ 45581 w 75968"/>
                      <a:gd name="connsiteY10" fmla="*/ 92652 h 180015"/>
                      <a:gd name="connsiteX11" fmla="*/ 53178 w 75968"/>
                      <a:gd name="connsiteY11" fmla="*/ 157225 h 180015"/>
                      <a:gd name="connsiteX12" fmla="*/ 68371 w 75968"/>
                      <a:gd name="connsiteY12" fmla="*/ 168620 h 180015"/>
                      <a:gd name="connsiteX13" fmla="*/ 68371 w 75968"/>
                      <a:gd name="connsiteY13" fmla="*/ 168620 h 180015"/>
                      <a:gd name="connsiteX14" fmla="*/ 75968 w 75968"/>
                      <a:gd name="connsiteY14" fmla="*/ 176217 h 180015"/>
                      <a:gd name="connsiteX15" fmla="*/ 68371 w 75968"/>
                      <a:gd name="connsiteY15" fmla="*/ 180015 h 180015"/>
                      <a:gd name="connsiteX16" fmla="*/ 68371 w 75968"/>
                      <a:gd name="connsiteY16" fmla="*/ 180015 h 1800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75968" h="180015">
                        <a:moveTo>
                          <a:pt x="68371" y="180015"/>
                        </a:moveTo>
                        <a:cubicBezTo>
                          <a:pt x="56976" y="180015"/>
                          <a:pt x="49379" y="172418"/>
                          <a:pt x="41783" y="161023"/>
                        </a:cubicBezTo>
                        <a:cubicBezTo>
                          <a:pt x="30387" y="138233"/>
                          <a:pt x="30387" y="115442"/>
                          <a:pt x="34186" y="88854"/>
                        </a:cubicBezTo>
                        <a:lnTo>
                          <a:pt x="34186" y="81257"/>
                        </a:lnTo>
                        <a:cubicBezTo>
                          <a:pt x="34186" y="58466"/>
                          <a:pt x="34186" y="31877"/>
                          <a:pt x="18992" y="12885"/>
                        </a:cubicBezTo>
                        <a:cubicBezTo>
                          <a:pt x="15194" y="9087"/>
                          <a:pt x="11395" y="5289"/>
                          <a:pt x="7597" y="9087"/>
                        </a:cubicBezTo>
                        <a:cubicBezTo>
                          <a:pt x="3798" y="9087"/>
                          <a:pt x="0" y="9087"/>
                          <a:pt x="0" y="9087"/>
                        </a:cubicBezTo>
                        <a:cubicBezTo>
                          <a:pt x="0" y="5289"/>
                          <a:pt x="0" y="1490"/>
                          <a:pt x="0" y="1490"/>
                        </a:cubicBezTo>
                        <a:cubicBezTo>
                          <a:pt x="7597" y="-2308"/>
                          <a:pt x="18992" y="1490"/>
                          <a:pt x="26589" y="9087"/>
                        </a:cubicBezTo>
                        <a:cubicBezTo>
                          <a:pt x="45581" y="28079"/>
                          <a:pt x="45581" y="58466"/>
                          <a:pt x="45581" y="85055"/>
                        </a:cubicBezTo>
                        <a:lnTo>
                          <a:pt x="45581" y="92652"/>
                        </a:lnTo>
                        <a:cubicBezTo>
                          <a:pt x="45581" y="115442"/>
                          <a:pt x="41783" y="138233"/>
                          <a:pt x="53178" y="157225"/>
                        </a:cubicBezTo>
                        <a:cubicBezTo>
                          <a:pt x="53178" y="161023"/>
                          <a:pt x="60775" y="168620"/>
                          <a:pt x="68371" y="168620"/>
                        </a:cubicBezTo>
                        <a:cubicBezTo>
                          <a:pt x="68371" y="168620"/>
                          <a:pt x="68371" y="168620"/>
                          <a:pt x="68371" y="168620"/>
                        </a:cubicBezTo>
                        <a:cubicBezTo>
                          <a:pt x="72170" y="168620"/>
                          <a:pt x="75968" y="172418"/>
                          <a:pt x="75968" y="176217"/>
                        </a:cubicBezTo>
                        <a:cubicBezTo>
                          <a:pt x="72170" y="176217"/>
                          <a:pt x="68371" y="180015"/>
                          <a:pt x="68371" y="180015"/>
                        </a:cubicBezTo>
                        <a:cubicBezTo>
                          <a:pt x="68371" y="180015"/>
                          <a:pt x="68371" y="180015"/>
                          <a:pt x="68371" y="180015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26" name="Freeform: Shape 1825">
                    <a:extLst>
                      <a:ext uri="{FF2B5EF4-FFF2-40B4-BE49-F238E27FC236}">
                        <a16:creationId xmlns:a16="http://schemas.microsoft.com/office/drawing/2014/main" id="{4052D98A-F831-4520-1858-C60CBB4B8ECA}"/>
                      </a:ext>
                    </a:extLst>
                  </p:cNvPr>
                  <p:cNvSpPr/>
                  <p:nvPr/>
                </p:nvSpPr>
                <p:spPr>
                  <a:xfrm>
                    <a:off x="4567212" y="1870636"/>
                    <a:ext cx="62462" cy="155734"/>
                  </a:xfrm>
                  <a:custGeom>
                    <a:avLst/>
                    <a:gdLst>
                      <a:gd name="connsiteX0" fmla="*/ 54866 w 62462"/>
                      <a:gd name="connsiteY0" fmla="*/ 0 h 155734"/>
                      <a:gd name="connsiteX1" fmla="*/ 62463 w 62462"/>
                      <a:gd name="connsiteY1" fmla="*/ 53178 h 155734"/>
                      <a:gd name="connsiteX2" fmla="*/ 35874 w 62462"/>
                      <a:gd name="connsiteY2" fmla="*/ 129146 h 155734"/>
                      <a:gd name="connsiteX3" fmla="*/ 16882 w 62462"/>
                      <a:gd name="connsiteY3" fmla="*/ 144339 h 155734"/>
                      <a:gd name="connsiteX4" fmla="*/ 9285 w 62462"/>
                      <a:gd name="connsiteY4" fmla="*/ 155735 h 155734"/>
                      <a:gd name="connsiteX5" fmla="*/ 5487 w 62462"/>
                      <a:gd name="connsiteY5" fmla="*/ 155735 h 155734"/>
                      <a:gd name="connsiteX6" fmla="*/ 1688 w 62462"/>
                      <a:gd name="connsiteY6" fmla="*/ 151936 h 155734"/>
                      <a:gd name="connsiteX7" fmla="*/ 1688 w 62462"/>
                      <a:gd name="connsiteY7" fmla="*/ 144339 h 155734"/>
                      <a:gd name="connsiteX8" fmla="*/ 13083 w 62462"/>
                      <a:gd name="connsiteY8" fmla="*/ 136743 h 155734"/>
                      <a:gd name="connsiteX9" fmla="*/ 28277 w 62462"/>
                      <a:gd name="connsiteY9" fmla="*/ 121549 h 155734"/>
                      <a:gd name="connsiteX10" fmla="*/ 51068 w 62462"/>
                      <a:gd name="connsiteY10" fmla="*/ 53178 h 155734"/>
                      <a:gd name="connsiteX11" fmla="*/ 47269 w 62462"/>
                      <a:gd name="connsiteY11" fmla="*/ 11395 h 155734"/>
                      <a:gd name="connsiteX12" fmla="*/ 54866 w 62462"/>
                      <a:gd name="connsiteY12" fmla="*/ 0 h 1557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62462" h="155734">
                        <a:moveTo>
                          <a:pt x="54866" y="0"/>
                        </a:moveTo>
                        <a:cubicBezTo>
                          <a:pt x="58664" y="18992"/>
                          <a:pt x="62463" y="37984"/>
                          <a:pt x="62463" y="53178"/>
                        </a:cubicBezTo>
                        <a:cubicBezTo>
                          <a:pt x="62463" y="83565"/>
                          <a:pt x="54866" y="110154"/>
                          <a:pt x="35874" y="129146"/>
                        </a:cubicBezTo>
                        <a:cubicBezTo>
                          <a:pt x="32076" y="136743"/>
                          <a:pt x="24479" y="140541"/>
                          <a:pt x="16882" y="144339"/>
                        </a:cubicBezTo>
                        <a:cubicBezTo>
                          <a:pt x="16882" y="151936"/>
                          <a:pt x="13083" y="151936"/>
                          <a:pt x="9285" y="155735"/>
                        </a:cubicBezTo>
                        <a:cubicBezTo>
                          <a:pt x="9285" y="155735"/>
                          <a:pt x="5487" y="155735"/>
                          <a:pt x="5487" y="155735"/>
                        </a:cubicBezTo>
                        <a:cubicBezTo>
                          <a:pt x="5487" y="155735"/>
                          <a:pt x="1688" y="155735"/>
                          <a:pt x="1688" y="151936"/>
                        </a:cubicBezTo>
                        <a:cubicBezTo>
                          <a:pt x="-2110" y="148138"/>
                          <a:pt x="1688" y="144339"/>
                          <a:pt x="1688" y="144339"/>
                        </a:cubicBezTo>
                        <a:cubicBezTo>
                          <a:pt x="5487" y="140541"/>
                          <a:pt x="9285" y="140541"/>
                          <a:pt x="13083" y="136743"/>
                        </a:cubicBezTo>
                        <a:cubicBezTo>
                          <a:pt x="16882" y="132944"/>
                          <a:pt x="24479" y="129146"/>
                          <a:pt x="28277" y="121549"/>
                        </a:cubicBezTo>
                        <a:cubicBezTo>
                          <a:pt x="43471" y="106355"/>
                          <a:pt x="51068" y="79767"/>
                          <a:pt x="51068" y="53178"/>
                        </a:cubicBezTo>
                        <a:cubicBezTo>
                          <a:pt x="51068" y="37984"/>
                          <a:pt x="47269" y="26589"/>
                          <a:pt x="47269" y="11395"/>
                        </a:cubicBezTo>
                        <a:lnTo>
                          <a:pt x="54866" y="0"/>
                        </a:ln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27" name="Freeform: Shape 1826">
                    <a:extLst>
                      <a:ext uri="{FF2B5EF4-FFF2-40B4-BE49-F238E27FC236}">
                        <a16:creationId xmlns:a16="http://schemas.microsoft.com/office/drawing/2014/main" id="{0D2777F8-78A1-C2D5-366C-A3BD433A8277}"/>
                      </a:ext>
                    </a:extLst>
                  </p:cNvPr>
                  <p:cNvSpPr/>
                  <p:nvPr/>
                </p:nvSpPr>
                <p:spPr>
                  <a:xfrm>
                    <a:off x="5021057" y="1920015"/>
                    <a:ext cx="197371" cy="854641"/>
                  </a:xfrm>
                  <a:custGeom>
                    <a:avLst/>
                    <a:gdLst>
                      <a:gd name="connsiteX0" fmla="*/ 193573 w 197371"/>
                      <a:gd name="connsiteY0" fmla="*/ 850843 h 854641"/>
                      <a:gd name="connsiteX1" fmla="*/ 189774 w 197371"/>
                      <a:gd name="connsiteY1" fmla="*/ 854642 h 854641"/>
                      <a:gd name="connsiteX2" fmla="*/ 185976 w 197371"/>
                      <a:gd name="connsiteY2" fmla="*/ 854642 h 854641"/>
                      <a:gd name="connsiteX3" fmla="*/ 113806 w 197371"/>
                      <a:gd name="connsiteY3" fmla="*/ 729294 h 854641"/>
                      <a:gd name="connsiteX4" fmla="*/ 136596 w 197371"/>
                      <a:gd name="connsiteY4" fmla="*/ 657124 h 854641"/>
                      <a:gd name="connsiteX5" fmla="*/ 140395 w 197371"/>
                      <a:gd name="connsiteY5" fmla="*/ 649528 h 854641"/>
                      <a:gd name="connsiteX6" fmla="*/ 174580 w 197371"/>
                      <a:gd name="connsiteY6" fmla="*/ 516583 h 854641"/>
                      <a:gd name="connsiteX7" fmla="*/ 83419 w 197371"/>
                      <a:gd name="connsiteY7" fmla="*/ 315268 h 854641"/>
                      <a:gd name="connsiteX8" fmla="*/ 7451 w 197371"/>
                      <a:gd name="connsiteY8" fmla="*/ 212711 h 854641"/>
                      <a:gd name="connsiteX9" fmla="*/ 45435 w 197371"/>
                      <a:gd name="connsiteY9" fmla="*/ 30387 h 854641"/>
                      <a:gd name="connsiteX10" fmla="*/ 83419 w 197371"/>
                      <a:gd name="connsiteY10" fmla="*/ 0 h 854641"/>
                      <a:gd name="connsiteX11" fmla="*/ 87217 w 197371"/>
                      <a:gd name="connsiteY11" fmla="*/ 7597 h 854641"/>
                      <a:gd name="connsiteX12" fmla="*/ 87217 w 197371"/>
                      <a:gd name="connsiteY12" fmla="*/ 7597 h 854641"/>
                      <a:gd name="connsiteX13" fmla="*/ 94814 w 197371"/>
                      <a:gd name="connsiteY13" fmla="*/ 7597 h 854641"/>
                      <a:gd name="connsiteX14" fmla="*/ 56830 w 197371"/>
                      <a:gd name="connsiteY14" fmla="*/ 37984 h 854641"/>
                      <a:gd name="connsiteX15" fmla="*/ 18846 w 197371"/>
                      <a:gd name="connsiteY15" fmla="*/ 208912 h 854641"/>
                      <a:gd name="connsiteX16" fmla="*/ 94814 w 197371"/>
                      <a:gd name="connsiteY16" fmla="*/ 303873 h 854641"/>
                      <a:gd name="connsiteX17" fmla="*/ 129000 w 197371"/>
                      <a:gd name="connsiteY17" fmla="*/ 334260 h 854641"/>
                      <a:gd name="connsiteX18" fmla="*/ 136596 w 197371"/>
                      <a:gd name="connsiteY18" fmla="*/ 341857 h 854641"/>
                      <a:gd name="connsiteX19" fmla="*/ 189774 w 197371"/>
                      <a:gd name="connsiteY19" fmla="*/ 512785 h 854641"/>
                      <a:gd name="connsiteX20" fmla="*/ 155588 w 197371"/>
                      <a:gd name="connsiteY20" fmla="*/ 649528 h 854641"/>
                      <a:gd name="connsiteX21" fmla="*/ 151790 w 197371"/>
                      <a:gd name="connsiteY21" fmla="*/ 657124 h 854641"/>
                      <a:gd name="connsiteX22" fmla="*/ 129000 w 197371"/>
                      <a:gd name="connsiteY22" fmla="*/ 725496 h 854641"/>
                      <a:gd name="connsiteX23" fmla="*/ 197371 w 197371"/>
                      <a:gd name="connsiteY23" fmla="*/ 839448 h 854641"/>
                      <a:gd name="connsiteX24" fmla="*/ 193573 w 197371"/>
                      <a:gd name="connsiteY24" fmla="*/ 850843 h 854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197371" h="854641">
                        <a:moveTo>
                          <a:pt x="193573" y="850843"/>
                        </a:moveTo>
                        <a:cubicBezTo>
                          <a:pt x="193573" y="854642"/>
                          <a:pt x="189774" y="854642"/>
                          <a:pt x="189774" y="854642"/>
                        </a:cubicBezTo>
                        <a:cubicBezTo>
                          <a:pt x="189774" y="854642"/>
                          <a:pt x="189774" y="854642"/>
                          <a:pt x="185976" y="854642"/>
                        </a:cubicBezTo>
                        <a:cubicBezTo>
                          <a:pt x="136596" y="831851"/>
                          <a:pt x="106209" y="778673"/>
                          <a:pt x="113806" y="729294"/>
                        </a:cubicBezTo>
                        <a:cubicBezTo>
                          <a:pt x="117604" y="702705"/>
                          <a:pt x="125201" y="679915"/>
                          <a:pt x="136596" y="657124"/>
                        </a:cubicBezTo>
                        <a:lnTo>
                          <a:pt x="140395" y="649528"/>
                        </a:lnTo>
                        <a:cubicBezTo>
                          <a:pt x="163185" y="596350"/>
                          <a:pt x="174580" y="554567"/>
                          <a:pt x="174580" y="516583"/>
                        </a:cubicBezTo>
                        <a:cubicBezTo>
                          <a:pt x="178379" y="398833"/>
                          <a:pt x="129000" y="357050"/>
                          <a:pt x="83419" y="315268"/>
                        </a:cubicBezTo>
                        <a:cubicBezTo>
                          <a:pt x="53032" y="288679"/>
                          <a:pt x="22644" y="262090"/>
                          <a:pt x="7451" y="212711"/>
                        </a:cubicBezTo>
                        <a:cubicBezTo>
                          <a:pt x="-11541" y="159533"/>
                          <a:pt x="7451" y="75968"/>
                          <a:pt x="45435" y="30387"/>
                        </a:cubicBezTo>
                        <a:cubicBezTo>
                          <a:pt x="56830" y="18992"/>
                          <a:pt x="68225" y="7597"/>
                          <a:pt x="83419" y="0"/>
                        </a:cubicBezTo>
                        <a:cubicBezTo>
                          <a:pt x="83419" y="3798"/>
                          <a:pt x="87217" y="3798"/>
                          <a:pt x="87217" y="7597"/>
                        </a:cubicBezTo>
                        <a:cubicBezTo>
                          <a:pt x="87217" y="7597"/>
                          <a:pt x="87217" y="7597"/>
                          <a:pt x="87217" y="7597"/>
                        </a:cubicBezTo>
                        <a:cubicBezTo>
                          <a:pt x="87217" y="7597"/>
                          <a:pt x="91016" y="7597"/>
                          <a:pt x="94814" y="7597"/>
                        </a:cubicBezTo>
                        <a:cubicBezTo>
                          <a:pt x="79620" y="15194"/>
                          <a:pt x="64427" y="26589"/>
                          <a:pt x="56830" y="37984"/>
                        </a:cubicBezTo>
                        <a:cubicBezTo>
                          <a:pt x="18846" y="83565"/>
                          <a:pt x="3652" y="159533"/>
                          <a:pt x="18846" y="208912"/>
                        </a:cubicBezTo>
                        <a:cubicBezTo>
                          <a:pt x="34040" y="254493"/>
                          <a:pt x="64427" y="277284"/>
                          <a:pt x="94814" y="303873"/>
                        </a:cubicBezTo>
                        <a:cubicBezTo>
                          <a:pt x="106209" y="315268"/>
                          <a:pt x="117604" y="322865"/>
                          <a:pt x="129000" y="334260"/>
                        </a:cubicBezTo>
                        <a:cubicBezTo>
                          <a:pt x="132798" y="338058"/>
                          <a:pt x="132798" y="338058"/>
                          <a:pt x="136596" y="341857"/>
                        </a:cubicBezTo>
                        <a:cubicBezTo>
                          <a:pt x="166984" y="376042"/>
                          <a:pt x="193573" y="425422"/>
                          <a:pt x="189774" y="512785"/>
                        </a:cubicBezTo>
                        <a:cubicBezTo>
                          <a:pt x="189774" y="554567"/>
                          <a:pt x="178379" y="596350"/>
                          <a:pt x="155588" y="649528"/>
                        </a:cubicBezTo>
                        <a:lnTo>
                          <a:pt x="151790" y="657124"/>
                        </a:lnTo>
                        <a:cubicBezTo>
                          <a:pt x="144193" y="679915"/>
                          <a:pt x="132798" y="702705"/>
                          <a:pt x="129000" y="725496"/>
                        </a:cubicBezTo>
                        <a:cubicBezTo>
                          <a:pt x="125201" y="771077"/>
                          <a:pt x="151790" y="820456"/>
                          <a:pt x="197371" y="839448"/>
                        </a:cubicBezTo>
                        <a:cubicBezTo>
                          <a:pt x="193573" y="847045"/>
                          <a:pt x="193573" y="847045"/>
                          <a:pt x="193573" y="85084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28" name="Freeform: Shape 1827">
                    <a:extLst>
                      <a:ext uri="{FF2B5EF4-FFF2-40B4-BE49-F238E27FC236}">
                        <a16:creationId xmlns:a16="http://schemas.microsoft.com/office/drawing/2014/main" id="{3C816F5C-C591-3790-E5AA-DD21CF8243F2}"/>
                      </a:ext>
                    </a:extLst>
                  </p:cNvPr>
                  <p:cNvSpPr/>
                  <p:nvPr/>
                </p:nvSpPr>
                <p:spPr>
                  <a:xfrm>
                    <a:off x="4542312" y="2356832"/>
                    <a:ext cx="167611" cy="353251"/>
                  </a:xfrm>
                  <a:custGeom>
                    <a:avLst/>
                    <a:gdLst>
                      <a:gd name="connsiteX0" fmla="*/ 167130 w 167611"/>
                      <a:gd name="connsiteY0" fmla="*/ 307671 h 353251"/>
                      <a:gd name="connsiteX1" fmla="*/ 163331 w 167611"/>
                      <a:gd name="connsiteY1" fmla="*/ 353252 h 353251"/>
                      <a:gd name="connsiteX2" fmla="*/ 151936 w 167611"/>
                      <a:gd name="connsiteY2" fmla="*/ 345655 h 353251"/>
                      <a:gd name="connsiteX3" fmla="*/ 155735 w 167611"/>
                      <a:gd name="connsiteY3" fmla="*/ 307671 h 353251"/>
                      <a:gd name="connsiteX4" fmla="*/ 110154 w 167611"/>
                      <a:gd name="connsiteY4" fmla="*/ 151936 h 353251"/>
                      <a:gd name="connsiteX5" fmla="*/ 64573 w 167611"/>
                      <a:gd name="connsiteY5" fmla="*/ 106355 h 353251"/>
                      <a:gd name="connsiteX6" fmla="*/ 7597 w 167611"/>
                      <a:gd name="connsiteY6" fmla="*/ 41782 h 353251"/>
                      <a:gd name="connsiteX7" fmla="*/ 0 w 167611"/>
                      <a:gd name="connsiteY7" fmla="*/ 18992 h 353251"/>
                      <a:gd name="connsiteX8" fmla="*/ 0 w 167611"/>
                      <a:gd name="connsiteY8" fmla="*/ 3798 h 353251"/>
                      <a:gd name="connsiteX9" fmla="*/ 7597 w 167611"/>
                      <a:gd name="connsiteY9" fmla="*/ 0 h 353251"/>
                      <a:gd name="connsiteX10" fmla="*/ 11395 w 167611"/>
                      <a:gd name="connsiteY10" fmla="*/ 7597 h 353251"/>
                      <a:gd name="connsiteX11" fmla="*/ 11395 w 167611"/>
                      <a:gd name="connsiteY11" fmla="*/ 18992 h 353251"/>
                      <a:gd name="connsiteX12" fmla="*/ 18992 w 167611"/>
                      <a:gd name="connsiteY12" fmla="*/ 34186 h 353251"/>
                      <a:gd name="connsiteX13" fmla="*/ 75968 w 167611"/>
                      <a:gd name="connsiteY13" fmla="*/ 94960 h 353251"/>
                      <a:gd name="connsiteX14" fmla="*/ 121549 w 167611"/>
                      <a:gd name="connsiteY14" fmla="*/ 144340 h 353251"/>
                      <a:gd name="connsiteX15" fmla="*/ 167130 w 167611"/>
                      <a:gd name="connsiteY15" fmla="*/ 307671 h 3532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67611" h="353251">
                        <a:moveTo>
                          <a:pt x="167130" y="307671"/>
                        </a:moveTo>
                        <a:cubicBezTo>
                          <a:pt x="167130" y="326663"/>
                          <a:pt x="163331" y="341857"/>
                          <a:pt x="163331" y="353252"/>
                        </a:cubicBezTo>
                        <a:cubicBezTo>
                          <a:pt x="159533" y="349453"/>
                          <a:pt x="155735" y="345655"/>
                          <a:pt x="151936" y="345655"/>
                        </a:cubicBezTo>
                        <a:cubicBezTo>
                          <a:pt x="155735" y="334260"/>
                          <a:pt x="155735" y="322865"/>
                          <a:pt x="155735" y="307671"/>
                        </a:cubicBezTo>
                        <a:cubicBezTo>
                          <a:pt x="155735" y="246896"/>
                          <a:pt x="140541" y="193719"/>
                          <a:pt x="110154" y="151936"/>
                        </a:cubicBezTo>
                        <a:cubicBezTo>
                          <a:pt x="98759" y="132944"/>
                          <a:pt x="79766" y="117751"/>
                          <a:pt x="64573" y="106355"/>
                        </a:cubicBezTo>
                        <a:cubicBezTo>
                          <a:pt x="41782" y="87363"/>
                          <a:pt x="22790" y="68371"/>
                          <a:pt x="7597" y="41782"/>
                        </a:cubicBezTo>
                        <a:cubicBezTo>
                          <a:pt x="3798" y="34186"/>
                          <a:pt x="0" y="26589"/>
                          <a:pt x="0" y="18992"/>
                        </a:cubicBezTo>
                        <a:cubicBezTo>
                          <a:pt x="0" y="11395"/>
                          <a:pt x="0" y="7597"/>
                          <a:pt x="0" y="3798"/>
                        </a:cubicBezTo>
                        <a:cubicBezTo>
                          <a:pt x="0" y="0"/>
                          <a:pt x="3798" y="0"/>
                          <a:pt x="7597" y="0"/>
                        </a:cubicBezTo>
                        <a:cubicBezTo>
                          <a:pt x="11395" y="0"/>
                          <a:pt x="11395" y="3798"/>
                          <a:pt x="11395" y="7597"/>
                        </a:cubicBezTo>
                        <a:cubicBezTo>
                          <a:pt x="11395" y="11395"/>
                          <a:pt x="11395" y="15194"/>
                          <a:pt x="11395" y="18992"/>
                        </a:cubicBezTo>
                        <a:cubicBezTo>
                          <a:pt x="11395" y="22790"/>
                          <a:pt x="15194" y="30387"/>
                          <a:pt x="18992" y="34186"/>
                        </a:cubicBezTo>
                        <a:cubicBezTo>
                          <a:pt x="34186" y="56976"/>
                          <a:pt x="53178" y="75968"/>
                          <a:pt x="75968" y="94960"/>
                        </a:cubicBezTo>
                        <a:cubicBezTo>
                          <a:pt x="91162" y="110154"/>
                          <a:pt x="110154" y="125347"/>
                          <a:pt x="121549" y="144340"/>
                        </a:cubicBezTo>
                        <a:cubicBezTo>
                          <a:pt x="151936" y="186122"/>
                          <a:pt x="170928" y="243098"/>
                          <a:pt x="167130" y="307671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29" name="Freeform: Shape 1828">
                    <a:extLst>
                      <a:ext uri="{FF2B5EF4-FFF2-40B4-BE49-F238E27FC236}">
                        <a16:creationId xmlns:a16="http://schemas.microsoft.com/office/drawing/2014/main" id="{1B674361-FD37-07F9-229B-AA1F001F7A9B}"/>
                      </a:ext>
                    </a:extLst>
                  </p:cNvPr>
                  <p:cNvSpPr/>
                  <p:nvPr/>
                </p:nvSpPr>
                <p:spPr>
                  <a:xfrm>
                    <a:off x="5324783" y="2546752"/>
                    <a:ext cx="121549" cy="319066"/>
                  </a:xfrm>
                  <a:custGeom>
                    <a:avLst/>
                    <a:gdLst>
                      <a:gd name="connsiteX0" fmla="*/ 121549 w 121549"/>
                      <a:gd name="connsiteY0" fmla="*/ 79767 h 319066"/>
                      <a:gd name="connsiteX1" fmla="*/ 102557 w 121549"/>
                      <a:gd name="connsiteY1" fmla="*/ 163332 h 319066"/>
                      <a:gd name="connsiteX2" fmla="*/ 49379 w 121549"/>
                      <a:gd name="connsiteY2" fmla="*/ 254493 h 319066"/>
                      <a:gd name="connsiteX3" fmla="*/ 41782 w 121549"/>
                      <a:gd name="connsiteY3" fmla="*/ 265889 h 319066"/>
                      <a:gd name="connsiteX4" fmla="*/ 22790 w 121549"/>
                      <a:gd name="connsiteY4" fmla="*/ 296276 h 319066"/>
                      <a:gd name="connsiteX5" fmla="*/ 22790 w 121549"/>
                      <a:gd name="connsiteY5" fmla="*/ 296276 h 319066"/>
                      <a:gd name="connsiteX6" fmla="*/ 22790 w 121549"/>
                      <a:gd name="connsiteY6" fmla="*/ 296276 h 319066"/>
                      <a:gd name="connsiteX7" fmla="*/ 18992 w 121549"/>
                      <a:gd name="connsiteY7" fmla="*/ 300074 h 319066"/>
                      <a:gd name="connsiteX8" fmla="*/ 0 w 121549"/>
                      <a:gd name="connsiteY8" fmla="*/ 319066 h 319066"/>
                      <a:gd name="connsiteX9" fmla="*/ 7597 w 121549"/>
                      <a:gd name="connsiteY9" fmla="*/ 303873 h 319066"/>
                      <a:gd name="connsiteX10" fmla="*/ 37984 w 121549"/>
                      <a:gd name="connsiteY10" fmla="*/ 258292 h 319066"/>
                      <a:gd name="connsiteX11" fmla="*/ 45581 w 121549"/>
                      <a:gd name="connsiteY11" fmla="*/ 250695 h 319066"/>
                      <a:gd name="connsiteX12" fmla="*/ 94960 w 121549"/>
                      <a:gd name="connsiteY12" fmla="*/ 159533 h 319066"/>
                      <a:gd name="connsiteX13" fmla="*/ 113952 w 121549"/>
                      <a:gd name="connsiteY13" fmla="*/ 83565 h 319066"/>
                      <a:gd name="connsiteX14" fmla="*/ 102557 w 121549"/>
                      <a:gd name="connsiteY14" fmla="*/ 22790 h 319066"/>
                      <a:gd name="connsiteX15" fmla="*/ 94960 w 121549"/>
                      <a:gd name="connsiteY15" fmla="*/ 7597 h 319066"/>
                      <a:gd name="connsiteX16" fmla="*/ 94960 w 121549"/>
                      <a:gd name="connsiteY16" fmla="*/ 0 h 319066"/>
                      <a:gd name="connsiteX17" fmla="*/ 102557 w 121549"/>
                      <a:gd name="connsiteY17" fmla="*/ 0 h 319066"/>
                      <a:gd name="connsiteX18" fmla="*/ 110154 w 121549"/>
                      <a:gd name="connsiteY18" fmla="*/ 15194 h 319066"/>
                      <a:gd name="connsiteX19" fmla="*/ 121549 w 121549"/>
                      <a:gd name="connsiteY19" fmla="*/ 79767 h 319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121549" h="319066">
                        <a:moveTo>
                          <a:pt x="121549" y="79767"/>
                        </a:moveTo>
                        <a:cubicBezTo>
                          <a:pt x="121549" y="106355"/>
                          <a:pt x="113952" y="132944"/>
                          <a:pt x="102557" y="163332"/>
                        </a:cubicBezTo>
                        <a:cubicBezTo>
                          <a:pt x="91162" y="193719"/>
                          <a:pt x="72170" y="220308"/>
                          <a:pt x="49379" y="254493"/>
                        </a:cubicBezTo>
                        <a:cubicBezTo>
                          <a:pt x="45581" y="258292"/>
                          <a:pt x="45581" y="262090"/>
                          <a:pt x="41782" y="265889"/>
                        </a:cubicBezTo>
                        <a:cubicBezTo>
                          <a:pt x="34186" y="273485"/>
                          <a:pt x="26589" y="284881"/>
                          <a:pt x="22790" y="296276"/>
                        </a:cubicBezTo>
                        <a:cubicBezTo>
                          <a:pt x="22790" y="296276"/>
                          <a:pt x="22790" y="296276"/>
                          <a:pt x="22790" y="296276"/>
                        </a:cubicBezTo>
                        <a:cubicBezTo>
                          <a:pt x="22790" y="296276"/>
                          <a:pt x="22790" y="296276"/>
                          <a:pt x="22790" y="296276"/>
                        </a:cubicBezTo>
                        <a:cubicBezTo>
                          <a:pt x="22790" y="296276"/>
                          <a:pt x="18992" y="300074"/>
                          <a:pt x="18992" y="300074"/>
                        </a:cubicBezTo>
                        <a:cubicBezTo>
                          <a:pt x="11395" y="307671"/>
                          <a:pt x="7597" y="311469"/>
                          <a:pt x="0" y="319066"/>
                        </a:cubicBezTo>
                        <a:cubicBezTo>
                          <a:pt x="0" y="315268"/>
                          <a:pt x="3798" y="311469"/>
                          <a:pt x="7597" y="303873"/>
                        </a:cubicBezTo>
                        <a:cubicBezTo>
                          <a:pt x="15194" y="288679"/>
                          <a:pt x="26589" y="273485"/>
                          <a:pt x="37984" y="258292"/>
                        </a:cubicBezTo>
                        <a:cubicBezTo>
                          <a:pt x="41782" y="254493"/>
                          <a:pt x="41782" y="250695"/>
                          <a:pt x="45581" y="250695"/>
                        </a:cubicBezTo>
                        <a:cubicBezTo>
                          <a:pt x="68371" y="216509"/>
                          <a:pt x="83565" y="189920"/>
                          <a:pt x="94960" y="159533"/>
                        </a:cubicBezTo>
                        <a:cubicBezTo>
                          <a:pt x="106355" y="129146"/>
                          <a:pt x="113952" y="106355"/>
                          <a:pt x="113952" y="83565"/>
                        </a:cubicBezTo>
                        <a:cubicBezTo>
                          <a:pt x="113952" y="60775"/>
                          <a:pt x="110154" y="37984"/>
                          <a:pt x="102557" y="22790"/>
                        </a:cubicBezTo>
                        <a:cubicBezTo>
                          <a:pt x="98759" y="18992"/>
                          <a:pt x="98759" y="15194"/>
                          <a:pt x="94960" y="7597"/>
                        </a:cubicBezTo>
                        <a:cubicBezTo>
                          <a:pt x="94960" y="3798"/>
                          <a:pt x="94960" y="0"/>
                          <a:pt x="94960" y="0"/>
                        </a:cubicBezTo>
                        <a:cubicBezTo>
                          <a:pt x="98759" y="0"/>
                          <a:pt x="102557" y="0"/>
                          <a:pt x="102557" y="0"/>
                        </a:cubicBezTo>
                        <a:cubicBezTo>
                          <a:pt x="106355" y="3798"/>
                          <a:pt x="110154" y="11395"/>
                          <a:pt x="110154" y="15194"/>
                        </a:cubicBezTo>
                        <a:cubicBezTo>
                          <a:pt x="117751" y="34186"/>
                          <a:pt x="121549" y="56976"/>
                          <a:pt x="121549" y="7976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30" name="Freeform: Shape 1829">
                    <a:extLst>
                      <a:ext uri="{FF2B5EF4-FFF2-40B4-BE49-F238E27FC236}">
                        <a16:creationId xmlns:a16="http://schemas.microsoft.com/office/drawing/2014/main" id="{63E94FF3-FC63-22AA-2DA8-D88DB29D298E}"/>
                      </a:ext>
                    </a:extLst>
                  </p:cNvPr>
                  <p:cNvSpPr/>
                  <p:nvPr/>
                </p:nvSpPr>
                <p:spPr>
                  <a:xfrm>
                    <a:off x="5136973" y="2242880"/>
                    <a:ext cx="176414" cy="459607"/>
                  </a:xfrm>
                  <a:custGeom>
                    <a:avLst/>
                    <a:gdLst>
                      <a:gd name="connsiteX0" fmla="*/ 149826 w 176414"/>
                      <a:gd name="connsiteY0" fmla="*/ 459607 h 459607"/>
                      <a:gd name="connsiteX1" fmla="*/ 146028 w 176414"/>
                      <a:gd name="connsiteY1" fmla="*/ 455809 h 459607"/>
                      <a:gd name="connsiteX2" fmla="*/ 115640 w 176414"/>
                      <a:gd name="connsiteY2" fmla="*/ 311469 h 459607"/>
                      <a:gd name="connsiteX3" fmla="*/ 130834 w 176414"/>
                      <a:gd name="connsiteY3" fmla="*/ 269687 h 459607"/>
                      <a:gd name="connsiteX4" fmla="*/ 134632 w 176414"/>
                      <a:gd name="connsiteY4" fmla="*/ 262090 h 459607"/>
                      <a:gd name="connsiteX5" fmla="*/ 168818 w 176414"/>
                      <a:gd name="connsiteY5" fmla="*/ 136743 h 459607"/>
                      <a:gd name="connsiteX6" fmla="*/ 123237 w 176414"/>
                      <a:gd name="connsiteY6" fmla="*/ 22790 h 459607"/>
                      <a:gd name="connsiteX7" fmla="*/ 100447 w 176414"/>
                      <a:gd name="connsiteY7" fmla="*/ 7597 h 459607"/>
                      <a:gd name="connsiteX8" fmla="*/ 66261 w 176414"/>
                      <a:gd name="connsiteY8" fmla="*/ 7597 h 459607"/>
                      <a:gd name="connsiteX9" fmla="*/ 28277 w 176414"/>
                      <a:gd name="connsiteY9" fmla="*/ 11395 h 459607"/>
                      <a:gd name="connsiteX10" fmla="*/ 9285 w 176414"/>
                      <a:gd name="connsiteY10" fmla="*/ 22790 h 459607"/>
                      <a:gd name="connsiteX11" fmla="*/ 1688 w 176414"/>
                      <a:gd name="connsiteY11" fmla="*/ 22790 h 459607"/>
                      <a:gd name="connsiteX12" fmla="*/ 1688 w 176414"/>
                      <a:gd name="connsiteY12" fmla="*/ 15194 h 459607"/>
                      <a:gd name="connsiteX13" fmla="*/ 24479 w 176414"/>
                      <a:gd name="connsiteY13" fmla="*/ 3798 h 459607"/>
                      <a:gd name="connsiteX14" fmla="*/ 66261 w 176414"/>
                      <a:gd name="connsiteY14" fmla="*/ 0 h 459607"/>
                      <a:gd name="connsiteX15" fmla="*/ 100447 w 176414"/>
                      <a:gd name="connsiteY15" fmla="*/ 3798 h 459607"/>
                      <a:gd name="connsiteX16" fmla="*/ 127036 w 176414"/>
                      <a:gd name="connsiteY16" fmla="*/ 18992 h 459607"/>
                      <a:gd name="connsiteX17" fmla="*/ 176415 w 176414"/>
                      <a:gd name="connsiteY17" fmla="*/ 144339 h 459607"/>
                      <a:gd name="connsiteX18" fmla="*/ 142229 w 176414"/>
                      <a:gd name="connsiteY18" fmla="*/ 273485 h 459607"/>
                      <a:gd name="connsiteX19" fmla="*/ 138431 w 176414"/>
                      <a:gd name="connsiteY19" fmla="*/ 281082 h 459607"/>
                      <a:gd name="connsiteX20" fmla="*/ 123237 w 176414"/>
                      <a:gd name="connsiteY20" fmla="*/ 319066 h 459607"/>
                      <a:gd name="connsiteX21" fmla="*/ 153624 w 176414"/>
                      <a:gd name="connsiteY21" fmla="*/ 452010 h 459607"/>
                      <a:gd name="connsiteX22" fmla="*/ 149826 w 176414"/>
                      <a:gd name="connsiteY22" fmla="*/ 459607 h 459607"/>
                      <a:gd name="connsiteX23" fmla="*/ 149826 w 176414"/>
                      <a:gd name="connsiteY23" fmla="*/ 459607 h 459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176414" h="459607">
                        <a:moveTo>
                          <a:pt x="149826" y="459607"/>
                        </a:moveTo>
                        <a:cubicBezTo>
                          <a:pt x="146028" y="459607"/>
                          <a:pt x="146028" y="459607"/>
                          <a:pt x="146028" y="455809"/>
                        </a:cubicBezTo>
                        <a:cubicBezTo>
                          <a:pt x="115640" y="410228"/>
                          <a:pt x="104245" y="357050"/>
                          <a:pt x="115640" y="311469"/>
                        </a:cubicBezTo>
                        <a:cubicBezTo>
                          <a:pt x="119439" y="296276"/>
                          <a:pt x="123237" y="284881"/>
                          <a:pt x="130834" y="269687"/>
                        </a:cubicBezTo>
                        <a:lnTo>
                          <a:pt x="134632" y="262090"/>
                        </a:lnTo>
                        <a:cubicBezTo>
                          <a:pt x="149826" y="227904"/>
                          <a:pt x="165020" y="182324"/>
                          <a:pt x="168818" y="136743"/>
                        </a:cubicBezTo>
                        <a:cubicBezTo>
                          <a:pt x="168818" y="91162"/>
                          <a:pt x="153624" y="49379"/>
                          <a:pt x="123237" y="22790"/>
                        </a:cubicBezTo>
                        <a:cubicBezTo>
                          <a:pt x="115640" y="15194"/>
                          <a:pt x="108044" y="11395"/>
                          <a:pt x="100447" y="7597"/>
                        </a:cubicBezTo>
                        <a:cubicBezTo>
                          <a:pt x="89052" y="7597"/>
                          <a:pt x="77656" y="7597"/>
                          <a:pt x="66261" y="7597"/>
                        </a:cubicBezTo>
                        <a:cubicBezTo>
                          <a:pt x="54866" y="7597"/>
                          <a:pt x="39672" y="7597"/>
                          <a:pt x="28277" y="11395"/>
                        </a:cubicBezTo>
                        <a:cubicBezTo>
                          <a:pt x="20680" y="15194"/>
                          <a:pt x="16882" y="18992"/>
                          <a:pt x="9285" y="22790"/>
                        </a:cubicBezTo>
                        <a:cubicBezTo>
                          <a:pt x="5487" y="26589"/>
                          <a:pt x="1688" y="22790"/>
                          <a:pt x="1688" y="22790"/>
                        </a:cubicBezTo>
                        <a:cubicBezTo>
                          <a:pt x="-2110" y="18992"/>
                          <a:pt x="1688" y="15194"/>
                          <a:pt x="1688" y="15194"/>
                        </a:cubicBezTo>
                        <a:cubicBezTo>
                          <a:pt x="9285" y="11395"/>
                          <a:pt x="16882" y="7597"/>
                          <a:pt x="24479" y="3798"/>
                        </a:cubicBezTo>
                        <a:cubicBezTo>
                          <a:pt x="39672" y="0"/>
                          <a:pt x="54866" y="0"/>
                          <a:pt x="66261" y="0"/>
                        </a:cubicBezTo>
                        <a:cubicBezTo>
                          <a:pt x="77656" y="0"/>
                          <a:pt x="89052" y="0"/>
                          <a:pt x="100447" y="3798"/>
                        </a:cubicBezTo>
                        <a:cubicBezTo>
                          <a:pt x="108044" y="7597"/>
                          <a:pt x="119439" y="11395"/>
                          <a:pt x="127036" y="18992"/>
                        </a:cubicBezTo>
                        <a:cubicBezTo>
                          <a:pt x="157423" y="45581"/>
                          <a:pt x="176415" y="91162"/>
                          <a:pt x="176415" y="144339"/>
                        </a:cubicBezTo>
                        <a:cubicBezTo>
                          <a:pt x="176415" y="193719"/>
                          <a:pt x="157423" y="239300"/>
                          <a:pt x="142229" y="273485"/>
                        </a:cubicBezTo>
                        <a:lnTo>
                          <a:pt x="138431" y="281082"/>
                        </a:lnTo>
                        <a:cubicBezTo>
                          <a:pt x="134632" y="292477"/>
                          <a:pt x="127036" y="307671"/>
                          <a:pt x="123237" y="319066"/>
                        </a:cubicBezTo>
                        <a:cubicBezTo>
                          <a:pt x="111842" y="360849"/>
                          <a:pt x="123237" y="410228"/>
                          <a:pt x="153624" y="452010"/>
                        </a:cubicBezTo>
                        <a:cubicBezTo>
                          <a:pt x="157423" y="452010"/>
                          <a:pt x="157423" y="455809"/>
                          <a:pt x="149826" y="459607"/>
                        </a:cubicBezTo>
                        <a:cubicBezTo>
                          <a:pt x="153624" y="455809"/>
                          <a:pt x="149826" y="459607"/>
                          <a:pt x="149826" y="45960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31" name="Freeform: Shape 1830">
                    <a:extLst>
                      <a:ext uri="{FF2B5EF4-FFF2-40B4-BE49-F238E27FC236}">
                        <a16:creationId xmlns:a16="http://schemas.microsoft.com/office/drawing/2014/main" id="{87B162A2-FB07-56D8-8ED8-53AC1279BFEF}"/>
                      </a:ext>
                    </a:extLst>
                  </p:cNvPr>
                  <p:cNvSpPr/>
                  <p:nvPr/>
                </p:nvSpPr>
                <p:spPr>
                  <a:xfrm>
                    <a:off x="4470142" y="2011177"/>
                    <a:ext cx="48075" cy="193718"/>
                  </a:xfrm>
                  <a:custGeom>
                    <a:avLst/>
                    <a:gdLst>
                      <a:gd name="connsiteX0" fmla="*/ 45581 w 48075"/>
                      <a:gd name="connsiteY0" fmla="*/ 182324 h 193718"/>
                      <a:gd name="connsiteX1" fmla="*/ 34186 w 48075"/>
                      <a:gd name="connsiteY1" fmla="*/ 193719 h 193718"/>
                      <a:gd name="connsiteX2" fmla="*/ 34186 w 48075"/>
                      <a:gd name="connsiteY2" fmla="*/ 193719 h 193718"/>
                      <a:gd name="connsiteX3" fmla="*/ 30387 w 48075"/>
                      <a:gd name="connsiteY3" fmla="*/ 186122 h 193718"/>
                      <a:gd name="connsiteX4" fmla="*/ 34186 w 48075"/>
                      <a:gd name="connsiteY4" fmla="*/ 182324 h 193718"/>
                      <a:gd name="connsiteX5" fmla="*/ 34186 w 48075"/>
                      <a:gd name="connsiteY5" fmla="*/ 178525 h 193718"/>
                      <a:gd name="connsiteX6" fmla="*/ 34186 w 48075"/>
                      <a:gd name="connsiteY6" fmla="*/ 87363 h 193718"/>
                      <a:gd name="connsiteX7" fmla="*/ 0 w 48075"/>
                      <a:gd name="connsiteY7" fmla="*/ 7597 h 193718"/>
                      <a:gd name="connsiteX8" fmla="*/ 3798 w 48075"/>
                      <a:gd name="connsiteY8" fmla="*/ 3798 h 193718"/>
                      <a:gd name="connsiteX9" fmla="*/ 7597 w 48075"/>
                      <a:gd name="connsiteY9" fmla="*/ 0 h 193718"/>
                      <a:gd name="connsiteX10" fmla="*/ 41782 w 48075"/>
                      <a:gd name="connsiteY10" fmla="*/ 87363 h 193718"/>
                      <a:gd name="connsiteX11" fmla="*/ 45581 w 48075"/>
                      <a:gd name="connsiteY11" fmla="*/ 182324 h 193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8075" h="193718">
                        <a:moveTo>
                          <a:pt x="45581" y="182324"/>
                        </a:moveTo>
                        <a:cubicBezTo>
                          <a:pt x="45581" y="189920"/>
                          <a:pt x="41782" y="193719"/>
                          <a:pt x="34186" y="193719"/>
                        </a:cubicBezTo>
                        <a:cubicBezTo>
                          <a:pt x="34186" y="193719"/>
                          <a:pt x="34186" y="193719"/>
                          <a:pt x="34186" y="193719"/>
                        </a:cubicBezTo>
                        <a:cubicBezTo>
                          <a:pt x="30387" y="193719"/>
                          <a:pt x="30387" y="189920"/>
                          <a:pt x="30387" y="186122"/>
                        </a:cubicBezTo>
                        <a:cubicBezTo>
                          <a:pt x="30387" y="182324"/>
                          <a:pt x="34186" y="182324"/>
                          <a:pt x="34186" y="182324"/>
                        </a:cubicBezTo>
                        <a:cubicBezTo>
                          <a:pt x="34186" y="182324"/>
                          <a:pt x="34186" y="182324"/>
                          <a:pt x="34186" y="178525"/>
                        </a:cubicBezTo>
                        <a:cubicBezTo>
                          <a:pt x="37984" y="144339"/>
                          <a:pt x="41782" y="113952"/>
                          <a:pt x="34186" y="87363"/>
                        </a:cubicBezTo>
                        <a:cubicBezTo>
                          <a:pt x="30387" y="56976"/>
                          <a:pt x="18992" y="30387"/>
                          <a:pt x="0" y="7597"/>
                        </a:cubicBezTo>
                        <a:cubicBezTo>
                          <a:pt x="0" y="7597"/>
                          <a:pt x="3798" y="3798"/>
                          <a:pt x="3798" y="3798"/>
                        </a:cubicBezTo>
                        <a:cubicBezTo>
                          <a:pt x="7597" y="3798"/>
                          <a:pt x="7597" y="0"/>
                          <a:pt x="7597" y="0"/>
                        </a:cubicBezTo>
                        <a:cubicBezTo>
                          <a:pt x="26589" y="22790"/>
                          <a:pt x="37984" y="53178"/>
                          <a:pt x="41782" y="87363"/>
                        </a:cubicBezTo>
                        <a:cubicBezTo>
                          <a:pt x="49379" y="113952"/>
                          <a:pt x="49379" y="144339"/>
                          <a:pt x="45581" y="18232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32" name="Freeform: Shape 1831">
                    <a:extLst>
                      <a:ext uri="{FF2B5EF4-FFF2-40B4-BE49-F238E27FC236}">
                        <a16:creationId xmlns:a16="http://schemas.microsoft.com/office/drawing/2014/main" id="{F9C198F4-9E3F-8DD7-22E3-8BB781D6091D}"/>
                      </a:ext>
                    </a:extLst>
                  </p:cNvPr>
                  <p:cNvSpPr/>
                  <p:nvPr/>
                </p:nvSpPr>
                <p:spPr>
                  <a:xfrm>
                    <a:off x="4883235" y="1840249"/>
                    <a:ext cx="88296" cy="193718"/>
                  </a:xfrm>
                  <a:custGeom>
                    <a:avLst/>
                    <a:gdLst>
                      <a:gd name="connsiteX0" fmla="*/ 88296 w 88296"/>
                      <a:gd name="connsiteY0" fmla="*/ 7597 h 193718"/>
                      <a:gd name="connsiteX1" fmla="*/ 38917 w 88296"/>
                      <a:gd name="connsiteY1" fmla="*/ 60775 h 193718"/>
                      <a:gd name="connsiteX2" fmla="*/ 12328 w 88296"/>
                      <a:gd name="connsiteY2" fmla="*/ 186122 h 193718"/>
                      <a:gd name="connsiteX3" fmla="*/ 8529 w 88296"/>
                      <a:gd name="connsiteY3" fmla="*/ 193719 h 193718"/>
                      <a:gd name="connsiteX4" fmla="*/ 8529 w 88296"/>
                      <a:gd name="connsiteY4" fmla="*/ 193719 h 193718"/>
                      <a:gd name="connsiteX5" fmla="*/ 933 w 88296"/>
                      <a:gd name="connsiteY5" fmla="*/ 189920 h 193718"/>
                      <a:gd name="connsiteX6" fmla="*/ 27521 w 88296"/>
                      <a:gd name="connsiteY6" fmla="*/ 53178 h 193718"/>
                      <a:gd name="connsiteX7" fmla="*/ 76901 w 88296"/>
                      <a:gd name="connsiteY7" fmla="*/ 0 h 193718"/>
                      <a:gd name="connsiteX8" fmla="*/ 88296 w 88296"/>
                      <a:gd name="connsiteY8" fmla="*/ 7597 h 193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8296" h="193718">
                        <a:moveTo>
                          <a:pt x="88296" y="7597"/>
                        </a:moveTo>
                        <a:cubicBezTo>
                          <a:pt x="69304" y="15194"/>
                          <a:pt x="54110" y="34186"/>
                          <a:pt x="38917" y="60775"/>
                        </a:cubicBezTo>
                        <a:cubicBezTo>
                          <a:pt x="16126" y="102557"/>
                          <a:pt x="8529" y="144339"/>
                          <a:pt x="12328" y="186122"/>
                        </a:cubicBezTo>
                        <a:cubicBezTo>
                          <a:pt x="12328" y="189920"/>
                          <a:pt x="8529" y="193719"/>
                          <a:pt x="8529" y="193719"/>
                        </a:cubicBezTo>
                        <a:cubicBezTo>
                          <a:pt x="8529" y="193719"/>
                          <a:pt x="8529" y="193719"/>
                          <a:pt x="8529" y="193719"/>
                        </a:cubicBezTo>
                        <a:cubicBezTo>
                          <a:pt x="4731" y="193719"/>
                          <a:pt x="4731" y="189920"/>
                          <a:pt x="933" y="189920"/>
                        </a:cubicBezTo>
                        <a:cubicBezTo>
                          <a:pt x="-2866" y="144339"/>
                          <a:pt x="4731" y="98759"/>
                          <a:pt x="27521" y="53178"/>
                        </a:cubicBezTo>
                        <a:cubicBezTo>
                          <a:pt x="42715" y="30387"/>
                          <a:pt x="57909" y="11395"/>
                          <a:pt x="76901" y="0"/>
                        </a:cubicBezTo>
                        <a:cubicBezTo>
                          <a:pt x="80699" y="3798"/>
                          <a:pt x="84498" y="7597"/>
                          <a:pt x="88296" y="759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33" name="Freeform: Shape 1832">
                    <a:extLst>
                      <a:ext uri="{FF2B5EF4-FFF2-40B4-BE49-F238E27FC236}">
                        <a16:creationId xmlns:a16="http://schemas.microsoft.com/office/drawing/2014/main" id="{FE7F2BFB-3797-5D19-8661-B38E09987CCD}"/>
                      </a:ext>
                    </a:extLst>
                  </p:cNvPr>
                  <p:cNvSpPr/>
                  <p:nvPr/>
                </p:nvSpPr>
                <p:spPr>
                  <a:xfrm>
                    <a:off x="4738140" y="1809861"/>
                    <a:ext cx="339689" cy="888827"/>
                  </a:xfrm>
                  <a:custGeom>
                    <a:avLst/>
                    <a:gdLst>
                      <a:gd name="connsiteX0" fmla="*/ 184012 w 339689"/>
                      <a:gd name="connsiteY0" fmla="*/ 888827 h 888827"/>
                      <a:gd name="connsiteX1" fmla="*/ 104245 w 339689"/>
                      <a:gd name="connsiteY1" fmla="*/ 877432 h 888827"/>
                      <a:gd name="connsiteX2" fmla="*/ 1688 w 339689"/>
                      <a:gd name="connsiteY2" fmla="*/ 820456 h 888827"/>
                      <a:gd name="connsiteX3" fmla="*/ 1688 w 339689"/>
                      <a:gd name="connsiteY3" fmla="*/ 812859 h 888827"/>
                      <a:gd name="connsiteX4" fmla="*/ 9285 w 339689"/>
                      <a:gd name="connsiteY4" fmla="*/ 812859 h 888827"/>
                      <a:gd name="connsiteX5" fmla="*/ 104245 w 339689"/>
                      <a:gd name="connsiteY5" fmla="*/ 866037 h 888827"/>
                      <a:gd name="connsiteX6" fmla="*/ 240988 w 339689"/>
                      <a:gd name="connsiteY6" fmla="*/ 866037 h 888827"/>
                      <a:gd name="connsiteX7" fmla="*/ 328351 w 339689"/>
                      <a:gd name="connsiteY7" fmla="*/ 763480 h 888827"/>
                      <a:gd name="connsiteX8" fmla="*/ 290367 w 339689"/>
                      <a:gd name="connsiteY8" fmla="*/ 634334 h 888827"/>
                      <a:gd name="connsiteX9" fmla="*/ 203004 w 339689"/>
                      <a:gd name="connsiteY9" fmla="*/ 573559 h 888827"/>
                      <a:gd name="connsiteX10" fmla="*/ 111842 w 339689"/>
                      <a:gd name="connsiteY10" fmla="*/ 508987 h 888827"/>
                      <a:gd name="connsiteX11" fmla="*/ 62463 w 339689"/>
                      <a:gd name="connsiteY11" fmla="*/ 376042 h 888827"/>
                      <a:gd name="connsiteX12" fmla="*/ 77656 w 339689"/>
                      <a:gd name="connsiteY12" fmla="*/ 235501 h 888827"/>
                      <a:gd name="connsiteX13" fmla="*/ 149826 w 339689"/>
                      <a:gd name="connsiteY13" fmla="*/ 3798 h 888827"/>
                      <a:gd name="connsiteX14" fmla="*/ 157423 w 339689"/>
                      <a:gd name="connsiteY14" fmla="*/ 0 h 888827"/>
                      <a:gd name="connsiteX15" fmla="*/ 161221 w 339689"/>
                      <a:gd name="connsiteY15" fmla="*/ 7597 h 888827"/>
                      <a:gd name="connsiteX16" fmla="*/ 92850 w 339689"/>
                      <a:gd name="connsiteY16" fmla="*/ 239300 h 888827"/>
                      <a:gd name="connsiteX17" fmla="*/ 73858 w 339689"/>
                      <a:gd name="connsiteY17" fmla="*/ 372244 h 888827"/>
                      <a:gd name="connsiteX18" fmla="*/ 119439 w 339689"/>
                      <a:gd name="connsiteY18" fmla="*/ 497591 h 888827"/>
                      <a:gd name="connsiteX19" fmla="*/ 206802 w 339689"/>
                      <a:gd name="connsiteY19" fmla="*/ 558366 h 888827"/>
                      <a:gd name="connsiteX20" fmla="*/ 297964 w 339689"/>
                      <a:gd name="connsiteY20" fmla="*/ 619140 h 888827"/>
                      <a:gd name="connsiteX21" fmla="*/ 335948 w 339689"/>
                      <a:gd name="connsiteY21" fmla="*/ 759681 h 888827"/>
                      <a:gd name="connsiteX22" fmla="*/ 244786 w 339689"/>
                      <a:gd name="connsiteY22" fmla="*/ 873634 h 888827"/>
                      <a:gd name="connsiteX23" fmla="*/ 184012 w 339689"/>
                      <a:gd name="connsiteY23" fmla="*/ 888827 h 888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339689" h="888827">
                        <a:moveTo>
                          <a:pt x="184012" y="888827"/>
                        </a:moveTo>
                        <a:cubicBezTo>
                          <a:pt x="161221" y="888827"/>
                          <a:pt x="134632" y="885029"/>
                          <a:pt x="104245" y="877432"/>
                        </a:cubicBezTo>
                        <a:cubicBezTo>
                          <a:pt x="54866" y="862238"/>
                          <a:pt x="24479" y="847045"/>
                          <a:pt x="1688" y="820456"/>
                        </a:cubicBezTo>
                        <a:cubicBezTo>
                          <a:pt x="-2110" y="816658"/>
                          <a:pt x="1688" y="812859"/>
                          <a:pt x="1688" y="812859"/>
                        </a:cubicBezTo>
                        <a:cubicBezTo>
                          <a:pt x="5487" y="809061"/>
                          <a:pt x="9285" y="812859"/>
                          <a:pt x="9285" y="812859"/>
                        </a:cubicBezTo>
                        <a:cubicBezTo>
                          <a:pt x="28277" y="835650"/>
                          <a:pt x="58664" y="854642"/>
                          <a:pt x="104245" y="866037"/>
                        </a:cubicBezTo>
                        <a:cubicBezTo>
                          <a:pt x="161221" y="881230"/>
                          <a:pt x="203004" y="881230"/>
                          <a:pt x="240988" y="866037"/>
                        </a:cubicBezTo>
                        <a:cubicBezTo>
                          <a:pt x="282770" y="850843"/>
                          <a:pt x="316956" y="809061"/>
                          <a:pt x="328351" y="763480"/>
                        </a:cubicBezTo>
                        <a:cubicBezTo>
                          <a:pt x="335948" y="717899"/>
                          <a:pt x="324553" y="668520"/>
                          <a:pt x="290367" y="634334"/>
                        </a:cubicBezTo>
                        <a:cubicBezTo>
                          <a:pt x="267577" y="607745"/>
                          <a:pt x="233391" y="592552"/>
                          <a:pt x="203004" y="573559"/>
                        </a:cubicBezTo>
                        <a:cubicBezTo>
                          <a:pt x="168818" y="554567"/>
                          <a:pt x="138431" y="539374"/>
                          <a:pt x="111842" y="508987"/>
                        </a:cubicBezTo>
                        <a:cubicBezTo>
                          <a:pt x="81455" y="474801"/>
                          <a:pt x="66261" y="429220"/>
                          <a:pt x="62463" y="376042"/>
                        </a:cubicBezTo>
                        <a:cubicBezTo>
                          <a:pt x="58664" y="326663"/>
                          <a:pt x="70060" y="281082"/>
                          <a:pt x="77656" y="235501"/>
                        </a:cubicBezTo>
                        <a:cubicBezTo>
                          <a:pt x="92850" y="159533"/>
                          <a:pt x="111842" y="75968"/>
                          <a:pt x="149826" y="3798"/>
                        </a:cubicBezTo>
                        <a:cubicBezTo>
                          <a:pt x="149826" y="0"/>
                          <a:pt x="153624" y="0"/>
                          <a:pt x="157423" y="0"/>
                        </a:cubicBezTo>
                        <a:cubicBezTo>
                          <a:pt x="161221" y="0"/>
                          <a:pt x="161221" y="3798"/>
                          <a:pt x="161221" y="7597"/>
                        </a:cubicBezTo>
                        <a:cubicBezTo>
                          <a:pt x="127036" y="83565"/>
                          <a:pt x="108044" y="163332"/>
                          <a:pt x="92850" y="239300"/>
                        </a:cubicBezTo>
                        <a:cubicBezTo>
                          <a:pt x="81455" y="277284"/>
                          <a:pt x="73858" y="326663"/>
                          <a:pt x="73858" y="372244"/>
                        </a:cubicBezTo>
                        <a:cubicBezTo>
                          <a:pt x="77656" y="421623"/>
                          <a:pt x="92850" y="467204"/>
                          <a:pt x="119439" y="497591"/>
                        </a:cubicBezTo>
                        <a:cubicBezTo>
                          <a:pt x="142229" y="524180"/>
                          <a:pt x="176415" y="543172"/>
                          <a:pt x="206802" y="558366"/>
                        </a:cubicBezTo>
                        <a:cubicBezTo>
                          <a:pt x="237189" y="577358"/>
                          <a:pt x="271375" y="592552"/>
                          <a:pt x="297964" y="619140"/>
                        </a:cubicBezTo>
                        <a:cubicBezTo>
                          <a:pt x="332150" y="657124"/>
                          <a:pt x="347343" y="710302"/>
                          <a:pt x="335948" y="759681"/>
                        </a:cubicBezTo>
                        <a:cubicBezTo>
                          <a:pt x="324553" y="809061"/>
                          <a:pt x="290367" y="854642"/>
                          <a:pt x="244786" y="873634"/>
                        </a:cubicBezTo>
                        <a:cubicBezTo>
                          <a:pt x="225794" y="885029"/>
                          <a:pt x="206802" y="888827"/>
                          <a:pt x="184012" y="88882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34" name="Freeform: Shape 1833">
                    <a:extLst>
                      <a:ext uri="{FF2B5EF4-FFF2-40B4-BE49-F238E27FC236}">
                        <a16:creationId xmlns:a16="http://schemas.microsoft.com/office/drawing/2014/main" id="{EF123A8A-A182-95C0-C23B-0034EF73D5A5}"/>
                      </a:ext>
                    </a:extLst>
                  </p:cNvPr>
                  <p:cNvSpPr/>
                  <p:nvPr/>
                </p:nvSpPr>
                <p:spPr>
                  <a:xfrm>
                    <a:off x="4801553" y="1885829"/>
                    <a:ext cx="194634" cy="296275"/>
                  </a:xfrm>
                  <a:custGeom>
                    <a:avLst/>
                    <a:gdLst>
                      <a:gd name="connsiteX0" fmla="*/ 44631 w 194634"/>
                      <a:gd name="connsiteY0" fmla="*/ 296276 h 296275"/>
                      <a:gd name="connsiteX1" fmla="*/ 2849 w 194634"/>
                      <a:gd name="connsiteY1" fmla="*/ 281082 h 296275"/>
                      <a:gd name="connsiteX2" fmla="*/ 2849 w 194634"/>
                      <a:gd name="connsiteY2" fmla="*/ 273485 h 296275"/>
                      <a:gd name="connsiteX3" fmla="*/ 10446 w 194634"/>
                      <a:gd name="connsiteY3" fmla="*/ 273485 h 296275"/>
                      <a:gd name="connsiteX4" fmla="*/ 78817 w 194634"/>
                      <a:gd name="connsiteY4" fmla="*/ 277284 h 296275"/>
                      <a:gd name="connsiteX5" fmla="*/ 131995 w 194634"/>
                      <a:gd name="connsiteY5" fmla="*/ 224106 h 296275"/>
                      <a:gd name="connsiteX6" fmla="*/ 181374 w 194634"/>
                      <a:gd name="connsiteY6" fmla="*/ 7597 h 296275"/>
                      <a:gd name="connsiteX7" fmla="*/ 185172 w 194634"/>
                      <a:gd name="connsiteY7" fmla="*/ 0 h 296275"/>
                      <a:gd name="connsiteX8" fmla="*/ 192769 w 194634"/>
                      <a:gd name="connsiteY8" fmla="*/ 3798 h 296275"/>
                      <a:gd name="connsiteX9" fmla="*/ 139592 w 194634"/>
                      <a:gd name="connsiteY9" fmla="*/ 227904 h 296275"/>
                      <a:gd name="connsiteX10" fmla="*/ 82615 w 194634"/>
                      <a:gd name="connsiteY10" fmla="*/ 284881 h 296275"/>
                      <a:gd name="connsiteX11" fmla="*/ 44631 w 194634"/>
                      <a:gd name="connsiteY11" fmla="*/ 296276 h 296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94634" h="296275">
                        <a:moveTo>
                          <a:pt x="44631" y="296276"/>
                        </a:moveTo>
                        <a:cubicBezTo>
                          <a:pt x="29438" y="296276"/>
                          <a:pt x="14244" y="292477"/>
                          <a:pt x="2849" y="281082"/>
                        </a:cubicBezTo>
                        <a:cubicBezTo>
                          <a:pt x="-950" y="277284"/>
                          <a:pt x="-950" y="273485"/>
                          <a:pt x="2849" y="273485"/>
                        </a:cubicBezTo>
                        <a:cubicBezTo>
                          <a:pt x="6647" y="269687"/>
                          <a:pt x="10446" y="269687"/>
                          <a:pt x="10446" y="273485"/>
                        </a:cubicBezTo>
                        <a:cubicBezTo>
                          <a:pt x="29438" y="288679"/>
                          <a:pt x="56027" y="288679"/>
                          <a:pt x="78817" y="277284"/>
                        </a:cubicBezTo>
                        <a:cubicBezTo>
                          <a:pt x="97809" y="269687"/>
                          <a:pt x="113003" y="250695"/>
                          <a:pt x="131995" y="224106"/>
                        </a:cubicBezTo>
                        <a:cubicBezTo>
                          <a:pt x="173777" y="159533"/>
                          <a:pt x="192769" y="79767"/>
                          <a:pt x="181374" y="7597"/>
                        </a:cubicBezTo>
                        <a:cubicBezTo>
                          <a:pt x="181374" y="3798"/>
                          <a:pt x="185172" y="0"/>
                          <a:pt x="185172" y="0"/>
                        </a:cubicBezTo>
                        <a:cubicBezTo>
                          <a:pt x="188971" y="0"/>
                          <a:pt x="192769" y="3798"/>
                          <a:pt x="192769" y="3798"/>
                        </a:cubicBezTo>
                        <a:cubicBezTo>
                          <a:pt x="200366" y="83565"/>
                          <a:pt x="185172" y="163332"/>
                          <a:pt x="139592" y="227904"/>
                        </a:cubicBezTo>
                        <a:cubicBezTo>
                          <a:pt x="120599" y="254493"/>
                          <a:pt x="105406" y="273485"/>
                          <a:pt x="82615" y="284881"/>
                        </a:cubicBezTo>
                        <a:cubicBezTo>
                          <a:pt x="67422" y="296276"/>
                          <a:pt x="56027" y="296276"/>
                          <a:pt x="44631" y="296276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35" name="Freeform: Shape 1834">
                    <a:extLst>
                      <a:ext uri="{FF2B5EF4-FFF2-40B4-BE49-F238E27FC236}">
                        <a16:creationId xmlns:a16="http://schemas.microsoft.com/office/drawing/2014/main" id="{CD9B09C2-A29E-83F0-3C68-10C5C2707128}"/>
                      </a:ext>
                    </a:extLst>
                  </p:cNvPr>
                  <p:cNvSpPr/>
                  <p:nvPr/>
                </p:nvSpPr>
                <p:spPr>
                  <a:xfrm>
                    <a:off x="4964884" y="2240031"/>
                    <a:ext cx="147188" cy="272535"/>
                  </a:xfrm>
                  <a:custGeom>
                    <a:avLst/>
                    <a:gdLst>
                      <a:gd name="connsiteX0" fmla="*/ 109204 w 147188"/>
                      <a:gd name="connsiteY0" fmla="*/ 272536 h 272535"/>
                      <a:gd name="connsiteX1" fmla="*/ 105406 w 147188"/>
                      <a:gd name="connsiteY1" fmla="*/ 268737 h 272535"/>
                      <a:gd name="connsiteX2" fmla="*/ 105406 w 147188"/>
                      <a:gd name="connsiteY2" fmla="*/ 261141 h 272535"/>
                      <a:gd name="connsiteX3" fmla="*/ 139592 w 147188"/>
                      <a:gd name="connsiteY3" fmla="*/ 196568 h 272535"/>
                      <a:gd name="connsiteX4" fmla="*/ 116801 w 147188"/>
                      <a:gd name="connsiteY4" fmla="*/ 124398 h 272535"/>
                      <a:gd name="connsiteX5" fmla="*/ 63623 w 147188"/>
                      <a:gd name="connsiteY5" fmla="*/ 63623 h 272535"/>
                      <a:gd name="connsiteX6" fmla="*/ 2849 w 147188"/>
                      <a:gd name="connsiteY6" fmla="*/ 10446 h 272535"/>
                      <a:gd name="connsiteX7" fmla="*/ 2849 w 147188"/>
                      <a:gd name="connsiteY7" fmla="*/ 2849 h 272535"/>
                      <a:gd name="connsiteX8" fmla="*/ 10446 w 147188"/>
                      <a:gd name="connsiteY8" fmla="*/ 2849 h 272535"/>
                      <a:gd name="connsiteX9" fmla="*/ 71220 w 147188"/>
                      <a:gd name="connsiteY9" fmla="*/ 56027 h 272535"/>
                      <a:gd name="connsiteX10" fmla="*/ 124398 w 147188"/>
                      <a:gd name="connsiteY10" fmla="*/ 120599 h 272535"/>
                      <a:gd name="connsiteX11" fmla="*/ 147188 w 147188"/>
                      <a:gd name="connsiteY11" fmla="*/ 200366 h 272535"/>
                      <a:gd name="connsiteX12" fmla="*/ 109204 w 147188"/>
                      <a:gd name="connsiteY12" fmla="*/ 272536 h 272535"/>
                      <a:gd name="connsiteX13" fmla="*/ 109204 w 147188"/>
                      <a:gd name="connsiteY13" fmla="*/ 272536 h 272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47188" h="272535">
                        <a:moveTo>
                          <a:pt x="109204" y="272536"/>
                        </a:moveTo>
                        <a:cubicBezTo>
                          <a:pt x="105406" y="272536"/>
                          <a:pt x="105406" y="272536"/>
                          <a:pt x="105406" y="268737"/>
                        </a:cubicBezTo>
                        <a:cubicBezTo>
                          <a:pt x="105406" y="264939"/>
                          <a:pt x="105406" y="261141"/>
                          <a:pt x="105406" y="261141"/>
                        </a:cubicBezTo>
                        <a:cubicBezTo>
                          <a:pt x="124398" y="249745"/>
                          <a:pt x="139592" y="223156"/>
                          <a:pt x="139592" y="196568"/>
                        </a:cubicBezTo>
                        <a:cubicBezTo>
                          <a:pt x="139592" y="173777"/>
                          <a:pt x="131995" y="147188"/>
                          <a:pt x="116801" y="124398"/>
                        </a:cubicBezTo>
                        <a:cubicBezTo>
                          <a:pt x="101607" y="101607"/>
                          <a:pt x="82615" y="78817"/>
                          <a:pt x="63623" y="63623"/>
                        </a:cubicBezTo>
                        <a:cubicBezTo>
                          <a:pt x="48430" y="48430"/>
                          <a:pt x="25639" y="25639"/>
                          <a:pt x="2849" y="10446"/>
                        </a:cubicBezTo>
                        <a:cubicBezTo>
                          <a:pt x="-950" y="6647"/>
                          <a:pt x="-950" y="6647"/>
                          <a:pt x="2849" y="2849"/>
                        </a:cubicBezTo>
                        <a:cubicBezTo>
                          <a:pt x="6647" y="-950"/>
                          <a:pt x="6647" y="-950"/>
                          <a:pt x="10446" y="2849"/>
                        </a:cubicBezTo>
                        <a:cubicBezTo>
                          <a:pt x="33236" y="18042"/>
                          <a:pt x="52228" y="40833"/>
                          <a:pt x="71220" y="56027"/>
                        </a:cubicBezTo>
                        <a:cubicBezTo>
                          <a:pt x="90212" y="75019"/>
                          <a:pt x="109204" y="94011"/>
                          <a:pt x="124398" y="120599"/>
                        </a:cubicBezTo>
                        <a:cubicBezTo>
                          <a:pt x="139592" y="147188"/>
                          <a:pt x="147188" y="173777"/>
                          <a:pt x="147188" y="200366"/>
                        </a:cubicBezTo>
                        <a:cubicBezTo>
                          <a:pt x="147188" y="226955"/>
                          <a:pt x="135793" y="253544"/>
                          <a:pt x="109204" y="272536"/>
                        </a:cubicBezTo>
                        <a:cubicBezTo>
                          <a:pt x="109204" y="272536"/>
                          <a:pt x="109204" y="272536"/>
                          <a:pt x="109204" y="272536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36" name="Freeform: Shape 1835">
                    <a:extLst>
                      <a:ext uri="{FF2B5EF4-FFF2-40B4-BE49-F238E27FC236}">
                        <a16:creationId xmlns:a16="http://schemas.microsoft.com/office/drawing/2014/main" id="{D18749F8-EBF9-451B-8EDE-AD137A63CBEA}"/>
                      </a:ext>
                    </a:extLst>
                  </p:cNvPr>
                  <p:cNvSpPr/>
                  <p:nvPr/>
                </p:nvSpPr>
                <p:spPr>
                  <a:xfrm>
                    <a:off x="5065918" y="2683495"/>
                    <a:ext cx="80340" cy="140541"/>
                  </a:xfrm>
                  <a:custGeom>
                    <a:avLst/>
                    <a:gdLst>
                      <a:gd name="connsiteX0" fmla="*/ 76542 w 80340"/>
                      <a:gd name="connsiteY0" fmla="*/ 140541 h 140541"/>
                      <a:gd name="connsiteX1" fmla="*/ 76542 w 80340"/>
                      <a:gd name="connsiteY1" fmla="*/ 140541 h 140541"/>
                      <a:gd name="connsiteX2" fmla="*/ 42356 w 80340"/>
                      <a:gd name="connsiteY2" fmla="*/ 121549 h 140541"/>
                      <a:gd name="connsiteX3" fmla="*/ 574 w 80340"/>
                      <a:gd name="connsiteY3" fmla="*/ 3798 h 140541"/>
                      <a:gd name="connsiteX4" fmla="*/ 8170 w 80340"/>
                      <a:gd name="connsiteY4" fmla="*/ 0 h 140541"/>
                      <a:gd name="connsiteX5" fmla="*/ 11969 w 80340"/>
                      <a:gd name="connsiteY5" fmla="*/ 7597 h 140541"/>
                      <a:gd name="connsiteX6" fmla="*/ 49953 w 80340"/>
                      <a:gd name="connsiteY6" fmla="*/ 113952 h 140541"/>
                      <a:gd name="connsiteX7" fmla="*/ 76542 w 80340"/>
                      <a:gd name="connsiteY7" fmla="*/ 129146 h 140541"/>
                      <a:gd name="connsiteX8" fmla="*/ 80340 w 80340"/>
                      <a:gd name="connsiteY8" fmla="*/ 136743 h 140541"/>
                      <a:gd name="connsiteX9" fmla="*/ 76542 w 80340"/>
                      <a:gd name="connsiteY9" fmla="*/ 140541 h 140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0340" h="140541">
                        <a:moveTo>
                          <a:pt x="76542" y="140541"/>
                        </a:moveTo>
                        <a:cubicBezTo>
                          <a:pt x="76542" y="140541"/>
                          <a:pt x="76542" y="140541"/>
                          <a:pt x="76542" y="140541"/>
                        </a:cubicBezTo>
                        <a:cubicBezTo>
                          <a:pt x="65147" y="140541"/>
                          <a:pt x="53751" y="132944"/>
                          <a:pt x="42356" y="121549"/>
                        </a:cubicBezTo>
                        <a:cubicBezTo>
                          <a:pt x="11969" y="91162"/>
                          <a:pt x="-3225" y="45581"/>
                          <a:pt x="574" y="3798"/>
                        </a:cubicBezTo>
                        <a:cubicBezTo>
                          <a:pt x="574" y="0"/>
                          <a:pt x="4372" y="0"/>
                          <a:pt x="8170" y="0"/>
                        </a:cubicBezTo>
                        <a:cubicBezTo>
                          <a:pt x="11969" y="0"/>
                          <a:pt x="11969" y="3798"/>
                          <a:pt x="11969" y="7597"/>
                        </a:cubicBezTo>
                        <a:cubicBezTo>
                          <a:pt x="8170" y="45581"/>
                          <a:pt x="19566" y="87363"/>
                          <a:pt x="49953" y="113952"/>
                        </a:cubicBezTo>
                        <a:cubicBezTo>
                          <a:pt x="61348" y="121549"/>
                          <a:pt x="68945" y="129146"/>
                          <a:pt x="76542" y="129146"/>
                        </a:cubicBezTo>
                        <a:cubicBezTo>
                          <a:pt x="80340" y="129146"/>
                          <a:pt x="80340" y="132944"/>
                          <a:pt x="80340" y="136743"/>
                        </a:cubicBezTo>
                        <a:cubicBezTo>
                          <a:pt x="80340" y="140541"/>
                          <a:pt x="80340" y="140541"/>
                          <a:pt x="76542" y="140541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37" name="Freeform: Shape 1836">
                    <a:extLst>
                      <a:ext uri="{FF2B5EF4-FFF2-40B4-BE49-F238E27FC236}">
                        <a16:creationId xmlns:a16="http://schemas.microsoft.com/office/drawing/2014/main" id="{F063C196-CE3B-C913-1C45-69D57CF10D13}"/>
                      </a:ext>
                    </a:extLst>
                  </p:cNvPr>
                  <p:cNvSpPr/>
                  <p:nvPr/>
                </p:nvSpPr>
                <p:spPr>
                  <a:xfrm>
                    <a:off x="4739829" y="2417606"/>
                    <a:ext cx="144339" cy="83564"/>
                  </a:xfrm>
                  <a:custGeom>
                    <a:avLst/>
                    <a:gdLst>
                      <a:gd name="connsiteX0" fmla="*/ 113952 w 144339"/>
                      <a:gd name="connsiteY0" fmla="*/ 83565 h 83564"/>
                      <a:gd name="connsiteX1" fmla="*/ 56976 w 144339"/>
                      <a:gd name="connsiteY1" fmla="*/ 68371 h 83564"/>
                      <a:gd name="connsiteX2" fmla="*/ 0 w 144339"/>
                      <a:gd name="connsiteY2" fmla="*/ 7597 h 83564"/>
                      <a:gd name="connsiteX3" fmla="*/ 3798 w 144339"/>
                      <a:gd name="connsiteY3" fmla="*/ 0 h 83564"/>
                      <a:gd name="connsiteX4" fmla="*/ 11395 w 144339"/>
                      <a:gd name="connsiteY4" fmla="*/ 3798 h 83564"/>
                      <a:gd name="connsiteX5" fmla="*/ 64573 w 144339"/>
                      <a:gd name="connsiteY5" fmla="*/ 60775 h 83564"/>
                      <a:gd name="connsiteX6" fmla="*/ 136743 w 144339"/>
                      <a:gd name="connsiteY6" fmla="*/ 72170 h 83564"/>
                      <a:gd name="connsiteX7" fmla="*/ 144340 w 144339"/>
                      <a:gd name="connsiteY7" fmla="*/ 75968 h 83564"/>
                      <a:gd name="connsiteX8" fmla="*/ 140541 w 144339"/>
                      <a:gd name="connsiteY8" fmla="*/ 83565 h 83564"/>
                      <a:gd name="connsiteX9" fmla="*/ 113952 w 144339"/>
                      <a:gd name="connsiteY9" fmla="*/ 83565 h 83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44339" h="83564">
                        <a:moveTo>
                          <a:pt x="113952" y="83565"/>
                        </a:moveTo>
                        <a:cubicBezTo>
                          <a:pt x="94960" y="83565"/>
                          <a:pt x="75968" y="79767"/>
                          <a:pt x="56976" y="68371"/>
                        </a:cubicBezTo>
                        <a:cubicBezTo>
                          <a:pt x="34186" y="56976"/>
                          <a:pt x="15194" y="34186"/>
                          <a:pt x="0" y="7597"/>
                        </a:cubicBezTo>
                        <a:cubicBezTo>
                          <a:pt x="0" y="3798"/>
                          <a:pt x="0" y="0"/>
                          <a:pt x="3798" y="0"/>
                        </a:cubicBezTo>
                        <a:cubicBezTo>
                          <a:pt x="7597" y="0"/>
                          <a:pt x="11395" y="0"/>
                          <a:pt x="11395" y="3798"/>
                        </a:cubicBezTo>
                        <a:cubicBezTo>
                          <a:pt x="26589" y="26589"/>
                          <a:pt x="45581" y="49379"/>
                          <a:pt x="64573" y="60775"/>
                        </a:cubicBezTo>
                        <a:cubicBezTo>
                          <a:pt x="87363" y="75968"/>
                          <a:pt x="113952" y="79767"/>
                          <a:pt x="136743" y="72170"/>
                        </a:cubicBezTo>
                        <a:cubicBezTo>
                          <a:pt x="140541" y="72170"/>
                          <a:pt x="144340" y="72170"/>
                          <a:pt x="144340" y="75968"/>
                        </a:cubicBezTo>
                        <a:cubicBezTo>
                          <a:pt x="144340" y="79767"/>
                          <a:pt x="144340" y="83565"/>
                          <a:pt x="140541" y="83565"/>
                        </a:cubicBezTo>
                        <a:cubicBezTo>
                          <a:pt x="132944" y="79767"/>
                          <a:pt x="121549" y="83565"/>
                          <a:pt x="113952" y="83565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38" name="Freeform: Shape 1837">
                    <a:extLst>
                      <a:ext uri="{FF2B5EF4-FFF2-40B4-BE49-F238E27FC236}">
                        <a16:creationId xmlns:a16="http://schemas.microsoft.com/office/drawing/2014/main" id="{D009D54B-99C0-EB23-3217-03F496646D9D}"/>
                      </a:ext>
                    </a:extLst>
                  </p:cNvPr>
                  <p:cNvSpPr/>
                  <p:nvPr/>
                </p:nvSpPr>
                <p:spPr>
                  <a:xfrm>
                    <a:off x="4500529" y="2459389"/>
                    <a:ext cx="129145" cy="136742"/>
                  </a:xfrm>
                  <a:custGeom>
                    <a:avLst/>
                    <a:gdLst>
                      <a:gd name="connsiteX0" fmla="*/ 121549 w 129145"/>
                      <a:gd name="connsiteY0" fmla="*/ 136743 h 136742"/>
                      <a:gd name="connsiteX1" fmla="*/ 117751 w 129145"/>
                      <a:gd name="connsiteY1" fmla="*/ 132944 h 136742"/>
                      <a:gd name="connsiteX2" fmla="*/ 3798 w 129145"/>
                      <a:gd name="connsiteY2" fmla="*/ 11395 h 136742"/>
                      <a:gd name="connsiteX3" fmla="*/ 0 w 129145"/>
                      <a:gd name="connsiteY3" fmla="*/ 3798 h 136742"/>
                      <a:gd name="connsiteX4" fmla="*/ 7597 w 129145"/>
                      <a:gd name="connsiteY4" fmla="*/ 0 h 136742"/>
                      <a:gd name="connsiteX5" fmla="*/ 129146 w 129145"/>
                      <a:gd name="connsiteY5" fmla="*/ 129146 h 136742"/>
                      <a:gd name="connsiteX6" fmla="*/ 121549 w 129145"/>
                      <a:gd name="connsiteY6" fmla="*/ 136743 h 136742"/>
                      <a:gd name="connsiteX7" fmla="*/ 121549 w 129145"/>
                      <a:gd name="connsiteY7" fmla="*/ 136743 h 136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9145" h="136742">
                        <a:moveTo>
                          <a:pt x="121549" y="136743"/>
                        </a:moveTo>
                        <a:cubicBezTo>
                          <a:pt x="117751" y="136743"/>
                          <a:pt x="117751" y="136743"/>
                          <a:pt x="117751" y="132944"/>
                        </a:cubicBezTo>
                        <a:cubicBezTo>
                          <a:pt x="102557" y="79767"/>
                          <a:pt x="56976" y="34186"/>
                          <a:pt x="3798" y="11395"/>
                        </a:cubicBezTo>
                        <a:cubicBezTo>
                          <a:pt x="0" y="11395"/>
                          <a:pt x="0" y="7597"/>
                          <a:pt x="0" y="3798"/>
                        </a:cubicBezTo>
                        <a:cubicBezTo>
                          <a:pt x="0" y="0"/>
                          <a:pt x="3798" y="0"/>
                          <a:pt x="7597" y="0"/>
                        </a:cubicBezTo>
                        <a:cubicBezTo>
                          <a:pt x="64573" y="18992"/>
                          <a:pt x="110154" y="68371"/>
                          <a:pt x="129146" y="129146"/>
                        </a:cubicBezTo>
                        <a:cubicBezTo>
                          <a:pt x="125347" y="132944"/>
                          <a:pt x="125347" y="136743"/>
                          <a:pt x="121549" y="136743"/>
                        </a:cubicBezTo>
                        <a:cubicBezTo>
                          <a:pt x="121549" y="136743"/>
                          <a:pt x="121549" y="136743"/>
                          <a:pt x="121549" y="13674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39" name="Freeform: Shape 1838">
                    <a:extLst>
                      <a:ext uri="{FF2B5EF4-FFF2-40B4-BE49-F238E27FC236}">
                        <a16:creationId xmlns:a16="http://schemas.microsoft.com/office/drawing/2014/main" id="{3CE2E36A-FEC7-8541-243E-A393D73C414E}"/>
                      </a:ext>
                    </a:extLst>
                  </p:cNvPr>
                  <p:cNvSpPr/>
                  <p:nvPr/>
                </p:nvSpPr>
                <p:spPr>
                  <a:xfrm>
                    <a:off x="5195637" y="2007379"/>
                    <a:ext cx="163331" cy="292477"/>
                  </a:xfrm>
                  <a:custGeom>
                    <a:avLst/>
                    <a:gdLst>
                      <a:gd name="connsiteX0" fmla="*/ 163332 w 163331"/>
                      <a:gd name="connsiteY0" fmla="*/ 284881 h 292477"/>
                      <a:gd name="connsiteX1" fmla="*/ 155735 w 163331"/>
                      <a:gd name="connsiteY1" fmla="*/ 292477 h 292477"/>
                      <a:gd name="connsiteX2" fmla="*/ 155735 w 163331"/>
                      <a:gd name="connsiteY2" fmla="*/ 292477 h 292477"/>
                      <a:gd name="connsiteX3" fmla="*/ 148138 w 163331"/>
                      <a:gd name="connsiteY3" fmla="*/ 284881 h 292477"/>
                      <a:gd name="connsiteX4" fmla="*/ 148138 w 163331"/>
                      <a:gd name="connsiteY4" fmla="*/ 269687 h 292477"/>
                      <a:gd name="connsiteX5" fmla="*/ 140541 w 163331"/>
                      <a:gd name="connsiteY5" fmla="*/ 239300 h 292477"/>
                      <a:gd name="connsiteX6" fmla="*/ 64573 w 163331"/>
                      <a:gd name="connsiteY6" fmla="*/ 167130 h 292477"/>
                      <a:gd name="connsiteX7" fmla="*/ 60775 w 163331"/>
                      <a:gd name="connsiteY7" fmla="*/ 163331 h 292477"/>
                      <a:gd name="connsiteX8" fmla="*/ 22791 w 163331"/>
                      <a:gd name="connsiteY8" fmla="*/ 132944 h 292477"/>
                      <a:gd name="connsiteX9" fmla="*/ 7597 w 163331"/>
                      <a:gd name="connsiteY9" fmla="*/ 102557 h 292477"/>
                      <a:gd name="connsiteX10" fmla="*/ 0 w 163331"/>
                      <a:gd name="connsiteY10" fmla="*/ 60774 h 292477"/>
                      <a:gd name="connsiteX11" fmla="*/ 30387 w 163331"/>
                      <a:gd name="connsiteY11" fmla="*/ 0 h 292477"/>
                      <a:gd name="connsiteX12" fmla="*/ 30387 w 163331"/>
                      <a:gd name="connsiteY12" fmla="*/ 15194 h 292477"/>
                      <a:gd name="connsiteX13" fmla="*/ 11395 w 163331"/>
                      <a:gd name="connsiteY13" fmla="*/ 60774 h 292477"/>
                      <a:gd name="connsiteX14" fmla="*/ 18992 w 163331"/>
                      <a:gd name="connsiteY14" fmla="*/ 94960 h 292477"/>
                      <a:gd name="connsiteX15" fmla="*/ 34186 w 163331"/>
                      <a:gd name="connsiteY15" fmla="*/ 121549 h 292477"/>
                      <a:gd name="connsiteX16" fmla="*/ 68371 w 163331"/>
                      <a:gd name="connsiteY16" fmla="*/ 148138 h 292477"/>
                      <a:gd name="connsiteX17" fmla="*/ 72170 w 163331"/>
                      <a:gd name="connsiteY17" fmla="*/ 151936 h 292477"/>
                      <a:gd name="connsiteX18" fmla="*/ 151936 w 163331"/>
                      <a:gd name="connsiteY18" fmla="*/ 231703 h 292477"/>
                      <a:gd name="connsiteX19" fmla="*/ 163332 w 163331"/>
                      <a:gd name="connsiteY19" fmla="*/ 269687 h 292477"/>
                      <a:gd name="connsiteX20" fmla="*/ 163332 w 163331"/>
                      <a:gd name="connsiteY20" fmla="*/ 284881 h 292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63331" h="292477">
                        <a:moveTo>
                          <a:pt x="163332" y="284881"/>
                        </a:moveTo>
                        <a:cubicBezTo>
                          <a:pt x="163332" y="288679"/>
                          <a:pt x="159533" y="292477"/>
                          <a:pt x="155735" y="292477"/>
                        </a:cubicBezTo>
                        <a:cubicBezTo>
                          <a:pt x="155735" y="292477"/>
                          <a:pt x="155735" y="292477"/>
                          <a:pt x="155735" y="292477"/>
                        </a:cubicBezTo>
                        <a:cubicBezTo>
                          <a:pt x="151936" y="292477"/>
                          <a:pt x="148138" y="288679"/>
                          <a:pt x="148138" y="284881"/>
                        </a:cubicBezTo>
                        <a:cubicBezTo>
                          <a:pt x="148138" y="281082"/>
                          <a:pt x="148138" y="273485"/>
                          <a:pt x="148138" y="269687"/>
                        </a:cubicBezTo>
                        <a:cubicBezTo>
                          <a:pt x="148138" y="258292"/>
                          <a:pt x="144340" y="246896"/>
                          <a:pt x="140541" y="239300"/>
                        </a:cubicBezTo>
                        <a:cubicBezTo>
                          <a:pt x="125348" y="205114"/>
                          <a:pt x="91162" y="182324"/>
                          <a:pt x="64573" y="167130"/>
                        </a:cubicBezTo>
                        <a:lnTo>
                          <a:pt x="60775" y="163331"/>
                        </a:lnTo>
                        <a:cubicBezTo>
                          <a:pt x="45581" y="155735"/>
                          <a:pt x="34186" y="148138"/>
                          <a:pt x="22791" y="132944"/>
                        </a:cubicBezTo>
                        <a:cubicBezTo>
                          <a:pt x="15194" y="125347"/>
                          <a:pt x="11395" y="117751"/>
                          <a:pt x="7597" y="102557"/>
                        </a:cubicBezTo>
                        <a:cubicBezTo>
                          <a:pt x="0" y="87363"/>
                          <a:pt x="0" y="72170"/>
                          <a:pt x="0" y="60774"/>
                        </a:cubicBezTo>
                        <a:cubicBezTo>
                          <a:pt x="0" y="37984"/>
                          <a:pt x="15194" y="18992"/>
                          <a:pt x="30387" y="0"/>
                        </a:cubicBezTo>
                        <a:cubicBezTo>
                          <a:pt x="30387" y="3798"/>
                          <a:pt x="30387" y="11395"/>
                          <a:pt x="30387" y="15194"/>
                        </a:cubicBezTo>
                        <a:cubicBezTo>
                          <a:pt x="18992" y="30387"/>
                          <a:pt x="11395" y="41782"/>
                          <a:pt x="11395" y="60774"/>
                        </a:cubicBezTo>
                        <a:cubicBezTo>
                          <a:pt x="11395" y="72170"/>
                          <a:pt x="11395" y="83565"/>
                          <a:pt x="18992" y="94960"/>
                        </a:cubicBezTo>
                        <a:cubicBezTo>
                          <a:pt x="22791" y="106355"/>
                          <a:pt x="26589" y="113952"/>
                          <a:pt x="34186" y="121549"/>
                        </a:cubicBezTo>
                        <a:cubicBezTo>
                          <a:pt x="41783" y="132944"/>
                          <a:pt x="56976" y="140541"/>
                          <a:pt x="68371" y="148138"/>
                        </a:cubicBezTo>
                        <a:lnTo>
                          <a:pt x="72170" y="151936"/>
                        </a:lnTo>
                        <a:cubicBezTo>
                          <a:pt x="102557" y="170928"/>
                          <a:pt x="136743" y="193719"/>
                          <a:pt x="151936" y="231703"/>
                        </a:cubicBezTo>
                        <a:cubicBezTo>
                          <a:pt x="155735" y="243098"/>
                          <a:pt x="159533" y="254493"/>
                          <a:pt x="163332" y="269687"/>
                        </a:cubicBezTo>
                        <a:cubicBezTo>
                          <a:pt x="163332" y="273485"/>
                          <a:pt x="163332" y="277284"/>
                          <a:pt x="163332" y="284881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40" name="Freeform: Shape 1839">
                    <a:extLst>
                      <a:ext uri="{FF2B5EF4-FFF2-40B4-BE49-F238E27FC236}">
                        <a16:creationId xmlns:a16="http://schemas.microsoft.com/office/drawing/2014/main" id="{8C40360D-5E33-9F9E-A69D-688062E2BC99}"/>
                      </a:ext>
                    </a:extLst>
                  </p:cNvPr>
                  <p:cNvSpPr/>
                  <p:nvPr/>
                </p:nvSpPr>
                <p:spPr>
                  <a:xfrm>
                    <a:off x="5080362" y="1984588"/>
                    <a:ext cx="57350" cy="182323"/>
                  </a:xfrm>
                  <a:custGeom>
                    <a:avLst/>
                    <a:gdLst>
                      <a:gd name="connsiteX0" fmla="*/ 46905 w 57350"/>
                      <a:gd name="connsiteY0" fmla="*/ 182324 h 182323"/>
                      <a:gd name="connsiteX1" fmla="*/ 46905 w 57350"/>
                      <a:gd name="connsiteY1" fmla="*/ 182324 h 182323"/>
                      <a:gd name="connsiteX2" fmla="*/ 1324 w 57350"/>
                      <a:gd name="connsiteY2" fmla="*/ 106355 h 182323"/>
                      <a:gd name="connsiteX3" fmla="*/ 20316 w 57350"/>
                      <a:gd name="connsiteY3" fmla="*/ 22790 h 182323"/>
                      <a:gd name="connsiteX4" fmla="*/ 46905 w 57350"/>
                      <a:gd name="connsiteY4" fmla="*/ 0 h 182323"/>
                      <a:gd name="connsiteX5" fmla="*/ 54501 w 57350"/>
                      <a:gd name="connsiteY5" fmla="*/ 3798 h 182323"/>
                      <a:gd name="connsiteX6" fmla="*/ 50703 w 57350"/>
                      <a:gd name="connsiteY6" fmla="*/ 11395 h 182323"/>
                      <a:gd name="connsiteX7" fmla="*/ 31711 w 57350"/>
                      <a:gd name="connsiteY7" fmla="*/ 30387 h 182323"/>
                      <a:gd name="connsiteX8" fmla="*/ 16517 w 57350"/>
                      <a:gd name="connsiteY8" fmla="*/ 106355 h 182323"/>
                      <a:gd name="connsiteX9" fmla="*/ 54501 w 57350"/>
                      <a:gd name="connsiteY9" fmla="*/ 170928 h 182323"/>
                      <a:gd name="connsiteX10" fmla="*/ 54501 w 57350"/>
                      <a:gd name="connsiteY10" fmla="*/ 178525 h 182323"/>
                      <a:gd name="connsiteX11" fmla="*/ 46905 w 57350"/>
                      <a:gd name="connsiteY11" fmla="*/ 182324 h 182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7350" h="182323">
                        <a:moveTo>
                          <a:pt x="46905" y="182324"/>
                        </a:moveTo>
                        <a:cubicBezTo>
                          <a:pt x="46905" y="182324"/>
                          <a:pt x="43106" y="182324"/>
                          <a:pt x="46905" y="182324"/>
                        </a:cubicBezTo>
                        <a:cubicBezTo>
                          <a:pt x="20316" y="163332"/>
                          <a:pt x="5122" y="136743"/>
                          <a:pt x="1324" y="106355"/>
                        </a:cubicBezTo>
                        <a:cubicBezTo>
                          <a:pt x="-2475" y="79767"/>
                          <a:pt x="1324" y="49379"/>
                          <a:pt x="20316" y="22790"/>
                        </a:cubicBezTo>
                        <a:cubicBezTo>
                          <a:pt x="27912" y="11395"/>
                          <a:pt x="35509" y="3798"/>
                          <a:pt x="46905" y="0"/>
                        </a:cubicBezTo>
                        <a:cubicBezTo>
                          <a:pt x="50703" y="0"/>
                          <a:pt x="54501" y="0"/>
                          <a:pt x="54501" y="3798"/>
                        </a:cubicBezTo>
                        <a:cubicBezTo>
                          <a:pt x="54501" y="7597"/>
                          <a:pt x="54501" y="11395"/>
                          <a:pt x="50703" y="11395"/>
                        </a:cubicBezTo>
                        <a:cubicBezTo>
                          <a:pt x="43106" y="15194"/>
                          <a:pt x="35509" y="18992"/>
                          <a:pt x="31711" y="30387"/>
                        </a:cubicBezTo>
                        <a:cubicBezTo>
                          <a:pt x="16517" y="53178"/>
                          <a:pt x="12719" y="79767"/>
                          <a:pt x="16517" y="106355"/>
                        </a:cubicBezTo>
                        <a:cubicBezTo>
                          <a:pt x="20316" y="132944"/>
                          <a:pt x="35509" y="155735"/>
                          <a:pt x="54501" y="170928"/>
                        </a:cubicBezTo>
                        <a:cubicBezTo>
                          <a:pt x="58300" y="174727"/>
                          <a:pt x="58300" y="178525"/>
                          <a:pt x="54501" y="178525"/>
                        </a:cubicBezTo>
                        <a:cubicBezTo>
                          <a:pt x="50703" y="182324"/>
                          <a:pt x="50703" y="182324"/>
                          <a:pt x="46905" y="18232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41" name="Freeform: Shape 1840">
                    <a:extLst>
                      <a:ext uri="{FF2B5EF4-FFF2-40B4-BE49-F238E27FC236}">
                        <a16:creationId xmlns:a16="http://schemas.microsoft.com/office/drawing/2014/main" id="{8EC75066-4B56-DF9B-3E8B-A96E9082928D}"/>
                      </a:ext>
                    </a:extLst>
                  </p:cNvPr>
                  <p:cNvSpPr/>
                  <p:nvPr/>
                </p:nvSpPr>
                <p:spPr>
                  <a:xfrm>
                    <a:off x="4575907" y="2222938"/>
                    <a:ext cx="347818" cy="206063"/>
                  </a:xfrm>
                  <a:custGeom>
                    <a:avLst/>
                    <a:gdLst>
                      <a:gd name="connsiteX0" fmla="*/ 342447 w 347818"/>
                      <a:gd name="connsiteY0" fmla="*/ 206064 h 206063"/>
                      <a:gd name="connsiteX1" fmla="*/ 342447 w 347818"/>
                      <a:gd name="connsiteY1" fmla="*/ 206064 h 206063"/>
                      <a:gd name="connsiteX2" fmla="*/ 236092 w 347818"/>
                      <a:gd name="connsiteY2" fmla="*/ 160483 h 206063"/>
                      <a:gd name="connsiteX3" fmla="*/ 194309 w 347818"/>
                      <a:gd name="connsiteY3" fmla="*/ 103507 h 206063"/>
                      <a:gd name="connsiteX4" fmla="*/ 129736 w 347818"/>
                      <a:gd name="connsiteY4" fmla="*/ 31337 h 206063"/>
                      <a:gd name="connsiteX5" fmla="*/ 80357 w 347818"/>
                      <a:gd name="connsiteY5" fmla="*/ 16143 h 206063"/>
                      <a:gd name="connsiteX6" fmla="*/ 34776 w 347818"/>
                      <a:gd name="connsiteY6" fmla="*/ 16143 h 206063"/>
                      <a:gd name="connsiteX7" fmla="*/ 11986 w 347818"/>
                      <a:gd name="connsiteY7" fmla="*/ 46530 h 206063"/>
                      <a:gd name="connsiteX8" fmla="*/ 8187 w 347818"/>
                      <a:gd name="connsiteY8" fmla="*/ 54127 h 206063"/>
                      <a:gd name="connsiteX9" fmla="*/ 590 w 347818"/>
                      <a:gd name="connsiteY9" fmla="*/ 50329 h 206063"/>
                      <a:gd name="connsiteX10" fmla="*/ 27179 w 347818"/>
                      <a:gd name="connsiteY10" fmla="*/ 4748 h 206063"/>
                      <a:gd name="connsiteX11" fmla="*/ 80357 w 347818"/>
                      <a:gd name="connsiteY11" fmla="*/ 950 h 206063"/>
                      <a:gd name="connsiteX12" fmla="*/ 133535 w 347818"/>
                      <a:gd name="connsiteY12" fmla="*/ 19942 h 206063"/>
                      <a:gd name="connsiteX13" fmla="*/ 201906 w 347818"/>
                      <a:gd name="connsiteY13" fmla="*/ 95910 h 206063"/>
                      <a:gd name="connsiteX14" fmla="*/ 243688 w 347818"/>
                      <a:gd name="connsiteY14" fmla="*/ 149088 h 206063"/>
                      <a:gd name="connsiteX15" fmla="*/ 342447 w 347818"/>
                      <a:gd name="connsiteY15" fmla="*/ 194668 h 206063"/>
                      <a:gd name="connsiteX16" fmla="*/ 346245 w 347818"/>
                      <a:gd name="connsiteY16" fmla="*/ 202265 h 206063"/>
                      <a:gd name="connsiteX17" fmla="*/ 342447 w 347818"/>
                      <a:gd name="connsiteY17" fmla="*/ 206064 h 2060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47818" h="206063">
                        <a:moveTo>
                          <a:pt x="342447" y="206064"/>
                        </a:moveTo>
                        <a:cubicBezTo>
                          <a:pt x="342447" y="206064"/>
                          <a:pt x="342447" y="206064"/>
                          <a:pt x="342447" y="206064"/>
                        </a:cubicBezTo>
                        <a:cubicBezTo>
                          <a:pt x="300665" y="202265"/>
                          <a:pt x="262680" y="187072"/>
                          <a:pt x="236092" y="160483"/>
                        </a:cubicBezTo>
                        <a:cubicBezTo>
                          <a:pt x="220898" y="145289"/>
                          <a:pt x="205704" y="122499"/>
                          <a:pt x="194309" y="103507"/>
                        </a:cubicBezTo>
                        <a:cubicBezTo>
                          <a:pt x="175317" y="73119"/>
                          <a:pt x="156325" y="46530"/>
                          <a:pt x="129736" y="31337"/>
                        </a:cubicBezTo>
                        <a:cubicBezTo>
                          <a:pt x="118341" y="23740"/>
                          <a:pt x="103147" y="19942"/>
                          <a:pt x="80357" y="16143"/>
                        </a:cubicBezTo>
                        <a:cubicBezTo>
                          <a:pt x="65163" y="12345"/>
                          <a:pt x="49970" y="12345"/>
                          <a:pt x="34776" y="16143"/>
                        </a:cubicBezTo>
                        <a:cubicBezTo>
                          <a:pt x="23381" y="19942"/>
                          <a:pt x="11986" y="35135"/>
                          <a:pt x="11986" y="46530"/>
                        </a:cubicBezTo>
                        <a:cubicBezTo>
                          <a:pt x="11986" y="50329"/>
                          <a:pt x="11986" y="54127"/>
                          <a:pt x="8187" y="54127"/>
                        </a:cubicBezTo>
                        <a:cubicBezTo>
                          <a:pt x="4389" y="54127"/>
                          <a:pt x="590" y="54127"/>
                          <a:pt x="590" y="50329"/>
                        </a:cubicBezTo>
                        <a:cubicBezTo>
                          <a:pt x="-3208" y="31337"/>
                          <a:pt x="11986" y="12345"/>
                          <a:pt x="27179" y="4748"/>
                        </a:cubicBezTo>
                        <a:cubicBezTo>
                          <a:pt x="46171" y="-2849"/>
                          <a:pt x="65163" y="950"/>
                          <a:pt x="80357" y="950"/>
                        </a:cubicBezTo>
                        <a:cubicBezTo>
                          <a:pt x="103147" y="4748"/>
                          <a:pt x="118341" y="8546"/>
                          <a:pt x="133535" y="19942"/>
                        </a:cubicBezTo>
                        <a:cubicBezTo>
                          <a:pt x="163922" y="38934"/>
                          <a:pt x="182914" y="65523"/>
                          <a:pt x="201906" y="95910"/>
                        </a:cubicBezTo>
                        <a:cubicBezTo>
                          <a:pt x="213301" y="114902"/>
                          <a:pt x="228495" y="133894"/>
                          <a:pt x="243688" y="149088"/>
                        </a:cubicBezTo>
                        <a:cubicBezTo>
                          <a:pt x="270277" y="175676"/>
                          <a:pt x="304463" y="190870"/>
                          <a:pt x="342447" y="194668"/>
                        </a:cubicBezTo>
                        <a:cubicBezTo>
                          <a:pt x="346245" y="194668"/>
                          <a:pt x="350044" y="198467"/>
                          <a:pt x="346245" y="202265"/>
                        </a:cubicBezTo>
                        <a:cubicBezTo>
                          <a:pt x="350044" y="202265"/>
                          <a:pt x="346245" y="206064"/>
                          <a:pt x="342447" y="20606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42" name="Freeform: Shape 1841">
                    <a:extLst>
                      <a:ext uri="{FF2B5EF4-FFF2-40B4-BE49-F238E27FC236}">
                        <a16:creationId xmlns:a16="http://schemas.microsoft.com/office/drawing/2014/main" id="{73081B1A-D54B-3DF3-A8F9-58A3B0E0A5B8}"/>
                      </a:ext>
                    </a:extLst>
                  </p:cNvPr>
                  <p:cNvSpPr/>
                  <p:nvPr/>
                </p:nvSpPr>
                <p:spPr>
                  <a:xfrm>
                    <a:off x="5188781" y="2546752"/>
                    <a:ext cx="101816" cy="292477"/>
                  </a:xfrm>
                  <a:custGeom>
                    <a:avLst/>
                    <a:gdLst>
                      <a:gd name="connsiteX0" fmla="*/ 79026 w 101816"/>
                      <a:gd name="connsiteY0" fmla="*/ 292477 h 292477"/>
                      <a:gd name="connsiteX1" fmla="*/ 75228 w 101816"/>
                      <a:gd name="connsiteY1" fmla="*/ 292477 h 292477"/>
                      <a:gd name="connsiteX2" fmla="*/ 75228 w 101816"/>
                      <a:gd name="connsiteY2" fmla="*/ 284881 h 292477"/>
                      <a:gd name="connsiteX3" fmla="*/ 82824 w 101816"/>
                      <a:gd name="connsiteY3" fmla="*/ 235501 h 292477"/>
                      <a:gd name="connsiteX4" fmla="*/ 52437 w 101816"/>
                      <a:gd name="connsiteY4" fmla="*/ 189920 h 292477"/>
                      <a:gd name="connsiteX5" fmla="*/ 44840 w 101816"/>
                      <a:gd name="connsiteY5" fmla="*/ 182324 h 292477"/>
                      <a:gd name="connsiteX6" fmla="*/ 14453 w 101816"/>
                      <a:gd name="connsiteY6" fmla="*/ 140541 h 292477"/>
                      <a:gd name="connsiteX7" fmla="*/ 3058 w 101816"/>
                      <a:gd name="connsiteY7" fmla="*/ 64573 h 292477"/>
                      <a:gd name="connsiteX8" fmla="*/ 63832 w 101816"/>
                      <a:gd name="connsiteY8" fmla="*/ 0 h 292477"/>
                      <a:gd name="connsiteX9" fmla="*/ 71429 w 101816"/>
                      <a:gd name="connsiteY9" fmla="*/ 3798 h 292477"/>
                      <a:gd name="connsiteX10" fmla="*/ 67631 w 101816"/>
                      <a:gd name="connsiteY10" fmla="*/ 11395 h 292477"/>
                      <a:gd name="connsiteX11" fmla="*/ 14453 w 101816"/>
                      <a:gd name="connsiteY11" fmla="*/ 68371 h 292477"/>
                      <a:gd name="connsiteX12" fmla="*/ 25848 w 101816"/>
                      <a:gd name="connsiteY12" fmla="*/ 136743 h 292477"/>
                      <a:gd name="connsiteX13" fmla="*/ 56236 w 101816"/>
                      <a:gd name="connsiteY13" fmla="*/ 174727 h 292477"/>
                      <a:gd name="connsiteX14" fmla="*/ 63832 w 101816"/>
                      <a:gd name="connsiteY14" fmla="*/ 182324 h 292477"/>
                      <a:gd name="connsiteX15" fmla="*/ 98018 w 101816"/>
                      <a:gd name="connsiteY15" fmla="*/ 231703 h 292477"/>
                      <a:gd name="connsiteX16" fmla="*/ 86623 w 101816"/>
                      <a:gd name="connsiteY16" fmla="*/ 292477 h 292477"/>
                      <a:gd name="connsiteX17" fmla="*/ 79026 w 101816"/>
                      <a:gd name="connsiteY17" fmla="*/ 292477 h 292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01816" h="292477">
                        <a:moveTo>
                          <a:pt x="79026" y="292477"/>
                        </a:moveTo>
                        <a:cubicBezTo>
                          <a:pt x="79026" y="292477"/>
                          <a:pt x="75228" y="292477"/>
                          <a:pt x="75228" y="292477"/>
                        </a:cubicBezTo>
                        <a:cubicBezTo>
                          <a:pt x="71429" y="288679"/>
                          <a:pt x="71429" y="284881"/>
                          <a:pt x="75228" y="284881"/>
                        </a:cubicBezTo>
                        <a:cubicBezTo>
                          <a:pt x="86623" y="273485"/>
                          <a:pt x="90421" y="254493"/>
                          <a:pt x="82824" y="235501"/>
                        </a:cubicBezTo>
                        <a:cubicBezTo>
                          <a:pt x="79026" y="216509"/>
                          <a:pt x="63832" y="201316"/>
                          <a:pt x="52437" y="189920"/>
                        </a:cubicBezTo>
                        <a:cubicBezTo>
                          <a:pt x="48639" y="186122"/>
                          <a:pt x="48639" y="186122"/>
                          <a:pt x="44840" y="182324"/>
                        </a:cubicBezTo>
                        <a:cubicBezTo>
                          <a:pt x="33445" y="170928"/>
                          <a:pt x="22050" y="155735"/>
                          <a:pt x="14453" y="140541"/>
                        </a:cubicBezTo>
                        <a:cubicBezTo>
                          <a:pt x="3058" y="117751"/>
                          <a:pt x="-4539" y="91162"/>
                          <a:pt x="3058" y="64573"/>
                        </a:cubicBezTo>
                        <a:cubicBezTo>
                          <a:pt x="10655" y="34186"/>
                          <a:pt x="33445" y="7597"/>
                          <a:pt x="63832" y="0"/>
                        </a:cubicBezTo>
                        <a:cubicBezTo>
                          <a:pt x="67631" y="0"/>
                          <a:pt x="71429" y="0"/>
                          <a:pt x="71429" y="3798"/>
                        </a:cubicBezTo>
                        <a:cubicBezTo>
                          <a:pt x="71429" y="7597"/>
                          <a:pt x="71429" y="11395"/>
                          <a:pt x="67631" y="11395"/>
                        </a:cubicBezTo>
                        <a:cubicBezTo>
                          <a:pt x="41042" y="18992"/>
                          <a:pt x="22050" y="41782"/>
                          <a:pt x="14453" y="68371"/>
                        </a:cubicBezTo>
                        <a:cubicBezTo>
                          <a:pt x="10655" y="91162"/>
                          <a:pt x="14453" y="113952"/>
                          <a:pt x="25848" y="136743"/>
                        </a:cubicBezTo>
                        <a:cubicBezTo>
                          <a:pt x="33445" y="151936"/>
                          <a:pt x="44840" y="163332"/>
                          <a:pt x="56236" y="174727"/>
                        </a:cubicBezTo>
                        <a:cubicBezTo>
                          <a:pt x="60034" y="178525"/>
                          <a:pt x="60034" y="178525"/>
                          <a:pt x="63832" y="182324"/>
                        </a:cubicBezTo>
                        <a:cubicBezTo>
                          <a:pt x="75228" y="197517"/>
                          <a:pt x="90421" y="212711"/>
                          <a:pt x="98018" y="231703"/>
                        </a:cubicBezTo>
                        <a:cubicBezTo>
                          <a:pt x="105615" y="254493"/>
                          <a:pt x="101816" y="277284"/>
                          <a:pt x="86623" y="292477"/>
                        </a:cubicBezTo>
                        <a:cubicBezTo>
                          <a:pt x="82824" y="292477"/>
                          <a:pt x="79026" y="292477"/>
                          <a:pt x="79026" y="29247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43" name="Freeform: Shape 1842">
                    <a:extLst>
                      <a:ext uri="{FF2B5EF4-FFF2-40B4-BE49-F238E27FC236}">
                        <a16:creationId xmlns:a16="http://schemas.microsoft.com/office/drawing/2014/main" id="{85A24D2A-9E52-D28E-860A-A2644C9B6A09}"/>
                      </a:ext>
                    </a:extLst>
                  </p:cNvPr>
                  <p:cNvSpPr/>
                  <p:nvPr/>
                </p:nvSpPr>
                <p:spPr>
                  <a:xfrm>
                    <a:off x="5343775" y="2379622"/>
                    <a:ext cx="182323" cy="121549"/>
                  </a:xfrm>
                  <a:custGeom>
                    <a:avLst/>
                    <a:gdLst>
                      <a:gd name="connsiteX0" fmla="*/ 182324 w 182323"/>
                      <a:gd name="connsiteY0" fmla="*/ 121549 h 121549"/>
                      <a:gd name="connsiteX1" fmla="*/ 170928 w 182323"/>
                      <a:gd name="connsiteY1" fmla="*/ 121549 h 121549"/>
                      <a:gd name="connsiteX2" fmla="*/ 151936 w 182323"/>
                      <a:gd name="connsiteY2" fmla="*/ 121549 h 121549"/>
                      <a:gd name="connsiteX3" fmla="*/ 64573 w 182323"/>
                      <a:gd name="connsiteY3" fmla="*/ 94960 h 121549"/>
                      <a:gd name="connsiteX4" fmla="*/ 0 w 182323"/>
                      <a:gd name="connsiteY4" fmla="*/ 7597 h 121549"/>
                      <a:gd name="connsiteX5" fmla="*/ 3798 w 182323"/>
                      <a:gd name="connsiteY5" fmla="*/ 0 h 121549"/>
                      <a:gd name="connsiteX6" fmla="*/ 11395 w 182323"/>
                      <a:gd name="connsiteY6" fmla="*/ 3798 h 121549"/>
                      <a:gd name="connsiteX7" fmla="*/ 72170 w 182323"/>
                      <a:gd name="connsiteY7" fmla="*/ 83565 h 121549"/>
                      <a:gd name="connsiteX8" fmla="*/ 79766 w 182323"/>
                      <a:gd name="connsiteY8" fmla="*/ 87363 h 121549"/>
                      <a:gd name="connsiteX9" fmla="*/ 91162 w 182323"/>
                      <a:gd name="connsiteY9" fmla="*/ 91162 h 121549"/>
                      <a:gd name="connsiteX10" fmla="*/ 170928 w 182323"/>
                      <a:gd name="connsiteY10" fmla="*/ 102557 h 121549"/>
                      <a:gd name="connsiteX11" fmla="*/ 178525 w 182323"/>
                      <a:gd name="connsiteY11" fmla="*/ 102557 h 121549"/>
                      <a:gd name="connsiteX12" fmla="*/ 174727 w 182323"/>
                      <a:gd name="connsiteY12" fmla="*/ 113952 h 121549"/>
                      <a:gd name="connsiteX13" fmla="*/ 182324 w 182323"/>
                      <a:gd name="connsiteY13" fmla="*/ 121549 h 121549"/>
                      <a:gd name="connsiteX14" fmla="*/ 182324 w 182323"/>
                      <a:gd name="connsiteY14" fmla="*/ 121549 h 12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82323" h="121549">
                        <a:moveTo>
                          <a:pt x="182324" y="121549"/>
                        </a:moveTo>
                        <a:cubicBezTo>
                          <a:pt x="178525" y="121549"/>
                          <a:pt x="174727" y="121549"/>
                          <a:pt x="170928" y="121549"/>
                        </a:cubicBezTo>
                        <a:cubicBezTo>
                          <a:pt x="163331" y="121549"/>
                          <a:pt x="159533" y="121549"/>
                          <a:pt x="151936" y="121549"/>
                        </a:cubicBezTo>
                        <a:cubicBezTo>
                          <a:pt x="121549" y="121549"/>
                          <a:pt x="91162" y="113952"/>
                          <a:pt x="64573" y="94960"/>
                        </a:cubicBezTo>
                        <a:cubicBezTo>
                          <a:pt x="34186" y="75968"/>
                          <a:pt x="11395" y="41782"/>
                          <a:pt x="0" y="7597"/>
                        </a:cubicBezTo>
                        <a:cubicBezTo>
                          <a:pt x="0" y="3798"/>
                          <a:pt x="0" y="0"/>
                          <a:pt x="3798" y="0"/>
                        </a:cubicBezTo>
                        <a:cubicBezTo>
                          <a:pt x="7597" y="0"/>
                          <a:pt x="11395" y="0"/>
                          <a:pt x="11395" y="3798"/>
                        </a:cubicBezTo>
                        <a:cubicBezTo>
                          <a:pt x="22790" y="37984"/>
                          <a:pt x="41782" y="64573"/>
                          <a:pt x="72170" y="83565"/>
                        </a:cubicBezTo>
                        <a:cubicBezTo>
                          <a:pt x="75968" y="83565"/>
                          <a:pt x="75968" y="87363"/>
                          <a:pt x="79766" y="87363"/>
                        </a:cubicBezTo>
                        <a:cubicBezTo>
                          <a:pt x="83565" y="91162"/>
                          <a:pt x="87363" y="91162"/>
                          <a:pt x="91162" y="91162"/>
                        </a:cubicBezTo>
                        <a:cubicBezTo>
                          <a:pt x="117751" y="102557"/>
                          <a:pt x="144339" y="106355"/>
                          <a:pt x="170928" y="102557"/>
                        </a:cubicBezTo>
                        <a:cubicBezTo>
                          <a:pt x="174727" y="102557"/>
                          <a:pt x="174727" y="102557"/>
                          <a:pt x="178525" y="102557"/>
                        </a:cubicBezTo>
                        <a:cubicBezTo>
                          <a:pt x="178525" y="106355"/>
                          <a:pt x="174727" y="110154"/>
                          <a:pt x="174727" y="113952"/>
                        </a:cubicBezTo>
                        <a:cubicBezTo>
                          <a:pt x="178525" y="121549"/>
                          <a:pt x="178525" y="121549"/>
                          <a:pt x="182324" y="121549"/>
                        </a:cubicBezTo>
                        <a:cubicBezTo>
                          <a:pt x="182324" y="121549"/>
                          <a:pt x="182324" y="121549"/>
                          <a:pt x="182324" y="121549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44" name="Freeform: Shape 1843">
                    <a:extLst>
                      <a:ext uri="{FF2B5EF4-FFF2-40B4-BE49-F238E27FC236}">
                        <a16:creationId xmlns:a16="http://schemas.microsoft.com/office/drawing/2014/main" id="{14B35D45-41C8-7269-7D6D-6B2182BE1D43}"/>
                      </a:ext>
                    </a:extLst>
                  </p:cNvPr>
                  <p:cNvSpPr/>
                  <p:nvPr/>
                </p:nvSpPr>
                <p:spPr>
                  <a:xfrm>
                    <a:off x="5311700" y="2527760"/>
                    <a:ext cx="59613" cy="224106"/>
                  </a:xfrm>
                  <a:custGeom>
                    <a:avLst/>
                    <a:gdLst>
                      <a:gd name="connsiteX0" fmla="*/ 5487 w 59613"/>
                      <a:gd name="connsiteY0" fmla="*/ 224106 h 224106"/>
                      <a:gd name="connsiteX1" fmla="*/ 1688 w 59613"/>
                      <a:gd name="connsiteY1" fmla="*/ 220308 h 224106"/>
                      <a:gd name="connsiteX2" fmla="*/ 1688 w 59613"/>
                      <a:gd name="connsiteY2" fmla="*/ 212711 h 224106"/>
                      <a:gd name="connsiteX3" fmla="*/ 47269 w 59613"/>
                      <a:gd name="connsiteY3" fmla="*/ 121549 h 224106"/>
                      <a:gd name="connsiteX4" fmla="*/ 28277 w 59613"/>
                      <a:gd name="connsiteY4" fmla="*/ 18992 h 224106"/>
                      <a:gd name="connsiteX5" fmla="*/ 20680 w 59613"/>
                      <a:gd name="connsiteY5" fmla="*/ 3798 h 224106"/>
                      <a:gd name="connsiteX6" fmla="*/ 28277 w 59613"/>
                      <a:gd name="connsiteY6" fmla="*/ 0 h 224106"/>
                      <a:gd name="connsiteX7" fmla="*/ 35874 w 59613"/>
                      <a:gd name="connsiteY7" fmla="*/ 7597 h 224106"/>
                      <a:gd name="connsiteX8" fmla="*/ 58664 w 59613"/>
                      <a:gd name="connsiteY8" fmla="*/ 117751 h 224106"/>
                      <a:gd name="connsiteX9" fmla="*/ 5487 w 59613"/>
                      <a:gd name="connsiteY9" fmla="*/ 224106 h 224106"/>
                      <a:gd name="connsiteX10" fmla="*/ 5487 w 59613"/>
                      <a:gd name="connsiteY10" fmla="*/ 224106 h 224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59613" h="224106">
                        <a:moveTo>
                          <a:pt x="5487" y="224106"/>
                        </a:moveTo>
                        <a:cubicBezTo>
                          <a:pt x="5487" y="224106"/>
                          <a:pt x="1688" y="224106"/>
                          <a:pt x="1688" y="220308"/>
                        </a:cubicBezTo>
                        <a:cubicBezTo>
                          <a:pt x="-2110" y="216509"/>
                          <a:pt x="1688" y="212711"/>
                          <a:pt x="1688" y="212711"/>
                        </a:cubicBezTo>
                        <a:cubicBezTo>
                          <a:pt x="28277" y="193719"/>
                          <a:pt x="47269" y="159533"/>
                          <a:pt x="47269" y="121549"/>
                        </a:cubicBezTo>
                        <a:cubicBezTo>
                          <a:pt x="51067" y="91162"/>
                          <a:pt x="43471" y="56976"/>
                          <a:pt x="28277" y="18992"/>
                        </a:cubicBezTo>
                        <a:cubicBezTo>
                          <a:pt x="28277" y="18992"/>
                          <a:pt x="20680" y="11395"/>
                          <a:pt x="20680" y="3798"/>
                        </a:cubicBezTo>
                        <a:cubicBezTo>
                          <a:pt x="20680" y="0"/>
                          <a:pt x="24479" y="0"/>
                          <a:pt x="28277" y="0"/>
                        </a:cubicBezTo>
                        <a:cubicBezTo>
                          <a:pt x="32075" y="0"/>
                          <a:pt x="35874" y="3798"/>
                          <a:pt x="35874" y="7597"/>
                        </a:cubicBezTo>
                        <a:cubicBezTo>
                          <a:pt x="54866" y="45581"/>
                          <a:pt x="62463" y="83565"/>
                          <a:pt x="58664" y="117751"/>
                        </a:cubicBezTo>
                        <a:cubicBezTo>
                          <a:pt x="58664" y="163332"/>
                          <a:pt x="39672" y="201316"/>
                          <a:pt x="5487" y="224106"/>
                        </a:cubicBezTo>
                        <a:cubicBezTo>
                          <a:pt x="9285" y="224106"/>
                          <a:pt x="9285" y="224106"/>
                          <a:pt x="5487" y="224106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45" name="Freeform: Shape 1844">
                    <a:extLst>
                      <a:ext uri="{FF2B5EF4-FFF2-40B4-BE49-F238E27FC236}">
                        <a16:creationId xmlns:a16="http://schemas.microsoft.com/office/drawing/2014/main" id="{76CC6601-BC95-B068-56B1-5F5DADEC767C}"/>
                      </a:ext>
                    </a:extLst>
                  </p:cNvPr>
                  <p:cNvSpPr/>
                  <p:nvPr/>
                </p:nvSpPr>
                <p:spPr>
                  <a:xfrm>
                    <a:off x="4679054" y="1809861"/>
                    <a:ext cx="83564" cy="144339"/>
                  </a:xfrm>
                  <a:custGeom>
                    <a:avLst/>
                    <a:gdLst>
                      <a:gd name="connsiteX0" fmla="*/ 83565 w 83564"/>
                      <a:gd name="connsiteY0" fmla="*/ 3798 h 144339"/>
                      <a:gd name="connsiteX1" fmla="*/ 64573 w 83564"/>
                      <a:gd name="connsiteY1" fmla="*/ 72170 h 144339"/>
                      <a:gd name="connsiteX2" fmla="*/ 7597 w 83564"/>
                      <a:gd name="connsiteY2" fmla="*/ 144339 h 144339"/>
                      <a:gd name="connsiteX3" fmla="*/ 3798 w 83564"/>
                      <a:gd name="connsiteY3" fmla="*/ 144339 h 144339"/>
                      <a:gd name="connsiteX4" fmla="*/ 0 w 83564"/>
                      <a:gd name="connsiteY4" fmla="*/ 140541 h 144339"/>
                      <a:gd name="connsiteX5" fmla="*/ 0 w 83564"/>
                      <a:gd name="connsiteY5" fmla="*/ 132944 h 144339"/>
                      <a:gd name="connsiteX6" fmla="*/ 53178 w 83564"/>
                      <a:gd name="connsiteY6" fmla="*/ 64573 h 144339"/>
                      <a:gd name="connsiteX7" fmla="*/ 72170 w 83564"/>
                      <a:gd name="connsiteY7" fmla="*/ 0 h 144339"/>
                      <a:gd name="connsiteX8" fmla="*/ 83565 w 83564"/>
                      <a:gd name="connsiteY8" fmla="*/ 3798 h 144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3564" h="144339">
                        <a:moveTo>
                          <a:pt x="83565" y="3798"/>
                        </a:moveTo>
                        <a:cubicBezTo>
                          <a:pt x="79766" y="30387"/>
                          <a:pt x="72170" y="49379"/>
                          <a:pt x="64573" y="72170"/>
                        </a:cubicBezTo>
                        <a:cubicBezTo>
                          <a:pt x="49379" y="102557"/>
                          <a:pt x="30387" y="129146"/>
                          <a:pt x="7597" y="144339"/>
                        </a:cubicBezTo>
                        <a:cubicBezTo>
                          <a:pt x="7597" y="144339"/>
                          <a:pt x="3798" y="144339"/>
                          <a:pt x="3798" y="144339"/>
                        </a:cubicBezTo>
                        <a:cubicBezTo>
                          <a:pt x="3798" y="144339"/>
                          <a:pt x="0" y="144339"/>
                          <a:pt x="0" y="140541"/>
                        </a:cubicBezTo>
                        <a:cubicBezTo>
                          <a:pt x="0" y="136743"/>
                          <a:pt x="0" y="132944"/>
                          <a:pt x="0" y="132944"/>
                        </a:cubicBezTo>
                        <a:cubicBezTo>
                          <a:pt x="22790" y="117751"/>
                          <a:pt x="41782" y="94960"/>
                          <a:pt x="53178" y="64573"/>
                        </a:cubicBezTo>
                        <a:cubicBezTo>
                          <a:pt x="60774" y="45581"/>
                          <a:pt x="68371" y="26589"/>
                          <a:pt x="72170" y="0"/>
                        </a:cubicBezTo>
                        <a:cubicBezTo>
                          <a:pt x="75968" y="3798"/>
                          <a:pt x="79766" y="3798"/>
                          <a:pt x="83565" y="3798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46" name="Freeform: Shape 1845">
                    <a:extLst>
                      <a:ext uri="{FF2B5EF4-FFF2-40B4-BE49-F238E27FC236}">
                        <a16:creationId xmlns:a16="http://schemas.microsoft.com/office/drawing/2014/main" id="{61DD9284-93E1-0232-6B9F-C3ED78B6B169}"/>
                      </a:ext>
                    </a:extLst>
                  </p:cNvPr>
                  <p:cNvSpPr/>
                  <p:nvPr/>
                </p:nvSpPr>
                <p:spPr>
                  <a:xfrm>
                    <a:off x="4435956" y="2299856"/>
                    <a:ext cx="106355" cy="106355"/>
                  </a:xfrm>
                  <a:custGeom>
                    <a:avLst/>
                    <a:gdLst>
                      <a:gd name="connsiteX0" fmla="*/ 7597 w 106355"/>
                      <a:gd name="connsiteY0" fmla="*/ 106355 h 106355"/>
                      <a:gd name="connsiteX1" fmla="*/ 7597 w 106355"/>
                      <a:gd name="connsiteY1" fmla="*/ 106355 h 106355"/>
                      <a:gd name="connsiteX2" fmla="*/ 22790 w 106355"/>
                      <a:gd name="connsiteY2" fmla="*/ 75968 h 106355"/>
                      <a:gd name="connsiteX3" fmla="*/ 72170 w 106355"/>
                      <a:gd name="connsiteY3" fmla="*/ 22790 h 106355"/>
                      <a:gd name="connsiteX4" fmla="*/ 102557 w 106355"/>
                      <a:gd name="connsiteY4" fmla="*/ 11395 h 106355"/>
                      <a:gd name="connsiteX5" fmla="*/ 106355 w 106355"/>
                      <a:gd name="connsiteY5" fmla="*/ 3798 h 106355"/>
                      <a:gd name="connsiteX6" fmla="*/ 98759 w 106355"/>
                      <a:gd name="connsiteY6" fmla="*/ 0 h 106355"/>
                      <a:gd name="connsiteX7" fmla="*/ 64573 w 106355"/>
                      <a:gd name="connsiteY7" fmla="*/ 15194 h 106355"/>
                      <a:gd name="connsiteX8" fmla="*/ 11395 w 106355"/>
                      <a:gd name="connsiteY8" fmla="*/ 72170 h 106355"/>
                      <a:gd name="connsiteX9" fmla="*/ 0 w 106355"/>
                      <a:gd name="connsiteY9" fmla="*/ 94960 h 106355"/>
                      <a:gd name="connsiteX10" fmla="*/ 7597 w 106355"/>
                      <a:gd name="connsiteY10" fmla="*/ 106355 h 106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06355" h="106355">
                        <a:moveTo>
                          <a:pt x="7597" y="106355"/>
                        </a:moveTo>
                        <a:cubicBezTo>
                          <a:pt x="7597" y="106355"/>
                          <a:pt x="7597" y="106355"/>
                          <a:pt x="7597" y="106355"/>
                        </a:cubicBezTo>
                        <a:cubicBezTo>
                          <a:pt x="11395" y="94960"/>
                          <a:pt x="15194" y="87363"/>
                          <a:pt x="22790" y="75968"/>
                        </a:cubicBezTo>
                        <a:cubicBezTo>
                          <a:pt x="37984" y="53178"/>
                          <a:pt x="53178" y="34186"/>
                          <a:pt x="72170" y="22790"/>
                        </a:cubicBezTo>
                        <a:cubicBezTo>
                          <a:pt x="83565" y="15194"/>
                          <a:pt x="91162" y="11395"/>
                          <a:pt x="102557" y="11395"/>
                        </a:cubicBezTo>
                        <a:cubicBezTo>
                          <a:pt x="106355" y="11395"/>
                          <a:pt x="106355" y="7597"/>
                          <a:pt x="106355" y="3798"/>
                        </a:cubicBezTo>
                        <a:cubicBezTo>
                          <a:pt x="106355" y="0"/>
                          <a:pt x="102557" y="0"/>
                          <a:pt x="98759" y="0"/>
                        </a:cubicBezTo>
                        <a:cubicBezTo>
                          <a:pt x="87363" y="0"/>
                          <a:pt x="75968" y="7597"/>
                          <a:pt x="64573" y="15194"/>
                        </a:cubicBezTo>
                        <a:cubicBezTo>
                          <a:pt x="41782" y="26589"/>
                          <a:pt x="26589" y="45581"/>
                          <a:pt x="11395" y="72170"/>
                        </a:cubicBezTo>
                        <a:cubicBezTo>
                          <a:pt x="7597" y="79767"/>
                          <a:pt x="3798" y="87363"/>
                          <a:pt x="0" y="94960"/>
                        </a:cubicBezTo>
                        <a:lnTo>
                          <a:pt x="7597" y="106355"/>
                        </a:ln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47" name="Freeform: Shape 1846">
                    <a:extLst>
                      <a:ext uri="{FF2B5EF4-FFF2-40B4-BE49-F238E27FC236}">
                        <a16:creationId xmlns:a16="http://schemas.microsoft.com/office/drawing/2014/main" id="{CEFA1759-CE65-5F88-3335-B62E65FA8AE1}"/>
                      </a:ext>
                    </a:extLst>
                  </p:cNvPr>
                  <p:cNvSpPr/>
                  <p:nvPr/>
                </p:nvSpPr>
                <p:spPr>
                  <a:xfrm>
                    <a:off x="5488115" y="2565744"/>
                    <a:ext cx="60774" cy="102557"/>
                  </a:xfrm>
                  <a:custGeom>
                    <a:avLst/>
                    <a:gdLst>
                      <a:gd name="connsiteX0" fmla="*/ 60775 w 60774"/>
                      <a:gd name="connsiteY0" fmla="*/ 91162 h 102557"/>
                      <a:gd name="connsiteX1" fmla="*/ 56976 w 60774"/>
                      <a:gd name="connsiteY1" fmla="*/ 102557 h 102557"/>
                      <a:gd name="connsiteX2" fmla="*/ 7597 w 60774"/>
                      <a:gd name="connsiteY2" fmla="*/ 45581 h 102557"/>
                      <a:gd name="connsiteX3" fmla="*/ 0 w 60774"/>
                      <a:gd name="connsiteY3" fmla="*/ 3798 h 102557"/>
                      <a:gd name="connsiteX4" fmla="*/ 7597 w 60774"/>
                      <a:gd name="connsiteY4" fmla="*/ 0 h 102557"/>
                      <a:gd name="connsiteX5" fmla="*/ 11395 w 60774"/>
                      <a:gd name="connsiteY5" fmla="*/ 7597 h 102557"/>
                      <a:gd name="connsiteX6" fmla="*/ 18992 w 60774"/>
                      <a:gd name="connsiteY6" fmla="*/ 41782 h 102557"/>
                      <a:gd name="connsiteX7" fmla="*/ 60775 w 60774"/>
                      <a:gd name="connsiteY7" fmla="*/ 91162 h 102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0774" h="102557">
                        <a:moveTo>
                          <a:pt x="60775" y="91162"/>
                        </a:moveTo>
                        <a:cubicBezTo>
                          <a:pt x="56976" y="94960"/>
                          <a:pt x="56976" y="98759"/>
                          <a:pt x="56976" y="102557"/>
                        </a:cubicBezTo>
                        <a:cubicBezTo>
                          <a:pt x="37984" y="87363"/>
                          <a:pt x="18992" y="68371"/>
                          <a:pt x="7597" y="45581"/>
                        </a:cubicBezTo>
                        <a:cubicBezTo>
                          <a:pt x="0" y="30387"/>
                          <a:pt x="0" y="15194"/>
                          <a:pt x="0" y="3798"/>
                        </a:cubicBezTo>
                        <a:cubicBezTo>
                          <a:pt x="0" y="0"/>
                          <a:pt x="3798" y="0"/>
                          <a:pt x="7597" y="0"/>
                        </a:cubicBezTo>
                        <a:cubicBezTo>
                          <a:pt x="11395" y="0"/>
                          <a:pt x="11395" y="3798"/>
                          <a:pt x="11395" y="7597"/>
                        </a:cubicBezTo>
                        <a:cubicBezTo>
                          <a:pt x="7597" y="18992"/>
                          <a:pt x="11395" y="30387"/>
                          <a:pt x="18992" y="41782"/>
                        </a:cubicBezTo>
                        <a:cubicBezTo>
                          <a:pt x="26589" y="60775"/>
                          <a:pt x="41783" y="79767"/>
                          <a:pt x="60775" y="91162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1848" name="Freeform: Shape 1847">
                  <a:extLst>
                    <a:ext uri="{FF2B5EF4-FFF2-40B4-BE49-F238E27FC236}">
                      <a16:creationId xmlns:a16="http://schemas.microsoft.com/office/drawing/2014/main" id="{BABB2B38-0F94-A132-EAD7-B80E229923D9}"/>
                    </a:ext>
                  </a:extLst>
                </p:cNvPr>
                <p:cNvSpPr/>
                <p:nvPr/>
              </p:nvSpPr>
              <p:spPr>
                <a:xfrm>
                  <a:off x="4933547" y="2717681"/>
                  <a:ext cx="64572" cy="117750"/>
                </a:xfrm>
                <a:custGeom>
                  <a:avLst/>
                  <a:gdLst>
                    <a:gd name="connsiteX0" fmla="*/ 64573 w 64572"/>
                    <a:gd name="connsiteY0" fmla="*/ 18992 h 117750"/>
                    <a:gd name="connsiteX1" fmla="*/ 22790 w 64572"/>
                    <a:gd name="connsiteY1" fmla="*/ 106355 h 117750"/>
                    <a:gd name="connsiteX2" fmla="*/ 7597 w 64572"/>
                    <a:gd name="connsiteY2" fmla="*/ 117751 h 117750"/>
                    <a:gd name="connsiteX3" fmla="*/ 0 w 64572"/>
                    <a:gd name="connsiteY3" fmla="*/ 110154 h 117750"/>
                    <a:gd name="connsiteX4" fmla="*/ 0 w 64572"/>
                    <a:gd name="connsiteY4" fmla="*/ 110154 h 117750"/>
                    <a:gd name="connsiteX5" fmla="*/ 15194 w 64572"/>
                    <a:gd name="connsiteY5" fmla="*/ 98759 h 117750"/>
                    <a:gd name="connsiteX6" fmla="*/ 53178 w 64572"/>
                    <a:gd name="connsiteY6" fmla="*/ 22790 h 117750"/>
                    <a:gd name="connsiteX7" fmla="*/ 53178 w 64572"/>
                    <a:gd name="connsiteY7" fmla="*/ 7597 h 117750"/>
                    <a:gd name="connsiteX8" fmla="*/ 56976 w 64572"/>
                    <a:gd name="connsiteY8" fmla="*/ 0 h 117750"/>
                    <a:gd name="connsiteX9" fmla="*/ 64573 w 64572"/>
                    <a:gd name="connsiteY9" fmla="*/ 3798 h 117750"/>
                    <a:gd name="connsiteX10" fmla="*/ 64573 w 64572"/>
                    <a:gd name="connsiteY10" fmla="*/ 18992 h 117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4572" h="117750">
                      <a:moveTo>
                        <a:pt x="64573" y="18992"/>
                      </a:moveTo>
                      <a:cubicBezTo>
                        <a:pt x="64573" y="49379"/>
                        <a:pt x="49379" y="79767"/>
                        <a:pt x="22790" y="106355"/>
                      </a:cubicBezTo>
                      <a:cubicBezTo>
                        <a:pt x="18992" y="110154"/>
                        <a:pt x="15194" y="113952"/>
                        <a:pt x="7597" y="117751"/>
                      </a:cubicBezTo>
                      <a:cubicBezTo>
                        <a:pt x="3798" y="117751"/>
                        <a:pt x="0" y="113952"/>
                        <a:pt x="0" y="110154"/>
                      </a:cubicBezTo>
                      <a:cubicBezTo>
                        <a:pt x="0" y="110154"/>
                        <a:pt x="0" y="110154"/>
                        <a:pt x="0" y="110154"/>
                      </a:cubicBezTo>
                      <a:cubicBezTo>
                        <a:pt x="7597" y="106355"/>
                        <a:pt x="11395" y="102557"/>
                        <a:pt x="15194" y="98759"/>
                      </a:cubicBezTo>
                      <a:cubicBezTo>
                        <a:pt x="34186" y="83565"/>
                        <a:pt x="53178" y="53178"/>
                        <a:pt x="53178" y="22790"/>
                      </a:cubicBezTo>
                      <a:cubicBezTo>
                        <a:pt x="53178" y="18992"/>
                        <a:pt x="53178" y="11395"/>
                        <a:pt x="53178" y="7597"/>
                      </a:cubicBezTo>
                      <a:cubicBezTo>
                        <a:pt x="53178" y="3798"/>
                        <a:pt x="53178" y="0"/>
                        <a:pt x="56976" y="0"/>
                      </a:cubicBezTo>
                      <a:cubicBezTo>
                        <a:pt x="60774" y="0"/>
                        <a:pt x="64573" y="0"/>
                        <a:pt x="64573" y="3798"/>
                      </a:cubicBezTo>
                      <a:cubicBezTo>
                        <a:pt x="64573" y="11395"/>
                        <a:pt x="64573" y="15194"/>
                        <a:pt x="64573" y="18992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49" name="Freeform: Shape 1848">
                  <a:extLst>
                    <a:ext uri="{FF2B5EF4-FFF2-40B4-BE49-F238E27FC236}">
                      <a16:creationId xmlns:a16="http://schemas.microsoft.com/office/drawing/2014/main" id="{03E5CD69-49AB-76FC-F8B6-E8F9721CDF8E}"/>
                    </a:ext>
                  </a:extLst>
                </p:cNvPr>
                <p:cNvSpPr/>
                <p:nvPr/>
              </p:nvSpPr>
              <p:spPr>
                <a:xfrm>
                  <a:off x="5408348" y="2326445"/>
                  <a:ext cx="35135" cy="159533"/>
                </a:xfrm>
                <a:custGeom>
                  <a:avLst/>
                  <a:gdLst>
                    <a:gd name="connsiteX0" fmla="*/ 18992 w 35135"/>
                    <a:gd name="connsiteY0" fmla="*/ 159533 h 159533"/>
                    <a:gd name="connsiteX1" fmla="*/ 15194 w 35135"/>
                    <a:gd name="connsiteY1" fmla="*/ 155735 h 159533"/>
                    <a:gd name="connsiteX2" fmla="*/ 15194 w 35135"/>
                    <a:gd name="connsiteY2" fmla="*/ 148138 h 159533"/>
                    <a:gd name="connsiteX3" fmla="*/ 22790 w 35135"/>
                    <a:gd name="connsiteY3" fmla="*/ 125347 h 159533"/>
                    <a:gd name="connsiteX4" fmla="*/ 0 w 35135"/>
                    <a:gd name="connsiteY4" fmla="*/ 7597 h 159533"/>
                    <a:gd name="connsiteX5" fmla="*/ 3798 w 35135"/>
                    <a:gd name="connsiteY5" fmla="*/ 0 h 159533"/>
                    <a:gd name="connsiteX6" fmla="*/ 11395 w 35135"/>
                    <a:gd name="connsiteY6" fmla="*/ 3798 h 159533"/>
                    <a:gd name="connsiteX7" fmla="*/ 34186 w 35135"/>
                    <a:gd name="connsiteY7" fmla="*/ 129146 h 159533"/>
                    <a:gd name="connsiteX8" fmla="*/ 18992 w 35135"/>
                    <a:gd name="connsiteY8" fmla="*/ 159533 h 159533"/>
                    <a:gd name="connsiteX9" fmla="*/ 18992 w 35135"/>
                    <a:gd name="connsiteY9" fmla="*/ 159533 h 159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135" h="159533">
                      <a:moveTo>
                        <a:pt x="18992" y="159533"/>
                      </a:moveTo>
                      <a:cubicBezTo>
                        <a:pt x="18992" y="159533"/>
                        <a:pt x="15194" y="159533"/>
                        <a:pt x="15194" y="155735"/>
                      </a:cubicBezTo>
                      <a:cubicBezTo>
                        <a:pt x="11395" y="151936"/>
                        <a:pt x="15194" y="148138"/>
                        <a:pt x="15194" y="148138"/>
                      </a:cubicBezTo>
                      <a:cubicBezTo>
                        <a:pt x="22790" y="144339"/>
                        <a:pt x="22790" y="132944"/>
                        <a:pt x="22790" y="125347"/>
                      </a:cubicBezTo>
                      <a:cubicBezTo>
                        <a:pt x="26589" y="87363"/>
                        <a:pt x="18992" y="45581"/>
                        <a:pt x="0" y="7597"/>
                      </a:cubicBezTo>
                      <a:cubicBezTo>
                        <a:pt x="0" y="3798"/>
                        <a:pt x="0" y="0"/>
                        <a:pt x="3798" y="0"/>
                      </a:cubicBezTo>
                      <a:cubicBezTo>
                        <a:pt x="7597" y="0"/>
                        <a:pt x="11395" y="0"/>
                        <a:pt x="11395" y="3798"/>
                      </a:cubicBezTo>
                      <a:cubicBezTo>
                        <a:pt x="30387" y="41782"/>
                        <a:pt x="37984" y="83565"/>
                        <a:pt x="34186" y="129146"/>
                      </a:cubicBezTo>
                      <a:cubicBezTo>
                        <a:pt x="34186" y="136743"/>
                        <a:pt x="30387" y="148138"/>
                        <a:pt x="18992" y="159533"/>
                      </a:cubicBezTo>
                      <a:cubicBezTo>
                        <a:pt x="22790" y="155735"/>
                        <a:pt x="18992" y="159533"/>
                        <a:pt x="18992" y="15953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50" name="Freeform: Shape 1849">
                  <a:extLst>
                    <a:ext uri="{FF2B5EF4-FFF2-40B4-BE49-F238E27FC236}">
                      <a16:creationId xmlns:a16="http://schemas.microsoft.com/office/drawing/2014/main" id="{86BB6D7A-A262-4E6A-6FB0-FDF67D68DE43}"/>
                    </a:ext>
                  </a:extLst>
                </p:cNvPr>
                <p:cNvSpPr/>
                <p:nvPr/>
              </p:nvSpPr>
              <p:spPr>
                <a:xfrm>
                  <a:off x="4641070" y="2094742"/>
                  <a:ext cx="41782" cy="102557"/>
                </a:xfrm>
                <a:custGeom>
                  <a:avLst/>
                  <a:gdLst>
                    <a:gd name="connsiteX0" fmla="*/ 7597 w 41782"/>
                    <a:gd name="connsiteY0" fmla="*/ 102557 h 102557"/>
                    <a:gd name="connsiteX1" fmla="*/ 0 w 41782"/>
                    <a:gd name="connsiteY1" fmla="*/ 98759 h 102557"/>
                    <a:gd name="connsiteX2" fmla="*/ 18992 w 41782"/>
                    <a:gd name="connsiteY2" fmla="*/ 15194 h 102557"/>
                    <a:gd name="connsiteX3" fmla="*/ 34186 w 41782"/>
                    <a:gd name="connsiteY3" fmla="*/ 0 h 102557"/>
                    <a:gd name="connsiteX4" fmla="*/ 41782 w 41782"/>
                    <a:gd name="connsiteY4" fmla="*/ 3798 h 102557"/>
                    <a:gd name="connsiteX5" fmla="*/ 37984 w 41782"/>
                    <a:gd name="connsiteY5" fmla="*/ 11395 h 102557"/>
                    <a:gd name="connsiteX6" fmla="*/ 30387 w 41782"/>
                    <a:gd name="connsiteY6" fmla="*/ 18992 h 102557"/>
                    <a:gd name="connsiteX7" fmla="*/ 11395 w 41782"/>
                    <a:gd name="connsiteY7" fmla="*/ 98759 h 102557"/>
                    <a:gd name="connsiteX8" fmla="*/ 7597 w 41782"/>
                    <a:gd name="connsiteY8" fmla="*/ 102557 h 102557"/>
                    <a:gd name="connsiteX9" fmla="*/ 7597 w 41782"/>
                    <a:gd name="connsiteY9" fmla="*/ 102557 h 102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782" h="102557">
                      <a:moveTo>
                        <a:pt x="7597" y="102557"/>
                      </a:moveTo>
                      <a:cubicBezTo>
                        <a:pt x="3798" y="102557"/>
                        <a:pt x="0" y="98759"/>
                        <a:pt x="0" y="98759"/>
                      </a:cubicBezTo>
                      <a:cubicBezTo>
                        <a:pt x="0" y="68371"/>
                        <a:pt x="7597" y="41782"/>
                        <a:pt x="18992" y="15194"/>
                      </a:cubicBezTo>
                      <a:cubicBezTo>
                        <a:pt x="22790" y="7597"/>
                        <a:pt x="26589" y="0"/>
                        <a:pt x="34186" y="0"/>
                      </a:cubicBezTo>
                      <a:cubicBezTo>
                        <a:pt x="37984" y="0"/>
                        <a:pt x="41782" y="0"/>
                        <a:pt x="41782" y="3798"/>
                      </a:cubicBezTo>
                      <a:cubicBezTo>
                        <a:pt x="41782" y="7597"/>
                        <a:pt x="41782" y="11395"/>
                        <a:pt x="37984" y="11395"/>
                      </a:cubicBezTo>
                      <a:cubicBezTo>
                        <a:pt x="34186" y="11395"/>
                        <a:pt x="34186" y="15194"/>
                        <a:pt x="30387" y="18992"/>
                      </a:cubicBezTo>
                      <a:cubicBezTo>
                        <a:pt x="18992" y="41782"/>
                        <a:pt x="11395" y="72170"/>
                        <a:pt x="11395" y="98759"/>
                      </a:cubicBezTo>
                      <a:cubicBezTo>
                        <a:pt x="11395" y="102557"/>
                        <a:pt x="11395" y="102557"/>
                        <a:pt x="7597" y="102557"/>
                      </a:cubicBezTo>
                      <a:cubicBezTo>
                        <a:pt x="7597" y="102557"/>
                        <a:pt x="7597" y="102557"/>
                        <a:pt x="7597" y="102557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51" name="Freeform: Shape 1850">
                  <a:extLst>
                    <a:ext uri="{FF2B5EF4-FFF2-40B4-BE49-F238E27FC236}">
                      <a16:creationId xmlns:a16="http://schemas.microsoft.com/office/drawing/2014/main" id="{C99E201F-4AB2-2858-470D-7F8F7D066594}"/>
                    </a:ext>
                  </a:extLst>
                </p:cNvPr>
                <p:cNvSpPr/>
                <p:nvPr/>
              </p:nvSpPr>
              <p:spPr>
                <a:xfrm>
                  <a:off x="4868975" y="2231485"/>
                  <a:ext cx="104130" cy="106355"/>
                </a:xfrm>
                <a:custGeom>
                  <a:avLst/>
                  <a:gdLst>
                    <a:gd name="connsiteX0" fmla="*/ 98759 w 104130"/>
                    <a:gd name="connsiteY0" fmla="*/ 106355 h 106355"/>
                    <a:gd name="connsiteX1" fmla="*/ 94960 w 104130"/>
                    <a:gd name="connsiteY1" fmla="*/ 102557 h 106355"/>
                    <a:gd name="connsiteX2" fmla="*/ 3798 w 104130"/>
                    <a:gd name="connsiteY2" fmla="*/ 11395 h 106355"/>
                    <a:gd name="connsiteX3" fmla="*/ 0 w 104130"/>
                    <a:gd name="connsiteY3" fmla="*/ 3798 h 106355"/>
                    <a:gd name="connsiteX4" fmla="*/ 7597 w 104130"/>
                    <a:gd name="connsiteY4" fmla="*/ 0 h 106355"/>
                    <a:gd name="connsiteX5" fmla="*/ 102557 w 104130"/>
                    <a:gd name="connsiteY5" fmla="*/ 94960 h 106355"/>
                    <a:gd name="connsiteX6" fmla="*/ 98759 w 104130"/>
                    <a:gd name="connsiteY6" fmla="*/ 106355 h 106355"/>
                    <a:gd name="connsiteX7" fmla="*/ 98759 w 104130"/>
                    <a:gd name="connsiteY7" fmla="*/ 106355 h 106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4130" h="106355">
                      <a:moveTo>
                        <a:pt x="98759" y="106355"/>
                      </a:moveTo>
                      <a:cubicBezTo>
                        <a:pt x="94960" y="106355"/>
                        <a:pt x="94960" y="106355"/>
                        <a:pt x="94960" y="102557"/>
                      </a:cubicBezTo>
                      <a:cubicBezTo>
                        <a:pt x="72170" y="64573"/>
                        <a:pt x="37984" y="34186"/>
                        <a:pt x="3798" y="11395"/>
                      </a:cubicBezTo>
                      <a:cubicBezTo>
                        <a:pt x="0" y="11395"/>
                        <a:pt x="0" y="7597"/>
                        <a:pt x="0" y="3798"/>
                      </a:cubicBezTo>
                      <a:cubicBezTo>
                        <a:pt x="0" y="0"/>
                        <a:pt x="3798" y="0"/>
                        <a:pt x="7597" y="0"/>
                      </a:cubicBezTo>
                      <a:cubicBezTo>
                        <a:pt x="45581" y="22790"/>
                        <a:pt x="79766" y="53178"/>
                        <a:pt x="102557" y="94960"/>
                      </a:cubicBezTo>
                      <a:cubicBezTo>
                        <a:pt x="106355" y="102557"/>
                        <a:pt x="102557" y="102557"/>
                        <a:pt x="98759" y="106355"/>
                      </a:cubicBezTo>
                      <a:cubicBezTo>
                        <a:pt x="98759" y="106355"/>
                        <a:pt x="98759" y="106355"/>
                        <a:pt x="98759" y="106355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52" name="Freeform: Shape 1851">
                  <a:extLst>
                    <a:ext uri="{FF2B5EF4-FFF2-40B4-BE49-F238E27FC236}">
                      <a16:creationId xmlns:a16="http://schemas.microsoft.com/office/drawing/2014/main" id="{DE2FAEAA-F364-131A-9798-D264D3B2A501}"/>
                    </a:ext>
                  </a:extLst>
                </p:cNvPr>
                <p:cNvSpPr/>
                <p:nvPr/>
              </p:nvSpPr>
              <p:spPr>
                <a:xfrm>
                  <a:off x="5463751" y="2683495"/>
                  <a:ext cx="16766" cy="106355"/>
                </a:xfrm>
                <a:custGeom>
                  <a:avLst/>
                  <a:gdLst>
                    <a:gd name="connsiteX0" fmla="*/ 16767 w 16766"/>
                    <a:gd name="connsiteY0" fmla="*/ 87363 h 106355"/>
                    <a:gd name="connsiteX1" fmla="*/ 16767 w 16766"/>
                    <a:gd name="connsiteY1" fmla="*/ 87363 h 106355"/>
                    <a:gd name="connsiteX2" fmla="*/ 12969 w 16766"/>
                    <a:gd name="connsiteY2" fmla="*/ 106355 h 106355"/>
                    <a:gd name="connsiteX3" fmla="*/ 5372 w 16766"/>
                    <a:gd name="connsiteY3" fmla="*/ 79767 h 106355"/>
                    <a:gd name="connsiteX4" fmla="*/ 1573 w 16766"/>
                    <a:gd name="connsiteY4" fmla="*/ 22790 h 106355"/>
                    <a:gd name="connsiteX5" fmla="*/ 5372 w 16766"/>
                    <a:gd name="connsiteY5" fmla="*/ 3798 h 106355"/>
                    <a:gd name="connsiteX6" fmla="*/ 12969 w 16766"/>
                    <a:gd name="connsiteY6" fmla="*/ 0 h 106355"/>
                    <a:gd name="connsiteX7" fmla="*/ 16767 w 16766"/>
                    <a:gd name="connsiteY7" fmla="*/ 7597 h 106355"/>
                    <a:gd name="connsiteX8" fmla="*/ 12969 w 16766"/>
                    <a:gd name="connsiteY8" fmla="*/ 26589 h 106355"/>
                    <a:gd name="connsiteX9" fmla="*/ 16767 w 16766"/>
                    <a:gd name="connsiteY9" fmla="*/ 79767 h 106355"/>
                    <a:gd name="connsiteX10" fmla="*/ 16767 w 16766"/>
                    <a:gd name="connsiteY10" fmla="*/ 87363 h 106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766" h="106355">
                      <a:moveTo>
                        <a:pt x="16767" y="87363"/>
                      </a:moveTo>
                      <a:cubicBezTo>
                        <a:pt x="16767" y="87363"/>
                        <a:pt x="16767" y="87363"/>
                        <a:pt x="16767" y="87363"/>
                      </a:cubicBezTo>
                      <a:cubicBezTo>
                        <a:pt x="16767" y="94960"/>
                        <a:pt x="12969" y="98759"/>
                        <a:pt x="12969" y="106355"/>
                      </a:cubicBezTo>
                      <a:cubicBezTo>
                        <a:pt x="9170" y="98759"/>
                        <a:pt x="5372" y="87363"/>
                        <a:pt x="5372" y="79767"/>
                      </a:cubicBezTo>
                      <a:cubicBezTo>
                        <a:pt x="1573" y="60775"/>
                        <a:pt x="-2225" y="41782"/>
                        <a:pt x="1573" y="22790"/>
                      </a:cubicBezTo>
                      <a:cubicBezTo>
                        <a:pt x="1573" y="15194"/>
                        <a:pt x="1573" y="11395"/>
                        <a:pt x="5372" y="3798"/>
                      </a:cubicBezTo>
                      <a:cubicBezTo>
                        <a:pt x="5372" y="0"/>
                        <a:pt x="9170" y="0"/>
                        <a:pt x="12969" y="0"/>
                      </a:cubicBezTo>
                      <a:cubicBezTo>
                        <a:pt x="16767" y="0"/>
                        <a:pt x="16767" y="3798"/>
                        <a:pt x="16767" y="7597"/>
                      </a:cubicBezTo>
                      <a:cubicBezTo>
                        <a:pt x="16767" y="15194"/>
                        <a:pt x="12969" y="18992"/>
                        <a:pt x="12969" y="26589"/>
                      </a:cubicBezTo>
                      <a:cubicBezTo>
                        <a:pt x="12969" y="45581"/>
                        <a:pt x="12969" y="64573"/>
                        <a:pt x="16767" y="79767"/>
                      </a:cubicBezTo>
                      <a:cubicBezTo>
                        <a:pt x="16767" y="79767"/>
                        <a:pt x="16767" y="83565"/>
                        <a:pt x="16767" y="8736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53" name="Freeform: Shape 1852">
                  <a:extLst>
                    <a:ext uri="{FF2B5EF4-FFF2-40B4-BE49-F238E27FC236}">
                      <a16:creationId xmlns:a16="http://schemas.microsoft.com/office/drawing/2014/main" id="{456A4DA2-6716-9C3F-3FFE-7E06DD15F20F}"/>
                    </a:ext>
                  </a:extLst>
                </p:cNvPr>
                <p:cNvSpPr/>
                <p:nvPr/>
              </p:nvSpPr>
              <p:spPr>
                <a:xfrm>
                  <a:off x="4956338" y="2223888"/>
                  <a:ext cx="37984" cy="37984"/>
                </a:xfrm>
                <a:custGeom>
                  <a:avLst/>
                  <a:gdLst>
                    <a:gd name="connsiteX0" fmla="*/ 18992 w 37984"/>
                    <a:gd name="connsiteY0" fmla="*/ 37984 h 37984"/>
                    <a:gd name="connsiteX1" fmla="*/ 0 w 37984"/>
                    <a:gd name="connsiteY1" fmla="*/ 18992 h 37984"/>
                    <a:gd name="connsiteX2" fmla="*/ 18992 w 37984"/>
                    <a:gd name="connsiteY2" fmla="*/ 0 h 37984"/>
                    <a:gd name="connsiteX3" fmla="*/ 37984 w 37984"/>
                    <a:gd name="connsiteY3" fmla="*/ 18992 h 37984"/>
                    <a:gd name="connsiteX4" fmla="*/ 18992 w 37984"/>
                    <a:gd name="connsiteY4" fmla="*/ 37984 h 379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84" h="37984">
                      <a:moveTo>
                        <a:pt x="18992" y="37984"/>
                      </a:moveTo>
                      <a:cubicBezTo>
                        <a:pt x="7597" y="37984"/>
                        <a:pt x="0" y="30387"/>
                        <a:pt x="0" y="18992"/>
                      </a:cubicBezTo>
                      <a:cubicBezTo>
                        <a:pt x="0" y="7597"/>
                        <a:pt x="7597" y="0"/>
                        <a:pt x="18992" y="0"/>
                      </a:cubicBezTo>
                      <a:cubicBezTo>
                        <a:pt x="30387" y="0"/>
                        <a:pt x="37984" y="7597"/>
                        <a:pt x="37984" y="18992"/>
                      </a:cubicBezTo>
                      <a:cubicBezTo>
                        <a:pt x="37984" y="30387"/>
                        <a:pt x="30387" y="37984"/>
                        <a:pt x="18992" y="3798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54" name="Freeform: Shape 1853">
                  <a:extLst>
                    <a:ext uri="{FF2B5EF4-FFF2-40B4-BE49-F238E27FC236}">
                      <a16:creationId xmlns:a16="http://schemas.microsoft.com/office/drawing/2014/main" id="{D2471546-AF8C-8715-32CF-B1F5969F1138}"/>
                    </a:ext>
                  </a:extLst>
                </p:cNvPr>
                <p:cNvSpPr/>
                <p:nvPr/>
              </p:nvSpPr>
              <p:spPr>
                <a:xfrm>
                  <a:off x="4975330" y="2501171"/>
                  <a:ext cx="37984" cy="37984"/>
                </a:xfrm>
                <a:custGeom>
                  <a:avLst/>
                  <a:gdLst>
                    <a:gd name="connsiteX0" fmla="*/ 18992 w 37984"/>
                    <a:gd name="connsiteY0" fmla="*/ 37984 h 37984"/>
                    <a:gd name="connsiteX1" fmla="*/ 0 w 37984"/>
                    <a:gd name="connsiteY1" fmla="*/ 18992 h 37984"/>
                    <a:gd name="connsiteX2" fmla="*/ 18992 w 37984"/>
                    <a:gd name="connsiteY2" fmla="*/ 0 h 37984"/>
                    <a:gd name="connsiteX3" fmla="*/ 37984 w 37984"/>
                    <a:gd name="connsiteY3" fmla="*/ 18992 h 37984"/>
                    <a:gd name="connsiteX4" fmla="*/ 18992 w 37984"/>
                    <a:gd name="connsiteY4" fmla="*/ 37984 h 379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84" h="37984">
                      <a:moveTo>
                        <a:pt x="18992" y="37984"/>
                      </a:moveTo>
                      <a:cubicBezTo>
                        <a:pt x="7597" y="37984"/>
                        <a:pt x="0" y="30387"/>
                        <a:pt x="0" y="18992"/>
                      </a:cubicBezTo>
                      <a:cubicBezTo>
                        <a:pt x="0" y="7597"/>
                        <a:pt x="7597" y="0"/>
                        <a:pt x="18992" y="0"/>
                      </a:cubicBezTo>
                      <a:cubicBezTo>
                        <a:pt x="30387" y="0"/>
                        <a:pt x="37984" y="7597"/>
                        <a:pt x="37984" y="18992"/>
                      </a:cubicBezTo>
                      <a:cubicBezTo>
                        <a:pt x="37984" y="30387"/>
                        <a:pt x="30387" y="37984"/>
                        <a:pt x="18992" y="3798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55" name="Freeform: Shape 1854">
                  <a:extLst>
                    <a:ext uri="{FF2B5EF4-FFF2-40B4-BE49-F238E27FC236}">
                      <a16:creationId xmlns:a16="http://schemas.microsoft.com/office/drawing/2014/main" id="{7E820930-3660-6725-AE52-F8B493122EF3}"/>
                    </a:ext>
                  </a:extLst>
                </p:cNvPr>
                <p:cNvSpPr/>
                <p:nvPr/>
              </p:nvSpPr>
              <p:spPr>
                <a:xfrm>
                  <a:off x="4724635" y="2603728"/>
                  <a:ext cx="37984" cy="37984"/>
                </a:xfrm>
                <a:custGeom>
                  <a:avLst/>
                  <a:gdLst>
                    <a:gd name="connsiteX0" fmla="*/ 18992 w 37984"/>
                    <a:gd name="connsiteY0" fmla="*/ 37984 h 37984"/>
                    <a:gd name="connsiteX1" fmla="*/ 0 w 37984"/>
                    <a:gd name="connsiteY1" fmla="*/ 18992 h 37984"/>
                    <a:gd name="connsiteX2" fmla="*/ 18992 w 37984"/>
                    <a:gd name="connsiteY2" fmla="*/ 0 h 37984"/>
                    <a:gd name="connsiteX3" fmla="*/ 37984 w 37984"/>
                    <a:gd name="connsiteY3" fmla="*/ 18992 h 37984"/>
                    <a:gd name="connsiteX4" fmla="*/ 18992 w 37984"/>
                    <a:gd name="connsiteY4" fmla="*/ 37984 h 379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84" h="37984">
                      <a:moveTo>
                        <a:pt x="18992" y="37984"/>
                      </a:moveTo>
                      <a:cubicBezTo>
                        <a:pt x="7597" y="37984"/>
                        <a:pt x="0" y="30387"/>
                        <a:pt x="0" y="18992"/>
                      </a:cubicBezTo>
                      <a:cubicBezTo>
                        <a:pt x="0" y="7597"/>
                        <a:pt x="7597" y="0"/>
                        <a:pt x="18992" y="0"/>
                      </a:cubicBezTo>
                      <a:cubicBezTo>
                        <a:pt x="30387" y="0"/>
                        <a:pt x="37984" y="7597"/>
                        <a:pt x="37984" y="18992"/>
                      </a:cubicBezTo>
                      <a:cubicBezTo>
                        <a:pt x="37984" y="30387"/>
                        <a:pt x="30387" y="37984"/>
                        <a:pt x="18992" y="3798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56" name="Freeform: Shape 1855">
                  <a:extLst>
                    <a:ext uri="{FF2B5EF4-FFF2-40B4-BE49-F238E27FC236}">
                      <a16:creationId xmlns:a16="http://schemas.microsoft.com/office/drawing/2014/main" id="{FE86173D-B12A-CC1E-4074-95FFF6C66129}"/>
                    </a:ext>
                  </a:extLst>
                </p:cNvPr>
                <p:cNvSpPr/>
                <p:nvPr/>
              </p:nvSpPr>
              <p:spPr>
                <a:xfrm>
                  <a:off x="4527118" y="2337840"/>
                  <a:ext cx="37984" cy="37984"/>
                </a:xfrm>
                <a:custGeom>
                  <a:avLst/>
                  <a:gdLst>
                    <a:gd name="connsiteX0" fmla="*/ 18992 w 37984"/>
                    <a:gd name="connsiteY0" fmla="*/ 37984 h 37984"/>
                    <a:gd name="connsiteX1" fmla="*/ 0 w 37984"/>
                    <a:gd name="connsiteY1" fmla="*/ 18992 h 37984"/>
                    <a:gd name="connsiteX2" fmla="*/ 18992 w 37984"/>
                    <a:gd name="connsiteY2" fmla="*/ 0 h 37984"/>
                    <a:gd name="connsiteX3" fmla="*/ 37984 w 37984"/>
                    <a:gd name="connsiteY3" fmla="*/ 18992 h 37984"/>
                    <a:gd name="connsiteX4" fmla="*/ 18992 w 37984"/>
                    <a:gd name="connsiteY4" fmla="*/ 37984 h 379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84" h="37984">
                      <a:moveTo>
                        <a:pt x="18992" y="37984"/>
                      </a:moveTo>
                      <a:cubicBezTo>
                        <a:pt x="7597" y="37984"/>
                        <a:pt x="0" y="30387"/>
                        <a:pt x="0" y="18992"/>
                      </a:cubicBezTo>
                      <a:cubicBezTo>
                        <a:pt x="0" y="7597"/>
                        <a:pt x="7597" y="0"/>
                        <a:pt x="18992" y="0"/>
                      </a:cubicBezTo>
                      <a:cubicBezTo>
                        <a:pt x="30387" y="0"/>
                        <a:pt x="37984" y="7597"/>
                        <a:pt x="37984" y="18992"/>
                      </a:cubicBezTo>
                      <a:cubicBezTo>
                        <a:pt x="37984" y="26589"/>
                        <a:pt x="30387" y="37984"/>
                        <a:pt x="18992" y="3798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57" name="Freeform: Shape 1856">
                  <a:extLst>
                    <a:ext uri="{FF2B5EF4-FFF2-40B4-BE49-F238E27FC236}">
                      <a16:creationId xmlns:a16="http://schemas.microsoft.com/office/drawing/2014/main" id="{340FC334-F9BD-090A-EDF3-72CD20F9090B}"/>
                    </a:ext>
                  </a:extLst>
                </p:cNvPr>
                <p:cNvSpPr/>
                <p:nvPr/>
              </p:nvSpPr>
              <p:spPr>
                <a:xfrm>
                  <a:off x="4549908" y="2182105"/>
                  <a:ext cx="37984" cy="37984"/>
                </a:xfrm>
                <a:custGeom>
                  <a:avLst/>
                  <a:gdLst>
                    <a:gd name="connsiteX0" fmla="*/ 18992 w 37984"/>
                    <a:gd name="connsiteY0" fmla="*/ 37984 h 37984"/>
                    <a:gd name="connsiteX1" fmla="*/ 0 w 37984"/>
                    <a:gd name="connsiteY1" fmla="*/ 18992 h 37984"/>
                    <a:gd name="connsiteX2" fmla="*/ 18992 w 37984"/>
                    <a:gd name="connsiteY2" fmla="*/ 0 h 37984"/>
                    <a:gd name="connsiteX3" fmla="*/ 37984 w 37984"/>
                    <a:gd name="connsiteY3" fmla="*/ 18992 h 37984"/>
                    <a:gd name="connsiteX4" fmla="*/ 18992 w 37984"/>
                    <a:gd name="connsiteY4" fmla="*/ 37984 h 379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84" h="37984">
                      <a:moveTo>
                        <a:pt x="18992" y="37984"/>
                      </a:moveTo>
                      <a:cubicBezTo>
                        <a:pt x="7597" y="37984"/>
                        <a:pt x="0" y="30387"/>
                        <a:pt x="0" y="18992"/>
                      </a:cubicBezTo>
                      <a:cubicBezTo>
                        <a:pt x="0" y="7597"/>
                        <a:pt x="7597" y="0"/>
                        <a:pt x="18992" y="0"/>
                      </a:cubicBezTo>
                      <a:cubicBezTo>
                        <a:pt x="30387" y="0"/>
                        <a:pt x="37984" y="7597"/>
                        <a:pt x="37984" y="18992"/>
                      </a:cubicBezTo>
                      <a:cubicBezTo>
                        <a:pt x="37984" y="26589"/>
                        <a:pt x="30387" y="34186"/>
                        <a:pt x="18992" y="3798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58" name="Freeform: Shape 1857">
                  <a:extLst>
                    <a:ext uri="{FF2B5EF4-FFF2-40B4-BE49-F238E27FC236}">
                      <a16:creationId xmlns:a16="http://schemas.microsoft.com/office/drawing/2014/main" id="{81FAA30C-34F0-ADAF-954E-8E9563E72759}"/>
                    </a:ext>
                  </a:extLst>
                </p:cNvPr>
                <p:cNvSpPr/>
                <p:nvPr/>
              </p:nvSpPr>
              <p:spPr>
                <a:xfrm>
                  <a:off x="4903160" y="2402413"/>
                  <a:ext cx="37984" cy="37984"/>
                </a:xfrm>
                <a:custGeom>
                  <a:avLst/>
                  <a:gdLst>
                    <a:gd name="connsiteX0" fmla="*/ 18992 w 37984"/>
                    <a:gd name="connsiteY0" fmla="*/ 37984 h 37984"/>
                    <a:gd name="connsiteX1" fmla="*/ 0 w 37984"/>
                    <a:gd name="connsiteY1" fmla="*/ 18992 h 37984"/>
                    <a:gd name="connsiteX2" fmla="*/ 18992 w 37984"/>
                    <a:gd name="connsiteY2" fmla="*/ 0 h 37984"/>
                    <a:gd name="connsiteX3" fmla="*/ 37984 w 37984"/>
                    <a:gd name="connsiteY3" fmla="*/ 18992 h 37984"/>
                    <a:gd name="connsiteX4" fmla="*/ 18992 w 37984"/>
                    <a:gd name="connsiteY4" fmla="*/ 37984 h 379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84" h="37984">
                      <a:moveTo>
                        <a:pt x="18992" y="37984"/>
                      </a:moveTo>
                      <a:cubicBezTo>
                        <a:pt x="7597" y="37984"/>
                        <a:pt x="0" y="30387"/>
                        <a:pt x="0" y="18992"/>
                      </a:cubicBezTo>
                      <a:cubicBezTo>
                        <a:pt x="0" y="7597"/>
                        <a:pt x="7597" y="0"/>
                        <a:pt x="18992" y="0"/>
                      </a:cubicBezTo>
                      <a:cubicBezTo>
                        <a:pt x="30387" y="0"/>
                        <a:pt x="37984" y="7597"/>
                        <a:pt x="37984" y="18992"/>
                      </a:cubicBezTo>
                      <a:cubicBezTo>
                        <a:pt x="37984" y="30387"/>
                        <a:pt x="30387" y="37984"/>
                        <a:pt x="18992" y="3798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59" name="Freeform: Shape 1858">
                  <a:extLst>
                    <a:ext uri="{FF2B5EF4-FFF2-40B4-BE49-F238E27FC236}">
                      <a16:creationId xmlns:a16="http://schemas.microsoft.com/office/drawing/2014/main" id="{688F1837-6AAE-C8C4-95AC-D036397016C5}"/>
                    </a:ext>
                  </a:extLst>
                </p:cNvPr>
                <p:cNvSpPr/>
                <p:nvPr/>
              </p:nvSpPr>
              <p:spPr>
                <a:xfrm>
                  <a:off x="4967733" y="1878233"/>
                  <a:ext cx="37984" cy="37984"/>
                </a:xfrm>
                <a:custGeom>
                  <a:avLst/>
                  <a:gdLst>
                    <a:gd name="connsiteX0" fmla="*/ 18992 w 37984"/>
                    <a:gd name="connsiteY0" fmla="*/ 37984 h 37984"/>
                    <a:gd name="connsiteX1" fmla="*/ 0 w 37984"/>
                    <a:gd name="connsiteY1" fmla="*/ 18992 h 37984"/>
                    <a:gd name="connsiteX2" fmla="*/ 18992 w 37984"/>
                    <a:gd name="connsiteY2" fmla="*/ 0 h 37984"/>
                    <a:gd name="connsiteX3" fmla="*/ 37984 w 37984"/>
                    <a:gd name="connsiteY3" fmla="*/ 18992 h 37984"/>
                    <a:gd name="connsiteX4" fmla="*/ 18992 w 37984"/>
                    <a:gd name="connsiteY4" fmla="*/ 37984 h 379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84" h="37984">
                      <a:moveTo>
                        <a:pt x="18992" y="37984"/>
                      </a:moveTo>
                      <a:cubicBezTo>
                        <a:pt x="7597" y="37984"/>
                        <a:pt x="0" y="30387"/>
                        <a:pt x="0" y="18992"/>
                      </a:cubicBezTo>
                      <a:cubicBezTo>
                        <a:pt x="0" y="7597"/>
                        <a:pt x="7597" y="0"/>
                        <a:pt x="18992" y="0"/>
                      </a:cubicBezTo>
                      <a:cubicBezTo>
                        <a:pt x="30387" y="0"/>
                        <a:pt x="37984" y="7597"/>
                        <a:pt x="37984" y="18992"/>
                      </a:cubicBezTo>
                      <a:cubicBezTo>
                        <a:pt x="37984" y="26589"/>
                        <a:pt x="30387" y="37984"/>
                        <a:pt x="18992" y="3798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60" name="Freeform: Shape 1859">
                  <a:extLst>
                    <a:ext uri="{FF2B5EF4-FFF2-40B4-BE49-F238E27FC236}">
                      <a16:creationId xmlns:a16="http://schemas.microsoft.com/office/drawing/2014/main" id="{8DE15A62-E8E4-9B1B-09BE-CE97E52F2D98}"/>
                    </a:ext>
                  </a:extLst>
                </p:cNvPr>
                <p:cNvSpPr/>
                <p:nvPr/>
              </p:nvSpPr>
              <p:spPr>
                <a:xfrm>
                  <a:off x="5336179" y="2273267"/>
                  <a:ext cx="37984" cy="37984"/>
                </a:xfrm>
                <a:custGeom>
                  <a:avLst/>
                  <a:gdLst>
                    <a:gd name="connsiteX0" fmla="*/ 18992 w 37984"/>
                    <a:gd name="connsiteY0" fmla="*/ 37984 h 37984"/>
                    <a:gd name="connsiteX1" fmla="*/ 0 w 37984"/>
                    <a:gd name="connsiteY1" fmla="*/ 18992 h 37984"/>
                    <a:gd name="connsiteX2" fmla="*/ 18992 w 37984"/>
                    <a:gd name="connsiteY2" fmla="*/ 0 h 37984"/>
                    <a:gd name="connsiteX3" fmla="*/ 37984 w 37984"/>
                    <a:gd name="connsiteY3" fmla="*/ 18992 h 37984"/>
                    <a:gd name="connsiteX4" fmla="*/ 18992 w 37984"/>
                    <a:gd name="connsiteY4" fmla="*/ 37984 h 379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84" h="37984">
                      <a:moveTo>
                        <a:pt x="18992" y="37984"/>
                      </a:moveTo>
                      <a:cubicBezTo>
                        <a:pt x="7597" y="37984"/>
                        <a:pt x="0" y="30387"/>
                        <a:pt x="0" y="18992"/>
                      </a:cubicBezTo>
                      <a:cubicBezTo>
                        <a:pt x="0" y="7597"/>
                        <a:pt x="7597" y="0"/>
                        <a:pt x="18992" y="0"/>
                      </a:cubicBezTo>
                      <a:cubicBezTo>
                        <a:pt x="30387" y="0"/>
                        <a:pt x="37984" y="7597"/>
                        <a:pt x="37984" y="18992"/>
                      </a:cubicBezTo>
                      <a:cubicBezTo>
                        <a:pt x="37984" y="30387"/>
                        <a:pt x="30387" y="37984"/>
                        <a:pt x="18992" y="3798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61" name="Freeform: Shape 1860">
                  <a:extLst>
                    <a:ext uri="{FF2B5EF4-FFF2-40B4-BE49-F238E27FC236}">
                      <a16:creationId xmlns:a16="http://schemas.microsoft.com/office/drawing/2014/main" id="{E5356CAE-3DEF-5485-5A41-552E169734C1}"/>
                    </a:ext>
                  </a:extLst>
                </p:cNvPr>
                <p:cNvSpPr/>
                <p:nvPr/>
              </p:nvSpPr>
              <p:spPr>
                <a:xfrm>
                  <a:off x="5248815" y="2816439"/>
                  <a:ext cx="37984" cy="37984"/>
                </a:xfrm>
                <a:custGeom>
                  <a:avLst/>
                  <a:gdLst>
                    <a:gd name="connsiteX0" fmla="*/ 18992 w 37984"/>
                    <a:gd name="connsiteY0" fmla="*/ 37984 h 37984"/>
                    <a:gd name="connsiteX1" fmla="*/ 0 w 37984"/>
                    <a:gd name="connsiteY1" fmla="*/ 18992 h 37984"/>
                    <a:gd name="connsiteX2" fmla="*/ 18992 w 37984"/>
                    <a:gd name="connsiteY2" fmla="*/ 0 h 37984"/>
                    <a:gd name="connsiteX3" fmla="*/ 37984 w 37984"/>
                    <a:gd name="connsiteY3" fmla="*/ 18992 h 37984"/>
                    <a:gd name="connsiteX4" fmla="*/ 18992 w 37984"/>
                    <a:gd name="connsiteY4" fmla="*/ 37984 h 379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84" h="37984">
                      <a:moveTo>
                        <a:pt x="18992" y="37984"/>
                      </a:moveTo>
                      <a:cubicBezTo>
                        <a:pt x="7597" y="37984"/>
                        <a:pt x="0" y="30387"/>
                        <a:pt x="0" y="18992"/>
                      </a:cubicBezTo>
                      <a:cubicBezTo>
                        <a:pt x="0" y="7597"/>
                        <a:pt x="7597" y="0"/>
                        <a:pt x="18992" y="0"/>
                      </a:cubicBezTo>
                      <a:cubicBezTo>
                        <a:pt x="30387" y="0"/>
                        <a:pt x="37984" y="7597"/>
                        <a:pt x="37984" y="18992"/>
                      </a:cubicBezTo>
                      <a:cubicBezTo>
                        <a:pt x="37984" y="26589"/>
                        <a:pt x="26589" y="37984"/>
                        <a:pt x="18992" y="3798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62" name="Freeform: Shape 1861">
                  <a:extLst>
                    <a:ext uri="{FF2B5EF4-FFF2-40B4-BE49-F238E27FC236}">
                      <a16:creationId xmlns:a16="http://schemas.microsoft.com/office/drawing/2014/main" id="{316ADAD3-E747-5DEE-2DC8-77838DBCEBE4}"/>
                    </a:ext>
                  </a:extLst>
                </p:cNvPr>
                <p:cNvSpPr/>
                <p:nvPr/>
              </p:nvSpPr>
              <p:spPr>
                <a:xfrm>
                  <a:off x="4971532" y="2702487"/>
                  <a:ext cx="37984" cy="37984"/>
                </a:xfrm>
                <a:custGeom>
                  <a:avLst/>
                  <a:gdLst>
                    <a:gd name="connsiteX0" fmla="*/ 18992 w 37984"/>
                    <a:gd name="connsiteY0" fmla="*/ 37984 h 37984"/>
                    <a:gd name="connsiteX1" fmla="*/ 0 w 37984"/>
                    <a:gd name="connsiteY1" fmla="*/ 18992 h 37984"/>
                    <a:gd name="connsiteX2" fmla="*/ 18992 w 37984"/>
                    <a:gd name="connsiteY2" fmla="*/ 0 h 37984"/>
                    <a:gd name="connsiteX3" fmla="*/ 37984 w 37984"/>
                    <a:gd name="connsiteY3" fmla="*/ 18992 h 37984"/>
                    <a:gd name="connsiteX4" fmla="*/ 18992 w 37984"/>
                    <a:gd name="connsiteY4" fmla="*/ 37984 h 379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84" h="37984">
                      <a:moveTo>
                        <a:pt x="18992" y="37984"/>
                      </a:moveTo>
                      <a:cubicBezTo>
                        <a:pt x="7597" y="37984"/>
                        <a:pt x="0" y="30387"/>
                        <a:pt x="0" y="18992"/>
                      </a:cubicBezTo>
                      <a:cubicBezTo>
                        <a:pt x="0" y="7597"/>
                        <a:pt x="7597" y="0"/>
                        <a:pt x="18992" y="0"/>
                      </a:cubicBezTo>
                      <a:cubicBezTo>
                        <a:pt x="30387" y="0"/>
                        <a:pt x="37984" y="7597"/>
                        <a:pt x="37984" y="18992"/>
                      </a:cubicBezTo>
                      <a:cubicBezTo>
                        <a:pt x="37984" y="30387"/>
                        <a:pt x="30387" y="37984"/>
                        <a:pt x="18992" y="3798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63" name="Freeform: Shape 1862">
                  <a:extLst>
                    <a:ext uri="{FF2B5EF4-FFF2-40B4-BE49-F238E27FC236}">
                      <a16:creationId xmlns:a16="http://schemas.microsoft.com/office/drawing/2014/main" id="{4EA93EBF-5576-F661-5533-AECE77EBA179}"/>
                    </a:ext>
                  </a:extLst>
                </p:cNvPr>
                <p:cNvSpPr/>
                <p:nvPr/>
              </p:nvSpPr>
              <p:spPr>
                <a:xfrm>
                  <a:off x="5404550" y="2527760"/>
                  <a:ext cx="37984" cy="37984"/>
                </a:xfrm>
                <a:custGeom>
                  <a:avLst/>
                  <a:gdLst>
                    <a:gd name="connsiteX0" fmla="*/ 18992 w 37984"/>
                    <a:gd name="connsiteY0" fmla="*/ 37984 h 37984"/>
                    <a:gd name="connsiteX1" fmla="*/ 0 w 37984"/>
                    <a:gd name="connsiteY1" fmla="*/ 18992 h 37984"/>
                    <a:gd name="connsiteX2" fmla="*/ 18992 w 37984"/>
                    <a:gd name="connsiteY2" fmla="*/ 0 h 37984"/>
                    <a:gd name="connsiteX3" fmla="*/ 37984 w 37984"/>
                    <a:gd name="connsiteY3" fmla="*/ 18992 h 37984"/>
                    <a:gd name="connsiteX4" fmla="*/ 18992 w 37984"/>
                    <a:gd name="connsiteY4" fmla="*/ 37984 h 379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84" h="37984">
                      <a:moveTo>
                        <a:pt x="18992" y="37984"/>
                      </a:moveTo>
                      <a:cubicBezTo>
                        <a:pt x="7597" y="37984"/>
                        <a:pt x="0" y="30387"/>
                        <a:pt x="0" y="18992"/>
                      </a:cubicBezTo>
                      <a:cubicBezTo>
                        <a:pt x="0" y="7597"/>
                        <a:pt x="7597" y="0"/>
                        <a:pt x="18992" y="0"/>
                      </a:cubicBezTo>
                      <a:cubicBezTo>
                        <a:pt x="30387" y="0"/>
                        <a:pt x="37984" y="7597"/>
                        <a:pt x="37984" y="18992"/>
                      </a:cubicBezTo>
                      <a:cubicBezTo>
                        <a:pt x="37984" y="30387"/>
                        <a:pt x="26589" y="37984"/>
                        <a:pt x="18992" y="3798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64" name="Freeform: Shape 1863">
                  <a:extLst>
                    <a:ext uri="{FF2B5EF4-FFF2-40B4-BE49-F238E27FC236}">
                      <a16:creationId xmlns:a16="http://schemas.microsoft.com/office/drawing/2014/main" id="{8ACAC0F9-036B-4D19-A778-7B6040F0A6C3}"/>
                    </a:ext>
                  </a:extLst>
                </p:cNvPr>
                <p:cNvSpPr/>
                <p:nvPr/>
              </p:nvSpPr>
              <p:spPr>
                <a:xfrm>
                  <a:off x="5453929" y="2668301"/>
                  <a:ext cx="37984" cy="37984"/>
                </a:xfrm>
                <a:custGeom>
                  <a:avLst/>
                  <a:gdLst>
                    <a:gd name="connsiteX0" fmla="*/ 18992 w 37984"/>
                    <a:gd name="connsiteY0" fmla="*/ 37984 h 37984"/>
                    <a:gd name="connsiteX1" fmla="*/ 0 w 37984"/>
                    <a:gd name="connsiteY1" fmla="*/ 18992 h 37984"/>
                    <a:gd name="connsiteX2" fmla="*/ 18992 w 37984"/>
                    <a:gd name="connsiteY2" fmla="*/ 0 h 37984"/>
                    <a:gd name="connsiteX3" fmla="*/ 37984 w 37984"/>
                    <a:gd name="connsiteY3" fmla="*/ 18992 h 37984"/>
                    <a:gd name="connsiteX4" fmla="*/ 18992 w 37984"/>
                    <a:gd name="connsiteY4" fmla="*/ 37984 h 379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84" h="37984">
                      <a:moveTo>
                        <a:pt x="18992" y="37984"/>
                      </a:moveTo>
                      <a:cubicBezTo>
                        <a:pt x="7597" y="37984"/>
                        <a:pt x="0" y="30387"/>
                        <a:pt x="0" y="18992"/>
                      </a:cubicBezTo>
                      <a:cubicBezTo>
                        <a:pt x="0" y="7597"/>
                        <a:pt x="7597" y="0"/>
                        <a:pt x="18992" y="0"/>
                      </a:cubicBezTo>
                      <a:cubicBezTo>
                        <a:pt x="30387" y="0"/>
                        <a:pt x="37984" y="7597"/>
                        <a:pt x="37984" y="18992"/>
                      </a:cubicBezTo>
                      <a:cubicBezTo>
                        <a:pt x="37984" y="30387"/>
                        <a:pt x="30387" y="37984"/>
                        <a:pt x="18992" y="3798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65" name="Freeform: Shape 1864">
                  <a:extLst>
                    <a:ext uri="{FF2B5EF4-FFF2-40B4-BE49-F238E27FC236}">
                      <a16:creationId xmlns:a16="http://schemas.microsoft.com/office/drawing/2014/main" id="{A6D8B214-AB3B-6F50-57F4-1C39FC5C7A6D}"/>
                    </a:ext>
                  </a:extLst>
                </p:cNvPr>
                <p:cNvSpPr/>
                <p:nvPr/>
              </p:nvSpPr>
              <p:spPr>
                <a:xfrm>
                  <a:off x="4549908" y="2003580"/>
                  <a:ext cx="37984" cy="37984"/>
                </a:xfrm>
                <a:custGeom>
                  <a:avLst/>
                  <a:gdLst>
                    <a:gd name="connsiteX0" fmla="*/ 18992 w 37984"/>
                    <a:gd name="connsiteY0" fmla="*/ 37984 h 37984"/>
                    <a:gd name="connsiteX1" fmla="*/ 0 w 37984"/>
                    <a:gd name="connsiteY1" fmla="*/ 18992 h 37984"/>
                    <a:gd name="connsiteX2" fmla="*/ 18992 w 37984"/>
                    <a:gd name="connsiteY2" fmla="*/ 0 h 37984"/>
                    <a:gd name="connsiteX3" fmla="*/ 37984 w 37984"/>
                    <a:gd name="connsiteY3" fmla="*/ 18992 h 37984"/>
                    <a:gd name="connsiteX4" fmla="*/ 18992 w 37984"/>
                    <a:gd name="connsiteY4" fmla="*/ 37984 h 379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84" h="37984">
                      <a:moveTo>
                        <a:pt x="18992" y="37984"/>
                      </a:moveTo>
                      <a:cubicBezTo>
                        <a:pt x="7597" y="37984"/>
                        <a:pt x="0" y="30387"/>
                        <a:pt x="0" y="18992"/>
                      </a:cubicBezTo>
                      <a:cubicBezTo>
                        <a:pt x="0" y="7597"/>
                        <a:pt x="7597" y="0"/>
                        <a:pt x="18992" y="0"/>
                      </a:cubicBezTo>
                      <a:cubicBezTo>
                        <a:pt x="30387" y="0"/>
                        <a:pt x="37984" y="7597"/>
                        <a:pt x="37984" y="18992"/>
                      </a:cubicBezTo>
                      <a:cubicBezTo>
                        <a:pt x="37984" y="30387"/>
                        <a:pt x="30387" y="37984"/>
                        <a:pt x="18992" y="3798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1866" name="Graphic 2">
              <a:extLst>
                <a:ext uri="{FF2B5EF4-FFF2-40B4-BE49-F238E27FC236}">
                  <a16:creationId xmlns:a16="http://schemas.microsoft.com/office/drawing/2014/main" id="{BC101CC5-EC55-3951-CE17-51ACE75789DA}"/>
                </a:ext>
              </a:extLst>
            </p:cNvPr>
            <p:cNvGrpSpPr/>
            <p:nvPr/>
          </p:nvGrpSpPr>
          <p:grpSpPr>
            <a:xfrm>
              <a:off x="3794025" y="4730837"/>
              <a:ext cx="1431999" cy="1224416"/>
              <a:chOff x="3794025" y="4730837"/>
              <a:chExt cx="1431999" cy="1224416"/>
            </a:xfrm>
          </p:grpSpPr>
          <p:grpSp>
            <p:nvGrpSpPr>
              <p:cNvPr id="1867" name="Graphic 2">
                <a:extLst>
                  <a:ext uri="{FF2B5EF4-FFF2-40B4-BE49-F238E27FC236}">
                    <a16:creationId xmlns:a16="http://schemas.microsoft.com/office/drawing/2014/main" id="{BB7E53F1-ED51-71E4-4CA9-4AEDEDF00B46}"/>
                  </a:ext>
                </a:extLst>
              </p:cNvPr>
              <p:cNvGrpSpPr/>
              <p:nvPr/>
            </p:nvGrpSpPr>
            <p:grpSpPr>
              <a:xfrm>
                <a:off x="3809219" y="4970136"/>
                <a:ext cx="1416805" cy="985116"/>
                <a:chOff x="3809219" y="4970136"/>
                <a:chExt cx="1416805" cy="985116"/>
              </a:xfrm>
            </p:grpSpPr>
            <p:grpSp>
              <p:nvGrpSpPr>
                <p:cNvPr id="1868" name="Graphic 2">
                  <a:extLst>
                    <a:ext uri="{FF2B5EF4-FFF2-40B4-BE49-F238E27FC236}">
                      <a16:creationId xmlns:a16="http://schemas.microsoft.com/office/drawing/2014/main" id="{DFAB833D-43CB-8806-AA14-D5D5FAD0BFD3}"/>
                    </a:ext>
                  </a:extLst>
                </p:cNvPr>
                <p:cNvGrpSpPr/>
                <p:nvPr/>
              </p:nvGrpSpPr>
              <p:grpSpPr>
                <a:xfrm>
                  <a:off x="3809219" y="5137266"/>
                  <a:ext cx="1416805" cy="816657"/>
                  <a:chOff x="3809219" y="5137266"/>
                  <a:chExt cx="1416805" cy="816657"/>
                </a:xfrm>
              </p:grpSpPr>
              <p:sp>
                <p:nvSpPr>
                  <p:cNvPr id="1869" name="Freeform: Shape 1868">
                    <a:extLst>
                      <a:ext uri="{FF2B5EF4-FFF2-40B4-BE49-F238E27FC236}">
                        <a16:creationId xmlns:a16="http://schemas.microsoft.com/office/drawing/2014/main" id="{9109FF21-410E-1165-F0FC-A977C9AB3380}"/>
                      </a:ext>
                    </a:extLst>
                  </p:cNvPr>
                  <p:cNvSpPr/>
                  <p:nvPr/>
                </p:nvSpPr>
                <p:spPr>
                  <a:xfrm>
                    <a:off x="3847203" y="5137266"/>
                    <a:ext cx="1378821" cy="797665"/>
                  </a:xfrm>
                  <a:custGeom>
                    <a:avLst/>
                    <a:gdLst>
                      <a:gd name="connsiteX0" fmla="*/ 805262 w 1378821"/>
                      <a:gd name="connsiteY0" fmla="*/ 797666 h 797665"/>
                      <a:gd name="connsiteX1" fmla="*/ 0 w 1378821"/>
                      <a:gd name="connsiteY1" fmla="*/ 330461 h 797665"/>
                      <a:gd name="connsiteX2" fmla="*/ 573560 w 1378821"/>
                      <a:gd name="connsiteY2" fmla="*/ 0 h 797665"/>
                      <a:gd name="connsiteX3" fmla="*/ 1378822 w 1378821"/>
                      <a:gd name="connsiteY3" fmla="*/ 467204 h 797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78821" h="797665">
                        <a:moveTo>
                          <a:pt x="805262" y="797666"/>
                        </a:moveTo>
                        <a:lnTo>
                          <a:pt x="0" y="330461"/>
                        </a:lnTo>
                        <a:lnTo>
                          <a:pt x="573560" y="0"/>
                        </a:lnTo>
                        <a:lnTo>
                          <a:pt x="1378822" y="467204"/>
                        </a:lnTo>
                        <a:close/>
                      </a:path>
                    </a:pathLst>
                  </a:custGeom>
                  <a:solidFill>
                    <a:srgbClr val="262028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1870" name="Graphic 2">
                    <a:extLst>
                      <a:ext uri="{FF2B5EF4-FFF2-40B4-BE49-F238E27FC236}">
                        <a16:creationId xmlns:a16="http://schemas.microsoft.com/office/drawing/2014/main" id="{26147AC7-2EBB-E73E-7367-FB77DEF75AC7}"/>
                      </a:ext>
                    </a:extLst>
                  </p:cNvPr>
                  <p:cNvGrpSpPr/>
                  <p:nvPr/>
                </p:nvGrpSpPr>
                <p:grpSpPr>
                  <a:xfrm>
                    <a:off x="3828211" y="5467727"/>
                    <a:ext cx="824254" cy="471002"/>
                    <a:chOff x="3828211" y="5467727"/>
                    <a:chExt cx="824254" cy="471002"/>
                  </a:xfrm>
                </p:grpSpPr>
                <p:sp>
                  <p:nvSpPr>
                    <p:cNvPr id="1871" name="Freeform: Shape 1870">
                      <a:extLst>
                        <a:ext uri="{FF2B5EF4-FFF2-40B4-BE49-F238E27FC236}">
                          <a16:creationId xmlns:a16="http://schemas.microsoft.com/office/drawing/2014/main" id="{90FB6E88-2544-05C0-4639-7511967DD1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28211" y="5467727"/>
                      <a:ext cx="824254" cy="471002"/>
                    </a:xfrm>
                    <a:custGeom>
                      <a:avLst/>
                      <a:gdLst>
                        <a:gd name="connsiteX0" fmla="*/ 809061 w 824254"/>
                        <a:gd name="connsiteY0" fmla="*/ 471003 h 471002"/>
                        <a:gd name="connsiteX1" fmla="*/ 0 w 824254"/>
                        <a:gd name="connsiteY1" fmla="*/ 0 h 471002"/>
                        <a:gd name="connsiteX2" fmla="*/ 18992 w 824254"/>
                        <a:gd name="connsiteY2" fmla="*/ 0 h 471002"/>
                        <a:gd name="connsiteX3" fmla="*/ 824254 w 824254"/>
                        <a:gd name="connsiteY3" fmla="*/ 467204 h 471002"/>
                        <a:gd name="connsiteX4" fmla="*/ 809061 w 824254"/>
                        <a:gd name="connsiteY4" fmla="*/ 471003 h 4710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24254" h="471002">
                          <a:moveTo>
                            <a:pt x="809061" y="471003"/>
                          </a:moveTo>
                          <a:lnTo>
                            <a:pt x="0" y="0"/>
                          </a:lnTo>
                          <a:cubicBezTo>
                            <a:pt x="3798" y="3799"/>
                            <a:pt x="11395" y="3799"/>
                            <a:pt x="18992" y="0"/>
                          </a:cubicBezTo>
                          <a:lnTo>
                            <a:pt x="824254" y="467204"/>
                          </a:lnTo>
                          <a:cubicBezTo>
                            <a:pt x="820456" y="471003"/>
                            <a:pt x="812859" y="471003"/>
                            <a:pt x="809061" y="471003"/>
                          </a:cubicBezTo>
                          <a:close/>
                        </a:path>
                      </a:pathLst>
                    </a:custGeom>
                    <a:solidFill>
                      <a:srgbClr val="19121B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872" name="Freeform: Shape 1871">
                      <a:extLst>
                        <a:ext uri="{FF2B5EF4-FFF2-40B4-BE49-F238E27FC236}">
                          <a16:creationId xmlns:a16="http://schemas.microsoft.com/office/drawing/2014/main" id="{1FB3F70A-3DEF-256E-0A87-E7381E13E1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28211" y="5467727"/>
                      <a:ext cx="824254" cy="471002"/>
                    </a:xfrm>
                    <a:custGeom>
                      <a:avLst/>
                      <a:gdLst>
                        <a:gd name="connsiteX0" fmla="*/ 809061 w 824254"/>
                        <a:gd name="connsiteY0" fmla="*/ 471003 h 471002"/>
                        <a:gd name="connsiteX1" fmla="*/ 0 w 824254"/>
                        <a:gd name="connsiteY1" fmla="*/ 0 h 471002"/>
                        <a:gd name="connsiteX2" fmla="*/ 18992 w 824254"/>
                        <a:gd name="connsiteY2" fmla="*/ 0 h 471002"/>
                        <a:gd name="connsiteX3" fmla="*/ 824254 w 824254"/>
                        <a:gd name="connsiteY3" fmla="*/ 467204 h 471002"/>
                        <a:gd name="connsiteX4" fmla="*/ 809061 w 824254"/>
                        <a:gd name="connsiteY4" fmla="*/ 471003 h 471002"/>
                        <a:gd name="connsiteX5" fmla="*/ 809061 w 824254"/>
                        <a:gd name="connsiteY5" fmla="*/ 471003 h 4710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24254" h="471002">
                          <a:moveTo>
                            <a:pt x="809061" y="471003"/>
                          </a:moveTo>
                          <a:lnTo>
                            <a:pt x="0" y="0"/>
                          </a:lnTo>
                          <a:cubicBezTo>
                            <a:pt x="3798" y="3799"/>
                            <a:pt x="11395" y="3799"/>
                            <a:pt x="18992" y="0"/>
                          </a:cubicBezTo>
                          <a:lnTo>
                            <a:pt x="824254" y="467204"/>
                          </a:lnTo>
                          <a:cubicBezTo>
                            <a:pt x="820456" y="471003"/>
                            <a:pt x="812859" y="471003"/>
                            <a:pt x="809061" y="471003"/>
                          </a:cubicBezTo>
                          <a:lnTo>
                            <a:pt x="809061" y="471003"/>
                          </a:lnTo>
                          <a:close/>
                        </a:path>
                      </a:pathLst>
                    </a:custGeom>
                    <a:solidFill>
                      <a:srgbClr val="262028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1873" name="Graphic 2">
                    <a:extLst>
                      <a:ext uri="{FF2B5EF4-FFF2-40B4-BE49-F238E27FC236}">
                        <a16:creationId xmlns:a16="http://schemas.microsoft.com/office/drawing/2014/main" id="{5578D4DC-BE54-6183-2014-0FACEB808D30}"/>
                      </a:ext>
                    </a:extLst>
                  </p:cNvPr>
                  <p:cNvGrpSpPr/>
                  <p:nvPr/>
                </p:nvGrpSpPr>
                <p:grpSpPr>
                  <a:xfrm>
                    <a:off x="3813017" y="5463929"/>
                    <a:ext cx="816657" cy="489994"/>
                    <a:chOff x="3813017" y="5463929"/>
                    <a:chExt cx="816657" cy="489994"/>
                  </a:xfrm>
                </p:grpSpPr>
                <p:sp>
                  <p:nvSpPr>
                    <p:cNvPr id="1874" name="Freeform: Shape 1873">
                      <a:extLst>
                        <a:ext uri="{FF2B5EF4-FFF2-40B4-BE49-F238E27FC236}">
                          <a16:creationId xmlns:a16="http://schemas.microsoft.com/office/drawing/2014/main" id="{40C33D11-6080-AD22-B09A-8A370B3C11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13017" y="5463929"/>
                      <a:ext cx="816657" cy="489994"/>
                    </a:xfrm>
                    <a:custGeom>
                      <a:avLst/>
                      <a:gdLst>
                        <a:gd name="connsiteX0" fmla="*/ 816658 w 816657"/>
                        <a:gd name="connsiteY0" fmla="*/ 489995 h 489994"/>
                        <a:gd name="connsiteX1" fmla="*/ 11395 w 816657"/>
                        <a:gd name="connsiteY1" fmla="*/ 22790 h 489994"/>
                        <a:gd name="connsiteX2" fmla="*/ 0 w 816657"/>
                        <a:gd name="connsiteY2" fmla="*/ 0 h 489994"/>
                        <a:gd name="connsiteX3" fmla="*/ 805262 w 816657"/>
                        <a:gd name="connsiteY3" fmla="*/ 467204 h 489994"/>
                        <a:gd name="connsiteX4" fmla="*/ 816658 w 816657"/>
                        <a:gd name="connsiteY4" fmla="*/ 489995 h 4899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16657" h="489994">
                          <a:moveTo>
                            <a:pt x="816658" y="489995"/>
                          </a:moveTo>
                          <a:lnTo>
                            <a:pt x="11395" y="22790"/>
                          </a:lnTo>
                          <a:cubicBezTo>
                            <a:pt x="3798" y="18992"/>
                            <a:pt x="0" y="11395"/>
                            <a:pt x="0" y="0"/>
                          </a:cubicBezTo>
                          <a:lnTo>
                            <a:pt x="805262" y="467204"/>
                          </a:lnTo>
                          <a:cubicBezTo>
                            <a:pt x="805262" y="474801"/>
                            <a:pt x="809061" y="486196"/>
                            <a:pt x="816658" y="489995"/>
                          </a:cubicBezTo>
                          <a:close/>
                        </a:path>
                      </a:pathLst>
                    </a:custGeom>
                    <a:solidFill>
                      <a:srgbClr val="19121B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875" name="Freeform: Shape 1874">
                      <a:extLst>
                        <a:ext uri="{FF2B5EF4-FFF2-40B4-BE49-F238E27FC236}">
                          <a16:creationId xmlns:a16="http://schemas.microsoft.com/office/drawing/2014/main" id="{EE94A4D3-4F52-5144-EDC0-5A157A2BF6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13017" y="5463929"/>
                      <a:ext cx="816657" cy="489994"/>
                    </a:xfrm>
                    <a:custGeom>
                      <a:avLst/>
                      <a:gdLst>
                        <a:gd name="connsiteX0" fmla="*/ 816658 w 816657"/>
                        <a:gd name="connsiteY0" fmla="*/ 489995 h 489994"/>
                        <a:gd name="connsiteX1" fmla="*/ 11395 w 816657"/>
                        <a:gd name="connsiteY1" fmla="*/ 22790 h 489994"/>
                        <a:gd name="connsiteX2" fmla="*/ 0 w 816657"/>
                        <a:gd name="connsiteY2" fmla="*/ 0 h 489994"/>
                        <a:gd name="connsiteX3" fmla="*/ 805262 w 816657"/>
                        <a:gd name="connsiteY3" fmla="*/ 467204 h 489994"/>
                        <a:gd name="connsiteX4" fmla="*/ 816658 w 816657"/>
                        <a:gd name="connsiteY4" fmla="*/ 489995 h 489994"/>
                        <a:gd name="connsiteX5" fmla="*/ 816658 w 816657"/>
                        <a:gd name="connsiteY5" fmla="*/ 489995 h 4899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16657" h="489994">
                          <a:moveTo>
                            <a:pt x="816658" y="489995"/>
                          </a:moveTo>
                          <a:lnTo>
                            <a:pt x="11395" y="22790"/>
                          </a:lnTo>
                          <a:cubicBezTo>
                            <a:pt x="3798" y="18992"/>
                            <a:pt x="0" y="11395"/>
                            <a:pt x="0" y="0"/>
                          </a:cubicBezTo>
                          <a:lnTo>
                            <a:pt x="805262" y="467204"/>
                          </a:lnTo>
                          <a:cubicBezTo>
                            <a:pt x="805262" y="474801"/>
                            <a:pt x="809061" y="486196"/>
                            <a:pt x="816658" y="489995"/>
                          </a:cubicBezTo>
                          <a:lnTo>
                            <a:pt x="816658" y="489995"/>
                          </a:lnTo>
                          <a:close/>
                        </a:path>
                      </a:pathLst>
                    </a:custGeom>
                    <a:solidFill>
                      <a:srgbClr val="19121B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sp>
                <p:nvSpPr>
                  <p:cNvPr id="1876" name="Freeform: Shape 1875">
                    <a:extLst>
                      <a:ext uri="{FF2B5EF4-FFF2-40B4-BE49-F238E27FC236}">
                        <a16:creationId xmlns:a16="http://schemas.microsoft.com/office/drawing/2014/main" id="{47E73EC6-054E-AD9C-A256-2A02F9F73237}"/>
                      </a:ext>
                    </a:extLst>
                  </p:cNvPr>
                  <p:cNvSpPr/>
                  <p:nvPr/>
                </p:nvSpPr>
                <p:spPr>
                  <a:xfrm>
                    <a:off x="3809219" y="5452534"/>
                    <a:ext cx="820455" cy="474800"/>
                  </a:xfrm>
                  <a:custGeom>
                    <a:avLst/>
                    <a:gdLst>
                      <a:gd name="connsiteX0" fmla="*/ 809061 w 820455"/>
                      <a:gd name="connsiteY0" fmla="*/ 474801 h 474800"/>
                      <a:gd name="connsiteX1" fmla="*/ 0 w 820455"/>
                      <a:gd name="connsiteY1" fmla="*/ 7597 h 474800"/>
                      <a:gd name="connsiteX2" fmla="*/ 15194 w 820455"/>
                      <a:gd name="connsiteY2" fmla="*/ 0 h 474800"/>
                      <a:gd name="connsiteX3" fmla="*/ 820456 w 820455"/>
                      <a:gd name="connsiteY3" fmla="*/ 467204 h 474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20455" h="474800">
                        <a:moveTo>
                          <a:pt x="809061" y="474801"/>
                        </a:moveTo>
                        <a:lnTo>
                          <a:pt x="0" y="7597"/>
                        </a:lnTo>
                        <a:lnTo>
                          <a:pt x="15194" y="0"/>
                        </a:lnTo>
                        <a:lnTo>
                          <a:pt x="820456" y="467204"/>
                        </a:lnTo>
                        <a:close/>
                      </a:path>
                    </a:pathLst>
                  </a:custGeom>
                  <a:solidFill>
                    <a:srgbClr val="19121B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77" name="Freeform: Shape 1876">
                    <a:extLst>
                      <a:ext uri="{FF2B5EF4-FFF2-40B4-BE49-F238E27FC236}">
                        <a16:creationId xmlns:a16="http://schemas.microsoft.com/office/drawing/2014/main" id="{97D9A4A8-938A-D5D1-4E99-C324190B6D2D}"/>
                      </a:ext>
                    </a:extLst>
                  </p:cNvPr>
                  <p:cNvSpPr/>
                  <p:nvPr/>
                </p:nvSpPr>
                <p:spPr>
                  <a:xfrm>
                    <a:off x="4652465" y="5604470"/>
                    <a:ext cx="573559" cy="345654"/>
                  </a:xfrm>
                  <a:custGeom>
                    <a:avLst/>
                    <a:gdLst>
                      <a:gd name="connsiteX0" fmla="*/ 0 w 573559"/>
                      <a:gd name="connsiteY0" fmla="*/ 330461 h 345654"/>
                      <a:gd name="connsiteX1" fmla="*/ 573560 w 573559"/>
                      <a:gd name="connsiteY1" fmla="*/ 0 h 345654"/>
                      <a:gd name="connsiteX2" fmla="*/ 573560 w 573559"/>
                      <a:gd name="connsiteY2" fmla="*/ 15193 h 345654"/>
                      <a:gd name="connsiteX3" fmla="*/ 0 w 573559"/>
                      <a:gd name="connsiteY3" fmla="*/ 345655 h 345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3559" h="345654">
                        <a:moveTo>
                          <a:pt x="0" y="330461"/>
                        </a:moveTo>
                        <a:lnTo>
                          <a:pt x="573560" y="0"/>
                        </a:lnTo>
                        <a:lnTo>
                          <a:pt x="573560" y="15193"/>
                        </a:lnTo>
                        <a:lnTo>
                          <a:pt x="0" y="34565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1878" name="Freeform: Shape 1877">
                  <a:extLst>
                    <a:ext uri="{FF2B5EF4-FFF2-40B4-BE49-F238E27FC236}">
                      <a16:creationId xmlns:a16="http://schemas.microsoft.com/office/drawing/2014/main" id="{45063565-CA8F-F417-909B-B38400C24823}"/>
                    </a:ext>
                  </a:extLst>
                </p:cNvPr>
                <p:cNvSpPr/>
                <p:nvPr/>
              </p:nvSpPr>
              <p:spPr>
                <a:xfrm>
                  <a:off x="4622078" y="5471526"/>
                  <a:ext cx="550769" cy="455808"/>
                </a:xfrm>
                <a:custGeom>
                  <a:avLst/>
                  <a:gdLst>
                    <a:gd name="connsiteX0" fmla="*/ 0 w 550769"/>
                    <a:gd name="connsiteY0" fmla="*/ 455809 h 455808"/>
                    <a:gd name="connsiteX1" fmla="*/ 550769 w 550769"/>
                    <a:gd name="connsiteY1" fmla="*/ 136743 h 455808"/>
                    <a:gd name="connsiteX2" fmla="*/ 550769 w 550769"/>
                    <a:gd name="connsiteY2" fmla="*/ 0 h 455808"/>
                    <a:gd name="connsiteX3" fmla="*/ 0 w 550769"/>
                    <a:gd name="connsiteY3" fmla="*/ 319066 h 455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0769" h="455808">
                      <a:moveTo>
                        <a:pt x="0" y="455809"/>
                      </a:moveTo>
                      <a:lnTo>
                        <a:pt x="550769" y="136743"/>
                      </a:lnTo>
                      <a:lnTo>
                        <a:pt x="550769" y="0"/>
                      </a:lnTo>
                      <a:lnTo>
                        <a:pt x="0" y="319066"/>
                      </a:lnTo>
                      <a:close/>
                    </a:path>
                  </a:pathLst>
                </a:custGeom>
                <a:solidFill>
                  <a:srgbClr val="F9F9F9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1879" name="Graphic 2">
                  <a:extLst>
                    <a:ext uri="{FF2B5EF4-FFF2-40B4-BE49-F238E27FC236}">
                      <a16:creationId xmlns:a16="http://schemas.microsoft.com/office/drawing/2014/main" id="{150CC236-9857-325A-A176-4B62DBC7294E}"/>
                    </a:ext>
                  </a:extLst>
                </p:cNvPr>
                <p:cNvGrpSpPr/>
                <p:nvPr/>
              </p:nvGrpSpPr>
              <p:grpSpPr>
                <a:xfrm>
                  <a:off x="3809219" y="4970136"/>
                  <a:ext cx="1416805" cy="957198"/>
                  <a:chOff x="3809219" y="4970136"/>
                  <a:chExt cx="1416805" cy="957198"/>
                </a:xfrm>
              </p:grpSpPr>
              <p:sp>
                <p:nvSpPr>
                  <p:cNvPr id="1880" name="Freeform: Shape 1879">
                    <a:extLst>
                      <a:ext uri="{FF2B5EF4-FFF2-40B4-BE49-F238E27FC236}">
                        <a16:creationId xmlns:a16="http://schemas.microsoft.com/office/drawing/2014/main" id="{36CCB844-76E1-B584-EAB2-4E5EB056293D}"/>
                      </a:ext>
                    </a:extLst>
                  </p:cNvPr>
                  <p:cNvSpPr/>
                  <p:nvPr/>
                </p:nvSpPr>
                <p:spPr>
                  <a:xfrm>
                    <a:off x="3809219" y="5365170"/>
                    <a:ext cx="809060" cy="562164"/>
                  </a:xfrm>
                  <a:custGeom>
                    <a:avLst/>
                    <a:gdLst>
                      <a:gd name="connsiteX0" fmla="*/ 809061 w 809060"/>
                      <a:gd name="connsiteY0" fmla="*/ 562164 h 562164"/>
                      <a:gd name="connsiteX1" fmla="*/ 0 w 809060"/>
                      <a:gd name="connsiteY1" fmla="*/ 94960 h 562164"/>
                      <a:gd name="connsiteX2" fmla="*/ 0 w 809060"/>
                      <a:gd name="connsiteY2" fmla="*/ 0 h 562164"/>
                      <a:gd name="connsiteX3" fmla="*/ 809061 w 809060"/>
                      <a:gd name="connsiteY3" fmla="*/ 467204 h 5621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9060" h="562164">
                        <a:moveTo>
                          <a:pt x="809061" y="562164"/>
                        </a:moveTo>
                        <a:lnTo>
                          <a:pt x="0" y="94960"/>
                        </a:lnTo>
                        <a:lnTo>
                          <a:pt x="0" y="0"/>
                        </a:lnTo>
                        <a:lnTo>
                          <a:pt x="809061" y="467204"/>
                        </a:lnTo>
                        <a:close/>
                      </a:path>
                    </a:pathLst>
                  </a:custGeom>
                  <a:solidFill>
                    <a:srgbClr val="19121B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81" name="Freeform: Shape 1880">
                    <a:extLst>
                      <a:ext uri="{FF2B5EF4-FFF2-40B4-BE49-F238E27FC236}">
                        <a16:creationId xmlns:a16="http://schemas.microsoft.com/office/drawing/2014/main" id="{D619BDFB-BE85-7FE9-25CF-5137BDFBEC43}"/>
                      </a:ext>
                    </a:extLst>
                  </p:cNvPr>
                  <p:cNvSpPr/>
                  <p:nvPr/>
                </p:nvSpPr>
                <p:spPr>
                  <a:xfrm>
                    <a:off x="3847203" y="4970136"/>
                    <a:ext cx="1378821" cy="797665"/>
                  </a:xfrm>
                  <a:custGeom>
                    <a:avLst/>
                    <a:gdLst>
                      <a:gd name="connsiteX0" fmla="*/ 0 w 1378821"/>
                      <a:gd name="connsiteY0" fmla="*/ 330462 h 797665"/>
                      <a:gd name="connsiteX1" fmla="*/ 805262 w 1378821"/>
                      <a:gd name="connsiteY1" fmla="*/ 797666 h 797665"/>
                      <a:gd name="connsiteX2" fmla="*/ 873634 w 1378821"/>
                      <a:gd name="connsiteY2" fmla="*/ 759681 h 797665"/>
                      <a:gd name="connsiteX3" fmla="*/ 1128127 w 1378821"/>
                      <a:gd name="connsiteY3" fmla="*/ 615342 h 797665"/>
                      <a:gd name="connsiteX4" fmla="*/ 1378822 w 1378821"/>
                      <a:gd name="connsiteY4" fmla="*/ 467204 h 797665"/>
                      <a:gd name="connsiteX5" fmla="*/ 569761 w 1378821"/>
                      <a:gd name="connsiteY5" fmla="*/ 0 h 797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78821" h="797665">
                        <a:moveTo>
                          <a:pt x="0" y="330462"/>
                        </a:moveTo>
                        <a:lnTo>
                          <a:pt x="805262" y="797666"/>
                        </a:lnTo>
                        <a:lnTo>
                          <a:pt x="873634" y="759681"/>
                        </a:lnTo>
                        <a:lnTo>
                          <a:pt x="1128127" y="615342"/>
                        </a:lnTo>
                        <a:lnTo>
                          <a:pt x="1378822" y="467204"/>
                        </a:lnTo>
                        <a:lnTo>
                          <a:pt x="569761" y="0"/>
                        </a:lnTo>
                        <a:close/>
                      </a:path>
                    </a:pathLst>
                  </a:custGeom>
                  <a:solidFill>
                    <a:srgbClr val="35353F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82" name="Freeform: Shape 1881">
                    <a:extLst>
                      <a:ext uri="{FF2B5EF4-FFF2-40B4-BE49-F238E27FC236}">
                        <a16:creationId xmlns:a16="http://schemas.microsoft.com/office/drawing/2014/main" id="{FEB144F2-E2D3-A40F-56E8-D86D19687C28}"/>
                      </a:ext>
                    </a:extLst>
                  </p:cNvPr>
                  <p:cNvSpPr/>
                  <p:nvPr/>
                </p:nvSpPr>
                <p:spPr>
                  <a:xfrm>
                    <a:off x="3809219" y="5300598"/>
                    <a:ext cx="843246" cy="531776"/>
                  </a:xfrm>
                  <a:custGeom>
                    <a:avLst/>
                    <a:gdLst>
                      <a:gd name="connsiteX0" fmla="*/ 809061 w 843246"/>
                      <a:gd name="connsiteY0" fmla="*/ 531777 h 531776"/>
                      <a:gd name="connsiteX1" fmla="*/ 0 w 843246"/>
                      <a:gd name="connsiteY1" fmla="*/ 64573 h 531776"/>
                      <a:gd name="connsiteX2" fmla="*/ 37984 w 843246"/>
                      <a:gd name="connsiteY2" fmla="*/ 0 h 531776"/>
                      <a:gd name="connsiteX3" fmla="*/ 843246 w 843246"/>
                      <a:gd name="connsiteY3" fmla="*/ 467204 h 531776"/>
                      <a:gd name="connsiteX4" fmla="*/ 809061 w 843246"/>
                      <a:gd name="connsiteY4" fmla="*/ 531777 h 531776"/>
                      <a:gd name="connsiteX5" fmla="*/ 809061 w 843246"/>
                      <a:gd name="connsiteY5" fmla="*/ 531777 h 5317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3246" h="531776">
                        <a:moveTo>
                          <a:pt x="809061" y="531777"/>
                        </a:moveTo>
                        <a:lnTo>
                          <a:pt x="0" y="64573"/>
                        </a:lnTo>
                        <a:cubicBezTo>
                          <a:pt x="0" y="41782"/>
                          <a:pt x="15194" y="11395"/>
                          <a:pt x="37984" y="0"/>
                        </a:cubicBezTo>
                        <a:lnTo>
                          <a:pt x="843246" y="467204"/>
                        </a:lnTo>
                        <a:cubicBezTo>
                          <a:pt x="824254" y="478599"/>
                          <a:pt x="809061" y="508986"/>
                          <a:pt x="809061" y="531777"/>
                        </a:cubicBezTo>
                        <a:lnTo>
                          <a:pt x="809061" y="531777"/>
                        </a:lnTo>
                        <a:close/>
                      </a:path>
                    </a:pathLst>
                  </a:custGeom>
                  <a:solidFill>
                    <a:srgbClr val="262028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83" name="Freeform: Shape 1882">
                    <a:extLst>
                      <a:ext uri="{FF2B5EF4-FFF2-40B4-BE49-F238E27FC236}">
                        <a16:creationId xmlns:a16="http://schemas.microsoft.com/office/drawing/2014/main" id="{9B3CBFB5-348C-0AB2-5BB9-4BD6B545432C}"/>
                      </a:ext>
                    </a:extLst>
                  </p:cNvPr>
                  <p:cNvSpPr/>
                  <p:nvPr/>
                </p:nvSpPr>
                <p:spPr>
                  <a:xfrm>
                    <a:off x="4622078" y="5437340"/>
                    <a:ext cx="603946" cy="489994"/>
                  </a:xfrm>
                  <a:custGeom>
                    <a:avLst/>
                    <a:gdLst>
                      <a:gd name="connsiteX0" fmla="*/ 603947 w 603946"/>
                      <a:gd name="connsiteY0" fmla="*/ 0 h 489994"/>
                      <a:gd name="connsiteX1" fmla="*/ 603947 w 603946"/>
                      <a:gd name="connsiteY1" fmla="*/ 15194 h 489994"/>
                      <a:gd name="connsiteX2" fmla="*/ 34186 w 603946"/>
                      <a:gd name="connsiteY2" fmla="*/ 345655 h 489994"/>
                      <a:gd name="connsiteX3" fmla="*/ 11395 w 603946"/>
                      <a:gd name="connsiteY3" fmla="*/ 387437 h 489994"/>
                      <a:gd name="connsiteX4" fmla="*/ 11395 w 603946"/>
                      <a:gd name="connsiteY4" fmla="*/ 482398 h 489994"/>
                      <a:gd name="connsiteX5" fmla="*/ 0 w 603946"/>
                      <a:gd name="connsiteY5" fmla="*/ 489995 h 489994"/>
                      <a:gd name="connsiteX6" fmla="*/ 0 w 603946"/>
                      <a:gd name="connsiteY6" fmla="*/ 395034 h 489994"/>
                      <a:gd name="connsiteX7" fmla="*/ 37984 w 603946"/>
                      <a:gd name="connsiteY7" fmla="*/ 330461 h 489994"/>
                      <a:gd name="connsiteX8" fmla="*/ 603947 w 603946"/>
                      <a:gd name="connsiteY8" fmla="*/ 0 h 489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03946" h="489994">
                        <a:moveTo>
                          <a:pt x="603947" y="0"/>
                        </a:moveTo>
                        <a:lnTo>
                          <a:pt x="603947" y="15194"/>
                        </a:lnTo>
                        <a:lnTo>
                          <a:pt x="34186" y="345655"/>
                        </a:lnTo>
                        <a:cubicBezTo>
                          <a:pt x="18992" y="353252"/>
                          <a:pt x="11395" y="372244"/>
                          <a:pt x="11395" y="387437"/>
                        </a:cubicBezTo>
                        <a:lnTo>
                          <a:pt x="11395" y="482398"/>
                        </a:lnTo>
                        <a:lnTo>
                          <a:pt x="0" y="489995"/>
                        </a:lnTo>
                        <a:lnTo>
                          <a:pt x="0" y="395034"/>
                        </a:lnTo>
                        <a:cubicBezTo>
                          <a:pt x="0" y="372244"/>
                          <a:pt x="15194" y="341857"/>
                          <a:pt x="37984" y="330461"/>
                        </a:cubicBezTo>
                        <a:lnTo>
                          <a:pt x="60394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1884" name="Freeform: Shape 1883">
                  <a:extLst>
                    <a:ext uri="{FF2B5EF4-FFF2-40B4-BE49-F238E27FC236}">
                      <a16:creationId xmlns:a16="http://schemas.microsoft.com/office/drawing/2014/main" id="{1B96949A-D5E8-0ED9-5880-5483280375A5}"/>
                    </a:ext>
                  </a:extLst>
                </p:cNvPr>
                <p:cNvSpPr/>
                <p:nvPr/>
              </p:nvSpPr>
              <p:spPr>
                <a:xfrm>
                  <a:off x="4614481" y="5919738"/>
                  <a:ext cx="37984" cy="35515"/>
                </a:xfrm>
                <a:custGeom>
                  <a:avLst/>
                  <a:gdLst>
                    <a:gd name="connsiteX0" fmla="*/ 37984 w 37984"/>
                    <a:gd name="connsiteY0" fmla="*/ 30387 h 35515"/>
                    <a:gd name="connsiteX1" fmla="*/ 0 w 37984"/>
                    <a:gd name="connsiteY1" fmla="*/ 7597 h 35515"/>
                    <a:gd name="connsiteX2" fmla="*/ 11395 w 37984"/>
                    <a:gd name="connsiteY2" fmla="*/ 0 h 35515"/>
                    <a:gd name="connsiteX3" fmla="*/ 37984 w 37984"/>
                    <a:gd name="connsiteY3" fmla="*/ 15194 h 35515"/>
                    <a:gd name="connsiteX4" fmla="*/ 37984 w 37984"/>
                    <a:gd name="connsiteY4" fmla="*/ 30387 h 35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84" h="35515">
                      <a:moveTo>
                        <a:pt x="37984" y="30387"/>
                      </a:moveTo>
                      <a:cubicBezTo>
                        <a:pt x="18992" y="41782"/>
                        <a:pt x="0" y="34186"/>
                        <a:pt x="0" y="7597"/>
                      </a:cubicBezTo>
                      <a:lnTo>
                        <a:pt x="11395" y="0"/>
                      </a:lnTo>
                      <a:cubicBezTo>
                        <a:pt x="11395" y="15194"/>
                        <a:pt x="22791" y="22790"/>
                        <a:pt x="37984" y="15194"/>
                      </a:cubicBezTo>
                      <a:lnTo>
                        <a:pt x="37984" y="3038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1885" name="Graphic 2">
                  <a:extLst>
                    <a:ext uri="{FF2B5EF4-FFF2-40B4-BE49-F238E27FC236}">
                      <a16:creationId xmlns:a16="http://schemas.microsoft.com/office/drawing/2014/main" id="{03FE8AA3-9B3F-C1B8-0023-E4E1EF9827D6}"/>
                    </a:ext>
                  </a:extLst>
                </p:cNvPr>
                <p:cNvGrpSpPr/>
                <p:nvPr/>
              </p:nvGrpSpPr>
              <p:grpSpPr>
                <a:xfrm>
                  <a:off x="4067511" y="5528502"/>
                  <a:ext cx="246896" cy="212710"/>
                  <a:chOff x="4067511" y="5528502"/>
                  <a:chExt cx="246896" cy="212710"/>
                </a:xfrm>
                <a:solidFill>
                  <a:srgbClr val="444454"/>
                </a:solidFill>
              </p:grpSpPr>
              <p:sp>
                <p:nvSpPr>
                  <p:cNvPr id="1886" name="Freeform: Shape 1885">
                    <a:extLst>
                      <a:ext uri="{FF2B5EF4-FFF2-40B4-BE49-F238E27FC236}">
                        <a16:creationId xmlns:a16="http://schemas.microsoft.com/office/drawing/2014/main" id="{766B3A5F-1653-58C0-7F4E-C82169E59067}"/>
                      </a:ext>
                    </a:extLst>
                  </p:cNvPr>
                  <p:cNvSpPr/>
                  <p:nvPr/>
                </p:nvSpPr>
                <p:spPr>
                  <a:xfrm>
                    <a:off x="4067511" y="5528502"/>
                    <a:ext cx="45580" cy="94960"/>
                  </a:xfrm>
                  <a:custGeom>
                    <a:avLst/>
                    <a:gdLst>
                      <a:gd name="connsiteX0" fmla="*/ 45581 w 45580"/>
                      <a:gd name="connsiteY0" fmla="*/ 94960 h 94960"/>
                      <a:gd name="connsiteX1" fmla="*/ 34186 w 45580"/>
                      <a:gd name="connsiteY1" fmla="*/ 87363 h 94960"/>
                      <a:gd name="connsiteX2" fmla="*/ 11395 w 45580"/>
                      <a:gd name="connsiteY2" fmla="*/ 30387 h 94960"/>
                      <a:gd name="connsiteX3" fmla="*/ 11395 w 45580"/>
                      <a:gd name="connsiteY3" fmla="*/ 72170 h 94960"/>
                      <a:gd name="connsiteX4" fmla="*/ 0 w 45580"/>
                      <a:gd name="connsiteY4" fmla="*/ 64573 h 94960"/>
                      <a:gd name="connsiteX5" fmla="*/ 0 w 45580"/>
                      <a:gd name="connsiteY5" fmla="*/ 0 h 94960"/>
                      <a:gd name="connsiteX6" fmla="*/ 11395 w 45580"/>
                      <a:gd name="connsiteY6" fmla="*/ 7597 h 94960"/>
                      <a:gd name="connsiteX7" fmla="*/ 34186 w 45580"/>
                      <a:gd name="connsiteY7" fmla="*/ 64573 h 94960"/>
                      <a:gd name="connsiteX8" fmla="*/ 34186 w 45580"/>
                      <a:gd name="connsiteY8" fmla="*/ 22790 h 94960"/>
                      <a:gd name="connsiteX9" fmla="*/ 45581 w 45580"/>
                      <a:gd name="connsiteY9" fmla="*/ 30387 h 94960"/>
                      <a:gd name="connsiteX10" fmla="*/ 45581 w 45580"/>
                      <a:gd name="connsiteY10" fmla="*/ 94960 h 94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5580" h="94960">
                        <a:moveTo>
                          <a:pt x="45581" y="94960"/>
                        </a:moveTo>
                        <a:lnTo>
                          <a:pt x="34186" y="87363"/>
                        </a:lnTo>
                        <a:lnTo>
                          <a:pt x="11395" y="30387"/>
                        </a:lnTo>
                        <a:lnTo>
                          <a:pt x="11395" y="72170"/>
                        </a:lnTo>
                        <a:lnTo>
                          <a:pt x="0" y="64573"/>
                        </a:lnTo>
                        <a:lnTo>
                          <a:pt x="0" y="0"/>
                        </a:lnTo>
                        <a:lnTo>
                          <a:pt x="11395" y="7597"/>
                        </a:lnTo>
                        <a:lnTo>
                          <a:pt x="34186" y="64573"/>
                        </a:lnTo>
                        <a:lnTo>
                          <a:pt x="34186" y="22790"/>
                        </a:lnTo>
                        <a:lnTo>
                          <a:pt x="45581" y="30387"/>
                        </a:lnTo>
                        <a:lnTo>
                          <a:pt x="45581" y="94960"/>
                        </a:lnTo>
                        <a:close/>
                      </a:path>
                    </a:pathLst>
                  </a:custGeom>
                  <a:solidFill>
                    <a:srgbClr val="444454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87" name="Freeform: Shape 1886">
                    <a:extLst>
                      <a:ext uri="{FF2B5EF4-FFF2-40B4-BE49-F238E27FC236}">
                        <a16:creationId xmlns:a16="http://schemas.microsoft.com/office/drawing/2014/main" id="{72394B35-2EDF-8677-5DF9-FBED04C9BDAA}"/>
                      </a:ext>
                    </a:extLst>
                  </p:cNvPr>
                  <p:cNvSpPr/>
                  <p:nvPr/>
                </p:nvSpPr>
                <p:spPr>
                  <a:xfrm>
                    <a:off x="4124487" y="5574083"/>
                    <a:ext cx="45580" cy="75968"/>
                  </a:xfrm>
                  <a:custGeom>
                    <a:avLst/>
                    <a:gdLst>
                      <a:gd name="connsiteX0" fmla="*/ 45581 w 45580"/>
                      <a:gd name="connsiteY0" fmla="*/ 53178 h 75968"/>
                      <a:gd name="connsiteX1" fmla="*/ 41782 w 45580"/>
                      <a:gd name="connsiteY1" fmla="*/ 68371 h 75968"/>
                      <a:gd name="connsiteX2" fmla="*/ 34186 w 45580"/>
                      <a:gd name="connsiteY2" fmla="*/ 75968 h 75968"/>
                      <a:gd name="connsiteX3" fmla="*/ 22790 w 45580"/>
                      <a:gd name="connsiteY3" fmla="*/ 72170 h 75968"/>
                      <a:gd name="connsiteX4" fmla="*/ 11395 w 45580"/>
                      <a:gd name="connsiteY4" fmla="*/ 60774 h 75968"/>
                      <a:gd name="connsiteX5" fmla="*/ 3798 w 45580"/>
                      <a:gd name="connsiteY5" fmla="*/ 45581 h 75968"/>
                      <a:gd name="connsiteX6" fmla="*/ 0 w 45580"/>
                      <a:gd name="connsiteY6" fmla="*/ 26589 h 75968"/>
                      <a:gd name="connsiteX7" fmla="*/ 0 w 45580"/>
                      <a:gd name="connsiteY7" fmla="*/ 22790 h 75968"/>
                      <a:gd name="connsiteX8" fmla="*/ 3798 w 45580"/>
                      <a:gd name="connsiteY8" fmla="*/ 7597 h 75968"/>
                      <a:gd name="connsiteX9" fmla="*/ 11395 w 45580"/>
                      <a:gd name="connsiteY9" fmla="*/ 0 h 75968"/>
                      <a:gd name="connsiteX10" fmla="*/ 22790 w 45580"/>
                      <a:gd name="connsiteY10" fmla="*/ 3798 h 75968"/>
                      <a:gd name="connsiteX11" fmla="*/ 34186 w 45580"/>
                      <a:gd name="connsiteY11" fmla="*/ 15194 h 75968"/>
                      <a:gd name="connsiteX12" fmla="*/ 41782 w 45580"/>
                      <a:gd name="connsiteY12" fmla="*/ 30387 h 75968"/>
                      <a:gd name="connsiteX13" fmla="*/ 45581 w 45580"/>
                      <a:gd name="connsiteY13" fmla="*/ 53178 h 75968"/>
                      <a:gd name="connsiteX14" fmla="*/ 45581 w 45580"/>
                      <a:gd name="connsiteY14" fmla="*/ 53178 h 75968"/>
                      <a:gd name="connsiteX15" fmla="*/ 34186 w 45580"/>
                      <a:gd name="connsiteY15" fmla="*/ 41782 h 75968"/>
                      <a:gd name="connsiteX16" fmla="*/ 30387 w 45580"/>
                      <a:gd name="connsiteY16" fmla="*/ 22790 h 75968"/>
                      <a:gd name="connsiteX17" fmla="*/ 22790 w 45580"/>
                      <a:gd name="connsiteY17" fmla="*/ 11395 h 75968"/>
                      <a:gd name="connsiteX18" fmla="*/ 15194 w 45580"/>
                      <a:gd name="connsiteY18" fmla="*/ 11395 h 75968"/>
                      <a:gd name="connsiteX19" fmla="*/ 11395 w 45580"/>
                      <a:gd name="connsiteY19" fmla="*/ 26589 h 75968"/>
                      <a:gd name="connsiteX20" fmla="*/ 11395 w 45580"/>
                      <a:gd name="connsiteY20" fmla="*/ 30387 h 75968"/>
                      <a:gd name="connsiteX21" fmla="*/ 15194 w 45580"/>
                      <a:gd name="connsiteY21" fmla="*/ 49379 h 75968"/>
                      <a:gd name="connsiteX22" fmla="*/ 22790 w 45580"/>
                      <a:gd name="connsiteY22" fmla="*/ 60774 h 75968"/>
                      <a:gd name="connsiteX23" fmla="*/ 30387 w 45580"/>
                      <a:gd name="connsiteY23" fmla="*/ 60774 h 75968"/>
                      <a:gd name="connsiteX24" fmla="*/ 34186 w 45580"/>
                      <a:gd name="connsiteY24" fmla="*/ 41782 h 75968"/>
                      <a:gd name="connsiteX25" fmla="*/ 34186 w 45580"/>
                      <a:gd name="connsiteY25" fmla="*/ 41782 h 75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45580" h="75968">
                        <a:moveTo>
                          <a:pt x="45581" y="53178"/>
                        </a:moveTo>
                        <a:cubicBezTo>
                          <a:pt x="45581" y="60774"/>
                          <a:pt x="45581" y="64573"/>
                          <a:pt x="41782" y="68371"/>
                        </a:cubicBezTo>
                        <a:cubicBezTo>
                          <a:pt x="37984" y="72170"/>
                          <a:pt x="37984" y="75968"/>
                          <a:pt x="34186" y="75968"/>
                        </a:cubicBezTo>
                        <a:cubicBezTo>
                          <a:pt x="30387" y="75968"/>
                          <a:pt x="26589" y="75968"/>
                          <a:pt x="22790" y="72170"/>
                        </a:cubicBezTo>
                        <a:cubicBezTo>
                          <a:pt x="18992" y="68371"/>
                          <a:pt x="15194" y="64573"/>
                          <a:pt x="11395" y="60774"/>
                        </a:cubicBezTo>
                        <a:cubicBezTo>
                          <a:pt x="7597" y="56976"/>
                          <a:pt x="3798" y="49379"/>
                          <a:pt x="3798" y="45581"/>
                        </a:cubicBezTo>
                        <a:cubicBezTo>
                          <a:pt x="0" y="37984"/>
                          <a:pt x="0" y="34186"/>
                          <a:pt x="0" y="26589"/>
                        </a:cubicBezTo>
                        <a:lnTo>
                          <a:pt x="0" y="22790"/>
                        </a:lnTo>
                        <a:cubicBezTo>
                          <a:pt x="0" y="15194"/>
                          <a:pt x="0" y="11395"/>
                          <a:pt x="3798" y="7597"/>
                        </a:cubicBezTo>
                        <a:cubicBezTo>
                          <a:pt x="7597" y="3798"/>
                          <a:pt x="7597" y="0"/>
                          <a:pt x="11395" y="0"/>
                        </a:cubicBezTo>
                        <a:cubicBezTo>
                          <a:pt x="15194" y="0"/>
                          <a:pt x="18992" y="0"/>
                          <a:pt x="22790" y="3798"/>
                        </a:cubicBezTo>
                        <a:cubicBezTo>
                          <a:pt x="26589" y="7597"/>
                          <a:pt x="30387" y="11395"/>
                          <a:pt x="34186" y="15194"/>
                        </a:cubicBezTo>
                        <a:cubicBezTo>
                          <a:pt x="37984" y="18992"/>
                          <a:pt x="41782" y="26589"/>
                          <a:pt x="41782" y="30387"/>
                        </a:cubicBezTo>
                        <a:cubicBezTo>
                          <a:pt x="45581" y="37984"/>
                          <a:pt x="45581" y="41782"/>
                          <a:pt x="45581" y="53178"/>
                        </a:cubicBezTo>
                        <a:lnTo>
                          <a:pt x="45581" y="53178"/>
                        </a:lnTo>
                        <a:close/>
                        <a:moveTo>
                          <a:pt x="34186" y="41782"/>
                        </a:moveTo>
                        <a:cubicBezTo>
                          <a:pt x="34186" y="34186"/>
                          <a:pt x="34186" y="30387"/>
                          <a:pt x="30387" y="22790"/>
                        </a:cubicBezTo>
                        <a:cubicBezTo>
                          <a:pt x="26589" y="18992"/>
                          <a:pt x="26589" y="15194"/>
                          <a:pt x="22790" y="11395"/>
                        </a:cubicBezTo>
                        <a:cubicBezTo>
                          <a:pt x="18992" y="7597"/>
                          <a:pt x="15194" y="7597"/>
                          <a:pt x="15194" y="11395"/>
                        </a:cubicBezTo>
                        <a:cubicBezTo>
                          <a:pt x="11395" y="15194"/>
                          <a:pt x="11395" y="18992"/>
                          <a:pt x="11395" y="26589"/>
                        </a:cubicBezTo>
                        <a:lnTo>
                          <a:pt x="11395" y="30387"/>
                        </a:lnTo>
                        <a:cubicBezTo>
                          <a:pt x="11395" y="37984"/>
                          <a:pt x="11395" y="41782"/>
                          <a:pt x="15194" y="49379"/>
                        </a:cubicBezTo>
                        <a:cubicBezTo>
                          <a:pt x="18992" y="53178"/>
                          <a:pt x="18992" y="56976"/>
                          <a:pt x="22790" y="60774"/>
                        </a:cubicBezTo>
                        <a:cubicBezTo>
                          <a:pt x="26589" y="64573"/>
                          <a:pt x="30387" y="64573"/>
                          <a:pt x="30387" y="60774"/>
                        </a:cubicBezTo>
                        <a:cubicBezTo>
                          <a:pt x="34186" y="56976"/>
                          <a:pt x="34186" y="53178"/>
                          <a:pt x="34186" y="41782"/>
                        </a:cubicBezTo>
                        <a:lnTo>
                          <a:pt x="34186" y="41782"/>
                        </a:lnTo>
                        <a:close/>
                      </a:path>
                    </a:pathLst>
                  </a:custGeom>
                  <a:solidFill>
                    <a:srgbClr val="444454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88" name="Freeform: Shape 1887">
                    <a:extLst>
                      <a:ext uri="{FF2B5EF4-FFF2-40B4-BE49-F238E27FC236}">
                        <a16:creationId xmlns:a16="http://schemas.microsoft.com/office/drawing/2014/main" id="{B102ED70-7D05-7B10-94A8-AA41D69E0C0A}"/>
                      </a:ext>
                    </a:extLst>
                  </p:cNvPr>
                  <p:cNvSpPr/>
                  <p:nvPr/>
                </p:nvSpPr>
                <p:spPr>
                  <a:xfrm>
                    <a:off x="4173866" y="5593075"/>
                    <a:ext cx="49379" cy="83564"/>
                  </a:xfrm>
                  <a:custGeom>
                    <a:avLst/>
                    <a:gdLst>
                      <a:gd name="connsiteX0" fmla="*/ 26589 w 49379"/>
                      <a:gd name="connsiteY0" fmla="*/ 64573 h 83564"/>
                      <a:gd name="connsiteX1" fmla="*/ 37984 w 49379"/>
                      <a:gd name="connsiteY1" fmla="*/ 22790 h 83564"/>
                      <a:gd name="connsiteX2" fmla="*/ 49379 w 49379"/>
                      <a:gd name="connsiteY2" fmla="*/ 30387 h 83564"/>
                      <a:gd name="connsiteX3" fmla="*/ 30387 w 49379"/>
                      <a:gd name="connsiteY3" fmla="*/ 83565 h 83564"/>
                      <a:gd name="connsiteX4" fmla="*/ 18992 w 49379"/>
                      <a:gd name="connsiteY4" fmla="*/ 75968 h 83564"/>
                      <a:gd name="connsiteX5" fmla="*/ 0 w 49379"/>
                      <a:gd name="connsiteY5" fmla="*/ 0 h 83564"/>
                      <a:gd name="connsiteX6" fmla="*/ 11395 w 49379"/>
                      <a:gd name="connsiteY6" fmla="*/ 7597 h 83564"/>
                      <a:gd name="connsiteX7" fmla="*/ 26589 w 49379"/>
                      <a:gd name="connsiteY7" fmla="*/ 64573 h 83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9379" h="83564">
                        <a:moveTo>
                          <a:pt x="26589" y="64573"/>
                        </a:moveTo>
                        <a:lnTo>
                          <a:pt x="37984" y="22790"/>
                        </a:lnTo>
                        <a:lnTo>
                          <a:pt x="49379" y="30387"/>
                        </a:lnTo>
                        <a:lnTo>
                          <a:pt x="30387" y="83565"/>
                        </a:lnTo>
                        <a:lnTo>
                          <a:pt x="18992" y="75968"/>
                        </a:lnTo>
                        <a:lnTo>
                          <a:pt x="0" y="0"/>
                        </a:lnTo>
                        <a:lnTo>
                          <a:pt x="11395" y="7597"/>
                        </a:lnTo>
                        <a:lnTo>
                          <a:pt x="26589" y="64573"/>
                        </a:lnTo>
                        <a:close/>
                      </a:path>
                    </a:pathLst>
                  </a:custGeom>
                  <a:solidFill>
                    <a:srgbClr val="444454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89" name="Freeform: Shape 1888">
                    <a:extLst>
                      <a:ext uri="{FF2B5EF4-FFF2-40B4-BE49-F238E27FC236}">
                        <a16:creationId xmlns:a16="http://schemas.microsoft.com/office/drawing/2014/main" id="{111ECAE7-521C-C179-4C8A-E3D04CF33A59}"/>
                      </a:ext>
                    </a:extLst>
                  </p:cNvPr>
                  <p:cNvSpPr/>
                  <p:nvPr/>
                </p:nvSpPr>
                <p:spPr>
                  <a:xfrm>
                    <a:off x="4230842" y="5631059"/>
                    <a:ext cx="37984" cy="87363"/>
                  </a:xfrm>
                  <a:custGeom>
                    <a:avLst/>
                    <a:gdLst>
                      <a:gd name="connsiteX0" fmla="*/ 34186 w 37984"/>
                      <a:gd name="connsiteY0" fmla="*/ 53178 h 87363"/>
                      <a:gd name="connsiteX1" fmla="*/ 11395 w 37984"/>
                      <a:gd name="connsiteY1" fmla="*/ 41782 h 87363"/>
                      <a:gd name="connsiteX2" fmla="*/ 11395 w 37984"/>
                      <a:gd name="connsiteY2" fmla="*/ 60774 h 87363"/>
                      <a:gd name="connsiteX3" fmla="*/ 37984 w 37984"/>
                      <a:gd name="connsiteY3" fmla="*/ 75968 h 87363"/>
                      <a:gd name="connsiteX4" fmla="*/ 37984 w 37984"/>
                      <a:gd name="connsiteY4" fmla="*/ 87363 h 87363"/>
                      <a:gd name="connsiteX5" fmla="*/ 0 w 37984"/>
                      <a:gd name="connsiteY5" fmla="*/ 64573 h 87363"/>
                      <a:gd name="connsiteX6" fmla="*/ 0 w 37984"/>
                      <a:gd name="connsiteY6" fmla="*/ 0 h 87363"/>
                      <a:gd name="connsiteX7" fmla="*/ 37984 w 37984"/>
                      <a:gd name="connsiteY7" fmla="*/ 22790 h 87363"/>
                      <a:gd name="connsiteX8" fmla="*/ 37984 w 37984"/>
                      <a:gd name="connsiteY8" fmla="*/ 34186 h 87363"/>
                      <a:gd name="connsiteX9" fmla="*/ 11395 w 37984"/>
                      <a:gd name="connsiteY9" fmla="*/ 18992 h 87363"/>
                      <a:gd name="connsiteX10" fmla="*/ 11395 w 37984"/>
                      <a:gd name="connsiteY10" fmla="*/ 34186 h 87363"/>
                      <a:gd name="connsiteX11" fmla="*/ 34186 w 37984"/>
                      <a:gd name="connsiteY11" fmla="*/ 45581 h 87363"/>
                      <a:gd name="connsiteX12" fmla="*/ 34186 w 37984"/>
                      <a:gd name="connsiteY12" fmla="*/ 53178 h 87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7984" h="87363">
                        <a:moveTo>
                          <a:pt x="34186" y="53178"/>
                        </a:moveTo>
                        <a:lnTo>
                          <a:pt x="11395" y="41782"/>
                        </a:lnTo>
                        <a:lnTo>
                          <a:pt x="11395" y="60774"/>
                        </a:lnTo>
                        <a:lnTo>
                          <a:pt x="37984" y="75968"/>
                        </a:lnTo>
                        <a:lnTo>
                          <a:pt x="37984" y="87363"/>
                        </a:lnTo>
                        <a:lnTo>
                          <a:pt x="0" y="64573"/>
                        </a:lnTo>
                        <a:lnTo>
                          <a:pt x="0" y="0"/>
                        </a:lnTo>
                        <a:lnTo>
                          <a:pt x="37984" y="22790"/>
                        </a:lnTo>
                        <a:lnTo>
                          <a:pt x="37984" y="34186"/>
                        </a:lnTo>
                        <a:lnTo>
                          <a:pt x="11395" y="18992"/>
                        </a:lnTo>
                        <a:lnTo>
                          <a:pt x="11395" y="34186"/>
                        </a:lnTo>
                        <a:lnTo>
                          <a:pt x="34186" y="45581"/>
                        </a:lnTo>
                        <a:lnTo>
                          <a:pt x="34186" y="53178"/>
                        </a:lnTo>
                        <a:close/>
                      </a:path>
                    </a:pathLst>
                  </a:custGeom>
                  <a:solidFill>
                    <a:srgbClr val="444454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90" name="Freeform: Shape 1889">
                    <a:extLst>
                      <a:ext uri="{FF2B5EF4-FFF2-40B4-BE49-F238E27FC236}">
                        <a16:creationId xmlns:a16="http://schemas.microsoft.com/office/drawing/2014/main" id="{0B790264-A848-FD62-7AA1-E7C62F537DD9}"/>
                      </a:ext>
                    </a:extLst>
                  </p:cNvPr>
                  <p:cNvSpPr/>
                  <p:nvPr/>
                </p:nvSpPr>
                <p:spPr>
                  <a:xfrm>
                    <a:off x="4276423" y="5653849"/>
                    <a:ext cx="37984" cy="87363"/>
                  </a:xfrm>
                  <a:custGeom>
                    <a:avLst/>
                    <a:gdLst>
                      <a:gd name="connsiteX0" fmla="*/ 11395 w 37984"/>
                      <a:gd name="connsiteY0" fmla="*/ 60774 h 87363"/>
                      <a:gd name="connsiteX1" fmla="*/ 37984 w 37984"/>
                      <a:gd name="connsiteY1" fmla="*/ 75968 h 87363"/>
                      <a:gd name="connsiteX2" fmla="*/ 37984 w 37984"/>
                      <a:gd name="connsiteY2" fmla="*/ 87363 h 87363"/>
                      <a:gd name="connsiteX3" fmla="*/ 0 w 37984"/>
                      <a:gd name="connsiteY3" fmla="*/ 64573 h 87363"/>
                      <a:gd name="connsiteX4" fmla="*/ 0 w 37984"/>
                      <a:gd name="connsiteY4" fmla="*/ 0 h 87363"/>
                      <a:gd name="connsiteX5" fmla="*/ 11395 w 37984"/>
                      <a:gd name="connsiteY5" fmla="*/ 7597 h 87363"/>
                      <a:gd name="connsiteX6" fmla="*/ 11395 w 37984"/>
                      <a:gd name="connsiteY6" fmla="*/ 60774 h 87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984" h="87363">
                        <a:moveTo>
                          <a:pt x="11395" y="60774"/>
                        </a:moveTo>
                        <a:lnTo>
                          <a:pt x="37984" y="75968"/>
                        </a:lnTo>
                        <a:lnTo>
                          <a:pt x="37984" y="87363"/>
                        </a:lnTo>
                        <a:lnTo>
                          <a:pt x="0" y="64573"/>
                        </a:lnTo>
                        <a:lnTo>
                          <a:pt x="0" y="0"/>
                        </a:lnTo>
                        <a:lnTo>
                          <a:pt x="11395" y="7597"/>
                        </a:lnTo>
                        <a:lnTo>
                          <a:pt x="11395" y="60774"/>
                        </a:lnTo>
                        <a:close/>
                      </a:path>
                    </a:pathLst>
                  </a:custGeom>
                  <a:solidFill>
                    <a:srgbClr val="444454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</p:grpSp>
          <p:grpSp>
            <p:nvGrpSpPr>
              <p:cNvPr id="1891" name="Graphic 2">
                <a:extLst>
                  <a:ext uri="{FF2B5EF4-FFF2-40B4-BE49-F238E27FC236}">
                    <a16:creationId xmlns:a16="http://schemas.microsoft.com/office/drawing/2014/main" id="{FA622D37-F49B-0F5F-D336-B662F82AD22A}"/>
                  </a:ext>
                </a:extLst>
              </p:cNvPr>
              <p:cNvGrpSpPr/>
              <p:nvPr/>
            </p:nvGrpSpPr>
            <p:grpSpPr>
              <a:xfrm>
                <a:off x="3794025" y="4730837"/>
                <a:ext cx="1413007" cy="985116"/>
                <a:chOff x="3794025" y="4730837"/>
                <a:chExt cx="1413007" cy="985116"/>
              </a:xfrm>
            </p:grpSpPr>
            <p:grpSp>
              <p:nvGrpSpPr>
                <p:cNvPr id="1892" name="Graphic 2">
                  <a:extLst>
                    <a:ext uri="{FF2B5EF4-FFF2-40B4-BE49-F238E27FC236}">
                      <a16:creationId xmlns:a16="http://schemas.microsoft.com/office/drawing/2014/main" id="{D0677743-6498-1636-4EBC-C2D48617C1F0}"/>
                    </a:ext>
                  </a:extLst>
                </p:cNvPr>
                <p:cNvGrpSpPr/>
                <p:nvPr/>
              </p:nvGrpSpPr>
              <p:grpSpPr>
                <a:xfrm>
                  <a:off x="3794025" y="4897966"/>
                  <a:ext cx="1413007" cy="816657"/>
                  <a:chOff x="3794025" y="4897966"/>
                  <a:chExt cx="1413007" cy="816657"/>
                </a:xfrm>
              </p:grpSpPr>
              <p:sp>
                <p:nvSpPr>
                  <p:cNvPr id="1893" name="Freeform: Shape 1892">
                    <a:extLst>
                      <a:ext uri="{FF2B5EF4-FFF2-40B4-BE49-F238E27FC236}">
                        <a16:creationId xmlns:a16="http://schemas.microsoft.com/office/drawing/2014/main" id="{97DD2F22-34E8-5E46-FAD2-B10C1427E499}"/>
                      </a:ext>
                    </a:extLst>
                  </p:cNvPr>
                  <p:cNvSpPr/>
                  <p:nvPr/>
                </p:nvSpPr>
                <p:spPr>
                  <a:xfrm>
                    <a:off x="3828211" y="4897966"/>
                    <a:ext cx="1378821" cy="797665"/>
                  </a:xfrm>
                  <a:custGeom>
                    <a:avLst/>
                    <a:gdLst>
                      <a:gd name="connsiteX0" fmla="*/ 809061 w 1378821"/>
                      <a:gd name="connsiteY0" fmla="*/ 797666 h 797665"/>
                      <a:gd name="connsiteX1" fmla="*/ 0 w 1378821"/>
                      <a:gd name="connsiteY1" fmla="*/ 330462 h 797665"/>
                      <a:gd name="connsiteX2" fmla="*/ 573560 w 1378821"/>
                      <a:gd name="connsiteY2" fmla="*/ 0 h 797665"/>
                      <a:gd name="connsiteX3" fmla="*/ 1378822 w 1378821"/>
                      <a:gd name="connsiteY3" fmla="*/ 471003 h 797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78821" h="797665">
                        <a:moveTo>
                          <a:pt x="809061" y="797666"/>
                        </a:moveTo>
                        <a:lnTo>
                          <a:pt x="0" y="330462"/>
                        </a:lnTo>
                        <a:lnTo>
                          <a:pt x="573560" y="0"/>
                        </a:lnTo>
                        <a:lnTo>
                          <a:pt x="1378822" y="471003"/>
                        </a:lnTo>
                        <a:close/>
                      </a:path>
                    </a:pathLst>
                  </a:custGeom>
                  <a:solidFill>
                    <a:srgbClr val="6366A9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1894" name="Graphic 2">
                    <a:extLst>
                      <a:ext uri="{FF2B5EF4-FFF2-40B4-BE49-F238E27FC236}">
                        <a16:creationId xmlns:a16="http://schemas.microsoft.com/office/drawing/2014/main" id="{1114BF72-48F1-8BDA-631A-6F1C1B12C930}"/>
                      </a:ext>
                    </a:extLst>
                  </p:cNvPr>
                  <p:cNvGrpSpPr/>
                  <p:nvPr/>
                </p:nvGrpSpPr>
                <p:grpSpPr>
                  <a:xfrm>
                    <a:off x="3813017" y="5228428"/>
                    <a:ext cx="824254" cy="472575"/>
                    <a:chOff x="3813017" y="5228428"/>
                    <a:chExt cx="824254" cy="472575"/>
                  </a:xfrm>
                </p:grpSpPr>
                <p:sp>
                  <p:nvSpPr>
                    <p:cNvPr id="1895" name="Freeform: Shape 1894">
                      <a:extLst>
                        <a:ext uri="{FF2B5EF4-FFF2-40B4-BE49-F238E27FC236}">
                          <a16:creationId xmlns:a16="http://schemas.microsoft.com/office/drawing/2014/main" id="{E8D14500-6A49-F0E6-2AA0-B49434E4AF4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13017" y="5228428"/>
                      <a:ext cx="824254" cy="472575"/>
                    </a:xfrm>
                    <a:custGeom>
                      <a:avLst/>
                      <a:gdLst>
                        <a:gd name="connsiteX0" fmla="*/ 805262 w 824254"/>
                        <a:gd name="connsiteY0" fmla="*/ 471003 h 472575"/>
                        <a:gd name="connsiteX1" fmla="*/ 0 w 824254"/>
                        <a:gd name="connsiteY1" fmla="*/ 0 h 472575"/>
                        <a:gd name="connsiteX2" fmla="*/ 18992 w 824254"/>
                        <a:gd name="connsiteY2" fmla="*/ 0 h 472575"/>
                        <a:gd name="connsiteX3" fmla="*/ 824254 w 824254"/>
                        <a:gd name="connsiteY3" fmla="*/ 467204 h 472575"/>
                        <a:gd name="connsiteX4" fmla="*/ 805262 w 824254"/>
                        <a:gd name="connsiteY4" fmla="*/ 471003 h 4725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24254" h="472575">
                          <a:moveTo>
                            <a:pt x="805262" y="471003"/>
                          </a:moveTo>
                          <a:lnTo>
                            <a:pt x="0" y="0"/>
                          </a:lnTo>
                          <a:cubicBezTo>
                            <a:pt x="3798" y="3798"/>
                            <a:pt x="11395" y="3798"/>
                            <a:pt x="18992" y="0"/>
                          </a:cubicBezTo>
                          <a:lnTo>
                            <a:pt x="824254" y="467204"/>
                          </a:lnTo>
                          <a:cubicBezTo>
                            <a:pt x="816658" y="471003"/>
                            <a:pt x="809061" y="474801"/>
                            <a:pt x="805262" y="471003"/>
                          </a:cubicBezTo>
                          <a:close/>
                        </a:path>
                      </a:pathLst>
                    </a:custGeom>
                    <a:solidFill>
                      <a:srgbClr val="6366A9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896" name="Freeform: Shape 1895">
                      <a:extLst>
                        <a:ext uri="{FF2B5EF4-FFF2-40B4-BE49-F238E27FC236}">
                          <a16:creationId xmlns:a16="http://schemas.microsoft.com/office/drawing/2014/main" id="{8F078EE3-11BC-0B43-A95A-3D73458464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13017" y="5228428"/>
                      <a:ext cx="824254" cy="472575"/>
                    </a:xfrm>
                    <a:custGeom>
                      <a:avLst/>
                      <a:gdLst>
                        <a:gd name="connsiteX0" fmla="*/ 805262 w 824254"/>
                        <a:gd name="connsiteY0" fmla="*/ 471003 h 472575"/>
                        <a:gd name="connsiteX1" fmla="*/ 0 w 824254"/>
                        <a:gd name="connsiteY1" fmla="*/ 0 h 472575"/>
                        <a:gd name="connsiteX2" fmla="*/ 18992 w 824254"/>
                        <a:gd name="connsiteY2" fmla="*/ 0 h 472575"/>
                        <a:gd name="connsiteX3" fmla="*/ 824254 w 824254"/>
                        <a:gd name="connsiteY3" fmla="*/ 467204 h 472575"/>
                        <a:gd name="connsiteX4" fmla="*/ 805262 w 824254"/>
                        <a:gd name="connsiteY4" fmla="*/ 471003 h 472575"/>
                        <a:gd name="connsiteX5" fmla="*/ 805262 w 824254"/>
                        <a:gd name="connsiteY5" fmla="*/ 471003 h 4725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24254" h="472575">
                          <a:moveTo>
                            <a:pt x="805262" y="471003"/>
                          </a:moveTo>
                          <a:lnTo>
                            <a:pt x="0" y="0"/>
                          </a:lnTo>
                          <a:cubicBezTo>
                            <a:pt x="3798" y="3798"/>
                            <a:pt x="11395" y="3798"/>
                            <a:pt x="18992" y="0"/>
                          </a:cubicBezTo>
                          <a:lnTo>
                            <a:pt x="824254" y="467204"/>
                          </a:lnTo>
                          <a:cubicBezTo>
                            <a:pt x="816658" y="471003"/>
                            <a:pt x="809061" y="474801"/>
                            <a:pt x="805262" y="471003"/>
                          </a:cubicBezTo>
                          <a:lnTo>
                            <a:pt x="805262" y="471003"/>
                          </a:lnTo>
                          <a:close/>
                        </a:path>
                      </a:pathLst>
                    </a:custGeom>
                    <a:solidFill>
                      <a:srgbClr val="6366A9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1897" name="Graphic 2">
                    <a:extLst>
                      <a:ext uri="{FF2B5EF4-FFF2-40B4-BE49-F238E27FC236}">
                        <a16:creationId xmlns:a16="http://schemas.microsoft.com/office/drawing/2014/main" id="{0D540F22-3A0C-5A67-C476-F3868AD15374}"/>
                      </a:ext>
                    </a:extLst>
                  </p:cNvPr>
                  <p:cNvGrpSpPr/>
                  <p:nvPr/>
                </p:nvGrpSpPr>
                <p:grpSpPr>
                  <a:xfrm>
                    <a:off x="3794025" y="5220831"/>
                    <a:ext cx="816657" cy="493792"/>
                    <a:chOff x="3794025" y="5220831"/>
                    <a:chExt cx="816657" cy="493792"/>
                  </a:xfrm>
                </p:grpSpPr>
                <p:sp>
                  <p:nvSpPr>
                    <p:cNvPr id="1898" name="Freeform: Shape 1897">
                      <a:extLst>
                        <a:ext uri="{FF2B5EF4-FFF2-40B4-BE49-F238E27FC236}">
                          <a16:creationId xmlns:a16="http://schemas.microsoft.com/office/drawing/2014/main" id="{033CCA9D-1108-A20E-30DE-09CBE418C3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94025" y="5220831"/>
                      <a:ext cx="816657" cy="493792"/>
                    </a:xfrm>
                    <a:custGeom>
                      <a:avLst/>
                      <a:gdLst>
                        <a:gd name="connsiteX0" fmla="*/ 816658 w 816657"/>
                        <a:gd name="connsiteY0" fmla="*/ 493793 h 493792"/>
                        <a:gd name="connsiteX1" fmla="*/ 11395 w 816657"/>
                        <a:gd name="connsiteY1" fmla="*/ 22791 h 493792"/>
                        <a:gd name="connsiteX2" fmla="*/ 0 w 816657"/>
                        <a:gd name="connsiteY2" fmla="*/ 0 h 493792"/>
                        <a:gd name="connsiteX3" fmla="*/ 805262 w 816657"/>
                        <a:gd name="connsiteY3" fmla="*/ 467204 h 493792"/>
                        <a:gd name="connsiteX4" fmla="*/ 816658 w 816657"/>
                        <a:gd name="connsiteY4" fmla="*/ 493793 h 4937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16657" h="493792">
                          <a:moveTo>
                            <a:pt x="816658" y="493793"/>
                          </a:moveTo>
                          <a:lnTo>
                            <a:pt x="11395" y="22791"/>
                          </a:lnTo>
                          <a:cubicBezTo>
                            <a:pt x="3798" y="18992"/>
                            <a:pt x="0" y="11395"/>
                            <a:pt x="0" y="0"/>
                          </a:cubicBezTo>
                          <a:lnTo>
                            <a:pt x="805262" y="467204"/>
                          </a:lnTo>
                          <a:cubicBezTo>
                            <a:pt x="805262" y="482398"/>
                            <a:pt x="809061" y="489995"/>
                            <a:pt x="816658" y="493793"/>
                          </a:cubicBezTo>
                          <a:close/>
                        </a:path>
                      </a:pathLst>
                    </a:custGeom>
                    <a:solidFill>
                      <a:srgbClr val="6366A9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899" name="Freeform: Shape 1898">
                      <a:extLst>
                        <a:ext uri="{FF2B5EF4-FFF2-40B4-BE49-F238E27FC236}">
                          <a16:creationId xmlns:a16="http://schemas.microsoft.com/office/drawing/2014/main" id="{DE4B1531-44F7-9493-481E-A4B097D1DB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94025" y="5220831"/>
                      <a:ext cx="816657" cy="493792"/>
                    </a:xfrm>
                    <a:custGeom>
                      <a:avLst/>
                      <a:gdLst>
                        <a:gd name="connsiteX0" fmla="*/ 816658 w 816657"/>
                        <a:gd name="connsiteY0" fmla="*/ 493793 h 493792"/>
                        <a:gd name="connsiteX1" fmla="*/ 11395 w 816657"/>
                        <a:gd name="connsiteY1" fmla="*/ 22791 h 493792"/>
                        <a:gd name="connsiteX2" fmla="*/ 0 w 816657"/>
                        <a:gd name="connsiteY2" fmla="*/ 0 h 493792"/>
                        <a:gd name="connsiteX3" fmla="*/ 805262 w 816657"/>
                        <a:gd name="connsiteY3" fmla="*/ 467204 h 493792"/>
                        <a:gd name="connsiteX4" fmla="*/ 816658 w 816657"/>
                        <a:gd name="connsiteY4" fmla="*/ 493793 h 493792"/>
                        <a:gd name="connsiteX5" fmla="*/ 816658 w 816657"/>
                        <a:gd name="connsiteY5" fmla="*/ 493793 h 4937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16657" h="493792">
                          <a:moveTo>
                            <a:pt x="816658" y="493793"/>
                          </a:moveTo>
                          <a:lnTo>
                            <a:pt x="11395" y="22791"/>
                          </a:lnTo>
                          <a:cubicBezTo>
                            <a:pt x="3798" y="18992"/>
                            <a:pt x="0" y="11395"/>
                            <a:pt x="0" y="0"/>
                          </a:cubicBezTo>
                          <a:lnTo>
                            <a:pt x="805262" y="467204"/>
                          </a:lnTo>
                          <a:cubicBezTo>
                            <a:pt x="805262" y="482398"/>
                            <a:pt x="809061" y="489995"/>
                            <a:pt x="816658" y="493793"/>
                          </a:cubicBezTo>
                          <a:lnTo>
                            <a:pt x="816658" y="493793"/>
                          </a:lnTo>
                          <a:close/>
                        </a:path>
                      </a:pathLst>
                    </a:custGeom>
                    <a:solidFill>
                      <a:srgbClr val="6366A9"/>
                    </a:solidFill>
                    <a:ln w="3793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sp>
                <p:nvSpPr>
                  <p:cNvPr id="1900" name="Freeform: Shape 1899">
                    <a:extLst>
                      <a:ext uri="{FF2B5EF4-FFF2-40B4-BE49-F238E27FC236}">
                        <a16:creationId xmlns:a16="http://schemas.microsoft.com/office/drawing/2014/main" id="{58295F77-A8BA-B91C-C281-B68F9516CD7C}"/>
                      </a:ext>
                    </a:extLst>
                  </p:cNvPr>
                  <p:cNvSpPr/>
                  <p:nvPr/>
                </p:nvSpPr>
                <p:spPr>
                  <a:xfrm>
                    <a:off x="3794025" y="5213234"/>
                    <a:ext cx="816657" cy="478599"/>
                  </a:xfrm>
                  <a:custGeom>
                    <a:avLst/>
                    <a:gdLst>
                      <a:gd name="connsiteX0" fmla="*/ 805262 w 816657"/>
                      <a:gd name="connsiteY0" fmla="*/ 478599 h 478599"/>
                      <a:gd name="connsiteX1" fmla="*/ 0 w 816657"/>
                      <a:gd name="connsiteY1" fmla="*/ 7597 h 478599"/>
                      <a:gd name="connsiteX2" fmla="*/ 11395 w 816657"/>
                      <a:gd name="connsiteY2" fmla="*/ 0 h 478599"/>
                      <a:gd name="connsiteX3" fmla="*/ 816658 w 816657"/>
                      <a:gd name="connsiteY3" fmla="*/ 471003 h 478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6657" h="478599">
                        <a:moveTo>
                          <a:pt x="805262" y="478599"/>
                        </a:moveTo>
                        <a:lnTo>
                          <a:pt x="0" y="7597"/>
                        </a:lnTo>
                        <a:lnTo>
                          <a:pt x="11395" y="0"/>
                        </a:lnTo>
                        <a:lnTo>
                          <a:pt x="816658" y="471003"/>
                        </a:lnTo>
                        <a:close/>
                      </a:path>
                    </a:pathLst>
                  </a:custGeom>
                  <a:solidFill>
                    <a:srgbClr val="6366A9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01" name="Freeform: Shape 1900">
                    <a:extLst>
                      <a:ext uri="{FF2B5EF4-FFF2-40B4-BE49-F238E27FC236}">
                        <a16:creationId xmlns:a16="http://schemas.microsoft.com/office/drawing/2014/main" id="{A0E368BB-6C08-A777-5AFC-86040684BEA5}"/>
                      </a:ext>
                    </a:extLst>
                  </p:cNvPr>
                  <p:cNvSpPr/>
                  <p:nvPr/>
                </p:nvSpPr>
                <p:spPr>
                  <a:xfrm>
                    <a:off x="4637272" y="5368969"/>
                    <a:ext cx="569761" cy="341856"/>
                  </a:xfrm>
                  <a:custGeom>
                    <a:avLst/>
                    <a:gdLst>
                      <a:gd name="connsiteX0" fmla="*/ 0 w 569761"/>
                      <a:gd name="connsiteY0" fmla="*/ 326663 h 341856"/>
                      <a:gd name="connsiteX1" fmla="*/ 569761 w 569761"/>
                      <a:gd name="connsiteY1" fmla="*/ 0 h 341856"/>
                      <a:gd name="connsiteX2" fmla="*/ 569761 w 569761"/>
                      <a:gd name="connsiteY2" fmla="*/ 11395 h 341856"/>
                      <a:gd name="connsiteX3" fmla="*/ 0 w 569761"/>
                      <a:gd name="connsiteY3" fmla="*/ 341857 h 3418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9761" h="341856">
                        <a:moveTo>
                          <a:pt x="0" y="326663"/>
                        </a:moveTo>
                        <a:lnTo>
                          <a:pt x="569761" y="0"/>
                        </a:lnTo>
                        <a:lnTo>
                          <a:pt x="569761" y="11395"/>
                        </a:lnTo>
                        <a:lnTo>
                          <a:pt x="0" y="341857"/>
                        </a:lnTo>
                        <a:close/>
                      </a:path>
                    </a:pathLst>
                  </a:custGeom>
                  <a:solidFill>
                    <a:srgbClr val="484A8A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1902" name="Freeform: Shape 1901">
                  <a:extLst>
                    <a:ext uri="{FF2B5EF4-FFF2-40B4-BE49-F238E27FC236}">
                      <a16:creationId xmlns:a16="http://schemas.microsoft.com/office/drawing/2014/main" id="{B44DF65B-2BD9-AE98-7EAD-4D9C08734035}"/>
                    </a:ext>
                  </a:extLst>
                </p:cNvPr>
                <p:cNvSpPr/>
                <p:nvPr/>
              </p:nvSpPr>
              <p:spPr>
                <a:xfrm>
                  <a:off x="4603086" y="5232226"/>
                  <a:ext cx="554567" cy="455808"/>
                </a:xfrm>
                <a:custGeom>
                  <a:avLst/>
                  <a:gdLst>
                    <a:gd name="connsiteX0" fmla="*/ 0 w 554567"/>
                    <a:gd name="connsiteY0" fmla="*/ 455809 h 455808"/>
                    <a:gd name="connsiteX1" fmla="*/ 554567 w 554567"/>
                    <a:gd name="connsiteY1" fmla="*/ 136743 h 455808"/>
                    <a:gd name="connsiteX2" fmla="*/ 554567 w 554567"/>
                    <a:gd name="connsiteY2" fmla="*/ 0 h 455808"/>
                    <a:gd name="connsiteX3" fmla="*/ 0 w 554567"/>
                    <a:gd name="connsiteY3" fmla="*/ 319066 h 455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4567" h="455808">
                      <a:moveTo>
                        <a:pt x="0" y="455809"/>
                      </a:moveTo>
                      <a:lnTo>
                        <a:pt x="554567" y="136743"/>
                      </a:lnTo>
                      <a:lnTo>
                        <a:pt x="554567" y="0"/>
                      </a:lnTo>
                      <a:lnTo>
                        <a:pt x="0" y="319066"/>
                      </a:lnTo>
                      <a:close/>
                    </a:path>
                  </a:pathLst>
                </a:custGeom>
                <a:solidFill>
                  <a:srgbClr val="F9F9F9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1903" name="Graphic 2">
                  <a:extLst>
                    <a:ext uri="{FF2B5EF4-FFF2-40B4-BE49-F238E27FC236}">
                      <a16:creationId xmlns:a16="http://schemas.microsoft.com/office/drawing/2014/main" id="{1CC926CF-5856-8C5E-174E-0673901F5578}"/>
                    </a:ext>
                  </a:extLst>
                </p:cNvPr>
                <p:cNvGrpSpPr/>
                <p:nvPr/>
              </p:nvGrpSpPr>
              <p:grpSpPr>
                <a:xfrm>
                  <a:off x="3794025" y="4730837"/>
                  <a:ext cx="1413007" cy="960996"/>
                  <a:chOff x="3794025" y="4730837"/>
                  <a:chExt cx="1413007" cy="960996"/>
                </a:xfrm>
              </p:grpSpPr>
              <p:sp>
                <p:nvSpPr>
                  <p:cNvPr id="1904" name="Freeform: Shape 1903">
                    <a:extLst>
                      <a:ext uri="{FF2B5EF4-FFF2-40B4-BE49-F238E27FC236}">
                        <a16:creationId xmlns:a16="http://schemas.microsoft.com/office/drawing/2014/main" id="{64CBAD70-01D4-6672-FA38-F46E2A0D2D4E}"/>
                      </a:ext>
                    </a:extLst>
                  </p:cNvPr>
                  <p:cNvSpPr/>
                  <p:nvPr/>
                </p:nvSpPr>
                <p:spPr>
                  <a:xfrm>
                    <a:off x="3794025" y="5125871"/>
                    <a:ext cx="805262" cy="565962"/>
                  </a:xfrm>
                  <a:custGeom>
                    <a:avLst/>
                    <a:gdLst>
                      <a:gd name="connsiteX0" fmla="*/ 805262 w 805262"/>
                      <a:gd name="connsiteY0" fmla="*/ 565963 h 565962"/>
                      <a:gd name="connsiteX1" fmla="*/ 0 w 805262"/>
                      <a:gd name="connsiteY1" fmla="*/ 94960 h 565962"/>
                      <a:gd name="connsiteX2" fmla="*/ 0 w 805262"/>
                      <a:gd name="connsiteY2" fmla="*/ 0 h 565962"/>
                      <a:gd name="connsiteX3" fmla="*/ 805262 w 805262"/>
                      <a:gd name="connsiteY3" fmla="*/ 467204 h 565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5262" h="565962">
                        <a:moveTo>
                          <a:pt x="805262" y="565963"/>
                        </a:moveTo>
                        <a:lnTo>
                          <a:pt x="0" y="94960"/>
                        </a:lnTo>
                        <a:lnTo>
                          <a:pt x="0" y="0"/>
                        </a:lnTo>
                        <a:lnTo>
                          <a:pt x="805262" y="467204"/>
                        </a:lnTo>
                        <a:close/>
                      </a:path>
                    </a:pathLst>
                  </a:custGeom>
                  <a:solidFill>
                    <a:srgbClr val="6366A9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05" name="Freeform: Shape 1904">
                    <a:extLst>
                      <a:ext uri="{FF2B5EF4-FFF2-40B4-BE49-F238E27FC236}">
                        <a16:creationId xmlns:a16="http://schemas.microsoft.com/office/drawing/2014/main" id="{C79FDF60-E8E9-2DE3-BA09-DE08D750A7B6}"/>
                      </a:ext>
                    </a:extLst>
                  </p:cNvPr>
                  <p:cNvSpPr/>
                  <p:nvPr/>
                </p:nvSpPr>
                <p:spPr>
                  <a:xfrm>
                    <a:off x="3828211" y="4730837"/>
                    <a:ext cx="1378821" cy="801463"/>
                  </a:xfrm>
                  <a:custGeom>
                    <a:avLst/>
                    <a:gdLst>
                      <a:gd name="connsiteX0" fmla="*/ 0 w 1378821"/>
                      <a:gd name="connsiteY0" fmla="*/ 330461 h 801463"/>
                      <a:gd name="connsiteX1" fmla="*/ 809061 w 1378821"/>
                      <a:gd name="connsiteY1" fmla="*/ 801464 h 801463"/>
                      <a:gd name="connsiteX2" fmla="*/ 873634 w 1378821"/>
                      <a:gd name="connsiteY2" fmla="*/ 759681 h 801463"/>
                      <a:gd name="connsiteX3" fmla="*/ 1128127 w 1378821"/>
                      <a:gd name="connsiteY3" fmla="*/ 615342 h 801463"/>
                      <a:gd name="connsiteX4" fmla="*/ 1378822 w 1378821"/>
                      <a:gd name="connsiteY4" fmla="*/ 471002 h 801463"/>
                      <a:gd name="connsiteX5" fmla="*/ 573560 w 1378821"/>
                      <a:gd name="connsiteY5" fmla="*/ 0 h 801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78821" h="801463">
                        <a:moveTo>
                          <a:pt x="0" y="330461"/>
                        </a:moveTo>
                        <a:lnTo>
                          <a:pt x="809061" y="801464"/>
                        </a:lnTo>
                        <a:lnTo>
                          <a:pt x="873634" y="759681"/>
                        </a:lnTo>
                        <a:lnTo>
                          <a:pt x="1128127" y="615342"/>
                        </a:lnTo>
                        <a:lnTo>
                          <a:pt x="1378822" y="471002"/>
                        </a:lnTo>
                        <a:lnTo>
                          <a:pt x="573560" y="0"/>
                        </a:lnTo>
                        <a:close/>
                      </a:path>
                    </a:pathLst>
                  </a:custGeom>
                  <a:solidFill>
                    <a:srgbClr val="7579B6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06" name="Freeform: Shape 1905">
                    <a:extLst>
                      <a:ext uri="{FF2B5EF4-FFF2-40B4-BE49-F238E27FC236}">
                        <a16:creationId xmlns:a16="http://schemas.microsoft.com/office/drawing/2014/main" id="{B3688198-807E-149F-29AB-EE551C632C63}"/>
                      </a:ext>
                    </a:extLst>
                  </p:cNvPr>
                  <p:cNvSpPr/>
                  <p:nvPr/>
                </p:nvSpPr>
                <p:spPr>
                  <a:xfrm>
                    <a:off x="3794025" y="5061298"/>
                    <a:ext cx="843246" cy="531776"/>
                  </a:xfrm>
                  <a:custGeom>
                    <a:avLst/>
                    <a:gdLst>
                      <a:gd name="connsiteX0" fmla="*/ 805262 w 843246"/>
                      <a:gd name="connsiteY0" fmla="*/ 531777 h 531776"/>
                      <a:gd name="connsiteX1" fmla="*/ 0 w 843246"/>
                      <a:gd name="connsiteY1" fmla="*/ 64573 h 531776"/>
                      <a:gd name="connsiteX2" fmla="*/ 37984 w 843246"/>
                      <a:gd name="connsiteY2" fmla="*/ 0 h 531776"/>
                      <a:gd name="connsiteX3" fmla="*/ 843246 w 843246"/>
                      <a:gd name="connsiteY3" fmla="*/ 467204 h 531776"/>
                      <a:gd name="connsiteX4" fmla="*/ 805262 w 843246"/>
                      <a:gd name="connsiteY4" fmla="*/ 531777 h 531776"/>
                      <a:gd name="connsiteX5" fmla="*/ 805262 w 843246"/>
                      <a:gd name="connsiteY5" fmla="*/ 531777 h 5317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3246" h="531776">
                        <a:moveTo>
                          <a:pt x="805262" y="531777"/>
                        </a:moveTo>
                        <a:lnTo>
                          <a:pt x="0" y="64573"/>
                        </a:lnTo>
                        <a:cubicBezTo>
                          <a:pt x="0" y="41782"/>
                          <a:pt x="15194" y="11395"/>
                          <a:pt x="37984" y="0"/>
                        </a:cubicBezTo>
                        <a:lnTo>
                          <a:pt x="843246" y="467204"/>
                        </a:lnTo>
                        <a:cubicBezTo>
                          <a:pt x="820456" y="482398"/>
                          <a:pt x="805262" y="508987"/>
                          <a:pt x="805262" y="531777"/>
                        </a:cubicBezTo>
                        <a:lnTo>
                          <a:pt x="805262" y="531777"/>
                        </a:lnTo>
                        <a:close/>
                      </a:path>
                    </a:pathLst>
                  </a:custGeom>
                  <a:solidFill>
                    <a:srgbClr val="676BAC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07" name="Freeform: Shape 1906">
                    <a:extLst>
                      <a:ext uri="{FF2B5EF4-FFF2-40B4-BE49-F238E27FC236}">
                        <a16:creationId xmlns:a16="http://schemas.microsoft.com/office/drawing/2014/main" id="{C8116DD7-13BF-7A1D-B0BA-3BFE0517156C}"/>
                      </a:ext>
                    </a:extLst>
                  </p:cNvPr>
                  <p:cNvSpPr/>
                  <p:nvPr/>
                </p:nvSpPr>
                <p:spPr>
                  <a:xfrm>
                    <a:off x="4603086" y="5201839"/>
                    <a:ext cx="603946" cy="489994"/>
                  </a:xfrm>
                  <a:custGeom>
                    <a:avLst/>
                    <a:gdLst>
                      <a:gd name="connsiteX0" fmla="*/ 603947 w 603946"/>
                      <a:gd name="connsiteY0" fmla="*/ 0 h 489994"/>
                      <a:gd name="connsiteX1" fmla="*/ 603947 w 603946"/>
                      <a:gd name="connsiteY1" fmla="*/ 15194 h 489994"/>
                      <a:gd name="connsiteX2" fmla="*/ 34186 w 603946"/>
                      <a:gd name="connsiteY2" fmla="*/ 345655 h 489994"/>
                      <a:gd name="connsiteX3" fmla="*/ 11395 w 603946"/>
                      <a:gd name="connsiteY3" fmla="*/ 387438 h 489994"/>
                      <a:gd name="connsiteX4" fmla="*/ 11395 w 603946"/>
                      <a:gd name="connsiteY4" fmla="*/ 482398 h 489994"/>
                      <a:gd name="connsiteX5" fmla="*/ 0 w 603946"/>
                      <a:gd name="connsiteY5" fmla="*/ 489995 h 489994"/>
                      <a:gd name="connsiteX6" fmla="*/ 0 w 603946"/>
                      <a:gd name="connsiteY6" fmla="*/ 395034 h 489994"/>
                      <a:gd name="connsiteX7" fmla="*/ 37984 w 603946"/>
                      <a:gd name="connsiteY7" fmla="*/ 330462 h 489994"/>
                      <a:gd name="connsiteX8" fmla="*/ 603947 w 603946"/>
                      <a:gd name="connsiteY8" fmla="*/ 0 h 489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03946" h="489994">
                        <a:moveTo>
                          <a:pt x="603947" y="0"/>
                        </a:moveTo>
                        <a:lnTo>
                          <a:pt x="603947" y="15194"/>
                        </a:lnTo>
                        <a:lnTo>
                          <a:pt x="34186" y="345655"/>
                        </a:lnTo>
                        <a:cubicBezTo>
                          <a:pt x="18992" y="353252"/>
                          <a:pt x="11395" y="372244"/>
                          <a:pt x="11395" y="387438"/>
                        </a:cubicBezTo>
                        <a:lnTo>
                          <a:pt x="11395" y="482398"/>
                        </a:lnTo>
                        <a:lnTo>
                          <a:pt x="0" y="489995"/>
                        </a:lnTo>
                        <a:lnTo>
                          <a:pt x="0" y="395034"/>
                        </a:lnTo>
                        <a:cubicBezTo>
                          <a:pt x="0" y="372244"/>
                          <a:pt x="15194" y="341857"/>
                          <a:pt x="37984" y="330462"/>
                        </a:cubicBezTo>
                        <a:lnTo>
                          <a:pt x="603947" y="0"/>
                        </a:lnTo>
                        <a:close/>
                      </a:path>
                    </a:pathLst>
                  </a:custGeom>
                  <a:solidFill>
                    <a:srgbClr val="484A8A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1908" name="Freeform: Shape 1907">
                  <a:extLst>
                    <a:ext uri="{FF2B5EF4-FFF2-40B4-BE49-F238E27FC236}">
                      <a16:creationId xmlns:a16="http://schemas.microsoft.com/office/drawing/2014/main" id="{A9AD5905-B248-2C0C-EC4F-87DB75ADC0E2}"/>
                    </a:ext>
                  </a:extLst>
                </p:cNvPr>
                <p:cNvSpPr/>
                <p:nvPr/>
              </p:nvSpPr>
              <p:spPr>
                <a:xfrm>
                  <a:off x="4599288" y="5680438"/>
                  <a:ext cx="37984" cy="35514"/>
                </a:xfrm>
                <a:custGeom>
                  <a:avLst/>
                  <a:gdLst>
                    <a:gd name="connsiteX0" fmla="*/ 37984 w 37984"/>
                    <a:gd name="connsiteY0" fmla="*/ 30387 h 35514"/>
                    <a:gd name="connsiteX1" fmla="*/ 0 w 37984"/>
                    <a:gd name="connsiteY1" fmla="*/ 7597 h 35514"/>
                    <a:gd name="connsiteX2" fmla="*/ 11395 w 37984"/>
                    <a:gd name="connsiteY2" fmla="*/ 0 h 35514"/>
                    <a:gd name="connsiteX3" fmla="*/ 37984 w 37984"/>
                    <a:gd name="connsiteY3" fmla="*/ 15193 h 35514"/>
                    <a:gd name="connsiteX4" fmla="*/ 37984 w 37984"/>
                    <a:gd name="connsiteY4" fmla="*/ 30387 h 35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84" h="35514">
                      <a:moveTo>
                        <a:pt x="37984" y="30387"/>
                      </a:moveTo>
                      <a:cubicBezTo>
                        <a:pt x="18992" y="41782"/>
                        <a:pt x="0" y="34185"/>
                        <a:pt x="0" y="7597"/>
                      </a:cubicBezTo>
                      <a:lnTo>
                        <a:pt x="11395" y="0"/>
                      </a:lnTo>
                      <a:cubicBezTo>
                        <a:pt x="11395" y="15193"/>
                        <a:pt x="22790" y="22790"/>
                        <a:pt x="37984" y="15193"/>
                      </a:cubicBezTo>
                      <a:lnTo>
                        <a:pt x="37984" y="30387"/>
                      </a:lnTo>
                      <a:close/>
                    </a:path>
                  </a:pathLst>
                </a:custGeom>
                <a:solidFill>
                  <a:srgbClr val="484A8A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09" name="Freeform: Shape 1908">
                  <a:extLst>
                    <a:ext uri="{FF2B5EF4-FFF2-40B4-BE49-F238E27FC236}">
                      <a16:creationId xmlns:a16="http://schemas.microsoft.com/office/drawing/2014/main" id="{B1FD154A-45E8-6A0B-C592-17DBD6330DCD}"/>
                    </a:ext>
                  </a:extLst>
                </p:cNvPr>
                <p:cNvSpPr/>
                <p:nvPr/>
              </p:nvSpPr>
              <p:spPr>
                <a:xfrm>
                  <a:off x="3991542" y="4821998"/>
                  <a:ext cx="641930" cy="368445"/>
                </a:xfrm>
                <a:custGeom>
                  <a:avLst/>
                  <a:gdLst>
                    <a:gd name="connsiteX0" fmla="*/ 641931 w 641930"/>
                    <a:gd name="connsiteY0" fmla="*/ 106356 h 368445"/>
                    <a:gd name="connsiteX1" fmla="*/ 186122 w 641930"/>
                    <a:gd name="connsiteY1" fmla="*/ 368446 h 368445"/>
                    <a:gd name="connsiteX2" fmla="*/ 0 w 641930"/>
                    <a:gd name="connsiteY2" fmla="*/ 262090 h 368445"/>
                    <a:gd name="connsiteX3" fmla="*/ 455809 w 641930"/>
                    <a:gd name="connsiteY3" fmla="*/ 0 h 368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1930" h="368445">
                      <a:moveTo>
                        <a:pt x="641931" y="106356"/>
                      </a:moveTo>
                      <a:lnTo>
                        <a:pt x="186122" y="368446"/>
                      </a:lnTo>
                      <a:lnTo>
                        <a:pt x="0" y="262090"/>
                      </a:lnTo>
                      <a:lnTo>
                        <a:pt x="455809" y="0"/>
                      </a:lnTo>
                      <a:close/>
                    </a:path>
                  </a:pathLst>
                </a:custGeom>
                <a:solidFill>
                  <a:srgbClr val="6366A9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1910" name="Graphic 2">
                  <a:extLst>
                    <a:ext uri="{FF2B5EF4-FFF2-40B4-BE49-F238E27FC236}">
                      <a16:creationId xmlns:a16="http://schemas.microsoft.com/office/drawing/2014/main" id="{D8A011F8-5A36-12F9-7E61-9B3351150F85}"/>
                    </a:ext>
                  </a:extLst>
                </p:cNvPr>
                <p:cNvGrpSpPr/>
                <p:nvPr/>
              </p:nvGrpSpPr>
              <p:grpSpPr>
                <a:xfrm>
                  <a:off x="4094099" y="4878974"/>
                  <a:ext cx="439088" cy="250695"/>
                  <a:chOff x="4094099" y="4878974"/>
                  <a:chExt cx="439088" cy="250695"/>
                </a:xfrm>
                <a:solidFill>
                  <a:srgbClr val="7579B6"/>
                </a:solidFill>
              </p:grpSpPr>
              <p:sp>
                <p:nvSpPr>
                  <p:cNvPr id="1911" name="Freeform: Shape 1910">
                    <a:extLst>
                      <a:ext uri="{FF2B5EF4-FFF2-40B4-BE49-F238E27FC236}">
                        <a16:creationId xmlns:a16="http://schemas.microsoft.com/office/drawing/2014/main" id="{32BBAD6C-D393-9255-4049-7EB12A1CDE5F}"/>
                      </a:ext>
                    </a:extLst>
                  </p:cNvPr>
                  <p:cNvSpPr/>
                  <p:nvPr/>
                </p:nvSpPr>
                <p:spPr>
                  <a:xfrm>
                    <a:off x="4094099" y="5049902"/>
                    <a:ext cx="110153" cy="79766"/>
                  </a:xfrm>
                  <a:custGeom>
                    <a:avLst/>
                    <a:gdLst>
                      <a:gd name="connsiteX0" fmla="*/ 75968 w 110153"/>
                      <a:gd name="connsiteY0" fmla="*/ 49379 h 79766"/>
                      <a:gd name="connsiteX1" fmla="*/ 106355 w 110153"/>
                      <a:gd name="connsiteY1" fmla="*/ 68371 h 79766"/>
                      <a:gd name="connsiteX2" fmla="*/ 87363 w 110153"/>
                      <a:gd name="connsiteY2" fmla="*/ 79767 h 79766"/>
                      <a:gd name="connsiteX3" fmla="*/ 0 w 110153"/>
                      <a:gd name="connsiteY3" fmla="*/ 26589 h 79766"/>
                      <a:gd name="connsiteX4" fmla="*/ 34186 w 110153"/>
                      <a:gd name="connsiteY4" fmla="*/ 7597 h 79766"/>
                      <a:gd name="connsiteX5" fmla="*/ 56976 w 110153"/>
                      <a:gd name="connsiteY5" fmla="*/ 0 h 79766"/>
                      <a:gd name="connsiteX6" fmla="*/ 79767 w 110153"/>
                      <a:gd name="connsiteY6" fmla="*/ 0 h 79766"/>
                      <a:gd name="connsiteX7" fmla="*/ 98759 w 110153"/>
                      <a:gd name="connsiteY7" fmla="*/ 7597 h 79766"/>
                      <a:gd name="connsiteX8" fmla="*/ 110154 w 110153"/>
                      <a:gd name="connsiteY8" fmla="*/ 22791 h 79766"/>
                      <a:gd name="connsiteX9" fmla="*/ 91162 w 110153"/>
                      <a:gd name="connsiteY9" fmla="*/ 41783 h 79766"/>
                      <a:gd name="connsiteX10" fmla="*/ 75968 w 110153"/>
                      <a:gd name="connsiteY10" fmla="*/ 49379 h 79766"/>
                      <a:gd name="connsiteX11" fmla="*/ 60775 w 110153"/>
                      <a:gd name="connsiteY11" fmla="*/ 37984 h 79766"/>
                      <a:gd name="connsiteX12" fmla="*/ 75968 w 110153"/>
                      <a:gd name="connsiteY12" fmla="*/ 30387 h 79766"/>
                      <a:gd name="connsiteX13" fmla="*/ 83565 w 110153"/>
                      <a:gd name="connsiteY13" fmla="*/ 22791 h 79766"/>
                      <a:gd name="connsiteX14" fmla="*/ 75968 w 110153"/>
                      <a:gd name="connsiteY14" fmla="*/ 15194 h 79766"/>
                      <a:gd name="connsiteX15" fmla="*/ 64573 w 110153"/>
                      <a:gd name="connsiteY15" fmla="*/ 11395 h 79766"/>
                      <a:gd name="connsiteX16" fmla="*/ 49379 w 110153"/>
                      <a:gd name="connsiteY16" fmla="*/ 15194 h 79766"/>
                      <a:gd name="connsiteX17" fmla="*/ 34186 w 110153"/>
                      <a:gd name="connsiteY17" fmla="*/ 22791 h 79766"/>
                      <a:gd name="connsiteX18" fmla="*/ 60775 w 110153"/>
                      <a:gd name="connsiteY18" fmla="*/ 37984 h 79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10153" h="79766">
                        <a:moveTo>
                          <a:pt x="75968" y="49379"/>
                        </a:moveTo>
                        <a:lnTo>
                          <a:pt x="106355" y="68371"/>
                        </a:lnTo>
                        <a:lnTo>
                          <a:pt x="87363" y="79767"/>
                        </a:lnTo>
                        <a:lnTo>
                          <a:pt x="0" y="26589"/>
                        </a:lnTo>
                        <a:lnTo>
                          <a:pt x="34186" y="7597"/>
                        </a:lnTo>
                        <a:cubicBezTo>
                          <a:pt x="41782" y="3799"/>
                          <a:pt x="49379" y="0"/>
                          <a:pt x="56976" y="0"/>
                        </a:cubicBezTo>
                        <a:cubicBezTo>
                          <a:pt x="64573" y="0"/>
                          <a:pt x="72170" y="0"/>
                          <a:pt x="79767" y="0"/>
                        </a:cubicBezTo>
                        <a:cubicBezTo>
                          <a:pt x="87363" y="0"/>
                          <a:pt x="94960" y="3799"/>
                          <a:pt x="98759" y="7597"/>
                        </a:cubicBezTo>
                        <a:cubicBezTo>
                          <a:pt x="106355" y="11395"/>
                          <a:pt x="110154" y="18992"/>
                          <a:pt x="110154" y="22791"/>
                        </a:cubicBezTo>
                        <a:cubicBezTo>
                          <a:pt x="110154" y="30387"/>
                          <a:pt x="102557" y="34186"/>
                          <a:pt x="91162" y="41783"/>
                        </a:cubicBezTo>
                        <a:lnTo>
                          <a:pt x="75968" y="49379"/>
                        </a:lnTo>
                        <a:close/>
                        <a:moveTo>
                          <a:pt x="60775" y="37984"/>
                        </a:moveTo>
                        <a:lnTo>
                          <a:pt x="75968" y="30387"/>
                        </a:lnTo>
                        <a:cubicBezTo>
                          <a:pt x="79767" y="26589"/>
                          <a:pt x="83565" y="26589"/>
                          <a:pt x="83565" y="22791"/>
                        </a:cubicBezTo>
                        <a:cubicBezTo>
                          <a:pt x="83565" y="18992"/>
                          <a:pt x="83565" y="18992"/>
                          <a:pt x="75968" y="15194"/>
                        </a:cubicBezTo>
                        <a:cubicBezTo>
                          <a:pt x="75968" y="11395"/>
                          <a:pt x="68371" y="11395"/>
                          <a:pt x="64573" y="11395"/>
                        </a:cubicBezTo>
                        <a:cubicBezTo>
                          <a:pt x="60775" y="11395"/>
                          <a:pt x="53178" y="11395"/>
                          <a:pt x="49379" y="15194"/>
                        </a:cubicBezTo>
                        <a:lnTo>
                          <a:pt x="34186" y="22791"/>
                        </a:lnTo>
                        <a:lnTo>
                          <a:pt x="60775" y="37984"/>
                        </a:lnTo>
                        <a:close/>
                      </a:path>
                    </a:pathLst>
                  </a:custGeom>
                  <a:solidFill>
                    <a:srgbClr val="7579B6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12" name="Freeform: Shape 1911">
                    <a:extLst>
                      <a:ext uri="{FF2B5EF4-FFF2-40B4-BE49-F238E27FC236}">
                        <a16:creationId xmlns:a16="http://schemas.microsoft.com/office/drawing/2014/main" id="{E704A1E4-F541-58E8-3E5C-8521DF229DD8}"/>
                      </a:ext>
                    </a:extLst>
                  </p:cNvPr>
                  <p:cNvSpPr/>
                  <p:nvPr/>
                </p:nvSpPr>
                <p:spPr>
                  <a:xfrm>
                    <a:off x="4209001" y="5023314"/>
                    <a:ext cx="94010" cy="56976"/>
                  </a:xfrm>
                  <a:custGeom>
                    <a:avLst/>
                    <a:gdLst>
                      <a:gd name="connsiteX0" fmla="*/ 18042 w 94010"/>
                      <a:gd name="connsiteY0" fmla="*/ 41782 h 56976"/>
                      <a:gd name="connsiteX1" fmla="*/ 2849 w 94010"/>
                      <a:gd name="connsiteY1" fmla="*/ 30387 h 56976"/>
                      <a:gd name="connsiteX2" fmla="*/ 2849 w 94010"/>
                      <a:gd name="connsiteY2" fmla="*/ 18992 h 56976"/>
                      <a:gd name="connsiteX3" fmla="*/ 14244 w 94010"/>
                      <a:gd name="connsiteY3" fmla="*/ 7597 h 56976"/>
                      <a:gd name="connsiteX4" fmla="*/ 44631 w 94010"/>
                      <a:gd name="connsiteY4" fmla="*/ 0 h 56976"/>
                      <a:gd name="connsiteX5" fmla="*/ 75019 w 94010"/>
                      <a:gd name="connsiteY5" fmla="*/ 7597 h 56976"/>
                      <a:gd name="connsiteX6" fmla="*/ 78817 w 94010"/>
                      <a:gd name="connsiteY6" fmla="*/ 11395 h 56976"/>
                      <a:gd name="connsiteX7" fmla="*/ 94011 w 94010"/>
                      <a:gd name="connsiteY7" fmla="*/ 30387 h 56976"/>
                      <a:gd name="connsiteX8" fmla="*/ 78817 w 94010"/>
                      <a:gd name="connsiteY8" fmla="*/ 49379 h 56976"/>
                      <a:gd name="connsiteX9" fmla="*/ 48430 w 94010"/>
                      <a:gd name="connsiteY9" fmla="*/ 56976 h 56976"/>
                      <a:gd name="connsiteX10" fmla="*/ 18042 w 94010"/>
                      <a:gd name="connsiteY10" fmla="*/ 41782 h 56976"/>
                      <a:gd name="connsiteX11" fmla="*/ 18042 w 94010"/>
                      <a:gd name="connsiteY11" fmla="*/ 41782 h 56976"/>
                      <a:gd name="connsiteX12" fmla="*/ 37034 w 94010"/>
                      <a:gd name="connsiteY12" fmla="*/ 30387 h 56976"/>
                      <a:gd name="connsiteX13" fmla="*/ 56027 w 94010"/>
                      <a:gd name="connsiteY13" fmla="*/ 37984 h 56976"/>
                      <a:gd name="connsiteX14" fmla="*/ 71220 w 94010"/>
                      <a:gd name="connsiteY14" fmla="*/ 34186 h 56976"/>
                      <a:gd name="connsiteX15" fmla="*/ 75019 w 94010"/>
                      <a:gd name="connsiteY15" fmla="*/ 26589 h 56976"/>
                      <a:gd name="connsiteX16" fmla="*/ 63623 w 94010"/>
                      <a:gd name="connsiteY16" fmla="*/ 15194 h 56976"/>
                      <a:gd name="connsiteX17" fmla="*/ 44631 w 94010"/>
                      <a:gd name="connsiteY17" fmla="*/ 7597 h 56976"/>
                      <a:gd name="connsiteX18" fmla="*/ 29438 w 94010"/>
                      <a:gd name="connsiteY18" fmla="*/ 11395 h 56976"/>
                      <a:gd name="connsiteX19" fmla="*/ 25639 w 94010"/>
                      <a:gd name="connsiteY19" fmla="*/ 18992 h 56976"/>
                      <a:gd name="connsiteX20" fmla="*/ 37034 w 94010"/>
                      <a:gd name="connsiteY20" fmla="*/ 30387 h 56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94010" h="56976">
                        <a:moveTo>
                          <a:pt x="18042" y="41782"/>
                        </a:moveTo>
                        <a:cubicBezTo>
                          <a:pt x="10446" y="37984"/>
                          <a:pt x="6647" y="34186"/>
                          <a:pt x="2849" y="30387"/>
                        </a:cubicBezTo>
                        <a:cubicBezTo>
                          <a:pt x="-950" y="26589"/>
                          <a:pt x="-950" y="22790"/>
                          <a:pt x="2849" y="18992"/>
                        </a:cubicBezTo>
                        <a:cubicBezTo>
                          <a:pt x="6647" y="15194"/>
                          <a:pt x="10446" y="11395"/>
                          <a:pt x="14244" y="7597"/>
                        </a:cubicBezTo>
                        <a:cubicBezTo>
                          <a:pt x="21841" y="3798"/>
                          <a:pt x="33236" y="0"/>
                          <a:pt x="44631" y="0"/>
                        </a:cubicBezTo>
                        <a:cubicBezTo>
                          <a:pt x="56027" y="0"/>
                          <a:pt x="67422" y="3798"/>
                          <a:pt x="75019" y="7597"/>
                        </a:cubicBezTo>
                        <a:lnTo>
                          <a:pt x="78817" y="11395"/>
                        </a:lnTo>
                        <a:cubicBezTo>
                          <a:pt x="90212" y="18992"/>
                          <a:pt x="94011" y="22790"/>
                          <a:pt x="94011" y="30387"/>
                        </a:cubicBezTo>
                        <a:cubicBezTo>
                          <a:pt x="94011" y="37984"/>
                          <a:pt x="90212" y="41782"/>
                          <a:pt x="78817" y="49379"/>
                        </a:cubicBezTo>
                        <a:cubicBezTo>
                          <a:pt x="67422" y="53178"/>
                          <a:pt x="59825" y="56976"/>
                          <a:pt x="48430" y="56976"/>
                        </a:cubicBezTo>
                        <a:cubicBezTo>
                          <a:pt x="40833" y="49379"/>
                          <a:pt x="29438" y="45581"/>
                          <a:pt x="18042" y="41782"/>
                        </a:cubicBezTo>
                        <a:lnTo>
                          <a:pt x="18042" y="41782"/>
                        </a:lnTo>
                        <a:close/>
                        <a:moveTo>
                          <a:pt x="37034" y="30387"/>
                        </a:moveTo>
                        <a:cubicBezTo>
                          <a:pt x="44631" y="34186"/>
                          <a:pt x="48430" y="37984"/>
                          <a:pt x="56027" y="37984"/>
                        </a:cubicBezTo>
                        <a:cubicBezTo>
                          <a:pt x="59825" y="37984"/>
                          <a:pt x="67422" y="37984"/>
                          <a:pt x="71220" y="34186"/>
                        </a:cubicBezTo>
                        <a:cubicBezTo>
                          <a:pt x="75019" y="30387"/>
                          <a:pt x="78817" y="30387"/>
                          <a:pt x="75019" y="26589"/>
                        </a:cubicBezTo>
                        <a:cubicBezTo>
                          <a:pt x="75019" y="22790"/>
                          <a:pt x="71220" y="18992"/>
                          <a:pt x="63623" y="15194"/>
                        </a:cubicBezTo>
                        <a:cubicBezTo>
                          <a:pt x="56027" y="11395"/>
                          <a:pt x="52228" y="11395"/>
                          <a:pt x="44631" y="7597"/>
                        </a:cubicBezTo>
                        <a:cubicBezTo>
                          <a:pt x="37034" y="7597"/>
                          <a:pt x="33236" y="7597"/>
                          <a:pt x="29438" y="11395"/>
                        </a:cubicBezTo>
                        <a:cubicBezTo>
                          <a:pt x="25639" y="15194"/>
                          <a:pt x="21841" y="15194"/>
                          <a:pt x="25639" y="18992"/>
                        </a:cubicBezTo>
                        <a:cubicBezTo>
                          <a:pt x="25639" y="22790"/>
                          <a:pt x="29438" y="26589"/>
                          <a:pt x="37034" y="30387"/>
                        </a:cubicBezTo>
                        <a:close/>
                      </a:path>
                    </a:pathLst>
                  </a:custGeom>
                  <a:solidFill>
                    <a:srgbClr val="7579B6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13" name="Freeform: Shape 1912">
                    <a:extLst>
                      <a:ext uri="{FF2B5EF4-FFF2-40B4-BE49-F238E27FC236}">
                        <a16:creationId xmlns:a16="http://schemas.microsoft.com/office/drawing/2014/main" id="{EDA26CE5-790B-2A40-583C-20979A713A48}"/>
                      </a:ext>
                    </a:extLst>
                  </p:cNvPr>
                  <p:cNvSpPr/>
                  <p:nvPr/>
                </p:nvSpPr>
                <p:spPr>
                  <a:xfrm>
                    <a:off x="4277373" y="4981531"/>
                    <a:ext cx="97808" cy="49379"/>
                  </a:xfrm>
                  <a:custGeom>
                    <a:avLst/>
                    <a:gdLst>
                      <a:gd name="connsiteX0" fmla="*/ 86414 w 97808"/>
                      <a:gd name="connsiteY0" fmla="*/ 41782 h 49379"/>
                      <a:gd name="connsiteX1" fmla="*/ 52228 w 97808"/>
                      <a:gd name="connsiteY1" fmla="*/ 49379 h 49379"/>
                      <a:gd name="connsiteX2" fmla="*/ 18042 w 97808"/>
                      <a:gd name="connsiteY2" fmla="*/ 41782 h 49379"/>
                      <a:gd name="connsiteX3" fmla="*/ 18042 w 97808"/>
                      <a:gd name="connsiteY3" fmla="*/ 41782 h 49379"/>
                      <a:gd name="connsiteX4" fmla="*/ 2849 w 97808"/>
                      <a:gd name="connsiteY4" fmla="*/ 30387 h 49379"/>
                      <a:gd name="connsiteX5" fmla="*/ 2849 w 97808"/>
                      <a:gd name="connsiteY5" fmla="*/ 18992 h 49379"/>
                      <a:gd name="connsiteX6" fmla="*/ 14244 w 97808"/>
                      <a:gd name="connsiteY6" fmla="*/ 7597 h 49379"/>
                      <a:gd name="connsiteX7" fmla="*/ 44631 w 97808"/>
                      <a:gd name="connsiteY7" fmla="*/ 0 h 49379"/>
                      <a:gd name="connsiteX8" fmla="*/ 75019 w 97808"/>
                      <a:gd name="connsiteY8" fmla="*/ 7597 h 49379"/>
                      <a:gd name="connsiteX9" fmla="*/ 82615 w 97808"/>
                      <a:gd name="connsiteY9" fmla="*/ 11395 h 49379"/>
                      <a:gd name="connsiteX10" fmla="*/ 40833 w 97808"/>
                      <a:gd name="connsiteY10" fmla="*/ 34186 h 49379"/>
                      <a:gd name="connsiteX11" fmla="*/ 56027 w 97808"/>
                      <a:gd name="connsiteY11" fmla="*/ 37984 h 49379"/>
                      <a:gd name="connsiteX12" fmla="*/ 71220 w 97808"/>
                      <a:gd name="connsiteY12" fmla="*/ 34186 h 49379"/>
                      <a:gd name="connsiteX13" fmla="*/ 78817 w 97808"/>
                      <a:gd name="connsiteY13" fmla="*/ 18992 h 49379"/>
                      <a:gd name="connsiteX14" fmla="*/ 97809 w 97808"/>
                      <a:gd name="connsiteY14" fmla="*/ 18992 h 49379"/>
                      <a:gd name="connsiteX15" fmla="*/ 94011 w 97808"/>
                      <a:gd name="connsiteY15" fmla="*/ 30387 h 49379"/>
                      <a:gd name="connsiteX16" fmla="*/ 86414 w 97808"/>
                      <a:gd name="connsiteY16" fmla="*/ 41782 h 49379"/>
                      <a:gd name="connsiteX17" fmla="*/ 29438 w 97808"/>
                      <a:gd name="connsiteY17" fmla="*/ 11395 h 49379"/>
                      <a:gd name="connsiteX18" fmla="*/ 25639 w 97808"/>
                      <a:gd name="connsiteY18" fmla="*/ 18992 h 49379"/>
                      <a:gd name="connsiteX19" fmla="*/ 33236 w 97808"/>
                      <a:gd name="connsiteY19" fmla="*/ 26589 h 49379"/>
                      <a:gd name="connsiteX20" fmla="*/ 56027 w 97808"/>
                      <a:gd name="connsiteY20" fmla="*/ 11395 h 49379"/>
                      <a:gd name="connsiteX21" fmla="*/ 56027 w 97808"/>
                      <a:gd name="connsiteY21" fmla="*/ 11395 h 49379"/>
                      <a:gd name="connsiteX22" fmla="*/ 44631 w 97808"/>
                      <a:gd name="connsiteY22" fmla="*/ 7597 h 49379"/>
                      <a:gd name="connsiteX23" fmla="*/ 29438 w 97808"/>
                      <a:gd name="connsiteY23" fmla="*/ 11395 h 49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97808" h="49379">
                        <a:moveTo>
                          <a:pt x="86414" y="41782"/>
                        </a:moveTo>
                        <a:cubicBezTo>
                          <a:pt x="75019" y="45581"/>
                          <a:pt x="67422" y="49379"/>
                          <a:pt x="52228" y="49379"/>
                        </a:cubicBezTo>
                        <a:cubicBezTo>
                          <a:pt x="40833" y="49379"/>
                          <a:pt x="29438" y="45581"/>
                          <a:pt x="18042" y="41782"/>
                        </a:cubicBezTo>
                        <a:lnTo>
                          <a:pt x="18042" y="41782"/>
                        </a:lnTo>
                        <a:cubicBezTo>
                          <a:pt x="10446" y="37984"/>
                          <a:pt x="6647" y="34186"/>
                          <a:pt x="2849" y="30387"/>
                        </a:cubicBezTo>
                        <a:cubicBezTo>
                          <a:pt x="-950" y="26589"/>
                          <a:pt x="-950" y="22790"/>
                          <a:pt x="2849" y="18992"/>
                        </a:cubicBezTo>
                        <a:cubicBezTo>
                          <a:pt x="2849" y="15194"/>
                          <a:pt x="10446" y="11395"/>
                          <a:pt x="14244" y="7597"/>
                        </a:cubicBezTo>
                        <a:cubicBezTo>
                          <a:pt x="21841" y="3798"/>
                          <a:pt x="33236" y="0"/>
                          <a:pt x="44631" y="0"/>
                        </a:cubicBezTo>
                        <a:cubicBezTo>
                          <a:pt x="56027" y="0"/>
                          <a:pt x="67422" y="3798"/>
                          <a:pt x="75019" y="7597"/>
                        </a:cubicBezTo>
                        <a:lnTo>
                          <a:pt x="82615" y="11395"/>
                        </a:lnTo>
                        <a:lnTo>
                          <a:pt x="40833" y="34186"/>
                        </a:lnTo>
                        <a:cubicBezTo>
                          <a:pt x="44631" y="37984"/>
                          <a:pt x="52228" y="37984"/>
                          <a:pt x="56027" y="37984"/>
                        </a:cubicBezTo>
                        <a:cubicBezTo>
                          <a:pt x="59825" y="37984"/>
                          <a:pt x="67422" y="37984"/>
                          <a:pt x="71220" y="34186"/>
                        </a:cubicBezTo>
                        <a:cubicBezTo>
                          <a:pt x="78817" y="30387"/>
                          <a:pt x="82615" y="26589"/>
                          <a:pt x="78817" y="18992"/>
                        </a:cubicBezTo>
                        <a:lnTo>
                          <a:pt x="97809" y="18992"/>
                        </a:lnTo>
                        <a:cubicBezTo>
                          <a:pt x="97809" y="22790"/>
                          <a:pt x="97809" y="26589"/>
                          <a:pt x="94011" y="30387"/>
                        </a:cubicBezTo>
                        <a:cubicBezTo>
                          <a:pt x="97809" y="34186"/>
                          <a:pt x="94011" y="37984"/>
                          <a:pt x="86414" y="41782"/>
                        </a:cubicBezTo>
                        <a:close/>
                        <a:moveTo>
                          <a:pt x="29438" y="11395"/>
                        </a:moveTo>
                        <a:cubicBezTo>
                          <a:pt x="25639" y="15194"/>
                          <a:pt x="25639" y="15194"/>
                          <a:pt x="25639" y="18992"/>
                        </a:cubicBezTo>
                        <a:cubicBezTo>
                          <a:pt x="25639" y="22790"/>
                          <a:pt x="29438" y="22790"/>
                          <a:pt x="33236" y="26589"/>
                        </a:cubicBezTo>
                        <a:lnTo>
                          <a:pt x="56027" y="11395"/>
                        </a:lnTo>
                        <a:lnTo>
                          <a:pt x="56027" y="11395"/>
                        </a:lnTo>
                        <a:cubicBezTo>
                          <a:pt x="52228" y="7597"/>
                          <a:pt x="48430" y="7597"/>
                          <a:pt x="44631" y="7597"/>
                        </a:cubicBezTo>
                        <a:cubicBezTo>
                          <a:pt x="37034" y="7597"/>
                          <a:pt x="33236" y="11395"/>
                          <a:pt x="29438" y="11395"/>
                        </a:cubicBezTo>
                        <a:close/>
                      </a:path>
                    </a:pathLst>
                  </a:custGeom>
                  <a:solidFill>
                    <a:srgbClr val="7579B6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14" name="Freeform: Shape 1913">
                    <a:extLst>
                      <a:ext uri="{FF2B5EF4-FFF2-40B4-BE49-F238E27FC236}">
                        <a16:creationId xmlns:a16="http://schemas.microsoft.com/office/drawing/2014/main" id="{B643F02F-0192-95B1-CF95-EBCA67DE7A82}"/>
                      </a:ext>
                    </a:extLst>
                  </p:cNvPr>
                  <p:cNvSpPr/>
                  <p:nvPr/>
                </p:nvSpPr>
                <p:spPr>
                  <a:xfrm>
                    <a:off x="4325802" y="4943547"/>
                    <a:ext cx="106355" cy="51278"/>
                  </a:xfrm>
                  <a:custGeom>
                    <a:avLst/>
                    <a:gdLst>
                      <a:gd name="connsiteX0" fmla="*/ 11395 w 106355"/>
                      <a:gd name="connsiteY0" fmla="*/ 0 h 51278"/>
                      <a:gd name="connsiteX1" fmla="*/ 26589 w 106355"/>
                      <a:gd name="connsiteY1" fmla="*/ 7597 h 51278"/>
                      <a:gd name="connsiteX2" fmla="*/ 37984 w 106355"/>
                      <a:gd name="connsiteY2" fmla="*/ 0 h 51278"/>
                      <a:gd name="connsiteX3" fmla="*/ 49379 w 106355"/>
                      <a:gd name="connsiteY3" fmla="*/ 7597 h 51278"/>
                      <a:gd name="connsiteX4" fmla="*/ 37984 w 106355"/>
                      <a:gd name="connsiteY4" fmla="*/ 15194 h 51278"/>
                      <a:gd name="connsiteX5" fmla="*/ 72170 w 106355"/>
                      <a:gd name="connsiteY5" fmla="*/ 34186 h 51278"/>
                      <a:gd name="connsiteX6" fmla="*/ 79766 w 106355"/>
                      <a:gd name="connsiteY6" fmla="*/ 37984 h 51278"/>
                      <a:gd name="connsiteX7" fmla="*/ 87363 w 106355"/>
                      <a:gd name="connsiteY7" fmla="*/ 34186 h 51278"/>
                      <a:gd name="connsiteX8" fmla="*/ 91162 w 106355"/>
                      <a:gd name="connsiteY8" fmla="*/ 30387 h 51278"/>
                      <a:gd name="connsiteX9" fmla="*/ 106355 w 106355"/>
                      <a:gd name="connsiteY9" fmla="*/ 37984 h 51278"/>
                      <a:gd name="connsiteX10" fmla="*/ 98759 w 106355"/>
                      <a:gd name="connsiteY10" fmla="*/ 45581 h 51278"/>
                      <a:gd name="connsiteX11" fmla="*/ 60774 w 106355"/>
                      <a:gd name="connsiteY11" fmla="*/ 45581 h 51278"/>
                      <a:gd name="connsiteX12" fmla="*/ 26589 w 106355"/>
                      <a:gd name="connsiteY12" fmla="*/ 26589 h 51278"/>
                      <a:gd name="connsiteX13" fmla="*/ 15194 w 106355"/>
                      <a:gd name="connsiteY13" fmla="*/ 30387 h 51278"/>
                      <a:gd name="connsiteX14" fmla="*/ 3798 w 106355"/>
                      <a:gd name="connsiteY14" fmla="*/ 22790 h 51278"/>
                      <a:gd name="connsiteX15" fmla="*/ 15194 w 106355"/>
                      <a:gd name="connsiteY15" fmla="*/ 18992 h 51278"/>
                      <a:gd name="connsiteX16" fmla="*/ 0 w 106355"/>
                      <a:gd name="connsiteY16" fmla="*/ 11395 h 51278"/>
                      <a:gd name="connsiteX17" fmla="*/ 11395 w 106355"/>
                      <a:gd name="connsiteY17" fmla="*/ 0 h 512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06355" h="51278">
                        <a:moveTo>
                          <a:pt x="11395" y="0"/>
                        </a:moveTo>
                        <a:lnTo>
                          <a:pt x="26589" y="7597"/>
                        </a:lnTo>
                        <a:lnTo>
                          <a:pt x="37984" y="0"/>
                        </a:lnTo>
                        <a:lnTo>
                          <a:pt x="49379" y="7597"/>
                        </a:lnTo>
                        <a:lnTo>
                          <a:pt x="37984" y="15194"/>
                        </a:lnTo>
                        <a:lnTo>
                          <a:pt x="72170" y="34186"/>
                        </a:lnTo>
                        <a:cubicBezTo>
                          <a:pt x="75968" y="34186"/>
                          <a:pt x="75968" y="37984"/>
                          <a:pt x="79766" y="37984"/>
                        </a:cubicBezTo>
                        <a:cubicBezTo>
                          <a:pt x="83565" y="37984"/>
                          <a:pt x="83565" y="37984"/>
                          <a:pt x="87363" y="34186"/>
                        </a:cubicBezTo>
                        <a:cubicBezTo>
                          <a:pt x="91162" y="34186"/>
                          <a:pt x="91162" y="30387"/>
                          <a:pt x="91162" y="30387"/>
                        </a:cubicBezTo>
                        <a:lnTo>
                          <a:pt x="106355" y="37984"/>
                        </a:lnTo>
                        <a:cubicBezTo>
                          <a:pt x="106355" y="41782"/>
                          <a:pt x="102557" y="41782"/>
                          <a:pt x="98759" y="45581"/>
                        </a:cubicBezTo>
                        <a:cubicBezTo>
                          <a:pt x="87363" y="53178"/>
                          <a:pt x="72170" y="53178"/>
                          <a:pt x="60774" y="45581"/>
                        </a:cubicBezTo>
                        <a:lnTo>
                          <a:pt x="26589" y="26589"/>
                        </a:lnTo>
                        <a:lnTo>
                          <a:pt x="15194" y="30387"/>
                        </a:lnTo>
                        <a:lnTo>
                          <a:pt x="3798" y="22790"/>
                        </a:lnTo>
                        <a:lnTo>
                          <a:pt x="15194" y="18992"/>
                        </a:lnTo>
                        <a:lnTo>
                          <a:pt x="0" y="11395"/>
                        </a:lnTo>
                        <a:lnTo>
                          <a:pt x="11395" y="0"/>
                        </a:lnTo>
                        <a:close/>
                      </a:path>
                    </a:pathLst>
                  </a:custGeom>
                  <a:solidFill>
                    <a:srgbClr val="7579B6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15" name="Freeform: Shape 1914">
                    <a:extLst>
                      <a:ext uri="{FF2B5EF4-FFF2-40B4-BE49-F238E27FC236}">
                        <a16:creationId xmlns:a16="http://schemas.microsoft.com/office/drawing/2014/main" id="{D50E8FD4-432C-B1BC-B8D4-7F7D37B27940}"/>
                      </a:ext>
                    </a:extLst>
                  </p:cNvPr>
                  <p:cNvSpPr/>
                  <p:nvPr/>
                </p:nvSpPr>
                <p:spPr>
                  <a:xfrm>
                    <a:off x="4371383" y="4916958"/>
                    <a:ext cx="83564" cy="64573"/>
                  </a:xfrm>
                  <a:custGeom>
                    <a:avLst/>
                    <a:gdLst>
                      <a:gd name="connsiteX0" fmla="*/ 56976 w 83564"/>
                      <a:gd name="connsiteY0" fmla="*/ 11395 h 64573"/>
                      <a:gd name="connsiteX1" fmla="*/ 49379 w 83564"/>
                      <a:gd name="connsiteY1" fmla="*/ 15194 h 64573"/>
                      <a:gd name="connsiteX2" fmla="*/ 41782 w 83564"/>
                      <a:gd name="connsiteY2" fmla="*/ 26589 h 64573"/>
                      <a:gd name="connsiteX3" fmla="*/ 83565 w 83564"/>
                      <a:gd name="connsiteY3" fmla="*/ 53178 h 64573"/>
                      <a:gd name="connsiteX4" fmla="*/ 64573 w 83564"/>
                      <a:gd name="connsiteY4" fmla="*/ 64573 h 64573"/>
                      <a:gd name="connsiteX5" fmla="*/ 0 w 83564"/>
                      <a:gd name="connsiteY5" fmla="*/ 26589 h 64573"/>
                      <a:gd name="connsiteX6" fmla="*/ 15194 w 83564"/>
                      <a:gd name="connsiteY6" fmla="*/ 15194 h 64573"/>
                      <a:gd name="connsiteX7" fmla="*/ 22790 w 83564"/>
                      <a:gd name="connsiteY7" fmla="*/ 18992 h 64573"/>
                      <a:gd name="connsiteX8" fmla="*/ 26589 w 83564"/>
                      <a:gd name="connsiteY8" fmla="*/ 3799 h 64573"/>
                      <a:gd name="connsiteX9" fmla="*/ 34186 w 83564"/>
                      <a:gd name="connsiteY9" fmla="*/ 0 h 64573"/>
                      <a:gd name="connsiteX10" fmla="*/ 56976 w 83564"/>
                      <a:gd name="connsiteY10" fmla="*/ 11395 h 64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3564" h="64573">
                        <a:moveTo>
                          <a:pt x="56976" y="11395"/>
                        </a:moveTo>
                        <a:cubicBezTo>
                          <a:pt x="53178" y="11395"/>
                          <a:pt x="53178" y="15194"/>
                          <a:pt x="49379" y="15194"/>
                        </a:cubicBezTo>
                        <a:cubicBezTo>
                          <a:pt x="41782" y="18992"/>
                          <a:pt x="41782" y="22791"/>
                          <a:pt x="41782" y="26589"/>
                        </a:cubicBezTo>
                        <a:lnTo>
                          <a:pt x="83565" y="53178"/>
                        </a:lnTo>
                        <a:lnTo>
                          <a:pt x="64573" y="64573"/>
                        </a:lnTo>
                        <a:lnTo>
                          <a:pt x="0" y="26589"/>
                        </a:lnTo>
                        <a:lnTo>
                          <a:pt x="15194" y="15194"/>
                        </a:lnTo>
                        <a:lnTo>
                          <a:pt x="22790" y="18992"/>
                        </a:lnTo>
                        <a:cubicBezTo>
                          <a:pt x="18992" y="15194"/>
                          <a:pt x="22790" y="7597"/>
                          <a:pt x="26589" y="3799"/>
                        </a:cubicBezTo>
                        <a:cubicBezTo>
                          <a:pt x="30387" y="3799"/>
                          <a:pt x="30387" y="0"/>
                          <a:pt x="34186" y="0"/>
                        </a:cubicBezTo>
                        <a:lnTo>
                          <a:pt x="56976" y="11395"/>
                        </a:lnTo>
                        <a:close/>
                      </a:path>
                    </a:pathLst>
                  </a:custGeom>
                  <a:solidFill>
                    <a:srgbClr val="7579B6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16" name="Freeform: Shape 1915">
                    <a:extLst>
                      <a:ext uri="{FF2B5EF4-FFF2-40B4-BE49-F238E27FC236}">
                        <a16:creationId xmlns:a16="http://schemas.microsoft.com/office/drawing/2014/main" id="{6C2C2D66-93B3-5BEB-916F-D8F35C66D29B}"/>
                      </a:ext>
                    </a:extLst>
                  </p:cNvPr>
                  <p:cNvSpPr/>
                  <p:nvPr/>
                </p:nvSpPr>
                <p:spPr>
                  <a:xfrm>
                    <a:off x="4416964" y="4878974"/>
                    <a:ext cx="116223" cy="87363"/>
                  </a:xfrm>
                  <a:custGeom>
                    <a:avLst/>
                    <a:gdLst>
                      <a:gd name="connsiteX0" fmla="*/ 72170 w 116223"/>
                      <a:gd name="connsiteY0" fmla="*/ 41783 h 87363"/>
                      <a:gd name="connsiteX1" fmla="*/ 41782 w 116223"/>
                      <a:gd name="connsiteY1" fmla="*/ 11395 h 87363"/>
                      <a:gd name="connsiteX2" fmla="*/ 60775 w 116223"/>
                      <a:gd name="connsiteY2" fmla="*/ 0 h 87363"/>
                      <a:gd name="connsiteX3" fmla="*/ 110154 w 116223"/>
                      <a:gd name="connsiteY3" fmla="*/ 60775 h 87363"/>
                      <a:gd name="connsiteX4" fmla="*/ 113952 w 116223"/>
                      <a:gd name="connsiteY4" fmla="*/ 64573 h 87363"/>
                      <a:gd name="connsiteX5" fmla="*/ 106355 w 116223"/>
                      <a:gd name="connsiteY5" fmla="*/ 83565 h 87363"/>
                      <a:gd name="connsiteX6" fmla="*/ 98759 w 116223"/>
                      <a:gd name="connsiteY6" fmla="*/ 87363 h 87363"/>
                      <a:gd name="connsiteX7" fmla="*/ 83565 w 116223"/>
                      <a:gd name="connsiteY7" fmla="*/ 79767 h 87363"/>
                      <a:gd name="connsiteX8" fmla="*/ 87363 w 116223"/>
                      <a:gd name="connsiteY8" fmla="*/ 79767 h 87363"/>
                      <a:gd name="connsiteX9" fmla="*/ 94960 w 116223"/>
                      <a:gd name="connsiteY9" fmla="*/ 75968 h 87363"/>
                      <a:gd name="connsiteX10" fmla="*/ 94960 w 116223"/>
                      <a:gd name="connsiteY10" fmla="*/ 72170 h 87363"/>
                      <a:gd name="connsiteX11" fmla="*/ 91162 w 116223"/>
                      <a:gd name="connsiteY11" fmla="*/ 68371 h 87363"/>
                      <a:gd name="connsiteX12" fmla="*/ 0 w 116223"/>
                      <a:gd name="connsiteY12" fmla="*/ 41783 h 87363"/>
                      <a:gd name="connsiteX13" fmla="*/ 18992 w 116223"/>
                      <a:gd name="connsiteY13" fmla="*/ 30387 h 87363"/>
                      <a:gd name="connsiteX14" fmla="*/ 72170 w 116223"/>
                      <a:gd name="connsiteY14" fmla="*/ 41783 h 87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16223" h="87363">
                        <a:moveTo>
                          <a:pt x="72170" y="41783"/>
                        </a:moveTo>
                        <a:lnTo>
                          <a:pt x="41782" y="11395"/>
                        </a:lnTo>
                        <a:lnTo>
                          <a:pt x="60775" y="0"/>
                        </a:lnTo>
                        <a:lnTo>
                          <a:pt x="110154" y="60775"/>
                        </a:lnTo>
                        <a:lnTo>
                          <a:pt x="113952" y="64573"/>
                        </a:lnTo>
                        <a:cubicBezTo>
                          <a:pt x="117751" y="72170"/>
                          <a:pt x="117751" y="79767"/>
                          <a:pt x="106355" y="83565"/>
                        </a:cubicBezTo>
                        <a:cubicBezTo>
                          <a:pt x="102557" y="83565"/>
                          <a:pt x="102557" y="87363"/>
                          <a:pt x="98759" y="87363"/>
                        </a:cubicBezTo>
                        <a:lnTo>
                          <a:pt x="83565" y="79767"/>
                        </a:lnTo>
                        <a:lnTo>
                          <a:pt x="87363" y="79767"/>
                        </a:lnTo>
                        <a:cubicBezTo>
                          <a:pt x="91162" y="75968"/>
                          <a:pt x="91162" y="75968"/>
                          <a:pt x="94960" y="75968"/>
                        </a:cubicBezTo>
                        <a:cubicBezTo>
                          <a:pt x="94960" y="75968"/>
                          <a:pt x="94960" y="72170"/>
                          <a:pt x="94960" y="72170"/>
                        </a:cubicBezTo>
                        <a:lnTo>
                          <a:pt x="91162" y="68371"/>
                        </a:lnTo>
                        <a:lnTo>
                          <a:pt x="0" y="41783"/>
                        </a:lnTo>
                        <a:lnTo>
                          <a:pt x="18992" y="30387"/>
                        </a:lnTo>
                        <a:lnTo>
                          <a:pt x="72170" y="41783"/>
                        </a:lnTo>
                        <a:close/>
                      </a:path>
                    </a:pathLst>
                  </a:custGeom>
                  <a:solidFill>
                    <a:srgbClr val="7579B6"/>
                  </a:solidFill>
                  <a:ln w="379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</p:grpSp>
        </p:grpSp>
        <p:sp>
          <p:nvSpPr>
            <p:cNvPr id="1917" name="Freeform: Shape 1916">
              <a:extLst>
                <a:ext uri="{FF2B5EF4-FFF2-40B4-BE49-F238E27FC236}">
                  <a16:creationId xmlns:a16="http://schemas.microsoft.com/office/drawing/2014/main" id="{2A8225DD-C164-D573-2E35-47BB7EB3799D}"/>
                </a:ext>
              </a:extLst>
            </p:cNvPr>
            <p:cNvSpPr/>
            <p:nvPr/>
          </p:nvSpPr>
          <p:spPr>
            <a:xfrm>
              <a:off x="6297176" y="2937988"/>
              <a:ext cx="227904" cy="410228"/>
            </a:xfrm>
            <a:custGeom>
              <a:avLst/>
              <a:gdLst>
                <a:gd name="connsiteX0" fmla="*/ 224106 w 227904"/>
                <a:gd name="connsiteY0" fmla="*/ 0 h 410228"/>
                <a:gd name="connsiteX1" fmla="*/ 3798 w 227904"/>
                <a:gd name="connsiteY1" fmla="*/ 129146 h 410228"/>
                <a:gd name="connsiteX2" fmla="*/ 0 w 227904"/>
                <a:gd name="connsiteY2" fmla="*/ 231703 h 410228"/>
                <a:gd name="connsiteX3" fmla="*/ 11395 w 227904"/>
                <a:gd name="connsiteY3" fmla="*/ 224106 h 410228"/>
                <a:gd name="connsiteX4" fmla="*/ 18992 w 227904"/>
                <a:gd name="connsiteY4" fmla="*/ 186122 h 410228"/>
                <a:gd name="connsiteX5" fmla="*/ 68371 w 227904"/>
                <a:gd name="connsiteY5" fmla="*/ 110154 h 410228"/>
                <a:gd name="connsiteX6" fmla="*/ 91162 w 227904"/>
                <a:gd name="connsiteY6" fmla="*/ 94960 h 410228"/>
                <a:gd name="connsiteX7" fmla="*/ 91162 w 227904"/>
                <a:gd name="connsiteY7" fmla="*/ 372244 h 410228"/>
                <a:gd name="connsiteX8" fmla="*/ 72170 w 227904"/>
                <a:gd name="connsiteY8" fmla="*/ 383639 h 410228"/>
                <a:gd name="connsiteX9" fmla="*/ 72170 w 227904"/>
                <a:gd name="connsiteY9" fmla="*/ 383639 h 410228"/>
                <a:gd name="connsiteX10" fmla="*/ 53178 w 227904"/>
                <a:gd name="connsiteY10" fmla="*/ 410228 h 410228"/>
                <a:gd name="connsiteX11" fmla="*/ 174727 w 227904"/>
                <a:gd name="connsiteY11" fmla="*/ 341857 h 410228"/>
                <a:gd name="connsiteX12" fmla="*/ 167130 w 227904"/>
                <a:gd name="connsiteY12" fmla="*/ 334260 h 410228"/>
                <a:gd name="connsiteX13" fmla="*/ 163332 w 227904"/>
                <a:gd name="connsiteY13" fmla="*/ 338058 h 410228"/>
                <a:gd name="connsiteX14" fmla="*/ 132944 w 227904"/>
                <a:gd name="connsiteY14" fmla="*/ 357050 h 410228"/>
                <a:gd name="connsiteX15" fmla="*/ 132944 w 227904"/>
                <a:gd name="connsiteY15" fmla="*/ 79767 h 410228"/>
                <a:gd name="connsiteX16" fmla="*/ 159533 w 227904"/>
                <a:gd name="connsiteY16" fmla="*/ 64573 h 410228"/>
                <a:gd name="connsiteX17" fmla="*/ 208912 w 227904"/>
                <a:gd name="connsiteY17" fmla="*/ 83565 h 410228"/>
                <a:gd name="connsiteX18" fmla="*/ 208912 w 227904"/>
                <a:gd name="connsiteY18" fmla="*/ 87363 h 410228"/>
                <a:gd name="connsiteX19" fmla="*/ 216509 w 227904"/>
                <a:gd name="connsiteY19" fmla="*/ 117751 h 410228"/>
                <a:gd name="connsiteX20" fmla="*/ 227904 w 227904"/>
                <a:gd name="connsiteY20" fmla="*/ 110154 h 410228"/>
                <a:gd name="connsiteX21" fmla="*/ 224106 w 227904"/>
                <a:gd name="connsiteY21" fmla="*/ 0 h 41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7904" h="410228">
                  <a:moveTo>
                    <a:pt x="224106" y="0"/>
                  </a:moveTo>
                  <a:lnTo>
                    <a:pt x="3798" y="129146"/>
                  </a:lnTo>
                  <a:lnTo>
                    <a:pt x="0" y="231703"/>
                  </a:lnTo>
                  <a:lnTo>
                    <a:pt x="11395" y="224106"/>
                  </a:lnTo>
                  <a:lnTo>
                    <a:pt x="18992" y="186122"/>
                  </a:lnTo>
                  <a:cubicBezTo>
                    <a:pt x="30387" y="148138"/>
                    <a:pt x="45581" y="125348"/>
                    <a:pt x="68371" y="110154"/>
                  </a:cubicBezTo>
                  <a:lnTo>
                    <a:pt x="91162" y="94960"/>
                  </a:lnTo>
                  <a:lnTo>
                    <a:pt x="91162" y="372244"/>
                  </a:lnTo>
                  <a:lnTo>
                    <a:pt x="72170" y="383639"/>
                  </a:lnTo>
                  <a:lnTo>
                    <a:pt x="72170" y="383639"/>
                  </a:lnTo>
                  <a:cubicBezTo>
                    <a:pt x="60774" y="391236"/>
                    <a:pt x="53178" y="395034"/>
                    <a:pt x="53178" y="410228"/>
                  </a:cubicBezTo>
                  <a:lnTo>
                    <a:pt x="174727" y="341857"/>
                  </a:lnTo>
                  <a:cubicBezTo>
                    <a:pt x="174727" y="334260"/>
                    <a:pt x="170928" y="330461"/>
                    <a:pt x="167130" y="334260"/>
                  </a:cubicBezTo>
                  <a:cubicBezTo>
                    <a:pt x="167130" y="334260"/>
                    <a:pt x="163332" y="334260"/>
                    <a:pt x="163332" y="338058"/>
                  </a:cubicBezTo>
                  <a:lnTo>
                    <a:pt x="132944" y="357050"/>
                  </a:lnTo>
                  <a:lnTo>
                    <a:pt x="132944" y="79767"/>
                  </a:lnTo>
                  <a:lnTo>
                    <a:pt x="159533" y="64573"/>
                  </a:lnTo>
                  <a:cubicBezTo>
                    <a:pt x="182324" y="49379"/>
                    <a:pt x="201316" y="53178"/>
                    <a:pt x="208912" y="83565"/>
                  </a:cubicBezTo>
                  <a:cubicBezTo>
                    <a:pt x="208912" y="83565"/>
                    <a:pt x="208912" y="87363"/>
                    <a:pt x="208912" y="87363"/>
                  </a:cubicBezTo>
                  <a:lnTo>
                    <a:pt x="216509" y="117751"/>
                  </a:lnTo>
                  <a:lnTo>
                    <a:pt x="227904" y="110154"/>
                  </a:lnTo>
                  <a:lnTo>
                    <a:pt x="224106" y="0"/>
                  </a:lnTo>
                  <a:close/>
                </a:path>
              </a:pathLst>
            </a:custGeom>
            <a:solidFill>
              <a:srgbClr val="262028"/>
            </a:solidFill>
            <a:ln w="379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1918" name="Graphic 2">
              <a:extLst>
                <a:ext uri="{FF2B5EF4-FFF2-40B4-BE49-F238E27FC236}">
                  <a16:creationId xmlns:a16="http://schemas.microsoft.com/office/drawing/2014/main" id="{A43B9719-D6A4-F386-DFA9-123A9B85A466}"/>
                </a:ext>
              </a:extLst>
            </p:cNvPr>
            <p:cNvGrpSpPr/>
            <p:nvPr/>
          </p:nvGrpSpPr>
          <p:grpSpPr>
            <a:xfrm>
              <a:off x="6297176" y="3013956"/>
              <a:ext cx="729294" cy="1173707"/>
              <a:chOff x="6297176" y="3013956"/>
              <a:chExt cx="729294" cy="1173707"/>
            </a:xfrm>
            <a:solidFill>
              <a:srgbClr val="CFCDE2"/>
            </a:solidFill>
          </p:grpSpPr>
          <p:sp>
            <p:nvSpPr>
              <p:cNvPr id="1919" name="Freeform: Shape 1918">
                <a:extLst>
                  <a:ext uri="{FF2B5EF4-FFF2-40B4-BE49-F238E27FC236}">
                    <a16:creationId xmlns:a16="http://schemas.microsoft.com/office/drawing/2014/main" id="{9A881E99-0B34-F992-3062-907AA4C7E485}"/>
                  </a:ext>
                </a:extLst>
              </p:cNvPr>
              <p:cNvSpPr/>
              <p:nvPr/>
            </p:nvSpPr>
            <p:spPr>
              <a:xfrm>
                <a:off x="6297176" y="3013956"/>
                <a:ext cx="729294" cy="474800"/>
              </a:xfrm>
              <a:custGeom>
                <a:avLst/>
                <a:gdLst>
                  <a:gd name="connsiteX0" fmla="*/ 729294 w 729294"/>
                  <a:gd name="connsiteY0" fmla="*/ 56976 h 474800"/>
                  <a:gd name="connsiteX1" fmla="*/ 0 w 729294"/>
                  <a:gd name="connsiteY1" fmla="*/ 474801 h 474800"/>
                  <a:gd name="connsiteX2" fmla="*/ 0 w 729294"/>
                  <a:gd name="connsiteY2" fmla="*/ 421623 h 474800"/>
                  <a:gd name="connsiteX3" fmla="*/ 729294 w 729294"/>
                  <a:gd name="connsiteY3" fmla="*/ 0 h 47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9294" h="474800">
                    <a:moveTo>
                      <a:pt x="729294" y="56976"/>
                    </a:moveTo>
                    <a:lnTo>
                      <a:pt x="0" y="474801"/>
                    </a:lnTo>
                    <a:lnTo>
                      <a:pt x="0" y="421623"/>
                    </a:lnTo>
                    <a:lnTo>
                      <a:pt x="729294" y="0"/>
                    </a:lnTo>
                    <a:close/>
                  </a:path>
                </a:pathLst>
              </a:custGeom>
              <a:solidFill>
                <a:srgbClr val="CFCDE2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20" name="Freeform: Shape 1919">
                <a:extLst>
                  <a:ext uri="{FF2B5EF4-FFF2-40B4-BE49-F238E27FC236}">
                    <a16:creationId xmlns:a16="http://schemas.microsoft.com/office/drawing/2014/main" id="{2E6980E9-7467-5A82-1AC3-A988FD88817D}"/>
                  </a:ext>
                </a:extLst>
              </p:cNvPr>
              <p:cNvSpPr/>
              <p:nvPr/>
            </p:nvSpPr>
            <p:spPr>
              <a:xfrm>
                <a:off x="6297176" y="3116513"/>
                <a:ext cx="729294" cy="471002"/>
              </a:xfrm>
              <a:custGeom>
                <a:avLst/>
                <a:gdLst>
                  <a:gd name="connsiteX0" fmla="*/ 729294 w 729294"/>
                  <a:gd name="connsiteY0" fmla="*/ 53178 h 471002"/>
                  <a:gd name="connsiteX1" fmla="*/ 0 w 729294"/>
                  <a:gd name="connsiteY1" fmla="*/ 471003 h 471002"/>
                  <a:gd name="connsiteX2" fmla="*/ 0 w 729294"/>
                  <a:gd name="connsiteY2" fmla="*/ 417825 h 471002"/>
                  <a:gd name="connsiteX3" fmla="*/ 729294 w 729294"/>
                  <a:gd name="connsiteY3" fmla="*/ 0 h 471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9294" h="471002">
                    <a:moveTo>
                      <a:pt x="729294" y="53178"/>
                    </a:moveTo>
                    <a:lnTo>
                      <a:pt x="0" y="471003"/>
                    </a:lnTo>
                    <a:lnTo>
                      <a:pt x="0" y="417825"/>
                    </a:lnTo>
                    <a:lnTo>
                      <a:pt x="729294" y="0"/>
                    </a:lnTo>
                    <a:close/>
                  </a:path>
                </a:pathLst>
              </a:custGeom>
              <a:solidFill>
                <a:srgbClr val="CFCDE2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21" name="Freeform: Shape 1920">
                <a:extLst>
                  <a:ext uri="{FF2B5EF4-FFF2-40B4-BE49-F238E27FC236}">
                    <a16:creationId xmlns:a16="http://schemas.microsoft.com/office/drawing/2014/main" id="{444BA26E-F4D1-009D-2D11-CE030CFE9A07}"/>
                  </a:ext>
                </a:extLst>
              </p:cNvPr>
              <p:cNvSpPr/>
              <p:nvPr/>
            </p:nvSpPr>
            <p:spPr>
              <a:xfrm>
                <a:off x="6297176" y="3215272"/>
                <a:ext cx="729294" cy="474800"/>
              </a:xfrm>
              <a:custGeom>
                <a:avLst/>
                <a:gdLst>
                  <a:gd name="connsiteX0" fmla="*/ 729294 w 729294"/>
                  <a:gd name="connsiteY0" fmla="*/ 53178 h 474800"/>
                  <a:gd name="connsiteX1" fmla="*/ 0 w 729294"/>
                  <a:gd name="connsiteY1" fmla="*/ 474801 h 474800"/>
                  <a:gd name="connsiteX2" fmla="*/ 0 w 729294"/>
                  <a:gd name="connsiteY2" fmla="*/ 417825 h 474800"/>
                  <a:gd name="connsiteX3" fmla="*/ 729294 w 729294"/>
                  <a:gd name="connsiteY3" fmla="*/ 0 h 47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9294" h="474800">
                    <a:moveTo>
                      <a:pt x="729294" y="53178"/>
                    </a:moveTo>
                    <a:lnTo>
                      <a:pt x="0" y="474801"/>
                    </a:lnTo>
                    <a:lnTo>
                      <a:pt x="0" y="417825"/>
                    </a:lnTo>
                    <a:lnTo>
                      <a:pt x="729294" y="0"/>
                    </a:lnTo>
                    <a:close/>
                  </a:path>
                </a:pathLst>
              </a:custGeom>
              <a:solidFill>
                <a:srgbClr val="CFCDE2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22" name="Freeform: Shape 1921">
                <a:extLst>
                  <a:ext uri="{FF2B5EF4-FFF2-40B4-BE49-F238E27FC236}">
                    <a16:creationId xmlns:a16="http://schemas.microsoft.com/office/drawing/2014/main" id="{C0CA2722-74C5-ACB3-F123-EE013C618CAA}"/>
                  </a:ext>
                </a:extLst>
              </p:cNvPr>
              <p:cNvSpPr/>
              <p:nvPr/>
            </p:nvSpPr>
            <p:spPr>
              <a:xfrm>
                <a:off x="6297176" y="3496354"/>
                <a:ext cx="414026" cy="292477"/>
              </a:xfrm>
              <a:custGeom>
                <a:avLst/>
                <a:gdLst>
                  <a:gd name="connsiteX0" fmla="*/ 414026 w 414026"/>
                  <a:gd name="connsiteY0" fmla="*/ 53178 h 292477"/>
                  <a:gd name="connsiteX1" fmla="*/ 0 w 414026"/>
                  <a:gd name="connsiteY1" fmla="*/ 292477 h 292477"/>
                  <a:gd name="connsiteX2" fmla="*/ 0 w 414026"/>
                  <a:gd name="connsiteY2" fmla="*/ 239300 h 292477"/>
                  <a:gd name="connsiteX3" fmla="*/ 414026 w 414026"/>
                  <a:gd name="connsiteY3" fmla="*/ 0 h 29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4026" h="292477">
                    <a:moveTo>
                      <a:pt x="414026" y="53178"/>
                    </a:moveTo>
                    <a:lnTo>
                      <a:pt x="0" y="292477"/>
                    </a:lnTo>
                    <a:lnTo>
                      <a:pt x="0" y="239300"/>
                    </a:lnTo>
                    <a:lnTo>
                      <a:pt x="414026" y="0"/>
                    </a:lnTo>
                    <a:close/>
                  </a:path>
                </a:pathLst>
              </a:custGeom>
              <a:solidFill>
                <a:srgbClr val="CFCDE2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23" name="Freeform: Shape 1922">
                <a:extLst>
                  <a:ext uri="{FF2B5EF4-FFF2-40B4-BE49-F238E27FC236}">
                    <a16:creationId xmlns:a16="http://schemas.microsoft.com/office/drawing/2014/main" id="{ACEDFA14-BA4B-61E9-EBDC-CC6DD4EE422C}"/>
                  </a:ext>
                </a:extLst>
              </p:cNvPr>
              <p:cNvSpPr/>
              <p:nvPr/>
            </p:nvSpPr>
            <p:spPr>
              <a:xfrm>
                <a:off x="6297176" y="3895187"/>
                <a:ext cx="414026" cy="292477"/>
              </a:xfrm>
              <a:custGeom>
                <a:avLst/>
                <a:gdLst>
                  <a:gd name="connsiteX0" fmla="*/ 414026 w 414026"/>
                  <a:gd name="connsiteY0" fmla="*/ 53178 h 292477"/>
                  <a:gd name="connsiteX1" fmla="*/ 0 w 414026"/>
                  <a:gd name="connsiteY1" fmla="*/ 292477 h 292477"/>
                  <a:gd name="connsiteX2" fmla="*/ 0 w 414026"/>
                  <a:gd name="connsiteY2" fmla="*/ 239300 h 292477"/>
                  <a:gd name="connsiteX3" fmla="*/ 414026 w 414026"/>
                  <a:gd name="connsiteY3" fmla="*/ 0 h 29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4026" h="292477">
                    <a:moveTo>
                      <a:pt x="414026" y="53178"/>
                    </a:moveTo>
                    <a:lnTo>
                      <a:pt x="0" y="292477"/>
                    </a:lnTo>
                    <a:lnTo>
                      <a:pt x="0" y="239300"/>
                    </a:lnTo>
                    <a:lnTo>
                      <a:pt x="414026" y="0"/>
                    </a:lnTo>
                    <a:close/>
                  </a:path>
                </a:pathLst>
              </a:custGeom>
              <a:solidFill>
                <a:srgbClr val="CFCDE2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24" name="Freeform: Shape 1923">
                <a:extLst>
                  <a:ext uri="{FF2B5EF4-FFF2-40B4-BE49-F238E27FC236}">
                    <a16:creationId xmlns:a16="http://schemas.microsoft.com/office/drawing/2014/main" id="{C192B997-E274-B49E-6ED7-6D95A5EF5F87}"/>
                  </a:ext>
                </a:extLst>
              </p:cNvPr>
              <p:cNvSpPr/>
              <p:nvPr/>
            </p:nvSpPr>
            <p:spPr>
              <a:xfrm>
                <a:off x="6297176" y="3416588"/>
                <a:ext cx="729294" cy="471002"/>
              </a:xfrm>
              <a:custGeom>
                <a:avLst/>
                <a:gdLst>
                  <a:gd name="connsiteX0" fmla="*/ 729294 w 729294"/>
                  <a:gd name="connsiteY0" fmla="*/ 53178 h 471002"/>
                  <a:gd name="connsiteX1" fmla="*/ 0 w 729294"/>
                  <a:gd name="connsiteY1" fmla="*/ 471002 h 471002"/>
                  <a:gd name="connsiteX2" fmla="*/ 0 w 729294"/>
                  <a:gd name="connsiteY2" fmla="*/ 417825 h 471002"/>
                  <a:gd name="connsiteX3" fmla="*/ 729294 w 729294"/>
                  <a:gd name="connsiteY3" fmla="*/ 0 h 471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9294" h="471002">
                    <a:moveTo>
                      <a:pt x="729294" y="53178"/>
                    </a:moveTo>
                    <a:lnTo>
                      <a:pt x="0" y="471002"/>
                    </a:lnTo>
                    <a:lnTo>
                      <a:pt x="0" y="417825"/>
                    </a:lnTo>
                    <a:lnTo>
                      <a:pt x="729294" y="0"/>
                    </a:lnTo>
                    <a:close/>
                  </a:path>
                </a:pathLst>
              </a:custGeom>
              <a:solidFill>
                <a:srgbClr val="CFCDE2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25" name="Freeform: Shape 1924">
                <a:extLst>
                  <a:ext uri="{FF2B5EF4-FFF2-40B4-BE49-F238E27FC236}">
                    <a16:creationId xmlns:a16="http://schemas.microsoft.com/office/drawing/2014/main" id="{F5FEFBB1-18F5-3103-7B83-661CD46E6030}"/>
                  </a:ext>
                </a:extLst>
              </p:cNvPr>
              <p:cNvSpPr/>
              <p:nvPr/>
            </p:nvSpPr>
            <p:spPr>
              <a:xfrm>
                <a:off x="6297176" y="3515346"/>
                <a:ext cx="729294" cy="471002"/>
              </a:xfrm>
              <a:custGeom>
                <a:avLst/>
                <a:gdLst>
                  <a:gd name="connsiteX0" fmla="*/ 729294 w 729294"/>
                  <a:gd name="connsiteY0" fmla="*/ 53178 h 471002"/>
                  <a:gd name="connsiteX1" fmla="*/ 0 w 729294"/>
                  <a:gd name="connsiteY1" fmla="*/ 471003 h 471002"/>
                  <a:gd name="connsiteX2" fmla="*/ 0 w 729294"/>
                  <a:gd name="connsiteY2" fmla="*/ 417825 h 471002"/>
                  <a:gd name="connsiteX3" fmla="*/ 729294 w 729294"/>
                  <a:gd name="connsiteY3" fmla="*/ 0 h 471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9294" h="471002">
                    <a:moveTo>
                      <a:pt x="729294" y="53178"/>
                    </a:moveTo>
                    <a:lnTo>
                      <a:pt x="0" y="471003"/>
                    </a:lnTo>
                    <a:lnTo>
                      <a:pt x="0" y="417825"/>
                    </a:lnTo>
                    <a:lnTo>
                      <a:pt x="729294" y="0"/>
                    </a:lnTo>
                    <a:close/>
                  </a:path>
                </a:pathLst>
              </a:custGeom>
              <a:solidFill>
                <a:srgbClr val="CFCDE2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26" name="Freeform: Shape 1925">
                <a:extLst>
                  <a:ext uri="{FF2B5EF4-FFF2-40B4-BE49-F238E27FC236}">
                    <a16:creationId xmlns:a16="http://schemas.microsoft.com/office/drawing/2014/main" id="{0F9C5B62-FDF7-67B6-A26C-957F20A3A8EB}"/>
                  </a:ext>
                </a:extLst>
              </p:cNvPr>
              <p:cNvSpPr/>
              <p:nvPr/>
            </p:nvSpPr>
            <p:spPr>
              <a:xfrm>
                <a:off x="6297176" y="3674879"/>
                <a:ext cx="622938" cy="414026"/>
              </a:xfrm>
              <a:custGeom>
                <a:avLst/>
                <a:gdLst>
                  <a:gd name="connsiteX0" fmla="*/ 622939 w 622938"/>
                  <a:gd name="connsiteY0" fmla="*/ 53178 h 414026"/>
                  <a:gd name="connsiteX1" fmla="*/ 0 w 622938"/>
                  <a:gd name="connsiteY1" fmla="*/ 414026 h 414026"/>
                  <a:gd name="connsiteX2" fmla="*/ 0 w 622938"/>
                  <a:gd name="connsiteY2" fmla="*/ 357050 h 414026"/>
                  <a:gd name="connsiteX3" fmla="*/ 622939 w 622938"/>
                  <a:gd name="connsiteY3" fmla="*/ 0 h 414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8" h="414026">
                    <a:moveTo>
                      <a:pt x="622939" y="53178"/>
                    </a:moveTo>
                    <a:lnTo>
                      <a:pt x="0" y="414026"/>
                    </a:lnTo>
                    <a:lnTo>
                      <a:pt x="0" y="357050"/>
                    </a:lnTo>
                    <a:lnTo>
                      <a:pt x="622939" y="0"/>
                    </a:lnTo>
                    <a:close/>
                  </a:path>
                </a:pathLst>
              </a:custGeom>
              <a:solidFill>
                <a:srgbClr val="CFCDE2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927" name="Graphic 2">
              <a:extLst>
                <a:ext uri="{FF2B5EF4-FFF2-40B4-BE49-F238E27FC236}">
                  <a16:creationId xmlns:a16="http://schemas.microsoft.com/office/drawing/2014/main" id="{2E0E3CC7-9BF9-B991-2257-CC6EE042AA91}"/>
                </a:ext>
              </a:extLst>
            </p:cNvPr>
            <p:cNvGrpSpPr/>
            <p:nvPr/>
          </p:nvGrpSpPr>
          <p:grpSpPr>
            <a:xfrm>
              <a:off x="5370364" y="3283643"/>
              <a:ext cx="771076" cy="1519362"/>
              <a:chOff x="5370364" y="3283643"/>
              <a:chExt cx="771076" cy="1519362"/>
            </a:xfrm>
          </p:grpSpPr>
          <p:grpSp>
            <p:nvGrpSpPr>
              <p:cNvPr id="1928" name="Graphic 2">
                <a:extLst>
                  <a:ext uri="{FF2B5EF4-FFF2-40B4-BE49-F238E27FC236}">
                    <a16:creationId xmlns:a16="http://schemas.microsoft.com/office/drawing/2014/main" id="{0AA172F8-E134-CCBB-8B91-9F492C858586}"/>
                  </a:ext>
                </a:extLst>
              </p:cNvPr>
              <p:cNvGrpSpPr/>
              <p:nvPr/>
            </p:nvGrpSpPr>
            <p:grpSpPr>
              <a:xfrm>
                <a:off x="5370364" y="3283643"/>
                <a:ext cx="771076" cy="1519362"/>
                <a:chOff x="5370364" y="3283643"/>
                <a:chExt cx="771076" cy="1519362"/>
              </a:xfrm>
            </p:grpSpPr>
            <p:sp>
              <p:nvSpPr>
                <p:cNvPr id="1929" name="Freeform: Shape 1928">
                  <a:extLst>
                    <a:ext uri="{FF2B5EF4-FFF2-40B4-BE49-F238E27FC236}">
                      <a16:creationId xmlns:a16="http://schemas.microsoft.com/office/drawing/2014/main" id="{D2B15098-1055-1BB9-63F7-5C8FE0427BF9}"/>
                    </a:ext>
                  </a:extLst>
                </p:cNvPr>
                <p:cNvSpPr/>
                <p:nvPr/>
              </p:nvSpPr>
              <p:spPr>
                <a:xfrm>
                  <a:off x="5370364" y="3283643"/>
                  <a:ext cx="771076" cy="1519362"/>
                </a:xfrm>
                <a:custGeom>
                  <a:avLst/>
                  <a:gdLst>
                    <a:gd name="connsiteX0" fmla="*/ 592552 w 771076"/>
                    <a:gd name="connsiteY0" fmla="*/ 0 h 1519362"/>
                    <a:gd name="connsiteX1" fmla="*/ 0 w 771076"/>
                    <a:gd name="connsiteY1" fmla="*/ 341857 h 1519362"/>
                    <a:gd name="connsiteX2" fmla="*/ 0 w 771076"/>
                    <a:gd name="connsiteY2" fmla="*/ 1519363 h 1519362"/>
                    <a:gd name="connsiteX3" fmla="*/ 771077 w 771076"/>
                    <a:gd name="connsiteY3" fmla="*/ 1074949 h 1519362"/>
                    <a:gd name="connsiteX4" fmla="*/ 771077 w 771076"/>
                    <a:gd name="connsiteY4" fmla="*/ 102557 h 1519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1076" h="1519362">
                      <a:moveTo>
                        <a:pt x="592552" y="0"/>
                      </a:moveTo>
                      <a:lnTo>
                        <a:pt x="0" y="341857"/>
                      </a:lnTo>
                      <a:lnTo>
                        <a:pt x="0" y="1519363"/>
                      </a:lnTo>
                      <a:lnTo>
                        <a:pt x="771077" y="1074949"/>
                      </a:lnTo>
                      <a:lnTo>
                        <a:pt x="771077" y="102557"/>
                      </a:lnTo>
                      <a:close/>
                    </a:path>
                  </a:pathLst>
                </a:custGeom>
                <a:solidFill>
                  <a:srgbClr val="F0F0FA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30" name="Freeform: Shape 1929">
                  <a:extLst>
                    <a:ext uri="{FF2B5EF4-FFF2-40B4-BE49-F238E27FC236}">
                      <a16:creationId xmlns:a16="http://schemas.microsoft.com/office/drawing/2014/main" id="{BD79B41F-48E0-363F-2759-802FF3AC08EC}"/>
                    </a:ext>
                  </a:extLst>
                </p:cNvPr>
                <p:cNvSpPr/>
                <p:nvPr/>
              </p:nvSpPr>
              <p:spPr>
                <a:xfrm>
                  <a:off x="5962916" y="3283643"/>
                  <a:ext cx="178525" cy="205113"/>
                </a:xfrm>
                <a:custGeom>
                  <a:avLst/>
                  <a:gdLst>
                    <a:gd name="connsiteX0" fmla="*/ 0 w 178525"/>
                    <a:gd name="connsiteY0" fmla="*/ 205114 h 205113"/>
                    <a:gd name="connsiteX1" fmla="*/ 178525 w 178525"/>
                    <a:gd name="connsiteY1" fmla="*/ 102557 h 205113"/>
                    <a:gd name="connsiteX2" fmla="*/ 0 w 178525"/>
                    <a:gd name="connsiteY2" fmla="*/ 0 h 205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8525" h="205113">
                      <a:moveTo>
                        <a:pt x="0" y="205114"/>
                      </a:moveTo>
                      <a:lnTo>
                        <a:pt x="178525" y="1025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8F8FD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1931" name="Freeform: Shape 1930">
                <a:extLst>
                  <a:ext uri="{FF2B5EF4-FFF2-40B4-BE49-F238E27FC236}">
                    <a16:creationId xmlns:a16="http://schemas.microsoft.com/office/drawing/2014/main" id="{CBDBEF2D-3B85-182B-DBE8-5B307A3F97AF}"/>
                  </a:ext>
                </a:extLst>
              </p:cNvPr>
              <p:cNvSpPr/>
              <p:nvPr/>
            </p:nvSpPr>
            <p:spPr>
              <a:xfrm>
                <a:off x="5442534" y="3568524"/>
                <a:ext cx="174726" cy="319066"/>
              </a:xfrm>
              <a:custGeom>
                <a:avLst/>
                <a:gdLst>
                  <a:gd name="connsiteX0" fmla="*/ 170928 w 174726"/>
                  <a:gd name="connsiteY0" fmla="*/ 0 h 319066"/>
                  <a:gd name="connsiteX1" fmla="*/ 0 w 174726"/>
                  <a:gd name="connsiteY1" fmla="*/ 98759 h 319066"/>
                  <a:gd name="connsiteX2" fmla="*/ 0 w 174726"/>
                  <a:gd name="connsiteY2" fmla="*/ 178525 h 319066"/>
                  <a:gd name="connsiteX3" fmla="*/ 11395 w 174726"/>
                  <a:gd name="connsiteY3" fmla="*/ 174727 h 319066"/>
                  <a:gd name="connsiteX4" fmla="*/ 15194 w 174726"/>
                  <a:gd name="connsiteY4" fmla="*/ 144339 h 319066"/>
                  <a:gd name="connsiteX5" fmla="*/ 53178 w 174726"/>
                  <a:gd name="connsiteY5" fmla="*/ 83565 h 319066"/>
                  <a:gd name="connsiteX6" fmla="*/ 72170 w 174726"/>
                  <a:gd name="connsiteY6" fmla="*/ 72170 h 319066"/>
                  <a:gd name="connsiteX7" fmla="*/ 72170 w 174726"/>
                  <a:gd name="connsiteY7" fmla="*/ 288679 h 319066"/>
                  <a:gd name="connsiteX8" fmla="*/ 53178 w 174726"/>
                  <a:gd name="connsiteY8" fmla="*/ 300074 h 319066"/>
                  <a:gd name="connsiteX9" fmla="*/ 53178 w 174726"/>
                  <a:gd name="connsiteY9" fmla="*/ 300074 h 319066"/>
                  <a:gd name="connsiteX10" fmla="*/ 37984 w 174726"/>
                  <a:gd name="connsiteY10" fmla="*/ 319066 h 319066"/>
                  <a:gd name="connsiteX11" fmla="*/ 132944 w 174726"/>
                  <a:gd name="connsiteY11" fmla="*/ 265889 h 319066"/>
                  <a:gd name="connsiteX12" fmla="*/ 129146 w 174726"/>
                  <a:gd name="connsiteY12" fmla="*/ 258292 h 319066"/>
                  <a:gd name="connsiteX13" fmla="*/ 125348 w 174726"/>
                  <a:gd name="connsiteY13" fmla="*/ 258292 h 319066"/>
                  <a:gd name="connsiteX14" fmla="*/ 102557 w 174726"/>
                  <a:gd name="connsiteY14" fmla="*/ 273485 h 319066"/>
                  <a:gd name="connsiteX15" fmla="*/ 102557 w 174726"/>
                  <a:gd name="connsiteY15" fmla="*/ 56976 h 319066"/>
                  <a:gd name="connsiteX16" fmla="*/ 121549 w 174726"/>
                  <a:gd name="connsiteY16" fmla="*/ 45581 h 319066"/>
                  <a:gd name="connsiteX17" fmla="*/ 159533 w 174726"/>
                  <a:gd name="connsiteY17" fmla="*/ 60774 h 319066"/>
                  <a:gd name="connsiteX18" fmla="*/ 159533 w 174726"/>
                  <a:gd name="connsiteY18" fmla="*/ 64573 h 319066"/>
                  <a:gd name="connsiteX19" fmla="*/ 163332 w 174726"/>
                  <a:gd name="connsiteY19" fmla="*/ 87363 h 319066"/>
                  <a:gd name="connsiteX20" fmla="*/ 174727 w 174726"/>
                  <a:gd name="connsiteY20" fmla="*/ 83565 h 319066"/>
                  <a:gd name="connsiteX21" fmla="*/ 170928 w 174726"/>
                  <a:gd name="connsiteY21" fmla="*/ 0 h 319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4726" h="319066">
                    <a:moveTo>
                      <a:pt x="170928" y="0"/>
                    </a:moveTo>
                    <a:lnTo>
                      <a:pt x="0" y="98759"/>
                    </a:lnTo>
                    <a:lnTo>
                      <a:pt x="0" y="178525"/>
                    </a:lnTo>
                    <a:lnTo>
                      <a:pt x="11395" y="174727"/>
                    </a:lnTo>
                    <a:lnTo>
                      <a:pt x="15194" y="144339"/>
                    </a:lnTo>
                    <a:cubicBezTo>
                      <a:pt x="22791" y="113952"/>
                      <a:pt x="34186" y="94960"/>
                      <a:pt x="53178" y="83565"/>
                    </a:cubicBezTo>
                    <a:lnTo>
                      <a:pt x="72170" y="72170"/>
                    </a:lnTo>
                    <a:lnTo>
                      <a:pt x="72170" y="288679"/>
                    </a:lnTo>
                    <a:lnTo>
                      <a:pt x="53178" y="300074"/>
                    </a:lnTo>
                    <a:lnTo>
                      <a:pt x="53178" y="300074"/>
                    </a:lnTo>
                    <a:cubicBezTo>
                      <a:pt x="41783" y="303873"/>
                      <a:pt x="37984" y="307671"/>
                      <a:pt x="37984" y="319066"/>
                    </a:cubicBezTo>
                    <a:lnTo>
                      <a:pt x="132944" y="265889"/>
                    </a:lnTo>
                    <a:cubicBezTo>
                      <a:pt x="132944" y="258292"/>
                      <a:pt x="132944" y="258292"/>
                      <a:pt x="129146" y="258292"/>
                    </a:cubicBezTo>
                    <a:cubicBezTo>
                      <a:pt x="129146" y="258292"/>
                      <a:pt x="125348" y="258292"/>
                      <a:pt x="125348" y="258292"/>
                    </a:cubicBezTo>
                    <a:lnTo>
                      <a:pt x="102557" y="273485"/>
                    </a:lnTo>
                    <a:lnTo>
                      <a:pt x="102557" y="56976"/>
                    </a:lnTo>
                    <a:lnTo>
                      <a:pt x="121549" y="45581"/>
                    </a:lnTo>
                    <a:cubicBezTo>
                      <a:pt x="140541" y="34186"/>
                      <a:pt x="151936" y="37984"/>
                      <a:pt x="159533" y="60774"/>
                    </a:cubicBezTo>
                    <a:cubicBezTo>
                      <a:pt x="159533" y="60774"/>
                      <a:pt x="159533" y="60774"/>
                      <a:pt x="159533" y="64573"/>
                    </a:cubicBezTo>
                    <a:lnTo>
                      <a:pt x="163332" y="87363"/>
                    </a:lnTo>
                    <a:lnTo>
                      <a:pt x="174727" y="83565"/>
                    </a:lnTo>
                    <a:lnTo>
                      <a:pt x="170928" y="0"/>
                    </a:lnTo>
                    <a:close/>
                  </a:path>
                </a:pathLst>
              </a:custGeom>
              <a:solidFill>
                <a:srgbClr val="262028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1932" name="Graphic 2">
                <a:extLst>
                  <a:ext uri="{FF2B5EF4-FFF2-40B4-BE49-F238E27FC236}">
                    <a16:creationId xmlns:a16="http://schemas.microsoft.com/office/drawing/2014/main" id="{75958BE1-83D7-9690-D013-79433AF52C2D}"/>
                  </a:ext>
                </a:extLst>
              </p:cNvPr>
              <p:cNvGrpSpPr/>
              <p:nvPr/>
            </p:nvGrpSpPr>
            <p:grpSpPr>
              <a:xfrm>
                <a:off x="5438736" y="3614105"/>
                <a:ext cx="660922" cy="1067352"/>
                <a:chOff x="5438736" y="3614105"/>
                <a:chExt cx="660922" cy="1067352"/>
              </a:xfrm>
              <a:solidFill>
                <a:srgbClr val="CFCDE2"/>
              </a:solidFill>
            </p:grpSpPr>
            <p:sp>
              <p:nvSpPr>
                <p:cNvPr id="1933" name="Freeform: Shape 1932">
                  <a:extLst>
                    <a:ext uri="{FF2B5EF4-FFF2-40B4-BE49-F238E27FC236}">
                      <a16:creationId xmlns:a16="http://schemas.microsoft.com/office/drawing/2014/main" id="{29CCBC7C-3450-20C3-3B3D-D0A9F82C0C3D}"/>
                    </a:ext>
                  </a:extLst>
                </p:cNvPr>
                <p:cNvSpPr/>
                <p:nvPr/>
              </p:nvSpPr>
              <p:spPr>
                <a:xfrm>
                  <a:off x="5438736" y="3614105"/>
                  <a:ext cx="660922" cy="429219"/>
                </a:xfrm>
                <a:custGeom>
                  <a:avLst/>
                  <a:gdLst>
                    <a:gd name="connsiteX0" fmla="*/ 660923 w 660922"/>
                    <a:gd name="connsiteY0" fmla="*/ 49379 h 429219"/>
                    <a:gd name="connsiteX1" fmla="*/ 0 w 660922"/>
                    <a:gd name="connsiteY1" fmla="*/ 429220 h 429219"/>
                    <a:gd name="connsiteX2" fmla="*/ 0 w 660922"/>
                    <a:gd name="connsiteY2" fmla="*/ 379841 h 429219"/>
                    <a:gd name="connsiteX3" fmla="*/ 660923 w 660922"/>
                    <a:gd name="connsiteY3" fmla="*/ 0 h 429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0922" h="429219">
                      <a:moveTo>
                        <a:pt x="660923" y="49379"/>
                      </a:moveTo>
                      <a:lnTo>
                        <a:pt x="0" y="429220"/>
                      </a:lnTo>
                      <a:lnTo>
                        <a:pt x="0" y="379841"/>
                      </a:lnTo>
                      <a:lnTo>
                        <a:pt x="660923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34" name="Freeform: Shape 1933">
                  <a:extLst>
                    <a:ext uri="{FF2B5EF4-FFF2-40B4-BE49-F238E27FC236}">
                      <a16:creationId xmlns:a16="http://schemas.microsoft.com/office/drawing/2014/main" id="{6C117817-74AE-AE72-3BAF-03BCB11B86B6}"/>
                    </a:ext>
                  </a:extLst>
                </p:cNvPr>
                <p:cNvSpPr/>
                <p:nvPr/>
              </p:nvSpPr>
              <p:spPr>
                <a:xfrm>
                  <a:off x="5438736" y="3705266"/>
                  <a:ext cx="660922" cy="429219"/>
                </a:xfrm>
                <a:custGeom>
                  <a:avLst/>
                  <a:gdLst>
                    <a:gd name="connsiteX0" fmla="*/ 660923 w 660922"/>
                    <a:gd name="connsiteY0" fmla="*/ 49379 h 429219"/>
                    <a:gd name="connsiteX1" fmla="*/ 0 w 660922"/>
                    <a:gd name="connsiteY1" fmla="*/ 429220 h 429219"/>
                    <a:gd name="connsiteX2" fmla="*/ 0 w 660922"/>
                    <a:gd name="connsiteY2" fmla="*/ 379841 h 429219"/>
                    <a:gd name="connsiteX3" fmla="*/ 660923 w 660922"/>
                    <a:gd name="connsiteY3" fmla="*/ 0 h 429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0922" h="429219">
                      <a:moveTo>
                        <a:pt x="660923" y="49379"/>
                      </a:moveTo>
                      <a:lnTo>
                        <a:pt x="0" y="429220"/>
                      </a:lnTo>
                      <a:lnTo>
                        <a:pt x="0" y="379841"/>
                      </a:lnTo>
                      <a:lnTo>
                        <a:pt x="660923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35" name="Freeform: Shape 1934">
                  <a:extLst>
                    <a:ext uri="{FF2B5EF4-FFF2-40B4-BE49-F238E27FC236}">
                      <a16:creationId xmlns:a16="http://schemas.microsoft.com/office/drawing/2014/main" id="{4C6F3962-42EA-160B-9BD2-4DCC03BFBB63}"/>
                    </a:ext>
                  </a:extLst>
                </p:cNvPr>
                <p:cNvSpPr/>
                <p:nvPr/>
              </p:nvSpPr>
              <p:spPr>
                <a:xfrm>
                  <a:off x="5438736" y="3796428"/>
                  <a:ext cx="660922" cy="429219"/>
                </a:xfrm>
                <a:custGeom>
                  <a:avLst/>
                  <a:gdLst>
                    <a:gd name="connsiteX0" fmla="*/ 660923 w 660922"/>
                    <a:gd name="connsiteY0" fmla="*/ 49379 h 429219"/>
                    <a:gd name="connsiteX1" fmla="*/ 0 w 660922"/>
                    <a:gd name="connsiteY1" fmla="*/ 429220 h 429219"/>
                    <a:gd name="connsiteX2" fmla="*/ 0 w 660922"/>
                    <a:gd name="connsiteY2" fmla="*/ 379841 h 429219"/>
                    <a:gd name="connsiteX3" fmla="*/ 660923 w 660922"/>
                    <a:gd name="connsiteY3" fmla="*/ 0 h 429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0922" h="429219">
                      <a:moveTo>
                        <a:pt x="660923" y="49379"/>
                      </a:moveTo>
                      <a:lnTo>
                        <a:pt x="0" y="429220"/>
                      </a:lnTo>
                      <a:lnTo>
                        <a:pt x="0" y="379841"/>
                      </a:lnTo>
                      <a:lnTo>
                        <a:pt x="660923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36" name="Freeform: Shape 1935">
                  <a:extLst>
                    <a:ext uri="{FF2B5EF4-FFF2-40B4-BE49-F238E27FC236}">
                      <a16:creationId xmlns:a16="http://schemas.microsoft.com/office/drawing/2014/main" id="{E80DAEFD-1394-8225-A6DC-E45D936E6D77}"/>
                    </a:ext>
                  </a:extLst>
                </p:cNvPr>
                <p:cNvSpPr/>
                <p:nvPr/>
              </p:nvSpPr>
              <p:spPr>
                <a:xfrm>
                  <a:off x="5438736" y="4050922"/>
                  <a:ext cx="376042" cy="265888"/>
                </a:xfrm>
                <a:custGeom>
                  <a:avLst/>
                  <a:gdLst>
                    <a:gd name="connsiteX0" fmla="*/ 376042 w 376042"/>
                    <a:gd name="connsiteY0" fmla="*/ 49379 h 265888"/>
                    <a:gd name="connsiteX1" fmla="*/ 0 w 376042"/>
                    <a:gd name="connsiteY1" fmla="*/ 265889 h 265888"/>
                    <a:gd name="connsiteX2" fmla="*/ 0 w 376042"/>
                    <a:gd name="connsiteY2" fmla="*/ 216509 h 265888"/>
                    <a:gd name="connsiteX3" fmla="*/ 376042 w 376042"/>
                    <a:gd name="connsiteY3" fmla="*/ 0 h 265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6042" h="265888">
                      <a:moveTo>
                        <a:pt x="376042" y="49379"/>
                      </a:moveTo>
                      <a:lnTo>
                        <a:pt x="0" y="265889"/>
                      </a:lnTo>
                      <a:lnTo>
                        <a:pt x="0" y="216509"/>
                      </a:lnTo>
                      <a:lnTo>
                        <a:pt x="376042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37" name="Freeform: Shape 1936">
                  <a:extLst>
                    <a:ext uri="{FF2B5EF4-FFF2-40B4-BE49-F238E27FC236}">
                      <a16:creationId xmlns:a16="http://schemas.microsoft.com/office/drawing/2014/main" id="{CFC38B2A-C569-E894-3C04-5CC1AC9531A4}"/>
                    </a:ext>
                  </a:extLst>
                </p:cNvPr>
                <p:cNvSpPr/>
                <p:nvPr/>
              </p:nvSpPr>
              <p:spPr>
                <a:xfrm>
                  <a:off x="5438736" y="4415569"/>
                  <a:ext cx="376042" cy="265888"/>
                </a:xfrm>
                <a:custGeom>
                  <a:avLst/>
                  <a:gdLst>
                    <a:gd name="connsiteX0" fmla="*/ 376042 w 376042"/>
                    <a:gd name="connsiteY0" fmla="*/ 49379 h 265888"/>
                    <a:gd name="connsiteX1" fmla="*/ 0 w 376042"/>
                    <a:gd name="connsiteY1" fmla="*/ 265889 h 265888"/>
                    <a:gd name="connsiteX2" fmla="*/ 0 w 376042"/>
                    <a:gd name="connsiteY2" fmla="*/ 216509 h 265888"/>
                    <a:gd name="connsiteX3" fmla="*/ 376042 w 376042"/>
                    <a:gd name="connsiteY3" fmla="*/ 0 h 265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6042" h="265888">
                      <a:moveTo>
                        <a:pt x="376042" y="49379"/>
                      </a:moveTo>
                      <a:lnTo>
                        <a:pt x="0" y="265889"/>
                      </a:lnTo>
                      <a:lnTo>
                        <a:pt x="0" y="216509"/>
                      </a:lnTo>
                      <a:lnTo>
                        <a:pt x="376042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38" name="Freeform: Shape 1937">
                  <a:extLst>
                    <a:ext uri="{FF2B5EF4-FFF2-40B4-BE49-F238E27FC236}">
                      <a16:creationId xmlns:a16="http://schemas.microsoft.com/office/drawing/2014/main" id="{0ACB949C-8048-BFE4-84A2-09A11C77C84F}"/>
                    </a:ext>
                  </a:extLst>
                </p:cNvPr>
                <p:cNvSpPr/>
                <p:nvPr/>
              </p:nvSpPr>
              <p:spPr>
                <a:xfrm>
                  <a:off x="5438736" y="3978752"/>
                  <a:ext cx="660922" cy="429220"/>
                </a:xfrm>
                <a:custGeom>
                  <a:avLst/>
                  <a:gdLst>
                    <a:gd name="connsiteX0" fmla="*/ 660923 w 660922"/>
                    <a:gd name="connsiteY0" fmla="*/ 49379 h 429220"/>
                    <a:gd name="connsiteX1" fmla="*/ 0 w 660922"/>
                    <a:gd name="connsiteY1" fmla="*/ 429220 h 429220"/>
                    <a:gd name="connsiteX2" fmla="*/ 0 w 660922"/>
                    <a:gd name="connsiteY2" fmla="*/ 379841 h 429220"/>
                    <a:gd name="connsiteX3" fmla="*/ 660923 w 660922"/>
                    <a:gd name="connsiteY3" fmla="*/ 0 h 429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0922" h="429220">
                      <a:moveTo>
                        <a:pt x="660923" y="49379"/>
                      </a:moveTo>
                      <a:lnTo>
                        <a:pt x="0" y="429220"/>
                      </a:lnTo>
                      <a:lnTo>
                        <a:pt x="0" y="379841"/>
                      </a:lnTo>
                      <a:lnTo>
                        <a:pt x="660923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39" name="Freeform: Shape 1938">
                  <a:extLst>
                    <a:ext uri="{FF2B5EF4-FFF2-40B4-BE49-F238E27FC236}">
                      <a16:creationId xmlns:a16="http://schemas.microsoft.com/office/drawing/2014/main" id="{14416D37-FD53-4A1B-A7BE-5E5919684282}"/>
                    </a:ext>
                  </a:extLst>
                </p:cNvPr>
                <p:cNvSpPr/>
                <p:nvPr/>
              </p:nvSpPr>
              <p:spPr>
                <a:xfrm>
                  <a:off x="5438736" y="4069914"/>
                  <a:ext cx="660922" cy="429219"/>
                </a:xfrm>
                <a:custGeom>
                  <a:avLst/>
                  <a:gdLst>
                    <a:gd name="connsiteX0" fmla="*/ 660923 w 660922"/>
                    <a:gd name="connsiteY0" fmla="*/ 49379 h 429219"/>
                    <a:gd name="connsiteX1" fmla="*/ 0 w 660922"/>
                    <a:gd name="connsiteY1" fmla="*/ 429220 h 429219"/>
                    <a:gd name="connsiteX2" fmla="*/ 0 w 660922"/>
                    <a:gd name="connsiteY2" fmla="*/ 379841 h 429219"/>
                    <a:gd name="connsiteX3" fmla="*/ 660923 w 660922"/>
                    <a:gd name="connsiteY3" fmla="*/ 0 h 429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0922" h="429219">
                      <a:moveTo>
                        <a:pt x="660923" y="49379"/>
                      </a:moveTo>
                      <a:lnTo>
                        <a:pt x="0" y="429220"/>
                      </a:lnTo>
                      <a:lnTo>
                        <a:pt x="0" y="379841"/>
                      </a:lnTo>
                      <a:lnTo>
                        <a:pt x="660923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40" name="Freeform: Shape 1939">
                  <a:extLst>
                    <a:ext uri="{FF2B5EF4-FFF2-40B4-BE49-F238E27FC236}">
                      <a16:creationId xmlns:a16="http://schemas.microsoft.com/office/drawing/2014/main" id="{98393A8F-5157-CB5E-883A-F0103CA8A069}"/>
                    </a:ext>
                  </a:extLst>
                </p:cNvPr>
                <p:cNvSpPr/>
                <p:nvPr/>
              </p:nvSpPr>
              <p:spPr>
                <a:xfrm>
                  <a:off x="5438736" y="4214253"/>
                  <a:ext cx="565962" cy="376042"/>
                </a:xfrm>
                <a:custGeom>
                  <a:avLst/>
                  <a:gdLst>
                    <a:gd name="connsiteX0" fmla="*/ 565963 w 565962"/>
                    <a:gd name="connsiteY0" fmla="*/ 49379 h 376042"/>
                    <a:gd name="connsiteX1" fmla="*/ 0 w 565962"/>
                    <a:gd name="connsiteY1" fmla="*/ 376042 h 376042"/>
                    <a:gd name="connsiteX2" fmla="*/ 0 w 565962"/>
                    <a:gd name="connsiteY2" fmla="*/ 326663 h 376042"/>
                    <a:gd name="connsiteX3" fmla="*/ 565963 w 565962"/>
                    <a:gd name="connsiteY3" fmla="*/ 0 h 376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5962" h="376042">
                      <a:moveTo>
                        <a:pt x="565963" y="49379"/>
                      </a:moveTo>
                      <a:lnTo>
                        <a:pt x="0" y="376042"/>
                      </a:lnTo>
                      <a:lnTo>
                        <a:pt x="0" y="326663"/>
                      </a:lnTo>
                      <a:lnTo>
                        <a:pt x="565963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37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sp>
          <p:nvSpPr>
            <p:cNvPr id="1941" name="Freeform: Shape 1940">
              <a:extLst>
                <a:ext uri="{FF2B5EF4-FFF2-40B4-BE49-F238E27FC236}">
                  <a16:creationId xmlns:a16="http://schemas.microsoft.com/office/drawing/2014/main" id="{7EA4B2C9-7784-F9FD-04F3-7D5F24CC5506}"/>
                </a:ext>
              </a:extLst>
            </p:cNvPr>
            <p:cNvSpPr/>
            <p:nvPr/>
          </p:nvSpPr>
          <p:spPr>
            <a:xfrm>
              <a:off x="4572699" y="3549532"/>
              <a:ext cx="91161" cy="72169"/>
            </a:xfrm>
            <a:custGeom>
              <a:avLst/>
              <a:gdLst>
                <a:gd name="connsiteX0" fmla="*/ 34186 w 91161"/>
                <a:gd name="connsiteY0" fmla="*/ 72170 h 72169"/>
                <a:gd name="connsiteX1" fmla="*/ 0 w 91161"/>
                <a:gd name="connsiteY1" fmla="*/ 53178 h 72169"/>
                <a:gd name="connsiteX2" fmla="*/ 34186 w 91161"/>
                <a:gd name="connsiteY2" fmla="*/ 0 h 72169"/>
                <a:gd name="connsiteX3" fmla="*/ 91162 w 91161"/>
                <a:gd name="connsiteY3" fmla="*/ 3798 h 72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161" h="72169">
                  <a:moveTo>
                    <a:pt x="34186" y="72170"/>
                  </a:moveTo>
                  <a:lnTo>
                    <a:pt x="0" y="53178"/>
                  </a:lnTo>
                  <a:lnTo>
                    <a:pt x="34186" y="0"/>
                  </a:lnTo>
                  <a:lnTo>
                    <a:pt x="91162" y="3798"/>
                  </a:lnTo>
                  <a:close/>
                </a:path>
              </a:pathLst>
            </a:custGeom>
            <a:solidFill>
              <a:srgbClr val="185BCC"/>
            </a:solidFill>
            <a:ln w="379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42" name="Freeform: Shape 1941">
              <a:extLst>
                <a:ext uri="{FF2B5EF4-FFF2-40B4-BE49-F238E27FC236}">
                  <a16:creationId xmlns:a16="http://schemas.microsoft.com/office/drawing/2014/main" id="{EF7BF5D3-5909-F2CD-4468-767D0E1A808C}"/>
                </a:ext>
              </a:extLst>
            </p:cNvPr>
            <p:cNvSpPr/>
            <p:nvPr/>
          </p:nvSpPr>
          <p:spPr>
            <a:xfrm>
              <a:off x="5043701" y="3276046"/>
              <a:ext cx="87363" cy="75968"/>
            </a:xfrm>
            <a:custGeom>
              <a:avLst/>
              <a:gdLst>
                <a:gd name="connsiteX0" fmla="*/ 30387 w 87363"/>
                <a:gd name="connsiteY0" fmla="*/ 75968 h 75968"/>
                <a:gd name="connsiteX1" fmla="*/ 0 w 87363"/>
                <a:gd name="connsiteY1" fmla="*/ 56976 h 75968"/>
                <a:gd name="connsiteX2" fmla="*/ 30387 w 87363"/>
                <a:gd name="connsiteY2" fmla="*/ 0 h 75968"/>
                <a:gd name="connsiteX3" fmla="*/ 87363 w 87363"/>
                <a:gd name="connsiteY3" fmla="*/ 3798 h 75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63" h="75968">
                  <a:moveTo>
                    <a:pt x="30387" y="75968"/>
                  </a:moveTo>
                  <a:lnTo>
                    <a:pt x="0" y="56976"/>
                  </a:lnTo>
                  <a:lnTo>
                    <a:pt x="30387" y="0"/>
                  </a:lnTo>
                  <a:lnTo>
                    <a:pt x="87363" y="3798"/>
                  </a:lnTo>
                  <a:close/>
                </a:path>
              </a:pathLst>
            </a:custGeom>
            <a:solidFill>
              <a:srgbClr val="185BCC"/>
            </a:solidFill>
            <a:ln w="379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43" name="Freeform: Shape 1942">
              <a:extLst>
                <a:ext uri="{FF2B5EF4-FFF2-40B4-BE49-F238E27FC236}">
                  <a16:creationId xmlns:a16="http://schemas.microsoft.com/office/drawing/2014/main" id="{879280BF-8428-6475-0C18-522B58D5230B}"/>
                </a:ext>
              </a:extLst>
            </p:cNvPr>
            <p:cNvSpPr/>
            <p:nvPr/>
          </p:nvSpPr>
          <p:spPr>
            <a:xfrm>
              <a:off x="5438736" y="2956980"/>
              <a:ext cx="91161" cy="72169"/>
            </a:xfrm>
            <a:custGeom>
              <a:avLst/>
              <a:gdLst>
                <a:gd name="connsiteX0" fmla="*/ 30387 w 91161"/>
                <a:gd name="connsiteY0" fmla="*/ 72170 h 72169"/>
                <a:gd name="connsiteX1" fmla="*/ 0 w 91161"/>
                <a:gd name="connsiteY1" fmla="*/ 53178 h 72169"/>
                <a:gd name="connsiteX2" fmla="*/ 30387 w 91161"/>
                <a:gd name="connsiteY2" fmla="*/ 0 h 72169"/>
                <a:gd name="connsiteX3" fmla="*/ 91162 w 91161"/>
                <a:gd name="connsiteY3" fmla="*/ 0 h 72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161" h="72169">
                  <a:moveTo>
                    <a:pt x="30387" y="72170"/>
                  </a:moveTo>
                  <a:lnTo>
                    <a:pt x="0" y="53178"/>
                  </a:lnTo>
                  <a:lnTo>
                    <a:pt x="30387" y="0"/>
                  </a:lnTo>
                  <a:lnTo>
                    <a:pt x="91162" y="0"/>
                  </a:lnTo>
                  <a:close/>
                </a:path>
              </a:pathLst>
            </a:custGeom>
            <a:solidFill>
              <a:srgbClr val="185BCC"/>
            </a:solidFill>
            <a:ln w="379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44" name="Freeform: Shape 1943">
              <a:extLst>
                <a:ext uri="{FF2B5EF4-FFF2-40B4-BE49-F238E27FC236}">
                  <a16:creationId xmlns:a16="http://schemas.microsoft.com/office/drawing/2014/main" id="{F51189D9-CDB6-7A57-7DEB-2CF1C3405198}"/>
                </a:ext>
              </a:extLst>
            </p:cNvPr>
            <p:cNvSpPr/>
            <p:nvPr/>
          </p:nvSpPr>
          <p:spPr>
            <a:xfrm>
              <a:off x="5962916" y="2922795"/>
              <a:ext cx="60774" cy="106355"/>
            </a:xfrm>
            <a:custGeom>
              <a:avLst/>
              <a:gdLst>
                <a:gd name="connsiteX0" fmla="*/ 0 w 60774"/>
                <a:gd name="connsiteY0" fmla="*/ 56976 h 106355"/>
                <a:gd name="connsiteX1" fmla="*/ 30387 w 60774"/>
                <a:gd name="connsiteY1" fmla="*/ 0 h 106355"/>
                <a:gd name="connsiteX2" fmla="*/ 60774 w 60774"/>
                <a:gd name="connsiteY2" fmla="*/ 18992 h 106355"/>
                <a:gd name="connsiteX3" fmla="*/ 30387 w 60774"/>
                <a:gd name="connsiteY3" fmla="*/ 106355 h 10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774" h="106355">
                  <a:moveTo>
                    <a:pt x="0" y="56976"/>
                  </a:moveTo>
                  <a:lnTo>
                    <a:pt x="30387" y="0"/>
                  </a:lnTo>
                  <a:lnTo>
                    <a:pt x="60774" y="18992"/>
                  </a:lnTo>
                  <a:lnTo>
                    <a:pt x="30387" y="106355"/>
                  </a:lnTo>
                  <a:close/>
                </a:path>
              </a:pathLst>
            </a:custGeom>
            <a:solidFill>
              <a:srgbClr val="185BCC"/>
            </a:solidFill>
            <a:ln w="379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45" name="Freeform: Shape 1944">
              <a:extLst>
                <a:ext uri="{FF2B5EF4-FFF2-40B4-BE49-F238E27FC236}">
                  <a16:creationId xmlns:a16="http://schemas.microsoft.com/office/drawing/2014/main" id="{8D1E566F-187C-E8B2-43E0-F5BFEB40C865}"/>
                </a:ext>
              </a:extLst>
            </p:cNvPr>
            <p:cNvSpPr/>
            <p:nvPr/>
          </p:nvSpPr>
          <p:spPr>
            <a:xfrm>
              <a:off x="5119669" y="3002561"/>
              <a:ext cx="64572" cy="102557"/>
            </a:xfrm>
            <a:custGeom>
              <a:avLst/>
              <a:gdLst>
                <a:gd name="connsiteX0" fmla="*/ 64573 w 64572"/>
                <a:gd name="connsiteY0" fmla="*/ 49379 h 102557"/>
                <a:gd name="connsiteX1" fmla="*/ 34186 w 64572"/>
                <a:gd name="connsiteY1" fmla="*/ 102557 h 102557"/>
                <a:gd name="connsiteX2" fmla="*/ 0 w 64572"/>
                <a:gd name="connsiteY2" fmla="*/ 87363 h 102557"/>
                <a:gd name="connsiteX3" fmla="*/ 34186 w 64572"/>
                <a:gd name="connsiteY3" fmla="*/ 0 h 10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72" h="102557">
                  <a:moveTo>
                    <a:pt x="64573" y="49379"/>
                  </a:moveTo>
                  <a:lnTo>
                    <a:pt x="34186" y="102557"/>
                  </a:lnTo>
                  <a:lnTo>
                    <a:pt x="0" y="87363"/>
                  </a:lnTo>
                  <a:lnTo>
                    <a:pt x="34186" y="0"/>
                  </a:lnTo>
                  <a:close/>
                </a:path>
              </a:pathLst>
            </a:custGeom>
            <a:solidFill>
              <a:srgbClr val="185BCC"/>
            </a:solidFill>
            <a:ln w="379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46" name="Freeform: Shape 1945">
              <a:extLst>
                <a:ext uri="{FF2B5EF4-FFF2-40B4-BE49-F238E27FC236}">
                  <a16:creationId xmlns:a16="http://schemas.microsoft.com/office/drawing/2014/main" id="{AA8A3D1A-BFAB-0C4B-99DF-631C21EF06A5}"/>
                </a:ext>
              </a:extLst>
            </p:cNvPr>
            <p:cNvSpPr/>
            <p:nvPr/>
          </p:nvSpPr>
          <p:spPr>
            <a:xfrm>
              <a:off x="4101696" y="4506730"/>
              <a:ext cx="60774" cy="106355"/>
            </a:xfrm>
            <a:custGeom>
              <a:avLst/>
              <a:gdLst>
                <a:gd name="connsiteX0" fmla="*/ 60775 w 60774"/>
                <a:gd name="connsiteY0" fmla="*/ 49379 h 106355"/>
                <a:gd name="connsiteX1" fmla="*/ 30387 w 60774"/>
                <a:gd name="connsiteY1" fmla="*/ 106355 h 106355"/>
                <a:gd name="connsiteX2" fmla="*/ 0 w 60774"/>
                <a:gd name="connsiteY2" fmla="*/ 87363 h 106355"/>
                <a:gd name="connsiteX3" fmla="*/ 30387 w 60774"/>
                <a:gd name="connsiteY3" fmla="*/ 0 h 10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774" h="106355">
                  <a:moveTo>
                    <a:pt x="60775" y="49379"/>
                  </a:moveTo>
                  <a:lnTo>
                    <a:pt x="30387" y="106355"/>
                  </a:lnTo>
                  <a:lnTo>
                    <a:pt x="0" y="87363"/>
                  </a:lnTo>
                  <a:lnTo>
                    <a:pt x="30387" y="0"/>
                  </a:lnTo>
                  <a:close/>
                </a:path>
              </a:pathLst>
            </a:custGeom>
            <a:solidFill>
              <a:srgbClr val="185BCC"/>
            </a:solidFill>
            <a:ln w="379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1947" name="Graphic 2">
              <a:extLst>
                <a:ext uri="{FF2B5EF4-FFF2-40B4-BE49-F238E27FC236}">
                  <a16:creationId xmlns:a16="http://schemas.microsoft.com/office/drawing/2014/main" id="{5AD66898-0C97-CDB9-DD4A-0FECCC936B08}"/>
                </a:ext>
              </a:extLst>
            </p:cNvPr>
            <p:cNvGrpSpPr/>
            <p:nvPr/>
          </p:nvGrpSpPr>
          <p:grpSpPr>
            <a:xfrm>
              <a:off x="4128285" y="4605335"/>
              <a:ext cx="87363" cy="231856"/>
              <a:chOff x="4128285" y="4605335"/>
              <a:chExt cx="87363" cy="231856"/>
            </a:xfrm>
            <a:solidFill>
              <a:srgbClr val="185BCC"/>
            </a:solidFill>
          </p:grpSpPr>
          <p:sp>
            <p:nvSpPr>
              <p:cNvPr id="1948" name="Freeform: Shape 1947">
                <a:extLst>
                  <a:ext uri="{FF2B5EF4-FFF2-40B4-BE49-F238E27FC236}">
                    <a16:creationId xmlns:a16="http://schemas.microsoft.com/office/drawing/2014/main" id="{184B5A09-C143-551E-908F-DACB07D17D1C}"/>
                  </a:ext>
                </a:extLst>
              </p:cNvPr>
              <p:cNvSpPr/>
              <p:nvPr/>
            </p:nvSpPr>
            <p:spPr>
              <a:xfrm>
                <a:off x="4128285" y="4635876"/>
                <a:ext cx="75968" cy="201315"/>
              </a:xfrm>
              <a:custGeom>
                <a:avLst/>
                <a:gdLst>
                  <a:gd name="connsiteX0" fmla="*/ 7597 w 75968"/>
                  <a:gd name="connsiteY0" fmla="*/ 201315 h 201315"/>
                  <a:gd name="connsiteX1" fmla="*/ 0 w 75968"/>
                  <a:gd name="connsiteY1" fmla="*/ 197517 h 201315"/>
                  <a:gd name="connsiteX2" fmla="*/ 68371 w 75968"/>
                  <a:gd name="connsiteY2" fmla="*/ 75968 h 201315"/>
                  <a:gd name="connsiteX3" fmla="*/ 68371 w 75968"/>
                  <a:gd name="connsiteY3" fmla="*/ 0 h 201315"/>
                  <a:gd name="connsiteX4" fmla="*/ 75968 w 75968"/>
                  <a:gd name="connsiteY4" fmla="*/ 0 h 201315"/>
                  <a:gd name="connsiteX5" fmla="*/ 75968 w 75968"/>
                  <a:gd name="connsiteY5" fmla="*/ 79766 h 201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8" h="201315">
                    <a:moveTo>
                      <a:pt x="7597" y="201315"/>
                    </a:moveTo>
                    <a:lnTo>
                      <a:pt x="0" y="197517"/>
                    </a:lnTo>
                    <a:lnTo>
                      <a:pt x="68371" y="75968"/>
                    </a:lnTo>
                    <a:lnTo>
                      <a:pt x="68371" y="0"/>
                    </a:lnTo>
                    <a:lnTo>
                      <a:pt x="75968" y="0"/>
                    </a:lnTo>
                    <a:lnTo>
                      <a:pt x="75968" y="79766"/>
                    </a:lnTo>
                    <a:close/>
                  </a:path>
                </a:pathLst>
              </a:custGeom>
              <a:solidFill>
                <a:srgbClr val="185BCC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49" name="Freeform: Shape 1948">
                <a:extLst>
                  <a:ext uri="{FF2B5EF4-FFF2-40B4-BE49-F238E27FC236}">
                    <a16:creationId xmlns:a16="http://schemas.microsoft.com/office/drawing/2014/main" id="{1EE77799-70CD-98FD-046F-4A72E4AD0595}"/>
                  </a:ext>
                </a:extLst>
              </p:cNvPr>
              <p:cNvSpPr/>
              <p:nvPr/>
            </p:nvSpPr>
            <p:spPr>
              <a:xfrm>
                <a:off x="4185261" y="4605335"/>
                <a:ext cx="30387" cy="42090"/>
              </a:xfrm>
              <a:custGeom>
                <a:avLst/>
                <a:gdLst>
                  <a:gd name="connsiteX0" fmla="*/ 0 w 30387"/>
                  <a:gd name="connsiteY0" fmla="*/ 30541 h 42090"/>
                  <a:gd name="connsiteX1" fmla="*/ 15194 w 30387"/>
                  <a:gd name="connsiteY1" fmla="*/ 38138 h 42090"/>
                  <a:gd name="connsiteX2" fmla="*/ 30387 w 30387"/>
                  <a:gd name="connsiteY2" fmla="*/ 11549 h 42090"/>
                  <a:gd name="connsiteX3" fmla="*/ 15194 w 30387"/>
                  <a:gd name="connsiteY3" fmla="*/ 3952 h 42090"/>
                  <a:gd name="connsiteX4" fmla="*/ 0 w 30387"/>
                  <a:gd name="connsiteY4" fmla="*/ 30541 h 42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87" h="42090">
                    <a:moveTo>
                      <a:pt x="0" y="30541"/>
                    </a:moveTo>
                    <a:cubicBezTo>
                      <a:pt x="0" y="41936"/>
                      <a:pt x="7597" y="45735"/>
                      <a:pt x="15194" y="38138"/>
                    </a:cubicBezTo>
                    <a:cubicBezTo>
                      <a:pt x="22790" y="34340"/>
                      <a:pt x="30387" y="19146"/>
                      <a:pt x="30387" y="11549"/>
                    </a:cubicBezTo>
                    <a:cubicBezTo>
                      <a:pt x="30387" y="154"/>
                      <a:pt x="22790" y="-3644"/>
                      <a:pt x="15194" y="3952"/>
                    </a:cubicBezTo>
                    <a:cubicBezTo>
                      <a:pt x="7597" y="7751"/>
                      <a:pt x="0" y="19146"/>
                      <a:pt x="0" y="30541"/>
                    </a:cubicBezTo>
                    <a:close/>
                  </a:path>
                </a:pathLst>
              </a:custGeom>
              <a:solidFill>
                <a:srgbClr val="185BCC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950" name="Graphic 2">
              <a:extLst>
                <a:ext uri="{FF2B5EF4-FFF2-40B4-BE49-F238E27FC236}">
                  <a16:creationId xmlns:a16="http://schemas.microsoft.com/office/drawing/2014/main" id="{6B8FF990-DBA5-C2D9-5DA8-59846F70F6E9}"/>
                </a:ext>
              </a:extLst>
            </p:cNvPr>
            <p:cNvGrpSpPr/>
            <p:nvPr/>
          </p:nvGrpSpPr>
          <p:grpSpPr>
            <a:xfrm>
              <a:off x="3987744" y="4576051"/>
              <a:ext cx="92515" cy="64465"/>
              <a:chOff x="3987744" y="4576051"/>
              <a:chExt cx="92515" cy="64465"/>
            </a:xfrm>
            <a:solidFill>
              <a:srgbClr val="185BCC"/>
            </a:solidFill>
          </p:grpSpPr>
          <p:sp>
            <p:nvSpPr>
              <p:cNvPr id="1951" name="Freeform: Shape 1950">
                <a:extLst>
                  <a:ext uri="{FF2B5EF4-FFF2-40B4-BE49-F238E27FC236}">
                    <a16:creationId xmlns:a16="http://schemas.microsoft.com/office/drawing/2014/main" id="{6D0286D8-A270-F29D-52B3-CC9EC99D99FE}"/>
                  </a:ext>
                </a:extLst>
              </p:cNvPr>
              <p:cNvSpPr/>
              <p:nvPr/>
            </p:nvSpPr>
            <p:spPr>
              <a:xfrm rot="-3620893">
                <a:off x="4041574" y="4580444"/>
                <a:ext cx="7596" cy="75963"/>
              </a:xfrm>
              <a:custGeom>
                <a:avLst/>
                <a:gdLst>
                  <a:gd name="connsiteX0" fmla="*/ 0 w 7596"/>
                  <a:gd name="connsiteY0" fmla="*/ 0 h 75963"/>
                  <a:gd name="connsiteX1" fmla="*/ 7596 w 7596"/>
                  <a:gd name="connsiteY1" fmla="*/ 0 h 75963"/>
                  <a:gd name="connsiteX2" fmla="*/ 7596 w 7596"/>
                  <a:gd name="connsiteY2" fmla="*/ 75964 h 75963"/>
                  <a:gd name="connsiteX3" fmla="*/ 0 w 7596"/>
                  <a:gd name="connsiteY3" fmla="*/ 75964 h 75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6" h="75963">
                    <a:moveTo>
                      <a:pt x="0" y="0"/>
                    </a:moveTo>
                    <a:lnTo>
                      <a:pt x="7596" y="0"/>
                    </a:lnTo>
                    <a:lnTo>
                      <a:pt x="7596" y="75964"/>
                    </a:lnTo>
                    <a:lnTo>
                      <a:pt x="0" y="75964"/>
                    </a:lnTo>
                    <a:close/>
                  </a:path>
                </a:pathLst>
              </a:custGeom>
              <a:solidFill>
                <a:srgbClr val="185BCC"/>
              </a:solidFill>
              <a:ln w="379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52" name="Freeform: Shape 1951">
                <a:extLst>
                  <a:ext uri="{FF2B5EF4-FFF2-40B4-BE49-F238E27FC236}">
                    <a16:creationId xmlns:a16="http://schemas.microsoft.com/office/drawing/2014/main" id="{A61B07DB-47F2-BD07-CF6D-4F268E75674D}"/>
                  </a:ext>
                </a:extLst>
              </p:cNvPr>
              <p:cNvSpPr/>
              <p:nvPr/>
            </p:nvSpPr>
            <p:spPr>
              <a:xfrm>
                <a:off x="3987744" y="4576051"/>
                <a:ext cx="30387" cy="40833"/>
              </a:xfrm>
              <a:custGeom>
                <a:avLst/>
                <a:gdLst>
                  <a:gd name="connsiteX0" fmla="*/ 7597 w 30387"/>
                  <a:gd name="connsiteY0" fmla="*/ 40833 h 40833"/>
                  <a:gd name="connsiteX1" fmla="*/ 3798 w 30387"/>
                  <a:gd name="connsiteY1" fmla="*/ 40833 h 40833"/>
                  <a:gd name="connsiteX2" fmla="*/ 0 w 30387"/>
                  <a:gd name="connsiteY2" fmla="*/ 29438 h 40833"/>
                  <a:gd name="connsiteX3" fmla="*/ 15194 w 30387"/>
                  <a:gd name="connsiteY3" fmla="*/ 2849 h 40833"/>
                  <a:gd name="connsiteX4" fmla="*/ 26589 w 30387"/>
                  <a:gd name="connsiteY4" fmla="*/ 2849 h 40833"/>
                  <a:gd name="connsiteX5" fmla="*/ 30387 w 30387"/>
                  <a:gd name="connsiteY5" fmla="*/ 14244 h 40833"/>
                  <a:gd name="connsiteX6" fmla="*/ 15194 w 30387"/>
                  <a:gd name="connsiteY6" fmla="*/ 40833 h 40833"/>
                  <a:gd name="connsiteX7" fmla="*/ 15194 w 30387"/>
                  <a:gd name="connsiteY7" fmla="*/ 40833 h 40833"/>
                  <a:gd name="connsiteX8" fmla="*/ 7597 w 30387"/>
                  <a:gd name="connsiteY8" fmla="*/ 40833 h 40833"/>
                  <a:gd name="connsiteX9" fmla="*/ 18992 w 30387"/>
                  <a:gd name="connsiteY9" fmla="*/ 6647 h 40833"/>
                  <a:gd name="connsiteX10" fmla="*/ 15194 w 30387"/>
                  <a:gd name="connsiteY10" fmla="*/ 6647 h 40833"/>
                  <a:gd name="connsiteX11" fmla="*/ 3798 w 30387"/>
                  <a:gd name="connsiteY11" fmla="*/ 25639 h 40833"/>
                  <a:gd name="connsiteX12" fmla="*/ 7597 w 30387"/>
                  <a:gd name="connsiteY12" fmla="*/ 29438 h 40833"/>
                  <a:gd name="connsiteX13" fmla="*/ 15194 w 30387"/>
                  <a:gd name="connsiteY13" fmla="*/ 29438 h 40833"/>
                  <a:gd name="connsiteX14" fmla="*/ 26589 w 30387"/>
                  <a:gd name="connsiteY14" fmla="*/ 10446 h 40833"/>
                  <a:gd name="connsiteX15" fmla="*/ 18992 w 30387"/>
                  <a:gd name="connsiteY15" fmla="*/ 6647 h 40833"/>
                  <a:gd name="connsiteX16" fmla="*/ 18992 w 30387"/>
                  <a:gd name="connsiteY16" fmla="*/ 6647 h 40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387" h="40833">
                    <a:moveTo>
                      <a:pt x="7597" y="40833"/>
                    </a:moveTo>
                    <a:cubicBezTo>
                      <a:pt x="7597" y="40833"/>
                      <a:pt x="3798" y="40833"/>
                      <a:pt x="3798" y="40833"/>
                    </a:cubicBezTo>
                    <a:cubicBezTo>
                      <a:pt x="0" y="37034"/>
                      <a:pt x="0" y="33236"/>
                      <a:pt x="0" y="29438"/>
                    </a:cubicBezTo>
                    <a:cubicBezTo>
                      <a:pt x="0" y="21841"/>
                      <a:pt x="7597" y="10446"/>
                      <a:pt x="15194" y="2849"/>
                    </a:cubicBezTo>
                    <a:cubicBezTo>
                      <a:pt x="18992" y="-950"/>
                      <a:pt x="22790" y="-950"/>
                      <a:pt x="26589" y="2849"/>
                    </a:cubicBezTo>
                    <a:cubicBezTo>
                      <a:pt x="30387" y="6647"/>
                      <a:pt x="30387" y="10446"/>
                      <a:pt x="30387" y="14244"/>
                    </a:cubicBezTo>
                    <a:cubicBezTo>
                      <a:pt x="30387" y="21841"/>
                      <a:pt x="22790" y="33236"/>
                      <a:pt x="15194" y="40833"/>
                    </a:cubicBezTo>
                    <a:lnTo>
                      <a:pt x="15194" y="40833"/>
                    </a:lnTo>
                    <a:cubicBezTo>
                      <a:pt x="15194" y="37034"/>
                      <a:pt x="11395" y="40833"/>
                      <a:pt x="7597" y="40833"/>
                    </a:cubicBezTo>
                    <a:close/>
                    <a:moveTo>
                      <a:pt x="18992" y="6647"/>
                    </a:moveTo>
                    <a:cubicBezTo>
                      <a:pt x="18992" y="6647"/>
                      <a:pt x="15194" y="6647"/>
                      <a:pt x="15194" y="6647"/>
                    </a:cubicBezTo>
                    <a:cubicBezTo>
                      <a:pt x="7597" y="10446"/>
                      <a:pt x="3798" y="18042"/>
                      <a:pt x="3798" y="25639"/>
                    </a:cubicBezTo>
                    <a:cubicBezTo>
                      <a:pt x="3798" y="29438"/>
                      <a:pt x="3798" y="29438"/>
                      <a:pt x="7597" y="29438"/>
                    </a:cubicBezTo>
                    <a:cubicBezTo>
                      <a:pt x="7597" y="29438"/>
                      <a:pt x="11395" y="29438"/>
                      <a:pt x="15194" y="29438"/>
                    </a:cubicBezTo>
                    <a:cubicBezTo>
                      <a:pt x="22790" y="25639"/>
                      <a:pt x="26589" y="18042"/>
                      <a:pt x="26589" y="10446"/>
                    </a:cubicBezTo>
                    <a:cubicBezTo>
                      <a:pt x="22790" y="10446"/>
                      <a:pt x="22790" y="6647"/>
                      <a:pt x="18992" y="6647"/>
                    </a:cubicBezTo>
                    <a:cubicBezTo>
                      <a:pt x="22790" y="6647"/>
                      <a:pt x="22790" y="6647"/>
                      <a:pt x="18992" y="6647"/>
                    </a:cubicBezTo>
                    <a:close/>
                  </a:path>
                </a:pathLst>
              </a:custGeom>
              <a:solidFill>
                <a:srgbClr val="185BCC"/>
              </a:solidFill>
              <a:ln w="37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66C2CED-15C3-663B-69A2-CC769ACA8FC4}"/>
              </a:ext>
            </a:extLst>
          </p:cNvPr>
          <p:cNvGrpSpPr/>
          <p:nvPr/>
        </p:nvGrpSpPr>
        <p:grpSpPr>
          <a:xfrm>
            <a:off x="1477548" y="2083039"/>
            <a:ext cx="7320341" cy="2866434"/>
            <a:chOff x="1477548" y="2083039"/>
            <a:chExt cx="7320341" cy="2866434"/>
          </a:xfrm>
        </p:grpSpPr>
        <p:grpSp>
          <p:nvGrpSpPr>
            <p:cNvPr id="1640" name="Group 1639">
              <a:extLst>
                <a:ext uri="{FF2B5EF4-FFF2-40B4-BE49-F238E27FC236}">
                  <a16:creationId xmlns:a16="http://schemas.microsoft.com/office/drawing/2014/main" id="{FBF285B1-79F0-DF54-AE0E-079CB7F0A061}"/>
                </a:ext>
              </a:extLst>
            </p:cNvPr>
            <p:cNvGrpSpPr/>
            <p:nvPr/>
          </p:nvGrpSpPr>
          <p:grpSpPr>
            <a:xfrm rot="5400000" flipV="1">
              <a:off x="2382094" y="3273976"/>
              <a:ext cx="770953" cy="2580042"/>
              <a:chOff x="7310654" y="2362200"/>
              <a:chExt cx="1223746" cy="637343"/>
            </a:xfrm>
          </p:grpSpPr>
          <p:cxnSp>
            <p:nvCxnSpPr>
              <p:cNvPr id="1641" name="Straight Connector 1640">
                <a:extLst>
                  <a:ext uri="{FF2B5EF4-FFF2-40B4-BE49-F238E27FC236}">
                    <a16:creationId xmlns:a16="http://schemas.microsoft.com/office/drawing/2014/main" id="{03B248D5-1BE0-775F-2D75-8B4F222E86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15200" y="2362200"/>
                <a:ext cx="1219200" cy="0"/>
              </a:xfrm>
              <a:prstGeom prst="line">
                <a:avLst/>
              </a:prstGeom>
              <a:ln w="12700">
                <a:solidFill>
                  <a:schemeClr val="accent3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2" name="Straight Connector 1641">
                <a:extLst>
                  <a:ext uri="{FF2B5EF4-FFF2-40B4-BE49-F238E27FC236}">
                    <a16:creationId xmlns:a16="http://schemas.microsoft.com/office/drawing/2014/main" id="{3861A099-E1CD-AA5C-D464-A4092A1E1B3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6994258" y="2678600"/>
                <a:ext cx="637339" cy="4547"/>
              </a:xfrm>
              <a:prstGeom prst="line">
                <a:avLst/>
              </a:prstGeom>
              <a:ln w="12700">
                <a:solidFill>
                  <a:schemeClr val="accent3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6" name="Group 1645">
              <a:extLst>
                <a:ext uri="{FF2B5EF4-FFF2-40B4-BE49-F238E27FC236}">
                  <a16:creationId xmlns:a16="http://schemas.microsoft.com/office/drawing/2014/main" id="{9A71AF32-ADA8-8860-E3BA-251327944E74}"/>
                </a:ext>
              </a:extLst>
            </p:cNvPr>
            <p:cNvGrpSpPr/>
            <p:nvPr/>
          </p:nvGrpSpPr>
          <p:grpSpPr>
            <a:xfrm rot="16200000" flipH="1" flipV="1">
              <a:off x="8285835" y="4427863"/>
              <a:ext cx="366445" cy="657660"/>
              <a:chOff x="7310654" y="2362200"/>
              <a:chExt cx="1223746" cy="637343"/>
            </a:xfrm>
          </p:grpSpPr>
          <p:cxnSp>
            <p:nvCxnSpPr>
              <p:cNvPr id="1647" name="Straight Connector 1646">
                <a:extLst>
                  <a:ext uri="{FF2B5EF4-FFF2-40B4-BE49-F238E27FC236}">
                    <a16:creationId xmlns:a16="http://schemas.microsoft.com/office/drawing/2014/main" id="{66621C20-CF1E-7B3F-6D81-A789C86591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15200" y="2362200"/>
                <a:ext cx="1219200" cy="0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8" name="Straight Connector 1647">
                <a:extLst>
                  <a:ext uri="{FF2B5EF4-FFF2-40B4-BE49-F238E27FC236}">
                    <a16:creationId xmlns:a16="http://schemas.microsoft.com/office/drawing/2014/main" id="{594CA481-6E7B-A178-427D-8C73AF1636E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6994258" y="2678600"/>
                <a:ext cx="637339" cy="4547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77" name="Group 1976">
              <a:extLst>
                <a:ext uri="{FF2B5EF4-FFF2-40B4-BE49-F238E27FC236}">
                  <a16:creationId xmlns:a16="http://schemas.microsoft.com/office/drawing/2014/main" id="{2EDFCA33-9DEC-F4A7-273C-8A5729751F52}"/>
                </a:ext>
              </a:extLst>
            </p:cNvPr>
            <p:cNvGrpSpPr/>
            <p:nvPr/>
          </p:nvGrpSpPr>
          <p:grpSpPr>
            <a:xfrm rot="5400000" flipV="1">
              <a:off x="3068773" y="491814"/>
              <a:ext cx="393670" cy="3576120"/>
              <a:chOff x="7310654" y="2362200"/>
              <a:chExt cx="1223746" cy="637343"/>
            </a:xfrm>
          </p:grpSpPr>
          <p:cxnSp>
            <p:nvCxnSpPr>
              <p:cNvPr id="1978" name="Straight Connector 1977">
                <a:extLst>
                  <a:ext uri="{FF2B5EF4-FFF2-40B4-BE49-F238E27FC236}">
                    <a16:creationId xmlns:a16="http://schemas.microsoft.com/office/drawing/2014/main" id="{93A64057-E665-1B7C-D8EF-A3CCEFB892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15200" y="2362200"/>
                <a:ext cx="1219200" cy="0"/>
              </a:xfrm>
              <a:prstGeom prst="line">
                <a:avLst/>
              </a:prstGeom>
              <a:ln w="12700">
                <a:solidFill>
                  <a:schemeClr val="accent3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9" name="Straight Connector 1978">
                <a:extLst>
                  <a:ext uri="{FF2B5EF4-FFF2-40B4-BE49-F238E27FC236}">
                    <a16:creationId xmlns:a16="http://schemas.microsoft.com/office/drawing/2014/main" id="{18638A30-588C-FF86-08B4-F68A496E9C1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6994258" y="2678600"/>
                <a:ext cx="637339" cy="4547"/>
              </a:xfrm>
              <a:prstGeom prst="line">
                <a:avLst/>
              </a:prstGeom>
              <a:ln w="12700">
                <a:solidFill>
                  <a:schemeClr val="accent3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84" name="Group 1983">
              <a:extLst>
                <a:ext uri="{FF2B5EF4-FFF2-40B4-BE49-F238E27FC236}">
                  <a16:creationId xmlns:a16="http://schemas.microsoft.com/office/drawing/2014/main" id="{B00E2901-6430-7878-F3AE-354581A649E2}"/>
                </a:ext>
              </a:extLst>
            </p:cNvPr>
            <p:cNvGrpSpPr/>
            <p:nvPr/>
          </p:nvGrpSpPr>
          <p:grpSpPr>
            <a:xfrm rot="16200000" flipH="1" flipV="1">
              <a:off x="7533571" y="1185167"/>
              <a:ext cx="366445" cy="2162190"/>
              <a:chOff x="7310654" y="2362200"/>
              <a:chExt cx="1223746" cy="637343"/>
            </a:xfrm>
          </p:grpSpPr>
          <p:cxnSp>
            <p:nvCxnSpPr>
              <p:cNvPr id="1985" name="Straight Connector 1984">
                <a:extLst>
                  <a:ext uri="{FF2B5EF4-FFF2-40B4-BE49-F238E27FC236}">
                    <a16:creationId xmlns:a16="http://schemas.microsoft.com/office/drawing/2014/main" id="{C7A49C5F-B71B-1892-A777-B845C4E721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15200" y="2362200"/>
                <a:ext cx="1219200" cy="0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6" name="Straight Connector 1985">
                <a:extLst>
                  <a:ext uri="{FF2B5EF4-FFF2-40B4-BE49-F238E27FC236}">
                    <a16:creationId xmlns:a16="http://schemas.microsoft.com/office/drawing/2014/main" id="{06CAD7A9-BEE4-E89F-BD2B-0F9F120AA16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6994258" y="2678600"/>
                <a:ext cx="637339" cy="4547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Rectangle: Diagonal Corners Snipped 1">
            <a:extLst>
              <a:ext uri="{FF2B5EF4-FFF2-40B4-BE49-F238E27FC236}">
                <a16:creationId xmlns:a16="http://schemas.microsoft.com/office/drawing/2014/main" id="{6CE1F268-D526-0196-0565-2CF820032892}"/>
              </a:ext>
            </a:extLst>
          </p:cNvPr>
          <p:cNvSpPr/>
          <p:nvPr/>
        </p:nvSpPr>
        <p:spPr>
          <a:xfrm>
            <a:off x="5458470" y="397810"/>
            <a:ext cx="4795177" cy="1603546"/>
          </a:xfrm>
          <a:prstGeom prst="snip2DiagRect">
            <a:avLst>
              <a:gd name="adj1" fmla="val 0"/>
              <a:gd name="adj2" fmla="val 8681"/>
            </a:avLst>
          </a:prstGeom>
          <a:noFill/>
          <a:ln w="12700">
            <a:gradFill flip="none" rotWithShape="1">
              <a:gsLst>
                <a:gs pos="0">
                  <a:schemeClr val="accent1"/>
                </a:gs>
                <a:gs pos="29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241300" dist="76200" dir="2700000" algn="tl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6744AE-DC26-C426-E0F5-D52C2CF358A8}"/>
              </a:ext>
            </a:extLst>
          </p:cNvPr>
          <p:cNvSpPr txBox="1"/>
          <p:nvPr/>
        </p:nvSpPr>
        <p:spPr>
          <a:xfrm>
            <a:off x="2533542" y="431756"/>
            <a:ext cx="7519837" cy="6848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2A0005-29F5-ACFE-8A67-4C4BF08BF28A}"/>
              </a:ext>
            </a:extLst>
          </p:cNvPr>
          <p:cNvSpPr txBox="1"/>
          <p:nvPr/>
        </p:nvSpPr>
        <p:spPr>
          <a:xfrm>
            <a:off x="8826972" y="2194786"/>
            <a:ext cx="2475766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65A8F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FB6150-381D-3D14-0E0F-DF4B7E12B128}"/>
              </a:ext>
            </a:extLst>
          </p:cNvPr>
          <p:cNvSpPr txBox="1"/>
          <p:nvPr/>
        </p:nvSpPr>
        <p:spPr>
          <a:xfrm>
            <a:off x="8291806" y="4649232"/>
            <a:ext cx="2475766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65A8F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BE4C24-2EF3-E227-0ED0-79EFDB7A20EC}"/>
              </a:ext>
            </a:extLst>
          </p:cNvPr>
          <p:cNvSpPr txBox="1"/>
          <p:nvPr/>
        </p:nvSpPr>
        <p:spPr>
          <a:xfrm>
            <a:off x="1034543" y="4574907"/>
            <a:ext cx="2475766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65A8F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6D8DE1-D041-617E-8245-80BAEE0EA465}"/>
              </a:ext>
            </a:extLst>
          </p:cNvPr>
          <p:cNvSpPr txBox="1"/>
          <p:nvPr/>
        </p:nvSpPr>
        <p:spPr>
          <a:xfrm>
            <a:off x="980242" y="2059179"/>
            <a:ext cx="2475766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65A8F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368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F0866CB-E718-8D64-580F-F9DCD829F9D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0" r="14400"/>
          <a:stretch>
            <a:fillRect/>
          </a:stretch>
        </p:blipFill>
        <p:spPr/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729EBDE4-3F20-B1A7-9208-04732AE92CCA}"/>
              </a:ext>
            </a:extLst>
          </p:cNvPr>
          <p:cNvGrpSpPr/>
          <p:nvPr/>
        </p:nvGrpSpPr>
        <p:grpSpPr>
          <a:xfrm rot="10800000" flipH="1">
            <a:off x="9785581" y="5514616"/>
            <a:ext cx="2614296" cy="2398395"/>
            <a:chOff x="12996235" y="5020849"/>
            <a:chExt cx="2614296" cy="2398395"/>
          </a:xfrm>
        </p:grpSpPr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01F9225D-0376-E845-572C-47C342AC7263}"/>
                </a:ext>
              </a:extLst>
            </p:cNvPr>
            <p:cNvSpPr/>
            <p:nvPr/>
          </p:nvSpPr>
          <p:spPr>
            <a:xfrm rot="16200000">
              <a:off x="13127398" y="4936111"/>
              <a:ext cx="2398395" cy="2567871"/>
            </a:xfrm>
            <a:custGeom>
              <a:avLst/>
              <a:gdLst>
                <a:gd name="connsiteX0" fmla="*/ 2074640 w 2398395"/>
                <a:gd name="connsiteY0" fmla="*/ 682495 h 2567871"/>
                <a:gd name="connsiteX1" fmla="*/ 2074640 w 2398395"/>
                <a:gd name="connsiteY1" fmla="*/ 542552 h 2567871"/>
                <a:gd name="connsiteX2" fmla="*/ 2046065 w 2398395"/>
                <a:gd name="connsiteY2" fmla="*/ 542552 h 2567871"/>
                <a:gd name="connsiteX3" fmla="*/ 2046065 w 2398395"/>
                <a:gd name="connsiteY3" fmla="*/ 694292 h 2567871"/>
                <a:gd name="connsiteX4" fmla="*/ 2369820 w 2398395"/>
                <a:gd name="connsiteY4" fmla="*/ 1017654 h 2567871"/>
                <a:gd name="connsiteX5" fmla="*/ 2369820 w 2398395"/>
                <a:gd name="connsiteY5" fmla="*/ 2567872 h 2567871"/>
                <a:gd name="connsiteX6" fmla="*/ 2398395 w 2398395"/>
                <a:gd name="connsiteY6" fmla="*/ 2567872 h 2567871"/>
                <a:gd name="connsiteX7" fmla="*/ 2398395 w 2398395"/>
                <a:gd name="connsiteY7" fmla="*/ 1005858 h 2567871"/>
                <a:gd name="connsiteX8" fmla="*/ 2074640 w 2398395"/>
                <a:gd name="connsiteY8" fmla="*/ 682495 h 2567871"/>
                <a:gd name="connsiteX9" fmla="*/ 1913287 w 2398395"/>
                <a:gd name="connsiteY9" fmla="*/ 886273 h 2567871"/>
                <a:gd name="connsiteX10" fmla="*/ 1913287 w 2398395"/>
                <a:gd name="connsiteY10" fmla="*/ 0 h 2567871"/>
                <a:gd name="connsiteX11" fmla="*/ 1884712 w 2398395"/>
                <a:gd name="connsiteY11" fmla="*/ 0 h 2567871"/>
                <a:gd name="connsiteX12" fmla="*/ 1884712 w 2398395"/>
                <a:gd name="connsiteY12" fmla="*/ 897785 h 2567871"/>
                <a:gd name="connsiteX13" fmla="*/ 2172938 w 2398395"/>
                <a:gd name="connsiteY13" fmla="*/ 1198220 h 2567871"/>
                <a:gd name="connsiteX14" fmla="*/ 2172938 w 2398395"/>
                <a:gd name="connsiteY14" fmla="*/ 2040351 h 2567871"/>
                <a:gd name="connsiteX15" fmla="*/ 2201513 w 2398395"/>
                <a:gd name="connsiteY15" fmla="*/ 2040351 h 2567871"/>
                <a:gd name="connsiteX16" fmla="*/ 2201513 w 2398395"/>
                <a:gd name="connsiteY16" fmla="*/ 1186708 h 2567871"/>
                <a:gd name="connsiteX17" fmla="*/ 1913287 w 2398395"/>
                <a:gd name="connsiteY17" fmla="*/ 886273 h 2567871"/>
                <a:gd name="connsiteX18" fmla="*/ 1545622 w 2398395"/>
                <a:gd name="connsiteY18" fmla="*/ 0 h 2567871"/>
                <a:gd name="connsiteX19" fmla="*/ 1545622 w 2398395"/>
                <a:gd name="connsiteY19" fmla="*/ 889793 h 2567871"/>
                <a:gd name="connsiteX20" fmla="*/ 1248537 w 2398395"/>
                <a:gd name="connsiteY20" fmla="*/ 1186613 h 2567871"/>
                <a:gd name="connsiteX21" fmla="*/ 1248537 w 2398395"/>
                <a:gd name="connsiteY21" fmla="*/ 2059948 h 2567871"/>
                <a:gd name="connsiteX22" fmla="*/ 1277112 w 2398395"/>
                <a:gd name="connsiteY22" fmla="*/ 2059948 h 2567871"/>
                <a:gd name="connsiteX23" fmla="*/ 1277112 w 2398395"/>
                <a:gd name="connsiteY23" fmla="*/ 1198410 h 2567871"/>
                <a:gd name="connsiteX24" fmla="*/ 1574197 w 2398395"/>
                <a:gd name="connsiteY24" fmla="*/ 901590 h 2567871"/>
                <a:gd name="connsiteX25" fmla="*/ 1574197 w 2398395"/>
                <a:gd name="connsiteY25" fmla="*/ 0 h 2567871"/>
                <a:gd name="connsiteX26" fmla="*/ 1545622 w 2398395"/>
                <a:gd name="connsiteY26" fmla="*/ 0 h 2567871"/>
                <a:gd name="connsiteX27" fmla="*/ 964883 w 2398395"/>
                <a:gd name="connsiteY27" fmla="*/ 320318 h 2567871"/>
                <a:gd name="connsiteX28" fmla="*/ 964883 w 2398395"/>
                <a:gd name="connsiteY28" fmla="*/ 467111 h 2567871"/>
                <a:gd name="connsiteX29" fmla="*/ 524161 w 2398395"/>
                <a:gd name="connsiteY29" fmla="*/ 907298 h 2567871"/>
                <a:gd name="connsiteX30" fmla="*/ 524161 w 2398395"/>
                <a:gd name="connsiteY30" fmla="*/ 2535145 h 2567871"/>
                <a:gd name="connsiteX31" fmla="*/ 552736 w 2398395"/>
                <a:gd name="connsiteY31" fmla="*/ 2535145 h 2567871"/>
                <a:gd name="connsiteX32" fmla="*/ 552736 w 2398395"/>
                <a:gd name="connsiteY32" fmla="*/ 919095 h 2567871"/>
                <a:gd name="connsiteX33" fmla="*/ 993458 w 2398395"/>
                <a:gd name="connsiteY33" fmla="*/ 478907 h 2567871"/>
                <a:gd name="connsiteX34" fmla="*/ 993458 w 2398395"/>
                <a:gd name="connsiteY34" fmla="*/ 320318 h 2567871"/>
                <a:gd name="connsiteX35" fmla="*/ 964883 w 2398395"/>
                <a:gd name="connsiteY35" fmla="*/ 320318 h 2567871"/>
                <a:gd name="connsiteX36" fmla="*/ 404908 w 2398395"/>
                <a:gd name="connsiteY36" fmla="*/ 590786 h 2567871"/>
                <a:gd name="connsiteX37" fmla="*/ 404908 w 2398395"/>
                <a:gd name="connsiteY37" fmla="*/ 1468402 h 2567871"/>
                <a:gd name="connsiteX38" fmla="*/ 0 w 2398395"/>
                <a:gd name="connsiteY38" fmla="*/ 1872724 h 2567871"/>
                <a:gd name="connsiteX39" fmla="*/ 20193 w 2398395"/>
                <a:gd name="connsiteY39" fmla="*/ 1892892 h 2567871"/>
                <a:gd name="connsiteX40" fmla="*/ 433483 w 2398395"/>
                <a:gd name="connsiteY40" fmla="*/ 1480198 h 2567871"/>
                <a:gd name="connsiteX41" fmla="*/ 433483 w 2398395"/>
                <a:gd name="connsiteY41" fmla="*/ 590786 h 2567871"/>
                <a:gd name="connsiteX42" fmla="*/ 404908 w 2398395"/>
                <a:gd name="connsiteY42" fmla="*/ 590786 h 25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98395" h="2567871">
                  <a:moveTo>
                    <a:pt x="2074640" y="682495"/>
                  </a:moveTo>
                  <a:lnTo>
                    <a:pt x="2074640" y="542552"/>
                  </a:lnTo>
                  <a:lnTo>
                    <a:pt x="2046065" y="542552"/>
                  </a:lnTo>
                  <a:lnTo>
                    <a:pt x="2046065" y="694292"/>
                  </a:lnTo>
                  <a:lnTo>
                    <a:pt x="2369820" y="1017654"/>
                  </a:lnTo>
                  <a:lnTo>
                    <a:pt x="2369820" y="2567872"/>
                  </a:lnTo>
                  <a:lnTo>
                    <a:pt x="2398395" y="2567872"/>
                  </a:lnTo>
                  <a:lnTo>
                    <a:pt x="2398395" y="1005858"/>
                  </a:lnTo>
                  <a:lnTo>
                    <a:pt x="2074640" y="682495"/>
                  </a:lnTo>
                  <a:close/>
                  <a:moveTo>
                    <a:pt x="1913287" y="886273"/>
                  </a:moveTo>
                  <a:lnTo>
                    <a:pt x="1913287" y="0"/>
                  </a:lnTo>
                  <a:lnTo>
                    <a:pt x="1884712" y="0"/>
                  </a:lnTo>
                  <a:lnTo>
                    <a:pt x="1884712" y="897785"/>
                  </a:lnTo>
                  <a:lnTo>
                    <a:pt x="2172938" y="1198220"/>
                  </a:lnTo>
                  <a:lnTo>
                    <a:pt x="2172938" y="2040351"/>
                  </a:lnTo>
                  <a:lnTo>
                    <a:pt x="2201513" y="2040351"/>
                  </a:lnTo>
                  <a:lnTo>
                    <a:pt x="2201513" y="1186708"/>
                  </a:lnTo>
                  <a:lnTo>
                    <a:pt x="1913287" y="886273"/>
                  </a:lnTo>
                  <a:close/>
                  <a:moveTo>
                    <a:pt x="1545622" y="0"/>
                  </a:moveTo>
                  <a:lnTo>
                    <a:pt x="1545622" y="889793"/>
                  </a:lnTo>
                  <a:lnTo>
                    <a:pt x="1248537" y="1186613"/>
                  </a:lnTo>
                  <a:lnTo>
                    <a:pt x="1248537" y="2059948"/>
                  </a:lnTo>
                  <a:lnTo>
                    <a:pt x="1277112" y="2059948"/>
                  </a:lnTo>
                  <a:lnTo>
                    <a:pt x="1277112" y="1198410"/>
                  </a:lnTo>
                  <a:lnTo>
                    <a:pt x="1574197" y="901590"/>
                  </a:lnTo>
                  <a:lnTo>
                    <a:pt x="1574197" y="0"/>
                  </a:lnTo>
                  <a:lnTo>
                    <a:pt x="1545622" y="0"/>
                  </a:lnTo>
                  <a:close/>
                  <a:moveTo>
                    <a:pt x="964883" y="320318"/>
                  </a:moveTo>
                  <a:lnTo>
                    <a:pt x="964883" y="467111"/>
                  </a:lnTo>
                  <a:lnTo>
                    <a:pt x="524161" y="907298"/>
                  </a:lnTo>
                  <a:lnTo>
                    <a:pt x="524161" y="2535145"/>
                  </a:lnTo>
                  <a:lnTo>
                    <a:pt x="552736" y="2535145"/>
                  </a:lnTo>
                  <a:lnTo>
                    <a:pt x="552736" y="919095"/>
                  </a:lnTo>
                  <a:lnTo>
                    <a:pt x="993458" y="478907"/>
                  </a:lnTo>
                  <a:lnTo>
                    <a:pt x="993458" y="320318"/>
                  </a:lnTo>
                  <a:lnTo>
                    <a:pt x="964883" y="320318"/>
                  </a:lnTo>
                  <a:close/>
                  <a:moveTo>
                    <a:pt x="404908" y="590786"/>
                  </a:moveTo>
                  <a:lnTo>
                    <a:pt x="404908" y="1468402"/>
                  </a:lnTo>
                  <a:lnTo>
                    <a:pt x="0" y="1872724"/>
                  </a:lnTo>
                  <a:lnTo>
                    <a:pt x="20193" y="1892892"/>
                  </a:lnTo>
                  <a:lnTo>
                    <a:pt x="433483" y="1480198"/>
                  </a:lnTo>
                  <a:lnTo>
                    <a:pt x="433483" y="590786"/>
                  </a:lnTo>
                  <a:lnTo>
                    <a:pt x="404908" y="59078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DCC0B49D-2F9E-F51C-21B5-6AD1684979EB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7D1C6314-C41E-103C-474C-03B72867F30A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27430F0C-D4DC-6675-3A30-ADAA0906EEEF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836307B7-86CB-920D-9063-B078EC435E30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369017F7-7FEA-AAF3-5763-C5F5206B0C87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2337DF3D-7187-3AA6-341E-3BF20F2236A9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049749F8-BBA1-B7DC-2BD4-DA898ACFAE29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2490EDC0-51E5-C135-88DC-5850907435CD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33924BD6-B26D-5AD0-1840-1C40B98DD183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F9A9286F-CE8D-C91B-5E2D-85EDE5F61047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3C4C45BF-21F2-B24E-74F5-4500C501772C}"/>
                </a:ext>
              </a:extLst>
            </p:cNvPr>
            <p:cNvSpPr/>
            <p:nvPr/>
          </p:nvSpPr>
          <p:spPr>
            <a:xfrm rot="16200000">
              <a:off x="12476994" y="5840504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C7CA82A3-C1D9-1E14-6C3C-53ED9E2AE3AD}"/>
                </a:ext>
              </a:extLst>
            </p:cNvPr>
            <p:cNvSpPr/>
            <p:nvPr/>
          </p:nvSpPr>
          <p:spPr>
            <a:xfrm rot="16200000">
              <a:off x="13417696" y="4710225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9190AF61-D4E6-1285-E1A9-A7D43A526FBF}"/>
                </a:ext>
              </a:extLst>
            </p:cNvPr>
            <p:cNvSpPr/>
            <p:nvPr/>
          </p:nvSpPr>
          <p:spPr>
            <a:xfrm rot="16200000">
              <a:off x="14267084" y="5853426"/>
              <a:ext cx="166782" cy="1170345"/>
            </a:xfrm>
            <a:custGeom>
              <a:avLst/>
              <a:gdLst>
                <a:gd name="connsiteX0" fmla="*/ 0 w 166782"/>
                <a:gd name="connsiteY0" fmla="*/ 72778 h 1170345"/>
                <a:gd name="connsiteX1" fmla="*/ 0 w 166782"/>
                <a:gd name="connsiteY1" fmla="*/ 157448 h 1170345"/>
                <a:gd name="connsiteX2" fmla="*/ 166783 w 166782"/>
                <a:gd name="connsiteY2" fmla="*/ 84670 h 1170345"/>
                <a:gd name="connsiteX3" fmla="*/ 166783 w 166782"/>
                <a:gd name="connsiteY3" fmla="*/ 0 h 1170345"/>
                <a:gd name="connsiteX4" fmla="*/ 0 w 166782"/>
                <a:gd name="connsiteY4" fmla="*/ 72778 h 1170345"/>
                <a:gd name="connsiteX5" fmla="*/ 0 w 166782"/>
                <a:gd name="connsiteY5" fmla="*/ 199402 h 1170345"/>
                <a:gd name="connsiteX6" fmla="*/ 0 w 166782"/>
                <a:gd name="connsiteY6" fmla="*/ 284072 h 1170345"/>
                <a:gd name="connsiteX7" fmla="*/ 166783 w 166782"/>
                <a:gd name="connsiteY7" fmla="*/ 211294 h 1170345"/>
                <a:gd name="connsiteX8" fmla="*/ 166783 w 166782"/>
                <a:gd name="connsiteY8" fmla="*/ 126624 h 1170345"/>
                <a:gd name="connsiteX9" fmla="*/ 0 w 166782"/>
                <a:gd name="connsiteY9" fmla="*/ 199402 h 1170345"/>
                <a:gd name="connsiteX10" fmla="*/ 0 w 166782"/>
                <a:gd name="connsiteY10" fmla="*/ 326026 h 1170345"/>
                <a:gd name="connsiteX11" fmla="*/ 0 w 166782"/>
                <a:gd name="connsiteY11" fmla="*/ 410696 h 1170345"/>
                <a:gd name="connsiteX12" fmla="*/ 166783 w 166782"/>
                <a:gd name="connsiteY12" fmla="*/ 337918 h 1170345"/>
                <a:gd name="connsiteX13" fmla="*/ 166783 w 166782"/>
                <a:gd name="connsiteY13" fmla="*/ 253153 h 1170345"/>
                <a:gd name="connsiteX14" fmla="*/ 0 w 166782"/>
                <a:gd name="connsiteY14" fmla="*/ 326026 h 1170345"/>
                <a:gd name="connsiteX15" fmla="*/ 0 w 166782"/>
                <a:gd name="connsiteY15" fmla="*/ 452650 h 1170345"/>
                <a:gd name="connsiteX16" fmla="*/ 0 w 166782"/>
                <a:gd name="connsiteY16" fmla="*/ 537320 h 1170345"/>
                <a:gd name="connsiteX17" fmla="*/ 166783 w 166782"/>
                <a:gd name="connsiteY17" fmla="*/ 464542 h 1170345"/>
                <a:gd name="connsiteX18" fmla="*/ 166783 w 166782"/>
                <a:gd name="connsiteY18" fmla="*/ 379777 h 1170345"/>
                <a:gd name="connsiteX19" fmla="*/ 0 w 166782"/>
                <a:gd name="connsiteY19" fmla="*/ 452650 h 1170345"/>
                <a:gd name="connsiteX20" fmla="*/ 0 w 166782"/>
                <a:gd name="connsiteY20" fmla="*/ 579274 h 1170345"/>
                <a:gd name="connsiteX21" fmla="*/ 0 w 166782"/>
                <a:gd name="connsiteY21" fmla="*/ 663944 h 1170345"/>
                <a:gd name="connsiteX22" fmla="*/ 166783 w 166782"/>
                <a:gd name="connsiteY22" fmla="*/ 591071 h 1170345"/>
                <a:gd name="connsiteX23" fmla="*/ 166783 w 166782"/>
                <a:gd name="connsiteY23" fmla="*/ 506401 h 1170345"/>
                <a:gd name="connsiteX24" fmla="*/ 0 w 166782"/>
                <a:gd name="connsiteY24" fmla="*/ 579274 h 1170345"/>
                <a:gd name="connsiteX25" fmla="*/ 0 w 166782"/>
                <a:gd name="connsiteY25" fmla="*/ 705803 h 1170345"/>
                <a:gd name="connsiteX26" fmla="*/ 0 w 166782"/>
                <a:gd name="connsiteY26" fmla="*/ 790473 h 1170345"/>
                <a:gd name="connsiteX27" fmla="*/ 166783 w 166782"/>
                <a:gd name="connsiteY27" fmla="*/ 717695 h 1170345"/>
                <a:gd name="connsiteX28" fmla="*/ 166783 w 166782"/>
                <a:gd name="connsiteY28" fmla="*/ 633025 h 1170345"/>
                <a:gd name="connsiteX29" fmla="*/ 0 w 166782"/>
                <a:gd name="connsiteY29" fmla="*/ 705803 h 1170345"/>
                <a:gd name="connsiteX30" fmla="*/ 0 w 166782"/>
                <a:gd name="connsiteY30" fmla="*/ 832427 h 1170345"/>
                <a:gd name="connsiteX31" fmla="*/ 0 w 166782"/>
                <a:gd name="connsiteY31" fmla="*/ 917097 h 1170345"/>
                <a:gd name="connsiteX32" fmla="*/ 166783 w 166782"/>
                <a:gd name="connsiteY32" fmla="*/ 844319 h 1170345"/>
                <a:gd name="connsiteX33" fmla="*/ 166783 w 166782"/>
                <a:gd name="connsiteY33" fmla="*/ 759649 h 1170345"/>
                <a:gd name="connsiteX34" fmla="*/ 0 w 166782"/>
                <a:gd name="connsiteY34" fmla="*/ 832427 h 1170345"/>
                <a:gd name="connsiteX35" fmla="*/ 0 w 166782"/>
                <a:gd name="connsiteY35" fmla="*/ 959051 h 1170345"/>
                <a:gd name="connsiteX36" fmla="*/ 0 w 166782"/>
                <a:gd name="connsiteY36" fmla="*/ 1043721 h 1170345"/>
                <a:gd name="connsiteX37" fmla="*/ 166783 w 166782"/>
                <a:gd name="connsiteY37" fmla="*/ 970943 h 1170345"/>
                <a:gd name="connsiteX38" fmla="*/ 166783 w 166782"/>
                <a:gd name="connsiteY38" fmla="*/ 886273 h 1170345"/>
                <a:gd name="connsiteX39" fmla="*/ 0 w 166782"/>
                <a:gd name="connsiteY39" fmla="*/ 959051 h 1170345"/>
                <a:gd name="connsiteX40" fmla="*/ 0 w 166782"/>
                <a:gd name="connsiteY40" fmla="*/ 1085676 h 1170345"/>
                <a:gd name="connsiteX41" fmla="*/ 0 w 166782"/>
                <a:gd name="connsiteY41" fmla="*/ 1170345 h 1170345"/>
                <a:gd name="connsiteX42" fmla="*/ 166783 w 166782"/>
                <a:gd name="connsiteY42" fmla="*/ 1097567 h 1170345"/>
                <a:gd name="connsiteX43" fmla="*/ 166783 w 166782"/>
                <a:gd name="connsiteY43" fmla="*/ 1012802 h 1170345"/>
                <a:gd name="connsiteX44" fmla="*/ 0 w 166782"/>
                <a:gd name="connsiteY44" fmla="*/ 1085676 h 117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6782" h="1170345">
                  <a:moveTo>
                    <a:pt x="0" y="72778"/>
                  </a:moveTo>
                  <a:lnTo>
                    <a:pt x="0" y="157448"/>
                  </a:lnTo>
                  <a:lnTo>
                    <a:pt x="166783" y="84670"/>
                  </a:lnTo>
                  <a:lnTo>
                    <a:pt x="166783" y="0"/>
                  </a:lnTo>
                  <a:lnTo>
                    <a:pt x="0" y="72778"/>
                  </a:lnTo>
                  <a:close/>
                  <a:moveTo>
                    <a:pt x="0" y="199402"/>
                  </a:moveTo>
                  <a:lnTo>
                    <a:pt x="0" y="284072"/>
                  </a:lnTo>
                  <a:lnTo>
                    <a:pt x="166783" y="211294"/>
                  </a:lnTo>
                  <a:lnTo>
                    <a:pt x="166783" y="126624"/>
                  </a:lnTo>
                  <a:lnTo>
                    <a:pt x="0" y="199402"/>
                  </a:lnTo>
                  <a:close/>
                  <a:moveTo>
                    <a:pt x="0" y="326026"/>
                  </a:moveTo>
                  <a:lnTo>
                    <a:pt x="0" y="410696"/>
                  </a:lnTo>
                  <a:lnTo>
                    <a:pt x="166783" y="337918"/>
                  </a:lnTo>
                  <a:lnTo>
                    <a:pt x="166783" y="253153"/>
                  </a:lnTo>
                  <a:lnTo>
                    <a:pt x="0" y="326026"/>
                  </a:lnTo>
                  <a:close/>
                  <a:moveTo>
                    <a:pt x="0" y="452650"/>
                  </a:moveTo>
                  <a:lnTo>
                    <a:pt x="0" y="537320"/>
                  </a:lnTo>
                  <a:lnTo>
                    <a:pt x="166783" y="464542"/>
                  </a:lnTo>
                  <a:lnTo>
                    <a:pt x="166783" y="379777"/>
                  </a:lnTo>
                  <a:lnTo>
                    <a:pt x="0" y="452650"/>
                  </a:lnTo>
                  <a:close/>
                  <a:moveTo>
                    <a:pt x="0" y="579274"/>
                  </a:moveTo>
                  <a:lnTo>
                    <a:pt x="0" y="663944"/>
                  </a:lnTo>
                  <a:lnTo>
                    <a:pt x="166783" y="591071"/>
                  </a:lnTo>
                  <a:lnTo>
                    <a:pt x="166783" y="506401"/>
                  </a:lnTo>
                  <a:lnTo>
                    <a:pt x="0" y="579274"/>
                  </a:lnTo>
                  <a:close/>
                  <a:moveTo>
                    <a:pt x="0" y="705803"/>
                  </a:moveTo>
                  <a:lnTo>
                    <a:pt x="0" y="790473"/>
                  </a:lnTo>
                  <a:lnTo>
                    <a:pt x="166783" y="717695"/>
                  </a:lnTo>
                  <a:lnTo>
                    <a:pt x="166783" y="633025"/>
                  </a:lnTo>
                  <a:lnTo>
                    <a:pt x="0" y="705803"/>
                  </a:lnTo>
                  <a:close/>
                  <a:moveTo>
                    <a:pt x="0" y="832427"/>
                  </a:moveTo>
                  <a:lnTo>
                    <a:pt x="0" y="917097"/>
                  </a:lnTo>
                  <a:lnTo>
                    <a:pt x="166783" y="844319"/>
                  </a:lnTo>
                  <a:lnTo>
                    <a:pt x="166783" y="759649"/>
                  </a:lnTo>
                  <a:lnTo>
                    <a:pt x="0" y="832427"/>
                  </a:lnTo>
                  <a:close/>
                  <a:moveTo>
                    <a:pt x="0" y="959051"/>
                  </a:moveTo>
                  <a:lnTo>
                    <a:pt x="0" y="1043721"/>
                  </a:lnTo>
                  <a:lnTo>
                    <a:pt x="166783" y="970943"/>
                  </a:lnTo>
                  <a:lnTo>
                    <a:pt x="166783" y="886273"/>
                  </a:lnTo>
                  <a:lnTo>
                    <a:pt x="0" y="959051"/>
                  </a:lnTo>
                  <a:close/>
                  <a:moveTo>
                    <a:pt x="0" y="1085676"/>
                  </a:moveTo>
                  <a:lnTo>
                    <a:pt x="0" y="1170345"/>
                  </a:lnTo>
                  <a:lnTo>
                    <a:pt x="166783" y="1097567"/>
                  </a:lnTo>
                  <a:lnTo>
                    <a:pt x="166783" y="1012802"/>
                  </a:lnTo>
                  <a:lnTo>
                    <a:pt x="0" y="1085676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D01D168F-8822-D20B-D1DB-A84713DC2BA8}"/>
                </a:ext>
              </a:extLst>
            </p:cNvPr>
            <p:cNvSpPr/>
            <p:nvPr/>
          </p:nvSpPr>
          <p:spPr>
            <a:xfrm rot="16200000">
              <a:off x="13489772" y="5970557"/>
              <a:ext cx="35337" cy="420780"/>
            </a:xfrm>
            <a:custGeom>
              <a:avLst/>
              <a:gdLst>
                <a:gd name="connsiteX0" fmla="*/ 17621 w 35337"/>
                <a:gd name="connsiteY0" fmla="*/ 0 h 420780"/>
                <a:gd name="connsiteX1" fmla="*/ 0 w 35337"/>
                <a:gd name="connsiteY1" fmla="*/ 17600 h 420780"/>
                <a:gd name="connsiteX2" fmla="*/ 17621 w 35337"/>
                <a:gd name="connsiteY2" fmla="*/ 35200 h 420780"/>
                <a:gd name="connsiteX3" fmla="*/ 35338 w 35337"/>
                <a:gd name="connsiteY3" fmla="*/ 17600 h 420780"/>
                <a:gd name="connsiteX4" fmla="*/ 17621 w 35337"/>
                <a:gd name="connsiteY4" fmla="*/ 0 h 420780"/>
                <a:gd name="connsiteX5" fmla="*/ 17621 w 35337"/>
                <a:gd name="connsiteY5" fmla="*/ 96371 h 420780"/>
                <a:gd name="connsiteX6" fmla="*/ 0 w 35337"/>
                <a:gd name="connsiteY6" fmla="*/ 113971 h 420780"/>
                <a:gd name="connsiteX7" fmla="*/ 17621 w 35337"/>
                <a:gd name="connsiteY7" fmla="*/ 131571 h 420780"/>
                <a:gd name="connsiteX8" fmla="*/ 35338 w 35337"/>
                <a:gd name="connsiteY8" fmla="*/ 113971 h 420780"/>
                <a:gd name="connsiteX9" fmla="*/ 17621 w 35337"/>
                <a:gd name="connsiteY9" fmla="*/ 96371 h 420780"/>
                <a:gd name="connsiteX10" fmla="*/ 17621 w 35337"/>
                <a:gd name="connsiteY10" fmla="*/ 192743 h 420780"/>
                <a:gd name="connsiteX11" fmla="*/ 0 w 35337"/>
                <a:gd name="connsiteY11" fmla="*/ 210342 h 420780"/>
                <a:gd name="connsiteX12" fmla="*/ 17621 w 35337"/>
                <a:gd name="connsiteY12" fmla="*/ 228038 h 420780"/>
                <a:gd name="connsiteX13" fmla="*/ 35338 w 35337"/>
                <a:gd name="connsiteY13" fmla="*/ 210342 h 420780"/>
                <a:gd name="connsiteX14" fmla="*/ 17621 w 35337"/>
                <a:gd name="connsiteY14" fmla="*/ 192743 h 420780"/>
                <a:gd name="connsiteX15" fmla="*/ 17621 w 35337"/>
                <a:gd name="connsiteY15" fmla="*/ 289114 h 420780"/>
                <a:gd name="connsiteX16" fmla="*/ 0 w 35337"/>
                <a:gd name="connsiteY16" fmla="*/ 306714 h 420780"/>
                <a:gd name="connsiteX17" fmla="*/ 17621 w 35337"/>
                <a:gd name="connsiteY17" fmla="*/ 324409 h 420780"/>
                <a:gd name="connsiteX18" fmla="*/ 35338 w 35337"/>
                <a:gd name="connsiteY18" fmla="*/ 306714 h 420780"/>
                <a:gd name="connsiteX19" fmla="*/ 17621 w 35337"/>
                <a:gd name="connsiteY19" fmla="*/ 289114 h 420780"/>
                <a:gd name="connsiteX20" fmla="*/ 17621 w 35337"/>
                <a:gd name="connsiteY20" fmla="*/ 385485 h 420780"/>
                <a:gd name="connsiteX21" fmla="*/ 0 w 35337"/>
                <a:gd name="connsiteY21" fmla="*/ 403085 h 420780"/>
                <a:gd name="connsiteX22" fmla="*/ 17621 w 35337"/>
                <a:gd name="connsiteY22" fmla="*/ 420780 h 420780"/>
                <a:gd name="connsiteX23" fmla="*/ 35338 w 35337"/>
                <a:gd name="connsiteY23" fmla="*/ 403085 h 420780"/>
                <a:gd name="connsiteX24" fmla="*/ 17621 w 35337"/>
                <a:gd name="connsiteY24" fmla="*/ 385485 h 4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780">
                  <a:moveTo>
                    <a:pt x="17621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621" y="35200"/>
                  </a:cubicBezTo>
                  <a:cubicBezTo>
                    <a:pt x="2733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621" y="0"/>
                  </a:cubicBezTo>
                  <a:close/>
                  <a:moveTo>
                    <a:pt x="17621" y="96371"/>
                  </a:moveTo>
                  <a:cubicBezTo>
                    <a:pt x="7906" y="96371"/>
                    <a:pt x="0" y="104267"/>
                    <a:pt x="0" y="113971"/>
                  </a:cubicBezTo>
                  <a:cubicBezTo>
                    <a:pt x="0" y="123675"/>
                    <a:pt x="7906" y="131571"/>
                    <a:pt x="17621" y="131571"/>
                  </a:cubicBezTo>
                  <a:cubicBezTo>
                    <a:pt x="27337" y="131571"/>
                    <a:pt x="35338" y="123770"/>
                    <a:pt x="35338" y="113971"/>
                  </a:cubicBezTo>
                  <a:cubicBezTo>
                    <a:pt x="35338" y="104172"/>
                    <a:pt x="27432" y="96371"/>
                    <a:pt x="17621" y="96371"/>
                  </a:cubicBezTo>
                  <a:close/>
                  <a:moveTo>
                    <a:pt x="17621" y="192743"/>
                  </a:moveTo>
                  <a:cubicBezTo>
                    <a:pt x="7906" y="192743"/>
                    <a:pt x="0" y="200639"/>
                    <a:pt x="0" y="210342"/>
                  </a:cubicBezTo>
                  <a:cubicBezTo>
                    <a:pt x="0" y="220046"/>
                    <a:pt x="7906" y="228038"/>
                    <a:pt x="17621" y="228038"/>
                  </a:cubicBezTo>
                  <a:cubicBezTo>
                    <a:pt x="27337" y="228038"/>
                    <a:pt x="35338" y="220141"/>
                    <a:pt x="35338" y="210342"/>
                  </a:cubicBezTo>
                  <a:cubicBezTo>
                    <a:pt x="35338" y="200544"/>
                    <a:pt x="27432" y="192743"/>
                    <a:pt x="17621" y="192743"/>
                  </a:cubicBezTo>
                  <a:close/>
                  <a:moveTo>
                    <a:pt x="17621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7"/>
                    <a:pt x="7906" y="324409"/>
                    <a:pt x="17621" y="324409"/>
                  </a:cubicBezTo>
                  <a:cubicBezTo>
                    <a:pt x="27337" y="324409"/>
                    <a:pt x="35338" y="316513"/>
                    <a:pt x="35338" y="306714"/>
                  </a:cubicBezTo>
                  <a:cubicBezTo>
                    <a:pt x="35338" y="296915"/>
                    <a:pt x="27432" y="289114"/>
                    <a:pt x="17621" y="289114"/>
                  </a:cubicBezTo>
                  <a:close/>
                  <a:moveTo>
                    <a:pt x="17621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780"/>
                    <a:pt x="17621" y="420780"/>
                  </a:cubicBezTo>
                  <a:cubicBezTo>
                    <a:pt x="27337" y="420780"/>
                    <a:pt x="35338" y="412884"/>
                    <a:pt x="35338" y="403085"/>
                  </a:cubicBezTo>
                  <a:cubicBezTo>
                    <a:pt x="35338" y="393286"/>
                    <a:pt x="27432" y="385485"/>
                    <a:pt x="17621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F1C65A87-5B7C-05F5-E16C-0E9C354AD1A3}"/>
                </a:ext>
              </a:extLst>
            </p:cNvPr>
            <p:cNvSpPr/>
            <p:nvPr/>
          </p:nvSpPr>
          <p:spPr>
            <a:xfrm rot="16200000">
              <a:off x="14332806" y="5453778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</p:grpSp>
      <p:sp>
        <p:nvSpPr>
          <p:cNvPr id="20" name="Freeform 24">
            <a:extLst>
              <a:ext uri="{FF2B5EF4-FFF2-40B4-BE49-F238E27FC236}">
                <a16:creationId xmlns:a16="http://schemas.microsoft.com/office/drawing/2014/main" id="{3593A08E-004B-8042-D7F3-2561F33561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txBody>
          <a:bodyPr wrap="none" anchor="ctr"/>
          <a:lstStyle/>
          <a:p>
            <a:endParaRPr lang="en-US" dirty="0">
              <a:latin typeface="Plus Jakarta Sans" pitchFamily="2" charset="77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897F0E5-172B-6174-7247-FAAB9413669B}"/>
              </a:ext>
            </a:extLst>
          </p:cNvPr>
          <p:cNvSpPr/>
          <p:nvPr/>
        </p:nvSpPr>
        <p:spPr>
          <a:xfrm>
            <a:off x="5399902" y="4376057"/>
            <a:ext cx="3639595" cy="1824536"/>
          </a:xfrm>
          <a:prstGeom prst="roundRect">
            <a:avLst>
              <a:gd name="adj" fmla="val 10939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  <a:latin typeface="Plus Jakarta Sans" pitchFamily="2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229957-8F97-B5FB-8AB8-D59AE3BC9E80}"/>
              </a:ext>
            </a:extLst>
          </p:cNvPr>
          <p:cNvSpPr txBox="1"/>
          <p:nvPr/>
        </p:nvSpPr>
        <p:spPr>
          <a:xfrm>
            <a:off x="599941" y="460917"/>
            <a:ext cx="5193376" cy="13311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C6BA79-3F79-79DC-F59E-346C7C3D8306}"/>
              </a:ext>
            </a:extLst>
          </p:cNvPr>
          <p:cNvSpPr txBox="1"/>
          <p:nvPr/>
        </p:nvSpPr>
        <p:spPr>
          <a:xfrm>
            <a:off x="402773" y="1972104"/>
            <a:ext cx="5390545" cy="19236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rgbClr val="8497B0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4ADAB6-B954-CCE4-2B42-F6C569B04053}"/>
              </a:ext>
            </a:extLst>
          </p:cNvPr>
          <p:cNvSpPr txBox="1"/>
          <p:nvPr/>
        </p:nvSpPr>
        <p:spPr>
          <a:xfrm>
            <a:off x="5478301" y="4415897"/>
            <a:ext cx="345887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6A776C7-5B21-64F6-46C6-978F488973F0}"/>
              </a:ext>
            </a:extLst>
          </p:cNvPr>
          <p:cNvGrpSpPr/>
          <p:nvPr/>
        </p:nvGrpSpPr>
        <p:grpSpPr>
          <a:xfrm>
            <a:off x="4244816" y="4405011"/>
            <a:ext cx="627245" cy="1708508"/>
            <a:chOff x="4244816" y="4405011"/>
            <a:chExt cx="627245" cy="1708508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9C27C63-E6DF-ACD1-5E58-E12B11C630A9}"/>
                </a:ext>
              </a:extLst>
            </p:cNvPr>
            <p:cNvSpPr/>
            <p:nvPr/>
          </p:nvSpPr>
          <p:spPr>
            <a:xfrm>
              <a:off x="4468612" y="5656104"/>
              <a:ext cx="402336" cy="40233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latin typeface="Plus Jakarta Sans" pitchFamily="2" charset="77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8DD1C61-759B-758F-E16A-1ABE97469202}"/>
                </a:ext>
              </a:extLst>
            </p:cNvPr>
            <p:cNvSpPr/>
            <p:nvPr/>
          </p:nvSpPr>
          <p:spPr>
            <a:xfrm>
              <a:off x="4466665" y="4448555"/>
              <a:ext cx="405396" cy="40539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latin typeface="Plus Jakarta Sans" pitchFamily="2" charset="77"/>
              </a:endParaRP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CC2E05A7-180F-95F4-3760-44F149D1B7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336183" y="4405011"/>
              <a:ext cx="419078" cy="419078"/>
            </a:xfrm>
            <a:prstGeom prst="rect">
              <a:avLst/>
            </a:prstGeom>
          </p:spPr>
        </p:pic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E2D01D47-6CE3-3EDE-C109-9E22A90BA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244816" y="5624020"/>
              <a:ext cx="489499" cy="489499"/>
            </a:xfrm>
            <a:prstGeom prst="rect">
              <a:avLst/>
            </a:prstGeom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548AE534-04A8-7F90-DB11-ECFBCFE3DD7A}"/>
              </a:ext>
            </a:extLst>
          </p:cNvPr>
          <p:cNvSpPr txBox="1"/>
          <p:nvPr/>
        </p:nvSpPr>
        <p:spPr>
          <a:xfrm>
            <a:off x="844081" y="4121926"/>
            <a:ext cx="3398424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6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A2E5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A2E5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6A8481A-AA37-2B79-CD87-F72B8F5B4648}"/>
              </a:ext>
            </a:extLst>
          </p:cNvPr>
          <p:cNvSpPr txBox="1"/>
          <p:nvPr/>
        </p:nvSpPr>
        <p:spPr>
          <a:xfrm>
            <a:off x="714195" y="5291509"/>
            <a:ext cx="3398424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6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A2E5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A2E5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106039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  <p:bldP spid="10" grpId="0"/>
      <p:bldP spid="27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>
            <a:extLst>
              <a:ext uri="{FF2B5EF4-FFF2-40B4-BE49-F238E27FC236}">
                <a16:creationId xmlns:a16="http://schemas.microsoft.com/office/drawing/2014/main" id="{958AAC6F-E9AE-A752-A945-F17340F6164C}"/>
              </a:ext>
            </a:extLst>
          </p:cNvPr>
          <p:cNvSpPr txBox="1"/>
          <p:nvPr/>
        </p:nvSpPr>
        <p:spPr>
          <a:xfrm>
            <a:off x="6004135" y="1401257"/>
            <a:ext cx="4699724" cy="13311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CF01C6E-E426-4317-2523-E14A2DF6B7E2}"/>
              </a:ext>
            </a:extLst>
          </p:cNvPr>
          <p:cNvSpPr txBox="1"/>
          <p:nvPr/>
        </p:nvSpPr>
        <p:spPr>
          <a:xfrm>
            <a:off x="5967424" y="2912444"/>
            <a:ext cx="4764524" cy="21659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solidFill>
                <a:srgbClr val="8497B0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FB8A630-9161-7910-DFE3-57F7A8A0EC0C}"/>
              </a:ext>
            </a:extLst>
          </p:cNvPr>
          <p:cNvGrpSpPr/>
          <p:nvPr/>
        </p:nvGrpSpPr>
        <p:grpSpPr>
          <a:xfrm>
            <a:off x="8515169" y="5744799"/>
            <a:ext cx="564561" cy="564561"/>
            <a:chOff x="8475662" y="5529262"/>
            <a:chExt cx="647700" cy="64770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0BA5826-505C-6BCF-0AA0-FA00512CB35C}"/>
                </a:ext>
              </a:extLst>
            </p:cNvPr>
            <p:cNvSpPr/>
            <p:nvPr/>
          </p:nvSpPr>
          <p:spPr>
            <a:xfrm>
              <a:off x="8475662" y="5529262"/>
              <a:ext cx="647700" cy="647700"/>
            </a:xfrm>
            <a:prstGeom prst="ellipse">
              <a:avLst/>
            </a:prstGeom>
            <a:solidFill>
              <a:schemeClr val="accent2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529660B6-2D0E-6CC9-E07F-062BF4F4391D}"/>
                </a:ext>
              </a:extLst>
            </p:cNvPr>
            <p:cNvSpPr/>
            <p:nvPr/>
          </p:nvSpPr>
          <p:spPr>
            <a:xfrm>
              <a:off x="8526462" y="5580062"/>
              <a:ext cx="546100" cy="546100"/>
            </a:xfrm>
            <a:prstGeom prst="ellipse">
              <a:avLst/>
            </a:prstGeom>
            <a:solidFill>
              <a:schemeClr val="accent2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2F01035-A466-67DC-8C2D-3044AFB24250}"/>
                </a:ext>
              </a:extLst>
            </p:cNvPr>
            <p:cNvSpPr/>
            <p:nvPr/>
          </p:nvSpPr>
          <p:spPr>
            <a:xfrm>
              <a:off x="8591550" y="5645150"/>
              <a:ext cx="415925" cy="41592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lus Jakarta Sans" pitchFamily="2" charset="77"/>
              </a:endParaRPr>
            </a:p>
          </p:txBody>
        </p:sp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DF4F037D-0C59-CBA2-272B-9B66CE6481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685757" y="5756957"/>
              <a:ext cx="279763" cy="192310"/>
            </a:xfrm>
            <a:prstGeom prst="rect">
              <a:avLst/>
            </a:prstGeom>
          </p:spPr>
        </p:pic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28959BFF-2A88-4B33-EA83-FD6B18BDF3B5}"/>
              </a:ext>
            </a:extLst>
          </p:cNvPr>
          <p:cNvGrpSpPr/>
          <p:nvPr/>
        </p:nvGrpSpPr>
        <p:grpSpPr>
          <a:xfrm>
            <a:off x="10950710" y="5214813"/>
            <a:ext cx="2614296" cy="2398395"/>
            <a:chOff x="12996235" y="5020849"/>
            <a:chExt cx="2614296" cy="2398395"/>
          </a:xfrm>
        </p:grpSpPr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0C06CA06-4B29-9881-4639-91DA64EDA074}"/>
                </a:ext>
              </a:extLst>
            </p:cNvPr>
            <p:cNvSpPr/>
            <p:nvPr/>
          </p:nvSpPr>
          <p:spPr>
            <a:xfrm rot="16200000">
              <a:off x="13127398" y="4936111"/>
              <a:ext cx="2398395" cy="2567871"/>
            </a:xfrm>
            <a:custGeom>
              <a:avLst/>
              <a:gdLst>
                <a:gd name="connsiteX0" fmla="*/ 2074640 w 2398395"/>
                <a:gd name="connsiteY0" fmla="*/ 682495 h 2567871"/>
                <a:gd name="connsiteX1" fmla="*/ 2074640 w 2398395"/>
                <a:gd name="connsiteY1" fmla="*/ 542552 h 2567871"/>
                <a:gd name="connsiteX2" fmla="*/ 2046065 w 2398395"/>
                <a:gd name="connsiteY2" fmla="*/ 542552 h 2567871"/>
                <a:gd name="connsiteX3" fmla="*/ 2046065 w 2398395"/>
                <a:gd name="connsiteY3" fmla="*/ 694292 h 2567871"/>
                <a:gd name="connsiteX4" fmla="*/ 2369820 w 2398395"/>
                <a:gd name="connsiteY4" fmla="*/ 1017654 h 2567871"/>
                <a:gd name="connsiteX5" fmla="*/ 2369820 w 2398395"/>
                <a:gd name="connsiteY5" fmla="*/ 2567872 h 2567871"/>
                <a:gd name="connsiteX6" fmla="*/ 2398395 w 2398395"/>
                <a:gd name="connsiteY6" fmla="*/ 2567872 h 2567871"/>
                <a:gd name="connsiteX7" fmla="*/ 2398395 w 2398395"/>
                <a:gd name="connsiteY7" fmla="*/ 1005858 h 2567871"/>
                <a:gd name="connsiteX8" fmla="*/ 2074640 w 2398395"/>
                <a:gd name="connsiteY8" fmla="*/ 682495 h 2567871"/>
                <a:gd name="connsiteX9" fmla="*/ 1913287 w 2398395"/>
                <a:gd name="connsiteY9" fmla="*/ 886273 h 2567871"/>
                <a:gd name="connsiteX10" fmla="*/ 1913287 w 2398395"/>
                <a:gd name="connsiteY10" fmla="*/ 0 h 2567871"/>
                <a:gd name="connsiteX11" fmla="*/ 1884712 w 2398395"/>
                <a:gd name="connsiteY11" fmla="*/ 0 h 2567871"/>
                <a:gd name="connsiteX12" fmla="*/ 1884712 w 2398395"/>
                <a:gd name="connsiteY12" fmla="*/ 897785 h 2567871"/>
                <a:gd name="connsiteX13" fmla="*/ 2172938 w 2398395"/>
                <a:gd name="connsiteY13" fmla="*/ 1198220 h 2567871"/>
                <a:gd name="connsiteX14" fmla="*/ 2172938 w 2398395"/>
                <a:gd name="connsiteY14" fmla="*/ 2040351 h 2567871"/>
                <a:gd name="connsiteX15" fmla="*/ 2201513 w 2398395"/>
                <a:gd name="connsiteY15" fmla="*/ 2040351 h 2567871"/>
                <a:gd name="connsiteX16" fmla="*/ 2201513 w 2398395"/>
                <a:gd name="connsiteY16" fmla="*/ 1186708 h 2567871"/>
                <a:gd name="connsiteX17" fmla="*/ 1913287 w 2398395"/>
                <a:gd name="connsiteY17" fmla="*/ 886273 h 2567871"/>
                <a:gd name="connsiteX18" fmla="*/ 1545622 w 2398395"/>
                <a:gd name="connsiteY18" fmla="*/ 0 h 2567871"/>
                <a:gd name="connsiteX19" fmla="*/ 1545622 w 2398395"/>
                <a:gd name="connsiteY19" fmla="*/ 889793 h 2567871"/>
                <a:gd name="connsiteX20" fmla="*/ 1248537 w 2398395"/>
                <a:gd name="connsiteY20" fmla="*/ 1186613 h 2567871"/>
                <a:gd name="connsiteX21" fmla="*/ 1248537 w 2398395"/>
                <a:gd name="connsiteY21" fmla="*/ 2059948 h 2567871"/>
                <a:gd name="connsiteX22" fmla="*/ 1277112 w 2398395"/>
                <a:gd name="connsiteY22" fmla="*/ 2059948 h 2567871"/>
                <a:gd name="connsiteX23" fmla="*/ 1277112 w 2398395"/>
                <a:gd name="connsiteY23" fmla="*/ 1198410 h 2567871"/>
                <a:gd name="connsiteX24" fmla="*/ 1574197 w 2398395"/>
                <a:gd name="connsiteY24" fmla="*/ 901590 h 2567871"/>
                <a:gd name="connsiteX25" fmla="*/ 1574197 w 2398395"/>
                <a:gd name="connsiteY25" fmla="*/ 0 h 2567871"/>
                <a:gd name="connsiteX26" fmla="*/ 1545622 w 2398395"/>
                <a:gd name="connsiteY26" fmla="*/ 0 h 2567871"/>
                <a:gd name="connsiteX27" fmla="*/ 964883 w 2398395"/>
                <a:gd name="connsiteY27" fmla="*/ 320318 h 2567871"/>
                <a:gd name="connsiteX28" fmla="*/ 964883 w 2398395"/>
                <a:gd name="connsiteY28" fmla="*/ 467111 h 2567871"/>
                <a:gd name="connsiteX29" fmla="*/ 524161 w 2398395"/>
                <a:gd name="connsiteY29" fmla="*/ 907298 h 2567871"/>
                <a:gd name="connsiteX30" fmla="*/ 524161 w 2398395"/>
                <a:gd name="connsiteY30" fmla="*/ 2535145 h 2567871"/>
                <a:gd name="connsiteX31" fmla="*/ 552736 w 2398395"/>
                <a:gd name="connsiteY31" fmla="*/ 2535145 h 2567871"/>
                <a:gd name="connsiteX32" fmla="*/ 552736 w 2398395"/>
                <a:gd name="connsiteY32" fmla="*/ 919095 h 2567871"/>
                <a:gd name="connsiteX33" fmla="*/ 993458 w 2398395"/>
                <a:gd name="connsiteY33" fmla="*/ 478907 h 2567871"/>
                <a:gd name="connsiteX34" fmla="*/ 993458 w 2398395"/>
                <a:gd name="connsiteY34" fmla="*/ 320318 h 2567871"/>
                <a:gd name="connsiteX35" fmla="*/ 964883 w 2398395"/>
                <a:gd name="connsiteY35" fmla="*/ 320318 h 2567871"/>
                <a:gd name="connsiteX36" fmla="*/ 404908 w 2398395"/>
                <a:gd name="connsiteY36" fmla="*/ 590786 h 2567871"/>
                <a:gd name="connsiteX37" fmla="*/ 404908 w 2398395"/>
                <a:gd name="connsiteY37" fmla="*/ 1468402 h 2567871"/>
                <a:gd name="connsiteX38" fmla="*/ 0 w 2398395"/>
                <a:gd name="connsiteY38" fmla="*/ 1872724 h 2567871"/>
                <a:gd name="connsiteX39" fmla="*/ 20193 w 2398395"/>
                <a:gd name="connsiteY39" fmla="*/ 1892892 h 2567871"/>
                <a:gd name="connsiteX40" fmla="*/ 433483 w 2398395"/>
                <a:gd name="connsiteY40" fmla="*/ 1480198 h 2567871"/>
                <a:gd name="connsiteX41" fmla="*/ 433483 w 2398395"/>
                <a:gd name="connsiteY41" fmla="*/ 590786 h 2567871"/>
                <a:gd name="connsiteX42" fmla="*/ 404908 w 2398395"/>
                <a:gd name="connsiteY42" fmla="*/ 590786 h 25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98395" h="2567871">
                  <a:moveTo>
                    <a:pt x="2074640" y="682495"/>
                  </a:moveTo>
                  <a:lnTo>
                    <a:pt x="2074640" y="542552"/>
                  </a:lnTo>
                  <a:lnTo>
                    <a:pt x="2046065" y="542552"/>
                  </a:lnTo>
                  <a:lnTo>
                    <a:pt x="2046065" y="694292"/>
                  </a:lnTo>
                  <a:lnTo>
                    <a:pt x="2369820" y="1017654"/>
                  </a:lnTo>
                  <a:lnTo>
                    <a:pt x="2369820" y="2567872"/>
                  </a:lnTo>
                  <a:lnTo>
                    <a:pt x="2398395" y="2567872"/>
                  </a:lnTo>
                  <a:lnTo>
                    <a:pt x="2398395" y="1005858"/>
                  </a:lnTo>
                  <a:lnTo>
                    <a:pt x="2074640" y="682495"/>
                  </a:lnTo>
                  <a:close/>
                  <a:moveTo>
                    <a:pt x="1913287" y="886273"/>
                  </a:moveTo>
                  <a:lnTo>
                    <a:pt x="1913287" y="0"/>
                  </a:lnTo>
                  <a:lnTo>
                    <a:pt x="1884712" y="0"/>
                  </a:lnTo>
                  <a:lnTo>
                    <a:pt x="1884712" y="897785"/>
                  </a:lnTo>
                  <a:lnTo>
                    <a:pt x="2172938" y="1198220"/>
                  </a:lnTo>
                  <a:lnTo>
                    <a:pt x="2172938" y="2040351"/>
                  </a:lnTo>
                  <a:lnTo>
                    <a:pt x="2201513" y="2040351"/>
                  </a:lnTo>
                  <a:lnTo>
                    <a:pt x="2201513" y="1186708"/>
                  </a:lnTo>
                  <a:lnTo>
                    <a:pt x="1913287" y="886273"/>
                  </a:lnTo>
                  <a:close/>
                  <a:moveTo>
                    <a:pt x="1545622" y="0"/>
                  </a:moveTo>
                  <a:lnTo>
                    <a:pt x="1545622" y="889793"/>
                  </a:lnTo>
                  <a:lnTo>
                    <a:pt x="1248537" y="1186613"/>
                  </a:lnTo>
                  <a:lnTo>
                    <a:pt x="1248537" y="2059948"/>
                  </a:lnTo>
                  <a:lnTo>
                    <a:pt x="1277112" y="2059948"/>
                  </a:lnTo>
                  <a:lnTo>
                    <a:pt x="1277112" y="1198410"/>
                  </a:lnTo>
                  <a:lnTo>
                    <a:pt x="1574197" y="901590"/>
                  </a:lnTo>
                  <a:lnTo>
                    <a:pt x="1574197" y="0"/>
                  </a:lnTo>
                  <a:lnTo>
                    <a:pt x="1545622" y="0"/>
                  </a:lnTo>
                  <a:close/>
                  <a:moveTo>
                    <a:pt x="964883" y="320318"/>
                  </a:moveTo>
                  <a:lnTo>
                    <a:pt x="964883" y="467111"/>
                  </a:lnTo>
                  <a:lnTo>
                    <a:pt x="524161" y="907298"/>
                  </a:lnTo>
                  <a:lnTo>
                    <a:pt x="524161" y="2535145"/>
                  </a:lnTo>
                  <a:lnTo>
                    <a:pt x="552736" y="2535145"/>
                  </a:lnTo>
                  <a:lnTo>
                    <a:pt x="552736" y="919095"/>
                  </a:lnTo>
                  <a:lnTo>
                    <a:pt x="993458" y="478907"/>
                  </a:lnTo>
                  <a:lnTo>
                    <a:pt x="993458" y="320318"/>
                  </a:lnTo>
                  <a:lnTo>
                    <a:pt x="964883" y="320318"/>
                  </a:lnTo>
                  <a:close/>
                  <a:moveTo>
                    <a:pt x="404908" y="590786"/>
                  </a:moveTo>
                  <a:lnTo>
                    <a:pt x="404908" y="1468402"/>
                  </a:lnTo>
                  <a:lnTo>
                    <a:pt x="0" y="1872724"/>
                  </a:lnTo>
                  <a:lnTo>
                    <a:pt x="20193" y="1892892"/>
                  </a:lnTo>
                  <a:lnTo>
                    <a:pt x="433483" y="1480198"/>
                  </a:lnTo>
                  <a:lnTo>
                    <a:pt x="433483" y="590786"/>
                  </a:lnTo>
                  <a:lnTo>
                    <a:pt x="404908" y="59078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0960B2C1-B650-E8F8-0376-0075BF01C17E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99CAD270-E423-6DA2-5F16-B285B715AB1E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9F9760FF-F7FE-3810-0B53-32F9AFA926C4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F579FBA1-FDE6-2BED-B3D1-E6122931B390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907FE97D-0885-9D99-608F-9033ED526BBC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7D636522-EC82-0FED-0F9F-3FB4970D23E9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9BEB1AF9-59AE-585D-4E43-7A044F8399E7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108BEFF0-C07B-C091-A8C5-1B92DDBF5678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BF8E941F-2874-9820-3D40-2F64A0707D13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5F76C78F-BABD-1994-8308-82C03F8492F5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BBE15886-8DF9-E052-37A7-E54BBC053540}"/>
                </a:ext>
              </a:extLst>
            </p:cNvPr>
            <p:cNvSpPr/>
            <p:nvPr/>
          </p:nvSpPr>
          <p:spPr>
            <a:xfrm rot="16200000">
              <a:off x="12476994" y="5840504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0B9450D6-F550-7DEF-85FA-1F745670525D}"/>
                </a:ext>
              </a:extLst>
            </p:cNvPr>
            <p:cNvSpPr/>
            <p:nvPr/>
          </p:nvSpPr>
          <p:spPr>
            <a:xfrm rot="16200000">
              <a:off x="13417696" y="4710225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8085BC88-EF1F-D8F6-81E2-322C3E33D3F3}"/>
                </a:ext>
              </a:extLst>
            </p:cNvPr>
            <p:cNvSpPr/>
            <p:nvPr/>
          </p:nvSpPr>
          <p:spPr>
            <a:xfrm rot="16200000">
              <a:off x="14267084" y="5853426"/>
              <a:ext cx="166782" cy="1170345"/>
            </a:xfrm>
            <a:custGeom>
              <a:avLst/>
              <a:gdLst>
                <a:gd name="connsiteX0" fmla="*/ 0 w 166782"/>
                <a:gd name="connsiteY0" fmla="*/ 72778 h 1170345"/>
                <a:gd name="connsiteX1" fmla="*/ 0 w 166782"/>
                <a:gd name="connsiteY1" fmla="*/ 157448 h 1170345"/>
                <a:gd name="connsiteX2" fmla="*/ 166783 w 166782"/>
                <a:gd name="connsiteY2" fmla="*/ 84670 h 1170345"/>
                <a:gd name="connsiteX3" fmla="*/ 166783 w 166782"/>
                <a:gd name="connsiteY3" fmla="*/ 0 h 1170345"/>
                <a:gd name="connsiteX4" fmla="*/ 0 w 166782"/>
                <a:gd name="connsiteY4" fmla="*/ 72778 h 1170345"/>
                <a:gd name="connsiteX5" fmla="*/ 0 w 166782"/>
                <a:gd name="connsiteY5" fmla="*/ 199402 h 1170345"/>
                <a:gd name="connsiteX6" fmla="*/ 0 w 166782"/>
                <a:gd name="connsiteY6" fmla="*/ 284072 h 1170345"/>
                <a:gd name="connsiteX7" fmla="*/ 166783 w 166782"/>
                <a:gd name="connsiteY7" fmla="*/ 211294 h 1170345"/>
                <a:gd name="connsiteX8" fmla="*/ 166783 w 166782"/>
                <a:gd name="connsiteY8" fmla="*/ 126624 h 1170345"/>
                <a:gd name="connsiteX9" fmla="*/ 0 w 166782"/>
                <a:gd name="connsiteY9" fmla="*/ 199402 h 1170345"/>
                <a:gd name="connsiteX10" fmla="*/ 0 w 166782"/>
                <a:gd name="connsiteY10" fmla="*/ 326026 h 1170345"/>
                <a:gd name="connsiteX11" fmla="*/ 0 w 166782"/>
                <a:gd name="connsiteY11" fmla="*/ 410696 h 1170345"/>
                <a:gd name="connsiteX12" fmla="*/ 166783 w 166782"/>
                <a:gd name="connsiteY12" fmla="*/ 337918 h 1170345"/>
                <a:gd name="connsiteX13" fmla="*/ 166783 w 166782"/>
                <a:gd name="connsiteY13" fmla="*/ 253153 h 1170345"/>
                <a:gd name="connsiteX14" fmla="*/ 0 w 166782"/>
                <a:gd name="connsiteY14" fmla="*/ 326026 h 1170345"/>
                <a:gd name="connsiteX15" fmla="*/ 0 w 166782"/>
                <a:gd name="connsiteY15" fmla="*/ 452650 h 1170345"/>
                <a:gd name="connsiteX16" fmla="*/ 0 w 166782"/>
                <a:gd name="connsiteY16" fmla="*/ 537320 h 1170345"/>
                <a:gd name="connsiteX17" fmla="*/ 166783 w 166782"/>
                <a:gd name="connsiteY17" fmla="*/ 464542 h 1170345"/>
                <a:gd name="connsiteX18" fmla="*/ 166783 w 166782"/>
                <a:gd name="connsiteY18" fmla="*/ 379777 h 1170345"/>
                <a:gd name="connsiteX19" fmla="*/ 0 w 166782"/>
                <a:gd name="connsiteY19" fmla="*/ 452650 h 1170345"/>
                <a:gd name="connsiteX20" fmla="*/ 0 w 166782"/>
                <a:gd name="connsiteY20" fmla="*/ 579274 h 1170345"/>
                <a:gd name="connsiteX21" fmla="*/ 0 w 166782"/>
                <a:gd name="connsiteY21" fmla="*/ 663944 h 1170345"/>
                <a:gd name="connsiteX22" fmla="*/ 166783 w 166782"/>
                <a:gd name="connsiteY22" fmla="*/ 591071 h 1170345"/>
                <a:gd name="connsiteX23" fmla="*/ 166783 w 166782"/>
                <a:gd name="connsiteY23" fmla="*/ 506401 h 1170345"/>
                <a:gd name="connsiteX24" fmla="*/ 0 w 166782"/>
                <a:gd name="connsiteY24" fmla="*/ 579274 h 1170345"/>
                <a:gd name="connsiteX25" fmla="*/ 0 w 166782"/>
                <a:gd name="connsiteY25" fmla="*/ 705803 h 1170345"/>
                <a:gd name="connsiteX26" fmla="*/ 0 w 166782"/>
                <a:gd name="connsiteY26" fmla="*/ 790473 h 1170345"/>
                <a:gd name="connsiteX27" fmla="*/ 166783 w 166782"/>
                <a:gd name="connsiteY27" fmla="*/ 717695 h 1170345"/>
                <a:gd name="connsiteX28" fmla="*/ 166783 w 166782"/>
                <a:gd name="connsiteY28" fmla="*/ 633025 h 1170345"/>
                <a:gd name="connsiteX29" fmla="*/ 0 w 166782"/>
                <a:gd name="connsiteY29" fmla="*/ 705803 h 1170345"/>
                <a:gd name="connsiteX30" fmla="*/ 0 w 166782"/>
                <a:gd name="connsiteY30" fmla="*/ 832427 h 1170345"/>
                <a:gd name="connsiteX31" fmla="*/ 0 w 166782"/>
                <a:gd name="connsiteY31" fmla="*/ 917097 h 1170345"/>
                <a:gd name="connsiteX32" fmla="*/ 166783 w 166782"/>
                <a:gd name="connsiteY32" fmla="*/ 844319 h 1170345"/>
                <a:gd name="connsiteX33" fmla="*/ 166783 w 166782"/>
                <a:gd name="connsiteY33" fmla="*/ 759649 h 1170345"/>
                <a:gd name="connsiteX34" fmla="*/ 0 w 166782"/>
                <a:gd name="connsiteY34" fmla="*/ 832427 h 1170345"/>
                <a:gd name="connsiteX35" fmla="*/ 0 w 166782"/>
                <a:gd name="connsiteY35" fmla="*/ 959051 h 1170345"/>
                <a:gd name="connsiteX36" fmla="*/ 0 w 166782"/>
                <a:gd name="connsiteY36" fmla="*/ 1043721 h 1170345"/>
                <a:gd name="connsiteX37" fmla="*/ 166783 w 166782"/>
                <a:gd name="connsiteY37" fmla="*/ 970943 h 1170345"/>
                <a:gd name="connsiteX38" fmla="*/ 166783 w 166782"/>
                <a:gd name="connsiteY38" fmla="*/ 886273 h 1170345"/>
                <a:gd name="connsiteX39" fmla="*/ 0 w 166782"/>
                <a:gd name="connsiteY39" fmla="*/ 959051 h 1170345"/>
                <a:gd name="connsiteX40" fmla="*/ 0 w 166782"/>
                <a:gd name="connsiteY40" fmla="*/ 1085676 h 1170345"/>
                <a:gd name="connsiteX41" fmla="*/ 0 w 166782"/>
                <a:gd name="connsiteY41" fmla="*/ 1170345 h 1170345"/>
                <a:gd name="connsiteX42" fmla="*/ 166783 w 166782"/>
                <a:gd name="connsiteY42" fmla="*/ 1097567 h 1170345"/>
                <a:gd name="connsiteX43" fmla="*/ 166783 w 166782"/>
                <a:gd name="connsiteY43" fmla="*/ 1012802 h 1170345"/>
                <a:gd name="connsiteX44" fmla="*/ 0 w 166782"/>
                <a:gd name="connsiteY44" fmla="*/ 1085676 h 117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6782" h="1170345">
                  <a:moveTo>
                    <a:pt x="0" y="72778"/>
                  </a:moveTo>
                  <a:lnTo>
                    <a:pt x="0" y="157448"/>
                  </a:lnTo>
                  <a:lnTo>
                    <a:pt x="166783" y="84670"/>
                  </a:lnTo>
                  <a:lnTo>
                    <a:pt x="166783" y="0"/>
                  </a:lnTo>
                  <a:lnTo>
                    <a:pt x="0" y="72778"/>
                  </a:lnTo>
                  <a:close/>
                  <a:moveTo>
                    <a:pt x="0" y="199402"/>
                  </a:moveTo>
                  <a:lnTo>
                    <a:pt x="0" y="284072"/>
                  </a:lnTo>
                  <a:lnTo>
                    <a:pt x="166783" y="211294"/>
                  </a:lnTo>
                  <a:lnTo>
                    <a:pt x="166783" y="126624"/>
                  </a:lnTo>
                  <a:lnTo>
                    <a:pt x="0" y="199402"/>
                  </a:lnTo>
                  <a:close/>
                  <a:moveTo>
                    <a:pt x="0" y="326026"/>
                  </a:moveTo>
                  <a:lnTo>
                    <a:pt x="0" y="410696"/>
                  </a:lnTo>
                  <a:lnTo>
                    <a:pt x="166783" y="337918"/>
                  </a:lnTo>
                  <a:lnTo>
                    <a:pt x="166783" y="253153"/>
                  </a:lnTo>
                  <a:lnTo>
                    <a:pt x="0" y="326026"/>
                  </a:lnTo>
                  <a:close/>
                  <a:moveTo>
                    <a:pt x="0" y="452650"/>
                  </a:moveTo>
                  <a:lnTo>
                    <a:pt x="0" y="537320"/>
                  </a:lnTo>
                  <a:lnTo>
                    <a:pt x="166783" y="464542"/>
                  </a:lnTo>
                  <a:lnTo>
                    <a:pt x="166783" y="379777"/>
                  </a:lnTo>
                  <a:lnTo>
                    <a:pt x="0" y="452650"/>
                  </a:lnTo>
                  <a:close/>
                  <a:moveTo>
                    <a:pt x="0" y="579274"/>
                  </a:moveTo>
                  <a:lnTo>
                    <a:pt x="0" y="663944"/>
                  </a:lnTo>
                  <a:lnTo>
                    <a:pt x="166783" y="591071"/>
                  </a:lnTo>
                  <a:lnTo>
                    <a:pt x="166783" y="506401"/>
                  </a:lnTo>
                  <a:lnTo>
                    <a:pt x="0" y="579274"/>
                  </a:lnTo>
                  <a:close/>
                  <a:moveTo>
                    <a:pt x="0" y="705803"/>
                  </a:moveTo>
                  <a:lnTo>
                    <a:pt x="0" y="790473"/>
                  </a:lnTo>
                  <a:lnTo>
                    <a:pt x="166783" y="717695"/>
                  </a:lnTo>
                  <a:lnTo>
                    <a:pt x="166783" y="633025"/>
                  </a:lnTo>
                  <a:lnTo>
                    <a:pt x="0" y="705803"/>
                  </a:lnTo>
                  <a:close/>
                  <a:moveTo>
                    <a:pt x="0" y="832427"/>
                  </a:moveTo>
                  <a:lnTo>
                    <a:pt x="0" y="917097"/>
                  </a:lnTo>
                  <a:lnTo>
                    <a:pt x="166783" y="844319"/>
                  </a:lnTo>
                  <a:lnTo>
                    <a:pt x="166783" y="759649"/>
                  </a:lnTo>
                  <a:lnTo>
                    <a:pt x="0" y="832427"/>
                  </a:lnTo>
                  <a:close/>
                  <a:moveTo>
                    <a:pt x="0" y="959051"/>
                  </a:moveTo>
                  <a:lnTo>
                    <a:pt x="0" y="1043721"/>
                  </a:lnTo>
                  <a:lnTo>
                    <a:pt x="166783" y="970943"/>
                  </a:lnTo>
                  <a:lnTo>
                    <a:pt x="166783" y="886273"/>
                  </a:lnTo>
                  <a:lnTo>
                    <a:pt x="0" y="959051"/>
                  </a:lnTo>
                  <a:close/>
                  <a:moveTo>
                    <a:pt x="0" y="1085676"/>
                  </a:moveTo>
                  <a:lnTo>
                    <a:pt x="0" y="1170345"/>
                  </a:lnTo>
                  <a:lnTo>
                    <a:pt x="166783" y="1097567"/>
                  </a:lnTo>
                  <a:lnTo>
                    <a:pt x="166783" y="1012802"/>
                  </a:lnTo>
                  <a:lnTo>
                    <a:pt x="0" y="1085676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7984B513-E8BB-5C3E-C0DA-05FC152F1152}"/>
                </a:ext>
              </a:extLst>
            </p:cNvPr>
            <p:cNvSpPr/>
            <p:nvPr/>
          </p:nvSpPr>
          <p:spPr>
            <a:xfrm rot="16200000">
              <a:off x="13489772" y="5970557"/>
              <a:ext cx="35337" cy="420780"/>
            </a:xfrm>
            <a:custGeom>
              <a:avLst/>
              <a:gdLst>
                <a:gd name="connsiteX0" fmla="*/ 17621 w 35337"/>
                <a:gd name="connsiteY0" fmla="*/ 0 h 420780"/>
                <a:gd name="connsiteX1" fmla="*/ 0 w 35337"/>
                <a:gd name="connsiteY1" fmla="*/ 17600 h 420780"/>
                <a:gd name="connsiteX2" fmla="*/ 17621 w 35337"/>
                <a:gd name="connsiteY2" fmla="*/ 35200 h 420780"/>
                <a:gd name="connsiteX3" fmla="*/ 35338 w 35337"/>
                <a:gd name="connsiteY3" fmla="*/ 17600 h 420780"/>
                <a:gd name="connsiteX4" fmla="*/ 17621 w 35337"/>
                <a:gd name="connsiteY4" fmla="*/ 0 h 420780"/>
                <a:gd name="connsiteX5" fmla="*/ 17621 w 35337"/>
                <a:gd name="connsiteY5" fmla="*/ 96371 h 420780"/>
                <a:gd name="connsiteX6" fmla="*/ 0 w 35337"/>
                <a:gd name="connsiteY6" fmla="*/ 113971 h 420780"/>
                <a:gd name="connsiteX7" fmla="*/ 17621 w 35337"/>
                <a:gd name="connsiteY7" fmla="*/ 131571 h 420780"/>
                <a:gd name="connsiteX8" fmla="*/ 35338 w 35337"/>
                <a:gd name="connsiteY8" fmla="*/ 113971 h 420780"/>
                <a:gd name="connsiteX9" fmla="*/ 17621 w 35337"/>
                <a:gd name="connsiteY9" fmla="*/ 96371 h 420780"/>
                <a:gd name="connsiteX10" fmla="*/ 17621 w 35337"/>
                <a:gd name="connsiteY10" fmla="*/ 192743 h 420780"/>
                <a:gd name="connsiteX11" fmla="*/ 0 w 35337"/>
                <a:gd name="connsiteY11" fmla="*/ 210342 h 420780"/>
                <a:gd name="connsiteX12" fmla="*/ 17621 w 35337"/>
                <a:gd name="connsiteY12" fmla="*/ 228038 h 420780"/>
                <a:gd name="connsiteX13" fmla="*/ 35338 w 35337"/>
                <a:gd name="connsiteY13" fmla="*/ 210342 h 420780"/>
                <a:gd name="connsiteX14" fmla="*/ 17621 w 35337"/>
                <a:gd name="connsiteY14" fmla="*/ 192743 h 420780"/>
                <a:gd name="connsiteX15" fmla="*/ 17621 w 35337"/>
                <a:gd name="connsiteY15" fmla="*/ 289114 h 420780"/>
                <a:gd name="connsiteX16" fmla="*/ 0 w 35337"/>
                <a:gd name="connsiteY16" fmla="*/ 306714 h 420780"/>
                <a:gd name="connsiteX17" fmla="*/ 17621 w 35337"/>
                <a:gd name="connsiteY17" fmla="*/ 324409 h 420780"/>
                <a:gd name="connsiteX18" fmla="*/ 35338 w 35337"/>
                <a:gd name="connsiteY18" fmla="*/ 306714 h 420780"/>
                <a:gd name="connsiteX19" fmla="*/ 17621 w 35337"/>
                <a:gd name="connsiteY19" fmla="*/ 289114 h 420780"/>
                <a:gd name="connsiteX20" fmla="*/ 17621 w 35337"/>
                <a:gd name="connsiteY20" fmla="*/ 385485 h 420780"/>
                <a:gd name="connsiteX21" fmla="*/ 0 w 35337"/>
                <a:gd name="connsiteY21" fmla="*/ 403085 h 420780"/>
                <a:gd name="connsiteX22" fmla="*/ 17621 w 35337"/>
                <a:gd name="connsiteY22" fmla="*/ 420780 h 420780"/>
                <a:gd name="connsiteX23" fmla="*/ 35338 w 35337"/>
                <a:gd name="connsiteY23" fmla="*/ 403085 h 420780"/>
                <a:gd name="connsiteX24" fmla="*/ 17621 w 35337"/>
                <a:gd name="connsiteY24" fmla="*/ 385485 h 4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780">
                  <a:moveTo>
                    <a:pt x="17621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621" y="35200"/>
                  </a:cubicBezTo>
                  <a:cubicBezTo>
                    <a:pt x="2733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621" y="0"/>
                  </a:cubicBezTo>
                  <a:close/>
                  <a:moveTo>
                    <a:pt x="17621" y="96371"/>
                  </a:moveTo>
                  <a:cubicBezTo>
                    <a:pt x="7906" y="96371"/>
                    <a:pt x="0" y="104267"/>
                    <a:pt x="0" y="113971"/>
                  </a:cubicBezTo>
                  <a:cubicBezTo>
                    <a:pt x="0" y="123675"/>
                    <a:pt x="7906" y="131571"/>
                    <a:pt x="17621" y="131571"/>
                  </a:cubicBezTo>
                  <a:cubicBezTo>
                    <a:pt x="27337" y="131571"/>
                    <a:pt x="35338" y="123770"/>
                    <a:pt x="35338" y="113971"/>
                  </a:cubicBezTo>
                  <a:cubicBezTo>
                    <a:pt x="35338" y="104172"/>
                    <a:pt x="27432" y="96371"/>
                    <a:pt x="17621" y="96371"/>
                  </a:cubicBezTo>
                  <a:close/>
                  <a:moveTo>
                    <a:pt x="17621" y="192743"/>
                  </a:moveTo>
                  <a:cubicBezTo>
                    <a:pt x="7906" y="192743"/>
                    <a:pt x="0" y="200639"/>
                    <a:pt x="0" y="210342"/>
                  </a:cubicBezTo>
                  <a:cubicBezTo>
                    <a:pt x="0" y="220046"/>
                    <a:pt x="7906" y="228038"/>
                    <a:pt x="17621" y="228038"/>
                  </a:cubicBezTo>
                  <a:cubicBezTo>
                    <a:pt x="27337" y="228038"/>
                    <a:pt x="35338" y="220141"/>
                    <a:pt x="35338" y="210342"/>
                  </a:cubicBezTo>
                  <a:cubicBezTo>
                    <a:pt x="35338" y="200544"/>
                    <a:pt x="27432" y="192743"/>
                    <a:pt x="17621" y="192743"/>
                  </a:cubicBezTo>
                  <a:close/>
                  <a:moveTo>
                    <a:pt x="17621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7"/>
                    <a:pt x="7906" y="324409"/>
                    <a:pt x="17621" y="324409"/>
                  </a:cubicBezTo>
                  <a:cubicBezTo>
                    <a:pt x="27337" y="324409"/>
                    <a:pt x="35338" y="316513"/>
                    <a:pt x="35338" y="306714"/>
                  </a:cubicBezTo>
                  <a:cubicBezTo>
                    <a:pt x="35338" y="296915"/>
                    <a:pt x="27432" y="289114"/>
                    <a:pt x="17621" y="289114"/>
                  </a:cubicBezTo>
                  <a:close/>
                  <a:moveTo>
                    <a:pt x="17621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780"/>
                    <a:pt x="17621" y="420780"/>
                  </a:cubicBezTo>
                  <a:cubicBezTo>
                    <a:pt x="27337" y="420780"/>
                    <a:pt x="35338" y="412884"/>
                    <a:pt x="35338" y="403085"/>
                  </a:cubicBezTo>
                  <a:cubicBezTo>
                    <a:pt x="35338" y="393286"/>
                    <a:pt x="27432" y="385485"/>
                    <a:pt x="17621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2FD5AA1A-A4A0-A66B-9BC2-F07605B19AC1}"/>
                </a:ext>
              </a:extLst>
            </p:cNvPr>
            <p:cNvSpPr/>
            <p:nvPr/>
          </p:nvSpPr>
          <p:spPr>
            <a:xfrm rot="16200000">
              <a:off x="14332806" y="5453778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</p:grpSp>
      <p:sp>
        <p:nvSpPr>
          <p:cNvPr id="85" name="Freeform 24">
            <a:extLst>
              <a:ext uri="{FF2B5EF4-FFF2-40B4-BE49-F238E27FC236}">
                <a16:creationId xmlns:a16="http://schemas.microsoft.com/office/drawing/2014/main" id="{B413B0B8-D5C6-D663-B729-C693D55D85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txBody>
          <a:bodyPr wrap="none" anchor="ctr"/>
          <a:lstStyle/>
          <a:p>
            <a:endParaRPr lang="en-US" dirty="0">
              <a:latin typeface="Plus Jakarta Sans" pitchFamily="2" charset="77"/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290F0626-284F-88E1-D55E-5676ED812BF6}"/>
              </a:ext>
            </a:extLst>
          </p:cNvPr>
          <p:cNvGrpSpPr/>
          <p:nvPr/>
        </p:nvGrpSpPr>
        <p:grpSpPr>
          <a:xfrm>
            <a:off x="6109069" y="5757225"/>
            <a:ext cx="1671913" cy="539213"/>
            <a:chOff x="1052974" y="5332681"/>
            <a:chExt cx="1671913" cy="539213"/>
          </a:xfrm>
        </p:grpSpPr>
        <p:sp>
          <p:nvSpPr>
            <p:cNvPr id="95" name="Rounded Rectangle 94">
              <a:extLst>
                <a:ext uri="{FF2B5EF4-FFF2-40B4-BE49-F238E27FC236}">
                  <a16:creationId xmlns:a16="http://schemas.microsoft.com/office/drawing/2014/main" id="{A787C5A8-E1B1-E422-98C3-7F855B4A42C7}"/>
                </a:ext>
              </a:extLst>
            </p:cNvPr>
            <p:cNvSpPr/>
            <p:nvPr/>
          </p:nvSpPr>
          <p:spPr>
            <a:xfrm>
              <a:off x="1052974" y="5332681"/>
              <a:ext cx="1671913" cy="53921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E4381917-DE6F-3442-B496-FCD2A8FBA163}"/>
                </a:ext>
              </a:extLst>
            </p:cNvPr>
            <p:cNvSpPr txBox="1"/>
            <p:nvPr/>
          </p:nvSpPr>
          <p:spPr>
            <a:xfrm>
              <a:off x="1181554" y="5472190"/>
              <a:ext cx="1307352" cy="278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10000"/>
                </a:lnSpc>
                <a:defRPr sz="3200" b="1">
                  <a:latin typeface="Poppins SemiBold" pitchFamily="2" charset="77"/>
                  <a:ea typeface="Inter" panose="020B0502030000000004" pitchFamily="34" charset="0"/>
                  <a:cs typeface="Poppins SemiBold" pitchFamily="2" charset="77"/>
                </a:defRPr>
              </a:lvl1pPr>
            </a:lstStyle>
            <a:p>
              <a:endParaRPr lang="en-US" sz="1100" b="0" dirty="0">
                <a:solidFill>
                  <a:schemeClr val="bg1"/>
                </a:solidFill>
                <a:latin typeface="MuseoModerno" pitchFamily="2" charset="77"/>
                <a:cs typeface="Plus Jakarta Sans" pitchFamily="2" charset="77"/>
              </a:endParaRPr>
            </a:p>
          </p:txBody>
        </p:sp>
        <p:pic>
          <p:nvPicPr>
            <p:cNvPr id="97" name="Graphic 96">
              <a:extLst>
                <a:ext uri="{FF2B5EF4-FFF2-40B4-BE49-F238E27FC236}">
                  <a16:creationId xmlns:a16="http://schemas.microsoft.com/office/drawing/2014/main" id="{8BE18A77-E434-922B-6352-BB675BEFE8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2384861" y="5484047"/>
              <a:ext cx="118091" cy="236182"/>
            </a:xfrm>
            <a:prstGeom prst="rect">
              <a:avLst/>
            </a:prstGeom>
          </p:spPr>
        </p:pic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AD5E821-A2F1-DBAF-2335-2F3B6BDE161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81" r="15981"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71E5F8-279A-F903-8BB7-619639FDD882}"/>
              </a:ext>
            </a:extLst>
          </p:cNvPr>
          <p:cNvSpPr txBox="1"/>
          <p:nvPr/>
        </p:nvSpPr>
        <p:spPr>
          <a:xfrm>
            <a:off x="6285278" y="5890805"/>
            <a:ext cx="10358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100" b="1">
                <a:solidFill>
                  <a:schemeClr val="tx2">
                    <a:lumMod val="75000"/>
                  </a:schemeClr>
                </a:solidFill>
                <a:latin typeface="MuseoModerno" pitchFamily="2" charset="77"/>
              </a:defRPr>
            </a:lvl1pPr>
          </a:lstStyle>
          <a:p>
            <a:pPr algn="justLow" rtl="1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بیشتر بدونیم</a:t>
            </a:r>
            <a:endParaRPr lang="id-ID" sz="1200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10D296-9153-1A3C-5F1B-09760A3A368E}"/>
              </a:ext>
            </a:extLst>
          </p:cNvPr>
          <p:cNvSpPr txBox="1"/>
          <p:nvPr/>
        </p:nvSpPr>
        <p:spPr>
          <a:xfrm>
            <a:off x="9044035" y="5885050"/>
            <a:ext cx="1207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100" b="1">
                <a:solidFill>
                  <a:schemeClr val="tx2">
                    <a:lumMod val="75000"/>
                  </a:schemeClr>
                </a:solidFill>
                <a:latin typeface="MuseoModerno" pitchFamily="2" charset="77"/>
              </a:defRPr>
            </a:lvl1pPr>
          </a:lstStyle>
          <a:p>
            <a:pPr algn="justLow" rtl="1"/>
            <a:r>
              <a:rPr lang="fa-IR" sz="1200" dirty="0">
                <a:solidFill>
                  <a:srgbClr val="65A8F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لینک فیلمتو بزار</a:t>
            </a:r>
            <a:endParaRPr lang="id-ID" sz="1200" dirty="0">
              <a:solidFill>
                <a:srgbClr val="65A8F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8011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9" grpId="0"/>
      <p:bldP spid="5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: Diagonal Corners Snipped 37">
            <a:extLst>
              <a:ext uri="{FF2B5EF4-FFF2-40B4-BE49-F238E27FC236}">
                <a16:creationId xmlns:a16="http://schemas.microsoft.com/office/drawing/2014/main" id="{114D9823-E126-0C13-5E31-FA82A7A16B62}"/>
              </a:ext>
            </a:extLst>
          </p:cNvPr>
          <p:cNvSpPr/>
          <p:nvPr/>
        </p:nvSpPr>
        <p:spPr>
          <a:xfrm flipH="1">
            <a:off x="1103379" y="3138970"/>
            <a:ext cx="2973312" cy="1958502"/>
          </a:xfrm>
          <a:prstGeom prst="snip2DiagRect">
            <a:avLst/>
          </a:prstGeom>
          <a:gradFill>
            <a:gsLst>
              <a:gs pos="3000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6350">
            <a:noFill/>
          </a:ln>
          <a:effectLst>
            <a:outerShdw blurRad="241300" dist="76200" dir="2700000" algn="ctr" rotWithShape="0">
              <a:srgbClr val="000000">
                <a:alpha val="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grpSp>
        <p:nvGrpSpPr>
          <p:cNvPr id="40" name="Graphic 2">
            <a:extLst>
              <a:ext uri="{FF2B5EF4-FFF2-40B4-BE49-F238E27FC236}">
                <a16:creationId xmlns:a16="http://schemas.microsoft.com/office/drawing/2014/main" id="{D69EB346-8B30-8339-3512-8BEED89D060B}"/>
              </a:ext>
            </a:extLst>
          </p:cNvPr>
          <p:cNvGrpSpPr/>
          <p:nvPr/>
        </p:nvGrpSpPr>
        <p:grpSpPr>
          <a:xfrm>
            <a:off x="5071819" y="981075"/>
            <a:ext cx="3086959" cy="5077122"/>
            <a:chOff x="5071819" y="981075"/>
            <a:chExt cx="3086959" cy="5077122"/>
          </a:xfrm>
        </p:grpSpPr>
        <p:grpSp>
          <p:nvGrpSpPr>
            <p:cNvPr id="41" name="Graphic 2">
              <a:extLst>
                <a:ext uri="{FF2B5EF4-FFF2-40B4-BE49-F238E27FC236}">
                  <a16:creationId xmlns:a16="http://schemas.microsoft.com/office/drawing/2014/main" id="{E5DA4B2A-2404-F8B3-F653-05D729B3653D}"/>
                </a:ext>
              </a:extLst>
            </p:cNvPr>
            <p:cNvGrpSpPr/>
            <p:nvPr/>
          </p:nvGrpSpPr>
          <p:grpSpPr>
            <a:xfrm>
              <a:off x="6450228" y="2147158"/>
              <a:ext cx="650938" cy="1057611"/>
              <a:chOff x="6450228" y="2147158"/>
              <a:chExt cx="650938" cy="1057611"/>
            </a:xfrm>
            <a:solidFill>
              <a:srgbClr val="185BCC"/>
            </a:solidFill>
          </p:grpSpPr>
          <p:grpSp>
            <p:nvGrpSpPr>
              <p:cNvPr id="42" name="Graphic 2">
                <a:extLst>
                  <a:ext uri="{FF2B5EF4-FFF2-40B4-BE49-F238E27FC236}">
                    <a16:creationId xmlns:a16="http://schemas.microsoft.com/office/drawing/2014/main" id="{D1A3CBEB-6B66-BF99-F764-1729373C7C91}"/>
                  </a:ext>
                </a:extLst>
              </p:cNvPr>
              <p:cNvGrpSpPr/>
              <p:nvPr/>
            </p:nvGrpSpPr>
            <p:grpSpPr>
              <a:xfrm>
                <a:off x="6450330" y="2147158"/>
                <a:ext cx="510726" cy="1057611"/>
                <a:chOff x="6450330" y="2147158"/>
                <a:chExt cx="510726" cy="1057611"/>
              </a:xfrm>
              <a:solidFill>
                <a:srgbClr val="185BCC"/>
              </a:solidFill>
            </p:grpSpPr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2756F39-8EEA-178D-9243-9DB9AC0772D2}"/>
                    </a:ext>
                  </a:extLst>
                </p:cNvPr>
                <p:cNvSpPr/>
                <p:nvPr/>
              </p:nvSpPr>
              <p:spPr>
                <a:xfrm>
                  <a:off x="6450330" y="2255631"/>
                  <a:ext cx="167229" cy="949138"/>
                </a:xfrm>
                <a:custGeom>
                  <a:avLst/>
                  <a:gdLst>
                    <a:gd name="connsiteX0" fmla="*/ 9039 w 167229"/>
                    <a:gd name="connsiteY0" fmla="*/ 949138 h 949138"/>
                    <a:gd name="connsiteX1" fmla="*/ 0 w 167229"/>
                    <a:gd name="connsiteY1" fmla="*/ 949138 h 949138"/>
                    <a:gd name="connsiteX2" fmla="*/ 0 w 167229"/>
                    <a:gd name="connsiteY2" fmla="*/ 637278 h 949138"/>
                    <a:gd name="connsiteX3" fmla="*/ 158190 w 167229"/>
                    <a:gd name="connsiteY3" fmla="*/ 546884 h 949138"/>
                    <a:gd name="connsiteX4" fmla="*/ 158190 w 167229"/>
                    <a:gd name="connsiteY4" fmla="*/ 0 h 949138"/>
                    <a:gd name="connsiteX5" fmla="*/ 167229 w 167229"/>
                    <a:gd name="connsiteY5" fmla="*/ 0 h 949138"/>
                    <a:gd name="connsiteX6" fmla="*/ 167229 w 167229"/>
                    <a:gd name="connsiteY6" fmla="*/ 551404 h 949138"/>
                    <a:gd name="connsiteX7" fmla="*/ 9039 w 167229"/>
                    <a:gd name="connsiteY7" fmla="*/ 641798 h 949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7229" h="949138">
                      <a:moveTo>
                        <a:pt x="9039" y="949138"/>
                      </a:moveTo>
                      <a:lnTo>
                        <a:pt x="0" y="949138"/>
                      </a:lnTo>
                      <a:lnTo>
                        <a:pt x="0" y="637278"/>
                      </a:lnTo>
                      <a:lnTo>
                        <a:pt x="158190" y="546884"/>
                      </a:lnTo>
                      <a:lnTo>
                        <a:pt x="158190" y="0"/>
                      </a:lnTo>
                      <a:lnTo>
                        <a:pt x="167229" y="0"/>
                      </a:lnTo>
                      <a:lnTo>
                        <a:pt x="167229" y="551404"/>
                      </a:lnTo>
                      <a:lnTo>
                        <a:pt x="9039" y="641798"/>
                      </a:lnTo>
                      <a:close/>
                    </a:path>
                  </a:pathLst>
                </a:custGeom>
                <a:solidFill>
                  <a:srgbClr val="185BC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EE392CD9-4AE7-0A22-1D0A-FF6E18399668}"/>
                    </a:ext>
                  </a:extLst>
                </p:cNvPr>
                <p:cNvSpPr/>
                <p:nvPr/>
              </p:nvSpPr>
              <p:spPr>
                <a:xfrm>
                  <a:off x="6793827" y="2147158"/>
                  <a:ext cx="167229" cy="768349"/>
                </a:xfrm>
                <a:custGeom>
                  <a:avLst/>
                  <a:gdLst>
                    <a:gd name="connsiteX0" fmla="*/ 162709 w 167229"/>
                    <a:gd name="connsiteY0" fmla="*/ 768350 h 768349"/>
                    <a:gd name="connsiteX1" fmla="*/ 162709 w 167229"/>
                    <a:gd name="connsiteY1" fmla="*/ 465530 h 768349"/>
                    <a:gd name="connsiteX2" fmla="*/ 0 w 167229"/>
                    <a:gd name="connsiteY2" fmla="*/ 555924 h 768349"/>
                    <a:gd name="connsiteX3" fmla="*/ 0 w 167229"/>
                    <a:gd name="connsiteY3" fmla="*/ 0 h 768349"/>
                    <a:gd name="connsiteX4" fmla="*/ 9039 w 167229"/>
                    <a:gd name="connsiteY4" fmla="*/ 0 h 768349"/>
                    <a:gd name="connsiteX5" fmla="*/ 9039 w 167229"/>
                    <a:gd name="connsiteY5" fmla="*/ 542365 h 768349"/>
                    <a:gd name="connsiteX6" fmla="*/ 167229 w 167229"/>
                    <a:gd name="connsiteY6" fmla="*/ 451971 h 768349"/>
                    <a:gd name="connsiteX7" fmla="*/ 167229 w 167229"/>
                    <a:gd name="connsiteY7" fmla="*/ 768350 h 76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7229" h="768349">
                      <a:moveTo>
                        <a:pt x="162709" y="768350"/>
                      </a:moveTo>
                      <a:lnTo>
                        <a:pt x="162709" y="465530"/>
                      </a:lnTo>
                      <a:lnTo>
                        <a:pt x="0" y="555924"/>
                      </a:lnTo>
                      <a:lnTo>
                        <a:pt x="0" y="0"/>
                      </a:lnTo>
                      <a:lnTo>
                        <a:pt x="9039" y="0"/>
                      </a:lnTo>
                      <a:lnTo>
                        <a:pt x="9039" y="542365"/>
                      </a:lnTo>
                      <a:lnTo>
                        <a:pt x="167229" y="451971"/>
                      </a:lnTo>
                      <a:lnTo>
                        <a:pt x="167229" y="768350"/>
                      </a:lnTo>
                      <a:close/>
                    </a:path>
                  </a:pathLst>
                </a:custGeom>
                <a:solidFill>
                  <a:srgbClr val="185BC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C81432AE-9238-CFFF-C012-E8F7558DDA1D}"/>
                    </a:ext>
                  </a:extLst>
                </p:cNvPr>
                <p:cNvSpPr/>
                <p:nvPr/>
              </p:nvSpPr>
              <p:spPr>
                <a:xfrm>
                  <a:off x="6703433" y="2196875"/>
                  <a:ext cx="9039" cy="845184"/>
                </a:xfrm>
                <a:custGeom>
                  <a:avLst/>
                  <a:gdLst>
                    <a:gd name="connsiteX0" fmla="*/ 0 w 9039"/>
                    <a:gd name="connsiteY0" fmla="*/ 0 h 845184"/>
                    <a:gd name="connsiteX1" fmla="*/ 9039 w 9039"/>
                    <a:gd name="connsiteY1" fmla="*/ 0 h 845184"/>
                    <a:gd name="connsiteX2" fmla="*/ 9039 w 9039"/>
                    <a:gd name="connsiteY2" fmla="*/ 845185 h 845184"/>
                    <a:gd name="connsiteX3" fmla="*/ 0 w 9039"/>
                    <a:gd name="connsiteY3" fmla="*/ 845185 h 845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39" h="845184">
                      <a:moveTo>
                        <a:pt x="0" y="0"/>
                      </a:moveTo>
                      <a:lnTo>
                        <a:pt x="9039" y="0"/>
                      </a:lnTo>
                      <a:lnTo>
                        <a:pt x="9039" y="845185"/>
                      </a:lnTo>
                      <a:lnTo>
                        <a:pt x="0" y="845185"/>
                      </a:lnTo>
                      <a:close/>
                    </a:path>
                  </a:pathLst>
                </a:custGeom>
                <a:solidFill>
                  <a:srgbClr val="185BC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6E28D471-9677-BEF7-7017-204B558C0DCC}"/>
                  </a:ext>
                </a:extLst>
              </p:cNvPr>
              <p:cNvSpPr/>
              <p:nvPr/>
            </p:nvSpPr>
            <p:spPr>
              <a:xfrm>
                <a:off x="6572362" y="2540373"/>
                <a:ext cx="81354" cy="126551"/>
              </a:xfrm>
              <a:custGeom>
                <a:avLst/>
                <a:gdLst>
                  <a:gd name="connsiteX0" fmla="*/ 0 w 81354"/>
                  <a:gd name="connsiteY0" fmla="*/ 67796 h 126551"/>
                  <a:gd name="connsiteX1" fmla="*/ 40677 w 81354"/>
                  <a:gd name="connsiteY1" fmla="*/ 0 h 126551"/>
                  <a:gd name="connsiteX2" fmla="*/ 81355 w 81354"/>
                  <a:gd name="connsiteY2" fmla="*/ 22599 h 126551"/>
                  <a:gd name="connsiteX3" fmla="*/ 40677 w 81354"/>
                  <a:gd name="connsiteY3" fmla="*/ 126552 h 12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354" h="126551">
                    <a:moveTo>
                      <a:pt x="0" y="67796"/>
                    </a:moveTo>
                    <a:lnTo>
                      <a:pt x="40677" y="0"/>
                    </a:lnTo>
                    <a:lnTo>
                      <a:pt x="81355" y="22599"/>
                    </a:lnTo>
                    <a:lnTo>
                      <a:pt x="40677" y="126552"/>
                    </a:lnTo>
                    <a:close/>
                  </a:path>
                </a:pathLst>
              </a:custGeom>
              <a:solidFill>
                <a:srgbClr val="185BCC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5A601AF9-7E5A-AFE6-0C2B-3D98DC05C739}"/>
                  </a:ext>
                </a:extLst>
              </p:cNvPr>
              <p:cNvSpPr/>
              <p:nvPr/>
            </p:nvSpPr>
            <p:spPr>
              <a:xfrm>
                <a:off x="6667275" y="2779917"/>
                <a:ext cx="81354" cy="126551"/>
              </a:xfrm>
              <a:custGeom>
                <a:avLst/>
                <a:gdLst>
                  <a:gd name="connsiteX0" fmla="*/ 0 w 81354"/>
                  <a:gd name="connsiteY0" fmla="*/ 67796 h 126551"/>
                  <a:gd name="connsiteX1" fmla="*/ 40677 w 81354"/>
                  <a:gd name="connsiteY1" fmla="*/ 0 h 126551"/>
                  <a:gd name="connsiteX2" fmla="*/ 81355 w 81354"/>
                  <a:gd name="connsiteY2" fmla="*/ 22599 h 126551"/>
                  <a:gd name="connsiteX3" fmla="*/ 40677 w 81354"/>
                  <a:gd name="connsiteY3" fmla="*/ 126552 h 12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354" h="126551">
                    <a:moveTo>
                      <a:pt x="0" y="67796"/>
                    </a:moveTo>
                    <a:lnTo>
                      <a:pt x="40677" y="0"/>
                    </a:lnTo>
                    <a:lnTo>
                      <a:pt x="81355" y="22599"/>
                    </a:lnTo>
                    <a:lnTo>
                      <a:pt x="40677" y="126552"/>
                    </a:lnTo>
                    <a:close/>
                  </a:path>
                </a:pathLst>
              </a:custGeom>
              <a:solidFill>
                <a:srgbClr val="185BCC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B3E9CBD8-AADD-4906-B05B-82F112C942DE}"/>
                  </a:ext>
                </a:extLst>
              </p:cNvPr>
              <p:cNvSpPr/>
              <p:nvPr/>
            </p:nvSpPr>
            <p:spPr>
              <a:xfrm>
                <a:off x="6920379" y="2630767"/>
                <a:ext cx="76835" cy="126551"/>
              </a:xfrm>
              <a:custGeom>
                <a:avLst/>
                <a:gdLst>
                  <a:gd name="connsiteX0" fmla="*/ 0 w 76835"/>
                  <a:gd name="connsiteY0" fmla="*/ 67796 h 126551"/>
                  <a:gd name="connsiteX1" fmla="*/ 40677 w 76835"/>
                  <a:gd name="connsiteY1" fmla="*/ 0 h 126551"/>
                  <a:gd name="connsiteX2" fmla="*/ 76835 w 76835"/>
                  <a:gd name="connsiteY2" fmla="*/ 22599 h 126551"/>
                  <a:gd name="connsiteX3" fmla="*/ 40677 w 76835"/>
                  <a:gd name="connsiteY3" fmla="*/ 126552 h 12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835" h="126551">
                    <a:moveTo>
                      <a:pt x="0" y="67796"/>
                    </a:moveTo>
                    <a:lnTo>
                      <a:pt x="40677" y="0"/>
                    </a:lnTo>
                    <a:lnTo>
                      <a:pt x="76835" y="22599"/>
                    </a:lnTo>
                    <a:lnTo>
                      <a:pt x="40677" y="126552"/>
                    </a:lnTo>
                    <a:close/>
                  </a:path>
                </a:pathLst>
              </a:custGeom>
              <a:solidFill>
                <a:srgbClr val="185BCC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49" name="Graphic 2">
                <a:extLst>
                  <a:ext uri="{FF2B5EF4-FFF2-40B4-BE49-F238E27FC236}">
                    <a16:creationId xmlns:a16="http://schemas.microsoft.com/office/drawing/2014/main" id="{589E00E3-D622-276D-3D8D-33759EC6C80F}"/>
                  </a:ext>
                </a:extLst>
              </p:cNvPr>
              <p:cNvGrpSpPr/>
              <p:nvPr/>
            </p:nvGrpSpPr>
            <p:grpSpPr>
              <a:xfrm>
                <a:off x="6450228" y="2901766"/>
                <a:ext cx="99534" cy="168690"/>
                <a:chOff x="6450228" y="2901766"/>
                <a:chExt cx="99534" cy="168690"/>
              </a:xfrm>
              <a:solidFill>
                <a:srgbClr val="185BCC"/>
              </a:solidFill>
            </p:grpSpPr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E200E42D-E409-8700-0150-6A67ECB63E45}"/>
                    </a:ext>
                  </a:extLst>
                </p:cNvPr>
                <p:cNvSpPr/>
                <p:nvPr/>
              </p:nvSpPr>
              <p:spPr>
                <a:xfrm rot="-3601961">
                  <a:off x="6417951" y="3001033"/>
                  <a:ext cx="144628" cy="9039"/>
                </a:xfrm>
                <a:custGeom>
                  <a:avLst/>
                  <a:gdLst>
                    <a:gd name="connsiteX0" fmla="*/ 0 w 144628"/>
                    <a:gd name="connsiteY0" fmla="*/ 0 h 9039"/>
                    <a:gd name="connsiteX1" fmla="*/ 144629 w 144628"/>
                    <a:gd name="connsiteY1" fmla="*/ 0 h 9039"/>
                    <a:gd name="connsiteX2" fmla="*/ 144629 w 144628"/>
                    <a:gd name="connsiteY2" fmla="*/ 9039 h 9039"/>
                    <a:gd name="connsiteX3" fmla="*/ 0 w 144628"/>
                    <a:gd name="connsiteY3" fmla="*/ 9039 h 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28" h="9039">
                      <a:moveTo>
                        <a:pt x="0" y="0"/>
                      </a:moveTo>
                      <a:lnTo>
                        <a:pt x="144629" y="0"/>
                      </a:lnTo>
                      <a:lnTo>
                        <a:pt x="144629" y="9039"/>
                      </a:lnTo>
                      <a:lnTo>
                        <a:pt x="0" y="9039"/>
                      </a:lnTo>
                      <a:close/>
                    </a:path>
                  </a:pathLst>
                </a:custGeom>
                <a:solidFill>
                  <a:srgbClr val="185BCC"/>
                </a:solidFill>
                <a:ln w="451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1A1B8D9A-81A0-DA44-0034-EE0C264C0B23}"/>
                    </a:ext>
                  </a:extLst>
                </p:cNvPr>
                <p:cNvSpPr/>
                <p:nvPr/>
              </p:nvSpPr>
              <p:spPr>
                <a:xfrm>
                  <a:off x="6513605" y="2901766"/>
                  <a:ext cx="36157" cy="50083"/>
                </a:xfrm>
                <a:custGeom>
                  <a:avLst/>
                  <a:gdLst>
                    <a:gd name="connsiteX0" fmla="*/ 0 w 36157"/>
                    <a:gd name="connsiteY0" fmla="*/ 36341 h 50083"/>
                    <a:gd name="connsiteX1" fmla="*/ 18079 w 36157"/>
                    <a:gd name="connsiteY1" fmla="*/ 45380 h 50083"/>
                    <a:gd name="connsiteX2" fmla="*/ 36158 w 36157"/>
                    <a:gd name="connsiteY2" fmla="*/ 13742 h 50083"/>
                    <a:gd name="connsiteX3" fmla="*/ 18079 w 36157"/>
                    <a:gd name="connsiteY3" fmla="*/ 4703 h 50083"/>
                    <a:gd name="connsiteX4" fmla="*/ 0 w 36157"/>
                    <a:gd name="connsiteY4" fmla="*/ 36341 h 500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157" h="50083">
                      <a:moveTo>
                        <a:pt x="0" y="36341"/>
                      </a:moveTo>
                      <a:cubicBezTo>
                        <a:pt x="0" y="49900"/>
                        <a:pt x="9039" y="54420"/>
                        <a:pt x="18079" y="45380"/>
                      </a:cubicBezTo>
                      <a:cubicBezTo>
                        <a:pt x="27118" y="40861"/>
                        <a:pt x="36158" y="27301"/>
                        <a:pt x="36158" y="13742"/>
                      </a:cubicBezTo>
                      <a:cubicBezTo>
                        <a:pt x="36158" y="183"/>
                        <a:pt x="27118" y="-4337"/>
                        <a:pt x="18079" y="4703"/>
                      </a:cubicBezTo>
                      <a:cubicBezTo>
                        <a:pt x="9039" y="13742"/>
                        <a:pt x="0" y="27301"/>
                        <a:pt x="0" y="36341"/>
                      </a:cubicBezTo>
                      <a:close/>
                    </a:path>
                  </a:pathLst>
                </a:custGeom>
                <a:solidFill>
                  <a:srgbClr val="185BC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52" name="Graphic 2">
                <a:extLst>
                  <a:ext uri="{FF2B5EF4-FFF2-40B4-BE49-F238E27FC236}">
                    <a16:creationId xmlns:a16="http://schemas.microsoft.com/office/drawing/2014/main" id="{F7DF1531-D07D-6E8E-17BE-83964D542176}"/>
                  </a:ext>
                </a:extLst>
              </p:cNvPr>
              <p:cNvGrpSpPr/>
              <p:nvPr/>
            </p:nvGrpSpPr>
            <p:grpSpPr>
              <a:xfrm>
                <a:off x="6957806" y="2573141"/>
                <a:ext cx="143361" cy="231189"/>
                <a:chOff x="6957806" y="2573141"/>
                <a:chExt cx="143361" cy="231189"/>
              </a:xfrm>
              <a:solidFill>
                <a:srgbClr val="185BCC"/>
              </a:solidFill>
            </p:grpSpPr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95880468-A7E5-782B-3DE3-86C13C372751}"/>
                    </a:ext>
                  </a:extLst>
                </p:cNvPr>
                <p:cNvSpPr/>
                <p:nvPr/>
              </p:nvSpPr>
              <p:spPr>
                <a:xfrm rot="-3601961">
                  <a:off x="6907432" y="2703583"/>
                  <a:ext cx="216943" cy="9039"/>
                </a:xfrm>
                <a:custGeom>
                  <a:avLst/>
                  <a:gdLst>
                    <a:gd name="connsiteX0" fmla="*/ 0 w 216943"/>
                    <a:gd name="connsiteY0" fmla="*/ 0 h 9039"/>
                    <a:gd name="connsiteX1" fmla="*/ 216943 w 216943"/>
                    <a:gd name="connsiteY1" fmla="*/ 0 h 9039"/>
                    <a:gd name="connsiteX2" fmla="*/ 216943 w 216943"/>
                    <a:gd name="connsiteY2" fmla="*/ 9039 h 9039"/>
                    <a:gd name="connsiteX3" fmla="*/ 0 w 216943"/>
                    <a:gd name="connsiteY3" fmla="*/ 9039 h 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6943" h="9039">
                      <a:moveTo>
                        <a:pt x="0" y="0"/>
                      </a:moveTo>
                      <a:lnTo>
                        <a:pt x="216943" y="0"/>
                      </a:lnTo>
                      <a:lnTo>
                        <a:pt x="216943" y="9039"/>
                      </a:lnTo>
                      <a:lnTo>
                        <a:pt x="0" y="9039"/>
                      </a:lnTo>
                      <a:close/>
                    </a:path>
                  </a:pathLst>
                </a:custGeom>
                <a:solidFill>
                  <a:srgbClr val="185BCC"/>
                </a:solidFill>
                <a:ln w="451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DEA41F17-4BFF-61C1-7865-14404E165010}"/>
                    </a:ext>
                  </a:extLst>
                </p:cNvPr>
                <p:cNvSpPr/>
                <p:nvPr/>
              </p:nvSpPr>
              <p:spPr>
                <a:xfrm>
                  <a:off x="7065010" y="2573141"/>
                  <a:ext cx="36157" cy="48586"/>
                </a:xfrm>
                <a:custGeom>
                  <a:avLst/>
                  <a:gdLst>
                    <a:gd name="connsiteX0" fmla="*/ 9039 w 36157"/>
                    <a:gd name="connsiteY0" fmla="*/ 48587 h 48586"/>
                    <a:gd name="connsiteX1" fmla="*/ 4520 w 36157"/>
                    <a:gd name="connsiteY1" fmla="*/ 48587 h 48586"/>
                    <a:gd name="connsiteX2" fmla="*/ 0 w 36157"/>
                    <a:gd name="connsiteY2" fmla="*/ 35028 h 48586"/>
                    <a:gd name="connsiteX3" fmla="*/ 18079 w 36157"/>
                    <a:gd name="connsiteY3" fmla="*/ 3390 h 48586"/>
                    <a:gd name="connsiteX4" fmla="*/ 31638 w 36157"/>
                    <a:gd name="connsiteY4" fmla="*/ 3390 h 48586"/>
                    <a:gd name="connsiteX5" fmla="*/ 36158 w 36157"/>
                    <a:gd name="connsiteY5" fmla="*/ 16949 h 48586"/>
                    <a:gd name="connsiteX6" fmla="*/ 18079 w 36157"/>
                    <a:gd name="connsiteY6" fmla="*/ 48587 h 48586"/>
                    <a:gd name="connsiteX7" fmla="*/ 9039 w 36157"/>
                    <a:gd name="connsiteY7" fmla="*/ 48587 h 48586"/>
                    <a:gd name="connsiteX8" fmla="*/ 22599 w 36157"/>
                    <a:gd name="connsiteY8" fmla="*/ 7910 h 48586"/>
                    <a:gd name="connsiteX9" fmla="*/ 18079 w 36157"/>
                    <a:gd name="connsiteY9" fmla="*/ 7910 h 48586"/>
                    <a:gd name="connsiteX10" fmla="*/ 4520 w 36157"/>
                    <a:gd name="connsiteY10" fmla="*/ 30508 h 48586"/>
                    <a:gd name="connsiteX11" fmla="*/ 9039 w 36157"/>
                    <a:gd name="connsiteY11" fmla="*/ 39547 h 48586"/>
                    <a:gd name="connsiteX12" fmla="*/ 18079 w 36157"/>
                    <a:gd name="connsiteY12" fmla="*/ 39547 h 48586"/>
                    <a:gd name="connsiteX13" fmla="*/ 31638 w 36157"/>
                    <a:gd name="connsiteY13" fmla="*/ 16949 h 48586"/>
                    <a:gd name="connsiteX14" fmla="*/ 22599 w 36157"/>
                    <a:gd name="connsiteY14" fmla="*/ 7910 h 48586"/>
                    <a:gd name="connsiteX15" fmla="*/ 22599 w 36157"/>
                    <a:gd name="connsiteY15" fmla="*/ 7910 h 48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6157" h="48586">
                      <a:moveTo>
                        <a:pt x="9039" y="48587"/>
                      </a:moveTo>
                      <a:cubicBezTo>
                        <a:pt x="9039" y="48587"/>
                        <a:pt x="4520" y="48587"/>
                        <a:pt x="4520" y="48587"/>
                      </a:cubicBezTo>
                      <a:cubicBezTo>
                        <a:pt x="0" y="44067"/>
                        <a:pt x="0" y="39547"/>
                        <a:pt x="0" y="35028"/>
                      </a:cubicBezTo>
                      <a:cubicBezTo>
                        <a:pt x="0" y="21469"/>
                        <a:pt x="9039" y="7910"/>
                        <a:pt x="18079" y="3390"/>
                      </a:cubicBezTo>
                      <a:cubicBezTo>
                        <a:pt x="22599" y="-1130"/>
                        <a:pt x="27118" y="-1130"/>
                        <a:pt x="31638" y="3390"/>
                      </a:cubicBezTo>
                      <a:cubicBezTo>
                        <a:pt x="36158" y="7910"/>
                        <a:pt x="36158" y="12429"/>
                        <a:pt x="36158" y="16949"/>
                      </a:cubicBezTo>
                      <a:cubicBezTo>
                        <a:pt x="36158" y="30508"/>
                        <a:pt x="27118" y="44067"/>
                        <a:pt x="18079" y="48587"/>
                      </a:cubicBezTo>
                      <a:cubicBezTo>
                        <a:pt x="13559" y="48587"/>
                        <a:pt x="9039" y="48587"/>
                        <a:pt x="9039" y="48587"/>
                      </a:cubicBezTo>
                      <a:close/>
                      <a:moveTo>
                        <a:pt x="22599" y="7910"/>
                      </a:moveTo>
                      <a:cubicBezTo>
                        <a:pt x="22599" y="7910"/>
                        <a:pt x="18079" y="7910"/>
                        <a:pt x="18079" y="7910"/>
                      </a:cubicBezTo>
                      <a:cubicBezTo>
                        <a:pt x="9039" y="12429"/>
                        <a:pt x="4520" y="21469"/>
                        <a:pt x="4520" y="30508"/>
                      </a:cubicBezTo>
                      <a:cubicBezTo>
                        <a:pt x="4520" y="35028"/>
                        <a:pt x="4520" y="35028"/>
                        <a:pt x="9039" y="39547"/>
                      </a:cubicBezTo>
                      <a:cubicBezTo>
                        <a:pt x="9039" y="39547"/>
                        <a:pt x="13559" y="39547"/>
                        <a:pt x="18079" y="39547"/>
                      </a:cubicBezTo>
                      <a:cubicBezTo>
                        <a:pt x="27118" y="35028"/>
                        <a:pt x="31638" y="25988"/>
                        <a:pt x="31638" y="16949"/>
                      </a:cubicBezTo>
                      <a:cubicBezTo>
                        <a:pt x="27118" y="7910"/>
                        <a:pt x="27118" y="7910"/>
                        <a:pt x="22599" y="7910"/>
                      </a:cubicBezTo>
                      <a:cubicBezTo>
                        <a:pt x="22599" y="7910"/>
                        <a:pt x="22599" y="7910"/>
                        <a:pt x="22599" y="7910"/>
                      </a:cubicBezTo>
                      <a:close/>
                    </a:path>
                  </a:pathLst>
                </a:custGeom>
                <a:solidFill>
                  <a:srgbClr val="185BC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8F7C124-D5BA-9122-A2B5-E0F0F8E51915}"/>
                </a:ext>
              </a:extLst>
            </p:cNvPr>
            <p:cNvSpPr/>
            <p:nvPr/>
          </p:nvSpPr>
          <p:spPr>
            <a:xfrm>
              <a:off x="7010773" y="2493304"/>
              <a:ext cx="976256" cy="1565690"/>
            </a:xfrm>
            <a:custGeom>
              <a:avLst/>
              <a:gdLst>
                <a:gd name="connsiteX0" fmla="*/ 81355 w 976256"/>
                <a:gd name="connsiteY0" fmla="*/ 1561171 h 1565690"/>
                <a:gd name="connsiteX1" fmla="*/ 49717 w 976256"/>
                <a:gd name="connsiteY1" fmla="*/ 1556651 h 1565690"/>
                <a:gd name="connsiteX2" fmla="*/ 49717 w 976256"/>
                <a:gd name="connsiteY2" fmla="*/ 1552131 h 1565690"/>
                <a:gd name="connsiteX3" fmla="*/ 54237 w 976256"/>
                <a:gd name="connsiteY3" fmla="*/ 1552131 h 1565690"/>
                <a:gd name="connsiteX4" fmla="*/ 99434 w 976256"/>
                <a:gd name="connsiteY4" fmla="*/ 1556651 h 1565690"/>
                <a:gd name="connsiteX5" fmla="*/ 103953 w 976256"/>
                <a:gd name="connsiteY5" fmla="*/ 1561171 h 1565690"/>
                <a:gd name="connsiteX6" fmla="*/ 99434 w 976256"/>
                <a:gd name="connsiteY6" fmla="*/ 1565690 h 1565690"/>
                <a:gd name="connsiteX7" fmla="*/ 81355 w 976256"/>
                <a:gd name="connsiteY7" fmla="*/ 1561171 h 1565690"/>
                <a:gd name="connsiteX8" fmla="*/ 144631 w 976256"/>
                <a:gd name="connsiteY8" fmla="*/ 1543092 h 1565690"/>
                <a:gd name="connsiteX9" fmla="*/ 144631 w 976256"/>
                <a:gd name="connsiteY9" fmla="*/ 1543092 h 1565690"/>
                <a:gd name="connsiteX10" fmla="*/ 144631 w 976256"/>
                <a:gd name="connsiteY10" fmla="*/ 1534052 h 1565690"/>
                <a:gd name="connsiteX11" fmla="*/ 185308 w 976256"/>
                <a:gd name="connsiteY11" fmla="*/ 1511454 h 1565690"/>
                <a:gd name="connsiteX12" fmla="*/ 189828 w 976256"/>
                <a:gd name="connsiteY12" fmla="*/ 1511454 h 1565690"/>
                <a:gd name="connsiteX13" fmla="*/ 189828 w 976256"/>
                <a:gd name="connsiteY13" fmla="*/ 1515973 h 1565690"/>
                <a:gd name="connsiteX14" fmla="*/ 144631 w 976256"/>
                <a:gd name="connsiteY14" fmla="*/ 1543092 h 1565690"/>
                <a:gd name="connsiteX15" fmla="*/ 144631 w 976256"/>
                <a:gd name="connsiteY15" fmla="*/ 1543092 h 1565690"/>
                <a:gd name="connsiteX16" fmla="*/ 18079 w 976256"/>
                <a:gd name="connsiteY16" fmla="*/ 1525013 h 1565690"/>
                <a:gd name="connsiteX17" fmla="*/ 18079 w 976256"/>
                <a:gd name="connsiteY17" fmla="*/ 1525013 h 1565690"/>
                <a:gd name="connsiteX18" fmla="*/ 0 w 976256"/>
                <a:gd name="connsiteY18" fmla="*/ 1475296 h 1565690"/>
                <a:gd name="connsiteX19" fmla="*/ 4520 w 976256"/>
                <a:gd name="connsiteY19" fmla="*/ 1470776 h 1565690"/>
                <a:gd name="connsiteX20" fmla="*/ 9039 w 976256"/>
                <a:gd name="connsiteY20" fmla="*/ 1475296 h 1565690"/>
                <a:gd name="connsiteX21" fmla="*/ 22599 w 976256"/>
                <a:gd name="connsiteY21" fmla="*/ 1520493 h 1565690"/>
                <a:gd name="connsiteX22" fmla="*/ 18079 w 976256"/>
                <a:gd name="connsiteY22" fmla="*/ 1525013 h 1565690"/>
                <a:gd name="connsiteX23" fmla="*/ 18079 w 976256"/>
                <a:gd name="connsiteY23" fmla="*/ 1525013 h 1565690"/>
                <a:gd name="connsiteX24" fmla="*/ 225985 w 976256"/>
                <a:gd name="connsiteY24" fmla="*/ 1497895 h 1565690"/>
                <a:gd name="connsiteX25" fmla="*/ 225985 w 976256"/>
                <a:gd name="connsiteY25" fmla="*/ 1497895 h 1565690"/>
                <a:gd name="connsiteX26" fmla="*/ 225985 w 976256"/>
                <a:gd name="connsiteY26" fmla="*/ 1488855 h 1565690"/>
                <a:gd name="connsiteX27" fmla="*/ 266663 w 976256"/>
                <a:gd name="connsiteY27" fmla="*/ 1466257 h 1565690"/>
                <a:gd name="connsiteX28" fmla="*/ 271182 w 976256"/>
                <a:gd name="connsiteY28" fmla="*/ 1466257 h 1565690"/>
                <a:gd name="connsiteX29" fmla="*/ 271182 w 976256"/>
                <a:gd name="connsiteY29" fmla="*/ 1470776 h 1565690"/>
                <a:gd name="connsiteX30" fmla="*/ 225985 w 976256"/>
                <a:gd name="connsiteY30" fmla="*/ 1497895 h 1565690"/>
                <a:gd name="connsiteX31" fmla="*/ 225985 w 976256"/>
                <a:gd name="connsiteY31" fmla="*/ 1497895 h 1565690"/>
                <a:gd name="connsiteX32" fmla="*/ 307340 w 976256"/>
                <a:gd name="connsiteY32" fmla="*/ 1448178 h 1565690"/>
                <a:gd name="connsiteX33" fmla="*/ 307340 w 976256"/>
                <a:gd name="connsiteY33" fmla="*/ 1448178 h 1565690"/>
                <a:gd name="connsiteX34" fmla="*/ 307340 w 976256"/>
                <a:gd name="connsiteY34" fmla="*/ 1439139 h 1565690"/>
                <a:gd name="connsiteX35" fmla="*/ 348017 w 976256"/>
                <a:gd name="connsiteY35" fmla="*/ 1416540 h 1565690"/>
                <a:gd name="connsiteX36" fmla="*/ 352537 w 976256"/>
                <a:gd name="connsiteY36" fmla="*/ 1416540 h 1565690"/>
                <a:gd name="connsiteX37" fmla="*/ 352537 w 976256"/>
                <a:gd name="connsiteY37" fmla="*/ 1421060 h 1565690"/>
                <a:gd name="connsiteX38" fmla="*/ 307340 w 976256"/>
                <a:gd name="connsiteY38" fmla="*/ 1448178 h 1565690"/>
                <a:gd name="connsiteX39" fmla="*/ 307340 w 976256"/>
                <a:gd name="connsiteY39" fmla="*/ 1448178 h 1565690"/>
                <a:gd name="connsiteX40" fmla="*/ 4520 w 976256"/>
                <a:gd name="connsiteY40" fmla="*/ 1434619 h 1565690"/>
                <a:gd name="connsiteX41" fmla="*/ 4520 w 976256"/>
                <a:gd name="connsiteY41" fmla="*/ 1434619 h 1565690"/>
                <a:gd name="connsiteX42" fmla="*/ 0 w 976256"/>
                <a:gd name="connsiteY42" fmla="*/ 1384902 h 1565690"/>
                <a:gd name="connsiteX43" fmla="*/ 4520 w 976256"/>
                <a:gd name="connsiteY43" fmla="*/ 1380382 h 1565690"/>
                <a:gd name="connsiteX44" fmla="*/ 9039 w 976256"/>
                <a:gd name="connsiteY44" fmla="*/ 1384902 h 1565690"/>
                <a:gd name="connsiteX45" fmla="*/ 4520 w 976256"/>
                <a:gd name="connsiteY45" fmla="*/ 1434619 h 1565690"/>
                <a:gd name="connsiteX46" fmla="*/ 4520 w 976256"/>
                <a:gd name="connsiteY46" fmla="*/ 1434619 h 1565690"/>
                <a:gd name="connsiteX47" fmla="*/ 388695 w 976256"/>
                <a:gd name="connsiteY47" fmla="*/ 1402981 h 1565690"/>
                <a:gd name="connsiteX48" fmla="*/ 388695 w 976256"/>
                <a:gd name="connsiteY48" fmla="*/ 1402981 h 1565690"/>
                <a:gd name="connsiteX49" fmla="*/ 388695 w 976256"/>
                <a:gd name="connsiteY49" fmla="*/ 1393942 h 1565690"/>
                <a:gd name="connsiteX50" fmla="*/ 429372 w 976256"/>
                <a:gd name="connsiteY50" fmla="*/ 1371343 h 1565690"/>
                <a:gd name="connsiteX51" fmla="*/ 433892 w 976256"/>
                <a:gd name="connsiteY51" fmla="*/ 1371343 h 1565690"/>
                <a:gd name="connsiteX52" fmla="*/ 433892 w 976256"/>
                <a:gd name="connsiteY52" fmla="*/ 1375863 h 1565690"/>
                <a:gd name="connsiteX53" fmla="*/ 388695 w 976256"/>
                <a:gd name="connsiteY53" fmla="*/ 1402981 h 1565690"/>
                <a:gd name="connsiteX54" fmla="*/ 388695 w 976256"/>
                <a:gd name="connsiteY54" fmla="*/ 1402981 h 1565690"/>
                <a:gd name="connsiteX55" fmla="*/ 470049 w 976256"/>
                <a:gd name="connsiteY55" fmla="*/ 1353264 h 1565690"/>
                <a:gd name="connsiteX56" fmla="*/ 470049 w 976256"/>
                <a:gd name="connsiteY56" fmla="*/ 1353264 h 1565690"/>
                <a:gd name="connsiteX57" fmla="*/ 470049 w 976256"/>
                <a:gd name="connsiteY57" fmla="*/ 1344225 h 1565690"/>
                <a:gd name="connsiteX58" fmla="*/ 510727 w 976256"/>
                <a:gd name="connsiteY58" fmla="*/ 1321626 h 1565690"/>
                <a:gd name="connsiteX59" fmla="*/ 515247 w 976256"/>
                <a:gd name="connsiteY59" fmla="*/ 1321626 h 1565690"/>
                <a:gd name="connsiteX60" fmla="*/ 515247 w 976256"/>
                <a:gd name="connsiteY60" fmla="*/ 1326146 h 1565690"/>
                <a:gd name="connsiteX61" fmla="*/ 470049 w 976256"/>
                <a:gd name="connsiteY61" fmla="*/ 1353264 h 1565690"/>
                <a:gd name="connsiteX62" fmla="*/ 470049 w 976256"/>
                <a:gd name="connsiteY62" fmla="*/ 1353264 h 1565690"/>
                <a:gd name="connsiteX63" fmla="*/ 4520 w 976256"/>
                <a:gd name="connsiteY63" fmla="*/ 1339705 h 1565690"/>
                <a:gd name="connsiteX64" fmla="*/ 4520 w 976256"/>
                <a:gd name="connsiteY64" fmla="*/ 1339705 h 1565690"/>
                <a:gd name="connsiteX65" fmla="*/ 0 w 976256"/>
                <a:gd name="connsiteY65" fmla="*/ 1289988 h 1565690"/>
                <a:gd name="connsiteX66" fmla="*/ 4520 w 976256"/>
                <a:gd name="connsiteY66" fmla="*/ 1285469 h 1565690"/>
                <a:gd name="connsiteX67" fmla="*/ 9039 w 976256"/>
                <a:gd name="connsiteY67" fmla="*/ 1289988 h 1565690"/>
                <a:gd name="connsiteX68" fmla="*/ 4520 w 976256"/>
                <a:gd name="connsiteY68" fmla="*/ 1339705 h 1565690"/>
                <a:gd name="connsiteX69" fmla="*/ 4520 w 976256"/>
                <a:gd name="connsiteY69" fmla="*/ 1339705 h 1565690"/>
                <a:gd name="connsiteX70" fmla="*/ 551404 w 976256"/>
                <a:gd name="connsiteY70" fmla="*/ 1308067 h 1565690"/>
                <a:gd name="connsiteX71" fmla="*/ 551404 w 976256"/>
                <a:gd name="connsiteY71" fmla="*/ 1308067 h 1565690"/>
                <a:gd name="connsiteX72" fmla="*/ 551404 w 976256"/>
                <a:gd name="connsiteY72" fmla="*/ 1299028 h 1565690"/>
                <a:gd name="connsiteX73" fmla="*/ 592081 w 976256"/>
                <a:gd name="connsiteY73" fmla="*/ 1276429 h 1565690"/>
                <a:gd name="connsiteX74" fmla="*/ 596601 w 976256"/>
                <a:gd name="connsiteY74" fmla="*/ 1276429 h 1565690"/>
                <a:gd name="connsiteX75" fmla="*/ 596601 w 976256"/>
                <a:gd name="connsiteY75" fmla="*/ 1280949 h 1565690"/>
                <a:gd name="connsiteX76" fmla="*/ 551404 w 976256"/>
                <a:gd name="connsiteY76" fmla="*/ 1308067 h 1565690"/>
                <a:gd name="connsiteX77" fmla="*/ 551404 w 976256"/>
                <a:gd name="connsiteY77" fmla="*/ 1308067 h 1565690"/>
                <a:gd name="connsiteX78" fmla="*/ 632759 w 976256"/>
                <a:gd name="connsiteY78" fmla="*/ 1262870 h 1565690"/>
                <a:gd name="connsiteX79" fmla="*/ 632759 w 976256"/>
                <a:gd name="connsiteY79" fmla="*/ 1262870 h 1565690"/>
                <a:gd name="connsiteX80" fmla="*/ 632759 w 976256"/>
                <a:gd name="connsiteY80" fmla="*/ 1253831 h 1565690"/>
                <a:gd name="connsiteX81" fmla="*/ 673436 w 976256"/>
                <a:gd name="connsiteY81" fmla="*/ 1231232 h 1565690"/>
                <a:gd name="connsiteX82" fmla="*/ 677956 w 976256"/>
                <a:gd name="connsiteY82" fmla="*/ 1231232 h 1565690"/>
                <a:gd name="connsiteX83" fmla="*/ 677956 w 976256"/>
                <a:gd name="connsiteY83" fmla="*/ 1235752 h 1565690"/>
                <a:gd name="connsiteX84" fmla="*/ 632759 w 976256"/>
                <a:gd name="connsiteY84" fmla="*/ 1262870 h 1565690"/>
                <a:gd name="connsiteX85" fmla="*/ 632759 w 976256"/>
                <a:gd name="connsiteY85" fmla="*/ 1262870 h 1565690"/>
                <a:gd name="connsiteX86" fmla="*/ 4520 w 976256"/>
                <a:gd name="connsiteY86" fmla="*/ 1244791 h 1565690"/>
                <a:gd name="connsiteX87" fmla="*/ 4520 w 976256"/>
                <a:gd name="connsiteY87" fmla="*/ 1244791 h 1565690"/>
                <a:gd name="connsiteX88" fmla="*/ 0 w 976256"/>
                <a:gd name="connsiteY88" fmla="*/ 1195074 h 1565690"/>
                <a:gd name="connsiteX89" fmla="*/ 4520 w 976256"/>
                <a:gd name="connsiteY89" fmla="*/ 1190555 h 1565690"/>
                <a:gd name="connsiteX90" fmla="*/ 9039 w 976256"/>
                <a:gd name="connsiteY90" fmla="*/ 1195074 h 1565690"/>
                <a:gd name="connsiteX91" fmla="*/ 4520 w 976256"/>
                <a:gd name="connsiteY91" fmla="*/ 1244791 h 1565690"/>
                <a:gd name="connsiteX92" fmla="*/ 4520 w 976256"/>
                <a:gd name="connsiteY92" fmla="*/ 1244791 h 1565690"/>
                <a:gd name="connsiteX93" fmla="*/ 714114 w 976256"/>
                <a:gd name="connsiteY93" fmla="*/ 1213153 h 1565690"/>
                <a:gd name="connsiteX94" fmla="*/ 714114 w 976256"/>
                <a:gd name="connsiteY94" fmla="*/ 1213153 h 1565690"/>
                <a:gd name="connsiteX95" fmla="*/ 714114 w 976256"/>
                <a:gd name="connsiteY95" fmla="*/ 1204114 h 1565690"/>
                <a:gd name="connsiteX96" fmla="*/ 754791 w 976256"/>
                <a:gd name="connsiteY96" fmla="*/ 1181515 h 1565690"/>
                <a:gd name="connsiteX97" fmla="*/ 759311 w 976256"/>
                <a:gd name="connsiteY97" fmla="*/ 1181515 h 1565690"/>
                <a:gd name="connsiteX98" fmla="*/ 759311 w 976256"/>
                <a:gd name="connsiteY98" fmla="*/ 1186035 h 1565690"/>
                <a:gd name="connsiteX99" fmla="*/ 714114 w 976256"/>
                <a:gd name="connsiteY99" fmla="*/ 1213153 h 1565690"/>
                <a:gd name="connsiteX100" fmla="*/ 714114 w 976256"/>
                <a:gd name="connsiteY100" fmla="*/ 1213153 h 1565690"/>
                <a:gd name="connsiteX101" fmla="*/ 795468 w 976256"/>
                <a:gd name="connsiteY101" fmla="*/ 1167956 h 1565690"/>
                <a:gd name="connsiteX102" fmla="*/ 795468 w 976256"/>
                <a:gd name="connsiteY102" fmla="*/ 1167956 h 1565690"/>
                <a:gd name="connsiteX103" fmla="*/ 795468 w 976256"/>
                <a:gd name="connsiteY103" fmla="*/ 1158917 h 1565690"/>
                <a:gd name="connsiteX104" fmla="*/ 836146 w 976256"/>
                <a:gd name="connsiteY104" fmla="*/ 1136318 h 1565690"/>
                <a:gd name="connsiteX105" fmla="*/ 867784 w 976256"/>
                <a:gd name="connsiteY105" fmla="*/ 1113720 h 1565690"/>
                <a:gd name="connsiteX106" fmla="*/ 872303 w 976256"/>
                <a:gd name="connsiteY106" fmla="*/ 1113720 h 1565690"/>
                <a:gd name="connsiteX107" fmla="*/ 872303 w 976256"/>
                <a:gd name="connsiteY107" fmla="*/ 1118239 h 1565690"/>
                <a:gd name="connsiteX108" fmla="*/ 840665 w 976256"/>
                <a:gd name="connsiteY108" fmla="*/ 1140838 h 1565690"/>
                <a:gd name="connsiteX109" fmla="*/ 795468 w 976256"/>
                <a:gd name="connsiteY109" fmla="*/ 1167956 h 1565690"/>
                <a:gd name="connsiteX110" fmla="*/ 795468 w 976256"/>
                <a:gd name="connsiteY110" fmla="*/ 1167956 h 1565690"/>
                <a:gd name="connsiteX111" fmla="*/ 4520 w 976256"/>
                <a:gd name="connsiteY111" fmla="*/ 1149877 h 1565690"/>
                <a:gd name="connsiteX112" fmla="*/ 4520 w 976256"/>
                <a:gd name="connsiteY112" fmla="*/ 1149877 h 1565690"/>
                <a:gd name="connsiteX113" fmla="*/ 0 w 976256"/>
                <a:gd name="connsiteY113" fmla="*/ 1100161 h 1565690"/>
                <a:gd name="connsiteX114" fmla="*/ 4520 w 976256"/>
                <a:gd name="connsiteY114" fmla="*/ 1095641 h 1565690"/>
                <a:gd name="connsiteX115" fmla="*/ 9039 w 976256"/>
                <a:gd name="connsiteY115" fmla="*/ 1100161 h 1565690"/>
                <a:gd name="connsiteX116" fmla="*/ 4520 w 976256"/>
                <a:gd name="connsiteY116" fmla="*/ 1149877 h 1565690"/>
                <a:gd name="connsiteX117" fmla="*/ 4520 w 976256"/>
                <a:gd name="connsiteY117" fmla="*/ 1149877 h 1565690"/>
                <a:gd name="connsiteX118" fmla="*/ 899422 w 976256"/>
                <a:gd name="connsiteY118" fmla="*/ 1086601 h 1565690"/>
                <a:gd name="connsiteX119" fmla="*/ 899422 w 976256"/>
                <a:gd name="connsiteY119" fmla="*/ 1086601 h 1565690"/>
                <a:gd name="connsiteX120" fmla="*/ 894902 w 976256"/>
                <a:gd name="connsiteY120" fmla="*/ 1082082 h 1565690"/>
                <a:gd name="connsiteX121" fmla="*/ 922020 w 976256"/>
                <a:gd name="connsiteY121" fmla="*/ 1045924 h 1565690"/>
                <a:gd name="connsiteX122" fmla="*/ 926540 w 976256"/>
                <a:gd name="connsiteY122" fmla="*/ 1045924 h 1565690"/>
                <a:gd name="connsiteX123" fmla="*/ 926540 w 976256"/>
                <a:gd name="connsiteY123" fmla="*/ 1050444 h 1565690"/>
                <a:gd name="connsiteX124" fmla="*/ 899422 w 976256"/>
                <a:gd name="connsiteY124" fmla="*/ 1086601 h 1565690"/>
                <a:gd name="connsiteX125" fmla="*/ 899422 w 976256"/>
                <a:gd name="connsiteY125" fmla="*/ 1086601 h 1565690"/>
                <a:gd name="connsiteX126" fmla="*/ 4520 w 976256"/>
                <a:gd name="connsiteY126" fmla="*/ 1059483 h 1565690"/>
                <a:gd name="connsiteX127" fmla="*/ 4520 w 976256"/>
                <a:gd name="connsiteY127" fmla="*/ 1059483 h 1565690"/>
                <a:gd name="connsiteX128" fmla="*/ 0 w 976256"/>
                <a:gd name="connsiteY128" fmla="*/ 1005247 h 1565690"/>
                <a:gd name="connsiteX129" fmla="*/ 4520 w 976256"/>
                <a:gd name="connsiteY129" fmla="*/ 1000727 h 1565690"/>
                <a:gd name="connsiteX130" fmla="*/ 9039 w 976256"/>
                <a:gd name="connsiteY130" fmla="*/ 1005247 h 1565690"/>
                <a:gd name="connsiteX131" fmla="*/ 4520 w 976256"/>
                <a:gd name="connsiteY131" fmla="*/ 1059483 h 1565690"/>
                <a:gd name="connsiteX132" fmla="*/ 4520 w 976256"/>
                <a:gd name="connsiteY132" fmla="*/ 1059483 h 1565690"/>
                <a:gd name="connsiteX133" fmla="*/ 949138 w 976256"/>
                <a:gd name="connsiteY133" fmla="*/ 1009766 h 1565690"/>
                <a:gd name="connsiteX134" fmla="*/ 949138 w 976256"/>
                <a:gd name="connsiteY134" fmla="*/ 1009766 h 1565690"/>
                <a:gd name="connsiteX135" fmla="*/ 944619 w 976256"/>
                <a:gd name="connsiteY135" fmla="*/ 1005247 h 1565690"/>
                <a:gd name="connsiteX136" fmla="*/ 958178 w 976256"/>
                <a:gd name="connsiteY136" fmla="*/ 960050 h 1565690"/>
                <a:gd name="connsiteX137" fmla="*/ 962698 w 976256"/>
                <a:gd name="connsiteY137" fmla="*/ 955530 h 1565690"/>
                <a:gd name="connsiteX138" fmla="*/ 967217 w 976256"/>
                <a:gd name="connsiteY138" fmla="*/ 960050 h 1565690"/>
                <a:gd name="connsiteX139" fmla="*/ 949138 w 976256"/>
                <a:gd name="connsiteY139" fmla="*/ 1009766 h 1565690"/>
                <a:gd name="connsiteX140" fmla="*/ 949138 w 976256"/>
                <a:gd name="connsiteY140" fmla="*/ 1009766 h 1565690"/>
                <a:gd name="connsiteX141" fmla="*/ 4520 w 976256"/>
                <a:gd name="connsiteY141" fmla="*/ 964569 h 1565690"/>
                <a:gd name="connsiteX142" fmla="*/ 4520 w 976256"/>
                <a:gd name="connsiteY142" fmla="*/ 964569 h 1565690"/>
                <a:gd name="connsiteX143" fmla="*/ 0 w 976256"/>
                <a:gd name="connsiteY143" fmla="*/ 910333 h 1565690"/>
                <a:gd name="connsiteX144" fmla="*/ 4520 w 976256"/>
                <a:gd name="connsiteY144" fmla="*/ 905813 h 1565690"/>
                <a:gd name="connsiteX145" fmla="*/ 9039 w 976256"/>
                <a:gd name="connsiteY145" fmla="*/ 910333 h 1565690"/>
                <a:gd name="connsiteX146" fmla="*/ 4520 w 976256"/>
                <a:gd name="connsiteY146" fmla="*/ 964569 h 1565690"/>
                <a:gd name="connsiteX147" fmla="*/ 4520 w 976256"/>
                <a:gd name="connsiteY147" fmla="*/ 964569 h 1565690"/>
                <a:gd name="connsiteX148" fmla="*/ 971737 w 976256"/>
                <a:gd name="connsiteY148" fmla="*/ 919372 h 1565690"/>
                <a:gd name="connsiteX149" fmla="*/ 971737 w 976256"/>
                <a:gd name="connsiteY149" fmla="*/ 919372 h 1565690"/>
                <a:gd name="connsiteX150" fmla="*/ 971737 w 976256"/>
                <a:gd name="connsiteY150" fmla="*/ 919372 h 1565690"/>
                <a:gd name="connsiteX151" fmla="*/ 967217 w 976256"/>
                <a:gd name="connsiteY151" fmla="*/ 905813 h 1565690"/>
                <a:gd name="connsiteX152" fmla="*/ 967217 w 976256"/>
                <a:gd name="connsiteY152" fmla="*/ 869656 h 1565690"/>
                <a:gd name="connsiteX153" fmla="*/ 971737 w 976256"/>
                <a:gd name="connsiteY153" fmla="*/ 865136 h 1565690"/>
                <a:gd name="connsiteX154" fmla="*/ 976256 w 976256"/>
                <a:gd name="connsiteY154" fmla="*/ 869656 h 1565690"/>
                <a:gd name="connsiteX155" fmla="*/ 976256 w 976256"/>
                <a:gd name="connsiteY155" fmla="*/ 905813 h 1565690"/>
                <a:gd name="connsiteX156" fmla="*/ 971737 w 976256"/>
                <a:gd name="connsiteY156" fmla="*/ 919372 h 1565690"/>
                <a:gd name="connsiteX157" fmla="*/ 971737 w 976256"/>
                <a:gd name="connsiteY157" fmla="*/ 919372 h 1565690"/>
                <a:gd name="connsiteX158" fmla="*/ 4520 w 976256"/>
                <a:gd name="connsiteY158" fmla="*/ 869656 h 1565690"/>
                <a:gd name="connsiteX159" fmla="*/ 4520 w 976256"/>
                <a:gd name="connsiteY159" fmla="*/ 869656 h 1565690"/>
                <a:gd name="connsiteX160" fmla="*/ 0 w 976256"/>
                <a:gd name="connsiteY160" fmla="*/ 819939 h 1565690"/>
                <a:gd name="connsiteX161" fmla="*/ 4520 w 976256"/>
                <a:gd name="connsiteY161" fmla="*/ 815419 h 1565690"/>
                <a:gd name="connsiteX162" fmla="*/ 9039 w 976256"/>
                <a:gd name="connsiteY162" fmla="*/ 819939 h 1565690"/>
                <a:gd name="connsiteX163" fmla="*/ 4520 w 976256"/>
                <a:gd name="connsiteY163" fmla="*/ 869656 h 1565690"/>
                <a:gd name="connsiteX164" fmla="*/ 4520 w 976256"/>
                <a:gd name="connsiteY164" fmla="*/ 869656 h 1565690"/>
                <a:gd name="connsiteX165" fmla="*/ 971737 w 976256"/>
                <a:gd name="connsiteY165" fmla="*/ 824459 h 1565690"/>
                <a:gd name="connsiteX166" fmla="*/ 971737 w 976256"/>
                <a:gd name="connsiteY166" fmla="*/ 824459 h 1565690"/>
                <a:gd name="connsiteX167" fmla="*/ 967217 w 976256"/>
                <a:gd name="connsiteY167" fmla="*/ 774742 h 1565690"/>
                <a:gd name="connsiteX168" fmla="*/ 971737 w 976256"/>
                <a:gd name="connsiteY168" fmla="*/ 770222 h 1565690"/>
                <a:gd name="connsiteX169" fmla="*/ 976256 w 976256"/>
                <a:gd name="connsiteY169" fmla="*/ 774742 h 1565690"/>
                <a:gd name="connsiteX170" fmla="*/ 971737 w 976256"/>
                <a:gd name="connsiteY170" fmla="*/ 824459 h 1565690"/>
                <a:gd name="connsiteX171" fmla="*/ 971737 w 976256"/>
                <a:gd name="connsiteY171" fmla="*/ 824459 h 1565690"/>
                <a:gd name="connsiteX172" fmla="*/ 4520 w 976256"/>
                <a:gd name="connsiteY172" fmla="*/ 774742 h 1565690"/>
                <a:gd name="connsiteX173" fmla="*/ 4520 w 976256"/>
                <a:gd name="connsiteY173" fmla="*/ 774742 h 1565690"/>
                <a:gd name="connsiteX174" fmla="*/ 0 w 976256"/>
                <a:gd name="connsiteY174" fmla="*/ 725025 h 1565690"/>
                <a:gd name="connsiteX175" fmla="*/ 4520 w 976256"/>
                <a:gd name="connsiteY175" fmla="*/ 720505 h 1565690"/>
                <a:gd name="connsiteX176" fmla="*/ 9039 w 976256"/>
                <a:gd name="connsiteY176" fmla="*/ 725025 h 1565690"/>
                <a:gd name="connsiteX177" fmla="*/ 4520 w 976256"/>
                <a:gd name="connsiteY177" fmla="*/ 774742 h 1565690"/>
                <a:gd name="connsiteX178" fmla="*/ 4520 w 976256"/>
                <a:gd name="connsiteY178" fmla="*/ 774742 h 1565690"/>
                <a:gd name="connsiteX179" fmla="*/ 971737 w 976256"/>
                <a:gd name="connsiteY179" fmla="*/ 729545 h 1565690"/>
                <a:gd name="connsiteX180" fmla="*/ 971737 w 976256"/>
                <a:gd name="connsiteY180" fmla="*/ 729545 h 1565690"/>
                <a:gd name="connsiteX181" fmla="*/ 967217 w 976256"/>
                <a:gd name="connsiteY181" fmla="*/ 679828 h 1565690"/>
                <a:gd name="connsiteX182" fmla="*/ 971737 w 976256"/>
                <a:gd name="connsiteY182" fmla="*/ 675308 h 1565690"/>
                <a:gd name="connsiteX183" fmla="*/ 976256 w 976256"/>
                <a:gd name="connsiteY183" fmla="*/ 679828 h 1565690"/>
                <a:gd name="connsiteX184" fmla="*/ 971737 w 976256"/>
                <a:gd name="connsiteY184" fmla="*/ 729545 h 1565690"/>
                <a:gd name="connsiteX185" fmla="*/ 971737 w 976256"/>
                <a:gd name="connsiteY185" fmla="*/ 729545 h 1565690"/>
                <a:gd name="connsiteX186" fmla="*/ 4520 w 976256"/>
                <a:gd name="connsiteY186" fmla="*/ 679828 h 1565690"/>
                <a:gd name="connsiteX187" fmla="*/ 4520 w 976256"/>
                <a:gd name="connsiteY187" fmla="*/ 679828 h 1565690"/>
                <a:gd name="connsiteX188" fmla="*/ 0 w 976256"/>
                <a:gd name="connsiteY188" fmla="*/ 661749 h 1565690"/>
                <a:gd name="connsiteX189" fmla="*/ 4520 w 976256"/>
                <a:gd name="connsiteY189" fmla="*/ 630111 h 1565690"/>
                <a:gd name="connsiteX190" fmla="*/ 9039 w 976256"/>
                <a:gd name="connsiteY190" fmla="*/ 625591 h 1565690"/>
                <a:gd name="connsiteX191" fmla="*/ 13559 w 976256"/>
                <a:gd name="connsiteY191" fmla="*/ 630111 h 1565690"/>
                <a:gd name="connsiteX192" fmla="*/ 13559 w 976256"/>
                <a:gd name="connsiteY192" fmla="*/ 661749 h 1565690"/>
                <a:gd name="connsiteX193" fmla="*/ 4520 w 976256"/>
                <a:gd name="connsiteY193" fmla="*/ 679828 h 1565690"/>
                <a:gd name="connsiteX194" fmla="*/ 4520 w 976256"/>
                <a:gd name="connsiteY194" fmla="*/ 679828 h 1565690"/>
                <a:gd name="connsiteX195" fmla="*/ 971737 w 976256"/>
                <a:gd name="connsiteY195" fmla="*/ 634631 h 1565690"/>
                <a:gd name="connsiteX196" fmla="*/ 971737 w 976256"/>
                <a:gd name="connsiteY196" fmla="*/ 634631 h 1565690"/>
                <a:gd name="connsiteX197" fmla="*/ 967217 w 976256"/>
                <a:gd name="connsiteY197" fmla="*/ 584914 h 1565690"/>
                <a:gd name="connsiteX198" fmla="*/ 971737 w 976256"/>
                <a:gd name="connsiteY198" fmla="*/ 580394 h 1565690"/>
                <a:gd name="connsiteX199" fmla="*/ 976256 w 976256"/>
                <a:gd name="connsiteY199" fmla="*/ 584914 h 1565690"/>
                <a:gd name="connsiteX200" fmla="*/ 971737 w 976256"/>
                <a:gd name="connsiteY200" fmla="*/ 634631 h 1565690"/>
                <a:gd name="connsiteX201" fmla="*/ 971737 w 976256"/>
                <a:gd name="connsiteY201" fmla="*/ 634631 h 1565690"/>
                <a:gd name="connsiteX202" fmla="*/ 18079 w 976256"/>
                <a:gd name="connsiteY202" fmla="*/ 589434 h 1565690"/>
                <a:gd name="connsiteX203" fmla="*/ 18079 w 976256"/>
                <a:gd name="connsiteY203" fmla="*/ 589434 h 1565690"/>
                <a:gd name="connsiteX204" fmla="*/ 13559 w 976256"/>
                <a:gd name="connsiteY204" fmla="*/ 584914 h 1565690"/>
                <a:gd name="connsiteX205" fmla="*/ 31638 w 976256"/>
                <a:gd name="connsiteY205" fmla="*/ 539717 h 1565690"/>
                <a:gd name="connsiteX206" fmla="*/ 36158 w 976256"/>
                <a:gd name="connsiteY206" fmla="*/ 539717 h 1565690"/>
                <a:gd name="connsiteX207" fmla="*/ 36158 w 976256"/>
                <a:gd name="connsiteY207" fmla="*/ 544237 h 1565690"/>
                <a:gd name="connsiteX208" fmla="*/ 18079 w 976256"/>
                <a:gd name="connsiteY208" fmla="*/ 589434 h 1565690"/>
                <a:gd name="connsiteX209" fmla="*/ 18079 w 976256"/>
                <a:gd name="connsiteY209" fmla="*/ 589434 h 1565690"/>
                <a:gd name="connsiteX210" fmla="*/ 971737 w 976256"/>
                <a:gd name="connsiteY210" fmla="*/ 539717 h 1565690"/>
                <a:gd name="connsiteX211" fmla="*/ 971737 w 976256"/>
                <a:gd name="connsiteY211" fmla="*/ 539717 h 1565690"/>
                <a:gd name="connsiteX212" fmla="*/ 967217 w 976256"/>
                <a:gd name="connsiteY212" fmla="*/ 490000 h 1565690"/>
                <a:gd name="connsiteX213" fmla="*/ 971737 w 976256"/>
                <a:gd name="connsiteY213" fmla="*/ 485481 h 1565690"/>
                <a:gd name="connsiteX214" fmla="*/ 976256 w 976256"/>
                <a:gd name="connsiteY214" fmla="*/ 490000 h 1565690"/>
                <a:gd name="connsiteX215" fmla="*/ 971737 w 976256"/>
                <a:gd name="connsiteY215" fmla="*/ 539717 h 1565690"/>
                <a:gd name="connsiteX216" fmla="*/ 971737 w 976256"/>
                <a:gd name="connsiteY216" fmla="*/ 539717 h 1565690"/>
                <a:gd name="connsiteX217" fmla="*/ 63276 w 976256"/>
                <a:gd name="connsiteY217" fmla="*/ 503559 h 1565690"/>
                <a:gd name="connsiteX218" fmla="*/ 63276 w 976256"/>
                <a:gd name="connsiteY218" fmla="*/ 503559 h 1565690"/>
                <a:gd name="connsiteX219" fmla="*/ 58756 w 976256"/>
                <a:gd name="connsiteY219" fmla="*/ 499040 h 1565690"/>
                <a:gd name="connsiteX220" fmla="*/ 90394 w 976256"/>
                <a:gd name="connsiteY220" fmla="*/ 462882 h 1565690"/>
                <a:gd name="connsiteX221" fmla="*/ 94914 w 976256"/>
                <a:gd name="connsiteY221" fmla="*/ 462882 h 1565690"/>
                <a:gd name="connsiteX222" fmla="*/ 94914 w 976256"/>
                <a:gd name="connsiteY222" fmla="*/ 467402 h 1565690"/>
                <a:gd name="connsiteX223" fmla="*/ 63276 w 976256"/>
                <a:gd name="connsiteY223" fmla="*/ 503559 h 1565690"/>
                <a:gd name="connsiteX224" fmla="*/ 63276 w 976256"/>
                <a:gd name="connsiteY224" fmla="*/ 503559 h 1565690"/>
                <a:gd name="connsiteX225" fmla="*/ 971737 w 976256"/>
                <a:gd name="connsiteY225" fmla="*/ 449323 h 1565690"/>
                <a:gd name="connsiteX226" fmla="*/ 971737 w 976256"/>
                <a:gd name="connsiteY226" fmla="*/ 449323 h 1565690"/>
                <a:gd name="connsiteX227" fmla="*/ 967217 w 976256"/>
                <a:gd name="connsiteY227" fmla="*/ 399606 h 1565690"/>
                <a:gd name="connsiteX228" fmla="*/ 971737 w 976256"/>
                <a:gd name="connsiteY228" fmla="*/ 395087 h 1565690"/>
                <a:gd name="connsiteX229" fmla="*/ 976256 w 976256"/>
                <a:gd name="connsiteY229" fmla="*/ 399606 h 1565690"/>
                <a:gd name="connsiteX230" fmla="*/ 971737 w 976256"/>
                <a:gd name="connsiteY230" fmla="*/ 449323 h 1565690"/>
                <a:gd name="connsiteX231" fmla="*/ 971737 w 976256"/>
                <a:gd name="connsiteY231" fmla="*/ 449323 h 1565690"/>
                <a:gd name="connsiteX232" fmla="*/ 126552 w 976256"/>
                <a:gd name="connsiteY232" fmla="*/ 435764 h 1565690"/>
                <a:gd name="connsiteX233" fmla="*/ 126552 w 976256"/>
                <a:gd name="connsiteY233" fmla="*/ 435764 h 1565690"/>
                <a:gd name="connsiteX234" fmla="*/ 122032 w 976256"/>
                <a:gd name="connsiteY234" fmla="*/ 426724 h 1565690"/>
                <a:gd name="connsiteX235" fmla="*/ 140111 w 976256"/>
                <a:gd name="connsiteY235" fmla="*/ 417685 h 1565690"/>
                <a:gd name="connsiteX236" fmla="*/ 162709 w 976256"/>
                <a:gd name="connsiteY236" fmla="*/ 404126 h 1565690"/>
                <a:gd name="connsiteX237" fmla="*/ 167229 w 976256"/>
                <a:gd name="connsiteY237" fmla="*/ 404126 h 1565690"/>
                <a:gd name="connsiteX238" fmla="*/ 167229 w 976256"/>
                <a:gd name="connsiteY238" fmla="*/ 408646 h 1565690"/>
                <a:gd name="connsiteX239" fmla="*/ 144631 w 976256"/>
                <a:gd name="connsiteY239" fmla="*/ 422205 h 1565690"/>
                <a:gd name="connsiteX240" fmla="*/ 126552 w 976256"/>
                <a:gd name="connsiteY240" fmla="*/ 435764 h 1565690"/>
                <a:gd name="connsiteX241" fmla="*/ 126552 w 976256"/>
                <a:gd name="connsiteY241" fmla="*/ 435764 h 1565690"/>
                <a:gd name="connsiteX242" fmla="*/ 207906 w 976256"/>
                <a:gd name="connsiteY242" fmla="*/ 390567 h 1565690"/>
                <a:gd name="connsiteX243" fmla="*/ 207906 w 976256"/>
                <a:gd name="connsiteY243" fmla="*/ 390567 h 1565690"/>
                <a:gd name="connsiteX244" fmla="*/ 207906 w 976256"/>
                <a:gd name="connsiteY244" fmla="*/ 381527 h 1565690"/>
                <a:gd name="connsiteX245" fmla="*/ 248584 w 976256"/>
                <a:gd name="connsiteY245" fmla="*/ 358929 h 1565690"/>
                <a:gd name="connsiteX246" fmla="*/ 253103 w 976256"/>
                <a:gd name="connsiteY246" fmla="*/ 358929 h 1565690"/>
                <a:gd name="connsiteX247" fmla="*/ 253103 w 976256"/>
                <a:gd name="connsiteY247" fmla="*/ 363449 h 1565690"/>
                <a:gd name="connsiteX248" fmla="*/ 207906 w 976256"/>
                <a:gd name="connsiteY248" fmla="*/ 390567 h 1565690"/>
                <a:gd name="connsiteX249" fmla="*/ 207906 w 976256"/>
                <a:gd name="connsiteY249" fmla="*/ 390567 h 1565690"/>
                <a:gd name="connsiteX250" fmla="*/ 971737 w 976256"/>
                <a:gd name="connsiteY250" fmla="*/ 354409 h 1565690"/>
                <a:gd name="connsiteX251" fmla="*/ 971737 w 976256"/>
                <a:gd name="connsiteY251" fmla="*/ 354409 h 1565690"/>
                <a:gd name="connsiteX252" fmla="*/ 967217 w 976256"/>
                <a:gd name="connsiteY252" fmla="*/ 304692 h 1565690"/>
                <a:gd name="connsiteX253" fmla="*/ 971737 w 976256"/>
                <a:gd name="connsiteY253" fmla="*/ 300173 h 1565690"/>
                <a:gd name="connsiteX254" fmla="*/ 976256 w 976256"/>
                <a:gd name="connsiteY254" fmla="*/ 304692 h 1565690"/>
                <a:gd name="connsiteX255" fmla="*/ 971737 w 976256"/>
                <a:gd name="connsiteY255" fmla="*/ 354409 h 1565690"/>
                <a:gd name="connsiteX256" fmla="*/ 971737 w 976256"/>
                <a:gd name="connsiteY256" fmla="*/ 354409 h 1565690"/>
                <a:gd name="connsiteX257" fmla="*/ 289261 w 976256"/>
                <a:gd name="connsiteY257" fmla="*/ 340850 h 1565690"/>
                <a:gd name="connsiteX258" fmla="*/ 289261 w 976256"/>
                <a:gd name="connsiteY258" fmla="*/ 340850 h 1565690"/>
                <a:gd name="connsiteX259" fmla="*/ 289261 w 976256"/>
                <a:gd name="connsiteY259" fmla="*/ 331811 h 1565690"/>
                <a:gd name="connsiteX260" fmla="*/ 329939 w 976256"/>
                <a:gd name="connsiteY260" fmla="*/ 309212 h 1565690"/>
                <a:gd name="connsiteX261" fmla="*/ 334458 w 976256"/>
                <a:gd name="connsiteY261" fmla="*/ 309212 h 1565690"/>
                <a:gd name="connsiteX262" fmla="*/ 334458 w 976256"/>
                <a:gd name="connsiteY262" fmla="*/ 313732 h 1565690"/>
                <a:gd name="connsiteX263" fmla="*/ 289261 w 976256"/>
                <a:gd name="connsiteY263" fmla="*/ 340850 h 1565690"/>
                <a:gd name="connsiteX264" fmla="*/ 289261 w 976256"/>
                <a:gd name="connsiteY264" fmla="*/ 340850 h 1565690"/>
                <a:gd name="connsiteX265" fmla="*/ 370616 w 976256"/>
                <a:gd name="connsiteY265" fmla="*/ 295653 h 1565690"/>
                <a:gd name="connsiteX266" fmla="*/ 370616 w 976256"/>
                <a:gd name="connsiteY266" fmla="*/ 295653 h 1565690"/>
                <a:gd name="connsiteX267" fmla="*/ 370616 w 976256"/>
                <a:gd name="connsiteY267" fmla="*/ 286614 h 1565690"/>
                <a:gd name="connsiteX268" fmla="*/ 411293 w 976256"/>
                <a:gd name="connsiteY268" fmla="*/ 264015 h 1565690"/>
                <a:gd name="connsiteX269" fmla="*/ 415813 w 976256"/>
                <a:gd name="connsiteY269" fmla="*/ 264015 h 1565690"/>
                <a:gd name="connsiteX270" fmla="*/ 415813 w 976256"/>
                <a:gd name="connsiteY270" fmla="*/ 268535 h 1565690"/>
                <a:gd name="connsiteX271" fmla="*/ 370616 w 976256"/>
                <a:gd name="connsiteY271" fmla="*/ 295653 h 1565690"/>
                <a:gd name="connsiteX272" fmla="*/ 370616 w 976256"/>
                <a:gd name="connsiteY272" fmla="*/ 295653 h 1565690"/>
                <a:gd name="connsiteX273" fmla="*/ 971737 w 976256"/>
                <a:gd name="connsiteY273" fmla="*/ 259495 h 1565690"/>
                <a:gd name="connsiteX274" fmla="*/ 971737 w 976256"/>
                <a:gd name="connsiteY274" fmla="*/ 259495 h 1565690"/>
                <a:gd name="connsiteX275" fmla="*/ 967217 w 976256"/>
                <a:gd name="connsiteY275" fmla="*/ 209778 h 1565690"/>
                <a:gd name="connsiteX276" fmla="*/ 971737 w 976256"/>
                <a:gd name="connsiteY276" fmla="*/ 205259 h 1565690"/>
                <a:gd name="connsiteX277" fmla="*/ 976256 w 976256"/>
                <a:gd name="connsiteY277" fmla="*/ 209778 h 1565690"/>
                <a:gd name="connsiteX278" fmla="*/ 971737 w 976256"/>
                <a:gd name="connsiteY278" fmla="*/ 259495 h 1565690"/>
                <a:gd name="connsiteX279" fmla="*/ 971737 w 976256"/>
                <a:gd name="connsiteY279" fmla="*/ 259495 h 1565690"/>
                <a:gd name="connsiteX280" fmla="*/ 451971 w 976256"/>
                <a:gd name="connsiteY280" fmla="*/ 250456 h 1565690"/>
                <a:gd name="connsiteX281" fmla="*/ 451971 w 976256"/>
                <a:gd name="connsiteY281" fmla="*/ 250456 h 1565690"/>
                <a:gd name="connsiteX282" fmla="*/ 451971 w 976256"/>
                <a:gd name="connsiteY282" fmla="*/ 241416 h 1565690"/>
                <a:gd name="connsiteX283" fmla="*/ 492648 w 976256"/>
                <a:gd name="connsiteY283" fmla="*/ 218818 h 1565690"/>
                <a:gd name="connsiteX284" fmla="*/ 497168 w 976256"/>
                <a:gd name="connsiteY284" fmla="*/ 218818 h 1565690"/>
                <a:gd name="connsiteX285" fmla="*/ 497168 w 976256"/>
                <a:gd name="connsiteY285" fmla="*/ 223338 h 1565690"/>
                <a:gd name="connsiteX286" fmla="*/ 451971 w 976256"/>
                <a:gd name="connsiteY286" fmla="*/ 250456 h 1565690"/>
                <a:gd name="connsiteX287" fmla="*/ 451971 w 976256"/>
                <a:gd name="connsiteY287" fmla="*/ 250456 h 1565690"/>
                <a:gd name="connsiteX288" fmla="*/ 533325 w 976256"/>
                <a:gd name="connsiteY288" fmla="*/ 200739 h 1565690"/>
                <a:gd name="connsiteX289" fmla="*/ 533325 w 976256"/>
                <a:gd name="connsiteY289" fmla="*/ 200739 h 1565690"/>
                <a:gd name="connsiteX290" fmla="*/ 533325 w 976256"/>
                <a:gd name="connsiteY290" fmla="*/ 191700 h 1565690"/>
                <a:gd name="connsiteX291" fmla="*/ 574003 w 976256"/>
                <a:gd name="connsiteY291" fmla="*/ 169101 h 1565690"/>
                <a:gd name="connsiteX292" fmla="*/ 578522 w 976256"/>
                <a:gd name="connsiteY292" fmla="*/ 169101 h 1565690"/>
                <a:gd name="connsiteX293" fmla="*/ 578522 w 976256"/>
                <a:gd name="connsiteY293" fmla="*/ 173621 h 1565690"/>
                <a:gd name="connsiteX294" fmla="*/ 533325 w 976256"/>
                <a:gd name="connsiteY294" fmla="*/ 200739 h 1565690"/>
                <a:gd name="connsiteX295" fmla="*/ 533325 w 976256"/>
                <a:gd name="connsiteY295" fmla="*/ 200739 h 1565690"/>
                <a:gd name="connsiteX296" fmla="*/ 971737 w 976256"/>
                <a:gd name="connsiteY296" fmla="*/ 164581 h 1565690"/>
                <a:gd name="connsiteX297" fmla="*/ 971737 w 976256"/>
                <a:gd name="connsiteY297" fmla="*/ 164581 h 1565690"/>
                <a:gd name="connsiteX298" fmla="*/ 967217 w 976256"/>
                <a:gd name="connsiteY298" fmla="*/ 114865 h 1565690"/>
                <a:gd name="connsiteX299" fmla="*/ 971737 w 976256"/>
                <a:gd name="connsiteY299" fmla="*/ 110345 h 1565690"/>
                <a:gd name="connsiteX300" fmla="*/ 976256 w 976256"/>
                <a:gd name="connsiteY300" fmla="*/ 114865 h 1565690"/>
                <a:gd name="connsiteX301" fmla="*/ 971737 w 976256"/>
                <a:gd name="connsiteY301" fmla="*/ 164581 h 1565690"/>
                <a:gd name="connsiteX302" fmla="*/ 971737 w 976256"/>
                <a:gd name="connsiteY302" fmla="*/ 164581 h 1565690"/>
                <a:gd name="connsiteX303" fmla="*/ 614680 w 976256"/>
                <a:gd name="connsiteY303" fmla="*/ 155542 h 1565690"/>
                <a:gd name="connsiteX304" fmla="*/ 614680 w 976256"/>
                <a:gd name="connsiteY304" fmla="*/ 155542 h 1565690"/>
                <a:gd name="connsiteX305" fmla="*/ 614680 w 976256"/>
                <a:gd name="connsiteY305" fmla="*/ 146503 h 1565690"/>
                <a:gd name="connsiteX306" fmla="*/ 655357 w 976256"/>
                <a:gd name="connsiteY306" fmla="*/ 123904 h 1565690"/>
                <a:gd name="connsiteX307" fmla="*/ 659877 w 976256"/>
                <a:gd name="connsiteY307" fmla="*/ 123904 h 1565690"/>
                <a:gd name="connsiteX308" fmla="*/ 659877 w 976256"/>
                <a:gd name="connsiteY308" fmla="*/ 128424 h 1565690"/>
                <a:gd name="connsiteX309" fmla="*/ 614680 w 976256"/>
                <a:gd name="connsiteY309" fmla="*/ 155542 h 1565690"/>
                <a:gd name="connsiteX310" fmla="*/ 614680 w 976256"/>
                <a:gd name="connsiteY310" fmla="*/ 155542 h 1565690"/>
                <a:gd name="connsiteX311" fmla="*/ 696035 w 976256"/>
                <a:gd name="connsiteY311" fmla="*/ 105825 h 1565690"/>
                <a:gd name="connsiteX312" fmla="*/ 696035 w 976256"/>
                <a:gd name="connsiteY312" fmla="*/ 105825 h 1565690"/>
                <a:gd name="connsiteX313" fmla="*/ 696035 w 976256"/>
                <a:gd name="connsiteY313" fmla="*/ 96786 h 1565690"/>
                <a:gd name="connsiteX314" fmla="*/ 736712 w 976256"/>
                <a:gd name="connsiteY314" fmla="*/ 74187 h 1565690"/>
                <a:gd name="connsiteX315" fmla="*/ 741232 w 976256"/>
                <a:gd name="connsiteY315" fmla="*/ 74187 h 1565690"/>
                <a:gd name="connsiteX316" fmla="*/ 741232 w 976256"/>
                <a:gd name="connsiteY316" fmla="*/ 78707 h 1565690"/>
                <a:gd name="connsiteX317" fmla="*/ 696035 w 976256"/>
                <a:gd name="connsiteY317" fmla="*/ 105825 h 1565690"/>
                <a:gd name="connsiteX318" fmla="*/ 696035 w 976256"/>
                <a:gd name="connsiteY318" fmla="*/ 105825 h 1565690"/>
                <a:gd name="connsiteX319" fmla="*/ 967217 w 976256"/>
                <a:gd name="connsiteY319" fmla="*/ 69668 h 1565690"/>
                <a:gd name="connsiteX320" fmla="*/ 967217 w 976256"/>
                <a:gd name="connsiteY320" fmla="*/ 69668 h 1565690"/>
                <a:gd name="connsiteX321" fmla="*/ 944619 w 976256"/>
                <a:gd name="connsiteY321" fmla="*/ 28990 h 1565690"/>
                <a:gd name="connsiteX322" fmla="*/ 944619 w 976256"/>
                <a:gd name="connsiteY322" fmla="*/ 24471 h 1565690"/>
                <a:gd name="connsiteX323" fmla="*/ 949138 w 976256"/>
                <a:gd name="connsiteY323" fmla="*/ 24471 h 1565690"/>
                <a:gd name="connsiteX324" fmla="*/ 971737 w 976256"/>
                <a:gd name="connsiteY324" fmla="*/ 69668 h 1565690"/>
                <a:gd name="connsiteX325" fmla="*/ 967217 w 976256"/>
                <a:gd name="connsiteY325" fmla="*/ 69668 h 1565690"/>
                <a:gd name="connsiteX326" fmla="*/ 967217 w 976256"/>
                <a:gd name="connsiteY326" fmla="*/ 69668 h 1565690"/>
                <a:gd name="connsiteX327" fmla="*/ 777389 w 976256"/>
                <a:gd name="connsiteY327" fmla="*/ 60628 h 1565690"/>
                <a:gd name="connsiteX328" fmla="*/ 777389 w 976256"/>
                <a:gd name="connsiteY328" fmla="*/ 60628 h 1565690"/>
                <a:gd name="connsiteX329" fmla="*/ 777389 w 976256"/>
                <a:gd name="connsiteY329" fmla="*/ 51589 h 1565690"/>
                <a:gd name="connsiteX330" fmla="*/ 818067 w 976256"/>
                <a:gd name="connsiteY330" fmla="*/ 28990 h 1565690"/>
                <a:gd name="connsiteX331" fmla="*/ 822587 w 976256"/>
                <a:gd name="connsiteY331" fmla="*/ 28990 h 1565690"/>
                <a:gd name="connsiteX332" fmla="*/ 822587 w 976256"/>
                <a:gd name="connsiteY332" fmla="*/ 33510 h 1565690"/>
                <a:gd name="connsiteX333" fmla="*/ 777389 w 976256"/>
                <a:gd name="connsiteY333" fmla="*/ 60628 h 1565690"/>
                <a:gd name="connsiteX334" fmla="*/ 777389 w 976256"/>
                <a:gd name="connsiteY334" fmla="*/ 60628 h 1565690"/>
                <a:gd name="connsiteX335" fmla="*/ 858744 w 976256"/>
                <a:gd name="connsiteY335" fmla="*/ 15431 h 1565690"/>
                <a:gd name="connsiteX336" fmla="*/ 858744 w 976256"/>
                <a:gd name="connsiteY336" fmla="*/ 15431 h 1565690"/>
                <a:gd name="connsiteX337" fmla="*/ 858744 w 976256"/>
                <a:gd name="connsiteY337" fmla="*/ 6392 h 1565690"/>
                <a:gd name="connsiteX338" fmla="*/ 908461 w 976256"/>
                <a:gd name="connsiteY338" fmla="*/ 1872 h 1565690"/>
                <a:gd name="connsiteX339" fmla="*/ 912981 w 976256"/>
                <a:gd name="connsiteY339" fmla="*/ 6392 h 1565690"/>
                <a:gd name="connsiteX340" fmla="*/ 908461 w 976256"/>
                <a:gd name="connsiteY340" fmla="*/ 10912 h 1565690"/>
                <a:gd name="connsiteX341" fmla="*/ 858744 w 976256"/>
                <a:gd name="connsiteY341" fmla="*/ 15431 h 1565690"/>
                <a:gd name="connsiteX342" fmla="*/ 858744 w 976256"/>
                <a:gd name="connsiteY342" fmla="*/ 15431 h 156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</a:cxnLst>
              <a:rect l="l" t="t" r="r" b="b"/>
              <a:pathLst>
                <a:path w="976256" h="1565690">
                  <a:moveTo>
                    <a:pt x="81355" y="1561171"/>
                  </a:moveTo>
                  <a:cubicBezTo>
                    <a:pt x="72315" y="1561171"/>
                    <a:pt x="58756" y="1561171"/>
                    <a:pt x="49717" y="1556651"/>
                  </a:cubicBezTo>
                  <a:cubicBezTo>
                    <a:pt x="49717" y="1556651"/>
                    <a:pt x="45197" y="1552131"/>
                    <a:pt x="49717" y="1552131"/>
                  </a:cubicBezTo>
                  <a:cubicBezTo>
                    <a:pt x="49717" y="1552131"/>
                    <a:pt x="54237" y="1547611"/>
                    <a:pt x="54237" y="1552131"/>
                  </a:cubicBezTo>
                  <a:cubicBezTo>
                    <a:pt x="67796" y="1556651"/>
                    <a:pt x="81355" y="1556651"/>
                    <a:pt x="99434" y="1556651"/>
                  </a:cubicBezTo>
                  <a:cubicBezTo>
                    <a:pt x="99434" y="1556651"/>
                    <a:pt x="103953" y="1556651"/>
                    <a:pt x="103953" y="1561171"/>
                  </a:cubicBezTo>
                  <a:cubicBezTo>
                    <a:pt x="103953" y="1561171"/>
                    <a:pt x="103953" y="1565690"/>
                    <a:pt x="99434" y="1565690"/>
                  </a:cubicBezTo>
                  <a:cubicBezTo>
                    <a:pt x="94914" y="1561171"/>
                    <a:pt x="85874" y="1561171"/>
                    <a:pt x="81355" y="1561171"/>
                  </a:cubicBezTo>
                  <a:close/>
                  <a:moveTo>
                    <a:pt x="144631" y="1543092"/>
                  </a:moveTo>
                  <a:cubicBezTo>
                    <a:pt x="140111" y="1543092"/>
                    <a:pt x="140111" y="1543092"/>
                    <a:pt x="144631" y="1543092"/>
                  </a:cubicBezTo>
                  <a:cubicBezTo>
                    <a:pt x="140111" y="1538572"/>
                    <a:pt x="140111" y="1538572"/>
                    <a:pt x="144631" y="1534052"/>
                  </a:cubicBezTo>
                  <a:lnTo>
                    <a:pt x="185308" y="1511454"/>
                  </a:lnTo>
                  <a:cubicBezTo>
                    <a:pt x="185308" y="1511454"/>
                    <a:pt x="189828" y="1511454"/>
                    <a:pt x="189828" y="1511454"/>
                  </a:cubicBezTo>
                  <a:cubicBezTo>
                    <a:pt x="189828" y="1511454"/>
                    <a:pt x="189828" y="1515973"/>
                    <a:pt x="189828" y="1515973"/>
                  </a:cubicBezTo>
                  <a:lnTo>
                    <a:pt x="144631" y="1543092"/>
                  </a:lnTo>
                  <a:cubicBezTo>
                    <a:pt x="144631" y="1543092"/>
                    <a:pt x="144631" y="1543092"/>
                    <a:pt x="144631" y="1543092"/>
                  </a:cubicBezTo>
                  <a:close/>
                  <a:moveTo>
                    <a:pt x="18079" y="1525013"/>
                  </a:moveTo>
                  <a:cubicBezTo>
                    <a:pt x="18079" y="1525013"/>
                    <a:pt x="18079" y="1525013"/>
                    <a:pt x="18079" y="1525013"/>
                  </a:cubicBezTo>
                  <a:cubicBezTo>
                    <a:pt x="9039" y="1511454"/>
                    <a:pt x="4520" y="1493375"/>
                    <a:pt x="0" y="1475296"/>
                  </a:cubicBezTo>
                  <a:cubicBezTo>
                    <a:pt x="0" y="1475296"/>
                    <a:pt x="0" y="1470776"/>
                    <a:pt x="4520" y="1470776"/>
                  </a:cubicBezTo>
                  <a:cubicBezTo>
                    <a:pt x="4520" y="1470776"/>
                    <a:pt x="9039" y="1470776"/>
                    <a:pt x="9039" y="1475296"/>
                  </a:cubicBezTo>
                  <a:cubicBezTo>
                    <a:pt x="9039" y="1493375"/>
                    <a:pt x="13559" y="1506934"/>
                    <a:pt x="22599" y="1520493"/>
                  </a:cubicBezTo>
                  <a:cubicBezTo>
                    <a:pt x="22599" y="1520493"/>
                    <a:pt x="22599" y="1525013"/>
                    <a:pt x="18079" y="1525013"/>
                  </a:cubicBezTo>
                  <a:cubicBezTo>
                    <a:pt x="22599" y="1525013"/>
                    <a:pt x="18079" y="1525013"/>
                    <a:pt x="18079" y="1525013"/>
                  </a:cubicBezTo>
                  <a:close/>
                  <a:moveTo>
                    <a:pt x="225985" y="1497895"/>
                  </a:moveTo>
                  <a:cubicBezTo>
                    <a:pt x="221466" y="1497895"/>
                    <a:pt x="221466" y="1497895"/>
                    <a:pt x="225985" y="1497895"/>
                  </a:cubicBezTo>
                  <a:cubicBezTo>
                    <a:pt x="221466" y="1493375"/>
                    <a:pt x="221466" y="1493375"/>
                    <a:pt x="225985" y="1488855"/>
                  </a:cubicBezTo>
                  <a:lnTo>
                    <a:pt x="266663" y="1466257"/>
                  </a:lnTo>
                  <a:cubicBezTo>
                    <a:pt x="266663" y="1466257"/>
                    <a:pt x="271182" y="1466257"/>
                    <a:pt x="271182" y="1466257"/>
                  </a:cubicBezTo>
                  <a:cubicBezTo>
                    <a:pt x="271182" y="1466257"/>
                    <a:pt x="271182" y="1470776"/>
                    <a:pt x="271182" y="1470776"/>
                  </a:cubicBezTo>
                  <a:lnTo>
                    <a:pt x="225985" y="1497895"/>
                  </a:lnTo>
                  <a:cubicBezTo>
                    <a:pt x="225985" y="1497895"/>
                    <a:pt x="225985" y="1497895"/>
                    <a:pt x="225985" y="1497895"/>
                  </a:cubicBezTo>
                  <a:close/>
                  <a:moveTo>
                    <a:pt x="307340" y="1448178"/>
                  </a:moveTo>
                  <a:cubicBezTo>
                    <a:pt x="302820" y="1448178"/>
                    <a:pt x="302820" y="1448178"/>
                    <a:pt x="307340" y="1448178"/>
                  </a:cubicBezTo>
                  <a:cubicBezTo>
                    <a:pt x="302820" y="1443658"/>
                    <a:pt x="302820" y="1443658"/>
                    <a:pt x="307340" y="1439139"/>
                  </a:cubicBezTo>
                  <a:lnTo>
                    <a:pt x="348017" y="1416540"/>
                  </a:lnTo>
                  <a:cubicBezTo>
                    <a:pt x="348017" y="1416540"/>
                    <a:pt x="352537" y="1416540"/>
                    <a:pt x="352537" y="1416540"/>
                  </a:cubicBezTo>
                  <a:cubicBezTo>
                    <a:pt x="352537" y="1416540"/>
                    <a:pt x="352537" y="1421060"/>
                    <a:pt x="352537" y="1421060"/>
                  </a:cubicBezTo>
                  <a:lnTo>
                    <a:pt x="307340" y="1448178"/>
                  </a:lnTo>
                  <a:cubicBezTo>
                    <a:pt x="307340" y="1448178"/>
                    <a:pt x="307340" y="1448178"/>
                    <a:pt x="307340" y="1448178"/>
                  </a:cubicBezTo>
                  <a:close/>
                  <a:moveTo>
                    <a:pt x="4520" y="1434619"/>
                  </a:moveTo>
                  <a:cubicBezTo>
                    <a:pt x="4520" y="1434619"/>
                    <a:pt x="0" y="1430099"/>
                    <a:pt x="4520" y="1434619"/>
                  </a:cubicBezTo>
                  <a:lnTo>
                    <a:pt x="0" y="1384902"/>
                  </a:lnTo>
                  <a:cubicBezTo>
                    <a:pt x="0" y="1384902"/>
                    <a:pt x="0" y="1380382"/>
                    <a:pt x="4520" y="1380382"/>
                  </a:cubicBezTo>
                  <a:cubicBezTo>
                    <a:pt x="4520" y="1380382"/>
                    <a:pt x="9039" y="1380382"/>
                    <a:pt x="9039" y="1384902"/>
                  </a:cubicBezTo>
                  <a:lnTo>
                    <a:pt x="4520" y="1434619"/>
                  </a:lnTo>
                  <a:cubicBezTo>
                    <a:pt x="9039" y="1430099"/>
                    <a:pt x="9039" y="1434619"/>
                    <a:pt x="4520" y="1434619"/>
                  </a:cubicBezTo>
                  <a:close/>
                  <a:moveTo>
                    <a:pt x="388695" y="1402981"/>
                  </a:moveTo>
                  <a:cubicBezTo>
                    <a:pt x="384175" y="1402981"/>
                    <a:pt x="384175" y="1402981"/>
                    <a:pt x="388695" y="1402981"/>
                  </a:cubicBezTo>
                  <a:cubicBezTo>
                    <a:pt x="384175" y="1398461"/>
                    <a:pt x="384175" y="1398461"/>
                    <a:pt x="388695" y="1393942"/>
                  </a:cubicBezTo>
                  <a:lnTo>
                    <a:pt x="429372" y="1371343"/>
                  </a:lnTo>
                  <a:cubicBezTo>
                    <a:pt x="429372" y="1371343"/>
                    <a:pt x="433892" y="1371343"/>
                    <a:pt x="433892" y="1371343"/>
                  </a:cubicBezTo>
                  <a:cubicBezTo>
                    <a:pt x="433892" y="1371343"/>
                    <a:pt x="433892" y="1375863"/>
                    <a:pt x="433892" y="1375863"/>
                  </a:cubicBezTo>
                  <a:lnTo>
                    <a:pt x="388695" y="1402981"/>
                  </a:lnTo>
                  <a:cubicBezTo>
                    <a:pt x="388695" y="1402981"/>
                    <a:pt x="388695" y="1402981"/>
                    <a:pt x="388695" y="1402981"/>
                  </a:cubicBezTo>
                  <a:close/>
                  <a:moveTo>
                    <a:pt x="470049" y="1353264"/>
                  </a:moveTo>
                  <a:cubicBezTo>
                    <a:pt x="465530" y="1353264"/>
                    <a:pt x="465530" y="1353264"/>
                    <a:pt x="470049" y="1353264"/>
                  </a:cubicBezTo>
                  <a:cubicBezTo>
                    <a:pt x="465530" y="1348744"/>
                    <a:pt x="465530" y="1348744"/>
                    <a:pt x="470049" y="1344225"/>
                  </a:cubicBezTo>
                  <a:lnTo>
                    <a:pt x="510727" y="1321626"/>
                  </a:lnTo>
                  <a:cubicBezTo>
                    <a:pt x="510727" y="1321626"/>
                    <a:pt x="515247" y="1321626"/>
                    <a:pt x="515247" y="1321626"/>
                  </a:cubicBezTo>
                  <a:cubicBezTo>
                    <a:pt x="515247" y="1321626"/>
                    <a:pt x="515247" y="1326146"/>
                    <a:pt x="515247" y="1326146"/>
                  </a:cubicBezTo>
                  <a:lnTo>
                    <a:pt x="470049" y="1353264"/>
                  </a:lnTo>
                  <a:cubicBezTo>
                    <a:pt x="470049" y="1353264"/>
                    <a:pt x="470049" y="1353264"/>
                    <a:pt x="470049" y="1353264"/>
                  </a:cubicBezTo>
                  <a:close/>
                  <a:moveTo>
                    <a:pt x="4520" y="1339705"/>
                  </a:moveTo>
                  <a:cubicBezTo>
                    <a:pt x="4520" y="1339705"/>
                    <a:pt x="0" y="1339705"/>
                    <a:pt x="4520" y="1339705"/>
                  </a:cubicBezTo>
                  <a:lnTo>
                    <a:pt x="0" y="1289988"/>
                  </a:lnTo>
                  <a:cubicBezTo>
                    <a:pt x="0" y="1289988"/>
                    <a:pt x="0" y="1285469"/>
                    <a:pt x="4520" y="1285469"/>
                  </a:cubicBezTo>
                  <a:cubicBezTo>
                    <a:pt x="4520" y="1285469"/>
                    <a:pt x="9039" y="1285469"/>
                    <a:pt x="9039" y="1289988"/>
                  </a:cubicBezTo>
                  <a:lnTo>
                    <a:pt x="4520" y="1339705"/>
                  </a:lnTo>
                  <a:cubicBezTo>
                    <a:pt x="9039" y="1339705"/>
                    <a:pt x="9039" y="1339705"/>
                    <a:pt x="4520" y="1339705"/>
                  </a:cubicBezTo>
                  <a:close/>
                  <a:moveTo>
                    <a:pt x="551404" y="1308067"/>
                  </a:moveTo>
                  <a:cubicBezTo>
                    <a:pt x="551404" y="1308067"/>
                    <a:pt x="546884" y="1308067"/>
                    <a:pt x="551404" y="1308067"/>
                  </a:cubicBezTo>
                  <a:cubicBezTo>
                    <a:pt x="546884" y="1303547"/>
                    <a:pt x="546884" y="1303547"/>
                    <a:pt x="551404" y="1299028"/>
                  </a:cubicBezTo>
                  <a:lnTo>
                    <a:pt x="592081" y="1276429"/>
                  </a:lnTo>
                  <a:cubicBezTo>
                    <a:pt x="592081" y="1276429"/>
                    <a:pt x="596601" y="1276429"/>
                    <a:pt x="596601" y="1276429"/>
                  </a:cubicBezTo>
                  <a:cubicBezTo>
                    <a:pt x="596601" y="1276429"/>
                    <a:pt x="596601" y="1280949"/>
                    <a:pt x="596601" y="1280949"/>
                  </a:cubicBezTo>
                  <a:lnTo>
                    <a:pt x="551404" y="1308067"/>
                  </a:lnTo>
                  <a:cubicBezTo>
                    <a:pt x="551404" y="1308067"/>
                    <a:pt x="551404" y="1308067"/>
                    <a:pt x="551404" y="1308067"/>
                  </a:cubicBezTo>
                  <a:close/>
                  <a:moveTo>
                    <a:pt x="632759" y="1262870"/>
                  </a:moveTo>
                  <a:cubicBezTo>
                    <a:pt x="632759" y="1262870"/>
                    <a:pt x="628239" y="1258350"/>
                    <a:pt x="632759" y="1262870"/>
                  </a:cubicBezTo>
                  <a:cubicBezTo>
                    <a:pt x="628239" y="1258350"/>
                    <a:pt x="628239" y="1258350"/>
                    <a:pt x="632759" y="1253831"/>
                  </a:cubicBezTo>
                  <a:lnTo>
                    <a:pt x="673436" y="1231232"/>
                  </a:lnTo>
                  <a:cubicBezTo>
                    <a:pt x="673436" y="1231232"/>
                    <a:pt x="677956" y="1231232"/>
                    <a:pt x="677956" y="1231232"/>
                  </a:cubicBezTo>
                  <a:cubicBezTo>
                    <a:pt x="677956" y="1231232"/>
                    <a:pt x="677956" y="1235752"/>
                    <a:pt x="677956" y="1235752"/>
                  </a:cubicBezTo>
                  <a:lnTo>
                    <a:pt x="632759" y="1262870"/>
                  </a:lnTo>
                  <a:cubicBezTo>
                    <a:pt x="632759" y="1262870"/>
                    <a:pt x="632759" y="1262870"/>
                    <a:pt x="632759" y="1262870"/>
                  </a:cubicBezTo>
                  <a:close/>
                  <a:moveTo>
                    <a:pt x="4520" y="1244791"/>
                  </a:moveTo>
                  <a:cubicBezTo>
                    <a:pt x="4520" y="1244791"/>
                    <a:pt x="0" y="1244791"/>
                    <a:pt x="4520" y="1244791"/>
                  </a:cubicBezTo>
                  <a:lnTo>
                    <a:pt x="0" y="1195074"/>
                  </a:lnTo>
                  <a:cubicBezTo>
                    <a:pt x="0" y="1195074"/>
                    <a:pt x="0" y="1190555"/>
                    <a:pt x="4520" y="1190555"/>
                  </a:cubicBezTo>
                  <a:cubicBezTo>
                    <a:pt x="4520" y="1190555"/>
                    <a:pt x="9039" y="1190555"/>
                    <a:pt x="9039" y="1195074"/>
                  </a:cubicBezTo>
                  <a:lnTo>
                    <a:pt x="4520" y="1244791"/>
                  </a:lnTo>
                  <a:cubicBezTo>
                    <a:pt x="9039" y="1244791"/>
                    <a:pt x="9039" y="1244791"/>
                    <a:pt x="4520" y="1244791"/>
                  </a:cubicBezTo>
                  <a:close/>
                  <a:moveTo>
                    <a:pt x="714114" y="1213153"/>
                  </a:moveTo>
                  <a:cubicBezTo>
                    <a:pt x="714114" y="1213153"/>
                    <a:pt x="709594" y="1213153"/>
                    <a:pt x="714114" y="1213153"/>
                  </a:cubicBezTo>
                  <a:cubicBezTo>
                    <a:pt x="709594" y="1208634"/>
                    <a:pt x="709594" y="1208634"/>
                    <a:pt x="714114" y="1204114"/>
                  </a:cubicBezTo>
                  <a:lnTo>
                    <a:pt x="754791" y="1181515"/>
                  </a:lnTo>
                  <a:cubicBezTo>
                    <a:pt x="754791" y="1181515"/>
                    <a:pt x="759311" y="1181515"/>
                    <a:pt x="759311" y="1181515"/>
                  </a:cubicBezTo>
                  <a:cubicBezTo>
                    <a:pt x="759311" y="1181515"/>
                    <a:pt x="759311" y="1186035"/>
                    <a:pt x="759311" y="1186035"/>
                  </a:cubicBezTo>
                  <a:lnTo>
                    <a:pt x="714114" y="1213153"/>
                  </a:lnTo>
                  <a:cubicBezTo>
                    <a:pt x="714114" y="1213153"/>
                    <a:pt x="714114" y="1213153"/>
                    <a:pt x="714114" y="1213153"/>
                  </a:cubicBezTo>
                  <a:close/>
                  <a:moveTo>
                    <a:pt x="795468" y="1167956"/>
                  </a:moveTo>
                  <a:cubicBezTo>
                    <a:pt x="795468" y="1167956"/>
                    <a:pt x="790949" y="1167956"/>
                    <a:pt x="795468" y="1167956"/>
                  </a:cubicBezTo>
                  <a:cubicBezTo>
                    <a:pt x="790949" y="1163436"/>
                    <a:pt x="790949" y="1163436"/>
                    <a:pt x="795468" y="1158917"/>
                  </a:cubicBezTo>
                  <a:lnTo>
                    <a:pt x="836146" y="1136318"/>
                  </a:lnTo>
                  <a:cubicBezTo>
                    <a:pt x="845185" y="1131798"/>
                    <a:pt x="854225" y="1122759"/>
                    <a:pt x="867784" y="1113720"/>
                  </a:cubicBezTo>
                  <a:cubicBezTo>
                    <a:pt x="867784" y="1113720"/>
                    <a:pt x="872303" y="1113720"/>
                    <a:pt x="872303" y="1113720"/>
                  </a:cubicBezTo>
                  <a:cubicBezTo>
                    <a:pt x="872303" y="1113720"/>
                    <a:pt x="872303" y="1118239"/>
                    <a:pt x="872303" y="1118239"/>
                  </a:cubicBezTo>
                  <a:cubicBezTo>
                    <a:pt x="863264" y="1127279"/>
                    <a:pt x="849705" y="1136318"/>
                    <a:pt x="840665" y="1140838"/>
                  </a:cubicBezTo>
                  <a:lnTo>
                    <a:pt x="795468" y="1167956"/>
                  </a:lnTo>
                  <a:cubicBezTo>
                    <a:pt x="795468" y="1167956"/>
                    <a:pt x="795468" y="1167956"/>
                    <a:pt x="795468" y="1167956"/>
                  </a:cubicBezTo>
                  <a:close/>
                  <a:moveTo>
                    <a:pt x="4520" y="1149877"/>
                  </a:moveTo>
                  <a:cubicBezTo>
                    <a:pt x="4520" y="1149877"/>
                    <a:pt x="0" y="1149877"/>
                    <a:pt x="4520" y="1149877"/>
                  </a:cubicBezTo>
                  <a:lnTo>
                    <a:pt x="0" y="1100161"/>
                  </a:lnTo>
                  <a:cubicBezTo>
                    <a:pt x="0" y="1100161"/>
                    <a:pt x="0" y="1095641"/>
                    <a:pt x="4520" y="1095641"/>
                  </a:cubicBezTo>
                  <a:cubicBezTo>
                    <a:pt x="4520" y="1095641"/>
                    <a:pt x="9039" y="1095641"/>
                    <a:pt x="9039" y="1100161"/>
                  </a:cubicBezTo>
                  <a:lnTo>
                    <a:pt x="4520" y="1149877"/>
                  </a:lnTo>
                  <a:cubicBezTo>
                    <a:pt x="9039" y="1149877"/>
                    <a:pt x="9039" y="1149877"/>
                    <a:pt x="4520" y="1149877"/>
                  </a:cubicBezTo>
                  <a:close/>
                  <a:moveTo>
                    <a:pt x="899422" y="1086601"/>
                  </a:moveTo>
                  <a:cubicBezTo>
                    <a:pt x="899422" y="1086601"/>
                    <a:pt x="899422" y="1086601"/>
                    <a:pt x="899422" y="1086601"/>
                  </a:cubicBezTo>
                  <a:cubicBezTo>
                    <a:pt x="894902" y="1082082"/>
                    <a:pt x="894902" y="1082082"/>
                    <a:pt x="894902" y="1082082"/>
                  </a:cubicBezTo>
                  <a:cubicBezTo>
                    <a:pt x="903941" y="1068523"/>
                    <a:pt x="912981" y="1059483"/>
                    <a:pt x="922020" y="1045924"/>
                  </a:cubicBezTo>
                  <a:cubicBezTo>
                    <a:pt x="922020" y="1045924"/>
                    <a:pt x="926540" y="1041404"/>
                    <a:pt x="926540" y="1045924"/>
                  </a:cubicBezTo>
                  <a:cubicBezTo>
                    <a:pt x="926540" y="1045924"/>
                    <a:pt x="931059" y="1050444"/>
                    <a:pt x="926540" y="1050444"/>
                  </a:cubicBezTo>
                  <a:cubicBezTo>
                    <a:pt x="922020" y="1064003"/>
                    <a:pt x="912981" y="1073042"/>
                    <a:pt x="899422" y="1086601"/>
                  </a:cubicBezTo>
                  <a:cubicBezTo>
                    <a:pt x="903941" y="1086601"/>
                    <a:pt x="899422" y="1086601"/>
                    <a:pt x="899422" y="1086601"/>
                  </a:cubicBezTo>
                  <a:close/>
                  <a:moveTo>
                    <a:pt x="4520" y="1059483"/>
                  </a:moveTo>
                  <a:cubicBezTo>
                    <a:pt x="4520" y="1059483"/>
                    <a:pt x="0" y="1054963"/>
                    <a:pt x="4520" y="1059483"/>
                  </a:cubicBezTo>
                  <a:lnTo>
                    <a:pt x="0" y="1005247"/>
                  </a:lnTo>
                  <a:cubicBezTo>
                    <a:pt x="0" y="1005247"/>
                    <a:pt x="0" y="1000727"/>
                    <a:pt x="4520" y="1000727"/>
                  </a:cubicBezTo>
                  <a:cubicBezTo>
                    <a:pt x="4520" y="1000727"/>
                    <a:pt x="9039" y="1000727"/>
                    <a:pt x="9039" y="1005247"/>
                  </a:cubicBezTo>
                  <a:lnTo>
                    <a:pt x="4520" y="1059483"/>
                  </a:lnTo>
                  <a:cubicBezTo>
                    <a:pt x="9039" y="1054963"/>
                    <a:pt x="9039" y="1059483"/>
                    <a:pt x="4520" y="1059483"/>
                  </a:cubicBezTo>
                  <a:close/>
                  <a:moveTo>
                    <a:pt x="949138" y="1009766"/>
                  </a:moveTo>
                  <a:cubicBezTo>
                    <a:pt x="949138" y="1009766"/>
                    <a:pt x="949138" y="1009766"/>
                    <a:pt x="949138" y="1009766"/>
                  </a:cubicBezTo>
                  <a:cubicBezTo>
                    <a:pt x="944619" y="1009766"/>
                    <a:pt x="944619" y="1005247"/>
                    <a:pt x="944619" y="1005247"/>
                  </a:cubicBezTo>
                  <a:cubicBezTo>
                    <a:pt x="949138" y="991688"/>
                    <a:pt x="958178" y="978128"/>
                    <a:pt x="958178" y="960050"/>
                  </a:cubicBezTo>
                  <a:cubicBezTo>
                    <a:pt x="958178" y="960050"/>
                    <a:pt x="962698" y="955530"/>
                    <a:pt x="962698" y="955530"/>
                  </a:cubicBezTo>
                  <a:cubicBezTo>
                    <a:pt x="962698" y="955530"/>
                    <a:pt x="967217" y="960050"/>
                    <a:pt x="967217" y="960050"/>
                  </a:cubicBezTo>
                  <a:cubicBezTo>
                    <a:pt x="962698" y="978128"/>
                    <a:pt x="958178" y="991688"/>
                    <a:pt x="949138" y="1009766"/>
                  </a:cubicBezTo>
                  <a:cubicBezTo>
                    <a:pt x="953658" y="1009766"/>
                    <a:pt x="949138" y="1009766"/>
                    <a:pt x="949138" y="1009766"/>
                  </a:cubicBezTo>
                  <a:close/>
                  <a:moveTo>
                    <a:pt x="4520" y="964569"/>
                  </a:moveTo>
                  <a:cubicBezTo>
                    <a:pt x="4520" y="964569"/>
                    <a:pt x="0" y="960050"/>
                    <a:pt x="4520" y="964569"/>
                  </a:cubicBezTo>
                  <a:lnTo>
                    <a:pt x="0" y="910333"/>
                  </a:lnTo>
                  <a:cubicBezTo>
                    <a:pt x="0" y="910333"/>
                    <a:pt x="0" y="905813"/>
                    <a:pt x="4520" y="905813"/>
                  </a:cubicBezTo>
                  <a:cubicBezTo>
                    <a:pt x="4520" y="905813"/>
                    <a:pt x="9039" y="905813"/>
                    <a:pt x="9039" y="910333"/>
                  </a:cubicBezTo>
                  <a:lnTo>
                    <a:pt x="4520" y="964569"/>
                  </a:lnTo>
                  <a:cubicBezTo>
                    <a:pt x="9039" y="960050"/>
                    <a:pt x="9039" y="964569"/>
                    <a:pt x="4520" y="964569"/>
                  </a:cubicBezTo>
                  <a:close/>
                  <a:moveTo>
                    <a:pt x="971737" y="919372"/>
                  </a:moveTo>
                  <a:cubicBezTo>
                    <a:pt x="971737" y="919372"/>
                    <a:pt x="971737" y="919372"/>
                    <a:pt x="971737" y="919372"/>
                  </a:cubicBezTo>
                  <a:cubicBezTo>
                    <a:pt x="971737" y="919372"/>
                    <a:pt x="967217" y="914853"/>
                    <a:pt x="971737" y="919372"/>
                  </a:cubicBezTo>
                  <a:cubicBezTo>
                    <a:pt x="967217" y="910333"/>
                    <a:pt x="967217" y="905813"/>
                    <a:pt x="967217" y="905813"/>
                  </a:cubicBezTo>
                  <a:lnTo>
                    <a:pt x="967217" y="869656"/>
                  </a:lnTo>
                  <a:cubicBezTo>
                    <a:pt x="967217" y="869656"/>
                    <a:pt x="967217" y="865136"/>
                    <a:pt x="971737" y="865136"/>
                  </a:cubicBezTo>
                  <a:cubicBezTo>
                    <a:pt x="971737" y="865136"/>
                    <a:pt x="976256" y="865136"/>
                    <a:pt x="976256" y="869656"/>
                  </a:cubicBezTo>
                  <a:lnTo>
                    <a:pt x="976256" y="905813"/>
                  </a:lnTo>
                  <a:cubicBezTo>
                    <a:pt x="976256" y="905813"/>
                    <a:pt x="976256" y="910333"/>
                    <a:pt x="971737" y="919372"/>
                  </a:cubicBezTo>
                  <a:cubicBezTo>
                    <a:pt x="976256" y="914853"/>
                    <a:pt x="976256" y="919372"/>
                    <a:pt x="971737" y="919372"/>
                  </a:cubicBezTo>
                  <a:close/>
                  <a:moveTo>
                    <a:pt x="4520" y="869656"/>
                  </a:moveTo>
                  <a:cubicBezTo>
                    <a:pt x="4520" y="869656"/>
                    <a:pt x="0" y="869656"/>
                    <a:pt x="4520" y="869656"/>
                  </a:cubicBezTo>
                  <a:lnTo>
                    <a:pt x="0" y="819939"/>
                  </a:lnTo>
                  <a:cubicBezTo>
                    <a:pt x="0" y="819939"/>
                    <a:pt x="0" y="815419"/>
                    <a:pt x="4520" y="815419"/>
                  </a:cubicBezTo>
                  <a:cubicBezTo>
                    <a:pt x="4520" y="815419"/>
                    <a:pt x="9039" y="815419"/>
                    <a:pt x="9039" y="819939"/>
                  </a:cubicBezTo>
                  <a:lnTo>
                    <a:pt x="4520" y="869656"/>
                  </a:lnTo>
                  <a:cubicBezTo>
                    <a:pt x="9039" y="869656"/>
                    <a:pt x="9039" y="869656"/>
                    <a:pt x="4520" y="869656"/>
                  </a:cubicBezTo>
                  <a:close/>
                  <a:moveTo>
                    <a:pt x="971737" y="824459"/>
                  </a:moveTo>
                  <a:cubicBezTo>
                    <a:pt x="971737" y="824459"/>
                    <a:pt x="967217" y="819939"/>
                    <a:pt x="971737" y="824459"/>
                  </a:cubicBezTo>
                  <a:lnTo>
                    <a:pt x="967217" y="774742"/>
                  </a:lnTo>
                  <a:cubicBezTo>
                    <a:pt x="967217" y="774742"/>
                    <a:pt x="967217" y="770222"/>
                    <a:pt x="971737" y="770222"/>
                  </a:cubicBezTo>
                  <a:cubicBezTo>
                    <a:pt x="971737" y="770222"/>
                    <a:pt x="976256" y="770222"/>
                    <a:pt x="976256" y="774742"/>
                  </a:cubicBezTo>
                  <a:lnTo>
                    <a:pt x="971737" y="824459"/>
                  </a:lnTo>
                  <a:cubicBezTo>
                    <a:pt x="976256" y="819939"/>
                    <a:pt x="976256" y="824459"/>
                    <a:pt x="971737" y="824459"/>
                  </a:cubicBezTo>
                  <a:close/>
                  <a:moveTo>
                    <a:pt x="4520" y="774742"/>
                  </a:moveTo>
                  <a:cubicBezTo>
                    <a:pt x="4520" y="774742"/>
                    <a:pt x="0" y="774742"/>
                    <a:pt x="4520" y="774742"/>
                  </a:cubicBezTo>
                  <a:lnTo>
                    <a:pt x="0" y="725025"/>
                  </a:lnTo>
                  <a:cubicBezTo>
                    <a:pt x="0" y="725025"/>
                    <a:pt x="0" y="720505"/>
                    <a:pt x="4520" y="720505"/>
                  </a:cubicBezTo>
                  <a:cubicBezTo>
                    <a:pt x="4520" y="720505"/>
                    <a:pt x="9039" y="720505"/>
                    <a:pt x="9039" y="725025"/>
                  </a:cubicBezTo>
                  <a:lnTo>
                    <a:pt x="4520" y="774742"/>
                  </a:lnTo>
                  <a:cubicBezTo>
                    <a:pt x="9039" y="774742"/>
                    <a:pt x="9039" y="774742"/>
                    <a:pt x="4520" y="774742"/>
                  </a:cubicBezTo>
                  <a:close/>
                  <a:moveTo>
                    <a:pt x="971737" y="729545"/>
                  </a:moveTo>
                  <a:cubicBezTo>
                    <a:pt x="971737" y="729545"/>
                    <a:pt x="967217" y="729545"/>
                    <a:pt x="971737" y="729545"/>
                  </a:cubicBezTo>
                  <a:lnTo>
                    <a:pt x="967217" y="679828"/>
                  </a:lnTo>
                  <a:cubicBezTo>
                    <a:pt x="967217" y="679828"/>
                    <a:pt x="967217" y="675308"/>
                    <a:pt x="971737" y="675308"/>
                  </a:cubicBezTo>
                  <a:cubicBezTo>
                    <a:pt x="971737" y="675308"/>
                    <a:pt x="976256" y="675308"/>
                    <a:pt x="976256" y="679828"/>
                  </a:cubicBezTo>
                  <a:lnTo>
                    <a:pt x="971737" y="729545"/>
                  </a:lnTo>
                  <a:cubicBezTo>
                    <a:pt x="976256" y="729545"/>
                    <a:pt x="976256" y="729545"/>
                    <a:pt x="971737" y="729545"/>
                  </a:cubicBezTo>
                  <a:close/>
                  <a:moveTo>
                    <a:pt x="4520" y="679828"/>
                  </a:moveTo>
                  <a:cubicBezTo>
                    <a:pt x="4520" y="679828"/>
                    <a:pt x="0" y="679828"/>
                    <a:pt x="4520" y="679828"/>
                  </a:cubicBezTo>
                  <a:lnTo>
                    <a:pt x="0" y="661749"/>
                  </a:lnTo>
                  <a:cubicBezTo>
                    <a:pt x="0" y="652710"/>
                    <a:pt x="0" y="643670"/>
                    <a:pt x="4520" y="630111"/>
                  </a:cubicBezTo>
                  <a:cubicBezTo>
                    <a:pt x="4520" y="630111"/>
                    <a:pt x="9039" y="625591"/>
                    <a:pt x="9039" y="625591"/>
                  </a:cubicBezTo>
                  <a:cubicBezTo>
                    <a:pt x="9039" y="625591"/>
                    <a:pt x="13559" y="630111"/>
                    <a:pt x="13559" y="630111"/>
                  </a:cubicBezTo>
                  <a:cubicBezTo>
                    <a:pt x="13559" y="639151"/>
                    <a:pt x="13559" y="648190"/>
                    <a:pt x="13559" y="661749"/>
                  </a:cubicBezTo>
                  <a:lnTo>
                    <a:pt x="4520" y="679828"/>
                  </a:lnTo>
                  <a:cubicBezTo>
                    <a:pt x="9039" y="679828"/>
                    <a:pt x="9039" y="679828"/>
                    <a:pt x="4520" y="679828"/>
                  </a:cubicBezTo>
                  <a:close/>
                  <a:moveTo>
                    <a:pt x="971737" y="634631"/>
                  </a:moveTo>
                  <a:cubicBezTo>
                    <a:pt x="971737" y="634631"/>
                    <a:pt x="967217" y="634631"/>
                    <a:pt x="971737" y="634631"/>
                  </a:cubicBezTo>
                  <a:lnTo>
                    <a:pt x="967217" y="584914"/>
                  </a:lnTo>
                  <a:cubicBezTo>
                    <a:pt x="967217" y="584914"/>
                    <a:pt x="967217" y="580394"/>
                    <a:pt x="971737" y="580394"/>
                  </a:cubicBezTo>
                  <a:cubicBezTo>
                    <a:pt x="971737" y="580394"/>
                    <a:pt x="976256" y="580394"/>
                    <a:pt x="976256" y="584914"/>
                  </a:cubicBezTo>
                  <a:lnTo>
                    <a:pt x="971737" y="634631"/>
                  </a:lnTo>
                  <a:cubicBezTo>
                    <a:pt x="976256" y="634631"/>
                    <a:pt x="976256" y="634631"/>
                    <a:pt x="971737" y="634631"/>
                  </a:cubicBezTo>
                  <a:close/>
                  <a:moveTo>
                    <a:pt x="18079" y="589434"/>
                  </a:moveTo>
                  <a:cubicBezTo>
                    <a:pt x="18079" y="589434"/>
                    <a:pt x="18079" y="589434"/>
                    <a:pt x="18079" y="589434"/>
                  </a:cubicBezTo>
                  <a:cubicBezTo>
                    <a:pt x="13559" y="589434"/>
                    <a:pt x="13559" y="584914"/>
                    <a:pt x="13559" y="584914"/>
                  </a:cubicBezTo>
                  <a:cubicBezTo>
                    <a:pt x="18079" y="571355"/>
                    <a:pt x="22599" y="553276"/>
                    <a:pt x="31638" y="539717"/>
                  </a:cubicBezTo>
                  <a:cubicBezTo>
                    <a:pt x="31638" y="539717"/>
                    <a:pt x="36158" y="535197"/>
                    <a:pt x="36158" y="539717"/>
                  </a:cubicBezTo>
                  <a:cubicBezTo>
                    <a:pt x="36158" y="539717"/>
                    <a:pt x="40677" y="544237"/>
                    <a:pt x="36158" y="544237"/>
                  </a:cubicBezTo>
                  <a:cubicBezTo>
                    <a:pt x="31638" y="557796"/>
                    <a:pt x="27118" y="571355"/>
                    <a:pt x="18079" y="589434"/>
                  </a:cubicBezTo>
                  <a:cubicBezTo>
                    <a:pt x="22599" y="589434"/>
                    <a:pt x="22599" y="589434"/>
                    <a:pt x="18079" y="589434"/>
                  </a:cubicBezTo>
                  <a:close/>
                  <a:moveTo>
                    <a:pt x="971737" y="539717"/>
                  </a:moveTo>
                  <a:cubicBezTo>
                    <a:pt x="971737" y="539717"/>
                    <a:pt x="967217" y="539717"/>
                    <a:pt x="971737" y="539717"/>
                  </a:cubicBezTo>
                  <a:lnTo>
                    <a:pt x="967217" y="490000"/>
                  </a:lnTo>
                  <a:cubicBezTo>
                    <a:pt x="967217" y="490000"/>
                    <a:pt x="967217" y="485481"/>
                    <a:pt x="971737" y="485481"/>
                  </a:cubicBezTo>
                  <a:cubicBezTo>
                    <a:pt x="971737" y="485481"/>
                    <a:pt x="976256" y="485481"/>
                    <a:pt x="976256" y="490000"/>
                  </a:cubicBezTo>
                  <a:lnTo>
                    <a:pt x="971737" y="539717"/>
                  </a:lnTo>
                  <a:cubicBezTo>
                    <a:pt x="976256" y="539717"/>
                    <a:pt x="976256" y="539717"/>
                    <a:pt x="971737" y="539717"/>
                  </a:cubicBezTo>
                  <a:close/>
                  <a:moveTo>
                    <a:pt x="63276" y="503559"/>
                  </a:moveTo>
                  <a:cubicBezTo>
                    <a:pt x="58756" y="503559"/>
                    <a:pt x="58756" y="503559"/>
                    <a:pt x="63276" y="503559"/>
                  </a:cubicBezTo>
                  <a:cubicBezTo>
                    <a:pt x="58756" y="503559"/>
                    <a:pt x="58756" y="499040"/>
                    <a:pt x="58756" y="499040"/>
                  </a:cubicBezTo>
                  <a:cubicBezTo>
                    <a:pt x="67796" y="485481"/>
                    <a:pt x="76835" y="471922"/>
                    <a:pt x="90394" y="462882"/>
                  </a:cubicBezTo>
                  <a:cubicBezTo>
                    <a:pt x="90394" y="462882"/>
                    <a:pt x="94914" y="462882"/>
                    <a:pt x="94914" y="462882"/>
                  </a:cubicBezTo>
                  <a:cubicBezTo>
                    <a:pt x="94914" y="462882"/>
                    <a:pt x="94914" y="467402"/>
                    <a:pt x="94914" y="467402"/>
                  </a:cubicBezTo>
                  <a:cubicBezTo>
                    <a:pt x="85874" y="476441"/>
                    <a:pt x="72315" y="490000"/>
                    <a:pt x="63276" y="503559"/>
                  </a:cubicBezTo>
                  <a:cubicBezTo>
                    <a:pt x="63276" y="503559"/>
                    <a:pt x="63276" y="503559"/>
                    <a:pt x="63276" y="503559"/>
                  </a:cubicBezTo>
                  <a:close/>
                  <a:moveTo>
                    <a:pt x="971737" y="449323"/>
                  </a:moveTo>
                  <a:cubicBezTo>
                    <a:pt x="971737" y="449323"/>
                    <a:pt x="967217" y="444803"/>
                    <a:pt x="971737" y="449323"/>
                  </a:cubicBezTo>
                  <a:lnTo>
                    <a:pt x="967217" y="399606"/>
                  </a:lnTo>
                  <a:cubicBezTo>
                    <a:pt x="967217" y="399606"/>
                    <a:pt x="967217" y="395087"/>
                    <a:pt x="971737" y="395087"/>
                  </a:cubicBezTo>
                  <a:cubicBezTo>
                    <a:pt x="971737" y="395087"/>
                    <a:pt x="976256" y="395087"/>
                    <a:pt x="976256" y="399606"/>
                  </a:cubicBezTo>
                  <a:lnTo>
                    <a:pt x="971737" y="449323"/>
                  </a:lnTo>
                  <a:cubicBezTo>
                    <a:pt x="976256" y="444803"/>
                    <a:pt x="976256" y="449323"/>
                    <a:pt x="971737" y="449323"/>
                  </a:cubicBezTo>
                  <a:close/>
                  <a:moveTo>
                    <a:pt x="126552" y="435764"/>
                  </a:moveTo>
                  <a:cubicBezTo>
                    <a:pt x="126552" y="435764"/>
                    <a:pt x="122032" y="435764"/>
                    <a:pt x="126552" y="435764"/>
                  </a:cubicBezTo>
                  <a:cubicBezTo>
                    <a:pt x="122032" y="431244"/>
                    <a:pt x="122032" y="431244"/>
                    <a:pt x="122032" y="426724"/>
                  </a:cubicBezTo>
                  <a:cubicBezTo>
                    <a:pt x="126552" y="422205"/>
                    <a:pt x="131072" y="417685"/>
                    <a:pt x="140111" y="417685"/>
                  </a:cubicBezTo>
                  <a:lnTo>
                    <a:pt x="162709" y="404126"/>
                  </a:lnTo>
                  <a:cubicBezTo>
                    <a:pt x="162709" y="404126"/>
                    <a:pt x="167229" y="404126"/>
                    <a:pt x="167229" y="404126"/>
                  </a:cubicBezTo>
                  <a:cubicBezTo>
                    <a:pt x="167229" y="404126"/>
                    <a:pt x="167229" y="408646"/>
                    <a:pt x="167229" y="408646"/>
                  </a:cubicBezTo>
                  <a:lnTo>
                    <a:pt x="144631" y="422205"/>
                  </a:lnTo>
                  <a:cubicBezTo>
                    <a:pt x="140111" y="431244"/>
                    <a:pt x="135591" y="431244"/>
                    <a:pt x="126552" y="435764"/>
                  </a:cubicBezTo>
                  <a:cubicBezTo>
                    <a:pt x="126552" y="435764"/>
                    <a:pt x="126552" y="435764"/>
                    <a:pt x="126552" y="435764"/>
                  </a:cubicBezTo>
                  <a:close/>
                  <a:moveTo>
                    <a:pt x="207906" y="390567"/>
                  </a:moveTo>
                  <a:cubicBezTo>
                    <a:pt x="207906" y="390567"/>
                    <a:pt x="203387" y="390567"/>
                    <a:pt x="207906" y="390567"/>
                  </a:cubicBezTo>
                  <a:cubicBezTo>
                    <a:pt x="203387" y="386047"/>
                    <a:pt x="203387" y="386047"/>
                    <a:pt x="207906" y="381527"/>
                  </a:cubicBezTo>
                  <a:lnTo>
                    <a:pt x="248584" y="358929"/>
                  </a:lnTo>
                  <a:cubicBezTo>
                    <a:pt x="248584" y="358929"/>
                    <a:pt x="253103" y="358929"/>
                    <a:pt x="253103" y="358929"/>
                  </a:cubicBezTo>
                  <a:cubicBezTo>
                    <a:pt x="253103" y="358929"/>
                    <a:pt x="253103" y="363449"/>
                    <a:pt x="253103" y="363449"/>
                  </a:cubicBezTo>
                  <a:lnTo>
                    <a:pt x="207906" y="390567"/>
                  </a:lnTo>
                  <a:cubicBezTo>
                    <a:pt x="207906" y="390567"/>
                    <a:pt x="207906" y="390567"/>
                    <a:pt x="207906" y="390567"/>
                  </a:cubicBezTo>
                  <a:close/>
                  <a:moveTo>
                    <a:pt x="971737" y="354409"/>
                  </a:moveTo>
                  <a:cubicBezTo>
                    <a:pt x="971737" y="354409"/>
                    <a:pt x="967217" y="349889"/>
                    <a:pt x="971737" y="354409"/>
                  </a:cubicBezTo>
                  <a:lnTo>
                    <a:pt x="967217" y="304692"/>
                  </a:lnTo>
                  <a:cubicBezTo>
                    <a:pt x="967217" y="304692"/>
                    <a:pt x="967217" y="300173"/>
                    <a:pt x="971737" y="300173"/>
                  </a:cubicBezTo>
                  <a:cubicBezTo>
                    <a:pt x="971737" y="300173"/>
                    <a:pt x="976256" y="300173"/>
                    <a:pt x="976256" y="304692"/>
                  </a:cubicBezTo>
                  <a:lnTo>
                    <a:pt x="971737" y="354409"/>
                  </a:lnTo>
                  <a:cubicBezTo>
                    <a:pt x="976256" y="349889"/>
                    <a:pt x="976256" y="354409"/>
                    <a:pt x="971737" y="354409"/>
                  </a:cubicBezTo>
                  <a:close/>
                  <a:moveTo>
                    <a:pt x="289261" y="340850"/>
                  </a:moveTo>
                  <a:cubicBezTo>
                    <a:pt x="289261" y="340850"/>
                    <a:pt x="284741" y="340850"/>
                    <a:pt x="289261" y="340850"/>
                  </a:cubicBezTo>
                  <a:cubicBezTo>
                    <a:pt x="284741" y="336330"/>
                    <a:pt x="284741" y="336330"/>
                    <a:pt x="289261" y="331811"/>
                  </a:cubicBezTo>
                  <a:lnTo>
                    <a:pt x="329939" y="309212"/>
                  </a:lnTo>
                  <a:cubicBezTo>
                    <a:pt x="329939" y="309212"/>
                    <a:pt x="334458" y="309212"/>
                    <a:pt x="334458" y="309212"/>
                  </a:cubicBezTo>
                  <a:cubicBezTo>
                    <a:pt x="334458" y="309212"/>
                    <a:pt x="334458" y="313732"/>
                    <a:pt x="334458" y="313732"/>
                  </a:cubicBezTo>
                  <a:lnTo>
                    <a:pt x="289261" y="340850"/>
                  </a:lnTo>
                  <a:cubicBezTo>
                    <a:pt x="289261" y="340850"/>
                    <a:pt x="289261" y="340850"/>
                    <a:pt x="289261" y="340850"/>
                  </a:cubicBezTo>
                  <a:close/>
                  <a:moveTo>
                    <a:pt x="370616" y="295653"/>
                  </a:moveTo>
                  <a:cubicBezTo>
                    <a:pt x="370616" y="295653"/>
                    <a:pt x="366096" y="295653"/>
                    <a:pt x="370616" y="295653"/>
                  </a:cubicBezTo>
                  <a:cubicBezTo>
                    <a:pt x="366096" y="291133"/>
                    <a:pt x="366096" y="291133"/>
                    <a:pt x="370616" y="286614"/>
                  </a:cubicBezTo>
                  <a:lnTo>
                    <a:pt x="411293" y="264015"/>
                  </a:lnTo>
                  <a:cubicBezTo>
                    <a:pt x="411293" y="264015"/>
                    <a:pt x="415813" y="264015"/>
                    <a:pt x="415813" y="264015"/>
                  </a:cubicBezTo>
                  <a:cubicBezTo>
                    <a:pt x="415813" y="264015"/>
                    <a:pt x="415813" y="268535"/>
                    <a:pt x="415813" y="268535"/>
                  </a:cubicBezTo>
                  <a:lnTo>
                    <a:pt x="370616" y="295653"/>
                  </a:lnTo>
                  <a:cubicBezTo>
                    <a:pt x="370616" y="295653"/>
                    <a:pt x="370616" y="295653"/>
                    <a:pt x="370616" y="295653"/>
                  </a:cubicBezTo>
                  <a:close/>
                  <a:moveTo>
                    <a:pt x="971737" y="259495"/>
                  </a:moveTo>
                  <a:cubicBezTo>
                    <a:pt x="971737" y="259495"/>
                    <a:pt x="967217" y="259495"/>
                    <a:pt x="971737" y="259495"/>
                  </a:cubicBezTo>
                  <a:lnTo>
                    <a:pt x="967217" y="209778"/>
                  </a:lnTo>
                  <a:cubicBezTo>
                    <a:pt x="967217" y="209778"/>
                    <a:pt x="967217" y="205259"/>
                    <a:pt x="971737" y="205259"/>
                  </a:cubicBezTo>
                  <a:cubicBezTo>
                    <a:pt x="971737" y="205259"/>
                    <a:pt x="976256" y="205259"/>
                    <a:pt x="976256" y="209778"/>
                  </a:cubicBezTo>
                  <a:lnTo>
                    <a:pt x="971737" y="259495"/>
                  </a:lnTo>
                  <a:cubicBezTo>
                    <a:pt x="976256" y="259495"/>
                    <a:pt x="976256" y="259495"/>
                    <a:pt x="971737" y="259495"/>
                  </a:cubicBezTo>
                  <a:close/>
                  <a:moveTo>
                    <a:pt x="451971" y="250456"/>
                  </a:moveTo>
                  <a:cubicBezTo>
                    <a:pt x="451971" y="250456"/>
                    <a:pt x="447451" y="245936"/>
                    <a:pt x="451971" y="250456"/>
                  </a:cubicBezTo>
                  <a:cubicBezTo>
                    <a:pt x="447451" y="245936"/>
                    <a:pt x="447451" y="245936"/>
                    <a:pt x="451971" y="241416"/>
                  </a:cubicBezTo>
                  <a:lnTo>
                    <a:pt x="492648" y="218818"/>
                  </a:lnTo>
                  <a:cubicBezTo>
                    <a:pt x="492648" y="218818"/>
                    <a:pt x="497168" y="218818"/>
                    <a:pt x="497168" y="218818"/>
                  </a:cubicBezTo>
                  <a:cubicBezTo>
                    <a:pt x="497168" y="218818"/>
                    <a:pt x="497168" y="223338"/>
                    <a:pt x="497168" y="223338"/>
                  </a:cubicBezTo>
                  <a:lnTo>
                    <a:pt x="451971" y="250456"/>
                  </a:lnTo>
                  <a:cubicBezTo>
                    <a:pt x="451971" y="250456"/>
                    <a:pt x="451971" y="250456"/>
                    <a:pt x="451971" y="250456"/>
                  </a:cubicBezTo>
                  <a:close/>
                  <a:moveTo>
                    <a:pt x="533325" y="200739"/>
                  </a:moveTo>
                  <a:cubicBezTo>
                    <a:pt x="533325" y="200739"/>
                    <a:pt x="528806" y="200739"/>
                    <a:pt x="533325" y="200739"/>
                  </a:cubicBezTo>
                  <a:cubicBezTo>
                    <a:pt x="528806" y="196219"/>
                    <a:pt x="528806" y="196219"/>
                    <a:pt x="533325" y="191700"/>
                  </a:cubicBezTo>
                  <a:lnTo>
                    <a:pt x="574003" y="169101"/>
                  </a:lnTo>
                  <a:cubicBezTo>
                    <a:pt x="574003" y="169101"/>
                    <a:pt x="578522" y="169101"/>
                    <a:pt x="578522" y="169101"/>
                  </a:cubicBezTo>
                  <a:cubicBezTo>
                    <a:pt x="578522" y="169101"/>
                    <a:pt x="578522" y="173621"/>
                    <a:pt x="578522" y="173621"/>
                  </a:cubicBezTo>
                  <a:lnTo>
                    <a:pt x="533325" y="200739"/>
                  </a:lnTo>
                  <a:cubicBezTo>
                    <a:pt x="533325" y="200739"/>
                    <a:pt x="533325" y="200739"/>
                    <a:pt x="533325" y="200739"/>
                  </a:cubicBezTo>
                  <a:close/>
                  <a:moveTo>
                    <a:pt x="971737" y="164581"/>
                  </a:moveTo>
                  <a:cubicBezTo>
                    <a:pt x="971737" y="164581"/>
                    <a:pt x="967217" y="164581"/>
                    <a:pt x="971737" y="164581"/>
                  </a:cubicBezTo>
                  <a:lnTo>
                    <a:pt x="967217" y="114865"/>
                  </a:lnTo>
                  <a:cubicBezTo>
                    <a:pt x="967217" y="114865"/>
                    <a:pt x="967217" y="110345"/>
                    <a:pt x="971737" y="110345"/>
                  </a:cubicBezTo>
                  <a:cubicBezTo>
                    <a:pt x="971737" y="110345"/>
                    <a:pt x="976256" y="110345"/>
                    <a:pt x="976256" y="114865"/>
                  </a:cubicBezTo>
                  <a:lnTo>
                    <a:pt x="971737" y="164581"/>
                  </a:lnTo>
                  <a:cubicBezTo>
                    <a:pt x="976256" y="164581"/>
                    <a:pt x="976256" y="164581"/>
                    <a:pt x="971737" y="164581"/>
                  </a:cubicBezTo>
                  <a:close/>
                  <a:moveTo>
                    <a:pt x="614680" y="155542"/>
                  </a:moveTo>
                  <a:cubicBezTo>
                    <a:pt x="614680" y="155542"/>
                    <a:pt x="614680" y="155542"/>
                    <a:pt x="614680" y="155542"/>
                  </a:cubicBezTo>
                  <a:cubicBezTo>
                    <a:pt x="610160" y="151022"/>
                    <a:pt x="610160" y="151022"/>
                    <a:pt x="614680" y="146503"/>
                  </a:cubicBezTo>
                  <a:lnTo>
                    <a:pt x="655357" y="123904"/>
                  </a:lnTo>
                  <a:cubicBezTo>
                    <a:pt x="655357" y="123904"/>
                    <a:pt x="659877" y="123904"/>
                    <a:pt x="659877" y="123904"/>
                  </a:cubicBezTo>
                  <a:cubicBezTo>
                    <a:pt x="659877" y="123904"/>
                    <a:pt x="659877" y="128424"/>
                    <a:pt x="659877" y="128424"/>
                  </a:cubicBezTo>
                  <a:lnTo>
                    <a:pt x="614680" y="155542"/>
                  </a:lnTo>
                  <a:cubicBezTo>
                    <a:pt x="614680" y="155542"/>
                    <a:pt x="614680" y="155542"/>
                    <a:pt x="614680" y="155542"/>
                  </a:cubicBezTo>
                  <a:close/>
                  <a:moveTo>
                    <a:pt x="696035" y="105825"/>
                  </a:moveTo>
                  <a:cubicBezTo>
                    <a:pt x="696035" y="105825"/>
                    <a:pt x="696035" y="105825"/>
                    <a:pt x="696035" y="105825"/>
                  </a:cubicBezTo>
                  <a:cubicBezTo>
                    <a:pt x="691515" y="101306"/>
                    <a:pt x="691515" y="101306"/>
                    <a:pt x="696035" y="96786"/>
                  </a:cubicBezTo>
                  <a:lnTo>
                    <a:pt x="736712" y="74187"/>
                  </a:lnTo>
                  <a:cubicBezTo>
                    <a:pt x="736712" y="74187"/>
                    <a:pt x="741232" y="74187"/>
                    <a:pt x="741232" y="74187"/>
                  </a:cubicBezTo>
                  <a:cubicBezTo>
                    <a:pt x="741232" y="74187"/>
                    <a:pt x="741232" y="78707"/>
                    <a:pt x="741232" y="78707"/>
                  </a:cubicBezTo>
                  <a:lnTo>
                    <a:pt x="696035" y="105825"/>
                  </a:lnTo>
                  <a:cubicBezTo>
                    <a:pt x="696035" y="105825"/>
                    <a:pt x="696035" y="105825"/>
                    <a:pt x="696035" y="105825"/>
                  </a:cubicBezTo>
                  <a:close/>
                  <a:moveTo>
                    <a:pt x="967217" y="69668"/>
                  </a:moveTo>
                  <a:cubicBezTo>
                    <a:pt x="967217" y="69668"/>
                    <a:pt x="967217" y="69668"/>
                    <a:pt x="967217" y="69668"/>
                  </a:cubicBezTo>
                  <a:cubicBezTo>
                    <a:pt x="958178" y="51589"/>
                    <a:pt x="953658" y="38030"/>
                    <a:pt x="944619" y="28990"/>
                  </a:cubicBezTo>
                  <a:cubicBezTo>
                    <a:pt x="944619" y="28990"/>
                    <a:pt x="944619" y="24471"/>
                    <a:pt x="944619" y="24471"/>
                  </a:cubicBezTo>
                  <a:cubicBezTo>
                    <a:pt x="944619" y="24471"/>
                    <a:pt x="949138" y="24471"/>
                    <a:pt x="949138" y="24471"/>
                  </a:cubicBezTo>
                  <a:cubicBezTo>
                    <a:pt x="958178" y="33510"/>
                    <a:pt x="967217" y="51589"/>
                    <a:pt x="971737" y="69668"/>
                  </a:cubicBezTo>
                  <a:cubicBezTo>
                    <a:pt x="971737" y="69668"/>
                    <a:pt x="971737" y="69668"/>
                    <a:pt x="967217" y="69668"/>
                  </a:cubicBezTo>
                  <a:cubicBezTo>
                    <a:pt x="971737" y="69668"/>
                    <a:pt x="967217" y="69668"/>
                    <a:pt x="967217" y="69668"/>
                  </a:cubicBezTo>
                  <a:close/>
                  <a:moveTo>
                    <a:pt x="777389" y="60628"/>
                  </a:moveTo>
                  <a:cubicBezTo>
                    <a:pt x="777389" y="60628"/>
                    <a:pt x="777389" y="60628"/>
                    <a:pt x="777389" y="60628"/>
                  </a:cubicBezTo>
                  <a:cubicBezTo>
                    <a:pt x="772870" y="56109"/>
                    <a:pt x="772870" y="56109"/>
                    <a:pt x="777389" y="51589"/>
                  </a:cubicBezTo>
                  <a:lnTo>
                    <a:pt x="818067" y="28990"/>
                  </a:lnTo>
                  <a:cubicBezTo>
                    <a:pt x="818067" y="28990"/>
                    <a:pt x="822587" y="28990"/>
                    <a:pt x="822587" y="28990"/>
                  </a:cubicBezTo>
                  <a:cubicBezTo>
                    <a:pt x="822587" y="28990"/>
                    <a:pt x="822587" y="33510"/>
                    <a:pt x="822587" y="33510"/>
                  </a:cubicBezTo>
                  <a:lnTo>
                    <a:pt x="777389" y="60628"/>
                  </a:lnTo>
                  <a:cubicBezTo>
                    <a:pt x="777389" y="60628"/>
                    <a:pt x="777389" y="60628"/>
                    <a:pt x="777389" y="60628"/>
                  </a:cubicBezTo>
                  <a:close/>
                  <a:moveTo>
                    <a:pt x="858744" y="15431"/>
                  </a:moveTo>
                  <a:cubicBezTo>
                    <a:pt x="858744" y="15431"/>
                    <a:pt x="858744" y="15431"/>
                    <a:pt x="858744" y="15431"/>
                  </a:cubicBezTo>
                  <a:cubicBezTo>
                    <a:pt x="854225" y="10912"/>
                    <a:pt x="854225" y="6392"/>
                    <a:pt x="858744" y="6392"/>
                  </a:cubicBezTo>
                  <a:cubicBezTo>
                    <a:pt x="876823" y="1872"/>
                    <a:pt x="890382" y="-2648"/>
                    <a:pt x="908461" y="1872"/>
                  </a:cubicBezTo>
                  <a:cubicBezTo>
                    <a:pt x="908461" y="1872"/>
                    <a:pt x="912981" y="1872"/>
                    <a:pt x="912981" y="6392"/>
                  </a:cubicBezTo>
                  <a:cubicBezTo>
                    <a:pt x="912981" y="6392"/>
                    <a:pt x="912981" y="10912"/>
                    <a:pt x="908461" y="10912"/>
                  </a:cubicBezTo>
                  <a:cubicBezTo>
                    <a:pt x="894902" y="6392"/>
                    <a:pt x="876823" y="10912"/>
                    <a:pt x="858744" y="15431"/>
                  </a:cubicBezTo>
                  <a:cubicBezTo>
                    <a:pt x="863264" y="15431"/>
                    <a:pt x="863264" y="15431"/>
                    <a:pt x="858744" y="15431"/>
                  </a:cubicBezTo>
                  <a:close/>
                </a:path>
              </a:pathLst>
            </a:custGeom>
            <a:solidFill>
              <a:srgbClr val="185BCC"/>
            </a:solidFill>
            <a:ln w="45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E481F69-5CF4-8D3C-B441-0C7E6B9FCD16}"/>
                </a:ext>
              </a:extLst>
            </p:cNvPr>
            <p:cNvSpPr/>
            <p:nvPr/>
          </p:nvSpPr>
          <p:spPr>
            <a:xfrm>
              <a:off x="6938458" y="4156619"/>
              <a:ext cx="1220320" cy="1466192"/>
            </a:xfrm>
            <a:custGeom>
              <a:avLst/>
              <a:gdLst>
                <a:gd name="connsiteX0" fmla="*/ 103953 w 1220320"/>
                <a:gd name="connsiteY0" fmla="*/ 1466192 h 1466192"/>
                <a:gd name="connsiteX1" fmla="*/ 54236 w 1220320"/>
                <a:gd name="connsiteY1" fmla="*/ 1452633 h 1466192"/>
                <a:gd name="connsiteX2" fmla="*/ 0 w 1220320"/>
                <a:gd name="connsiteY2" fmla="*/ 1330601 h 1466192"/>
                <a:gd name="connsiteX3" fmla="*/ 0 w 1220320"/>
                <a:gd name="connsiteY3" fmla="*/ 833434 h 1466192"/>
                <a:gd name="connsiteX4" fmla="*/ 185308 w 1220320"/>
                <a:gd name="connsiteY4" fmla="*/ 512535 h 1466192"/>
                <a:gd name="connsiteX5" fmla="*/ 1035013 w 1220320"/>
                <a:gd name="connsiteY5" fmla="*/ 24407 h 1466192"/>
                <a:gd name="connsiteX6" fmla="*/ 1166084 w 1220320"/>
                <a:gd name="connsiteY6" fmla="*/ 10847 h 1466192"/>
                <a:gd name="connsiteX7" fmla="*/ 1220321 w 1220320"/>
                <a:gd name="connsiteY7" fmla="*/ 132879 h 1466192"/>
                <a:gd name="connsiteX8" fmla="*/ 1220321 w 1220320"/>
                <a:gd name="connsiteY8" fmla="*/ 630047 h 1466192"/>
                <a:gd name="connsiteX9" fmla="*/ 1035013 w 1220320"/>
                <a:gd name="connsiteY9" fmla="*/ 950946 h 1466192"/>
                <a:gd name="connsiteX10" fmla="*/ 1035013 w 1220320"/>
                <a:gd name="connsiteY10" fmla="*/ 946426 h 1466192"/>
                <a:gd name="connsiteX11" fmla="*/ 1035013 w 1220320"/>
                <a:gd name="connsiteY11" fmla="*/ 950946 h 1466192"/>
                <a:gd name="connsiteX12" fmla="*/ 185308 w 1220320"/>
                <a:gd name="connsiteY12" fmla="*/ 1439074 h 1466192"/>
                <a:gd name="connsiteX13" fmla="*/ 103953 w 1220320"/>
                <a:gd name="connsiteY13" fmla="*/ 1466192 h 1466192"/>
                <a:gd name="connsiteX14" fmla="*/ 1116367 w 1220320"/>
                <a:gd name="connsiteY14" fmla="*/ 10847 h 1466192"/>
                <a:gd name="connsiteX15" fmla="*/ 1035013 w 1220320"/>
                <a:gd name="connsiteY15" fmla="*/ 33446 h 1466192"/>
                <a:gd name="connsiteX16" fmla="*/ 189828 w 1220320"/>
                <a:gd name="connsiteY16" fmla="*/ 521574 h 1466192"/>
                <a:gd name="connsiteX17" fmla="*/ 9039 w 1220320"/>
                <a:gd name="connsiteY17" fmla="*/ 833434 h 1466192"/>
                <a:gd name="connsiteX18" fmla="*/ 9039 w 1220320"/>
                <a:gd name="connsiteY18" fmla="*/ 1330601 h 1466192"/>
                <a:gd name="connsiteX19" fmla="*/ 58756 w 1220320"/>
                <a:gd name="connsiteY19" fmla="*/ 1443594 h 1466192"/>
                <a:gd name="connsiteX20" fmla="*/ 185308 w 1220320"/>
                <a:gd name="connsiteY20" fmla="*/ 1430035 h 1466192"/>
                <a:gd name="connsiteX21" fmla="*/ 1035013 w 1220320"/>
                <a:gd name="connsiteY21" fmla="*/ 941907 h 1466192"/>
                <a:gd name="connsiteX22" fmla="*/ 1215801 w 1220320"/>
                <a:gd name="connsiteY22" fmla="*/ 630047 h 1466192"/>
                <a:gd name="connsiteX23" fmla="*/ 1215801 w 1220320"/>
                <a:gd name="connsiteY23" fmla="*/ 132879 h 1466192"/>
                <a:gd name="connsiteX24" fmla="*/ 1166084 w 1220320"/>
                <a:gd name="connsiteY24" fmla="*/ 19887 h 1466192"/>
                <a:gd name="connsiteX25" fmla="*/ 1116367 w 1220320"/>
                <a:gd name="connsiteY25" fmla="*/ 10847 h 146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0320" h="1466192">
                  <a:moveTo>
                    <a:pt x="103953" y="1466192"/>
                  </a:moveTo>
                  <a:cubicBezTo>
                    <a:pt x="85874" y="1466192"/>
                    <a:pt x="67796" y="1461673"/>
                    <a:pt x="54236" y="1452633"/>
                  </a:cubicBezTo>
                  <a:cubicBezTo>
                    <a:pt x="18079" y="1430035"/>
                    <a:pt x="0" y="1389358"/>
                    <a:pt x="0" y="1330601"/>
                  </a:cubicBezTo>
                  <a:lnTo>
                    <a:pt x="0" y="833434"/>
                  </a:lnTo>
                  <a:cubicBezTo>
                    <a:pt x="0" y="715921"/>
                    <a:pt x="81355" y="571291"/>
                    <a:pt x="185308" y="512535"/>
                  </a:cubicBezTo>
                  <a:lnTo>
                    <a:pt x="1035013" y="24407"/>
                  </a:lnTo>
                  <a:cubicBezTo>
                    <a:pt x="1084729" y="-2712"/>
                    <a:pt x="1129927" y="-7232"/>
                    <a:pt x="1166084" y="10847"/>
                  </a:cubicBezTo>
                  <a:cubicBezTo>
                    <a:pt x="1202242" y="33446"/>
                    <a:pt x="1220321" y="74123"/>
                    <a:pt x="1220321" y="132879"/>
                  </a:cubicBezTo>
                  <a:lnTo>
                    <a:pt x="1220321" y="630047"/>
                  </a:lnTo>
                  <a:cubicBezTo>
                    <a:pt x="1220321" y="747559"/>
                    <a:pt x="1138966" y="892190"/>
                    <a:pt x="1035013" y="950946"/>
                  </a:cubicBezTo>
                  <a:lnTo>
                    <a:pt x="1035013" y="946426"/>
                  </a:lnTo>
                  <a:lnTo>
                    <a:pt x="1035013" y="950946"/>
                  </a:lnTo>
                  <a:lnTo>
                    <a:pt x="185308" y="1439074"/>
                  </a:lnTo>
                  <a:cubicBezTo>
                    <a:pt x="158190" y="1457153"/>
                    <a:pt x="131071" y="1466192"/>
                    <a:pt x="103953" y="1466192"/>
                  </a:cubicBezTo>
                  <a:close/>
                  <a:moveTo>
                    <a:pt x="1116367" y="10847"/>
                  </a:moveTo>
                  <a:cubicBezTo>
                    <a:pt x="1093769" y="10847"/>
                    <a:pt x="1066651" y="19887"/>
                    <a:pt x="1035013" y="33446"/>
                  </a:cubicBezTo>
                  <a:lnTo>
                    <a:pt x="189828" y="521574"/>
                  </a:lnTo>
                  <a:cubicBezTo>
                    <a:pt x="90394" y="580330"/>
                    <a:pt x="9039" y="720441"/>
                    <a:pt x="9039" y="833434"/>
                  </a:cubicBezTo>
                  <a:lnTo>
                    <a:pt x="9039" y="1330601"/>
                  </a:lnTo>
                  <a:cubicBezTo>
                    <a:pt x="9039" y="1384838"/>
                    <a:pt x="27118" y="1425515"/>
                    <a:pt x="58756" y="1443594"/>
                  </a:cubicBezTo>
                  <a:cubicBezTo>
                    <a:pt x="90394" y="1461673"/>
                    <a:pt x="135591" y="1457153"/>
                    <a:pt x="185308" y="1430035"/>
                  </a:cubicBezTo>
                  <a:lnTo>
                    <a:pt x="1035013" y="941907"/>
                  </a:lnTo>
                  <a:cubicBezTo>
                    <a:pt x="1134446" y="883151"/>
                    <a:pt x="1215801" y="743040"/>
                    <a:pt x="1215801" y="630047"/>
                  </a:cubicBezTo>
                  <a:lnTo>
                    <a:pt x="1215801" y="132879"/>
                  </a:lnTo>
                  <a:cubicBezTo>
                    <a:pt x="1215801" y="78643"/>
                    <a:pt x="1197722" y="37966"/>
                    <a:pt x="1166084" y="19887"/>
                  </a:cubicBezTo>
                  <a:cubicBezTo>
                    <a:pt x="1148005" y="10847"/>
                    <a:pt x="1134446" y="10847"/>
                    <a:pt x="1116367" y="10847"/>
                  </a:cubicBezTo>
                  <a:close/>
                </a:path>
              </a:pathLst>
            </a:custGeom>
            <a:solidFill>
              <a:srgbClr val="185BCC"/>
            </a:solidFill>
            <a:ln w="45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7CD164C-AE26-E859-43A4-395C4B48D40F}"/>
                </a:ext>
              </a:extLst>
            </p:cNvPr>
            <p:cNvSpPr/>
            <p:nvPr/>
          </p:nvSpPr>
          <p:spPr>
            <a:xfrm>
              <a:off x="5071819" y="3247851"/>
              <a:ext cx="971736" cy="1561414"/>
            </a:xfrm>
            <a:custGeom>
              <a:avLst/>
              <a:gdLst>
                <a:gd name="connsiteX0" fmla="*/ 76835 w 971736"/>
                <a:gd name="connsiteY0" fmla="*/ 1561414 h 1561414"/>
                <a:gd name="connsiteX1" fmla="*/ 40677 w 971736"/>
                <a:gd name="connsiteY1" fmla="*/ 1552375 h 1561414"/>
                <a:gd name="connsiteX2" fmla="*/ 0 w 971736"/>
                <a:gd name="connsiteY2" fmla="*/ 1461981 h 1561414"/>
                <a:gd name="connsiteX3" fmla="*/ 0 w 971736"/>
                <a:gd name="connsiteY3" fmla="*/ 661993 h 1561414"/>
                <a:gd name="connsiteX4" fmla="*/ 140111 w 971736"/>
                <a:gd name="connsiteY4" fmla="*/ 422449 h 1561414"/>
                <a:gd name="connsiteX5" fmla="*/ 831626 w 971736"/>
                <a:gd name="connsiteY5" fmla="*/ 20195 h 1561414"/>
                <a:gd name="connsiteX6" fmla="*/ 931059 w 971736"/>
                <a:gd name="connsiteY6" fmla="*/ 11156 h 1561414"/>
                <a:gd name="connsiteX7" fmla="*/ 971737 w 971736"/>
                <a:gd name="connsiteY7" fmla="*/ 101550 h 1561414"/>
                <a:gd name="connsiteX8" fmla="*/ 971737 w 971736"/>
                <a:gd name="connsiteY8" fmla="*/ 901537 h 1561414"/>
                <a:gd name="connsiteX9" fmla="*/ 831626 w 971736"/>
                <a:gd name="connsiteY9" fmla="*/ 1141082 h 1561414"/>
                <a:gd name="connsiteX10" fmla="*/ 831626 w 971736"/>
                <a:gd name="connsiteY10" fmla="*/ 1136562 h 1561414"/>
                <a:gd name="connsiteX11" fmla="*/ 831626 w 971736"/>
                <a:gd name="connsiteY11" fmla="*/ 1141082 h 1561414"/>
                <a:gd name="connsiteX12" fmla="*/ 140111 w 971736"/>
                <a:gd name="connsiteY12" fmla="*/ 1538816 h 1561414"/>
                <a:gd name="connsiteX13" fmla="*/ 76835 w 971736"/>
                <a:gd name="connsiteY13" fmla="*/ 1561414 h 1561414"/>
                <a:gd name="connsiteX14" fmla="*/ 890382 w 971736"/>
                <a:gd name="connsiteY14" fmla="*/ 6636 h 1561414"/>
                <a:gd name="connsiteX15" fmla="*/ 831626 w 971736"/>
                <a:gd name="connsiteY15" fmla="*/ 24715 h 1561414"/>
                <a:gd name="connsiteX16" fmla="*/ 140111 w 971736"/>
                <a:gd name="connsiteY16" fmla="*/ 422449 h 1561414"/>
                <a:gd name="connsiteX17" fmla="*/ 4520 w 971736"/>
                <a:gd name="connsiteY17" fmla="*/ 657473 h 1561414"/>
                <a:gd name="connsiteX18" fmla="*/ 4520 w 971736"/>
                <a:gd name="connsiteY18" fmla="*/ 1457461 h 1561414"/>
                <a:gd name="connsiteX19" fmla="*/ 40677 w 971736"/>
                <a:gd name="connsiteY19" fmla="*/ 1543336 h 1561414"/>
                <a:gd name="connsiteX20" fmla="*/ 135591 w 971736"/>
                <a:gd name="connsiteY20" fmla="*/ 1534296 h 1561414"/>
                <a:gd name="connsiteX21" fmla="*/ 827106 w 971736"/>
                <a:gd name="connsiteY21" fmla="*/ 1132042 h 1561414"/>
                <a:gd name="connsiteX22" fmla="*/ 962697 w 971736"/>
                <a:gd name="connsiteY22" fmla="*/ 897018 h 1561414"/>
                <a:gd name="connsiteX23" fmla="*/ 962697 w 971736"/>
                <a:gd name="connsiteY23" fmla="*/ 97030 h 1561414"/>
                <a:gd name="connsiteX24" fmla="*/ 926540 w 971736"/>
                <a:gd name="connsiteY24" fmla="*/ 11156 h 1561414"/>
                <a:gd name="connsiteX25" fmla="*/ 890382 w 971736"/>
                <a:gd name="connsiteY25" fmla="*/ 6636 h 156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71736" h="1561414">
                  <a:moveTo>
                    <a:pt x="76835" y="1561414"/>
                  </a:moveTo>
                  <a:cubicBezTo>
                    <a:pt x="63276" y="1561414"/>
                    <a:pt x="49717" y="1556895"/>
                    <a:pt x="40677" y="1552375"/>
                  </a:cubicBezTo>
                  <a:cubicBezTo>
                    <a:pt x="13559" y="1538816"/>
                    <a:pt x="0" y="1502658"/>
                    <a:pt x="0" y="1461981"/>
                  </a:cubicBezTo>
                  <a:lnTo>
                    <a:pt x="0" y="661993"/>
                  </a:lnTo>
                  <a:cubicBezTo>
                    <a:pt x="0" y="571599"/>
                    <a:pt x="63276" y="467646"/>
                    <a:pt x="140111" y="422449"/>
                  </a:cubicBezTo>
                  <a:lnTo>
                    <a:pt x="831626" y="20195"/>
                  </a:lnTo>
                  <a:cubicBezTo>
                    <a:pt x="867784" y="-2404"/>
                    <a:pt x="903941" y="-6923"/>
                    <a:pt x="931059" y="11156"/>
                  </a:cubicBezTo>
                  <a:cubicBezTo>
                    <a:pt x="958178" y="24715"/>
                    <a:pt x="971737" y="60872"/>
                    <a:pt x="971737" y="101550"/>
                  </a:cubicBezTo>
                  <a:lnTo>
                    <a:pt x="971737" y="901537"/>
                  </a:lnTo>
                  <a:cubicBezTo>
                    <a:pt x="971737" y="991931"/>
                    <a:pt x="908461" y="1095885"/>
                    <a:pt x="831626" y="1141082"/>
                  </a:cubicBezTo>
                  <a:lnTo>
                    <a:pt x="831626" y="1136562"/>
                  </a:lnTo>
                  <a:lnTo>
                    <a:pt x="831626" y="1141082"/>
                  </a:lnTo>
                  <a:lnTo>
                    <a:pt x="140111" y="1538816"/>
                  </a:lnTo>
                  <a:cubicBezTo>
                    <a:pt x="117512" y="1552375"/>
                    <a:pt x="94914" y="1561414"/>
                    <a:pt x="76835" y="1561414"/>
                  </a:cubicBezTo>
                  <a:close/>
                  <a:moveTo>
                    <a:pt x="890382" y="6636"/>
                  </a:moveTo>
                  <a:cubicBezTo>
                    <a:pt x="872303" y="6636"/>
                    <a:pt x="854224" y="11156"/>
                    <a:pt x="831626" y="24715"/>
                  </a:cubicBezTo>
                  <a:lnTo>
                    <a:pt x="140111" y="422449"/>
                  </a:lnTo>
                  <a:cubicBezTo>
                    <a:pt x="67796" y="463126"/>
                    <a:pt x="4520" y="571599"/>
                    <a:pt x="4520" y="657473"/>
                  </a:cubicBezTo>
                  <a:lnTo>
                    <a:pt x="4520" y="1457461"/>
                  </a:lnTo>
                  <a:cubicBezTo>
                    <a:pt x="4520" y="1498139"/>
                    <a:pt x="18079" y="1529777"/>
                    <a:pt x="40677" y="1543336"/>
                  </a:cubicBezTo>
                  <a:cubicBezTo>
                    <a:pt x="63276" y="1556895"/>
                    <a:pt x="99434" y="1552375"/>
                    <a:pt x="135591" y="1534296"/>
                  </a:cubicBezTo>
                  <a:lnTo>
                    <a:pt x="827106" y="1132042"/>
                  </a:lnTo>
                  <a:cubicBezTo>
                    <a:pt x="899422" y="1091365"/>
                    <a:pt x="962697" y="982892"/>
                    <a:pt x="962697" y="897018"/>
                  </a:cubicBezTo>
                  <a:lnTo>
                    <a:pt x="962697" y="97030"/>
                  </a:lnTo>
                  <a:cubicBezTo>
                    <a:pt x="962697" y="56353"/>
                    <a:pt x="949138" y="24715"/>
                    <a:pt x="926540" y="11156"/>
                  </a:cubicBezTo>
                  <a:cubicBezTo>
                    <a:pt x="912981" y="6636"/>
                    <a:pt x="903941" y="6636"/>
                    <a:pt x="890382" y="6636"/>
                  </a:cubicBezTo>
                  <a:close/>
                </a:path>
              </a:pathLst>
            </a:custGeom>
            <a:solidFill>
              <a:srgbClr val="185BCC"/>
            </a:solidFill>
            <a:ln w="45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58" name="Graphic 2">
              <a:extLst>
                <a:ext uri="{FF2B5EF4-FFF2-40B4-BE49-F238E27FC236}">
                  <a16:creationId xmlns:a16="http://schemas.microsoft.com/office/drawing/2014/main" id="{BC929B4A-1B72-6AF3-F2CD-432AA43344DD}"/>
                </a:ext>
              </a:extLst>
            </p:cNvPr>
            <p:cNvGrpSpPr/>
            <p:nvPr/>
          </p:nvGrpSpPr>
          <p:grpSpPr>
            <a:xfrm>
              <a:off x="5193851" y="4429395"/>
              <a:ext cx="1310714" cy="1628801"/>
              <a:chOff x="5193851" y="4429395"/>
              <a:chExt cx="1310714" cy="1628801"/>
            </a:xfrm>
          </p:grpSpPr>
          <p:grpSp>
            <p:nvGrpSpPr>
              <p:cNvPr id="59" name="Graphic 2">
                <a:extLst>
                  <a:ext uri="{FF2B5EF4-FFF2-40B4-BE49-F238E27FC236}">
                    <a16:creationId xmlns:a16="http://schemas.microsoft.com/office/drawing/2014/main" id="{B5E2542E-A85B-3154-5E49-5811CF2E16C0}"/>
                  </a:ext>
                </a:extLst>
              </p:cNvPr>
              <p:cNvGrpSpPr/>
              <p:nvPr/>
            </p:nvGrpSpPr>
            <p:grpSpPr>
              <a:xfrm>
                <a:off x="6301179" y="4429395"/>
                <a:ext cx="162709" cy="54450"/>
                <a:chOff x="6301179" y="4429395"/>
                <a:chExt cx="162709" cy="54450"/>
              </a:xfrm>
            </p:grpSpPr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C73E27C1-2DDD-EC07-5652-6BFAA2B8940D}"/>
                    </a:ext>
                  </a:extLst>
                </p:cNvPr>
                <p:cNvSpPr/>
                <p:nvPr/>
              </p:nvSpPr>
              <p:spPr>
                <a:xfrm>
                  <a:off x="6301179" y="4429395"/>
                  <a:ext cx="162709" cy="54450"/>
                </a:xfrm>
                <a:custGeom>
                  <a:avLst/>
                  <a:gdLst>
                    <a:gd name="connsiteX0" fmla="*/ 99434 w 162709"/>
                    <a:gd name="connsiteY0" fmla="*/ 9254 h 54450"/>
                    <a:gd name="connsiteX1" fmla="*/ 162709 w 162709"/>
                    <a:gd name="connsiteY1" fmla="*/ 45411 h 54450"/>
                    <a:gd name="connsiteX2" fmla="*/ 63276 w 162709"/>
                    <a:gd name="connsiteY2" fmla="*/ 54451 h 54450"/>
                    <a:gd name="connsiteX3" fmla="*/ 0 w 162709"/>
                    <a:gd name="connsiteY3" fmla="*/ 18293 h 54450"/>
                    <a:gd name="connsiteX4" fmla="*/ 99434 w 162709"/>
                    <a:gd name="connsiteY4" fmla="*/ 9254 h 54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2709" h="54450">
                      <a:moveTo>
                        <a:pt x="99434" y="9254"/>
                      </a:moveTo>
                      <a:lnTo>
                        <a:pt x="162709" y="45411"/>
                      </a:lnTo>
                      <a:cubicBezTo>
                        <a:pt x="135591" y="31852"/>
                        <a:pt x="103953" y="31852"/>
                        <a:pt x="63276" y="54451"/>
                      </a:cubicBezTo>
                      <a:lnTo>
                        <a:pt x="0" y="18293"/>
                      </a:lnTo>
                      <a:cubicBezTo>
                        <a:pt x="36158" y="-4306"/>
                        <a:pt x="72315" y="-4306"/>
                        <a:pt x="99434" y="9254"/>
                      </a:cubicBez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4DACAB74-FAA7-079B-F10B-97F768FBA0F6}"/>
                    </a:ext>
                  </a:extLst>
                </p:cNvPr>
                <p:cNvSpPr/>
                <p:nvPr/>
              </p:nvSpPr>
              <p:spPr>
                <a:xfrm>
                  <a:off x="6301179" y="4429395"/>
                  <a:ext cx="162709" cy="54450"/>
                </a:xfrm>
                <a:custGeom>
                  <a:avLst/>
                  <a:gdLst>
                    <a:gd name="connsiteX0" fmla="*/ 63276 w 162709"/>
                    <a:gd name="connsiteY0" fmla="*/ 54451 h 54450"/>
                    <a:gd name="connsiteX1" fmla="*/ 0 w 162709"/>
                    <a:gd name="connsiteY1" fmla="*/ 18293 h 54450"/>
                    <a:gd name="connsiteX2" fmla="*/ 99434 w 162709"/>
                    <a:gd name="connsiteY2" fmla="*/ 9254 h 54450"/>
                    <a:gd name="connsiteX3" fmla="*/ 162709 w 162709"/>
                    <a:gd name="connsiteY3" fmla="*/ 45411 h 54450"/>
                    <a:gd name="connsiteX4" fmla="*/ 63276 w 162709"/>
                    <a:gd name="connsiteY4" fmla="*/ 54451 h 54450"/>
                    <a:gd name="connsiteX5" fmla="*/ 63276 w 162709"/>
                    <a:gd name="connsiteY5" fmla="*/ 54451 h 54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2709" h="54450">
                      <a:moveTo>
                        <a:pt x="63276" y="54451"/>
                      </a:moveTo>
                      <a:lnTo>
                        <a:pt x="0" y="18293"/>
                      </a:lnTo>
                      <a:cubicBezTo>
                        <a:pt x="36158" y="-4306"/>
                        <a:pt x="72315" y="-4306"/>
                        <a:pt x="99434" y="9254"/>
                      </a:cubicBezTo>
                      <a:lnTo>
                        <a:pt x="162709" y="45411"/>
                      </a:lnTo>
                      <a:cubicBezTo>
                        <a:pt x="135591" y="31852"/>
                        <a:pt x="99434" y="31852"/>
                        <a:pt x="63276" y="54451"/>
                      </a:cubicBezTo>
                      <a:lnTo>
                        <a:pt x="63276" y="54451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62" name="Graphic 2">
                <a:extLst>
                  <a:ext uri="{FF2B5EF4-FFF2-40B4-BE49-F238E27FC236}">
                    <a16:creationId xmlns:a16="http://schemas.microsoft.com/office/drawing/2014/main" id="{8A638725-6F58-427F-6153-D36C705FE9C3}"/>
                  </a:ext>
                </a:extLst>
              </p:cNvPr>
              <p:cNvGrpSpPr/>
              <p:nvPr/>
            </p:nvGrpSpPr>
            <p:grpSpPr>
              <a:xfrm>
                <a:off x="5193851" y="5921113"/>
                <a:ext cx="103953" cy="126551"/>
                <a:chOff x="5193851" y="5921113"/>
                <a:chExt cx="103953" cy="126551"/>
              </a:xfrm>
            </p:grpSpPr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BF765356-4CDB-A636-1A44-699305B577FB}"/>
                    </a:ext>
                  </a:extLst>
                </p:cNvPr>
                <p:cNvSpPr/>
                <p:nvPr/>
              </p:nvSpPr>
              <p:spPr>
                <a:xfrm>
                  <a:off x="5193851" y="5921113"/>
                  <a:ext cx="103953" cy="126551"/>
                </a:xfrm>
                <a:custGeom>
                  <a:avLst/>
                  <a:gdLst>
                    <a:gd name="connsiteX0" fmla="*/ 103953 w 103953"/>
                    <a:gd name="connsiteY0" fmla="*/ 126552 h 126551"/>
                    <a:gd name="connsiteX1" fmla="*/ 40677 w 103953"/>
                    <a:gd name="connsiteY1" fmla="*/ 90394 h 126551"/>
                    <a:gd name="connsiteX2" fmla="*/ 0 w 103953"/>
                    <a:gd name="connsiteY2" fmla="*/ 0 h 126551"/>
                    <a:gd name="connsiteX3" fmla="*/ 63276 w 103953"/>
                    <a:gd name="connsiteY3" fmla="*/ 36157 h 126551"/>
                    <a:gd name="connsiteX4" fmla="*/ 103953 w 103953"/>
                    <a:gd name="connsiteY4" fmla="*/ 126552 h 12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3953" h="126551">
                      <a:moveTo>
                        <a:pt x="103953" y="126552"/>
                      </a:moveTo>
                      <a:lnTo>
                        <a:pt x="40677" y="90394"/>
                      </a:lnTo>
                      <a:cubicBezTo>
                        <a:pt x="18079" y="76835"/>
                        <a:pt x="0" y="45197"/>
                        <a:pt x="0" y="0"/>
                      </a:cubicBezTo>
                      <a:lnTo>
                        <a:pt x="63276" y="36157"/>
                      </a:lnTo>
                      <a:cubicBezTo>
                        <a:pt x="63276" y="81354"/>
                        <a:pt x="81355" y="112993"/>
                        <a:pt x="103953" y="126552"/>
                      </a:cubicBez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845A9C3-D403-6DA3-6C98-A8CDE271D3D1}"/>
                    </a:ext>
                  </a:extLst>
                </p:cNvPr>
                <p:cNvSpPr/>
                <p:nvPr/>
              </p:nvSpPr>
              <p:spPr>
                <a:xfrm>
                  <a:off x="5193851" y="5921113"/>
                  <a:ext cx="103953" cy="126551"/>
                </a:xfrm>
                <a:custGeom>
                  <a:avLst/>
                  <a:gdLst>
                    <a:gd name="connsiteX0" fmla="*/ 103953 w 103953"/>
                    <a:gd name="connsiteY0" fmla="*/ 126552 h 126551"/>
                    <a:gd name="connsiteX1" fmla="*/ 40677 w 103953"/>
                    <a:gd name="connsiteY1" fmla="*/ 90394 h 126551"/>
                    <a:gd name="connsiteX2" fmla="*/ 0 w 103953"/>
                    <a:gd name="connsiteY2" fmla="*/ 0 h 126551"/>
                    <a:gd name="connsiteX3" fmla="*/ 63276 w 103953"/>
                    <a:gd name="connsiteY3" fmla="*/ 36157 h 126551"/>
                    <a:gd name="connsiteX4" fmla="*/ 103953 w 103953"/>
                    <a:gd name="connsiteY4" fmla="*/ 126552 h 126551"/>
                    <a:gd name="connsiteX5" fmla="*/ 103953 w 103953"/>
                    <a:gd name="connsiteY5" fmla="*/ 126552 h 12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3953" h="126551">
                      <a:moveTo>
                        <a:pt x="103953" y="126552"/>
                      </a:moveTo>
                      <a:lnTo>
                        <a:pt x="40677" y="90394"/>
                      </a:lnTo>
                      <a:cubicBezTo>
                        <a:pt x="18079" y="76835"/>
                        <a:pt x="0" y="45197"/>
                        <a:pt x="0" y="0"/>
                      </a:cubicBezTo>
                      <a:lnTo>
                        <a:pt x="63276" y="36157"/>
                      </a:lnTo>
                      <a:cubicBezTo>
                        <a:pt x="63276" y="81354"/>
                        <a:pt x="81355" y="112993"/>
                        <a:pt x="103953" y="126552"/>
                      </a:cubicBezTo>
                      <a:lnTo>
                        <a:pt x="103953" y="126552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7A998FF2-CD55-B597-269C-63632A775133}"/>
                  </a:ext>
                </a:extLst>
              </p:cNvPr>
              <p:cNvSpPr/>
              <p:nvPr/>
            </p:nvSpPr>
            <p:spPr>
              <a:xfrm>
                <a:off x="5193851" y="5243157"/>
                <a:ext cx="63275" cy="714113"/>
              </a:xfrm>
              <a:custGeom>
                <a:avLst/>
                <a:gdLst>
                  <a:gd name="connsiteX0" fmla="*/ 63276 w 63275"/>
                  <a:gd name="connsiteY0" fmla="*/ 714113 h 714113"/>
                  <a:gd name="connsiteX1" fmla="*/ 4520 w 63275"/>
                  <a:gd name="connsiteY1" fmla="*/ 677956 h 714113"/>
                  <a:gd name="connsiteX2" fmla="*/ 0 w 63275"/>
                  <a:gd name="connsiteY2" fmla="*/ 0 h 714113"/>
                  <a:gd name="connsiteX3" fmla="*/ 63276 w 63275"/>
                  <a:gd name="connsiteY3" fmla="*/ 36157 h 714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75" h="714113">
                    <a:moveTo>
                      <a:pt x="63276" y="714113"/>
                    </a:moveTo>
                    <a:lnTo>
                      <a:pt x="4520" y="677956"/>
                    </a:lnTo>
                    <a:lnTo>
                      <a:pt x="0" y="0"/>
                    </a:lnTo>
                    <a:lnTo>
                      <a:pt x="63276" y="36157"/>
                    </a:lnTo>
                    <a:close/>
                  </a:path>
                </a:pathLst>
              </a:custGeom>
              <a:solidFill>
                <a:srgbClr val="CFCDE2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66822F12-21EC-4DA2-18C3-D71A998721C0}"/>
                  </a:ext>
                </a:extLst>
              </p:cNvPr>
              <p:cNvSpPr/>
              <p:nvPr/>
            </p:nvSpPr>
            <p:spPr>
              <a:xfrm>
                <a:off x="5333962" y="4447688"/>
                <a:ext cx="1030492" cy="596601"/>
              </a:xfrm>
              <a:custGeom>
                <a:avLst/>
                <a:gdLst>
                  <a:gd name="connsiteX0" fmla="*/ 58756 w 1030492"/>
                  <a:gd name="connsiteY0" fmla="*/ 596601 h 596601"/>
                  <a:gd name="connsiteX1" fmla="*/ 0 w 1030492"/>
                  <a:gd name="connsiteY1" fmla="*/ 560444 h 596601"/>
                  <a:gd name="connsiteX2" fmla="*/ 967217 w 1030492"/>
                  <a:gd name="connsiteY2" fmla="*/ 0 h 596601"/>
                  <a:gd name="connsiteX3" fmla="*/ 1030493 w 1030492"/>
                  <a:gd name="connsiteY3" fmla="*/ 36158 h 596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0492" h="596601">
                    <a:moveTo>
                      <a:pt x="58756" y="596601"/>
                    </a:moveTo>
                    <a:lnTo>
                      <a:pt x="0" y="560444"/>
                    </a:lnTo>
                    <a:lnTo>
                      <a:pt x="967217" y="0"/>
                    </a:lnTo>
                    <a:lnTo>
                      <a:pt x="1030493" y="36158"/>
                    </a:lnTo>
                    <a:close/>
                  </a:path>
                </a:pathLst>
              </a:custGeom>
              <a:solidFill>
                <a:srgbClr val="CFCDE2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67" name="Graphic 2">
                <a:extLst>
                  <a:ext uri="{FF2B5EF4-FFF2-40B4-BE49-F238E27FC236}">
                    <a16:creationId xmlns:a16="http://schemas.microsoft.com/office/drawing/2014/main" id="{44BE15DF-6BAF-42AE-6622-D33D63214DE2}"/>
                  </a:ext>
                </a:extLst>
              </p:cNvPr>
              <p:cNvGrpSpPr/>
              <p:nvPr/>
            </p:nvGrpSpPr>
            <p:grpSpPr>
              <a:xfrm>
                <a:off x="5193851" y="5003612"/>
                <a:ext cx="198867" cy="275701"/>
                <a:chOff x="5193851" y="5003612"/>
                <a:chExt cx="198867" cy="275701"/>
              </a:xfrm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D320A484-5769-A1A7-A678-345E03592563}"/>
                    </a:ext>
                  </a:extLst>
                </p:cNvPr>
                <p:cNvSpPr/>
                <p:nvPr/>
              </p:nvSpPr>
              <p:spPr>
                <a:xfrm>
                  <a:off x="5193851" y="5003612"/>
                  <a:ext cx="198867" cy="275701"/>
                </a:xfrm>
                <a:custGeom>
                  <a:avLst/>
                  <a:gdLst>
                    <a:gd name="connsiteX0" fmla="*/ 63276 w 198867"/>
                    <a:gd name="connsiteY0" fmla="*/ 275702 h 275701"/>
                    <a:gd name="connsiteX1" fmla="*/ 0 w 198867"/>
                    <a:gd name="connsiteY1" fmla="*/ 239545 h 275701"/>
                    <a:gd name="connsiteX2" fmla="*/ 135591 w 198867"/>
                    <a:gd name="connsiteY2" fmla="*/ 0 h 275701"/>
                    <a:gd name="connsiteX3" fmla="*/ 198867 w 198867"/>
                    <a:gd name="connsiteY3" fmla="*/ 36158 h 275701"/>
                    <a:gd name="connsiteX4" fmla="*/ 63276 w 198867"/>
                    <a:gd name="connsiteY4" fmla="*/ 275702 h 275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8867" h="275701">
                      <a:moveTo>
                        <a:pt x="63276" y="275702"/>
                      </a:moveTo>
                      <a:lnTo>
                        <a:pt x="0" y="239545"/>
                      </a:lnTo>
                      <a:cubicBezTo>
                        <a:pt x="0" y="153670"/>
                        <a:pt x="63276" y="45197"/>
                        <a:pt x="135591" y="0"/>
                      </a:cubicBezTo>
                      <a:lnTo>
                        <a:pt x="198867" y="36158"/>
                      </a:lnTo>
                      <a:cubicBezTo>
                        <a:pt x="122032" y="81355"/>
                        <a:pt x="63276" y="189827"/>
                        <a:pt x="63276" y="275702"/>
                      </a:cubicBez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33CA62AD-277E-6BDF-EFF4-B5A20A7B0AA5}"/>
                    </a:ext>
                  </a:extLst>
                </p:cNvPr>
                <p:cNvSpPr/>
                <p:nvPr/>
              </p:nvSpPr>
              <p:spPr>
                <a:xfrm>
                  <a:off x="5193851" y="5003612"/>
                  <a:ext cx="198867" cy="275701"/>
                </a:xfrm>
                <a:custGeom>
                  <a:avLst/>
                  <a:gdLst>
                    <a:gd name="connsiteX0" fmla="*/ 63276 w 198867"/>
                    <a:gd name="connsiteY0" fmla="*/ 275702 h 275701"/>
                    <a:gd name="connsiteX1" fmla="*/ 0 w 198867"/>
                    <a:gd name="connsiteY1" fmla="*/ 239545 h 275701"/>
                    <a:gd name="connsiteX2" fmla="*/ 135591 w 198867"/>
                    <a:gd name="connsiteY2" fmla="*/ 0 h 275701"/>
                    <a:gd name="connsiteX3" fmla="*/ 198867 w 198867"/>
                    <a:gd name="connsiteY3" fmla="*/ 36158 h 275701"/>
                    <a:gd name="connsiteX4" fmla="*/ 63276 w 198867"/>
                    <a:gd name="connsiteY4" fmla="*/ 275702 h 275701"/>
                    <a:gd name="connsiteX5" fmla="*/ 63276 w 198867"/>
                    <a:gd name="connsiteY5" fmla="*/ 275702 h 275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8867" h="275701">
                      <a:moveTo>
                        <a:pt x="63276" y="275702"/>
                      </a:moveTo>
                      <a:lnTo>
                        <a:pt x="0" y="239545"/>
                      </a:lnTo>
                      <a:cubicBezTo>
                        <a:pt x="0" y="153670"/>
                        <a:pt x="63276" y="45197"/>
                        <a:pt x="135591" y="0"/>
                      </a:cubicBezTo>
                      <a:lnTo>
                        <a:pt x="198867" y="36158"/>
                      </a:lnTo>
                      <a:cubicBezTo>
                        <a:pt x="122032" y="81355"/>
                        <a:pt x="63276" y="189827"/>
                        <a:pt x="63276" y="275702"/>
                      </a:cubicBezTo>
                      <a:lnTo>
                        <a:pt x="63276" y="275702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5E08ED4D-6BD0-BC65-1995-67100B0E8F6A}"/>
                  </a:ext>
                </a:extLst>
              </p:cNvPr>
              <p:cNvSpPr/>
              <p:nvPr/>
            </p:nvSpPr>
            <p:spPr>
              <a:xfrm>
                <a:off x="5257127" y="4464274"/>
                <a:ext cx="1247438" cy="1593922"/>
              </a:xfrm>
              <a:custGeom>
                <a:avLst/>
                <a:gdLst>
                  <a:gd name="connsiteX0" fmla="*/ 1107328 w 1247438"/>
                  <a:gd name="connsiteY0" fmla="*/ 19572 h 1593922"/>
                  <a:gd name="connsiteX1" fmla="*/ 1247439 w 1247438"/>
                  <a:gd name="connsiteY1" fmla="*/ 96407 h 1593922"/>
                  <a:gd name="connsiteX2" fmla="*/ 1247439 w 1247438"/>
                  <a:gd name="connsiteY2" fmla="*/ 774363 h 1593922"/>
                  <a:gd name="connsiteX3" fmla="*/ 1111848 w 1247438"/>
                  <a:gd name="connsiteY3" fmla="*/ 1013907 h 1593922"/>
                  <a:gd name="connsiteX4" fmla="*/ 140111 w 1247438"/>
                  <a:gd name="connsiteY4" fmla="*/ 1574351 h 1593922"/>
                  <a:gd name="connsiteX5" fmla="*/ 0 w 1247438"/>
                  <a:gd name="connsiteY5" fmla="*/ 1497516 h 1593922"/>
                  <a:gd name="connsiteX6" fmla="*/ 0 w 1247438"/>
                  <a:gd name="connsiteY6" fmla="*/ 819560 h 1593922"/>
                  <a:gd name="connsiteX7" fmla="*/ 135591 w 1247438"/>
                  <a:gd name="connsiteY7" fmla="*/ 580016 h 1593922"/>
                  <a:gd name="connsiteX8" fmla="*/ 1107328 w 1247438"/>
                  <a:gd name="connsiteY8" fmla="*/ 19572 h 1593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7438" h="1593922">
                    <a:moveTo>
                      <a:pt x="1107328" y="19572"/>
                    </a:moveTo>
                    <a:cubicBezTo>
                      <a:pt x="1184163" y="-25625"/>
                      <a:pt x="1247439" y="10533"/>
                      <a:pt x="1247439" y="96407"/>
                    </a:cubicBezTo>
                    <a:lnTo>
                      <a:pt x="1247439" y="774363"/>
                    </a:lnTo>
                    <a:cubicBezTo>
                      <a:pt x="1247439" y="860237"/>
                      <a:pt x="1184163" y="968710"/>
                      <a:pt x="1111848" y="1013907"/>
                    </a:cubicBezTo>
                    <a:lnTo>
                      <a:pt x="140111" y="1574351"/>
                    </a:lnTo>
                    <a:cubicBezTo>
                      <a:pt x="63276" y="1619548"/>
                      <a:pt x="0" y="1583390"/>
                      <a:pt x="0" y="1497516"/>
                    </a:cubicBezTo>
                    <a:lnTo>
                      <a:pt x="0" y="819560"/>
                    </a:lnTo>
                    <a:cubicBezTo>
                      <a:pt x="0" y="733686"/>
                      <a:pt x="63276" y="625213"/>
                      <a:pt x="135591" y="580016"/>
                    </a:cubicBezTo>
                    <a:lnTo>
                      <a:pt x="1107328" y="19572"/>
                    </a:lnTo>
                    <a:close/>
                  </a:path>
                </a:pathLst>
              </a:custGeom>
              <a:solidFill>
                <a:srgbClr val="F4F4FB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71" name="Graphic 2">
              <a:extLst>
                <a:ext uri="{FF2B5EF4-FFF2-40B4-BE49-F238E27FC236}">
                  <a16:creationId xmlns:a16="http://schemas.microsoft.com/office/drawing/2014/main" id="{C4B7B4E2-DD32-4268-1B2B-19BEF54BE28E}"/>
                </a:ext>
              </a:extLst>
            </p:cNvPr>
            <p:cNvGrpSpPr/>
            <p:nvPr/>
          </p:nvGrpSpPr>
          <p:grpSpPr>
            <a:xfrm>
              <a:off x="6197226" y="2717601"/>
              <a:ext cx="1148005" cy="3125297"/>
              <a:chOff x="6197226" y="2717601"/>
              <a:chExt cx="1148005" cy="3125297"/>
            </a:xfrm>
          </p:grpSpPr>
          <p:grpSp>
            <p:nvGrpSpPr>
              <p:cNvPr id="72" name="Graphic 2">
                <a:extLst>
                  <a:ext uri="{FF2B5EF4-FFF2-40B4-BE49-F238E27FC236}">
                    <a16:creationId xmlns:a16="http://schemas.microsoft.com/office/drawing/2014/main" id="{6A8114EA-6A40-A700-D7F5-08C9C75B5668}"/>
                  </a:ext>
                </a:extLst>
              </p:cNvPr>
              <p:cNvGrpSpPr/>
              <p:nvPr/>
            </p:nvGrpSpPr>
            <p:grpSpPr>
              <a:xfrm>
                <a:off x="6206265" y="5690607"/>
                <a:ext cx="108472" cy="140111"/>
                <a:chOff x="6206265" y="5690607"/>
                <a:chExt cx="108472" cy="140111"/>
              </a:xfrm>
            </p:grpSpPr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5F650227-531A-0718-CF7A-6F44F740E702}"/>
                    </a:ext>
                  </a:extLst>
                </p:cNvPr>
                <p:cNvSpPr/>
                <p:nvPr/>
              </p:nvSpPr>
              <p:spPr>
                <a:xfrm>
                  <a:off x="6206265" y="5690607"/>
                  <a:ext cx="108472" cy="140111"/>
                </a:xfrm>
                <a:custGeom>
                  <a:avLst/>
                  <a:gdLst>
                    <a:gd name="connsiteX0" fmla="*/ 108473 w 108472"/>
                    <a:gd name="connsiteY0" fmla="*/ 140111 h 140111"/>
                    <a:gd name="connsiteX1" fmla="*/ 45197 w 108472"/>
                    <a:gd name="connsiteY1" fmla="*/ 103953 h 140111"/>
                    <a:gd name="connsiteX2" fmla="*/ 0 w 108472"/>
                    <a:gd name="connsiteY2" fmla="*/ 0 h 140111"/>
                    <a:gd name="connsiteX3" fmla="*/ 63276 w 108472"/>
                    <a:gd name="connsiteY3" fmla="*/ 36158 h 140111"/>
                    <a:gd name="connsiteX4" fmla="*/ 108473 w 108472"/>
                    <a:gd name="connsiteY4" fmla="*/ 140111 h 140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472" h="140111">
                      <a:moveTo>
                        <a:pt x="108473" y="140111"/>
                      </a:moveTo>
                      <a:lnTo>
                        <a:pt x="45197" y="103953"/>
                      </a:lnTo>
                      <a:cubicBezTo>
                        <a:pt x="18079" y="85874"/>
                        <a:pt x="0" y="49717"/>
                        <a:pt x="0" y="0"/>
                      </a:cubicBezTo>
                      <a:lnTo>
                        <a:pt x="63276" y="36158"/>
                      </a:lnTo>
                      <a:cubicBezTo>
                        <a:pt x="63276" y="90394"/>
                        <a:pt x="81355" y="126552"/>
                        <a:pt x="108473" y="140111"/>
                      </a:cubicBezTo>
                      <a:close/>
                    </a:path>
                  </a:pathLst>
                </a:custGeom>
                <a:solidFill>
                  <a:srgbClr val="133AA5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5441563C-6A06-D305-999B-B27814628392}"/>
                    </a:ext>
                  </a:extLst>
                </p:cNvPr>
                <p:cNvSpPr/>
                <p:nvPr/>
              </p:nvSpPr>
              <p:spPr>
                <a:xfrm>
                  <a:off x="6206265" y="5690607"/>
                  <a:ext cx="108472" cy="140111"/>
                </a:xfrm>
                <a:custGeom>
                  <a:avLst/>
                  <a:gdLst>
                    <a:gd name="connsiteX0" fmla="*/ 108473 w 108472"/>
                    <a:gd name="connsiteY0" fmla="*/ 140111 h 140111"/>
                    <a:gd name="connsiteX1" fmla="*/ 45197 w 108472"/>
                    <a:gd name="connsiteY1" fmla="*/ 103953 h 140111"/>
                    <a:gd name="connsiteX2" fmla="*/ 0 w 108472"/>
                    <a:gd name="connsiteY2" fmla="*/ 0 h 140111"/>
                    <a:gd name="connsiteX3" fmla="*/ 63276 w 108472"/>
                    <a:gd name="connsiteY3" fmla="*/ 36158 h 140111"/>
                    <a:gd name="connsiteX4" fmla="*/ 108473 w 108472"/>
                    <a:gd name="connsiteY4" fmla="*/ 140111 h 140111"/>
                    <a:gd name="connsiteX5" fmla="*/ 108473 w 108472"/>
                    <a:gd name="connsiteY5" fmla="*/ 140111 h 140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472" h="140111">
                      <a:moveTo>
                        <a:pt x="108473" y="140111"/>
                      </a:moveTo>
                      <a:lnTo>
                        <a:pt x="45197" y="103953"/>
                      </a:lnTo>
                      <a:cubicBezTo>
                        <a:pt x="18079" y="85874"/>
                        <a:pt x="0" y="49717"/>
                        <a:pt x="0" y="0"/>
                      </a:cubicBezTo>
                      <a:lnTo>
                        <a:pt x="63276" y="36158"/>
                      </a:lnTo>
                      <a:cubicBezTo>
                        <a:pt x="63276" y="90394"/>
                        <a:pt x="81355" y="126552"/>
                        <a:pt x="108473" y="140111"/>
                      </a:cubicBezTo>
                      <a:lnTo>
                        <a:pt x="108473" y="140111"/>
                      </a:lnTo>
                      <a:close/>
                    </a:path>
                  </a:pathLst>
                </a:custGeom>
                <a:solidFill>
                  <a:srgbClr val="133AA5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75" name="Graphic 2">
                <a:extLst>
                  <a:ext uri="{FF2B5EF4-FFF2-40B4-BE49-F238E27FC236}">
                    <a16:creationId xmlns:a16="http://schemas.microsoft.com/office/drawing/2014/main" id="{57CA33BC-0B9E-68FC-6D7A-7AF21AA48683}"/>
                  </a:ext>
                </a:extLst>
              </p:cNvPr>
              <p:cNvGrpSpPr/>
              <p:nvPr/>
            </p:nvGrpSpPr>
            <p:grpSpPr>
              <a:xfrm>
                <a:off x="7114726" y="2717601"/>
                <a:ext cx="180788" cy="57796"/>
                <a:chOff x="7114726" y="2717601"/>
                <a:chExt cx="180788" cy="57796"/>
              </a:xfrm>
            </p:grpSpPr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14F93AC9-B01A-9443-903B-9DFC0F9403D2}"/>
                    </a:ext>
                  </a:extLst>
                </p:cNvPr>
                <p:cNvSpPr/>
                <p:nvPr/>
              </p:nvSpPr>
              <p:spPr>
                <a:xfrm>
                  <a:off x="7119246" y="2719045"/>
                  <a:ext cx="176268" cy="56352"/>
                </a:xfrm>
                <a:custGeom>
                  <a:avLst/>
                  <a:gdLst>
                    <a:gd name="connsiteX0" fmla="*/ 112993 w 176268"/>
                    <a:gd name="connsiteY0" fmla="*/ 11155 h 56352"/>
                    <a:gd name="connsiteX1" fmla="*/ 176268 w 176268"/>
                    <a:gd name="connsiteY1" fmla="*/ 47313 h 56352"/>
                    <a:gd name="connsiteX2" fmla="*/ 63276 w 176268"/>
                    <a:gd name="connsiteY2" fmla="*/ 56353 h 56352"/>
                    <a:gd name="connsiteX3" fmla="*/ 0 w 176268"/>
                    <a:gd name="connsiteY3" fmla="*/ 20195 h 56352"/>
                    <a:gd name="connsiteX4" fmla="*/ 112993 w 176268"/>
                    <a:gd name="connsiteY4" fmla="*/ 11155 h 56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6268" h="56352">
                      <a:moveTo>
                        <a:pt x="112993" y="11155"/>
                      </a:moveTo>
                      <a:lnTo>
                        <a:pt x="176268" y="47313"/>
                      </a:lnTo>
                      <a:cubicBezTo>
                        <a:pt x="149150" y="29234"/>
                        <a:pt x="108473" y="33754"/>
                        <a:pt x="63276" y="56353"/>
                      </a:cubicBezTo>
                      <a:lnTo>
                        <a:pt x="0" y="20195"/>
                      </a:lnTo>
                      <a:cubicBezTo>
                        <a:pt x="45197" y="-2404"/>
                        <a:pt x="85874" y="-6923"/>
                        <a:pt x="112993" y="11155"/>
                      </a:cubicBezTo>
                      <a:close/>
                    </a:path>
                  </a:pathLst>
                </a:custGeom>
                <a:solidFill>
                  <a:srgbClr val="133AA5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8A72CBEC-AA90-0558-4C8B-F98D20439551}"/>
                    </a:ext>
                  </a:extLst>
                </p:cNvPr>
                <p:cNvSpPr/>
                <p:nvPr/>
              </p:nvSpPr>
              <p:spPr>
                <a:xfrm>
                  <a:off x="7114726" y="2717601"/>
                  <a:ext cx="176268" cy="57796"/>
                </a:xfrm>
                <a:custGeom>
                  <a:avLst/>
                  <a:gdLst>
                    <a:gd name="connsiteX0" fmla="*/ 63276 w 176268"/>
                    <a:gd name="connsiteY0" fmla="*/ 57797 h 57796"/>
                    <a:gd name="connsiteX1" fmla="*/ 0 w 176268"/>
                    <a:gd name="connsiteY1" fmla="*/ 21639 h 57796"/>
                    <a:gd name="connsiteX2" fmla="*/ 112993 w 176268"/>
                    <a:gd name="connsiteY2" fmla="*/ 12600 h 57796"/>
                    <a:gd name="connsiteX3" fmla="*/ 176269 w 176268"/>
                    <a:gd name="connsiteY3" fmla="*/ 48757 h 57796"/>
                    <a:gd name="connsiteX4" fmla="*/ 63276 w 176268"/>
                    <a:gd name="connsiteY4" fmla="*/ 57797 h 57796"/>
                    <a:gd name="connsiteX5" fmla="*/ 63276 w 176268"/>
                    <a:gd name="connsiteY5" fmla="*/ 57797 h 57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6268" h="57796">
                      <a:moveTo>
                        <a:pt x="63276" y="57797"/>
                      </a:moveTo>
                      <a:lnTo>
                        <a:pt x="0" y="21639"/>
                      </a:lnTo>
                      <a:cubicBezTo>
                        <a:pt x="45197" y="-5479"/>
                        <a:pt x="85874" y="-5479"/>
                        <a:pt x="112993" y="12600"/>
                      </a:cubicBezTo>
                      <a:lnTo>
                        <a:pt x="176269" y="48757"/>
                      </a:lnTo>
                      <a:cubicBezTo>
                        <a:pt x="149150" y="30679"/>
                        <a:pt x="108473" y="35198"/>
                        <a:pt x="63276" y="57797"/>
                      </a:cubicBezTo>
                      <a:lnTo>
                        <a:pt x="63276" y="57797"/>
                      </a:lnTo>
                      <a:close/>
                    </a:path>
                  </a:pathLst>
                </a:custGeom>
                <a:solidFill>
                  <a:srgbClr val="133AA5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94C75A63-1295-50A6-DD95-C3BDEC8970A2}"/>
                  </a:ext>
                </a:extLst>
              </p:cNvPr>
              <p:cNvSpPr/>
              <p:nvPr/>
            </p:nvSpPr>
            <p:spPr>
              <a:xfrm>
                <a:off x="6201746" y="3457873"/>
                <a:ext cx="67795" cy="2268892"/>
              </a:xfrm>
              <a:custGeom>
                <a:avLst/>
                <a:gdLst>
                  <a:gd name="connsiteX0" fmla="*/ 67796 w 67795"/>
                  <a:gd name="connsiteY0" fmla="*/ 2268892 h 2268892"/>
                  <a:gd name="connsiteX1" fmla="*/ 4520 w 67795"/>
                  <a:gd name="connsiteY1" fmla="*/ 2232734 h 2268892"/>
                  <a:gd name="connsiteX2" fmla="*/ 0 w 67795"/>
                  <a:gd name="connsiteY2" fmla="*/ 0 h 2268892"/>
                  <a:gd name="connsiteX3" fmla="*/ 58756 w 67795"/>
                  <a:gd name="connsiteY3" fmla="*/ 36158 h 2268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795" h="2268892">
                    <a:moveTo>
                      <a:pt x="67796" y="2268892"/>
                    </a:moveTo>
                    <a:lnTo>
                      <a:pt x="4520" y="2232734"/>
                    </a:lnTo>
                    <a:lnTo>
                      <a:pt x="0" y="0"/>
                    </a:lnTo>
                    <a:lnTo>
                      <a:pt x="58756" y="36158"/>
                    </a:lnTo>
                    <a:close/>
                  </a:path>
                </a:pathLst>
              </a:custGeom>
              <a:solidFill>
                <a:srgbClr val="133AA5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5EAA9E62-8595-A79B-E782-4EF429026365}"/>
                  </a:ext>
                </a:extLst>
              </p:cNvPr>
              <p:cNvSpPr/>
              <p:nvPr/>
            </p:nvSpPr>
            <p:spPr>
              <a:xfrm>
                <a:off x="6359935" y="2739240"/>
                <a:ext cx="818066" cy="474569"/>
              </a:xfrm>
              <a:custGeom>
                <a:avLst/>
                <a:gdLst>
                  <a:gd name="connsiteX0" fmla="*/ 63276 w 818066"/>
                  <a:gd name="connsiteY0" fmla="*/ 474569 h 474569"/>
                  <a:gd name="connsiteX1" fmla="*/ 0 w 818066"/>
                  <a:gd name="connsiteY1" fmla="*/ 438411 h 474569"/>
                  <a:gd name="connsiteX2" fmla="*/ 759311 w 818066"/>
                  <a:gd name="connsiteY2" fmla="*/ 0 h 474569"/>
                  <a:gd name="connsiteX3" fmla="*/ 818067 w 818066"/>
                  <a:gd name="connsiteY3" fmla="*/ 36158 h 474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8066" h="474569">
                    <a:moveTo>
                      <a:pt x="63276" y="474569"/>
                    </a:moveTo>
                    <a:lnTo>
                      <a:pt x="0" y="438411"/>
                    </a:lnTo>
                    <a:lnTo>
                      <a:pt x="759311" y="0"/>
                    </a:lnTo>
                    <a:lnTo>
                      <a:pt x="818067" y="36158"/>
                    </a:lnTo>
                    <a:close/>
                  </a:path>
                </a:pathLst>
              </a:custGeom>
              <a:solidFill>
                <a:srgbClr val="133AA5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80" name="Graphic 2">
                <a:extLst>
                  <a:ext uri="{FF2B5EF4-FFF2-40B4-BE49-F238E27FC236}">
                    <a16:creationId xmlns:a16="http://schemas.microsoft.com/office/drawing/2014/main" id="{32F4FC8A-683B-E575-34C4-49DABA3776CD}"/>
                  </a:ext>
                </a:extLst>
              </p:cNvPr>
              <p:cNvGrpSpPr/>
              <p:nvPr/>
            </p:nvGrpSpPr>
            <p:grpSpPr>
              <a:xfrm>
                <a:off x="6197226" y="3177651"/>
                <a:ext cx="225985" cy="316379"/>
                <a:chOff x="6197226" y="3177651"/>
                <a:chExt cx="225985" cy="316379"/>
              </a:xfrm>
            </p:grpSpPr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377CFE46-9841-B20E-E1B6-4C8269CBF50E}"/>
                    </a:ext>
                  </a:extLst>
                </p:cNvPr>
                <p:cNvSpPr/>
                <p:nvPr/>
              </p:nvSpPr>
              <p:spPr>
                <a:xfrm>
                  <a:off x="6197226" y="3177651"/>
                  <a:ext cx="225985" cy="316379"/>
                </a:xfrm>
                <a:custGeom>
                  <a:avLst/>
                  <a:gdLst>
                    <a:gd name="connsiteX0" fmla="*/ 63276 w 225985"/>
                    <a:gd name="connsiteY0" fmla="*/ 316379 h 316379"/>
                    <a:gd name="connsiteX1" fmla="*/ 0 w 225985"/>
                    <a:gd name="connsiteY1" fmla="*/ 280222 h 316379"/>
                    <a:gd name="connsiteX2" fmla="*/ 162709 w 225985"/>
                    <a:gd name="connsiteY2" fmla="*/ 0 h 316379"/>
                    <a:gd name="connsiteX3" fmla="*/ 225985 w 225985"/>
                    <a:gd name="connsiteY3" fmla="*/ 36158 h 316379"/>
                    <a:gd name="connsiteX4" fmla="*/ 63276 w 225985"/>
                    <a:gd name="connsiteY4" fmla="*/ 316379 h 316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985" h="316379">
                      <a:moveTo>
                        <a:pt x="63276" y="316379"/>
                      </a:moveTo>
                      <a:lnTo>
                        <a:pt x="0" y="280222"/>
                      </a:lnTo>
                      <a:cubicBezTo>
                        <a:pt x="0" y="176269"/>
                        <a:pt x="72315" y="54237"/>
                        <a:pt x="162709" y="0"/>
                      </a:cubicBezTo>
                      <a:lnTo>
                        <a:pt x="225985" y="36158"/>
                      </a:lnTo>
                      <a:cubicBezTo>
                        <a:pt x="135591" y="85874"/>
                        <a:pt x="63276" y="212426"/>
                        <a:pt x="63276" y="316379"/>
                      </a:cubicBezTo>
                      <a:close/>
                    </a:path>
                  </a:pathLst>
                </a:custGeom>
                <a:solidFill>
                  <a:srgbClr val="133AA5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7566F434-71F1-B1F4-557A-27C75BF777CE}"/>
                    </a:ext>
                  </a:extLst>
                </p:cNvPr>
                <p:cNvSpPr/>
                <p:nvPr/>
              </p:nvSpPr>
              <p:spPr>
                <a:xfrm>
                  <a:off x="6197226" y="3177651"/>
                  <a:ext cx="225985" cy="316379"/>
                </a:xfrm>
                <a:custGeom>
                  <a:avLst/>
                  <a:gdLst>
                    <a:gd name="connsiteX0" fmla="*/ 63276 w 225985"/>
                    <a:gd name="connsiteY0" fmla="*/ 316379 h 316379"/>
                    <a:gd name="connsiteX1" fmla="*/ 0 w 225985"/>
                    <a:gd name="connsiteY1" fmla="*/ 280222 h 316379"/>
                    <a:gd name="connsiteX2" fmla="*/ 162709 w 225985"/>
                    <a:gd name="connsiteY2" fmla="*/ 0 h 316379"/>
                    <a:gd name="connsiteX3" fmla="*/ 225985 w 225985"/>
                    <a:gd name="connsiteY3" fmla="*/ 36158 h 316379"/>
                    <a:gd name="connsiteX4" fmla="*/ 63276 w 225985"/>
                    <a:gd name="connsiteY4" fmla="*/ 316379 h 316379"/>
                    <a:gd name="connsiteX5" fmla="*/ 63276 w 225985"/>
                    <a:gd name="connsiteY5" fmla="*/ 316379 h 316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5985" h="316379">
                      <a:moveTo>
                        <a:pt x="63276" y="316379"/>
                      </a:moveTo>
                      <a:lnTo>
                        <a:pt x="0" y="280222"/>
                      </a:lnTo>
                      <a:cubicBezTo>
                        <a:pt x="0" y="176269"/>
                        <a:pt x="72315" y="54237"/>
                        <a:pt x="162709" y="0"/>
                      </a:cubicBezTo>
                      <a:lnTo>
                        <a:pt x="225985" y="36158"/>
                      </a:lnTo>
                      <a:cubicBezTo>
                        <a:pt x="135591" y="85874"/>
                        <a:pt x="63276" y="212426"/>
                        <a:pt x="63276" y="316379"/>
                      </a:cubicBezTo>
                      <a:lnTo>
                        <a:pt x="63276" y="316379"/>
                      </a:lnTo>
                      <a:close/>
                    </a:path>
                  </a:pathLst>
                </a:custGeom>
                <a:solidFill>
                  <a:srgbClr val="133AA5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C57AA33F-F0FF-0840-8775-2629E22A2C8D}"/>
                  </a:ext>
                </a:extLst>
              </p:cNvPr>
              <p:cNvSpPr/>
              <p:nvPr/>
            </p:nvSpPr>
            <p:spPr>
              <a:xfrm>
                <a:off x="6260502" y="2754179"/>
                <a:ext cx="1084729" cy="3088718"/>
              </a:xfrm>
              <a:custGeom>
                <a:avLst/>
                <a:gdLst>
                  <a:gd name="connsiteX0" fmla="*/ 917500 w 1084729"/>
                  <a:gd name="connsiteY0" fmla="*/ 21219 h 3088718"/>
                  <a:gd name="connsiteX1" fmla="*/ 1080210 w 1084729"/>
                  <a:gd name="connsiteY1" fmla="*/ 111613 h 3088718"/>
                  <a:gd name="connsiteX2" fmla="*/ 1084730 w 1084729"/>
                  <a:gd name="connsiteY2" fmla="*/ 2348867 h 3088718"/>
                  <a:gd name="connsiteX3" fmla="*/ 922020 w 1084729"/>
                  <a:gd name="connsiteY3" fmla="*/ 2629089 h 3088718"/>
                  <a:gd name="connsiteX4" fmla="*/ 167229 w 1084729"/>
                  <a:gd name="connsiteY4" fmla="*/ 3067500 h 3088718"/>
                  <a:gd name="connsiteX5" fmla="*/ 4520 w 1084729"/>
                  <a:gd name="connsiteY5" fmla="*/ 2977106 h 3088718"/>
                  <a:gd name="connsiteX6" fmla="*/ 0 w 1084729"/>
                  <a:gd name="connsiteY6" fmla="*/ 739852 h 3088718"/>
                  <a:gd name="connsiteX7" fmla="*/ 162709 w 1084729"/>
                  <a:gd name="connsiteY7" fmla="*/ 459630 h 3088718"/>
                  <a:gd name="connsiteX8" fmla="*/ 917500 w 1084729"/>
                  <a:gd name="connsiteY8" fmla="*/ 21219 h 3088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4729" h="3088718">
                    <a:moveTo>
                      <a:pt x="917500" y="21219"/>
                    </a:moveTo>
                    <a:cubicBezTo>
                      <a:pt x="1007894" y="-28498"/>
                      <a:pt x="1080210" y="12179"/>
                      <a:pt x="1080210" y="111613"/>
                    </a:cubicBezTo>
                    <a:lnTo>
                      <a:pt x="1084730" y="2348867"/>
                    </a:lnTo>
                    <a:cubicBezTo>
                      <a:pt x="1084730" y="2452820"/>
                      <a:pt x="1012414" y="2574852"/>
                      <a:pt x="922020" y="2629089"/>
                    </a:cubicBezTo>
                    <a:lnTo>
                      <a:pt x="167229" y="3067500"/>
                    </a:lnTo>
                    <a:cubicBezTo>
                      <a:pt x="76835" y="3117217"/>
                      <a:pt x="4520" y="3076540"/>
                      <a:pt x="4520" y="2977106"/>
                    </a:cubicBezTo>
                    <a:lnTo>
                      <a:pt x="0" y="739852"/>
                    </a:lnTo>
                    <a:cubicBezTo>
                      <a:pt x="0" y="635899"/>
                      <a:pt x="72315" y="513867"/>
                      <a:pt x="162709" y="459630"/>
                    </a:cubicBezTo>
                    <a:lnTo>
                      <a:pt x="917500" y="21219"/>
                    </a:lnTo>
                    <a:close/>
                  </a:path>
                </a:pathLst>
              </a:custGeom>
              <a:solidFill>
                <a:srgbClr val="185BCC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84" name="Graphic 2">
              <a:extLst>
                <a:ext uri="{FF2B5EF4-FFF2-40B4-BE49-F238E27FC236}">
                  <a16:creationId xmlns:a16="http://schemas.microsoft.com/office/drawing/2014/main" id="{6F3D9144-AAA3-9A72-3C44-42678FA1A7B1}"/>
                </a:ext>
              </a:extLst>
            </p:cNvPr>
            <p:cNvGrpSpPr/>
            <p:nvPr/>
          </p:nvGrpSpPr>
          <p:grpSpPr>
            <a:xfrm>
              <a:off x="6350896" y="4595421"/>
              <a:ext cx="723153" cy="1045166"/>
              <a:chOff x="6350896" y="4595421"/>
              <a:chExt cx="723153" cy="1045166"/>
            </a:xfrm>
          </p:grpSpPr>
          <p:grpSp>
            <p:nvGrpSpPr>
              <p:cNvPr id="85" name="Graphic 2">
                <a:extLst>
                  <a:ext uri="{FF2B5EF4-FFF2-40B4-BE49-F238E27FC236}">
                    <a16:creationId xmlns:a16="http://schemas.microsoft.com/office/drawing/2014/main" id="{BA00C90E-4E0B-984C-A547-CB7140F7ED7E}"/>
                  </a:ext>
                </a:extLst>
              </p:cNvPr>
              <p:cNvGrpSpPr/>
              <p:nvPr/>
            </p:nvGrpSpPr>
            <p:grpSpPr>
              <a:xfrm>
                <a:off x="6911339" y="4595421"/>
                <a:ext cx="135591" cy="55654"/>
                <a:chOff x="6911339" y="4595421"/>
                <a:chExt cx="135591" cy="55654"/>
              </a:xfrm>
            </p:grpSpPr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7DB1FCD4-8117-4B35-BBE3-FD81F9FCD01F}"/>
                    </a:ext>
                  </a:extLst>
                </p:cNvPr>
                <p:cNvSpPr/>
                <p:nvPr/>
              </p:nvSpPr>
              <p:spPr>
                <a:xfrm>
                  <a:off x="6911339" y="4599941"/>
                  <a:ext cx="135591" cy="51134"/>
                </a:xfrm>
                <a:custGeom>
                  <a:avLst/>
                  <a:gdLst>
                    <a:gd name="connsiteX0" fmla="*/ 72315 w 135591"/>
                    <a:gd name="connsiteY0" fmla="*/ 5937 h 51134"/>
                    <a:gd name="connsiteX1" fmla="*/ 135591 w 135591"/>
                    <a:gd name="connsiteY1" fmla="*/ 42095 h 51134"/>
                    <a:gd name="connsiteX2" fmla="*/ 63276 w 135591"/>
                    <a:gd name="connsiteY2" fmla="*/ 51135 h 51134"/>
                    <a:gd name="connsiteX3" fmla="*/ 0 w 135591"/>
                    <a:gd name="connsiteY3" fmla="*/ 14977 h 51134"/>
                    <a:gd name="connsiteX4" fmla="*/ 72315 w 135591"/>
                    <a:gd name="connsiteY4" fmla="*/ 5937 h 51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591" h="51134">
                      <a:moveTo>
                        <a:pt x="72315" y="5937"/>
                      </a:moveTo>
                      <a:lnTo>
                        <a:pt x="135591" y="42095"/>
                      </a:lnTo>
                      <a:cubicBezTo>
                        <a:pt x="117512" y="33056"/>
                        <a:pt x="94914" y="33056"/>
                        <a:pt x="63276" y="51135"/>
                      </a:cubicBezTo>
                      <a:lnTo>
                        <a:pt x="0" y="14977"/>
                      </a:lnTo>
                      <a:cubicBezTo>
                        <a:pt x="27118" y="-3102"/>
                        <a:pt x="54237" y="-3102"/>
                        <a:pt x="72315" y="5937"/>
                      </a:cubicBez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id="{DC967EF9-4F85-953F-D021-31B421E2D8F8}"/>
                    </a:ext>
                  </a:extLst>
                </p:cNvPr>
                <p:cNvSpPr/>
                <p:nvPr/>
              </p:nvSpPr>
              <p:spPr>
                <a:xfrm>
                  <a:off x="6911339" y="4595421"/>
                  <a:ext cx="135591" cy="51134"/>
                </a:xfrm>
                <a:custGeom>
                  <a:avLst/>
                  <a:gdLst>
                    <a:gd name="connsiteX0" fmla="*/ 63276 w 135591"/>
                    <a:gd name="connsiteY0" fmla="*/ 51135 h 51134"/>
                    <a:gd name="connsiteX1" fmla="*/ 0 w 135591"/>
                    <a:gd name="connsiteY1" fmla="*/ 14977 h 51134"/>
                    <a:gd name="connsiteX2" fmla="*/ 72315 w 135591"/>
                    <a:gd name="connsiteY2" fmla="*/ 5937 h 51134"/>
                    <a:gd name="connsiteX3" fmla="*/ 135591 w 135591"/>
                    <a:gd name="connsiteY3" fmla="*/ 42095 h 51134"/>
                    <a:gd name="connsiteX4" fmla="*/ 63276 w 135591"/>
                    <a:gd name="connsiteY4" fmla="*/ 51135 h 51134"/>
                    <a:gd name="connsiteX5" fmla="*/ 63276 w 135591"/>
                    <a:gd name="connsiteY5" fmla="*/ 51135 h 51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591" h="51134">
                      <a:moveTo>
                        <a:pt x="63276" y="51135"/>
                      </a:moveTo>
                      <a:lnTo>
                        <a:pt x="0" y="14977"/>
                      </a:lnTo>
                      <a:cubicBezTo>
                        <a:pt x="27118" y="-3102"/>
                        <a:pt x="54237" y="-3102"/>
                        <a:pt x="72315" y="5937"/>
                      </a:cubicBezTo>
                      <a:lnTo>
                        <a:pt x="135591" y="42095"/>
                      </a:lnTo>
                      <a:cubicBezTo>
                        <a:pt x="112993" y="37576"/>
                        <a:pt x="90394" y="37576"/>
                        <a:pt x="63276" y="51135"/>
                      </a:cubicBezTo>
                      <a:lnTo>
                        <a:pt x="63276" y="51135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88" name="Graphic 2">
                <a:extLst>
                  <a:ext uri="{FF2B5EF4-FFF2-40B4-BE49-F238E27FC236}">
                    <a16:creationId xmlns:a16="http://schemas.microsoft.com/office/drawing/2014/main" id="{E74EF087-001D-B711-B110-5797C4038F49}"/>
                  </a:ext>
                </a:extLst>
              </p:cNvPr>
              <p:cNvGrpSpPr/>
              <p:nvPr/>
            </p:nvGrpSpPr>
            <p:grpSpPr>
              <a:xfrm>
                <a:off x="6350896" y="5536938"/>
                <a:ext cx="90394" cy="99433"/>
                <a:chOff x="6350896" y="5536938"/>
                <a:chExt cx="90394" cy="99433"/>
              </a:xfrm>
            </p:grpSpPr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63CF5648-2FAE-0AFB-D515-66FF6E76A9CD}"/>
                    </a:ext>
                  </a:extLst>
                </p:cNvPr>
                <p:cNvSpPr/>
                <p:nvPr/>
              </p:nvSpPr>
              <p:spPr>
                <a:xfrm>
                  <a:off x="6350896" y="5536938"/>
                  <a:ext cx="90394" cy="99433"/>
                </a:xfrm>
                <a:custGeom>
                  <a:avLst/>
                  <a:gdLst>
                    <a:gd name="connsiteX0" fmla="*/ 90394 w 90394"/>
                    <a:gd name="connsiteY0" fmla="*/ 99433 h 99433"/>
                    <a:gd name="connsiteX1" fmla="*/ 27118 w 90394"/>
                    <a:gd name="connsiteY1" fmla="*/ 63276 h 99433"/>
                    <a:gd name="connsiteX2" fmla="*/ 0 w 90394"/>
                    <a:gd name="connsiteY2" fmla="*/ 0 h 99433"/>
                    <a:gd name="connsiteX3" fmla="*/ 63276 w 90394"/>
                    <a:gd name="connsiteY3" fmla="*/ 36157 h 99433"/>
                    <a:gd name="connsiteX4" fmla="*/ 90394 w 90394"/>
                    <a:gd name="connsiteY4" fmla="*/ 99433 h 99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0394" h="99433">
                      <a:moveTo>
                        <a:pt x="90394" y="99433"/>
                      </a:moveTo>
                      <a:lnTo>
                        <a:pt x="27118" y="63276"/>
                      </a:lnTo>
                      <a:cubicBezTo>
                        <a:pt x="9039" y="54236"/>
                        <a:pt x="0" y="31638"/>
                        <a:pt x="0" y="0"/>
                      </a:cubicBezTo>
                      <a:lnTo>
                        <a:pt x="63276" y="36157"/>
                      </a:lnTo>
                      <a:cubicBezTo>
                        <a:pt x="63276" y="67796"/>
                        <a:pt x="72315" y="85874"/>
                        <a:pt x="90394" y="99433"/>
                      </a:cubicBez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id="{0E0C56F9-2F63-E67D-5B30-2527B940106B}"/>
                    </a:ext>
                  </a:extLst>
                </p:cNvPr>
                <p:cNvSpPr/>
                <p:nvPr/>
              </p:nvSpPr>
              <p:spPr>
                <a:xfrm>
                  <a:off x="6350896" y="5536938"/>
                  <a:ext cx="90394" cy="99433"/>
                </a:xfrm>
                <a:custGeom>
                  <a:avLst/>
                  <a:gdLst>
                    <a:gd name="connsiteX0" fmla="*/ 90394 w 90394"/>
                    <a:gd name="connsiteY0" fmla="*/ 99433 h 99433"/>
                    <a:gd name="connsiteX1" fmla="*/ 27118 w 90394"/>
                    <a:gd name="connsiteY1" fmla="*/ 63276 h 99433"/>
                    <a:gd name="connsiteX2" fmla="*/ 0 w 90394"/>
                    <a:gd name="connsiteY2" fmla="*/ 0 h 99433"/>
                    <a:gd name="connsiteX3" fmla="*/ 63276 w 90394"/>
                    <a:gd name="connsiteY3" fmla="*/ 36157 h 99433"/>
                    <a:gd name="connsiteX4" fmla="*/ 90394 w 90394"/>
                    <a:gd name="connsiteY4" fmla="*/ 99433 h 99433"/>
                    <a:gd name="connsiteX5" fmla="*/ 90394 w 90394"/>
                    <a:gd name="connsiteY5" fmla="*/ 99433 h 99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0394" h="99433">
                      <a:moveTo>
                        <a:pt x="90394" y="99433"/>
                      </a:moveTo>
                      <a:lnTo>
                        <a:pt x="27118" y="63276"/>
                      </a:lnTo>
                      <a:cubicBezTo>
                        <a:pt x="9039" y="54236"/>
                        <a:pt x="0" y="31638"/>
                        <a:pt x="0" y="0"/>
                      </a:cubicBezTo>
                      <a:lnTo>
                        <a:pt x="63276" y="36157"/>
                      </a:lnTo>
                      <a:cubicBezTo>
                        <a:pt x="63276" y="67796"/>
                        <a:pt x="72315" y="85874"/>
                        <a:pt x="90394" y="99433"/>
                      </a:cubicBezTo>
                      <a:lnTo>
                        <a:pt x="90394" y="99433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B6B09E9B-06F2-DB2E-EFF5-7B148A00A4DD}"/>
                  </a:ext>
                </a:extLst>
              </p:cNvPr>
              <p:cNvSpPr/>
              <p:nvPr/>
            </p:nvSpPr>
            <p:spPr>
              <a:xfrm>
                <a:off x="6350896" y="5048809"/>
                <a:ext cx="63275" cy="524285"/>
              </a:xfrm>
              <a:custGeom>
                <a:avLst/>
                <a:gdLst>
                  <a:gd name="connsiteX0" fmla="*/ 63276 w 63275"/>
                  <a:gd name="connsiteY0" fmla="*/ 524286 h 524285"/>
                  <a:gd name="connsiteX1" fmla="*/ 0 w 63275"/>
                  <a:gd name="connsiteY1" fmla="*/ 488128 h 524285"/>
                  <a:gd name="connsiteX2" fmla="*/ 0 w 63275"/>
                  <a:gd name="connsiteY2" fmla="*/ 0 h 524285"/>
                  <a:gd name="connsiteX3" fmla="*/ 58756 w 63275"/>
                  <a:gd name="connsiteY3" fmla="*/ 36158 h 524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75" h="524285">
                    <a:moveTo>
                      <a:pt x="63276" y="524286"/>
                    </a:moveTo>
                    <a:lnTo>
                      <a:pt x="0" y="488128"/>
                    </a:lnTo>
                    <a:lnTo>
                      <a:pt x="0" y="0"/>
                    </a:lnTo>
                    <a:lnTo>
                      <a:pt x="58756" y="36158"/>
                    </a:lnTo>
                    <a:close/>
                  </a:path>
                </a:pathLst>
              </a:custGeom>
              <a:solidFill>
                <a:srgbClr val="CFCDE2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CD5CFB29-E154-0133-3BC1-30753CB23ECE}"/>
                  </a:ext>
                </a:extLst>
              </p:cNvPr>
              <p:cNvSpPr/>
              <p:nvPr/>
            </p:nvSpPr>
            <p:spPr>
              <a:xfrm>
                <a:off x="6445810" y="4610398"/>
                <a:ext cx="528805" cy="307339"/>
              </a:xfrm>
              <a:custGeom>
                <a:avLst/>
                <a:gdLst>
                  <a:gd name="connsiteX0" fmla="*/ 63276 w 528805"/>
                  <a:gd name="connsiteY0" fmla="*/ 307340 h 307339"/>
                  <a:gd name="connsiteX1" fmla="*/ 0 w 528805"/>
                  <a:gd name="connsiteY1" fmla="*/ 271182 h 307339"/>
                  <a:gd name="connsiteX2" fmla="*/ 465530 w 528805"/>
                  <a:gd name="connsiteY2" fmla="*/ 0 h 307339"/>
                  <a:gd name="connsiteX3" fmla="*/ 528806 w 528805"/>
                  <a:gd name="connsiteY3" fmla="*/ 36157 h 30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8805" h="307339">
                    <a:moveTo>
                      <a:pt x="63276" y="307340"/>
                    </a:moveTo>
                    <a:lnTo>
                      <a:pt x="0" y="271182"/>
                    </a:lnTo>
                    <a:lnTo>
                      <a:pt x="465530" y="0"/>
                    </a:lnTo>
                    <a:lnTo>
                      <a:pt x="528806" y="36157"/>
                    </a:lnTo>
                    <a:close/>
                  </a:path>
                </a:pathLst>
              </a:custGeom>
              <a:solidFill>
                <a:srgbClr val="CFCDE2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93" name="Graphic 2">
                <a:extLst>
                  <a:ext uri="{FF2B5EF4-FFF2-40B4-BE49-F238E27FC236}">
                    <a16:creationId xmlns:a16="http://schemas.microsoft.com/office/drawing/2014/main" id="{796D1919-9D56-79C3-08A0-7E44C56A955B}"/>
                  </a:ext>
                </a:extLst>
              </p:cNvPr>
              <p:cNvGrpSpPr/>
              <p:nvPr/>
            </p:nvGrpSpPr>
            <p:grpSpPr>
              <a:xfrm>
                <a:off x="6350896" y="4877060"/>
                <a:ext cx="162709" cy="207906"/>
                <a:chOff x="6350896" y="4877060"/>
                <a:chExt cx="162709" cy="207906"/>
              </a:xfrm>
            </p:grpSpPr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D09731A0-090F-0813-13B5-03B48C1E8926}"/>
                    </a:ext>
                  </a:extLst>
                </p:cNvPr>
                <p:cNvSpPr/>
                <p:nvPr/>
              </p:nvSpPr>
              <p:spPr>
                <a:xfrm>
                  <a:off x="6350896" y="4877060"/>
                  <a:ext cx="162709" cy="207906"/>
                </a:xfrm>
                <a:custGeom>
                  <a:avLst/>
                  <a:gdLst>
                    <a:gd name="connsiteX0" fmla="*/ 58756 w 162709"/>
                    <a:gd name="connsiteY0" fmla="*/ 207907 h 207906"/>
                    <a:gd name="connsiteX1" fmla="*/ 0 w 162709"/>
                    <a:gd name="connsiteY1" fmla="*/ 171749 h 207906"/>
                    <a:gd name="connsiteX2" fmla="*/ 99434 w 162709"/>
                    <a:gd name="connsiteY2" fmla="*/ 0 h 207906"/>
                    <a:gd name="connsiteX3" fmla="*/ 162709 w 162709"/>
                    <a:gd name="connsiteY3" fmla="*/ 36158 h 207906"/>
                    <a:gd name="connsiteX4" fmla="*/ 58756 w 162709"/>
                    <a:gd name="connsiteY4" fmla="*/ 207907 h 207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2709" h="207906">
                      <a:moveTo>
                        <a:pt x="58756" y="207907"/>
                      </a:moveTo>
                      <a:lnTo>
                        <a:pt x="0" y="171749"/>
                      </a:lnTo>
                      <a:cubicBezTo>
                        <a:pt x="0" y="108473"/>
                        <a:pt x="45197" y="31638"/>
                        <a:pt x="99434" y="0"/>
                      </a:cubicBezTo>
                      <a:lnTo>
                        <a:pt x="162709" y="36158"/>
                      </a:lnTo>
                      <a:cubicBezTo>
                        <a:pt x="103953" y="72316"/>
                        <a:pt x="58756" y="149150"/>
                        <a:pt x="58756" y="207907"/>
                      </a:cubicBez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E075B669-5AA4-6959-7398-2B27653F73F9}"/>
                    </a:ext>
                  </a:extLst>
                </p:cNvPr>
                <p:cNvSpPr/>
                <p:nvPr/>
              </p:nvSpPr>
              <p:spPr>
                <a:xfrm>
                  <a:off x="6350896" y="4877060"/>
                  <a:ext cx="162709" cy="207906"/>
                </a:xfrm>
                <a:custGeom>
                  <a:avLst/>
                  <a:gdLst>
                    <a:gd name="connsiteX0" fmla="*/ 58756 w 162709"/>
                    <a:gd name="connsiteY0" fmla="*/ 207907 h 207906"/>
                    <a:gd name="connsiteX1" fmla="*/ 0 w 162709"/>
                    <a:gd name="connsiteY1" fmla="*/ 171749 h 207906"/>
                    <a:gd name="connsiteX2" fmla="*/ 99434 w 162709"/>
                    <a:gd name="connsiteY2" fmla="*/ 0 h 207906"/>
                    <a:gd name="connsiteX3" fmla="*/ 162709 w 162709"/>
                    <a:gd name="connsiteY3" fmla="*/ 36158 h 207906"/>
                    <a:gd name="connsiteX4" fmla="*/ 58756 w 162709"/>
                    <a:gd name="connsiteY4" fmla="*/ 207907 h 207906"/>
                    <a:gd name="connsiteX5" fmla="*/ 58756 w 162709"/>
                    <a:gd name="connsiteY5" fmla="*/ 207907 h 207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2709" h="207906">
                      <a:moveTo>
                        <a:pt x="58756" y="207907"/>
                      </a:moveTo>
                      <a:lnTo>
                        <a:pt x="0" y="171749"/>
                      </a:lnTo>
                      <a:cubicBezTo>
                        <a:pt x="0" y="108473"/>
                        <a:pt x="45197" y="31638"/>
                        <a:pt x="99434" y="0"/>
                      </a:cubicBezTo>
                      <a:lnTo>
                        <a:pt x="162709" y="36158"/>
                      </a:lnTo>
                      <a:cubicBezTo>
                        <a:pt x="103953" y="72316"/>
                        <a:pt x="58756" y="149150"/>
                        <a:pt x="58756" y="207907"/>
                      </a:cubicBezTo>
                      <a:lnTo>
                        <a:pt x="58756" y="207907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2576E08D-17B4-B87E-39A6-645D4BFEDFB5}"/>
                  </a:ext>
                </a:extLst>
              </p:cNvPr>
              <p:cNvSpPr/>
              <p:nvPr/>
            </p:nvSpPr>
            <p:spPr>
              <a:xfrm>
                <a:off x="6414172" y="4633299"/>
                <a:ext cx="659877" cy="1007288"/>
              </a:xfrm>
              <a:custGeom>
                <a:avLst/>
                <a:gdLst>
                  <a:gd name="connsiteX0" fmla="*/ 560444 w 659877"/>
                  <a:gd name="connsiteY0" fmla="*/ 13256 h 1007288"/>
                  <a:gd name="connsiteX1" fmla="*/ 659877 w 659877"/>
                  <a:gd name="connsiteY1" fmla="*/ 72012 h 1007288"/>
                  <a:gd name="connsiteX2" fmla="*/ 659877 w 659877"/>
                  <a:gd name="connsiteY2" fmla="*/ 555621 h 1007288"/>
                  <a:gd name="connsiteX3" fmla="*/ 560444 w 659877"/>
                  <a:gd name="connsiteY3" fmla="*/ 727370 h 1007288"/>
                  <a:gd name="connsiteX4" fmla="*/ 99434 w 659877"/>
                  <a:gd name="connsiteY4" fmla="*/ 994032 h 1007288"/>
                  <a:gd name="connsiteX5" fmla="*/ 0 w 659877"/>
                  <a:gd name="connsiteY5" fmla="*/ 935276 h 1007288"/>
                  <a:gd name="connsiteX6" fmla="*/ 0 w 659877"/>
                  <a:gd name="connsiteY6" fmla="*/ 451668 h 1007288"/>
                  <a:gd name="connsiteX7" fmla="*/ 99434 w 659877"/>
                  <a:gd name="connsiteY7" fmla="*/ 279919 h 1007288"/>
                  <a:gd name="connsiteX8" fmla="*/ 560444 w 659877"/>
                  <a:gd name="connsiteY8" fmla="*/ 13256 h 1007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9877" h="1007288">
                    <a:moveTo>
                      <a:pt x="560444" y="13256"/>
                    </a:moveTo>
                    <a:cubicBezTo>
                      <a:pt x="614680" y="-18382"/>
                      <a:pt x="659877" y="8736"/>
                      <a:pt x="659877" y="72012"/>
                    </a:cubicBezTo>
                    <a:lnTo>
                      <a:pt x="659877" y="555621"/>
                    </a:lnTo>
                    <a:cubicBezTo>
                      <a:pt x="659877" y="618897"/>
                      <a:pt x="614680" y="695732"/>
                      <a:pt x="560444" y="727370"/>
                    </a:cubicBezTo>
                    <a:lnTo>
                      <a:pt x="99434" y="994032"/>
                    </a:lnTo>
                    <a:cubicBezTo>
                      <a:pt x="45197" y="1025670"/>
                      <a:pt x="0" y="998552"/>
                      <a:pt x="0" y="935276"/>
                    </a:cubicBezTo>
                    <a:lnTo>
                      <a:pt x="0" y="451668"/>
                    </a:lnTo>
                    <a:cubicBezTo>
                      <a:pt x="0" y="388392"/>
                      <a:pt x="45197" y="311557"/>
                      <a:pt x="99434" y="279919"/>
                    </a:cubicBezTo>
                    <a:lnTo>
                      <a:pt x="560444" y="13256"/>
                    </a:lnTo>
                    <a:close/>
                  </a:path>
                </a:pathLst>
              </a:custGeom>
              <a:solidFill>
                <a:srgbClr val="F4F4FB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97" name="Graphic 2">
              <a:extLst>
                <a:ext uri="{FF2B5EF4-FFF2-40B4-BE49-F238E27FC236}">
                  <a16:creationId xmlns:a16="http://schemas.microsoft.com/office/drawing/2014/main" id="{5C5452BA-6B28-1E8B-26FC-40C752468142}"/>
                </a:ext>
              </a:extLst>
            </p:cNvPr>
            <p:cNvGrpSpPr/>
            <p:nvPr/>
          </p:nvGrpSpPr>
          <p:grpSpPr>
            <a:xfrm>
              <a:off x="5659381" y="3355075"/>
              <a:ext cx="1007894" cy="1033554"/>
              <a:chOff x="5659381" y="3355075"/>
              <a:chExt cx="1007894" cy="1033554"/>
            </a:xfrm>
          </p:grpSpPr>
          <p:grpSp>
            <p:nvGrpSpPr>
              <p:cNvPr id="98" name="Graphic 2">
                <a:extLst>
                  <a:ext uri="{FF2B5EF4-FFF2-40B4-BE49-F238E27FC236}">
                    <a16:creationId xmlns:a16="http://schemas.microsoft.com/office/drawing/2014/main" id="{F5286FB1-8765-6C2C-53F8-13DBA8093CDE}"/>
                  </a:ext>
                </a:extLst>
              </p:cNvPr>
              <p:cNvGrpSpPr/>
              <p:nvPr/>
            </p:nvGrpSpPr>
            <p:grpSpPr>
              <a:xfrm>
                <a:off x="5659381" y="3355075"/>
                <a:ext cx="1007894" cy="1033554"/>
                <a:chOff x="5659381" y="3355075"/>
                <a:chExt cx="1007894" cy="1033554"/>
              </a:xfrm>
            </p:grpSpPr>
            <p:grpSp>
              <p:nvGrpSpPr>
                <p:cNvPr id="99" name="Graphic 2">
                  <a:extLst>
                    <a:ext uri="{FF2B5EF4-FFF2-40B4-BE49-F238E27FC236}">
                      <a16:creationId xmlns:a16="http://schemas.microsoft.com/office/drawing/2014/main" id="{C8E1CD5A-E4C2-CE6E-9898-DE8722086CCF}"/>
                    </a:ext>
                  </a:extLst>
                </p:cNvPr>
                <p:cNvGrpSpPr/>
                <p:nvPr/>
              </p:nvGrpSpPr>
              <p:grpSpPr>
                <a:xfrm>
                  <a:off x="6500046" y="3355075"/>
                  <a:ext cx="140110" cy="53080"/>
                  <a:chOff x="6500046" y="3355075"/>
                  <a:chExt cx="140110" cy="53080"/>
                </a:xfrm>
              </p:grpSpPr>
              <p:sp>
                <p:nvSpPr>
                  <p:cNvPr id="100" name="Freeform: Shape 99">
                    <a:extLst>
                      <a:ext uri="{FF2B5EF4-FFF2-40B4-BE49-F238E27FC236}">
                        <a16:creationId xmlns:a16="http://schemas.microsoft.com/office/drawing/2014/main" id="{8BEC8B6A-B387-AAFE-F419-6E8244C2440E}"/>
                      </a:ext>
                    </a:extLst>
                  </p:cNvPr>
                  <p:cNvSpPr/>
                  <p:nvPr/>
                </p:nvSpPr>
                <p:spPr>
                  <a:xfrm>
                    <a:off x="6500046" y="3355075"/>
                    <a:ext cx="140110" cy="53080"/>
                  </a:xfrm>
                  <a:custGeom>
                    <a:avLst/>
                    <a:gdLst>
                      <a:gd name="connsiteX0" fmla="*/ 76835 w 140110"/>
                      <a:gd name="connsiteY0" fmla="*/ 7884 h 53080"/>
                      <a:gd name="connsiteX1" fmla="*/ 140111 w 140110"/>
                      <a:gd name="connsiteY1" fmla="*/ 44041 h 53080"/>
                      <a:gd name="connsiteX2" fmla="*/ 63276 w 140110"/>
                      <a:gd name="connsiteY2" fmla="*/ 53081 h 53080"/>
                      <a:gd name="connsiteX3" fmla="*/ 0 w 140110"/>
                      <a:gd name="connsiteY3" fmla="*/ 16923 h 53080"/>
                      <a:gd name="connsiteX4" fmla="*/ 76835 w 140110"/>
                      <a:gd name="connsiteY4" fmla="*/ 7884 h 53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0110" h="53080">
                        <a:moveTo>
                          <a:pt x="76835" y="7884"/>
                        </a:moveTo>
                        <a:lnTo>
                          <a:pt x="140111" y="44041"/>
                        </a:lnTo>
                        <a:cubicBezTo>
                          <a:pt x="122032" y="35002"/>
                          <a:pt x="94914" y="35002"/>
                          <a:pt x="63276" y="53081"/>
                        </a:cubicBezTo>
                        <a:lnTo>
                          <a:pt x="0" y="16923"/>
                        </a:lnTo>
                        <a:cubicBezTo>
                          <a:pt x="31638" y="-1156"/>
                          <a:pt x="58756" y="-5675"/>
                          <a:pt x="76835" y="7884"/>
                        </a:cubicBezTo>
                        <a:close/>
                      </a:path>
                    </a:pathLst>
                  </a:custGeom>
                  <a:solidFill>
                    <a:srgbClr val="CFCDE2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01" name="Freeform: Shape 100">
                    <a:extLst>
                      <a:ext uri="{FF2B5EF4-FFF2-40B4-BE49-F238E27FC236}">
                        <a16:creationId xmlns:a16="http://schemas.microsoft.com/office/drawing/2014/main" id="{53985973-6E54-A253-81E4-E31743CB3893}"/>
                      </a:ext>
                    </a:extLst>
                  </p:cNvPr>
                  <p:cNvSpPr/>
                  <p:nvPr/>
                </p:nvSpPr>
                <p:spPr>
                  <a:xfrm>
                    <a:off x="6500046" y="3357022"/>
                    <a:ext cx="140110" cy="51134"/>
                  </a:xfrm>
                  <a:custGeom>
                    <a:avLst/>
                    <a:gdLst>
                      <a:gd name="connsiteX0" fmla="*/ 63276 w 140110"/>
                      <a:gd name="connsiteY0" fmla="*/ 51135 h 51134"/>
                      <a:gd name="connsiteX1" fmla="*/ 0 w 140110"/>
                      <a:gd name="connsiteY1" fmla="*/ 14977 h 51134"/>
                      <a:gd name="connsiteX2" fmla="*/ 76835 w 140110"/>
                      <a:gd name="connsiteY2" fmla="*/ 5938 h 51134"/>
                      <a:gd name="connsiteX3" fmla="*/ 140111 w 140110"/>
                      <a:gd name="connsiteY3" fmla="*/ 42095 h 51134"/>
                      <a:gd name="connsiteX4" fmla="*/ 63276 w 140110"/>
                      <a:gd name="connsiteY4" fmla="*/ 51135 h 51134"/>
                      <a:gd name="connsiteX5" fmla="*/ 63276 w 140110"/>
                      <a:gd name="connsiteY5" fmla="*/ 51135 h 51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0110" h="51134">
                        <a:moveTo>
                          <a:pt x="63276" y="51135"/>
                        </a:moveTo>
                        <a:lnTo>
                          <a:pt x="0" y="14977"/>
                        </a:lnTo>
                        <a:cubicBezTo>
                          <a:pt x="27118" y="-3102"/>
                          <a:pt x="54237" y="-3102"/>
                          <a:pt x="76835" y="5938"/>
                        </a:cubicBezTo>
                        <a:lnTo>
                          <a:pt x="140111" y="42095"/>
                        </a:lnTo>
                        <a:cubicBezTo>
                          <a:pt x="117512" y="28536"/>
                          <a:pt x="90394" y="33056"/>
                          <a:pt x="63276" y="51135"/>
                        </a:cubicBezTo>
                        <a:lnTo>
                          <a:pt x="63276" y="51135"/>
                        </a:lnTo>
                        <a:close/>
                      </a:path>
                    </a:pathLst>
                  </a:custGeom>
                  <a:solidFill>
                    <a:srgbClr val="CFCDE2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grpSp>
              <p:nvGrpSpPr>
                <p:cNvPr id="102" name="Graphic 2">
                  <a:extLst>
                    <a:ext uri="{FF2B5EF4-FFF2-40B4-BE49-F238E27FC236}">
                      <a16:creationId xmlns:a16="http://schemas.microsoft.com/office/drawing/2014/main" id="{AEB561AE-F29A-0D62-A99B-8B9F1E108856}"/>
                    </a:ext>
                  </a:extLst>
                </p:cNvPr>
                <p:cNvGrpSpPr/>
                <p:nvPr/>
              </p:nvGrpSpPr>
              <p:grpSpPr>
                <a:xfrm>
                  <a:off x="5659381" y="4280459"/>
                  <a:ext cx="94913" cy="103953"/>
                  <a:chOff x="5659381" y="4280459"/>
                  <a:chExt cx="94913" cy="103953"/>
                </a:xfrm>
              </p:grpSpPr>
              <p:sp>
                <p:nvSpPr>
                  <p:cNvPr id="103" name="Freeform: Shape 102">
                    <a:extLst>
                      <a:ext uri="{FF2B5EF4-FFF2-40B4-BE49-F238E27FC236}">
                        <a16:creationId xmlns:a16="http://schemas.microsoft.com/office/drawing/2014/main" id="{F77531CD-6152-CDD0-44AF-C5C7BB7857B1}"/>
                      </a:ext>
                    </a:extLst>
                  </p:cNvPr>
                  <p:cNvSpPr/>
                  <p:nvPr/>
                </p:nvSpPr>
                <p:spPr>
                  <a:xfrm>
                    <a:off x="5659381" y="4280459"/>
                    <a:ext cx="94913" cy="103953"/>
                  </a:xfrm>
                  <a:custGeom>
                    <a:avLst/>
                    <a:gdLst>
                      <a:gd name="connsiteX0" fmla="*/ 94914 w 94913"/>
                      <a:gd name="connsiteY0" fmla="*/ 103953 h 103953"/>
                      <a:gd name="connsiteX1" fmla="*/ 31638 w 94913"/>
                      <a:gd name="connsiteY1" fmla="*/ 67796 h 103953"/>
                      <a:gd name="connsiteX2" fmla="*/ 0 w 94913"/>
                      <a:gd name="connsiteY2" fmla="*/ 0 h 103953"/>
                      <a:gd name="connsiteX3" fmla="*/ 63276 w 94913"/>
                      <a:gd name="connsiteY3" fmla="*/ 36158 h 103953"/>
                      <a:gd name="connsiteX4" fmla="*/ 94914 w 94913"/>
                      <a:gd name="connsiteY4" fmla="*/ 103953 h 103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913" h="103953">
                        <a:moveTo>
                          <a:pt x="94914" y="103953"/>
                        </a:moveTo>
                        <a:lnTo>
                          <a:pt x="31638" y="67796"/>
                        </a:lnTo>
                        <a:cubicBezTo>
                          <a:pt x="13559" y="58756"/>
                          <a:pt x="0" y="31638"/>
                          <a:pt x="0" y="0"/>
                        </a:cubicBezTo>
                        <a:lnTo>
                          <a:pt x="63276" y="36158"/>
                        </a:lnTo>
                        <a:cubicBezTo>
                          <a:pt x="63276" y="67796"/>
                          <a:pt x="72315" y="90394"/>
                          <a:pt x="94914" y="103953"/>
                        </a:cubicBezTo>
                        <a:close/>
                      </a:path>
                    </a:pathLst>
                  </a:custGeom>
                  <a:solidFill>
                    <a:srgbClr val="CFCDE2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04" name="Freeform: Shape 103">
                    <a:extLst>
                      <a:ext uri="{FF2B5EF4-FFF2-40B4-BE49-F238E27FC236}">
                        <a16:creationId xmlns:a16="http://schemas.microsoft.com/office/drawing/2014/main" id="{46E7B31E-9FBF-D0ED-DDA1-C4B19C81690B}"/>
                      </a:ext>
                    </a:extLst>
                  </p:cNvPr>
                  <p:cNvSpPr/>
                  <p:nvPr/>
                </p:nvSpPr>
                <p:spPr>
                  <a:xfrm>
                    <a:off x="5659381" y="4280459"/>
                    <a:ext cx="94913" cy="103953"/>
                  </a:xfrm>
                  <a:custGeom>
                    <a:avLst/>
                    <a:gdLst>
                      <a:gd name="connsiteX0" fmla="*/ 94914 w 94913"/>
                      <a:gd name="connsiteY0" fmla="*/ 103953 h 103953"/>
                      <a:gd name="connsiteX1" fmla="*/ 31638 w 94913"/>
                      <a:gd name="connsiteY1" fmla="*/ 67796 h 103953"/>
                      <a:gd name="connsiteX2" fmla="*/ 0 w 94913"/>
                      <a:gd name="connsiteY2" fmla="*/ 0 h 103953"/>
                      <a:gd name="connsiteX3" fmla="*/ 63276 w 94913"/>
                      <a:gd name="connsiteY3" fmla="*/ 36158 h 103953"/>
                      <a:gd name="connsiteX4" fmla="*/ 94914 w 94913"/>
                      <a:gd name="connsiteY4" fmla="*/ 103953 h 103953"/>
                      <a:gd name="connsiteX5" fmla="*/ 94914 w 94913"/>
                      <a:gd name="connsiteY5" fmla="*/ 103953 h 103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913" h="103953">
                        <a:moveTo>
                          <a:pt x="94914" y="103953"/>
                        </a:moveTo>
                        <a:lnTo>
                          <a:pt x="31638" y="67796"/>
                        </a:lnTo>
                        <a:cubicBezTo>
                          <a:pt x="13559" y="58756"/>
                          <a:pt x="0" y="31638"/>
                          <a:pt x="0" y="0"/>
                        </a:cubicBezTo>
                        <a:lnTo>
                          <a:pt x="63276" y="36158"/>
                        </a:lnTo>
                        <a:cubicBezTo>
                          <a:pt x="63276" y="67796"/>
                          <a:pt x="72315" y="90394"/>
                          <a:pt x="94914" y="103953"/>
                        </a:cubicBezTo>
                        <a:lnTo>
                          <a:pt x="94914" y="103953"/>
                        </a:lnTo>
                        <a:close/>
                      </a:path>
                    </a:pathLst>
                  </a:custGeom>
                  <a:solidFill>
                    <a:srgbClr val="CFCDE2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2DB22AE4-40D1-D1EC-5D7B-B1D1FDBE273C}"/>
                    </a:ext>
                  </a:extLst>
                </p:cNvPr>
                <p:cNvSpPr/>
                <p:nvPr/>
              </p:nvSpPr>
              <p:spPr>
                <a:xfrm>
                  <a:off x="5659381" y="3977639"/>
                  <a:ext cx="63275" cy="338977"/>
                </a:xfrm>
                <a:custGeom>
                  <a:avLst/>
                  <a:gdLst>
                    <a:gd name="connsiteX0" fmla="*/ 63276 w 63275"/>
                    <a:gd name="connsiteY0" fmla="*/ 338978 h 338977"/>
                    <a:gd name="connsiteX1" fmla="*/ 0 w 63275"/>
                    <a:gd name="connsiteY1" fmla="*/ 302820 h 338977"/>
                    <a:gd name="connsiteX2" fmla="*/ 0 w 63275"/>
                    <a:gd name="connsiteY2" fmla="*/ 0 h 338977"/>
                    <a:gd name="connsiteX3" fmla="*/ 63276 w 63275"/>
                    <a:gd name="connsiteY3" fmla="*/ 36157 h 338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275" h="338977">
                      <a:moveTo>
                        <a:pt x="63276" y="338978"/>
                      </a:moveTo>
                      <a:lnTo>
                        <a:pt x="0" y="302820"/>
                      </a:lnTo>
                      <a:lnTo>
                        <a:pt x="0" y="0"/>
                      </a:lnTo>
                      <a:lnTo>
                        <a:pt x="63276" y="36157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C443C782-1AAA-122C-6498-3A27FD68BA1B}"/>
                    </a:ext>
                  </a:extLst>
                </p:cNvPr>
                <p:cNvSpPr/>
                <p:nvPr/>
              </p:nvSpPr>
              <p:spPr>
                <a:xfrm>
                  <a:off x="5763334" y="3371999"/>
                  <a:ext cx="799987" cy="461009"/>
                </a:xfrm>
                <a:custGeom>
                  <a:avLst/>
                  <a:gdLst>
                    <a:gd name="connsiteX0" fmla="*/ 63276 w 799987"/>
                    <a:gd name="connsiteY0" fmla="*/ 461010 h 461009"/>
                    <a:gd name="connsiteX1" fmla="*/ 0 w 799987"/>
                    <a:gd name="connsiteY1" fmla="*/ 424852 h 461009"/>
                    <a:gd name="connsiteX2" fmla="*/ 736712 w 799987"/>
                    <a:gd name="connsiteY2" fmla="*/ 0 h 461009"/>
                    <a:gd name="connsiteX3" fmla="*/ 799988 w 799987"/>
                    <a:gd name="connsiteY3" fmla="*/ 36158 h 461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9987" h="461009">
                      <a:moveTo>
                        <a:pt x="63276" y="461010"/>
                      </a:moveTo>
                      <a:lnTo>
                        <a:pt x="0" y="424852"/>
                      </a:lnTo>
                      <a:lnTo>
                        <a:pt x="736712" y="0"/>
                      </a:lnTo>
                      <a:lnTo>
                        <a:pt x="799988" y="36158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107" name="Graphic 2">
                  <a:extLst>
                    <a:ext uri="{FF2B5EF4-FFF2-40B4-BE49-F238E27FC236}">
                      <a16:creationId xmlns:a16="http://schemas.microsoft.com/office/drawing/2014/main" id="{EC1E68EE-DDDD-88A8-29B7-66B8BF5591B6}"/>
                    </a:ext>
                  </a:extLst>
                </p:cNvPr>
                <p:cNvGrpSpPr/>
                <p:nvPr/>
              </p:nvGrpSpPr>
              <p:grpSpPr>
                <a:xfrm>
                  <a:off x="5659381" y="3796851"/>
                  <a:ext cx="167229" cy="216945"/>
                  <a:chOff x="5659381" y="3796851"/>
                  <a:chExt cx="167229" cy="216945"/>
                </a:xfrm>
              </p:grpSpPr>
              <p:sp>
                <p:nvSpPr>
                  <p:cNvPr id="108" name="Freeform: Shape 107">
                    <a:extLst>
                      <a:ext uri="{FF2B5EF4-FFF2-40B4-BE49-F238E27FC236}">
                        <a16:creationId xmlns:a16="http://schemas.microsoft.com/office/drawing/2014/main" id="{388C2F9C-583C-FBBA-2FFB-90D5C0641677}"/>
                      </a:ext>
                    </a:extLst>
                  </p:cNvPr>
                  <p:cNvSpPr/>
                  <p:nvPr/>
                </p:nvSpPr>
                <p:spPr>
                  <a:xfrm>
                    <a:off x="5659381" y="3796851"/>
                    <a:ext cx="167229" cy="216945"/>
                  </a:xfrm>
                  <a:custGeom>
                    <a:avLst/>
                    <a:gdLst>
                      <a:gd name="connsiteX0" fmla="*/ 63276 w 167229"/>
                      <a:gd name="connsiteY0" fmla="*/ 216946 h 216945"/>
                      <a:gd name="connsiteX1" fmla="*/ 0 w 167229"/>
                      <a:gd name="connsiteY1" fmla="*/ 180788 h 216945"/>
                      <a:gd name="connsiteX2" fmla="*/ 103953 w 167229"/>
                      <a:gd name="connsiteY2" fmla="*/ 0 h 216945"/>
                      <a:gd name="connsiteX3" fmla="*/ 167229 w 167229"/>
                      <a:gd name="connsiteY3" fmla="*/ 36158 h 216945"/>
                      <a:gd name="connsiteX4" fmla="*/ 63276 w 167229"/>
                      <a:gd name="connsiteY4" fmla="*/ 216946 h 216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229" h="216945">
                        <a:moveTo>
                          <a:pt x="63276" y="216946"/>
                        </a:moveTo>
                        <a:lnTo>
                          <a:pt x="0" y="180788"/>
                        </a:lnTo>
                        <a:cubicBezTo>
                          <a:pt x="0" y="112993"/>
                          <a:pt x="45197" y="31638"/>
                          <a:pt x="103953" y="0"/>
                        </a:cubicBezTo>
                        <a:lnTo>
                          <a:pt x="167229" y="36158"/>
                        </a:lnTo>
                        <a:cubicBezTo>
                          <a:pt x="108473" y="67796"/>
                          <a:pt x="63276" y="149150"/>
                          <a:pt x="63276" y="216946"/>
                        </a:cubicBezTo>
                        <a:close/>
                      </a:path>
                    </a:pathLst>
                  </a:custGeom>
                  <a:solidFill>
                    <a:srgbClr val="CFCDE2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09" name="Freeform: Shape 108">
                    <a:extLst>
                      <a:ext uri="{FF2B5EF4-FFF2-40B4-BE49-F238E27FC236}">
                        <a16:creationId xmlns:a16="http://schemas.microsoft.com/office/drawing/2014/main" id="{62505773-8F10-6D72-72AE-D1740C380B84}"/>
                      </a:ext>
                    </a:extLst>
                  </p:cNvPr>
                  <p:cNvSpPr/>
                  <p:nvPr/>
                </p:nvSpPr>
                <p:spPr>
                  <a:xfrm>
                    <a:off x="5659381" y="3796851"/>
                    <a:ext cx="167229" cy="216945"/>
                  </a:xfrm>
                  <a:custGeom>
                    <a:avLst/>
                    <a:gdLst>
                      <a:gd name="connsiteX0" fmla="*/ 63276 w 167229"/>
                      <a:gd name="connsiteY0" fmla="*/ 216946 h 216945"/>
                      <a:gd name="connsiteX1" fmla="*/ 0 w 167229"/>
                      <a:gd name="connsiteY1" fmla="*/ 180788 h 216945"/>
                      <a:gd name="connsiteX2" fmla="*/ 103953 w 167229"/>
                      <a:gd name="connsiteY2" fmla="*/ 0 h 216945"/>
                      <a:gd name="connsiteX3" fmla="*/ 167229 w 167229"/>
                      <a:gd name="connsiteY3" fmla="*/ 36158 h 216945"/>
                      <a:gd name="connsiteX4" fmla="*/ 63276 w 167229"/>
                      <a:gd name="connsiteY4" fmla="*/ 216946 h 216945"/>
                      <a:gd name="connsiteX5" fmla="*/ 63276 w 167229"/>
                      <a:gd name="connsiteY5" fmla="*/ 216946 h 216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7229" h="216945">
                        <a:moveTo>
                          <a:pt x="63276" y="216946"/>
                        </a:moveTo>
                        <a:lnTo>
                          <a:pt x="0" y="180788"/>
                        </a:lnTo>
                        <a:cubicBezTo>
                          <a:pt x="0" y="112993"/>
                          <a:pt x="45197" y="31638"/>
                          <a:pt x="103953" y="0"/>
                        </a:cubicBezTo>
                        <a:lnTo>
                          <a:pt x="167229" y="36158"/>
                        </a:lnTo>
                        <a:cubicBezTo>
                          <a:pt x="108473" y="67796"/>
                          <a:pt x="63276" y="149150"/>
                          <a:pt x="63276" y="216946"/>
                        </a:cubicBezTo>
                        <a:lnTo>
                          <a:pt x="63276" y="216946"/>
                        </a:lnTo>
                        <a:close/>
                      </a:path>
                    </a:pathLst>
                  </a:custGeom>
                  <a:solidFill>
                    <a:srgbClr val="CFCDE2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AEBB76E4-EFF9-D81D-49A6-5D42C431CD10}"/>
                    </a:ext>
                  </a:extLst>
                </p:cNvPr>
                <p:cNvSpPr/>
                <p:nvPr/>
              </p:nvSpPr>
              <p:spPr>
                <a:xfrm>
                  <a:off x="5722657" y="3394900"/>
                  <a:ext cx="944618" cy="993729"/>
                </a:xfrm>
                <a:custGeom>
                  <a:avLst/>
                  <a:gdLst>
                    <a:gd name="connsiteX0" fmla="*/ 840665 w 944618"/>
                    <a:gd name="connsiteY0" fmla="*/ 13256 h 993729"/>
                    <a:gd name="connsiteX1" fmla="*/ 944619 w 944618"/>
                    <a:gd name="connsiteY1" fmla="*/ 72012 h 993729"/>
                    <a:gd name="connsiteX2" fmla="*/ 944619 w 944618"/>
                    <a:gd name="connsiteY2" fmla="*/ 374833 h 993729"/>
                    <a:gd name="connsiteX3" fmla="*/ 840665 w 944618"/>
                    <a:gd name="connsiteY3" fmla="*/ 555621 h 993729"/>
                    <a:gd name="connsiteX4" fmla="*/ 103953 w 944618"/>
                    <a:gd name="connsiteY4" fmla="*/ 980473 h 993729"/>
                    <a:gd name="connsiteX5" fmla="*/ 0 w 944618"/>
                    <a:gd name="connsiteY5" fmla="*/ 921717 h 993729"/>
                    <a:gd name="connsiteX6" fmla="*/ 0 w 944618"/>
                    <a:gd name="connsiteY6" fmla="*/ 618897 h 993729"/>
                    <a:gd name="connsiteX7" fmla="*/ 103953 w 944618"/>
                    <a:gd name="connsiteY7" fmla="*/ 438108 h 993729"/>
                    <a:gd name="connsiteX8" fmla="*/ 840665 w 944618"/>
                    <a:gd name="connsiteY8" fmla="*/ 13256 h 99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44618" h="993729">
                      <a:moveTo>
                        <a:pt x="840665" y="13256"/>
                      </a:moveTo>
                      <a:cubicBezTo>
                        <a:pt x="899422" y="-18382"/>
                        <a:pt x="944619" y="8736"/>
                        <a:pt x="944619" y="72012"/>
                      </a:cubicBezTo>
                      <a:lnTo>
                        <a:pt x="944619" y="374833"/>
                      </a:lnTo>
                      <a:cubicBezTo>
                        <a:pt x="944619" y="442628"/>
                        <a:pt x="899422" y="523983"/>
                        <a:pt x="840665" y="555621"/>
                      </a:cubicBezTo>
                      <a:lnTo>
                        <a:pt x="103953" y="980473"/>
                      </a:lnTo>
                      <a:cubicBezTo>
                        <a:pt x="45197" y="1012111"/>
                        <a:pt x="0" y="984993"/>
                        <a:pt x="0" y="921717"/>
                      </a:cubicBezTo>
                      <a:lnTo>
                        <a:pt x="0" y="618897"/>
                      </a:lnTo>
                      <a:cubicBezTo>
                        <a:pt x="0" y="551101"/>
                        <a:pt x="45197" y="469746"/>
                        <a:pt x="103953" y="438108"/>
                      </a:cubicBezTo>
                      <a:lnTo>
                        <a:pt x="840665" y="13256"/>
                      </a:lnTo>
                      <a:close/>
                    </a:path>
                  </a:pathLst>
                </a:custGeom>
                <a:solidFill>
                  <a:srgbClr val="F4F4FB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9A8A5F5D-96E0-9258-ED1F-0ECEB5C0AA20}"/>
                  </a:ext>
                </a:extLst>
              </p:cNvPr>
              <p:cNvSpPr/>
              <p:nvPr/>
            </p:nvSpPr>
            <p:spPr>
              <a:xfrm>
                <a:off x="5772374" y="3842048"/>
                <a:ext cx="225985" cy="352536"/>
              </a:xfrm>
              <a:custGeom>
                <a:avLst/>
                <a:gdLst>
                  <a:gd name="connsiteX0" fmla="*/ 149150 w 225985"/>
                  <a:gd name="connsiteY0" fmla="*/ 212426 h 352536"/>
                  <a:gd name="connsiteX1" fmla="*/ 72315 w 225985"/>
                  <a:gd name="connsiteY1" fmla="*/ 257623 h 352536"/>
                  <a:gd name="connsiteX2" fmla="*/ 58756 w 225985"/>
                  <a:gd name="connsiteY2" fmla="*/ 316380 h 352536"/>
                  <a:gd name="connsiteX3" fmla="*/ 0 w 225985"/>
                  <a:gd name="connsiteY3" fmla="*/ 352537 h 352536"/>
                  <a:gd name="connsiteX4" fmla="*/ 85874 w 225985"/>
                  <a:gd name="connsiteY4" fmla="*/ 31638 h 352536"/>
                  <a:gd name="connsiteX5" fmla="*/ 140111 w 225985"/>
                  <a:gd name="connsiteY5" fmla="*/ 0 h 352536"/>
                  <a:gd name="connsiteX6" fmla="*/ 225985 w 225985"/>
                  <a:gd name="connsiteY6" fmla="*/ 221465 h 352536"/>
                  <a:gd name="connsiteX7" fmla="*/ 162709 w 225985"/>
                  <a:gd name="connsiteY7" fmla="*/ 257623 h 352536"/>
                  <a:gd name="connsiteX8" fmla="*/ 149150 w 225985"/>
                  <a:gd name="connsiteY8" fmla="*/ 212426 h 352536"/>
                  <a:gd name="connsiteX9" fmla="*/ 85874 w 225985"/>
                  <a:gd name="connsiteY9" fmla="*/ 198867 h 352536"/>
                  <a:gd name="connsiteX10" fmla="*/ 135591 w 225985"/>
                  <a:gd name="connsiteY10" fmla="*/ 171749 h 352536"/>
                  <a:gd name="connsiteX11" fmla="*/ 108473 w 225985"/>
                  <a:gd name="connsiteY11" fmla="*/ 90394 h 352536"/>
                  <a:gd name="connsiteX12" fmla="*/ 85874 w 225985"/>
                  <a:gd name="connsiteY12" fmla="*/ 198867 h 352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5985" h="352536">
                    <a:moveTo>
                      <a:pt x="149150" y="212426"/>
                    </a:moveTo>
                    <a:lnTo>
                      <a:pt x="72315" y="257623"/>
                    </a:lnTo>
                    <a:lnTo>
                      <a:pt x="58756" y="316380"/>
                    </a:lnTo>
                    <a:lnTo>
                      <a:pt x="0" y="352537"/>
                    </a:lnTo>
                    <a:lnTo>
                      <a:pt x="85874" y="31638"/>
                    </a:lnTo>
                    <a:lnTo>
                      <a:pt x="140111" y="0"/>
                    </a:lnTo>
                    <a:lnTo>
                      <a:pt x="225985" y="221465"/>
                    </a:lnTo>
                    <a:lnTo>
                      <a:pt x="162709" y="257623"/>
                    </a:lnTo>
                    <a:lnTo>
                      <a:pt x="149150" y="212426"/>
                    </a:lnTo>
                    <a:close/>
                    <a:moveTo>
                      <a:pt x="85874" y="198867"/>
                    </a:moveTo>
                    <a:lnTo>
                      <a:pt x="135591" y="171749"/>
                    </a:lnTo>
                    <a:lnTo>
                      <a:pt x="108473" y="90394"/>
                    </a:lnTo>
                    <a:lnTo>
                      <a:pt x="85874" y="198867"/>
                    </a:lnTo>
                    <a:close/>
                  </a:path>
                </a:pathLst>
              </a:custGeom>
              <a:solidFill>
                <a:srgbClr val="133AA5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112" name="Graphic 2">
                <a:extLst>
                  <a:ext uri="{FF2B5EF4-FFF2-40B4-BE49-F238E27FC236}">
                    <a16:creationId xmlns:a16="http://schemas.microsoft.com/office/drawing/2014/main" id="{9D1D28E6-6EF1-D5FB-7AF1-E3970AA8924F}"/>
                  </a:ext>
                </a:extLst>
              </p:cNvPr>
              <p:cNvGrpSpPr/>
              <p:nvPr/>
            </p:nvGrpSpPr>
            <p:grpSpPr>
              <a:xfrm>
                <a:off x="5754295" y="3457873"/>
                <a:ext cx="872303" cy="903941"/>
                <a:chOff x="5754295" y="3457873"/>
                <a:chExt cx="872303" cy="903941"/>
              </a:xfrm>
              <a:solidFill>
                <a:srgbClr val="BFBFE4"/>
              </a:solidFill>
            </p:grpSpPr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972D6E87-FE53-DF83-36A3-AC54F7CE6B68}"/>
                    </a:ext>
                  </a:extLst>
                </p:cNvPr>
                <p:cNvSpPr/>
                <p:nvPr/>
              </p:nvSpPr>
              <p:spPr>
                <a:xfrm>
                  <a:off x="5754295" y="3814930"/>
                  <a:ext cx="872303" cy="546884"/>
                </a:xfrm>
                <a:custGeom>
                  <a:avLst/>
                  <a:gdLst>
                    <a:gd name="connsiteX0" fmla="*/ 872303 w 872303"/>
                    <a:gd name="connsiteY0" fmla="*/ 45197 h 546884"/>
                    <a:gd name="connsiteX1" fmla="*/ 0 w 872303"/>
                    <a:gd name="connsiteY1" fmla="*/ 546884 h 546884"/>
                    <a:gd name="connsiteX2" fmla="*/ 0 w 872303"/>
                    <a:gd name="connsiteY2" fmla="*/ 501687 h 546884"/>
                    <a:gd name="connsiteX3" fmla="*/ 872303 w 872303"/>
                    <a:gd name="connsiteY3" fmla="*/ 0 h 546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2303" h="546884">
                      <a:moveTo>
                        <a:pt x="872303" y="45197"/>
                      </a:moveTo>
                      <a:lnTo>
                        <a:pt x="0" y="546884"/>
                      </a:lnTo>
                      <a:lnTo>
                        <a:pt x="0" y="501687"/>
                      </a:lnTo>
                      <a:lnTo>
                        <a:pt x="872303" y="0"/>
                      </a:lnTo>
                      <a:close/>
                    </a:path>
                  </a:pathLst>
                </a:custGeom>
                <a:solidFill>
                  <a:srgbClr val="BFBFE4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E03BA60E-8CEE-7F35-4AD8-A215941AFCAD}"/>
                    </a:ext>
                  </a:extLst>
                </p:cNvPr>
                <p:cNvSpPr/>
                <p:nvPr/>
              </p:nvSpPr>
              <p:spPr>
                <a:xfrm>
                  <a:off x="5754295" y="3742614"/>
                  <a:ext cx="872303" cy="546884"/>
                </a:xfrm>
                <a:custGeom>
                  <a:avLst/>
                  <a:gdLst>
                    <a:gd name="connsiteX0" fmla="*/ 872303 w 872303"/>
                    <a:gd name="connsiteY0" fmla="*/ 45197 h 546884"/>
                    <a:gd name="connsiteX1" fmla="*/ 0 w 872303"/>
                    <a:gd name="connsiteY1" fmla="*/ 546884 h 546884"/>
                    <a:gd name="connsiteX2" fmla="*/ 0 w 872303"/>
                    <a:gd name="connsiteY2" fmla="*/ 501687 h 546884"/>
                    <a:gd name="connsiteX3" fmla="*/ 872303 w 872303"/>
                    <a:gd name="connsiteY3" fmla="*/ 0 h 546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2303" h="546884">
                      <a:moveTo>
                        <a:pt x="872303" y="45197"/>
                      </a:moveTo>
                      <a:lnTo>
                        <a:pt x="0" y="546884"/>
                      </a:lnTo>
                      <a:lnTo>
                        <a:pt x="0" y="501687"/>
                      </a:lnTo>
                      <a:lnTo>
                        <a:pt x="872303" y="0"/>
                      </a:lnTo>
                      <a:close/>
                    </a:path>
                  </a:pathLst>
                </a:custGeom>
                <a:solidFill>
                  <a:srgbClr val="BFBFE4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9D213C34-9AB4-2403-6432-5B94FEBFBDAB}"/>
                    </a:ext>
                  </a:extLst>
                </p:cNvPr>
                <p:cNvSpPr/>
                <p:nvPr/>
              </p:nvSpPr>
              <p:spPr>
                <a:xfrm>
                  <a:off x="6020957" y="3670299"/>
                  <a:ext cx="605640" cy="393214"/>
                </a:xfrm>
                <a:custGeom>
                  <a:avLst/>
                  <a:gdLst>
                    <a:gd name="connsiteX0" fmla="*/ 0 w 605640"/>
                    <a:gd name="connsiteY0" fmla="*/ 393214 h 393214"/>
                    <a:gd name="connsiteX1" fmla="*/ 605641 w 605640"/>
                    <a:gd name="connsiteY1" fmla="*/ 45197 h 393214"/>
                    <a:gd name="connsiteX2" fmla="*/ 605641 w 605640"/>
                    <a:gd name="connsiteY2" fmla="*/ 0 h 393214"/>
                    <a:gd name="connsiteX3" fmla="*/ 0 w 605640"/>
                    <a:gd name="connsiteY3" fmla="*/ 348017 h 393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5640" h="393214">
                      <a:moveTo>
                        <a:pt x="0" y="393214"/>
                      </a:moveTo>
                      <a:lnTo>
                        <a:pt x="605641" y="45197"/>
                      </a:lnTo>
                      <a:lnTo>
                        <a:pt x="605641" y="0"/>
                      </a:lnTo>
                      <a:lnTo>
                        <a:pt x="0" y="348017"/>
                      </a:lnTo>
                      <a:close/>
                    </a:path>
                  </a:pathLst>
                </a:custGeom>
                <a:solidFill>
                  <a:srgbClr val="BFBFE4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632381C9-8FBF-78E3-3700-2638282E0193}"/>
                    </a:ext>
                  </a:extLst>
                </p:cNvPr>
                <p:cNvSpPr/>
                <p:nvPr/>
              </p:nvSpPr>
              <p:spPr>
                <a:xfrm>
                  <a:off x="6020957" y="3597984"/>
                  <a:ext cx="605640" cy="397733"/>
                </a:xfrm>
                <a:custGeom>
                  <a:avLst/>
                  <a:gdLst>
                    <a:gd name="connsiteX0" fmla="*/ 0 w 605640"/>
                    <a:gd name="connsiteY0" fmla="*/ 397734 h 397733"/>
                    <a:gd name="connsiteX1" fmla="*/ 605641 w 605640"/>
                    <a:gd name="connsiteY1" fmla="*/ 45197 h 397733"/>
                    <a:gd name="connsiteX2" fmla="*/ 605641 w 605640"/>
                    <a:gd name="connsiteY2" fmla="*/ 0 h 397733"/>
                    <a:gd name="connsiteX3" fmla="*/ 0 w 605640"/>
                    <a:gd name="connsiteY3" fmla="*/ 352537 h 397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5640" h="397733">
                      <a:moveTo>
                        <a:pt x="0" y="397734"/>
                      </a:moveTo>
                      <a:lnTo>
                        <a:pt x="605641" y="45197"/>
                      </a:lnTo>
                      <a:lnTo>
                        <a:pt x="605641" y="0"/>
                      </a:lnTo>
                      <a:lnTo>
                        <a:pt x="0" y="352537"/>
                      </a:lnTo>
                      <a:close/>
                    </a:path>
                  </a:pathLst>
                </a:custGeom>
                <a:solidFill>
                  <a:srgbClr val="BFBFE4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95D2AC9F-FBD6-629B-A450-C12E6295524E}"/>
                    </a:ext>
                  </a:extLst>
                </p:cNvPr>
                <p:cNvSpPr/>
                <p:nvPr/>
              </p:nvSpPr>
              <p:spPr>
                <a:xfrm>
                  <a:off x="6020957" y="3530188"/>
                  <a:ext cx="605640" cy="393214"/>
                </a:xfrm>
                <a:custGeom>
                  <a:avLst/>
                  <a:gdLst>
                    <a:gd name="connsiteX0" fmla="*/ 0 w 605640"/>
                    <a:gd name="connsiteY0" fmla="*/ 348017 h 393214"/>
                    <a:gd name="connsiteX1" fmla="*/ 0 w 605640"/>
                    <a:gd name="connsiteY1" fmla="*/ 393214 h 393214"/>
                    <a:gd name="connsiteX2" fmla="*/ 605641 w 605640"/>
                    <a:gd name="connsiteY2" fmla="*/ 45197 h 393214"/>
                    <a:gd name="connsiteX3" fmla="*/ 605641 w 605640"/>
                    <a:gd name="connsiteY3" fmla="*/ 0 h 393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5640" h="393214">
                      <a:moveTo>
                        <a:pt x="0" y="348017"/>
                      </a:moveTo>
                      <a:lnTo>
                        <a:pt x="0" y="393214"/>
                      </a:lnTo>
                      <a:lnTo>
                        <a:pt x="605641" y="45197"/>
                      </a:lnTo>
                      <a:lnTo>
                        <a:pt x="605641" y="0"/>
                      </a:lnTo>
                      <a:close/>
                    </a:path>
                  </a:pathLst>
                </a:custGeom>
                <a:solidFill>
                  <a:srgbClr val="BFBFE4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A1B4CC11-AB64-CC3D-A1DB-84ED853FB266}"/>
                    </a:ext>
                  </a:extLst>
                </p:cNvPr>
                <p:cNvSpPr/>
                <p:nvPr/>
              </p:nvSpPr>
              <p:spPr>
                <a:xfrm>
                  <a:off x="6020957" y="3457873"/>
                  <a:ext cx="605640" cy="393214"/>
                </a:xfrm>
                <a:custGeom>
                  <a:avLst/>
                  <a:gdLst>
                    <a:gd name="connsiteX0" fmla="*/ 0 w 605640"/>
                    <a:gd name="connsiteY0" fmla="*/ 393214 h 393214"/>
                    <a:gd name="connsiteX1" fmla="*/ 605641 w 605640"/>
                    <a:gd name="connsiteY1" fmla="*/ 45197 h 393214"/>
                    <a:gd name="connsiteX2" fmla="*/ 605641 w 605640"/>
                    <a:gd name="connsiteY2" fmla="*/ 0 h 393214"/>
                    <a:gd name="connsiteX3" fmla="*/ 0 w 605640"/>
                    <a:gd name="connsiteY3" fmla="*/ 348017 h 393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5640" h="393214">
                      <a:moveTo>
                        <a:pt x="0" y="393214"/>
                      </a:moveTo>
                      <a:lnTo>
                        <a:pt x="605641" y="45197"/>
                      </a:lnTo>
                      <a:lnTo>
                        <a:pt x="605641" y="0"/>
                      </a:lnTo>
                      <a:lnTo>
                        <a:pt x="0" y="348017"/>
                      </a:lnTo>
                      <a:close/>
                    </a:path>
                  </a:pathLst>
                </a:custGeom>
                <a:solidFill>
                  <a:srgbClr val="BFBFE4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119" name="Graphic 2">
              <a:extLst>
                <a:ext uri="{FF2B5EF4-FFF2-40B4-BE49-F238E27FC236}">
                  <a16:creationId xmlns:a16="http://schemas.microsoft.com/office/drawing/2014/main" id="{C399EC9E-5452-D7A1-4FB0-099B56346A98}"/>
                </a:ext>
              </a:extLst>
            </p:cNvPr>
            <p:cNvGrpSpPr/>
            <p:nvPr/>
          </p:nvGrpSpPr>
          <p:grpSpPr>
            <a:xfrm>
              <a:off x="6843544" y="2783019"/>
              <a:ext cx="1003374" cy="1564933"/>
              <a:chOff x="6843544" y="2783019"/>
              <a:chExt cx="1003374" cy="1564933"/>
            </a:xfrm>
          </p:grpSpPr>
          <p:grpSp>
            <p:nvGrpSpPr>
              <p:cNvPr id="120" name="Graphic 2">
                <a:extLst>
                  <a:ext uri="{FF2B5EF4-FFF2-40B4-BE49-F238E27FC236}">
                    <a16:creationId xmlns:a16="http://schemas.microsoft.com/office/drawing/2014/main" id="{25DF620F-C20D-B140-7AC1-8358B501D40E}"/>
                  </a:ext>
                </a:extLst>
              </p:cNvPr>
              <p:cNvGrpSpPr/>
              <p:nvPr/>
            </p:nvGrpSpPr>
            <p:grpSpPr>
              <a:xfrm>
                <a:off x="6843544" y="4239782"/>
                <a:ext cx="94913" cy="103953"/>
                <a:chOff x="6843544" y="4239782"/>
                <a:chExt cx="94913" cy="103953"/>
              </a:xfrm>
            </p:grpSpPr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7E1CF866-146E-D692-455B-38F293959E2F}"/>
                    </a:ext>
                  </a:extLst>
                </p:cNvPr>
                <p:cNvSpPr/>
                <p:nvPr/>
              </p:nvSpPr>
              <p:spPr>
                <a:xfrm>
                  <a:off x="6843544" y="4239782"/>
                  <a:ext cx="94913" cy="103953"/>
                </a:xfrm>
                <a:custGeom>
                  <a:avLst/>
                  <a:gdLst>
                    <a:gd name="connsiteX0" fmla="*/ 94914 w 94913"/>
                    <a:gd name="connsiteY0" fmla="*/ 103953 h 103953"/>
                    <a:gd name="connsiteX1" fmla="*/ 31638 w 94913"/>
                    <a:gd name="connsiteY1" fmla="*/ 67796 h 103953"/>
                    <a:gd name="connsiteX2" fmla="*/ 0 w 94913"/>
                    <a:gd name="connsiteY2" fmla="*/ 0 h 103953"/>
                    <a:gd name="connsiteX3" fmla="*/ 63276 w 94913"/>
                    <a:gd name="connsiteY3" fmla="*/ 36158 h 103953"/>
                    <a:gd name="connsiteX4" fmla="*/ 94914 w 94913"/>
                    <a:gd name="connsiteY4" fmla="*/ 103953 h 103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13" h="103953">
                      <a:moveTo>
                        <a:pt x="94914" y="103953"/>
                      </a:moveTo>
                      <a:lnTo>
                        <a:pt x="31638" y="67796"/>
                      </a:lnTo>
                      <a:cubicBezTo>
                        <a:pt x="13559" y="58756"/>
                        <a:pt x="0" y="36158"/>
                        <a:pt x="0" y="0"/>
                      </a:cubicBezTo>
                      <a:lnTo>
                        <a:pt x="63276" y="36158"/>
                      </a:lnTo>
                      <a:cubicBezTo>
                        <a:pt x="63276" y="67796"/>
                        <a:pt x="76835" y="94914"/>
                        <a:pt x="94914" y="103953"/>
                      </a:cubicBez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52F2A47A-D02B-6A70-D566-6522ED0ED8DA}"/>
                    </a:ext>
                  </a:extLst>
                </p:cNvPr>
                <p:cNvSpPr/>
                <p:nvPr/>
              </p:nvSpPr>
              <p:spPr>
                <a:xfrm>
                  <a:off x="6843544" y="4239782"/>
                  <a:ext cx="94913" cy="103953"/>
                </a:xfrm>
                <a:custGeom>
                  <a:avLst/>
                  <a:gdLst>
                    <a:gd name="connsiteX0" fmla="*/ 94914 w 94913"/>
                    <a:gd name="connsiteY0" fmla="*/ 103953 h 103953"/>
                    <a:gd name="connsiteX1" fmla="*/ 31638 w 94913"/>
                    <a:gd name="connsiteY1" fmla="*/ 67796 h 103953"/>
                    <a:gd name="connsiteX2" fmla="*/ 0 w 94913"/>
                    <a:gd name="connsiteY2" fmla="*/ 0 h 103953"/>
                    <a:gd name="connsiteX3" fmla="*/ 63276 w 94913"/>
                    <a:gd name="connsiteY3" fmla="*/ 36158 h 103953"/>
                    <a:gd name="connsiteX4" fmla="*/ 94914 w 94913"/>
                    <a:gd name="connsiteY4" fmla="*/ 103953 h 103953"/>
                    <a:gd name="connsiteX5" fmla="*/ 94914 w 94913"/>
                    <a:gd name="connsiteY5" fmla="*/ 103953 h 103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4913" h="103953">
                      <a:moveTo>
                        <a:pt x="94914" y="103953"/>
                      </a:moveTo>
                      <a:lnTo>
                        <a:pt x="31638" y="67796"/>
                      </a:lnTo>
                      <a:cubicBezTo>
                        <a:pt x="13559" y="58756"/>
                        <a:pt x="0" y="36158"/>
                        <a:pt x="0" y="0"/>
                      </a:cubicBezTo>
                      <a:lnTo>
                        <a:pt x="63276" y="36158"/>
                      </a:lnTo>
                      <a:cubicBezTo>
                        <a:pt x="63276" y="67796"/>
                        <a:pt x="76835" y="94914"/>
                        <a:pt x="94914" y="103953"/>
                      </a:cubicBezTo>
                      <a:lnTo>
                        <a:pt x="94914" y="103953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23" name="Graphic 2">
                <a:extLst>
                  <a:ext uri="{FF2B5EF4-FFF2-40B4-BE49-F238E27FC236}">
                    <a16:creationId xmlns:a16="http://schemas.microsoft.com/office/drawing/2014/main" id="{CD884664-5E3E-3984-033E-AF36AF2869E3}"/>
                  </a:ext>
                </a:extLst>
              </p:cNvPr>
              <p:cNvGrpSpPr/>
              <p:nvPr/>
            </p:nvGrpSpPr>
            <p:grpSpPr>
              <a:xfrm>
                <a:off x="7675170" y="2783019"/>
                <a:ext cx="140110" cy="55654"/>
                <a:chOff x="7675170" y="2783019"/>
                <a:chExt cx="140110" cy="55654"/>
              </a:xfrm>
            </p:grpSpPr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476C5F9E-89D5-29EC-05EA-6A9D652FD78F}"/>
                    </a:ext>
                  </a:extLst>
                </p:cNvPr>
                <p:cNvSpPr/>
                <p:nvPr/>
              </p:nvSpPr>
              <p:spPr>
                <a:xfrm>
                  <a:off x="7679689" y="2785592"/>
                  <a:ext cx="135591" cy="53080"/>
                </a:xfrm>
                <a:custGeom>
                  <a:avLst/>
                  <a:gdLst>
                    <a:gd name="connsiteX0" fmla="*/ 72315 w 135591"/>
                    <a:gd name="connsiteY0" fmla="*/ 7884 h 53080"/>
                    <a:gd name="connsiteX1" fmla="*/ 135591 w 135591"/>
                    <a:gd name="connsiteY1" fmla="*/ 44042 h 53080"/>
                    <a:gd name="connsiteX2" fmla="*/ 63276 w 135591"/>
                    <a:gd name="connsiteY2" fmla="*/ 53081 h 53080"/>
                    <a:gd name="connsiteX3" fmla="*/ 0 w 135591"/>
                    <a:gd name="connsiteY3" fmla="*/ 16923 h 53080"/>
                    <a:gd name="connsiteX4" fmla="*/ 72315 w 135591"/>
                    <a:gd name="connsiteY4" fmla="*/ 7884 h 53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591" h="53080">
                      <a:moveTo>
                        <a:pt x="72315" y="7884"/>
                      </a:moveTo>
                      <a:lnTo>
                        <a:pt x="135591" y="44042"/>
                      </a:lnTo>
                      <a:cubicBezTo>
                        <a:pt x="117512" y="35002"/>
                        <a:pt x="90394" y="35002"/>
                        <a:pt x="63276" y="53081"/>
                      </a:cubicBezTo>
                      <a:lnTo>
                        <a:pt x="0" y="16923"/>
                      </a:lnTo>
                      <a:cubicBezTo>
                        <a:pt x="27118" y="-1155"/>
                        <a:pt x="54237" y="-5675"/>
                        <a:pt x="72315" y="7884"/>
                      </a:cubicBez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C9332D17-28DC-0DCF-B9C0-EE57EF157F64}"/>
                    </a:ext>
                  </a:extLst>
                </p:cNvPr>
                <p:cNvSpPr/>
                <p:nvPr/>
              </p:nvSpPr>
              <p:spPr>
                <a:xfrm>
                  <a:off x="7675170" y="2783019"/>
                  <a:ext cx="135591" cy="51134"/>
                </a:xfrm>
                <a:custGeom>
                  <a:avLst/>
                  <a:gdLst>
                    <a:gd name="connsiteX0" fmla="*/ 63276 w 135591"/>
                    <a:gd name="connsiteY0" fmla="*/ 51135 h 51134"/>
                    <a:gd name="connsiteX1" fmla="*/ 0 w 135591"/>
                    <a:gd name="connsiteY1" fmla="*/ 14977 h 51134"/>
                    <a:gd name="connsiteX2" fmla="*/ 72315 w 135591"/>
                    <a:gd name="connsiteY2" fmla="*/ 5938 h 51134"/>
                    <a:gd name="connsiteX3" fmla="*/ 135591 w 135591"/>
                    <a:gd name="connsiteY3" fmla="*/ 42095 h 51134"/>
                    <a:gd name="connsiteX4" fmla="*/ 63276 w 135591"/>
                    <a:gd name="connsiteY4" fmla="*/ 51135 h 51134"/>
                    <a:gd name="connsiteX5" fmla="*/ 63276 w 135591"/>
                    <a:gd name="connsiteY5" fmla="*/ 51135 h 51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591" h="51134">
                      <a:moveTo>
                        <a:pt x="63276" y="51135"/>
                      </a:moveTo>
                      <a:lnTo>
                        <a:pt x="0" y="14977"/>
                      </a:lnTo>
                      <a:cubicBezTo>
                        <a:pt x="27118" y="-3102"/>
                        <a:pt x="54237" y="-3102"/>
                        <a:pt x="72315" y="5938"/>
                      </a:cubicBezTo>
                      <a:lnTo>
                        <a:pt x="135591" y="42095"/>
                      </a:lnTo>
                      <a:cubicBezTo>
                        <a:pt x="117512" y="33056"/>
                        <a:pt x="94914" y="37576"/>
                        <a:pt x="63276" y="51135"/>
                      </a:cubicBezTo>
                      <a:lnTo>
                        <a:pt x="63276" y="51135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CBFCBD07-4B4A-D225-BE9D-5E649D0CEB9D}"/>
                  </a:ext>
                </a:extLst>
              </p:cNvPr>
              <p:cNvSpPr/>
              <p:nvPr/>
            </p:nvSpPr>
            <p:spPr>
              <a:xfrm>
                <a:off x="6843544" y="3399117"/>
                <a:ext cx="63275" cy="876822"/>
              </a:xfrm>
              <a:custGeom>
                <a:avLst/>
                <a:gdLst>
                  <a:gd name="connsiteX0" fmla="*/ 63276 w 63275"/>
                  <a:gd name="connsiteY0" fmla="*/ 876823 h 876822"/>
                  <a:gd name="connsiteX1" fmla="*/ 0 w 63275"/>
                  <a:gd name="connsiteY1" fmla="*/ 840665 h 876822"/>
                  <a:gd name="connsiteX2" fmla="*/ 0 w 63275"/>
                  <a:gd name="connsiteY2" fmla="*/ 0 h 876822"/>
                  <a:gd name="connsiteX3" fmla="*/ 63276 w 63275"/>
                  <a:gd name="connsiteY3" fmla="*/ 36158 h 876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275" h="876822">
                    <a:moveTo>
                      <a:pt x="63276" y="876823"/>
                    </a:moveTo>
                    <a:lnTo>
                      <a:pt x="0" y="840665"/>
                    </a:lnTo>
                    <a:lnTo>
                      <a:pt x="0" y="0"/>
                    </a:lnTo>
                    <a:lnTo>
                      <a:pt x="63276" y="36158"/>
                    </a:lnTo>
                    <a:close/>
                  </a:path>
                </a:pathLst>
              </a:custGeom>
              <a:solidFill>
                <a:srgbClr val="CFCDE2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E844FC07-5403-DDD4-A616-1B64AA9E32F8}"/>
                  </a:ext>
                </a:extLst>
              </p:cNvPr>
              <p:cNvSpPr/>
              <p:nvPr/>
            </p:nvSpPr>
            <p:spPr>
              <a:xfrm>
                <a:off x="6947497" y="2797996"/>
                <a:ext cx="790948" cy="461009"/>
              </a:xfrm>
              <a:custGeom>
                <a:avLst/>
                <a:gdLst>
                  <a:gd name="connsiteX0" fmla="*/ 63276 w 790948"/>
                  <a:gd name="connsiteY0" fmla="*/ 461010 h 461009"/>
                  <a:gd name="connsiteX1" fmla="*/ 0 w 790948"/>
                  <a:gd name="connsiteY1" fmla="*/ 424852 h 461009"/>
                  <a:gd name="connsiteX2" fmla="*/ 727673 w 790948"/>
                  <a:gd name="connsiteY2" fmla="*/ 0 h 461009"/>
                  <a:gd name="connsiteX3" fmla="*/ 790949 w 790948"/>
                  <a:gd name="connsiteY3" fmla="*/ 36158 h 46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0948" h="461009">
                    <a:moveTo>
                      <a:pt x="63276" y="461010"/>
                    </a:moveTo>
                    <a:lnTo>
                      <a:pt x="0" y="424852"/>
                    </a:lnTo>
                    <a:lnTo>
                      <a:pt x="727673" y="0"/>
                    </a:lnTo>
                    <a:lnTo>
                      <a:pt x="790949" y="36158"/>
                    </a:lnTo>
                    <a:close/>
                  </a:path>
                </a:pathLst>
              </a:custGeom>
              <a:solidFill>
                <a:srgbClr val="CFCDE2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128" name="Graphic 2">
                <a:extLst>
                  <a:ext uri="{FF2B5EF4-FFF2-40B4-BE49-F238E27FC236}">
                    <a16:creationId xmlns:a16="http://schemas.microsoft.com/office/drawing/2014/main" id="{3A8D2D94-C264-9E57-1866-C13B21F0D4DB}"/>
                  </a:ext>
                </a:extLst>
              </p:cNvPr>
              <p:cNvGrpSpPr/>
              <p:nvPr/>
            </p:nvGrpSpPr>
            <p:grpSpPr>
              <a:xfrm>
                <a:off x="6843544" y="3218329"/>
                <a:ext cx="167229" cy="216945"/>
                <a:chOff x="6843544" y="3218329"/>
                <a:chExt cx="167229" cy="216945"/>
              </a:xfrm>
            </p:grpSpPr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25B78D75-BE6C-25FE-5542-2106F18C5E37}"/>
                    </a:ext>
                  </a:extLst>
                </p:cNvPr>
                <p:cNvSpPr/>
                <p:nvPr/>
              </p:nvSpPr>
              <p:spPr>
                <a:xfrm>
                  <a:off x="6843544" y="3218329"/>
                  <a:ext cx="167229" cy="216945"/>
                </a:xfrm>
                <a:custGeom>
                  <a:avLst/>
                  <a:gdLst>
                    <a:gd name="connsiteX0" fmla="*/ 63276 w 167229"/>
                    <a:gd name="connsiteY0" fmla="*/ 216946 h 216945"/>
                    <a:gd name="connsiteX1" fmla="*/ 0 w 167229"/>
                    <a:gd name="connsiteY1" fmla="*/ 180788 h 216945"/>
                    <a:gd name="connsiteX2" fmla="*/ 103953 w 167229"/>
                    <a:gd name="connsiteY2" fmla="*/ 0 h 216945"/>
                    <a:gd name="connsiteX3" fmla="*/ 167229 w 167229"/>
                    <a:gd name="connsiteY3" fmla="*/ 36158 h 216945"/>
                    <a:gd name="connsiteX4" fmla="*/ 63276 w 167229"/>
                    <a:gd name="connsiteY4" fmla="*/ 216946 h 216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7229" h="216945">
                      <a:moveTo>
                        <a:pt x="63276" y="216946"/>
                      </a:moveTo>
                      <a:lnTo>
                        <a:pt x="0" y="180788"/>
                      </a:lnTo>
                      <a:cubicBezTo>
                        <a:pt x="0" y="112993"/>
                        <a:pt x="45197" y="36158"/>
                        <a:pt x="103953" y="0"/>
                      </a:cubicBezTo>
                      <a:lnTo>
                        <a:pt x="167229" y="36158"/>
                      </a:lnTo>
                      <a:cubicBezTo>
                        <a:pt x="108473" y="72315"/>
                        <a:pt x="63276" y="153670"/>
                        <a:pt x="63276" y="216946"/>
                      </a:cubicBez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40D93BCD-ABB8-90FB-DE0A-79D68599460C}"/>
                    </a:ext>
                  </a:extLst>
                </p:cNvPr>
                <p:cNvSpPr/>
                <p:nvPr/>
              </p:nvSpPr>
              <p:spPr>
                <a:xfrm>
                  <a:off x="6843544" y="3218329"/>
                  <a:ext cx="167229" cy="216945"/>
                </a:xfrm>
                <a:custGeom>
                  <a:avLst/>
                  <a:gdLst>
                    <a:gd name="connsiteX0" fmla="*/ 63276 w 167229"/>
                    <a:gd name="connsiteY0" fmla="*/ 216946 h 216945"/>
                    <a:gd name="connsiteX1" fmla="*/ 0 w 167229"/>
                    <a:gd name="connsiteY1" fmla="*/ 180788 h 216945"/>
                    <a:gd name="connsiteX2" fmla="*/ 103953 w 167229"/>
                    <a:gd name="connsiteY2" fmla="*/ 0 h 216945"/>
                    <a:gd name="connsiteX3" fmla="*/ 167229 w 167229"/>
                    <a:gd name="connsiteY3" fmla="*/ 36158 h 216945"/>
                    <a:gd name="connsiteX4" fmla="*/ 63276 w 167229"/>
                    <a:gd name="connsiteY4" fmla="*/ 216946 h 216945"/>
                    <a:gd name="connsiteX5" fmla="*/ 63276 w 167229"/>
                    <a:gd name="connsiteY5" fmla="*/ 216946 h 216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7229" h="216945">
                      <a:moveTo>
                        <a:pt x="63276" y="216946"/>
                      </a:moveTo>
                      <a:lnTo>
                        <a:pt x="0" y="180788"/>
                      </a:lnTo>
                      <a:cubicBezTo>
                        <a:pt x="0" y="112993"/>
                        <a:pt x="45197" y="36158"/>
                        <a:pt x="103953" y="0"/>
                      </a:cubicBezTo>
                      <a:lnTo>
                        <a:pt x="167229" y="36158"/>
                      </a:lnTo>
                      <a:cubicBezTo>
                        <a:pt x="108473" y="72315"/>
                        <a:pt x="63276" y="153670"/>
                        <a:pt x="63276" y="216946"/>
                      </a:cubicBezTo>
                      <a:lnTo>
                        <a:pt x="63276" y="216946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BCE3FAA0-ECCC-BC0A-1ACA-220510ACC31D}"/>
                  </a:ext>
                </a:extLst>
              </p:cNvPr>
              <p:cNvSpPr/>
              <p:nvPr/>
            </p:nvSpPr>
            <p:spPr>
              <a:xfrm>
                <a:off x="6902300" y="2820898"/>
                <a:ext cx="944618" cy="1527054"/>
              </a:xfrm>
              <a:custGeom>
                <a:avLst/>
                <a:gdLst>
                  <a:gd name="connsiteX0" fmla="*/ 836146 w 944618"/>
                  <a:gd name="connsiteY0" fmla="*/ 13256 h 1527054"/>
                  <a:gd name="connsiteX1" fmla="*/ 940099 w 944618"/>
                  <a:gd name="connsiteY1" fmla="*/ 72012 h 1527054"/>
                  <a:gd name="connsiteX2" fmla="*/ 944619 w 944618"/>
                  <a:gd name="connsiteY2" fmla="*/ 912678 h 1527054"/>
                  <a:gd name="connsiteX3" fmla="*/ 840665 w 944618"/>
                  <a:gd name="connsiteY3" fmla="*/ 1093466 h 1527054"/>
                  <a:gd name="connsiteX4" fmla="*/ 108473 w 944618"/>
                  <a:gd name="connsiteY4" fmla="*/ 1513798 h 1527054"/>
                  <a:gd name="connsiteX5" fmla="*/ 4520 w 944618"/>
                  <a:gd name="connsiteY5" fmla="*/ 1455042 h 1527054"/>
                  <a:gd name="connsiteX6" fmla="*/ 0 w 944618"/>
                  <a:gd name="connsiteY6" fmla="*/ 614377 h 1527054"/>
                  <a:gd name="connsiteX7" fmla="*/ 103953 w 944618"/>
                  <a:gd name="connsiteY7" fmla="*/ 433589 h 1527054"/>
                  <a:gd name="connsiteX8" fmla="*/ 836146 w 944618"/>
                  <a:gd name="connsiteY8" fmla="*/ 13256 h 1527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44618" h="1527054">
                    <a:moveTo>
                      <a:pt x="836146" y="13256"/>
                    </a:moveTo>
                    <a:cubicBezTo>
                      <a:pt x="894902" y="-18382"/>
                      <a:pt x="940099" y="8737"/>
                      <a:pt x="940099" y="72012"/>
                    </a:cubicBezTo>
                    <a:lnTo>
                      <a:pt x="944619" y="912678"/>
                    </a:lnTo>
                    <a:cubicBezTo>
                      <a:pt x="944619" y="980473"/>
                      <a:pt x="899422" y="1057308"/>
                      <a:pt x="840665" y="1093466"/>
                    </a:cubicBezTo>
                    <a:lnTo>
                      <a:pt x="108473" y="1513798"/>
                    </a:lnTo>
                    <a:cubicBezTo>
                      <a:pt x="49717" y="1545436"/>
                      <a:pt x="4520" y="1518318"/>
                      <a:pt x="4520" y="1455042"/>
                    </a:cubicBezTo>
                    <a:lnTo>
                      <a:pt x="0" y="614377"/>
                    </a:lnTo>
                    <a:cubicBezTo>
                      <a:pt x="0" y="546581"/>
                      <a:pt x="45197" y="469746"/>
                      <a:pt x="103953" y="433589"/>
                    </a:cubicBezTo>
                    <a:lnTo>
                      <a:pt x="836146" y="13256"/>
                    </a:lnTo>
                    <a:close/>
                  </a:path>
                </a:pathLst>
              </a:custGeom>
              <a:solidFill>
                <a:srgbClr val="F4F4FB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32" name="Graphic 2">
              <a:extLst>
                <a:ext uri="{FF2B5EF4-FFF2-40B4-BE49-F238E27FC236}">
                  <a16:creationId xmlns:a16="http://schemas.microsoft.com/office/drawing/2014/main" id="{1382FBBD-24CE-D72A-CEBA-98B78BA101CB}"/>
                </a:ext>
              </a:extLst>
            </p:cNvPr>
            <p:cNvGrpSpPr/>
            <p:nvPr/>
          </p:nvGrpSpPr>
          <p:grpSpPr>
            <a:xfrm>
              <a:off x="6391573" y="4185546"/>
              <a:ext cx="316379" cy="451970"/>
              <a:chOff x="6391573" y="4185546"/>
              <a:chExt cx="316379" cy="451970"/>
            </a:xfrm>
            <a:solidFill>
              <a:srgbClr val="FFFFFF"/>
            </a:solidFill>
          </p:grpSpPr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8D5ADB41-F852-59F9-8B06-2B61AA3119D2}"/>
                  </a:ext>
                </a:extLst>
              </p:cNvPr>
              <p:cNvSpPr/>
              <p:nvPr/>
            </p:nvSpPr>
            <p:spPr>
              <a:xfrm>
                <a:off x="6391573" y="4248822"/>
                <a:ext cx="207906" cy="388694"/>
              </a:xfrm>
              <a:custGeom>
                <a:avLst/>
                <a:gdLst>
                  <a:gd name="connsiteX0" fmla="*/ 207907 w 207906"/>
                  <a:gd name="connsiteY0" fmla="*/ 0 h 388694"/>
                  <a:gd name="connsiteX1" fmla="*/ 207907 w 207906"/>
                  <a:gd name="connsiteY1" fmla="*/ 198867 h 388694"/>
                  <a:gd name="connsiteX2" fmla="*/ 194347 w 207906"/>
                  <a:gd name="connsiteY2" fmla="*/ 266662 h 388694"/>
                  <a:gd name="connsiteX3" fmla="*/ 158190 w 207906"/>
                  <a:gd name="connsiteY3" fmla="*/ 325419 h 388694"/>
                  <a:gd name="connsiteX4" fmla="*/ 103953 w 207906"/>
                  <a:gd name="connsiteY4" fmla="*/ 370616 h 388694"/>
                  <a:gd name="connsiteX5" fmla="*/ 27118 w 207906"/>
                  <a:gd name="connsiteY5" fmla="*/ 384175 h 388694"/>
                  <a:gd name="connsiteX6" fmla="*/ 0 w 207906"/>
                  <a:gd name="connsiteY6" fmla="*/ 320899 h 388694"/>
                  <a:gd name="connsiteX7" fmla="*/ 0 w 207906"/>
                  <a:gd name="connsiteY7" fmla="*/ 122032 h 388694"/>
                  <a:gd name="connsiteX8" fmla="*/ 63276 w 207906"/>
                  <a:gd name="connsiteY8" fmla="*/ 85874 h 388694"/>
                  <a:gd name="connsiteX9" fmla="*/ 63276 w 207906"/>
                  <a:gd name="connsiteY9" fmla="*/ 289261 h 388694"/>
                  <a:gd name="connsiteX10" fmla="*/ 103953 w 207906"/>
                  <a:gd name="connsiteY10" fmla="*/ 316379 h 388694"/>
                  <a:gd name="connsiteX11" fmla="*/ 135591 w 207906"/>
                  <a:gd name="connsiteY11" fmla="*/ 284741 h 388694"/>
                  <a:gd name="connsiteX12" fmla="*/ 144631 w 207906"/>
                  <a:gd name="connsiteY12" fmla="*/ 239544 h 388694"/>
                  <a:gd name="connsiteX13" fmla="*/ 144631 w 207906"/>
                  <a:gd name="connsiteY13" fmla="*/ 40677 h 388694"/>
                  <a:gd name="connsiteX14" fmla="*/ 207907 w 207906"/>
                  <a:gd name="connsiteY14" fmla="*/ 0 h 388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7906" h="388694">
                    <a:moveTo>
                      <a:pt x="207907" y="0"/>
                    </a:moveTo>
                    <a:lnTo>
                      <a:pt x="207907" y="198867"/>
                    </a:lnTo>
                    <a:cubicBezTo>
                      <a:pt x="207907" y="221465"/>
                      <a:pt x="203387" y="244064"/>
                      <a:pt x="194347" y="266662"/>
                    </a:cubicBezTo>
                    <a:cubicBezTo>
                      <a:pt x="185308" y="289261"/>
                      <a:pt x="171749" y="307340"/>
                      <a:pt x="158190" y="325419"/>
                    </a:cubicBezTo>
                    <a:cubicBezTo>
                      <a:pt x="144631" y="343498"/>
                      <a:pt x="122032" y="357056"/>
                      <a:pt x="103953" y="370616"/>
                    </a:cubicBezTo>
                    <a:cubicBezTo>
                      <a:pt x="72315" y="388695"/>
                      <a:pt x="45197" y="393214"/>
                      <a:pt x="27118" y="384175"/>
                    </a:cubicBezTo>
                    <a:cubicBezTo>
                      <a:pt x="9039" y="375135"/>
                      <a:pt x="0" y="352537"/>
                      <a:pt x="0" y="320899"/>
                    </a:cubicBezTo>
                    <a:lnTo>
                      <a:pt x="0" y="122032"/>
                    </a:lnTo>
                    <a:lnTo>
                      <a:pt x="63276" y="85874"/>
                    </a:lnTo>
                    <a:lnTo>
                      <a:pt x="63276" y="289261"/>
                    </a:lnTo>
                    <a:cubicBezTo>
                      <a:pt x="63276" y="320899"/>
                      <a:pt x="76835" y="329938"/>
                      <a:pt x="103953" y="316379"/>
                    </a:cubicBezTo>
                    <a:cubicBezTo>
                      <a:pt x="117512" y="307340"/>
                      <a:pt x="126552" y="298301"/>
                      <a:pt x="135591" y="284741"/>
                    </a:cubicBezTo>
                    <a:cubicBezTo>
                      <a:pt x="144631" y="271182"/>
                      <a:pt x="144631" y="257623"/>
                      <a:pt x="144631" y="239544"/>
                    </a:cubicBezTo>
                    <a:lnTo>
                      <a:pt x="144631" y="40677"/>
                    </a:lnTo>
                    <a:lnTo>
                      <a:pt x="207907" y="0"/>
                    </a:lnTo>
                    <a:close/>
                  </a:path>
                </a:pathLst>
              </a:custGeom>
              <a:solidFill>
                <a:srgbClr val="FFFFFF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20BCA609-7F2F-EBBE-C6D7-2E218095422C}"/>
                  </a:ext>
                </a:extLst>
              </p:cNvPr>
              <p:cNvSpPr/>
              <p:nvPr/>
            </p:nvSpPr>
            <p:spPr>
              <a:xfrm>
                <a:off x="6644677" y="4185546"/>
                <a:ext cx="63275" cy="343497"/>
              </a:xfrm>
              <a:custGeom>
                <a:avLst/>
                <a:gdLst>
                  <a:gd name="connsiteX0" fmla="*/ 63276 w 63275"/>
                  <a:gd name="connsiteY0" fmla="*/ 307340 h 343497"/>
                  <a:gd name="connsiteX1" fmla="*/ 0 w 63275"/>
                  <a:gd name="connsiteY1" fmla="*/ 343498 h 343497"/>
                  <a:gd name="connsiteX2" fmla="*/ 0 w 63275"/>
                  <a:gd name="connsiteY2" fmla="*/ 36157 h 343497"/>
                  <a:gd name="connsiteX3" fmla="*/ 63276 w 63275"/>
                  <a:gd name="connsiteY3" fmla="*/ 0 h 343497"/>
                  <a:gd name="connsiteX4" fmla="*/ 63276 w 63275"/>
                  <a:gd name="connsiteY4" fmla="*/ 307340 h 343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275" h="343497">
                    <a:moveTo>
                      <a:pt x="63276" y="307340"/>
                    </a:moveTo>
                    <a:lnTo>
                      <a:pt x="0" y="343498"/>
                    </a:lnTo>
                    <a:lnTo>
                      <a:pt x="0" y="36157"/>
                    </a:lnTo>
                    <a:lnTo>
                      <a:pt x="63276" y="0"/>
                    </a:lnTo>
                    <a:lnTo>
                      <a:pt x="63276" y="307340"/>
                    </a:lnTo>
                    <a:close/>
                  </a:path>
                </a:pathLst>
              </a:custGeom>
              <a:solidFill>
                <a:srgbClr val="FFFFFF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35" name="Graphic 2">
              <a:extLst>
                <a:ext uri="{FF2B5EF4-FFF2-40B4-BE49-F238E27FC236}">
                  <a16:creationId xmlns:a16="http://schemas.microsoft.com/office/drawing/2014/main" id="{8644664F-03D0-EF4F-6432-879F27BC1E8F}"/>
                </a:ext>
              </a:extLst>
            </p:cNvPr>
            <p:cNvGrpSpPr/>
            <p:nvPr/>
          </p:nvGrpSpPr>
          <p:grpSpPr>
            <a:xfrm>
              <a:off x="5297804" y="4845423"/>
              <a:ext cx="614680" cy="485388"/>
              <a:chOff x="5297804" y="4845423"/>
              <a:chExt cx="614680" cy="485388"/>
            </a:xfrm>
            <a:solidFill>
              <a:srgbClr val="CFCDE2"/>
            </a:solidFill>
          </p:grpSpPr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60FF113A-E6E9-E802-89D3-B0C0A0AD82D9}"/>
                  </a:ext>
                </a:extLst>
              </p:cNvPr>
              <p:cNvSpPr/>
              <p:nvPr/>
            </p:nvSpPr>
            <p:spPr>
              <a:xfrm>
                <a:off x="5297804" y="5137430"/>
                <a:ext cx="131071" cy="193380"/>
              </a:xfrm>
              <a:custGeom>
                <a:avLst/>
                <a:gdLst>
                  <a:gd name="connsiteX0" fmla="*/ 72315 w 131071"/>
                  <a:gd name="connsiteY0" fmla="*/ 141884 h 193380"/>
                  <a:gd name="connsiteX1" fmla="*/ 85874 w 131071"/>
                  <a:gd name="connsiteY1" fmla="*/ 128325 h 193380"/>
                  <a:gd name="connsiteX2" fmla="*/ 90394 w 131071"/>
                  <a:gd name="connsiteY2" fmla="*/ 110246 h 193380"/>
                  <a:gd name="connsiteX3" fmla="*/ 131071 w 131071"/>
                  <a:gd name="connsiteY3" fmla="*/ 87648 h 193380"/>
                  <a:gd name="connsiteX4" fmla="*/ 112993 w 131071"/>
                  <a:gd name="connsiteY4" fmla="*/ 141884 h 193380"/>
                  <a:gd name="connsiteX5" fmla="*/ 67796 w 131071"/>
                  <a:gd name="connsiteY5" fmla="*/ 182561 h 193380"/>
                  <a:gd name="connsiteX6" fmla="*/ 18079 w 131071"/>
                  <a:gd name="connsiteY6" fmla="*/ 187081 h 193380"/>
                  <a:gd name="connsiteX7" fmla="*/ 0 w 131071"/>
                  <a:gd name="connsiteY7" fmla="*/ 132845 h 193380"/>
                  <a:gd name="connsiteX8" fmla="*/ 0 w 131071"/>
                  <a:gd name="connsiteY8" fmla="*/ 132845 h 193380"/>
                  <a:gd name="connsiteX9" fmla="*/ 9039 w 131071"/>
                  <a:gd name="connsiteY9" fmla="*/ 83128 h 193380"/>
                  <a:gd name="connsiteX10" fmla="*/ 31638 w 131071"/>
                  <a:gd name="connsiteY10" fmla="*/ 42450 h 193380"/>
                  <a:gd name="connsiteX11" fmla="*/ 67796 w 131071"/>
                  <a:gd name="connsiteY11" fmla="*/ 10812 h 193380"/>
                  <a:gd name="connsiteX12" fmla="*/ 112993 w 131071"/>
                  <a:gd name="connsiteY12" fmla="*/ 1773 h 193380"/>
                  <a:gd name="connsiteX13" fmla="*/ 131071 w 131071"/>
                  <a:gd name="connsiteY13" fmla="*/ 42450 h 193380"/>
                  <a:gd name="connsiteX14" fmla="*/ 90394 w 131071"/>
                  <a:gd name="connsiteY14" fmla="*/ 65049 h 193380"/>
                  <a:gd name="connsiteX15" fmla="*/ 85874 w 131071"/>
                  <a:gd name="connsiteY15" fmla="*/ 46970 h 193380"/>
                  <a:gd name="connsiteX16" fmla="*/ 72315 w 131071"/>
                  <a:gd name="connsiteY16" fmla="*/ 46970 h 193380"/>
                  <a:gd name="connsiteX17" fmla="*/ 54236 w 131071"/>
                  <a:gd name="connsiteY17" fmla="*/ 83128 h 193380"/>
                  <a:gd name="connsiteX18" fmla="*/ 54236 w 131071"/>
                  <a:gd name="connsiteY18" fmla="*/ 105726 h 193380"/>
                  <a:gd name="connsiteX19" fmla="*/ 58756 w 131071"/>
                  <a:gd name="connsiteY19" fmla="*/ 137364 h 193380"/>
                  <a:gd name="connsiteX20" fmla="*/ 72315 w 131071"/>
                  <a:gd name="connsiteY20" fmla="*/ 141884 h 19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1071" h="193380">
                    <a:moveTo>
                      <a:pt x="72315" y="141884"/>
                    </a:moveTo>
                    <a:cubicBezTo>
                      <a:pt x="81355" y="141884"/>
                      <a:pt x="85874" y="132845"/>
                      <a:pt x="85874" y="128325"/>
                    </a:cubicBezTo>
                    <a:cubicBezTo>
                      <a:pt x="90394" y="123805"/>
                      <a:pt x="90394" y="114766"/>
                      <a:pt x="90394" y="110246"/>
                    </a:cubicBezTo>
                    <a:lnTo>
                      <a:pt x="131071" y="87648"/>
                    </a:lnTo>
                    <a:cubicBezTo>
                      <a:pt x="131071" y="105726"/>
                      <a:pt x="126552" y="123805"/>
                      <a:pt x="112993" y="141884"/>
                    </a:cubicBezTo>
                    <a:cubicBezTo>
                      <a:pt x="103953" y="159963"/>
                      <a:pt x="85874" y="173522"/>
                      <a:pt x="67796" y="182561"/>
                    </a:cubicBezTo>
                    <a:cubicBezTo>
                      <a:pt x="45197" y="196121"/>
                      <a:pt x="31638" y="196121"/>
                      <a:pt x="18079" y="187081"/>
                    </a:cubicBezTo>
                    <a:cubicBezTo>
                      <a:pt x="4520" y="178042"/>
                      <a:pt x="0" y="159963"/>
                      <a:pt x="0" y="132845"/>
                    </a:cubicBezTo>
                    <a:lnTo>
                      <a:pt x="0" y="132845"/>
                    </a:lnTo>
                    <a:cubicBezTo>
                      <a:pt x="0" y="114766"/>
                      <a:pt x="4520" y="101206"/>
                      <a:pt x="9039" y="83128"/>
                    </a:cubicBezTo>
                    <a:cubicBezTo>
                      <a:pt x="13559" y="69569"/>
                      <a:pt x="22599" y="51490"/>
                      <a:pt x="31638" y="42450"/>
                    </a:cubicBezTo>
                    <a:cubicBezTo>
                      <a:pt x="40677" y="28891"/>
                      <a:pt x="54236" y="19852"/>
                      <a:pt x="67796" y="10812"/>
                    </a:cubicBezTo>
                    <a:cubicBezTo>
                      <a:pt x="85874" y="1773"/>
                      <a:pt x="99434" y="-2747"/>
                      <a:pt x="112993" y="1773"/>
                    </a:cubicBezTo>
                    <a:cubicBezTo>
                      <a:pt x="122032" y="6293"/>
                      <a:pt x="131071" y="19852"/>
                      <a:pt x="131071" y="42450"/>
                    </a:cubicBezTo>
                    <a:lnTo>
                      <a:pt x="90394" y="65049"/>
                    </a:lnTo>
                    <a:cubicBezTo>
                      <a:pt x="90394" y="56009"/>
                      <a:pt x="90394" y="51490"/>
                      <a:pt x="85874" y="46970"/>
                    </a:cubicBezTo>
                    <a:cubicBezTo>
                      <a:pt x="81355" y="42450"/>
                      <a:pt x="76835" y="46970"/>
                      <a:pt x="72315" y="46970"/>
                    </a:cubicBezTo>
                    <a:cubicBezTo>
                      <a:pt x="58756" y="51490"/>
                      <a:pt x="54236" y="65049"/>
                      <a:pt x="54236" y="83128"/>
                    </a:cubicBezTo>
                    <a:cubicBezTo>
                      <a:pt x="54236" y="87648"/>
                      <a:pt x="54236" y="96687"/>
                      <a:pt x="54236" y="105726"/>
                    </a:cubicBezTo>
                    <a:cubicBezTo>
                      <a:pt x="54236" y="123805"/>
                      <a:pt x="54236" y="132845"/>
                      <a:pt x="58756" y="137364"/>
                    </a:cubicBezTo>
                    <a:cubicBezTo>
                      <a:pt x="58756" y="146404"/>
                      <a:pt x="67796" y="146404"/>
                      <a:pt x="72315" y="141884"/>
                    </a:cubicBezTo>
                    <a:close/>
                  </a:path>
                </a:pathLst>
              </a:custGeom>
              <a:solidFill>
                <a:srgbClr val="CFCDE2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300F6016-8FB0-FA99-7383-983331875B71}"/>
                  </a:ext>
                </a:extLst>
              </p:cNvPr>
              <p:cNvSpPr/>
              <p:nvPr/>
            </p:nvSpPr>
            <p:spPr>
              <a:xfrm>
                <a:off x="5446955" y="5051549"/>
                <a:ext cx="135591" cy="189791"/>
              </a:xfrm>
              <a:custGeom>
                <a:avLst/>
                <a:gdLst>
                  <a:gd name="connsiteX0" fmla="*/ 0 w 135591"/>
                  <a:gd name="connsiteY0" fmla="*/ 137371 h 189791"/>
                  <a:gd name="connsiteX1" fmla="*/ 9039 w 135591"/>
                  <a:gd name="connsiteY1" fmla="*/ 87655 h 189791"/>
                  <a:gd name="connsiteX2" fmla="*/ 31638 w 135591"/>
                  <a:gd name="connsiteY2" fmla="*/ 42458 h 189791"/>
                  <a:gd name="connsiteX3" fmla="*/ 67796 w 135591"/>
                  <a:gd name="connsiteY3" fmla="*/ 10820 h 189791"/>
                  <a:gd name="connsiteX4" fmla="*/ 117512 w 135591"/>
                  <a:gd name="connsiteY4" fmla="*/ 6300 h 189791"/>
                  <a:gd name="connsiteX5" fmla="*/ 135591 w 135591"/>
                  <a:gd name="connsiteY5" fmla="*/ 56017 h 189791"/>
                  <a:gd name="connsiteX6" fmla="*/ 135591 w 135591"/>
                  <a:gd name="connsiteY6" fmla="*/ 56017 h 189791"/>
                  <a:gd name="connsiteX7" fmla="*/ 117512 w 135591"/>
                  <a:gd name="connsiteY7" fmla="*/ 128332 h 189791"/>
                  <a:gd name="connsiteX8" fmla="*/ 67796 w 135591"/>
                  <a:gd name="connsiteY8" fmla="*/ 178049 h 189791"/>
                  <a:gd name="connsiteX9" fmla="*/ 18079 w 135591"/>
                  <a:gd name="connsiteY9" fmla="*/ 187088 h 189791"/>
                  <a:gd name="connsiteX10" fmla="*/ 0 w 135591"/>
                  <a:gd name="connsiteY10" fmla="*/ 141891 h 189791"/>
                  <a:gd name="connsiteX11" fmla="*/ 0 w 135591"/>
                  <a:gd name="connsiteY11" fmla="*/ 137371 h 189791"/>
                  <a:gd name="connsiteX12" fmla="*/ 45197 w 135591"/>
                  <a:gd name="connsiteY12" fmla="*/ 114773 h 189791"/>
                  <a:gd name="connsiteX13" fmla="*/ 49717 w 135591"/>
                  <a:gd name="connsiteY13" fmla="*/ 146411 h 189791"/>
                  <a:gd name="connsiteX14" fmla="*/ 67796 w 135591"/>
                  <a:gd name="connsiteY14" fmla="*/ 146411 h 189791"/>
                  <a:gd name="connsiteX15" fmla="*/ 90394 w 135591"/>
                  <a:gd name="connsiteY15" fmla="*/ 92174 h 189791"/>
                  <a:gd name="connsiteX16" fmla="*/ 90394 w 135591"/>
                  <a:gd name="connsiteY16" fmla="*/ 87655 h 189791"/>
                  <a:gd name="connsiteX17" fmla="*/ 67796 w 135591"/>
                  <a:gd name="connsiteY17" fmla="*/ 56017 h 189791"/>
                  <a:gd name="connsiteX18" fmla="*/ 45197 w 135591"/>
                  <a:gd name="connsiteY18" fmla="*/ 110253 h 189791"/>
                  <a:gd name="connsiteX19" fmla="*/ 45197 w 135591"/>
                  <a:gd name="connsiteY19" fmla="*/ 114773 h 18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5591" h="189791">
                    <a:moveTo>
                      <a:pt x="0" y="137371"/>
                    </a:moveTo>
                    <a:cubicBezTo>
                      <a:pt x="0" y="119292"/>
                      <a:pt x="4520" y="105734"/>
                      <a:pt x="9039" y="87655"/>
                    </a:cubicBezTo>
                    <a:cubicBezTo>
                      <a:pt x="13559" y="69576"/>
                      <a:pt x="22599" y="56017"/>
                      <a:pt x="31638" y="42458"/>
                    </a:cubicBezTo>
                    <a:cubicBezTo>
                      <a:pt x="40677" y="28898"/>
                      <a:pt x="54237" y="19859"/>
                      <a:pt x="67796" y="10820"/>
                    </a:cubicBezTo>
                    <a:cubicBezTo>
                      <a:pt x="90394" y="-2739"/>
                      <a:pt x="103953" y="-2739"/>
                      <a:pt x="117512" y="6300"/>
                    </a:cubicBezTo>
                    <a:cubicBezTo>
                      <a:pt x="131072" y="15339"/>
                      <a:pt x="135591" y="33418"/>
                      <a:pt x="135591" y="56017"/>
                    </a:cubicBezTo>
                    <a:lnTo>
                      <a:pt x="135591" y="56017"/>
                    </a:lnTo>
                    <a:cubicBezTo>
                      <a:pt x="135591" y="83135"/>
                      <a:pt x="131072" y="105734"/>
                      <a:pt x="117512" y="128332"/>
                    </a:cubicBezTo>
                    <a:cubicBezTo>
                      <a:pt x="103953" y="150931"/>
                      <a:pt x="90394" y="169009"/>
                      <a:pt x="67796" y="178049"/>
                    </a:cubicBezTo>
                    <a:cubicBezTo>
                      <a:pt x="49717" y="191608"/>
                      <a:pt x="31638" y="191608"/>
                      <a:pt x="18079" y="187088"/>
                    </a:cubicBezTo>
                    <a:cubicBezTo>
                      <a:pt x="4520" y="178049"/>
                      <a:pt x="0" y="164489"/>
                      <a:pt x="0" y="141891"/>
                    </a:cubicBezTo>
                    <a:lnTo>
                      <a:pt x="0" y="137371"/>
                    </a:lnTo>
                    <a:close/>
                    <a:moveTo>
                      <a:pt x="45197" y="114773"/>
                    </a:moveTo>
                    <a:cubicBezTo>
                      <a:pt x="45197" y="128332"/>
                      <a:pt x="45197" y="141891"/>
                      <a:pt x="49717" y="146411"/>
                    </a:cubicBezTo>
                    <a:cubicBezTo>
                      <a:pt x="54237" y="150931"/>
                      <a:pt x="58756" y="150931"/>
                      <a:pt x="67796" y="146411"/>
                    </a:cubicBezTo>
                    <a:cubicBezTo>
                      <a:pt x="81355" y="137371"/>
                      <a:pt x="90394" y="119292"/>
                      <a:pt x="90394" y="92174"/>
                    </a:cubicBezTo>
                    <a:lnTo>
                      <a:pt x="90394" y="87655"/>
                    </a:lnTo>
                    <a:cubicBezTo>
                      <a:pt x="90394" y="56017"/>
                      <a:pt x="81355" y="46977"/>
                      <a:pt x="67796" y="56017"/>
                    </a:cubicBezTo>
                    <a:cubicBezTo>
                      <a:pt x="54237" y="65056"/>
                      <a:pt x="45197" y="83135"/>
                      <a:pt x="45197" y="110253"/>
                    </a:cubicBezTo>
                    <a:lnTo>
                      <a:pt x="45197" y="114773"/>
                    </a:lnTo>
                    <a:close/>
                  </a:path>
                </a:pathLst>
              </a:custGeom>
              <a:solidFill>
                <a:srgbClr val="CFCDE2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3600EEB6-8231-7BF4-A614-B3F076C58A11}"/>
                  </a:ext>
                </a:extLst>
              </p:cNvPr>
              <p:cNvSpPr/>
              <p:nvPr/>
            </p:nvSpPr>
            <p:spPr>
              <a:xfrm>
                <a:off x="5605144" y="4922257"/>
                <a:ext cx="45197" cy="262143"/>
              </a:xfrm>
              <a:custGeom>
                <a:avLst/>
                <a:gdLst>
                  <a:gd name="connsiteX0" fmla="*/ 45197 w 45197"/>
                  <a:gd name="connsiteY0" fmla="*/ 235025 h 262143"/>
                  <a:gd name="connsiteX1" fmla="*/ 0 w 45197"/>
                  <a:gd name="connsiteY1" fmla="*/ 262143 h 262143"/>
                  <a:gd name="connsiteX2" fmla="*/ 0 w 45197"/>
                  <a:gd name="connsiteY2" fmla="*/ 27119 h 262143"/>
                  <a:gd name="connsiteX3" fmla="*/ 45197 w 45197"/>
                  <a:gd name="connsiteY3" fmla="*/ 0 h 262143"/>
                  <a:gd name="connsiteX4" fmla="*/ 45197 w 45197"/>
                  <a:gd name="connsiteY4" fmla="*/ 235025 h 26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197" h="262143">
                    <a:moveTo>
                      <a:pt x="45197" y="235025"/>
                    </a:moveTo>
                    <a:lnTo>
                      <a:pt x="0" y="262143"/>
                    </a:lnTo>
                    <a:lnTo>
                      <a:pt x="0" y="27119"/>
                    </a:lnTo>
                    <a:lnTo>
                      <a:pt x="45197" y="0"/>
                    </a:lnTo>
                    <a:lnTo>
                      <a:pt x="45197" y="235025"/>
                    </a:lnTo>
                    <a:close/>
                  </a:path>
                </a:pathLst>
              </a:custGeom>
              <a:solidFill>
                <a:srgbClr val="CFCDE2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861BF4F4-944D-3DB0-8172-EDF0B2E739D0}"/>
                  </a:ext>
                </a:extLst>
              </p:cNvPr>
              <p:cNvSpPr/>
              <p:nvPr/>
            </p:nvSpPr>
            <p:spPr>
              <a:xfrm>
                <a:off x="5672940" y="4924997"/>
                <a:ext cx="135591" cy="189791"/>
              </a:xfrm>
              <a:custGeom>
                <a:avLst/>
                <a:gdLst>
                  <a:gd name="connsiteX0" fmla="*/ 0 w 135591"/>
                  <a:gd name="connsiteY0" fmla="*/ 137372 h 189791"/>
                  <a:gd name="connsiteX1" fmla="*/ 9039 w 135591"/>
                  <a:gd name="connsiteY1" fmla="*/ 87655 h 189791"/>
                  <a:gd name="connsiteX2" fmla="*/ 31638 w 135591"/>
                  <a:gd name="connsiteY2" fmla="*/ 42458 h 189791"/>
                  <a:gd name="connsiteX3" fmla="*/ 67796 w 135591"/>
                  <a:gd name="connsiteY3" fmla="*/ 10820 h 189791"/>
                  <a:gd name="connsiteX4" fmla="*/ 117512 w 135591"/>
                  <a:gd name="connsiteY4" fmla="*/ 6300 h 189791"/>
                  <a:gd name="connsiteX5" fmla="*/ 135591 w 135591"/>
                  <a:gd name="connsiteY5" fmla="*/ 56017 h 189791"/>
                  <a:gd name="connsiteX6" fmla="*/ 135591 w 135591"/>
                  <a:gd name="connsiteY6" fmla="*/ 56017 h 189791"/>
                  <a:gd name="connsiteX7" fmla="*/ 117512 w 135591"/>
                  <a:gd name="connsiteY7" fmla="*/ 128332 h 189791"/>
                  <a:gd name="connsiteX8" fmla="*/ 67796 w 135591"/>
                  <a:gd name="connsiteY8" fmla="*/ 178049 h 189791"/>
                  <a:gd name="connsiteX9" fmla="*/ 18079 w 135591"/>
                  <a:gd name="connsiteY9" fmla="*/ 187088 h 189791"/>
                  <a:gd name="connsiteX10" fmla="*/ 0 w 135591"/>
                  <a:gd name="connsiteY10" fmla="*/ 141891 h 189791"/>
                  <a:gd name="connsiteX11" fmla="*/ 0 w 135591"/>
                  <a:gd name="connsiteY11" fmla="*/ 137372 h 189791"/>
                  <a:gd name="connsiteX12" fmla="*/ 40677 w 135591"/>
                  <a:gd name="connsiteY12" fmla="*/ 114773 h 189791"/>
                  <a:gd name="connsiteX13" fmla="*/ 45197 w 135591"/>
                  <a:gd name="connsiteY13" fmla="*/ 146411 h 189791"/>
                  <a:gd name="connsiteX14" fmla="*/ 63276 w 135591"/>
                  <a:gd name="connsiteY14" fmla="*/ 146411 h 189791"/>
                  <a:gd name="connsiteX15" fmla="*/ 85874 w 135591"/>
                  <a:gd name="connsiteY15" fmla="*/ 92175 h 189791"/>
                  <a:gd name="connsiteX16" fmla="*/ 85874 w 135591"/>
                  <a:gd name="connsiteY16" fmla="*/ 87655 h 189791"/>
                  <a:gd name="connsiteX17" fmla="*/ 63276 w 135591"/>
                  <a:gd name="connsiteY17" fmla="*/ 56017 h 189791"/>
                  <a:gd name="connsiteX18" fmla="*/ 40677 w 135591"/>
                  <a:gd name="connsiteY18" fmla="*/ 110253 h 189791"/>
                  <a:gd name="connsiteX19" fmla="*/ 40677 w 135591"/>
                  <a:gd name="connsiteY19" fmla="*/ 114773 h 18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5591" h="189791">
                    <a:moveTo>
                      <a:pt x="0" y="137372"/>
                    </a:moveTo>
                    <a:cubicBezTo>
                      <a:pt x="0" y="119293"/>
                      <a:pt x="4520" y="105733"/>
                      <a:pt x="9039" y="87655"/>
                    </a:cubicBezTo>
                    <a:cubicBezTo>
                      <a:pt x="13559" y="69576"/>
                      <a:pt x="22599" y="56017"/>
                      <a:pt x="31638" y="42458"/>
                    </a:cubicBezTo>
                    <a:cubicBezTo>
                      <a:pt x="40677" y="28899"/>
                      <a:pt x="54237" y="19859"/>
                      <a:pt x="67796" y="10820"/>
                    </a:cubicBezTo>
                    <a:cubicBezTo>
                      <a:pt x="90394" y="-2740"/>
                      <a:pt x="103953" y="-2740"/>
                      <a:pt x="117512" y="6300"/>
                    </a:cubicBezTo>
                    <a:cubicBezTo>
                      <a:pt x="131071" y="15339"/>
                      <a:pt x="135591" y="33418"/>
                      <a:pt x="135591" y="56017"/>
                    </a:cubicBezTo>
                    <a:lnTo>
                      <a:pt x="135591" y="56017"/>
                    </a:lnTo>
                    <a:cubicBezTo>
                      <a:pt x="135591" y="83135"/>
                      <a:pt x="131071" y="105733"/>
                      <a:pt x="117512" y="128332"/>
                    </a:cubicBezTo>
                    <a:cubicBezTo>
                      <a:pt x="103953" y="150931"/>
                      <a:pt x="90394" y="169009"/>
                      <a:pt x="67796" y="178049"/>
                    </a:cubicBezTo>
                    <a:cubicBezTo>
                      <a:pt x="49717" y="191608"/>
                      <a:pt x="31638" y="191608"/>
                      <a:pt x="18079" y="187088"/>
                    </a:cubicBezTo>
                    <a:cubicBezTo>
                      <a:pt x="4520" y="178049"/>
                      <a:pt x="0" y="164490"/>
                      <a:pt x="0" y="141891"/>
                    </a:cubicBezTo>
                    <a:lnTo>
                      <a:pt x="0" y="137372"/>
                    </a:lnTo>
                    <a:close/>
                    <a:moveTo>
                      <a:pt x="40677" y="114773"/>
                    </a:moveTo>
                    <a:cubicBezTo>
                      <a:pt x="40677" y="128332"/>
                      <a:pt x="40677" y="141891"/>
                      <a:pt x="45197" y="146411"/>
                    </a:cubicBezTo>
                    <a:cubicBezTo>
                      <a:pt x="49717" y="150931"/>
                      <a:pt x="54237" y="150931"/>
                      <a:pt x="63276" y="146411"/>
                    </a:cubicBezTo>
                    <a:cubicBezTo>
                      <a:pt x="76835" y="137372"/>
                      <a:pt x="85874" y="119293"/>
                      <a:pt x="85874" y="92175"/>
                    </a:cubicBezTo>
                    <a:lnTo>
                      <a:pt x="85874" y="87655"/>
                    </a:lnTo>
                    <a:cubicBezTo>
                      <a:pt x="85874" y="56017"/>
                      <a:pt x="76835" y="46977"/>
                      <a:pt x="63276" y="56017"/>
                    </a:cubicBezTo>
                    <a:cubicBezTo>
                      <a:pt x="49717" y="65056"/>
                      <a:pt x="40677" y="83135"/>
                      <a:pt x="40677" y="110253"/>
                    </a:cubicBezTo>
                    <a:lnTo>
                      <a:pt x="40677" y="114773"/>
                    </a:lnTo>
                    <a:close/>
                  </a:path>
                </a:pathLst>
              </a:custGeom>
              <a:solidFill>
                <a:srgbClr val="CFCDE2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3E44FDB7-05CC-7AD6-9686-C05AE2531734}"/>
                  </a:ext>
                </a:extLst>
              </p:cNvPr>
              <p:cNvSpPr/>
              <p:nvPr/>
            </p:nvSpPr>
            <p:spPr>
              <a:xfrm>
                <a:off x="5826610" y="4845423"/>
                <a:ext cx="85874" cy="212426"/>
              </a:xfrm>
              <a:custGeom>
                <a:avLst/>
                <a:gdLst>
                  <a:gd name="connsiteX0" fmla="*/ 85874 w 85874"/>
                  <a:gd name="connsiteY0" fmla="*/ 40677 h 212426"/>
                  <a:gd name="connsiteX1" fmla="*/ 72315 w 85874"/>
                  <a:gd name="connsiteY1" fmla="*/ 49717 h 212426"/>
                  <a:gd name="connsiteX2" fmla="*/ 45197 w 85874"/>
                  <a:gd name="connsiteY2" fmla="*/ 81355 h 212426"/>
                  <a:gd name="connsiteX3" fmla="*/ 45197 w 85874"/>
                  <a:gd name="connsiteY3" fmla="*/ 185308 h 212426"/>
                  <a:gd name="connsiteX4" fmla="*/ 0 w 85874"/>
                  <a:gd name="connsiteY4" fmla="*/ 212426 h 212426"/>
                  <a:gd name="connsiteX5" fmla="*/ 0 w 85874"/>
                  <a:gd name="connsiteY5" fmla="*/ 49717 h 212426"/>
                  <a:gd name="connsiteX6" fmla="*/ 40677 w 85874"/>
                  <a:gd name="connsiteY6" fmla="*/ 27118 h 212426"/>
                  <a:gd name="connsiteX7" fmla="*/ 40677 w 85874"/>
                  <a:gd name="connsiteY7" fmla="*/ 45197 h 212426"/>
                  <a:gd name="connsiteX8" fmla="*/ 72315 w 85874"/>
                  <a:gd name="connsiteY8" fmla="*/ 4520 h 212426"/>
                  <a:gd name="connsiteX9" fmla="*/ 85874 w 85874"/>
                  <a:gd name="connsiteY9" fmla="*/ 0 h 212426"/>
                  <a:gd name="connsiteX10" fmla="*/ 85874 w 85874"/>
                  <a:gd name="connsiteY10" fmla="*/ 40677 h 212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874" h="212426">
                    <a:moveTo>
                      <a:pt x="85874" y="40677"/>
                    </a:moveTo>
                    <a:lnTo>
                      <a:pt x="72315" y="49717"/>
                    </a:lnTo>
                    <a:cubicBezTo>
                      <a:pt x="58756" y="58756"/>
                      <a:pt x="49717" y="67796"/>
                      <a:pt x="45197" y="81355"/>
                    </a:cubicBezTo>
                    <a:lnTo>
                      <a:pt x="45197" y="185308"/>
                    </a:lnTo>
                    <a:lnTo>
                      <a:pt x="0" y="212426"/>
                    </a:lnTo>
                    <a:lnTo>
                      <a:pt x="0" y="49717"/>
                    </a:lnTo>
                    <a:lnTo>
                      <a:pt x="40677" y="27118"/>
                    </a:lnTo>
                    <a:lnTo>
                      <a:pt x="40677" y="45197"/>
                    </a:lnTo>
                    <a:cubicBezTo>
                      <a:pt x="49717" y="22599"/>
                      <a:pt x="58756" y="9039"/>
                      <a:pt x="72315" y="4520"/>
                    </a:cubicBezTo>
                    <a:cubicBezTo>
                      <a:pt x="76835" y="0"/>
                      <a:pt x="81355" y="0"/>
                      <a:pt x="85874" y="0"/>
                    </a:cubicBezTo>
                    <a:lnTo>
                      <a:pt x="85874" y="40677"/>
                    </a:lnTo>
                    <a:close/>
                  </a:path>
                </a:pathLst>
              </a:custGeom>
              <a:solidFill>
                <a:srgbClr val="CFCDE2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41" name="Graphic 2">
              <a:extLst>
                <a:ext uri="{FF2B5EF4-FFF2-40B4-BE49-F238E27FC236}">
                  <a16:creationId xmlns:a16="http://schemas.microsoft.com/office/drawing/2014/main" id="{79ADE5F9-A2EB-39A4-CCE6-F5E85108A67A}"/>
                </a:ext>
              </a:extLst>
            </p:cNvPr>
            <p:cNvGrpSpPr/>
            <p:nvPr/>
          </p:nvGrpSpPr>
          <p:grpSpPr>
            <a:xfrm>
              <a:off x="5737767" y="981075"/>
              <a:ext cx="1584865" cy="1442493"/>
              <a:chOff x="5737767" y="981075"/>
              <a:chExt cx="1584865" cy="1442493"/>
            </a:xfrm>
          </p:grpSpPr>
          <p:grpSp>
            <p:nvGrpSpPr>
              <p:cNvPr id="142" name="Graphic 2">
                <a:extLst>
                  <a:ext uri="{FF2B5EF4-FFF2-40B4-BE49-F238E27FC236}">
                    <a16:creationId xmlns:a16="http://schemas.microsoft.com/office/drawing/2014/main" id="{062B3975-210C-994C-59CF-1F5E16D45107}"/>
                  </a:ext>
                </a:extLst>
              </p:cNvPr>
              <p:cNvGrpSpPr/>
              <p:nvPr/>
            </p:nvGrpSpPr>
            <p:grpSpPr>
              <a:xfrm>
                <a:off x="5737767" y="981075"/>
                <a:ext cx="1388701" cy="1306284"/>
                <a:chOff x="5737767" y="981075"/>
                <a:chExt cx="1388701" cy="1306284"/>
              </a:xfrm>
            </p:grpSpPr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A2CB9CFD-D1CD-3469-A95C-64E5509BEACA}"/>
                    </a:ext>
                  </a:extLst>
                </p:cNvPr>
                <p:cNvSpPr/>
                <p:nvPr/>
              </p:nvSpPr>
              <p:spPr>
                <a:xfrm>
                  <a:off x="5737767" y="981075"/>
                  <a:ext cx="1388701" cy="1306284"/>
                </a:xfrm>
                <a:custGeom>
                  <a:avLst/>
                  <a:gdLst>
                    <a:gd name="connsiteX0" fmla="*/ 2969 w 1388701"/>
                    <a:gd name="connsiteY0" fmla="*/ 940099 h 1306284"/>
                    <a:gd name="connsiteX1" fmla="*/ 7488 w 1388701"/>
                    <a:gd name="connsiteY1" fmla="*/ 962697 h 1306284"/>
                    <a:gd name="connsiteX2" fmla="*/ 16528 w 1388701"/>
                    <a:gd name="connsiteY2" fmla="*/ 980776 h 1306284"/>
                    <a:gd name="connsiteX3" fmla="*/ 39126 w 1388701"/>
                    <a:gd name="connsiteY3" fmla="*/ 1021453 h 1306284"/>
                    <a:gd name="connsiteX4" fmla="*/ 48166 w 1388701"/>
                    <a:gd name="connsiteY4" fmla="*/ 1035013 h 1306284"/>
                    <a:gd name="connsiteX5" fmla="*/ 48166 w 1388701"/>
                    <a:gd name="connsiteY5" fmla="*/ 1035013 h 1306284"/>
                    <a:gd name="connsiteX6" fmla="*/ 43646 w 1388701"/>
                    <a:gd name="connsiteY6" fmla="*/ 1039532 h 1306284"/>
                    <a:gd name="connsiteX7" fmla="*/ 43646 w 1388701"/>
                    <a:gd name="connsiteY7" fmla="*/ 1080210 h 1306284"/>
                    <a:gd name="connsiteX8" fmla="*/ 52686 w 1388701"/>
                    <a:gd name="connsiteY8" fmla="*/ 1116367 h 1306284"/>
                    <a:gd name="connsiteX9" fmla="*/ 61725 w 1388701"/>
                    <a:gd name="connsiteY9" fmla="*/ 1143485 h 1306284"/>
                    <a:gd name="connsiteX10" fmla="*/ 129521 w 1388701"/>
                    <a:gd name="connsiteY10" fmla="*/ 1215801 h 1306284"/>
                    <a:gd name="connsiteX11" fmla="*/ 192796 w 1388701"/>
                    <a:gd name="connsiteY11" fmla="*/ 1229360 h 1306284"/>
                    <a:gd name="connsiteX12" fmla="*/ 210875 w 1388701"/>
                    <a:gd name="connsiteY12" fmla="*/ 1229360 h 1306284"/>
                    <a:gd name="connsiteX13" fmla="*/ 256072 w 1388701"/>
                    <a:gd name="connsiteY13" fmla="*/ 1229360 h 1306284"/>
                    <a:gd name="connsiteX14" fmla="*/ 278671 w 1388701"/>
                    <a:gd name="connsiteY14" fmla="*/ 1238399 h 1306284"/>
                    <a:gd name="connsiteX15" fmla="*/ 319348 w 1388701"/>
                    <a:gd name="connsiteY15" fmla="*/ 1256478 h 1306284"/>
                    <a:gd name="connsiteX16" fmla="*/ 500136 w 1388701"/>
                    <a:gd name="connsiteY16" fmla="*/ 1288116 h 1306284"/>
                    <a:gd name="connsiteX17" fmla="*/ 644767 w 1388701"/>
                    <a:gd name="connsiteY17" fmla="*/ 1229360 h 1306284"/>
                    <a:gd name="connsiteX18" fmla="*/ 762279 w 1388701"/>
                    <a:gd name="connsiteY18" fmla="*/ 1193202 h 1306284"/>
                    <a:gd name="connsiteX19" fmla="*/ 866233 w 1388701"/>
                    <a:gd name="connsiteY19" fmla="*/ 1098288 h 1306284"/>
                    <a:gd name="connsiteX20" fmla="*/ 1037981 w 1388701"/>
                    <a:gd name="connsiteY20" fmla="*/ 1044052 h 1306284"/>
                    <a:gd name="connsiteX21" fmla="*/ 1169053 w 1388701"/>
                    <a:gd name="connsiteY21" fmla="*/ 1021453 h 1306284"/>
                    <a:gd name="connsiteX22" fmla="*/ 1191652 w 1388701"/>
                    <a:gd name="connsiteY22" fmla="*/ 958178 h 1306284"/>
                    <a:gd name="connsiteX23" fmla="*/ 1223290 w 1388701"/>
                    <a:gd name="connsiteY23" fmla="*/ 944618 h 1306284"/>
                    <a:gd name="connsiteX24" fmla="*/ 1304644 w 1388701"/>
                    <a:gd name="connsiteY24" fmla="*/ 867783 h 1306284"/>
                    <a:gd name="connsiteX25" fmla="*/ 1313684 w 1388701"/>
                    <a:gd name="connsiteY25" fmla="*/ 732192 h 1306284"/>
                    <a:gd name="connsiteX26" fmla="*/ 1367920 w 1388701"/>
                    <a:gd name="connsiteY26" fmla="*/ 664397 h 1306284"/>
                    <a:gd name="connsiteX27" fmla="*/ 1358881 w 1388701"/>
                    <a:gd name="connsiteY27" fmla="*/ 605641 h 1306284"/>
                    <a:gd name="connsiteX28" fmla="*/ 1340802 w 1388701"/>
                    <a:gd name="connsiteY28" fmla="*/ 574003 h 1306284"/>
                    <a:gd name="connsiteX29" fmla="*/ 1363400 w 1388701"/>
                    <a:gd name="connsiteY29" fmla="*/ 533325 h 1306284"/>
                    <a:gd name="connsiteX30" fmla="*/ 1385999 w 1388701"/>
                    <a:gd name="connsiteY30" fmla="*/ 447451 h 1306284"/>
                    <a:gd name="connsiteX31" fmla="*/ 1376959 w 1388701"/>
                    <a:gd name="connsiteY31" fmla="*/ 402254 h 1306284"/>
                    <a:gd name="connsiteX32" fmla="*/ 1331762 w 1388701"/>
                    <a:gd name="connsiteY32" fmla="*/ 348017 h 1306284"/>
                    <a:gd name="connsiteX33" fmla="*/ 1318203 w 1388701"/>
                    <a:gd name="connsiteY33" fmla="*/ 329939 h 1306284"/>
                    <a:gd name="connsiteX34" fmla="*/ 1322723 w 1388701"/>
                    <a:gd name="connsiteY34" fmla="*/ 320899 h 1306284"/>
                    <a:gd name="connsiteX35" fmla="*/ 1282046 w 1388701"/>
                    <a:gd name="connsiteY35" fmla="*/ 171749 h 1306284"/>
                    <a:gd name="connsiteX36" fmla="*/ 1178092 w 1388701"/>
                    <a:gd name="connsiteY36" fmla="*/ 131071 h 1306284"/>
                    <a:gd name="connsiteX37" fmla="*/ 1150974 w 1388701"/>
                    <a:gd name="connsiteY37" fmla="*/ 131071 h 1306284"/>
                    <a:gd name="connsiteX38" fmla="*/ 1128376 w 1388701"/>
                    <a:gd name="connsiteY38" fmla="*/ 126552 h 1306284"/>
                    <a:gd name="connsiteX39" fmla="*/ 1128376 w 1388701"/>
                    <a:gd name="connsiteY39" fmla="*/ 126552 h 1306284"/>
                    <a:gd name="connsiteX40" fmla="*/ 1110297 w 1388701"/>
                    <a:gd name="connsiteY40" fmla="*/ 90394 h 1306284"/>
                    <a:gd name="connsiteX41" fmla="*/ 1074139 w 1388701"/>
                    <a:gd name="connsiteY41" fmla="*/ 49717 h 1306284"/>
                    <a:gd name="connsiteX42" fmla="*/ 992784 w 1388701"/>
                    <a:gd name="connsiteY42" fmla="*/ 13559 h 1306284"/>
                    <a:gd name="connsiteX43" fmla="*/ 934028 w 1388701"/>
                    <a:gd name="connsiteY43" fmla="*/ 0 h 1306284"/>
                    <a:gd name="connsiteX44" fmla="*/ 911430 w 1388701"/>
                    <a:gd name="connsiteY44" fmla="*/ 4520 h 1306284"/>
                    <a:gd name="connsiteX45" fmla="*/ 911430 w 1388701"/>
                    <a:gd name="connsiteY45" fmla="*/ 4520 h 1306284"/>
                    <a:gd name="connsiteX46" fmla="*/ 902390 w 1388701"/>
                    <a:gd name="connsiteY46" fmla="*/ 9039 h 1306284"/>
                    <a:gd name="connsiteX47" fmla="*/ 857193 w 1388701"/>
                    <a:gd name="connsiteY47" fmla="*/ 31638 h 1306284"/>
                    <a:gd name="connsiteX48" fmla="*/ 852674 w 1388701"/>
                    <a:gd name="connsiteY48" fmla="*/ 36158 h 1306284"/>
                    <a:gd name="connsiteX49" fmla="*/ 843634 w 1388701"/>
                    <a:gd name="connsiteY49" fmla="*/ 40677 h 1306284"/>
                    <a:gd name="connsiteX50" fmla="*/ 843634 w 1388701"/>
                    <a:gd name="connsiteY50" fmla="*/ 40677 h 1306284"/>
                    <a:gd name="connsiteX51" fmla="*/ 843634 w 1388701"/>
                    <a:gd name="connsiteY51" fmla="*/ 40677 h 1306284"/>
                    <a:gd name="connsiteX52" fmla="*/ 834595 w 1388701"/>
                    <a:gd name="connsiteY52" fmla="*/ 36158 h 1306284"/>
                    <a:gd name="connsiteX53" fmla="*/ 830075 w 1388701"/>
                    <a:gd name="connsiteY53" fmla="*/ 36158 h 1306284"/>
                    <a:gd name="connsiteX54" fmla="*/ 757760 w 1388701"/>
                    <a:gd name="connsiteY54" fmla="*/ 18079 h 1306284"/>
                    <a:gd name="connsiteX55" fmla="*/ 744201 w 1388701"/>
                    <a:gd name="connsiteY55" fmla="*/ 18079 h 1306284"/>
                    <a:gd name="connsiteX56" fmla="*/ 735161 w 1388701"/>
                    <a:gd name="connsiteY56" fmla="*/ 18079 h 1306284"/>
                    <a:gd name="connsiteX57" fmla="*/ 676405 w 1388701"/>
                    <a:gd name="connsiteY57" fmla="*/ 49717 h 1306284"/>
                    <a:gd name="connsiteX58" fmla="*/ 667366 w 1388701"/>
                    <a:gd name="connsiteY58" fmla="*/ 58756 h 1306284"/>
                    <a:gd name="connsiteX59" fmla="*/ 658326 w 1388701"/>
                    <a:gd name="connsiteY59" fmla="*/ 76835 h 1306284"/>
                    <a:gd name="connsiteX60" fmla="*/ 567932 w 1388701"/>
                    <a:gd name="connsiteY60" fmla="*/ 81355 h 1306284"/>
                    <a:gd name="connsiteX61" fmla="*/ 522735 w 1388701"/>
                    <a:gd name="connsiteY61" fmla="*/ 153670 h 1306284"/>
                    <a:gd name="connsiteX62" fmla="*/ 522735 w 1388701"/>
                    <a:gd name="connsiteY62" fmla="*/ 158190 h 1306284"/>
                    <a:gd name="connsiteX63" fmla="*/ 522735 w 1388701"/>
                    <a:gd name="connsiteY63" fmla="*/ 158190 h 1306284"/>
                    <a:gd name="connsiteX64" fmla="*/ 504656 w 1388701"/>
                    <a:gd name="connsiteY64" fmla="*/ 158190 h 1306284"/>
                    <a:gd name="connsiteX65" fmla="*/ 500136 w 1388701"/>
                    <a:gd name="connsiteY65" fmla="*/ 158190 h 1306284"/>
                    <a:gd name="connsiteX66" fmla="*/ 418782 w 1388701"/>
                    <a:gd name="connsiteY66" fmla="*/ 189828 h 1306284"/>
                    <a:gd name="connsiteX67" fmla="*/ 382624 w 1388701"/>
                    <a:gd name="connsiteY67" fmla="*/ 266663 h 1306284"/>
                    <a:gd name="connsiteX68" fmla="*/ 378104 w 1388701"/>
                    <a:gd name="connsiteY68" fmla="*/ 280222 h 1306284"/>
                    <a:gd name="connsiteX69" fmla="*/ 373585 w 1388701"/>
                    <a:gd name="connsiteY69" fmla="*/ 280222 h 1306284"/>
                    <a:gd name="connsiteX70" fmla="*/ 310309 w 1388701"/>
                    <a:gd name="connsiteY70" fmla="*/ 284741 h 1306284"/>
                    <a:gd name="connsiteX71" fmla="*/ 274151 w 1388701"/>
                    <a:gd name="connsiteY71" fmla="*/ 302820 h 1306284"/>
                    <a:gd name="connsiteX72" fmla="*/ 242513 w 1388701"/>
                    <a:gd name="connsiteY72" fmla="*/ 406773 h 1306284"/>
                    <a:gd name="connsiteX73" fmla="*/ 174718 w 1388701"/>
                    <a:gd name="connsiteY73" fmla="*/ 461010 h 1306284"/>
                    <a:gd name="connsiteX74" fmla="*/ 165678 w 1388701"/>
                    <a:gd name="connsiteY74" fmla="*/ 506207 h 1306284"/>
                    <a:gd name="connsiteX75" fmla="*/ 170198 w 1388701"/>
                    <a:gd name="connsiteY75" fmla="*/ 528806 h 1306284"/>
                    <a:gd name="connsiteX76" fmla="*/ 165678 w 1388701"/>
                    <a:gd name="connsiteY76" fmla="*/ 542365 h 1306284"/>
                    <a:gd name="connsiteX77" fmla="*/ 125001 w 1388701"/>
                    <a:gd name="connsiteY77" fmla="*/ 560443 h 1306284"/>
                    <a:gd name="connsiteX78" fmla="*/ 97883 w 1388701"/>
                    <a:gd name="connsiteY78" fmla="*/ 592081 h 1306284"/>
                    <a:gd name="connsiteX79" fmla="*/ 88843 w 1388701"/>
                    <a:gd name="connsiteY79" fmla="*/ 619200 h 1306284"/>
                    <a:gd name="connsiteX80" fmla="*/ 88843 w 1388701"/>
                    <a:gd name="connsiteY80" fmla="*/ 619200 h 1306284"/>
                    <a:gd name="connsiteX81" fmla="*/ 84324 w 1388701"/>
                    <a:gd name="connsiteY81" fmla="*/ 637279 h 1306284"/>
                    <a:gd name="connsiteX82" fmla="*/ 88843 w 1388701"/>
                    <a:gd name="connsiteY82" fmla="*/ 673436 h 1306284"/>
                    <a:gd name="connsiteX83" fmla="*/ 88843 w 1388701"/>
                    <a:gd name="connsiteY83" fmla="*/ 673436 h 1306284"/>
                    <a:gd name="connsiteX84" fmla="*/ 88843 w 1388701"/>
                    <a:gd name="connsiteY84" fmla="*/ 686995 h 1306284"/>
                    <a:gd name="connsiteX85" fmla="*/ 84324 w 1388701"/>
                    <a:gd name="connsiteY85" fmla="*/ 691515 h 1306284"/>
                    <a:gd name="connsiteX86" fmla="*/ 84324 w 1388701"/>
                    <a:gd name="connsiteY86" fmla="*/ 691515 h 1306284"/>
                    <a:gd name="connsiteX87" fmla="*/ 79804 w 1388701"/>
                    <a:gd name="connsiteY87" fmla="*/ 696035 h 1306284"/>
                    <a:gd name="connsiteX88" fmla="*/ 57205 w 1388701"/>
                    <a:gd name="connsiteY88" fmla="*/ 705074 h 1306284"/>
                    <a:gd name="connsiteX89" fmla="*/ 30087 w 1388701"/>
                    <a:gd name="connsiteY89" fmla="*/ 741232 h 1306284"/>
                    <a:gd name="connsiteX90" fmla="*/ 25567 w 1388701"/>
                    <a:gd name="connsiteY90" fmla="*/ 799988 h 1306284"/>
                    <a:gd name="connsiteX91" fmla="*/ 30087 w 1388701"/>
                    <a:gd name="connsiteY91" fmla="*/ 822586 h 1306284"/>
                    <a:gd name="connsiteX92" fmla="*/ 30087 w 1388701"/>
                    <a:gd name="connsiteY92" fmla="*/ 836146 h 1306284"/>
                    <a:gd name="connsiteX93" fmla="*/ 30087 w 1388701"/>
                    <a:gd name="connsiteY93" fmla="*/ 845185 h 1306284"/>
                    <a:gd name="connsiteX94" fmla="*/ 7488 w 1388701"/>
                    <a:gd name="connsiteY94" fmla="*/ 881343 h 1306284"/>
                    <a:gd name="connsiteX95" fmla="*/ 2969 w 1388701"/>
                    <a:gd name="connsiteY95" fmla="*/ 940099 h 13062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</a:cxnLst>
                  <a:rect l="l" t="t" r="r" b="b"/>
                  <a:pathLst>
                    <a:path w="1388701" h="1306284">
                      <a:moveTo>
                        <a:pt x="2969" y="940099"/>
                      </a:moveTo>
                      <a:cubicBezTo>
                        <a:pt x="2969" y="949138"/>
                        <a:pt x="7488" y="953658"/>
                        <a:pt x="7488" y="962697"/>
                      </a:cubicBezTo>
                      <a:cubicBezTo>
                        <a:pt x="7488" y="967217"/>
                        <a:pt x="12008" y="976256"/>
                        <a:pt x="16528" y="980776"/>
                      </a:cubicBezTo>
                      <a:cubicBezTo>
                        <a:pt x="21048" y="994335"/>
                        <a:pt x="30087" y="1007894"/>
                        <a:pt x="39126" y="1021453"/>
                      </a:cubicBezTo>
                      <a:cubicBezTo>
                        <a:pt x="43646" y="1025973"/>
                        <a:pt x="43646" y="1030493"/>
                        <a:pt x="48166" y="1035013"/>
                      </a:cubicBezTo>
                      <a:cubicBezTo>
                        <a:pt x="48166" y="1035013"/>
                        <a:pt x="48166" y="1035013"/>
                        <a:pt x="48166" y="1035013"/>
                      </a:cubicBezTo>
                      <a:cubicBezTo>
                        <a:pt x="48166" y="1035013"/>
                        <a:pt x="43646" y="1039532"/>
                        <a:pt x="43646" y="1039532"/>
                      </a:cubicBezTo>
                      <a:cubicBezTo>
                        <a:pt x="39126" y="1048572"/>
                        <a:pt x="39126" y="1062131"/>
                        <a:pt x="43646" y="1080210"/>
                      </a:cubicBezTo>
                      <a:cubicBezTo>
                        <a:pt x="43646" y="1093769"/>
                        <a:pt x="48166" y="1102808"/>
                        <a:pt x="52686" y="1116367"/>
                      </a:cubicBezTo>
                      <a:cubicBezTo>
                        <a:pt x="57205" y="1125407"/>
                        <a:pt x="57205" y="1134446"/>
                        <a:pt x="61725" y="1143485"/>
                      </a:cubicBezTo>
                      <a:cubicBezTo>
                        <a:pt x="75284" y="1170604"/>
                        <a:pt x="97883" y="1193202"/>
                        <a:pt x="129521" y="1215801"/>
                      </a:cubicBezTo>
                      <a:cubicBezTo>
                        <a:pt x="143080" y="1224840"/>
                        <a:pt x="165678" y="1224840"/>
                        <a:pt x="192796" y="1229360"/>
                      </a:cubicBezTo>
                      <a:cubicBezTo>
                        <a:pt x="197316" y="1229360"/>
                        <a:pt x="206356" y="1229360"/>
                        <a:pt x="210875" y="1229360"/>
                      </a:cubicBezTo>
                      <a:cubicBezTo>
                        <a:pt x="237994" y="1229360"/>
                        <a:pt x="256072" y="1229360"/>
                        <a:pt x="256072" y="1229360"/>
                      </a:cubicBezTo>
                      <a:cubicBezTo>
                        <a:pt x="256072" y="1229360"/>
                        <a:pt x="265112" y="1233880"/>
                        <a:pt x="278671" y="1238399"/>
                      </a:cubicBezTo>
                      <a:cubicBezTo>
                        <a:pt x="287710" y="1242919"/>
                        <a:pt x="301269" y="1247439"/>
                        <a:pt x="319348" y="1256478"/>
                      </a:cubicBezTo>
                      <a:cubicBezTo>
                        <a:pt x="387144" y="1283596"/>
                        <a:pt x="491097" y="1319754"/>
                        <a:pt x="500136" y="1288116"/>
                      </a:cubicBezTo>
                      <a:cubicBezTo>
                        <a:pt x="613129" y="1337833"/>
                        <a:pt x="649287" y="1274557"/>
                        <a:pt x="644767" y="1229360"/>
                      </a:cubicBezTo>
                      <a:cubicBezTo>
                        <a:pt x="685444" y="1274557"/>
                        <a:pt x="757760" y="1256478"/>
                        <a:pt x="762279" y="1193202"/>
                      </a:cubicBezTo>
                      <a:cubicBezTo>
                        <a:pt x="879792" y="1175123"/>
                        <a:pt x="866233" y="1098288"/>
                        <a:pt x="866233" y="1098288"/>
                      </a:cubicBezTo>
                      <a:cubicBezTo>
                        <a:pt x="974706" y="1161564"/>
                        <a:pt x="1047021" y="1080210"/>
                        <a:pt x="1037981" y="1044052"/>
                      </a:cubicBezTo>
                      <a:cubicBezTo>
                        <a:pt x="1083179" y="1062131"/>
                        <a:pt x="1132895" y="1053091"/>
                        <a:pt x="1169053" y="1021453"/>
                      </a:cubicBezTo>
                      <a:cubicBezTo>
                        <a:pt x="1182612" y="1012414"/>
                        <a:pt x="1191652" y="958178"/>
                        <a:pt x="1191652" y="958178"/>
                      </a:cubicBezTo>
                      <a:cubicBezTo>
                        <a:pt x="1191652" y="958178"/>
                        <a:pt x="1205211" y="958178"/>
                        <a:pt x="1223290" y="944618"/>
                      </a:cubicBezTo>
                      <a:cubicBezTo>
                        <a:pt x="1259447" y="926540"/>
                        <a:pt x="1286565" y="903941"/>
                        <a:pt x="1304644" y="867783"/>
                      </a:cubicBezTo>
                      <a:cubicBezTo>
                        <a:pt x="1327243" y="827106"/>
                        <a:pt x="1327243" y="777389"/>
                        <a:pt x="1313684" y="732192"/>
                      </a:cubicBezTo>
                      <a:cubicBezTo>
                        <a:pt x="1340802" y="718633"/>
                        <a:pt x="1358881" y="696035"/>
                        <a:pt x="1367920" y="664397"/>
                      </a:cubicBezTo>
                      <a:cubicBezTo>
                        <a:pt x="1372440" y="646318"/>
                        <a:pt x="1367920" y="619200"/>
                        <a:pt x="1358881" y="605641"/>
                      </a:cubicBezTo>
                      <a:cubicBezTo>
                        <a:pt x="1354361" y="596601"/>
                        <a:pt x="1340802" y="583042"/>
                        <a:pt x="1340802" y="574003"/>
                      </a:cubicBezTo>
                      <a:cubicBezTo>
                        <a:pt x="1340802" y="564963"/>
                        <a:pt x="1358881" y="546884"/>
                        <a:pt x="1363400" y="533325"/>
                      </a:cubicBezTo>
                      <a:cubicBezTo>
                        <a:pt x="1376959" y="506207"/>
                        <a:pt x="1381479" y="479089"/>
                        <a:pt x="1385999" y="447451"/>
                      </a:cubicBezTo>
                      <a:cubicBezTo>
                        <a:pt x="1390518" y="424852"/>
                        <a:pt x="1390518" y="415813"/>
                        <a:pt x="1376959" y="402254"/>
                      </a:cubicBezTo>
                      <a:cubicBezTo>
                        <a:pt x="1358881" y="384175"/>
                        <a:pt x="1345321" y="366096"/>
                        <a:pt x="1331762" y="348017"/>
                      </a:cubicBezTo>
                      <a:cubicBezTo>
                        <a:pt x="1318203" y="338978"/>
                        <a:pt x="1318203" y="334458"/>
                        <a:pt x="1318203" y="329939"/>
                      </a:cubicBezTo>
                      <a:cubicBezTo>
                        <a:pt x="1318203" y="325419"/>
                        <a:pt x="1318203" y="320899"/>
                        <a:pt x="1322723" y="320899"/>
                      </a:cubicBezTo>
                      <a:cubicBezTo>
                        <a:pt x="1345321" y="271182"/>
                        <a:pt x="1322723" y="207906"/>
                        <a:pt x="1282046" y="171749"/>
                      </a:cubicBezTo>
                      <a:cubicBezTo>
                        <a:pt x="1254927" y="149150"/>
                        <a:pt x="1214250" y="135591"/>
                        <a:pt x="1178092" y="131071"/>
                      </a:cubicBezTo>
                      <a:cubicBezTo>
                        <a:pt x="1173573" y="131071"/>
                        <a:pt x="1160014" y="131071"/>
                        <a:pt x="1150974" y="131071"/>
                      </a:cubicBezTo>
                      <a:cubicBezTo>
                        <a:pt x="1141935" y="131071"/>
                        <a:pt x="1132895" y="131071"/>
                        <a:pt x="1128376" y="126552"/>
                      </a:cubicBezTo>
                      <a:cubicBezTo>
                        <a:pt x="1128376" y="126552"/>
                        <a:pt x="1128376" y="126552"/>
                        <a:pt x="1128376" y="126552"/>
                      </a:cubicBezTo>
                      <a:cubicBezTo>
                        <a:pt x="1119336" y="122032"/>
                        <a:pt x="1119336" y="99434"/>
                        <a:pt x="1110297" y="90394"/>
                      </a:cubicBezTo>
                      <a:cubicBezTo>
                        <a:pt x="1101257" y="76835"/>
                        <a:pt x="1087698" y="63276"/>
                        <a:pt x="1074139" y="49717"/>
                      </a:cubicBezTo>
                      <a:cubicBezTo>
                        <a:pt x="1051541" y="31638"/>
                        <a:pt x="1019903" y="22599"/>
                        <a:pt x="992784" y="13559"/>
                      </a:cubicBezTo>
                      <a:cubicBezTo>
                        <a:pt x="970186" y="4520"/>
                        <a:pt x="952107" y="0"/>
                        <a:pt x="934028" y="0"/>
                      </a:cubicBezTo>
                      <a:cubicBezTo>
                        <a:pt x="924989" y="0"/>
                        <a:pt x="915949" y="0"/>
                        <a:pt x="911430" y="4520"/>
                      </a:cubicBezTo>
                      <a:cubicBezTo>
                        <a:pt x="911430" y="4520"/>
                        <a:pt x="911430" y="4520"/>
                        <a:pt x="911430" y="4520"/>
                      </a:cubicBezTo>
                      <a:cubicBezTo>
                        <a:pt x="906910" y="4520"/>
                        <a:pt x="902390" y="4520"/>
                        <a:pt x="902390" y="9039"/>
                      </a:cubicBezTo>
                      <a:cubicBezTo>
                        <a:pt x="888831" y="13559"/>
                        <a:pt x="870752" y="22599"/>
                        <a:pt x="857193" y="31638"/>
                      </a:cubicBezTo>
                      <a:cubicBezTo>
                        <a:pt x="857193" y="31638"/>
                        <a:pt x="852674" y="31638"/>
                        <a:pt x="852674" y="36158"/>
                      </a:cubicBezTo>
                      <a:cubicBezTo>
                        <a:pt x="848154" y="36158"/>
                        <a:pt x="848154" y="40677"/>
                        <a:pt x="843634" y="40677"/>
                      </a:cubicBezTo>
                      <a:cubicBezTo>
                        <a:pt x="843634" y="40677"/>
                        <a:pt x="843634" y="40677"/>
                        <a:pt x="843634" y="40677"/>
                      </a:cubicBezTo>
                      <a:cubicBezTo>
                        <a:pt x="843634" y="40677"/>
                        <a:pt x="843634" y="40677"/>
                        <a:pt x="843634" y="40677"/>
                      </a:cubicBezTo>
                      <a:cubicBezTo>
                        <a:pt x="839114" y="40677"/>
                        <a:pt x="839114" y="40677"/>
                        <a:pt x="834595" y="36158"/>
                      </a:cubicBezTo>
                      <a:cubicBezTo>
                        <a:pt x="834595" y="36158"/>
                        <a:pt x="830075" y="36158"/>
                        <a:pt x="830075" y="36158"/>
                      </a:cubicBezTo>
                      <a:cubicBezTo>
                        <a:pt x="807476" y="27118"/>
                        <a:pt x="784878" y="18079"/>
                        <a:pt x="757760" y="18079"/>
                      </a:cubicBezTo>
                      <a:cubicBezTo>
                        <a:pt x="753240" y="18079"/>
                        <a:pt x="748720" y="18079"/>
                        <a:pt x="744201" y="18079"/>
                      </a:cubicBezTo>
                      <a:cubicBezTo>
                        <a:pt x="739681" y="18079"/>
                        <a:pt x="739681" y="18079"/>
                        <a:pt x="735161" y="18079"/>
                      </a:cubicBezTo>
                      <a:cubicBezTo>
                        <a:pt x="712563" y="22599"/>
                        <a:pt x="694484" y="31638"/>
                        <a:pt x="676405" y="49717"/>
                      </a:cubicBezTo>
                      <a:cubicBezTo>
                        <a:pt x="671885" y="54236"/>
                        <a:pt x="671885" y="58756"/>
                        <a:pt x="667366" y="58756"/>
                      </a:cubicBezTo>
                      <a:cubicBezTo>
                        <a:pt x="662846" y="63276"/>
                        <a:pt x="662846" y="72315"/>
                        <a:pt x="658326" y="76835"/>
                      </a:cubicBezTo>
                      <a:cubicBezTo>
                        <a:pt x="631208" y="63276"/>
                        <a:pt x="595050" y="63276"/>
                        <a:pt x="567932" y="81355"/>
                      </a:cubicBezTo>
                      <a:cubicBezTo>
                        <a:pt x="540814" y="94914"/>
                        <a:pt x="527255" y="126552"/>
                        <a:pt x="522735" y="153670"/>
                      </a:cubicBezTo>
                      <a:cubicBezTo>
                        <a:pt x="522735" y="153670"/>
                        <a:pt x="522735" y="158190"/>
                        <a:pt x="522735" y="158190"/>
                      </a:cubicBezTo>
                      <a:cubicBezTo>
                        <a:pt x="522735" y="158190"/>
                        <a:pt x="522735" y="158190"/>
                        <a:pt x="522735" y="158190"/>
                      </a:cubicBezTo>
                      <a:cubicBezTo>
                        <a:pt x="522735" y="158190"/>
                        <a:pt x="518215" y="158190"/>
                        <a:pt x="504656" y="158190"/>
                      </a:cubicBezTo>
                      <a:cubicBezTo>
                        <a:pt x="504656" y="158190"/>
                        <a:pt x="500136" y="158190"/>
                        <a:pt x="500136" y="158190"/>
                      </a:cubicBezTo>
                      <a:cubicBezTo>
                        <a:pt x="477538" y="158190"/>
                        <a:pt x="445900" y="162709"/>
                        <a:pt x="418782" y="189828"/>
                      </a:cubicBezTo>
                      <a:cubicBezTo>
                        <a:pt x="396183" y="212426"/>
                        <a:pt x="387144" y="235025"/>
                        <a:pt x="382624" y="266663"/>
                      </a:cubicBezTo>
                      <a:cubicBezTo>
                        <a:pt x="382624" y="271182"/>
                        <a:pt x="382624" y="275702"/>
                        <a:pt x="378104" y="280222"/>
                      </a:cubicBezTo>
                      <a:cubicBezTo>
                        <a:pt x="378104" y="280222"/>
                        <a:pt x="373585" y="280222"/>
                        <a:pt x="373585" y="280222"/>
                      </a:cubicBezTo>
                      <a:cubicBezTo>
                        <a:pt x="350986" y="280222"/>
                        <a:pt x="328388" y="280222"/>
                        <a:pt x="310309" y="284741"/>
                      </a:cubicBezTo>
                      <a:cubicBezTo>
                        <a:pt x="296750" y="289261"/>
                        <a:pt x="283191" y="293781"/>
                        <a:pt x="274151" y="302820"/>
                      </a:cubicBezTo>
                      <a:cubicBezTo>
                        <a:pt x="247033" y="325419"/>
                        <a:pt x="242513" y="366096"/>
                        <a:pt x="242513" y="406773"/>
                      </a:cubicBezTo>
                      <a:cubicBezTo>
                        <a:pt x="210875" y="411293"/>
                        <a:pt x="188277" y="433892"/>
                        <a:pt x="174718" y="461010"/>
                      </a:cubicBezTo>
                      <a:cubicBezTo>
                        <a:pt x="165678" y="474569"/>
                        <a:pt x="165678" y="492648"/>
                        <a:pt x="165678" y="506207"/>
                      </a:cubicBezTo>
                      <a:cubicBezTo>
                        <a:pt x="165678" y="515246"/>
                        <a:pt x="165678" y="519766"/>
                        <a:pt x="170198" y="528806"/>
                      </a:cubicBezTo>
                      <a:cubicBezTo>
                        <a:pt x="170198" y="542365"/>
                        <a:pt x="174718" y="537845"/>
                        <a:pt x="165678" y="542365"/>
                      </a:cubicBezTo>
                      <a:cubicBezTo>
                        <a:pt x="152119" y="551404"/>
                        <a:pt x="138560" y="551404"/>
                        <a:pt x="125001" y="560443"/>
                      </a:cubicBezTo>
                      <a:cubicBezTo>
                        <a:pt x="115961" y="569483"/>
                        <a:pt x="102402" y="578522"/>
                        <a:pt x="97883" y="592081"/>
                      </a:cubicBezTo>
                      <a:cubicBezTo>
                        <a:pt x="93363" y="601121"/>
                        <a:pt x="88843" y="610160"/>
                        <a:pt x="88843" y="619200"/>
                      </a:cubicBezTo>
                      <a:cubicBezTo>
                        <a:pt x="88843" y="619200"/>
                        <a:pt x="88843" y="619200"/>
                        <a:pt x="88843" y="619200"/>
                      </a:cubicBezTo>
                      <a:cubicBezTo>
                        <a:pt x="88843" y="623719"/>
                        <a:pt x="84324" y="628239"/>
                        <a:pt x="84324" y="637279"/>
                      </a:cubicBezTo>
                      <a:cubicBezTo>
                        <a:pt x="84324" y="646318"/>
                        <a:pt x="88843" y="659877"/>
                        <a:pt x="88843" y="673436"/>
                      </a:cubicBezTo>
                      <a:lnTo>
                        <a:pt x="88843" y="673436"/>
                      </a:lnTo>
                      <a:cubicBezTo>
                        <a:pt x="88843" y="677956"/>
                        <a:pt x="88843" y="682476"/>
                        <a:pt x="88843" y="686995"/>
                      </a:cubicBezTo>
                      <a:cubicBezTo>
                        <a:pt x="88843" y="686995"/>
                        <a:pt x="88843" y="691515"/>
                        <a:pt x="84324" y="691515"/>
                      </a:cubicBezTo>
                      <a:cubicBezTo>
                        <a:pt x="84324" y="691515"/>
                        <a:pt x="84324" y="691515"/>
                        <a:pt x="84324" y="691515"/>
                      </a:cubicBezTo>
                      <a:cubicBezTo>
                        <a:pt x="84324" y="691515"/>
                        <a:pt x="79804" y="696035"/>
                        <a:pt x="79804" y="696035"/>
                      </a:cubicBezTo>
                      <a:cubicBezTo>
                        <a:pt x="75284" y="700554"/>
                        <a:pt x="66245" y="700554"/>
                        <a:pt x="57205" y="705074"/>
                      </a:cubicBezTo>
                      <a:cubicBezTo>
                        <a:pt x="43646" y="714113"/>
                        <a:pt x="34607" y="727673"/>
                        <a:pt x="30087" y="741232"/>
                      </a:cubicBezTo>
                      <a:cubicBezTo>
                        <a:pt x="21048" y="759310"/>
                        <a:pt x="21048" y="781909"/>
                        <a:pt x="25567" y="799988"/>
                      </a:cubicBezTo>
                      <a:cubicBezTo>
                        <a:pt x="25567" y="809027"/>
                        <a:pt x="30087" y="813547"/>
                        <a:pt x="30087" y="822586"/>
                      </a:cubicBezTo>
                      <a:cubicBezTo>
                        <a:pt x="30087" y="827106"/>
                        <a:pt x="30087" y="831626"/>
                        <a:pt x="30087" y="836146"/>
                      </a:cubicBezTo>
                      <a:cubicBezTo>
                        <a:pt x="30087" y="840665"/>
                        <a:pt x="30087" y="845185"/>
                        <a:pt x="30087" y="845185"/>
                      </a:cubicBezTo>
                      <a:cubicBezTo>
                        <a:pt x="25567" y="858744"/>
                        <a:pt x="12008" y="867783"/>
                        <a:pt x="7488" y="881343"/>
                      </a:cubicBezTo>
                      <a:cubicBezTo>
                        <a:pt x="-1551" y="899421"/>
                        <a:pt x="-1551" y="917500"/>
                        <a:pt x="2969" y="940099"/>
                      </a:cubicBezTo>
                      <a:close/>
                    </a:path>
                  </a:pathLst>
                </a:custGeom>
                <a:solidFill>
                  <a:srgbClr val="C6C4DB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144" name="Graphic 2">
                  <a:extLst>
                    <a:ext uri="{FF2B5EF4-FFF2-40B4-BE49-F238E27FC236}">
                      <a16:creationId xmlns:a16="http://schemas.microsoft.com/office/drawing/2014/main" id="{6D8E6312-28A8-2D7E-B21A-FD1042F85B9C}"/>
                    </a:ext>
                  </a:extLst>
                </p:cNvPr>
                <p:cNvGrpSpPr/>
                <p:nvPr/>
              </p:nvGrpSpPr>
              <p:grpSpPr>
                <a:xfrm>
                  <a:off x="5767854" y="985594"/>
                  <a:ext cx="1283596" cy="1251958"/>
                  <a:chOff x="5767854" y="985594"/>
                  <a:chExt cx="1283596" cy="1251958"/>
                </a:xfrm>
                <a:solidFill>
                  <a:srgbClr val="F2F2FC"/>
                </a:solidFill>
              </p:grpSpPr>
              <p:grpSp>
                <p:nvGrpSpPr>
                  <p:cNvPr id="145" name="Graphic 2">
                    <a:extLst>
                      <a:ext uri="{FF2B5EF4-FFF2-40B4-BE49-F238E27FC236}">
                        <a16:creationId xmlns:a16="http://schemas.microsoft.com/office/drawing/2014/main" id="{87B85973-6655-0CF0-35D9-AD314AEB2385}"/>
                      </a:ext>
                    </a:extLst>
                  </p:cNvPr>
                  <p:cNvGrpSpPr/>
                  <p:nvPr/>
                </p:nvGrpSpPr>
                <p:grpSpPr>
                  <a:xfrm>
                    <a:off x="5767854" y="985594"/>
                    <a:ext cx="1283596" cy="1238399"/>
                    <a:chOff x="5767854" y="985594"/>
                    <a:chExt cx="1283596" cy="1238399"/>
                  </a:xfrm>
                  <a:solidFill>
                    <a:srgbClr val="F2F2FC"/>
                  </a:solidFill>
                </p:grpSpPr>
                <p:sp>
                  <p:nvSpPr>
                    <p:cNvPr id="146" name="Freeform: Shape 145">
                      <a:extLst>
                        <a:ext uri="{FF2B5EF4-FFF2-40B4-BE49-F238E27FC236}">
                          <a16:creationId xmlns:a16="http://schemas.microsoft.com/office/drawing/2014/main" id="{C8C5DF07-9527-E7B4-0D90-3F6B2536C1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55416" y="1490671"/>
                      <a:ext cx="696034" cy="407903"/>
                    </a:xfrm>
                    <a:custGeom>
                      <a:avLst/>
                      <a:gdLst>
                        <a:gd name="connsiteX0" fmla="*/ 4520 w 696034"/>
                        <a:gd name="connsiteY0" fmla="*/ 353667 h 407903"/>
                        <a:gd name="connsiteX1" fmla="*/ 13559 w 696034"/>
                        <a:gd name="connsiteY1" fmla="*/ 358187 h 407903"/>
                        <a:gd name="connsiteX2" fmla="*/ 22599 w 696034"/>
                        <a:gd name="connsiteY2" fmla="*/ 362706 h 407903"/>
                        <a:gd name="connsiteX3" fmla="*/ 149150 w 696034"/>
                        <a:gd name="connsiteY3" fmla="*/ 407903 h 407903"/>
                        <a:gd name="connsiteX4" fmla="*/ 158190 w 696034"/>
                        <a:gd name="connsiteY4" fmla="*/ 407903 h 407903"/>
                        <a:gd name="connsiteX5" fmla="*/ 307340 w 696034"/>
                        <a:gd name="connsiteY5" fmla="*/ 358187 h 407903"/>
                        <a:gd name="connsiteX6" fmla="*/ 402254 w 696034"/>
                        <a:gd name="connsiteY6" fmla="*/ 213556 h 407903"/>
                        <a:gd name="connsiteX7" fmla="*/ 451971 w 696034"/>
                        <a:gd name="connsiteY7" fmla="*/ 118642 h 407903"/>
                        <a:gd name="connsiteX8" fmla="*/ 569483 w 696034"/>
                        <a:gd name="connsiteY8" fmla="*/ 23728 h 407903"/>
                        <a:gd name="connsiteX9" fmla="*/ 691515 w 696034"/>
                        <a:gd name="connsiteY9" fmla="*/ 23728 h 407903"/>
                        <a:gd name="connsiteX10" fmla="*/ 696035 w 696034"/>
                        <a:gd name="connsiteY10" fmla="*/ 10169 h 407903"/>
                        <a:gd name="connsiteX11" fmla="*/ 564963 w 696034"/>
                        <a:gd name="connsiteY11" fmla="*/ 10169 h 407903"/>
                        <a:gd name="connsiteX12" fmla="*/ 515247 w 696034"/>
                        <a:gd name="connsiteY12" fmla="*/ 37288 h 407903"/>
                        <a:gd name="connsiteX13" fmla="*/ 501687 w 696034"/>
                        <a:gd name="connsiteY13" fmla="*/ 46327 h 407903"/>
                        <a:gd name="connsiteX14" fmla="*/ 442931 w 696034"/>
                        <a:gd name="connsiteY14" fmla="*/ 109603 h 407903"/>
                        <a:gd name="connsiteX15" fmla="*/ 393214 w 696034"/>
                        <a:gd name="connsiteY15" fmla="*/ 209036 h 407903"/>
                        <a:gd name="connsiteX16" fmla="*/ 302820 w 696034"/>
                        <a:gd name="connsiteY16" fmla="*/ 349147 h 407903"/>
                        <a:gd name="connsiteX17" fmla="*/ 162709 w 696034"/>
                        <a:gd name="connsiteY17" fmla="*/ 394344 h 407903"/>
                        <a:gd name="connsiteX18" fmla="*/ 36158 w 696034"/>
                        <a:gd name="connsiteY18" fmla="*/ 353667 h 407903"/>
                        <a:gd name="connsiteX19" fmla="*/ 18079 w 696034"/>
                        <a:gd name="connsiteY19" fmla="*/ 349147 h 407903"/>
                        <a:gd name="connsiteX20" fmla="*/ 9039 w 696034"/>
                        <a:gd name="connsiteY20" fmla="*/ 344628 h 407903"/>
                        <a:gd name="connsiteX21" fmla="*/ 0 w 696034"/>
                        <a:gd name="connsiteY21" fmla="*/ 344628 h 407903"/>
                        <a:gd name="connsiteX22" fmla="*/ 4520 w 696034"/>
                        <a:gd name="connsiteY22" fmla="*/ 353667 h 407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696034" h="407903">
                          <a:moveTo>
                            <a:pt x="4520" y="353667"/>
                          </a:moveTo>
                          <a:cubicBezTo>
                            <a:pt x="4520" y="353667"/>
                            <a:pt x="9039" y="358187"/>
                            <a:pt x="13559" y="358187"/>
                          </a:cubicBezTo>
                          <a:cubicBezTo>
                            <a:pt x="13559" y="358187"/>
                            <a:pt x="18079" y="362706"/>
                            <a:pt x="22599" y="362706"/>
                          </a:cubicBezTo>
                          <a:cubicBezTo>
                            <a:pt x="45197" y="380785"/>
                            <a:pt x="85874" y="407903"/>
                            <a:pt x="149150" y="407903"/>
                          </a:cubicBezTo>
                          <a:cubicBezTo>
                            <a:pt x="153670" y="407903"/>
                            <a:pt x="158190" y="407903"/>
                            <a:pt x="158190" y="407903"/>
                          </a:cubicBezTo>
                          <a:cubicBezTo>
                            <a:pt x="221466" y="403384"/>
                            <a:pt x="271182" y="389825"/>
                            <a:pt x="307340" y="358187"/>
                          </a:cubicBezTo>
                          <a:cubicBezTo>
                            <a:pt x="352537" y="322029"/>
                            <a:pt x="379655" y="263273"/>
                            <a:pt x="402254" y="213556"/>
                          </a:cubicBezTo>
                          <a:cubicBezTo>
                            <a:pt x="415813" y="181918"/>
                            <a:pt x="433892" y="145761"/>
                            <a:pt x="451971" y="118642"/>
                          </a:cubicBezTo>
                          <a:cubicBezTo>
                            <a:pt x="483609" y="73445"/>
                            <a:pt x="524286" y="41807"/>
                            <a:pt x="569483" y="23728"/>
                          </a:cubicBezTo>
                          <a:cubicBezTo>
                            <a:pt x="610160" y="10169"/>
                            <a:pt x="655357" y="10169"/>
                            <a:pt x="691515" y="23728"/>
                          </a:cubicBezTo>
                          <a:cubicBezTo>
                            <a:pt x="691515" y="19209"/>
                            <a:pt x="696035" y="14689"/>
                            <a:pt x="696035" y="10169"/>
                          </a:cubicBezTo>
                          <a:cubicBezTo>
                            <a:pt x="655357" y="-3390"/>
                            <a:pt x="610160" y="-3390"/>
                            <a:pt x="564963" y="10169"/>
                          </a:cubicBezTo>
                          <a:cubicBezTo>
                            <a:pt x="546884" y="14689"/>
                            <a:pt x="528806" y="23728"/>
                            <a:pt x="515247" y="37288"/>
                          </a:cubicBezTo>
                          <a:cubicBezTo>
                            <a:pt x="510727" y="41807"/>
                            <a:pt x="506207" y="46327"/>
                            <a:pt x="501687" y="46327"/>
                          </a:cubicBezTo>
                          <a:cubicBezTo>
                            <a:pt x="479089" y="64406"/>
                            <a:pt x="461010" y="87004"/>
                            <a:pt x="442931" y="109603"/>
                          </a:cubicBezTo>
                          <a:cubicBezTo>
                            <a:pt x="420333" y="141241"/>
                            <a:pt x="406774" y="172879"/>
                            <a:pt x="393214" y="209036"/>
                          </a:cubicBezTo>
                          <a:cubicBezTo>
                            <a:pt x="370616" y="263273"/>
                            <a:pt x="343498" y="312990"/>
                            <a:pt x="302820" y="349147"/>
                          </a:cubicBezTo>
                          <a:cubicBezTo>
                            <a:pt x="271182" y="376266"/>
                            <a:pt x="221466" y="394344"/>
                            <a:pt x="162709" y="394344"/>
                          </a:cubicBezTo>
                          <a:cubicBezTo>
                            <a:pt x="99434" y="398864"/>
                            <a:pt x="63276" y="371746"/>
                            <a:pt x="36158" y="353667"/>
                          </a:cubicBezTo>
                          <a:cubicBezTo>
                            <a:pt x="22599" y="353667"/>
                            <a:pt x="22599" y="349147"/>
                            <a:pt x="18079" y="349147"/>
                          </a:cubicBezTo>
                          <a:cubicBezTo>
                            <a:pt x="13559" y="349147"/>
                            <a:pt x="13559" y="344628"/>
                            <a:pt x="9039" y="344628"/>
                          </a:cubicBezTo>
                          <a:cubicBezTo>
                            <a:pt x="4520" y="340108"/>
                            <a:pt x="0" y="344628"/>
                            <a:pt x="0" y="344628"/>
                          </a:cubicBezTo>
                          <a:cubicBezTo>
                            <a:pt x="0" y="344628"/>
                            <a:pt x="0" y="349147"/>
                            <a:pt x="4520" y="353667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47" name="Freeform: Shape 146">
                      <a:extLst>
                        <a:ext uri="{FF2B5EF4-FFF2-40B4-BE49-F238E27FC236}">
                          <a16:creationId xmlns:a16="http://schemas.microsoft.com/office/drawing/2014/main" id="{30EF7DBA-42DA-5DCE-AF12-DDCCC6897D8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67842" y="1012712"/>
                      <a:ext cx="316379" cy="451970"/>
                    </a:xfrm>
                    <a:custGeom>
                      <a:avLst/>
                      <a:gdLst>
                        <a:gd name="connsiteX0" fmla="*/ 0 w 316379"/>
                        <a:gd name="connsiteY0" fmla="*/ 0 h 451970"/>
                        <a:gd name="connsiteX1" fmla="*/ 54237 w 316379"/>
                        <a:gd name="connsiteY1" fmla="*/ 144631 h 451970"/>
                        <a:gd name="connsiteX2" fmla="*/ 126552 w 316379"/>
                        <a:gd name="connsiteY2" fmla="*/ 216946 h 451970"/>
                        <a:gd name="connsiteX3" fmla="*/ 126552 w 316379"/>
                        <a:gd name="connsiteY3" fmla="*/ 216946 h 451970"/>
                        <a:gd name="connsiteX4" fmla="*/ 144631 w 316379"/>
                        <a:gd name="connsiteY4" fmla="*/ 230505 h 451970"/>
                        <a:gd name="connsiteX5" fmla="*/ 144631 w 316379"/>
                        <a:gd name="connsiteY5" fmla="*/ 230505 h 451970"/>
                        <a:gd name="connsiteX6" fmla="*/ 207906 w 316379"/>
                        <a:gd name="connsiteY6" fmla="*/ 271182 h 451970"/>
                        <a:gd name="connsiteX7" fmla="*/ 212426 w 316379"/>
                        <a:gd name="connsiteY7" fmla="*/ 275702 h 451970"/>
                        <a:gd name="connsiteX8" fmla="*/ 253103 w 316379"/>
                        <a:gd name="connsiteY8" fmla="*/ 307340 h 451970"/>
                        <a:gd name="connsiteX9" fmla="*/ 302820 w 316379"/>
                        <a:gd name="connsiteY9" fmla="*/ 415813 h 451970"/>
                        <a:gd name="connsiteX10" fmla="*/ 302820 w 316379"/>
                        <a:gd name="connsiteY10" fmla="*/ 415813 h 451970"/>
                        <a:gd name="connsiteX11" fmla="*/ 302820 w 316379"/>
                        <a:gd name="connsiteY11" fmla="*/ 442931 h 451970"/>
                        <a:gd name="connsiteX12" fmla="*/ 307340 w 316379"/>
                        <a:gd name="connsiteY12" fmla="*/ 451971 h 451970"/>
                        <a:gd name="connsiteX13" fmla="*/ 307340 w 316379"/>
                        <a:gd name="connsiteY13" fmla="*/ 451971 h 451970"/>
                        <a:gd name="connsiteX14" fmla="*/ 316379 w 316379"/>
                        <a:gd name="connsiteY14" fmla="*/ 447451 h 451970"/>
                        <a:gd name="connsiteX15" fmla="*/ 316379 w 316379"/>
                        <a:gd name="connsiteY15" fmla="*/ 420333 h 451970"/>
                        <a:gd name="connsiteX16" fmla="*/ 262143 w 316379"/>
                        <a:gd name="connsiteY16" fmla="*/ 298301 h 451970"/>
                        <a:gd name="connsiteX17" fmla="*/ 216946 w 316379"/>
                        <a:gd name="connsiteY17" fmla="*/ 266663 h 451970"/>
                        <a:gd name="connsiteX18" fmla="*/ 212426 w 316379"/>
                        <a:gd name="connsiteY18" fmla="*/ 262143 h 451970"/>
                        <a:gd name="connsiteX19" fmla="*/ 67796 w 316379"/>
                        <a:gd name="connsiteY19" fmla="*/ 140111 h 451970"/>
                        <a:gd name="connsiteX20" fmla="*/ 13559 w 316379"/>
                        <a:gd name="connsiteY20" fmla="*/ 9039 h 451970"/>
                        <a:gd name="connsiteX21" fmla="*/ 13559 w 316379"/>
                        <a:gd name="connsiteY21" fmla="*/ 9039 h 451970"/>
                        <a:gd name="connsiteX22" fmla="*/ 13559 w 316379"/>
                        <a:gd name="connsiteY22" fmla="*/ 9039 h 451970"/>
                        <a:gd name="connsiteX23" fmla="*/ 0 w 316379"/>
                        <a:gd name="connsiteY23" fmla="*/ 0 h 451970"/>
                        <a:gd name="connsiteX24" fmla="*/ 0 w 316379"/>
                        <a:gd name="connsiteY24" fmla="*/ 0 h 4519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316379" h="451970">
                          <a:moveTo>
                            <a:pt x="0" y="0"/>
                          </a:moveTo>
                          <a:cubicBezTo>
                            <a:pt x="4520" y="49717"/>
                            <a:pt x="22599" y="99434"/>
                            <a:pt x="54237" y="144631"/>
                          </a:cubicBezTo>
                          <a:cubicBezTo>
                            <a:pt x="76835" y="171749"/>
                            <a:pt x="99434" y="194347"/>
                            <a:pt x="126552" y="216946"/>
                          </a:cubicBezTo>
                          <a:cubicBezTo>
                            <a:pt x="126552" y="216946"/>
                            <a:pt x="126552" y="216946"/>
                            <a:pt x="126552" y="216946"/>
                          </a:cubicBezTo>
                          <a:cubicBezTo>
                            <a:pt x="131071" y="221466"/>
                            <a:pt x="140111" y="225985"/>
                            <a:pt x="144631" y="230505"/>
                          </a:cubicBezTo>
                          <a:cubicBezTo>
                            <a:pt x="144631" y="230505"/>
                            <a:pt x="144631" y="230505"/>
                            <a:pt x="144631" y="230505"/>
                          </a:cubicBezTo>
                          <a:cubicBezTo>
                            <a:pt x="167229" y="244064"/>
                            <a:pt x="185308" y="262143"/>
                            <a:pt x="207906" y="271182"/>
                          </a:cubicBezTo>
                          <a:lnTo>
                            <a:pt x="212426" y="275702"/>
                          </a:lnTo>
                          <a:cubicBezTo>
                            <a:pt x="225985" y="284741"/>
                            <a:pt x="239544" y="293781"/>
                            <a:pt x="253103" y="307340"/>
                          </a:cubicBezTo>
                          <a:cubicBezTo>
                            <a:pt x="284741" y="334458"/>
                            <a:pt x="302820" y="375136"/>
                            <a:pt x="302820" y="415813"/>
                          </a:cubicBezTo>
                          <a:lnTo>
                            <a:pt x="302820" y="415813"/>
                          </a:lnTo>
                          <a:cubicBezTo>
                            <a:pt x="302820" y="424852"/>
                            <a:pt x="302820" y="433892"/>
                            <a:pt x="302820" y="442931"/>
                          </a:cubicBezTo>
                          <a:cubicBezTo>
                            <a:pt x="302820" y="447451"/>
                            <a:pt x="302820" y="451971"/>
                            <a:pt x="307340" y="451971"/>
                          </a:cubicBezTo>
                          <a:cubicBezTo>
                            <a:pt x="307340" y="451971"/>
                            <a:pt x="307340" y="451971"/>
                            <a:pt x="307340" y="451971"/>
                          </a:cubicBezTo>
                          <a:cubicBezTo>
                            <a:pt x="311860" y="451971"/>
                            <a:pt x="311860" y="447451"/>
                            <a:pt x="316379" y="447451"/>
                          </a:cubicBezTo>
                          <a:cubicBezTo>
                            <a:pt x="316379" y="438411"/>
                            <a:pt x="316379" y="429372"/>
                            <a:pt x="316379" y="420333"/>
                          </a:cubicBezTo>
                          <a:cubicBezTo>
                            <a:pt x="316379" y="375136"/>
                            <a:pt x="298301" y="329939"/>
                            <a:pt x="262143" y="298301"/>
                          </a:cubicBezTo>
                          <a:cubicBezTo>
                            <a:pt x="248584" y="284741"/>
                            <a:pt x="235025" y="275702"/>
                            <a:pt x="216946" y="266663"/>
                          </a:cubicBezTo>
                          <a:lnTo>
                            <a:pt x="212426" y="262143"/>
                          </a:lnTo>
                          <a:cubicBezTo>
                            <a:pt x="162709" y="230505"/>
                            <a:pt x="108473" y="189828"/>
                            <a:pt x="67796" y="140111"/>
                          </a:cubicBezTo>
                          <a:cubicBezTo>
                            <a:pt x="36158" y="99434"/>
                            <a:pt x="18079" y="54236"/>
                            <a:pt x="13559" y="9039"/>
                          </a:cubicBezTo>
                          <a:cubicBezTo>
                            <a:pt x="13559" y="9039"/>
                            <a:pt x="13559" y="9039"/>
                            <a:pt x="13559" y="9039"/>
                          </a:cubicBezTo>
                          <a:cubicBezTo>
                            <a:pt x="13559" y="9039"/>
                            <a:pt x="13559" y="9039"/>
                            <a:pt x="13559" y="9039"/>
                          </a:cubicBezTo>
                          <a:cubicBezTo>
                            <a:pt x="9039" y="9039"/>
                            <a:pt x="4520" y="4520"/>
                            <a:pt x="0" y="0"/>
                          </a:cubicBezTo>
                          <a:cubicBezTo>
                            <a:pt x="0" y="4520"/>
                            <a:pt x="0" y="452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48" name="Freeform: Shape 147">
                      <a:extLst>
                        <a:ext uri="{FF2B5EF4-FFF2-40B4-BE49-F238E27FC236}">
                          <a16:creationId xmlns:a16="http://schemas.microsoft.com/office/drawing/2014/main" id="{9ED785ED-80C5-E60E-39F4-5B564CF472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22078" y="1227885"/>
                      <a:ext cx="90394" cy="214199"/>
                    </a:xfrm>
                    <a:custGeom>
                      <a:avLst/>
                      <a:gdLst>
                        <a:gd name="connsiteX0" fmla="*/ 9039 w 90394"/>
                        <a:gd name="connsiteY0" fmla="*/ 214199 h 214199"/>
                        <a:gd name="connsiteX1" fmla="*/ 40677 w 90394"/>
                        <a:gd name="connsiteY1" fmla="*/ 191601 h 214199"/>
                        <a:gd name="connsiteX2" fmla="*/ 49717 w 90394"/>
                        <a:gd name="connsiteY2" fmla="*/ 105726 h 214199"/>
                        <a:gd name="connsiteX3" fmla="*/ 49717 w 90394"/>
                        <a:gd name="connsiteY3" fmla="*/ 96687 h 214199"/>
                        <a:gd name="connsiteX4" fmla="*/ 67796 w 90394"/>
                        <a:gd name="connsiteY4" fmla="*/ 15332 h 214199"/>
                        <a:gd name="connsiteX5" fmla="*/ 81355 w 90394"/>
                        <a:gd name="connsiteY5" fmla="*/ 10813 h 214199"/>
                        <a:gd name="connsiteX6" fmla="*/ 90394 w 90394"/>
                        <a:gd name="connsiteY6" fmla="*/ 10813 h 214199"/>
                        <a:gd name="connsiteX7" fmla="*/ 90394 w 90394"/>
                        <a:gd name="connsiteY7" fmla="*/ 1773 h 214199"/>
                        <a:gd name="connsiteX8" fmla="*/ 58756 w 90394"/>
                        <a:gd name="connsiteY8" fmla="*/ 10813 h 214199"/>
                        <a:gd name="connsiteX9" fmla="*/ 36158 w 90394"/>
                        <a:gd name="connsiteY9" fmla="*/ 101207 h 214199"/>
                        <a:gd name="connsiteX10" fmla="*/ 36158 w 90394"/>
                        <a:gd name="connsiteY10" fmla="*/ 110246 h 214199"/>
                        <a:gd name="connsiteX11" fmla="*/ 27118 w 90394"/>
                        <a:gd name="connsiteY11" fmla="*/ 187081 h 214199"/>
                        <a:gd name="connsiteX12" fmla="*/ 9039 w 90394"/>
                        <a:gd name="connsiteY12" fmla="*/ 200640 h 214199"/>
                        <a:gd name="connsiteX13" fmla="*/ 9039 w 90394"/>
                        <a:gd name="connsiteY13" fmla="*/ 200640 h 214199"/>
                        <a:gd name="connsiteX14" fmla="*/ 0 w 90394"/>
                        <a:gd name="connsiteY14" fmla="*/ 209680 h 214199"/>
                        <a:gd name="connsiteX15" fmla="*/ 9039 w 90394"/>
                        <a:gd name="connsiteY15" fmla="*/ 214199 h 214199"/>
                        <a:gd name="connsiteX16" fmla="*/ 9039 w 90394"/>
                        <a:gd name="connsiteY16" fmla="*/ 214199 h 2141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90394" h="214199">
                          <a:moveTo>
                            <a:pt x="9039" y="214199"/>
                          </a:moveTo>
                          <a:cubicBezTo>
                            <a:pt x="22599" y="214199"/>
                            <a:pt x="31638" y="205160"/>
                            <a:pt x="40677" y="191601"/>
                          </a:cubicBezTo>
                          <a:cubicBezTo>
                            <a:pt x="54236" y="164483"/>
                            <a:pt x="54236" y="137364"/>
                            <a:pt x="49717" y="105726"/>
                          </a:cubicBezTo>
                          <a:lnTo>
                            <a:pt x="49717" y="96687"/>
                          </a:lnTo>
                          <a:cubicBezTo>
                            <a:pt x="49717" y="69569"/>
                            <a:pt x="49717" y="37931"/>
                            <a:pt x="67796" y="15332"/>
                          </a:cubicBezTo>
                          <a:cubicBezTo>
                            <a:pt x="72315" y="10813"/>
                            <a:pt x="76835" y="6293"/>
                            <a:pt x="81355" y="10813"/>
                          </a:cubicBezTo>
                          <a:cubicBezTo>
                            <a:pt x="85874" y="10813"/>
                            <a:pt x="90394" y="10813"/>
                            <a:pt x="90394" y="10813"/>
                          </a:cubicBezTo>
                          <a:cubicBezTo>
                            <a:pt x="90394" y="6293"/>
                            <a:pt x="90394" y="1773"/>
                            <a:pt x="90394" y="1773"/>
                          </a:cubicBezTo>
                          <a:cubicBezTo>
                            <a:pt x="81355" y="-2747"/>
                            <a:pt x="67796" y="1773"/>
                            <a:pt x="58756" y="10813"/>
                          </a:cubicBezTo>
                          <a:cubicBezTo>
                            <a:pt x="36158" y="33411"/>
                            <a:pt x="31638" y="74088"/>
                            <a:pt x="36158" y="101207"/>
                          </a:cubicBezTo>
                          <a:lnTo>
                            <a:pt x="36158" y="110246"/>
                          </a:lnTo>
                          <a:cubicBezTo>
                            <a:pt x="36158" y="137364"/>
                            <a:pt x="40677" y="164483"/>
                            <a:pt x="27118" y="187081"/>
                          </a:cubicBezTo>
                          <a:cubicBezTo>
                            <a:pt x="27118" y="191601"/>
                            <a:pt x="18079" y="200640"/>
                            <a:pt x="9039" y="200640"/>
                          </a:cubicBezTo>
                          <a:cubicBezTo>
                            <a:pt x="9039" y="200640"/>
                            <a:pt x="9039" y="200640"/>
                            <a:pt x="9039" y="200640"/>
                          </a:cubicBezTo>
                          <a:cubicBezTo>
                            <a:pt x="4520" y="200640"/>
                            <a:pt x="0" y="205160"/>
                            <a:pt x="0" y="209680"/>
                          </a:cubicBezTo>
                          <a:cubicBezTo>
                            <a:pt x="0" y="209680"/>
                            <a:pt x="4520" y="214199"/>
                            <a:pt x="9039" y="214199"/>
                          </a:cubicBezTo>
                          <a:cubicBezTo>
                            <a:pt x="9039" y="214199"/>
                            <a:pt x="9039" y="214199"/>
                            <a:pt x="9039" y="214199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49" name="Freeform: Shape 148">
                      <a:extLst>
                        <a:ext uri="{FF2B5EF4-FFF2-40B4-BE49-F238E27FC236}">
                          <a16:creationId xmlns:a16="http://schemas.microsoft.com/office/drawing/2014/main" id="{76446AEF-72DE-FE80-D9C4-9377ACD4F3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20945" y="1053390"/>
                      <a:ext cx="74324" cy="189827"/>
                    </a:xfrm>
                    <a:custGeom>
                      <a:avLst/>
                      <a:gdLst>
                        <a:gd name="connsiteX0" fmla="*/ 9039 w 74324"/>
                        <a:gd name="connsiteY0" fmla="*/ 0 h 189827"/>
                        <a:gd name="connsiteX1" fmla="*/ 0 w 74324"/>
                        <a:gd name="connsiteY1" fmla="*/ 67796 h 189827"/>
                        <a:gd name="connsiteX2" fmla="*/ 31638 w 74324"/>
                        <a:gd name="connsiteY2" fmla="*/ 158190 h 189827"/>
                        <a:gd name="connsiteX3" fmla="*/ 54237 w 74324"/>
                        <a:gd name="connsiteY3" fmla="*/ 180788 h 189827"/>
                        <a:gd name="connsiteX4" fmla="*/ 63276 w 74324"/>
                        <a:gd name="connsiteY4" fmla="*/ 189828 h 189827"/>
                        <a:gd name="connsiteX5" fmla="*/ 67796 w 74324"/>
                        <a:gd name="connsiteY5" fmla="*/ 189828 h 189827"/>
                        <a:gd name="connsiteX6" fmla="*/ 72315 w 74324"/>
                        <a:gd name="connsiteY6" fmla="*/ 185308 h 189827"/>
                        <a:gd name="connsiteX7" fmla="*/ 72315 w 74324"/>
                        <a:gd name="connsiteY7" fmla="*/ 176269 h 189827"/>
                        <a:gd name="connsiteX8" fmla="*/ 58756 w 74324"/>
                        <a:gd name="connsiteY8" fmla="*/ 167229 h 189827"/>
                        <a:gd name="connsiteX9" fmla="*/ 45197 w 74324"/>
                        <a:gd name="connsiteY9" fmla="*/ 149150 h 189827"/>
                        <a:gd name="connsiteX10" fmla="*/ 18079 w 74324"/>
                        <a:gd name="connsiteY10" fmla="*/ 67796 h 189827"/>
                        <a:gd name="connsiteX11" fmla="*/ 22599 w 74324"/>
                        <a:gd name="connsiteY11" fmla="*/ 18079 h 189827"/>
                        <a:gd name="connsiteX12" fmla="*/ 9039 w 74324"/>
                        <a:gd name="connsiteY12" fmla="*/ 0 h 1898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4324" h="189827">
                          <a:moveTo>
                            <a:pt x="9039" y="0"/>
                          </a:moveTo>
                          <a:cubicBezTo>
                            <a:pt x="4520" y="22599"/>
                            <a:pt x="0" y="45197"/>
                            <a:pt x="0" y="67796"/>
                          </a:cubicBezTo>
                          <a:cubicBezTo>
                            <a:pt x="0" y="103953"/>
                            <a:pt x="9039" y="135591"/>
                            <a:pt x="31638" y="158190"/>
                          </a:cubicBezTo>
                          <a:cubicBezTo>
                            <a:pt x="36158" y="167229"/>
                            <a:pt x="45197" y="171749"/>
                            <a:pt x="54237" y="180788"/>
                          </a:cubicBezTo>
                          <a:cubicBezTo>
                            <a:pt x="58756" y="185308"/>
                            <a:pt x="63276" y="185308"/>
                            <a:pt x="63276" y="189828"/>
                          </a:cubicBezTo>
                          <a:cubicBezTo>
                            <a:pt x="63276" y="189828"/>
                            <a:pt x="67796" y="189828"/>
                            <a:pt x="67796" y="189828"/>
                          </a:cubicBezTo>
                          <a:cubicBezTo>
                            <a:pt x="67796" y="189828"/>
                            <a:pt x="72315" y="189828"/>
                            <a:pt x="72315" y="185308"/>
                          </a:cubicBezTo>
                          <a:cubicBezTo>
                            <a:pt x="76835" y="180788"/>
                            <a:pt x="72315" y="176269"/>
                            <a:pt x="72315" y="176269"/>
                          </a:cubicBezTo>
                          <a:cubicBezTo>
                            <a:pt x="67796" y="171749"/>
                            <a:pt x="63276" y="171749"/>
                            <a:pt x="58756" y="167229"/>
                          </a:cubicBezTo>
                          <a:cubicBezTo>
                            <a:pt x="54237" y="158190"/>
                            <a:pt x="49717" y="153670"/>
                            <a:pt x="45197" y="149150"/>
                          </a:cubicBezTo>
                          <a:cubicBezTo>
                            <a:pt x="27118" y="131071"/>
                            <a:pt x="18079" y="99434"/>
                            <a:pt x="18079" y="67796"/>
                          </a:cubicBezTo>
                          <a:cubicBezTo>
                            <a:pt x="18079" y="49717"/>
                            <a:pt x="22599" y="36158"/>
                            <a:pt x="22599" y="18079"/>
                          </a:cubicBezTo>
                          <a:lnTo>
                            <a:pt x="9039" y="0"/>
                          </a:ln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50" name="Freeform: Shape 149">
                      <a:extLst>
                        <a:ext uri="{FF2B5EF4-FFF2-40B4-BE49-F238E27FC236}">
                          <a16:creationId xmlns:a16="http://schemas.microsoft.com/office/drawing/2014/main" id="{84FF0DBC-CB51-61AC-CC46-3A10E57F15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5784" y="1134744"/>
                      <a:ext cx="241294" cy="1007894"/>
                    </a:xfrm>
                    <a:custGeom>
                      <a:avLst/>
                      <a:gdLst>
                        <a:gd name="connsiteX0" fmla="*/ 2009 w 241294"/>
                        <a:gd name="connsiteY0" fmla="*/ 1003375 h 1007894"/>
                        <a:gd name="connsiteX1" fmla="*/ 6528 w 241294"/>
                        <a:gd name="connsiteY1" fmla="*/ 1007894 h 1007894"/>
                        <a:gd name="connsiteX2" fmla="*/ 11048 w 241294"/>
                        <a:gd name="connsiteY2" fmla="*/ 1007894 h 1007894"/>
                        <a:gd name="connsiteX3" fmla="*/ 101442 w 241294"/>
                        <a:gd name="connsiteY3" fmla="*/ 854224 h 1007894"/>
                        <a:gd name="connsiteX4" fmla="*/ 74324 w 241294"/>
                        <a:gd name="connsiteY4" fmla="*/ 768350 h 1007894"/>
                        <a:gd name="connsiteX5" fmla="*/ 69804 w 241294"/>
                        <a:gd name="connsiteY5" fmla="*/ 759311 h 1007894"/>
                        <a:gd name="connsiteX6" fmla="*/ 29127 w 241294"/>
                        <a:gd name="connsiteY6" fmla="*/ 596601 h 1007894"/>
                        <a:gd name="connsiteX7" fmla="*/ 137600 w 241294"/>
                        <a:gd name="connsiteY7" fmla="*/ 352537 h 1007894"/>
                        <a:gd name="connsiteX8" fmla="*/ 232514 w 241294"/>
                        <a:gd name="connsiteY8" fmla="*/ 230505 h 1007894"/>
                        <a:gd name="connsiteX9" fmla="*/ 182797 w 241294"/>
                        <a:gd name="connsiteY9" fmla="*/ 9039 h 1007894"/>
                        <a:gd name="connsiteX10" fmla="*/ 173758 w 241294"/>
                        <a:gd name="connsiteY10" fmla="*/ 0 h 1007894"/>
                        <a:gd name="connsiteX11" fmla="*/ 173758 w 241294"/>
                        <a:gd name="connsiteY11" fmla="*/ 4520 h 1007894"/>
                        <a:gd name="connsiteX12" fmla="*/ 173758 w 241294"/>
                        <a:gd name="connsiteY12" fmla="*/ 4520 h 1007894"/>
                        <a:gd name="connsiteX13" fmla="*/ 155679 w 241294"/>
                        <a:gd name="connsiteY13" fmla="*/ 4520 h 1007894"/>
                        <a:gd name="connsiteX14" fmla="*/ 169238 w 241294"/>
                        <a:gd name="connsiteY14" fmla="*/ 22599 h 1007894"/>
                        <a:gd name="connsiteX15" fmla="*/ 214435 w 241294"/>
                        <a:gd name="connsiteY15" fmla="*/ 230505 h 1007894"/>
                        <a:gd name="connsiteX16" fmla="*/ 124041 w 241294"/>
                        <a:gd name="connsiteY16" fmla="*/ 348017 h 1007894"/>
                        <a:gd name="connsiteX17" fmla="*/ 83363 w 241294"/>
                        <a:gd name="connsiteY17" fmla="*/ 384175 h 1007894"/>
                        <a:gd name="connsiteX18" fmla="*/ 83363 w 241294"/>
                        <a:gd name="connsiteY18" fmla="*/ 384175 h 1007894"/>
                        <a:gd name="connsiteX19" fmla="*/ 74324 w 241294"/>
                        <a:gd name="connsiteY19" fmla="*/ 393214 h 1007894"/>
                        <a:gd name="connsiteX20" fmla="*/ 74324 w 241294"/>
                        <a:gd name="connsiteY20" fmla="*/ 393214 h 1007894"/>
                        <a:gd name="connsiteX21" fmla="*/ 11048 w 241294"/>
                        <a:gd name="connsiteY21" fmla="*/ 601121 h 1007894"/>
                        <a:gd name="connsiteX22" fmla="*/ 51726 w 241294"/>
                        <a:gd name="connsiteY22" fmla="*/ 768350 h 1007894"/>
                        <a:gd name="connsiteX23" fmla="*/ 56245 w 241294"/>
                        <a:gd name="connsiteY23" fmla="*/ 777389 h 1007894"/>
                        <a:gd name="connsiteX24" fmla="*/ 83363 w 241294"/>
                        <a:gd name="connsiteY24" fmla="*/ 858744 h 1007894"/>
                        <a:gd name="connsiteX25" fmla="*/ 2009 w 241294"/>
                        <a:gd name="connsiteY25" fmla="*/ 998855 h 1007894"/>
                        <a:gd name="connsiteX26" fmla="*/ 2009 w 241294"/>
                        <a:gd name="connsiteY26" fmla="*/ 1003375 h 10078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241294" h="1007894">
                          <a:moveTo>
                            <a:pt x="2009" y="1003375"/>
                          </a:moveTo>
                          <a:cubicBezTo>
                            <a:pt x="2009" y="1007894"/>
                            <a:pt x="6528" y="1007894"/>
                            <a:pt x="6528" y="1007894"/>
                          </a:cubicBezTo>
                          <a:cubicBezTo>
                            <a:pt x="6528" y="1007894"/>
                            <a:pt x="6528" y="1007894"/>
                            <a:pt x="11048" y="1007894"/>
                          </a:cubicBezTo>
                          <a:cubicBezTo>
                            <a:pt x="69804" y="980776"/>
                            <a:pt x="105962" y="917500"/>
                            <a:pt x="101442" y="854224"/>
                          </a:cubicBezTo>
                          <a:cubicBezTo>
                            <a:pt x="96923" y="822586"/>
                            <a:pt x="87883" y="795468"/>
                            <a:pt x="74324" y="768350"/>
                          </a:cubicBezTo>
                          <a:lnTo>
                            <a:pt x="69804" y="759311"/>
                          </a:lnTo>
                          <a:cubicBezTo>
                            <a:pt x="42686" y="696035"/>
                            <a:pt x="29127" y="646318"/>
                            <a:pt x="29127" y="596601"/>
                          </a:cubicBezTo>
                          <a:cubicBezTo>
                            <a:pt x="24607" y="456490"/>
                            <a:pt x="83363" y="402254"/>
                            <a:pt x="137600" y="352537"/>
                          </a:cubicBezTo>
                          <a:cubicBezTo>
                            <a:pt x="173758" y="320899"/>
                            <a:pt x="209915" y="284741"/>
                            <a:pt x="232514" y="230505"/>
                          </a:cubicBezTo>
                          <a:cubicBezTo>
                            <a:pt x="255112" y="162709"/>
                            <a:pt x="232514" y="67796"/>
                            <a:pt x="182797" y="9039"/>
                          </a:cubicBezTo>
                          <a:cubicBezTo>
                            <a:pt x="178277" y="4520"/>
                            <a:pt x="178277" y="0"/>
                            <a:pt x="173758" y="0"/>
                          </a:cubicBezTo>
                          <a:cubicBezTo>
                            <a:pt x="173758" y="0"/>
                            <a:pt x="173758" y="4520"/>
                            <a:pt x="173758" y="4520"/>
                          </a:cubicBezTo>
                          <a:cubicBezTo>
                            <a:pt x="173758" y="4520"/>
                            <a:pt x="173758" y="4520"/>
                            <a:pt x="173758" y="4520"/>
                          </a:cubicBezTo>
                          <a:cubicBezTo>
                            <a:pt x="173758" y="4520"/>
                            <a:pt x="169238" y="4520"/>
                            <a:pt x="155679" y="4520"/>
                          </a:cubicBezTo>
                          <a:cubicBezTo>
                            <a:pt x="160198" y="9039"/>
                            <a:pt x="164718" y="13559"/>
                            <a:pt x="169238" y="22599"/>
                          </a:cubicBezTo>
                          <a:cubicBezTo>
                            <a:pt x="214435" y="76835"/>
                            <a:pt x="237033" y="167229"/>
                            <a:pt x="214435" y="230505"/>
                          </a:cubicBezTo>
                          <a:cubicBezTo>
                            <a:pt x="196356" y="284741"/>
                            <a:pt x="160198" y="316379"/>
                            <a:pt x="124041" y="348017"/>
                          </a:cubicBezTo>
                          <a:cubicBezTo>
                            <a:pt x="110482" y="361576"/>
                            <a:pt x="96923" y="370616"/>
                            <a:pt x="83363" y="384175"/>
                          </a:cubicBezTo>
                          <a:lnTo>
                            <a:pt x="83363" y="384175"/>
                          </a:lnTo>
                          <a:cubicBezTo>
                            <a:pt x="78844" y="388695"/>
                            <a:pt x="78844" y="393214"/>
                            <a:pt x="74324" y="393214"/>
                          </a:cubicBezTo>
                          <a:cubicBezTo>
                            <a:pt x="74324" y="393214"/>
                            <a:pt x="74324" y="393214"/>
                            <a:pt x="74324" y="393214"/>
                          </a:cubicBezTo>
                          <a:cubicBezTo>
                            <a:pt x="33647" y="438411"/>
                            <a:pt x="6528" y="492648"/>
                            <a:pt x="11048" y="601121"/>
                          </a:cubicBezTo>
                          <a:cubicBezTo>
                            <a:pt x="11048" y="650838"/>
                            <a:pt x="24607" y="700554"/>
                            <a:pt x="51726" y="768350"/>
                          </a:cubicBezTo>
                          <a:lnTo>
                            <a:pt x="56245" y="777389"/>
                          </a:lnTo>
                          <a:cubicBezTo>
                            <a:pt x="69804" y="804508"/>
                            <a:pt x="78844" y="831626"/>
                            <a:pt x="83363" y="858744"/>
                          </a:cubicBezTo>
                          <a:cubicBezTo>
                            <a:pt x="87883" y="917500"/>
                            <a:pt x="56245" y="971737"/>
                            <a:pt x="2009" y="998855"/>
                          </a:cubicBezTo>
                          <a:cubicBezTo>
                            <a:pt x="2009" y="994335"/>
                            <a:pt x="-2511" y="998855"/>
                            <a:pt x="2009" y="1003375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51" name="Freeform: Shape 150">
                      <a:extLst>
                        <a:ext uri="{FF2B5EF4-FFF2-40B4-BE49-F238E27FC236}">
                          <a16:creationId xmlns:a16="http://schemas.microsoft.com/office/drawing/2014/main" id="{076809C2-7F27-78E2-C7EA-C6B58F62BFD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02860" y="1636432"/>
                      <a:ext cx="203959" cy="424852"/>
                    </a:xfrm>
                    <a:custGeom>
                      <a:avLst/>
                      <a:gdLst>
                        <a:gd name="connsiteX0" fmla="*/ 573 w 203959"/>
                        <a:gd name="connsiteY0" fmla="*/ 370616 h 424852"/>
                        <a:gd name="connsiteX1" fmla="*/ 5093 w 203959"/>
                        <a:gd name="connsiteY1" fmla="*/ 424852 h 424852"/>
                        <a:gd name="connsiteX2" fmla="*/ 18652 w 203959"/>
                        <a:gd name="connsiteY2" fmla="*/ 415813 h 424852"/>
                        <a:gd name="connsiteX3" fmla="*/ 14132 w 203959"/>
                        <a:gd name="connsiteY3" fmla="*/ 370616 h 424852"/>
                        <a:gd name="connsiteX4" fmla="*/ 68369 w 203959"/>
                        <a:gd name="connsiteY4" fmla="*/ 185308 h 424852"/>
                        <a:gd name="connsiteX5" fmla="*/ 122605 w 203959"/>
                        <a:gd name="connsiteY5" fmla="*/ 126552 h 424852"/>
                        <a:gd name="connsiteX6" fmla="*/ 194920 w 203959"/>
                        <a:gd name="connsiteY6" fmla="*/ 49717 h 424852"/>
                        <a:gd name="connsiteX7" fmla="*/ 203960 w 203959"/>
                        <a:gd name="connsiteY7" fmla="*/ 22599 h 424852"/>
                        <a:gd name="connsiteX8" fmla="*/ 203960 w 203959"/>
                        <a:gd name="connsiteY8" fmla="*/ 4520 h 424852"/>
                        <a:gd name="connsiteX9" fmla="*/ 194920 w 203959"/>
                        <a:gd name="connsiteY9" fmla="*/ 0 h 424852"/>
                        <a:gd name="connsiteX10" fmla="*/ 190401 w 203959"/>
                        <a:gd name="connsiteY10" fmla="*/ 9039 h 424852"/>
                        <a:gd name="connsiteX11" fmla="*/ 190401 w 203959"/>
                        <a:gd name="connsiteY11" fmla="*/ 22599 h 424852"/>
                        <a:gd name="connsiteX12" fmla="*/ 181361 w 203959"/>
                        <a:gd name="connsiteY12" fmla="*/ 40677 h 424852"/>
                        <a:gd name="connsiteX13" fmla="*/ 113566 w 203959"/>
                        <a:gd name="connsiteY13" fmla="*/ 117512 h 424852"/>
                        <a:gd name="connsiteX14" fmla="*/ 54810 w 203959"/>
                        <a:gd name="connsiteY14" fmla="*/ 176268 h 424852"/>
                        <a:gd name="connsiteX15" fmla="*/ 573 w 203959"/>
                        <a:gd name="connsiteY15" fmla="*/ 370616 h 4248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203959" h="424852">
                          <a:moveTo>
                            <a:pt x="573" y="370616"/>
                          </a:moveTo>
                          <a:cubicBezTo>
                            <a:pt x="573" y="393214"/>
                            <a:pt x="5093" y="411293"/>
                            <a:pt x="5093" y="424852"/>
                          </a:cubicBezTo>
                          <a:cubicBezTo>
                            <a:pt x="9613" y="420333"/>
                            <a:pt x="14132" y="415813"/>
                            <a:pt x="18652" y="415813"/>
                          </a:cubicBezTo>
                          <a:cubicBezTo>
                            <a:pt x="14132" y="402254"/>
                            <a:pt x="14132" y="388695"/>
                            <a:pt x="14132" y="370616"/>
                          </a:cubicBezTo>
                          <a:cubicBezTo>
                            <a:pt x="14132" y="298301"/>
                            <a:pt x="32211" y="230505"/>
                            <a:pt x="68369" y="185308"/>
                          </a:cubicBezTo>
                          <a:cubicBezTo>
                            <a:pt x="86447" y="162709"/>
                            <a:pt x="104526" y="144631"/>
                            <a:pt x="122605" y="126552"/>
                          </a:cubicBezTo>
                          <a:cubicBezTo>
                            <a:pt x="149723" y="103953"/>
                            <a:pt x="176842" y="76835"/>
                            <a:pt x="194920" y="49717"/>
                          </a:cubicBezTo>
                          <a:cubicBezTo>
                            <a:pt x="199440" y="40677"/>
                            <a:pt x="203960" y="31638"/>
                            <a:pt x="203960" y="22599"/>
                          </a:cubicBezTo>
                          <a:cubicBezTo>
                            <a:pt x="203960" y="13559"/>
                            <a:pt x="203960" y="9039"/>
                            <a:pt x="203960" y="4520"/>
                          </a:cubicBezTo>
                          <a:cubicBezTo>
                            <a:pt x="203960" y="0"/>
                            <a:pt x="199440" y="0"/>
                            <a:pt x="194920" y="0"/>
                          </a:cubicBezTo>
                          <a:cubicBezTo>
                            <a:pt x="190401" y="0"/>
                            <a:pt x="190401" y="4520"/>
                            <a:pt x="190401" y="9039"/>
                          </a:cubicBezTo>
                          <a:cubicBezTo>
                            <a:pt x="190401" y="13559"/>
                            <a:pt x="190401" y="18079"/>
                            <a:pt x="190401" y="22599"/>
                          </a:cubicBezTo>
                          <a:cubicBezTo>
                            <a:pt x="190401" y="27118"/>
                            <a:pt x="185881" y="36158"/>
                            <a:pt x="181361" y="40677"/>
                          </a:cubicBezTo>
                          <a:cubicBezTo>
                            <a:pt x="163282" y="67796"/>
                            <a:pt x="140684" y="90394"/>
                            <a:pt x="113566" y="117512"/>
                          </a:cubicBezTo>
                          <a:cubicBezTo>
                            <a:pt x="95487" y="135591"/>
                            <a:pt x="72888" y="153670"/>
                            <a:pt x="54810" y="176268"/>
                          </a:cubicBezTo>
                          <a:cubicBezTo>
                            <a:pt x="18652" y="225985"/>
                            <a:pt x="-3947" y="293781"/>
                            <a:pt x="573" y="370616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52" name="Freeform: Shape 151">
                      <a:extLst>
                        <a:ext uri="{FF2B5EF4-FFF2-40B4-BE49-F238E27FC236}">
                          <a16:creationId xmlns:a16="http://schemas.microsoft.com/office/drawing/2014/main" id="{166E0090-D048-3570-3B86-30D45CB5CE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16395" y="1857897"/>
                      <a:ext cx="127727" cy="343497"/>
                    </a:xfrm>
                    <a:custGeom>
                      <a:avLst/>
                      <a:gdLst>
                        <a:gd name="connsiteX0" fmla="*/ 1176 w 127727"/>
                        <a:gd name="connsiteY0" fmla="*/ 103953 h 343497"/>
                        <a:gd name="connsiteX1" fmla="*/ 23774 w 127727"/>
                        <a:gd name="connsiteY1" fmla="*/ 203387 h 343497"/>
                        <a:gd name="connsiteX2" fmla="*/ 87050 w 127727"/>
                        <a:gd name="connsiteY2" fmla="*/ 311860 h 343497"/>
                        <a:gd name="connsiteX3" fmla="*/ 96090 w 127727"/>
                        <a:gd name="connsiteY3" fmla="*/ 325419 h 343497"/>
                        <a:gd name="connsiteX4" fmla="*/ 109649 w 127727"/>
                        <a:gd name="connsiteY4" fmla="*/ 343498 h 343497"/>
                        <a:gd name="connsiteX5" fmla="*/ 127727 w 127727"/>
                        <a:gd name="connsiteY5" fmla="*/ 343498 h 343497"/>
                        <a:gd name="connsiteX6" fmla="*/ 109649 w 127727"/>
                        <a:gd name="connsiteY6" fmla="*/ 316379 h 343497"/>
                        <a:gd name="connsiteX7" fmla="*/ 100609 w 127727"/>
                        <a:gd name="connsiteY7" fmla="*/ 302820 h 343497"/>
                        <a:gd name="connsiteX8" fmla="*/ 37333 w 127727"/>
                        <a:gd name="connsiteY8" fmla="*/ 194347 h 343497"/>
                        <a:gd name="connsiteX9" fmla="*/ 14735 w 127727"/>
                        <a:gd name="connsiteY9" fmla="*/ 99434 h 343497"/>
                        <a:gd name="connsiteX10" fmla="*/ 28294 w 127727"/>
                        <a:gd name="connsiteY10" fmla="*/ 27118 h 343497"/>
                        <a:gd name="connsiteX11" fmla="*/ 37333 w 127727"/>
                        <a:gd name="connsiteY11" fmla="*/ 9039 h 343497"/>
                        <a:gd name="connsiteX12" fmla="*/ 37333 w 127727"/>
                        <a:gd name="connsiteY12" fmla="*/ 0 h 343497"/>
                        <a:gd name="connsiteX13" fmla="*/ 28294 w 127727"/>
                        <a:gd name="connsiteY13" fmla="*/ 0 h 343497"/>
                        <a:gd name="connsiteX14" fmla="*/ 19255 w 127727"/>
                        <a:gd name="connsiteY14" fmla="*/ 18079 h 343497"/>
                        <a:gd name="connsiteX15" fmla="*/ 1176 w 127727"/>
                        <a:gd name="connsiteY15" fmla="*/ 103953 h 3434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27727" h="343497">
                          <a:moveTo>
                            <a:pt x="1176" y="103953"/>
                          </a:moveTo>
                          <a:cubicBezTo>
                            <a:pt x="1176" y="135591"/>
                            <a:pt x="10215" y="167229"/>
                            <a:pt x="23774" y="203387"/>
                          </a:cubicBezTo>
                          <a:cubicBezTo>
                            <a:pt x="37333" y="239544"/>
                            <a:pt x="59932" y="271182"/>
                            <a:pt x="87050" y="311860"/>
                          </a:cubicBezTo>
                          <a:cubicBezTo>
                            <a:pt x="91570" y="316379"/>
                            <a:pt x="91570" y="320899"/>
                            <a:pt x="96090" y="325419"/>
                          </a:cubicBezTo>
                          <a:cubicBezTo>
                            <a:pt x="100609" y="329939"/>
                            <a:pt x="105129" y="338978"/>
                            <a:pt x="109649" y="343498"/>
                          </a:cubicBezTo>
                          <a:cubicBezTo>
                            <a:pt x="114168" y="343498"/>
                            <a:pt x="123208" y="343498"/>
                            <a:pt x="127727" y="343498"/>
                          </a:cubicBezTo>
                          <a:cubicBezTo>
                            <a:pt x="123208" y="334458"/>
                            <a:pt x="114168" y="325419"/>
                            <a:pt x="109649" y="316379"/>
                          </a:cubicBezTo>
                          <a:cubicBezTo>
                            <a:pt x="105129" y="311860"/>
                            <a:pt x="105129" y="307340"/>
                            <a:pt x="100609" y="302820"/>
                          </a:cubicBezTo>
                          <a:cubicBezTo>
                            <a:pt x="73491" y="262143"/>
                            <a:pt x="55412" y="230505"/>
                            <a:pt x="37333" y="194347"/>
                          </a:cubicBezTo>
                          <a:cubicBezTo>
                            <a:pt x="23774" y="158190"/>
                            <a:pt x="14735" y="131071"/>
                            <a:pt x="14735" y="99434"/>
                          </a:cubicBezTo>
                          <a:cubicBezTo>
                            <a:pt x="14735" y="72315"/>
                            <a:pt x="19255" y="45197"/>
                            <a:pt x="28294" y="27118"/>
                          </a:cubicBezTo>
                          <a:cubicBezTo>
                            <a:pt x="32814" y="22599"/>
                            <a:pt x="32814" y="18079"/>
                            <a:pt x="37333" y="9039"/>
                          </a:cubicBezTo>
                          <a:cubicBezTo>
                            <a:pt x="41853" y="4520"/>
                            <a:pt x="37333" y="0"/>
                            <a:pt x="37333" y="0"/>
                          </a:cubicBezTo>
                          <a:cubicBezTo>
                            <a:pt x="32814" y="0"/>
                            <a:pt x="28294" y="0"/>
                            <a:pt x="28294" y="0"/>
                          </a:cubicBezTo>
                          <a:cubicBezTo>
                            <a:pt x="23774" y="4520"/>
                            <a:pt x="19255" y="13559"/>
                            <a:pt x="19255" y="18079"/>
                          </a:cubicBezTo>
                          <a:cubicBezTo>
                            <a:pt x="5695" y="49717"/>
                            <a:pt x="-3344" y="76835"/>
                            <a:pt x="1176" y="103953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53" name="Freeform: Shape 152">
                      <a:extLst>
                        <a:ext uri="{FF2B5EF4-FFF2-40B4-BE49-F238E27FC236}">
                          <a16:creationId xmlns:a16="http://schemas.microsoft.com/office/drawing/2014/main" id="{1DD65ED2-E0FD-EA55-D30D-E8D12B8C7A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71241" y="1496321"/>
                      <a:ext cx="209915" cy="555923"/>
                    </a:xfrm>
                    <a:custGeom>
                      <a:avLst/>
                      <a:gdLst>
                        <a:gd name="connsiteX0" fmla="*/ 36158 w 209915"/>
                        <a:gd name="connsiteY0" fmla="*/ 555924 h 555923"/>
                        <a:gd name="connsiteX1" fmla="*/ 40677 w 209915"/>
                        <a:gd name="connsiteY1" fmla="*/ 551404 h 555923"/>
                        <a:gd name="connsiteX2" fmla="*/ 76835 w 209915"/>
                        <a:gd name="connsiteY2" fmla="*/ 379655 h 555923"/>
                        <a:gd name="connsiteX3" fmla="*/ 58756 w 209915"/>
                        <a:gd name="connsiteY3" fmla="*/ 329939 h 555923"/>
                        <a:gd name="connsiteX4" fmla="*/ 54237 w 209915"/>
                        <a:gd name="connsiteY4" fmla="*/ 320899 h 555923"/>
                        <a:gd name="connsiteX5" fmla="*/ 13559 w 209915"/>
                        <a:gd name="connsiteY5" fmla="*/ 171749 h 555923"/>
                        <a:gd name="connsiteX6" fmla="*/ 67796 w 209915"/>
                        <a:gd name="connsiteY6" fmla="*/ 31638 h 555923"/>
                        <a:gd name="connsiteX7" fmla="*/ 94914 w 209915"/>
                        <a:gd name="connsiteY7" fmla="*/ 13559 h 555923"/>
                        <a:gd name="connsiteX8" fmla="*/ 131071 w 209915"/>
                        <a:gd name="connsiteY8" fmla="*/ 9039 h 555923"/>
                        <a:gd name="connsiteX9" fmla="*/ 176269 w 209915"/>
                        <a:gd name="connsiteY9" fmla="*/ 13559 h 555923"/>
                        <a:gd name="connsiteX10" fmla="*/ 198867 w 209915"/>
                        <a:gd name="connsiteY10" fmla="*/ 27118 h 555923"/>
                        <a:gd name="connsiteX11" fmla="*/ 207906 w 209915"/>
                        <a:gd name="connsiteY11" fmla="*/ 27118 h 555923"/>
                        <a:gd name="connsiteX12" fmla="*/ 207906 w 209915"/>
                        <a:gd name="connsiteY12" fmla="*/ 18079 h 555923"/>
                        <a:gd name="connsiteX13" fmla="*/ 180788 w 209915"/>
                        <a:gd name="connsiteY13" fmla="*/ 4520 h 555923"/>
                        <a:gd name="connsiteX14" fmla="*/ 131071 w 209915"/>
                        <a:gd name="connsiteY14" fmla="*/ 0 h 555923"/>
                        <a:gd name="connsiteX15" fmla="*/ 90394 w 209915"/>
                        <a:gd name="connsiteY15" fmla="*/ 4520 h 555923"/>
                        <a:gd name="connsiteX16" fmla="*/ 58756 w 209915"/>
                        <a:gd name="connsiteY16" fmla="*/ 22599 h 555923"/>
                        <a:gd name="connsiteX17" fmla="*/ 0 w 209915"/>
                        <a:gd name="connsiteY17" fmla="*/ 171749 h 555923"/>
                        <a:gd name="connsiteX18" fmla="*/ 40677 w 209915"/>
                        <a:gd name="connsiteY18" fmla="*/ 329939 h 555923"/>
                        <a:gd name="connsiteX19" fmla="*/ 45197 w 209915"/>
                        <a:gd name="connsiteY19" fmla="*/ 338978 h 555923"/>
                        <a:gd name="connsiteX20" fmla="*/ 63276 w 209915"/>
                        <a:gd name="connsiteY20" fmla="*/ 384175 h 555923"/>
                        <a:gd name="connsiteX21" fmla="*/ 27118 w 209915"/>
                        <a:gd name="connsiteY21" fmla="*/ 546884 h 555923"/>
                        <a:gd name="connsiteX22" fmla="*/ 36158 w 209915"/>
                        <a:gd name="connsiteY22" fmla="*/ 555924 h 555923"/>
                        <a:gd name="connsiteX23" fmla="*/ 36158 w 209915"/>
                        <a:gd name="connsiteY23" fmla="*/ 555924 h 5559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209915" h="555923">
                          <a:moveTo>
                            <a:pt x="36158" y="555924"/>
                          </a:moveTo>
                          <a:cubicBezTo>
                            <a:pt x="40677" y="555924"/>
                            <a:pt x="40677" y="555924"/>
                            <a:pt x="40677" y="551404"/>
                          </a:cubicBezTo>
                          <a:cubicBezTo>
                            <a:pt x="76835" y="492648"/>
                            <a:pt x="90394" y="429372"/>
                            <a:pt x="76835" y="379655"/>
                          </a:cubicBezTo>
                          <a:cubicBezTo>
                            <a:pt x="72315" y="361576"/>
                            <a:pt x="63276" y="348017"/>
                            <a:pt x="58756" y="329939"/>
                          </a:cubicBezTo>
                          <a:lnTo>
                            <a:pt x="54237" y="320899"/>
                          </a:lnTo>
                          <a:cubicBezTo>
                            <a:pt x="36158" y="280222"/>
                            <a:pt x="18079" y="225985"/>
                            <a:pt x="13559" y="171749"/>
                          </a:cubicBezTo>
                          <a:cubicBezTo>
                            <a:pt x="13559" y="112993"/>
                            <a:pt x="31638" y="63276"/>
                            <a:pt x="67796" y="31638"/>
                          </a:cubicBezTo>
                          <a:cubicBezTo>
                            <a:pt x="76835" y="22599"/>
                            <a:pt x="85874" y="18079"/>
                            <a:pt x="94914" y="13559"/>
                          </a:cubicBezTo>
                          <a:cubicBezTo>
                            <a:pt x="108473" y="9039"/>
                            <a:pt x="117512" y="9039"/>
                            <a:pt x="131071" y="9039"/>
                          </a:cubicBezTo>
                          <a:cubicBezTo>
                            <a:pt x="144631" y="9039"/>
                            <a:pt x="162709" y="9039"/>
                            <a:pt x="176269" y="13559"/>
                          </a:cubicBezTo>
                          <a:cubicBezTo>
                            <a:pt x="185308" y="18079"/>
                            <a:pt x="189828" y="22599"/>
                            <a:pt x="198867" y="27118"/>
                          </a:cubicBezTo>
                          <a:cubicBezTo>
                            <a:pt x="203387" y="31638"/>
                            <a:pt x="207906" y="27118"/>
                            <a:pt x="207906" y="27118"/>
                          </a:cubicBezTo>
                          <a:cubicBezTo>
                            <a:pt x="212426" y="22599"/>
                            <a:pt x="207906" y="18079"/>
                            <a:pt x="207906" y="18079"/>
                          </a:cubicBezTo>
                          <a:cubicBezTo>
                            <a:pt x="198867" y="13559"/>
                            <a:pt x="189828" y="9039"/>
                            <a:pt x="180788" y="4520"/>
                          </a:cubicBezTo>
                          <a:cubicBezTo>
                            <a:pt x="162709" y="0"/>
                            <a:pt x="144631" y="0"/>
                            <a:pt x="131071" y="0"/>
                          </a:cubicBezTo>
                          <a:cubicBezTo>
                            <a:pt x="117512" y="0"/>
                            <a:pt x="103953" y="0"/>
                            <a:pt x="90394" y="4520"/>
                          </a:cubicBezTo>
                          <a:cubicBezTo>
                            <a:pt x="81355" y="9039"/>
                            <a:pt x="67796" y="13559"/>
                            <a:pt x="58756" y="22599"/>
                          </a:cubicBezTo>
                          <a:cubicBezTo>
                            <a:pt x="18079" y="58756"/>
                            <a:pt x="0" y="112993"/>
                            <a:pt x="0" y="171749"/>
                          </a:cubicBezTo>
                          <a:cubicBezTo>
                            <a:pt x="0" y="230505"/>
                            <a:pt x="22599" y="284742"/>
                            <a:pt x="40677" y="329939"/>
                          </a:cubicBezTo>
                          <a:lnTo>
                            <a:pt x="45197" y="338978"/>
                          </a:lnTo>
                          <a:cubicBezTo>
                            <a:pt x="49717" y="352537"/>
                            <a:pt x="58756" y="370616"/>
                            <a:pt x="63276" y="384175"/>
                          </a:cubicBezTo>
                          <a:cubicBezTo>
                            <a:pt x="76835" y="433892"/>
                            <a:pt x="63276" y="492648"/>
                            <a:pt x="27118" y="546884"/>
                          </a:cubicBezTo>
                          <a:cubicBezTo>
                            <a:pt x="27118" y="546884"/>
                            <a:pt x="27118" y="551404"/>
                            <a:pt x="36158" y="555924"/>
                          </a:cubicBezTo>
                          <a:cubicBezTo>
                            <a:pt x="31638" y="555924"/>
                            <a:pt x="36158" y="555924"/>
                            <a:pt x="36158" y="555924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54" name="Freeform: Shape 153">
                      <a:extLst>
                        <a:ext uri="{FF2B5EF4-FFF2-40B4-BE49-F238E27FC236}">
                          <a16:creationId xmlns:a16="http://schemas.microsoft.com/office/drawing/2014/main" id="{63F66881-C4BB-C45D-B917-2F7F6EEB38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31678" y="1216099"/>
                      <a:ext cx="61015" cy="235024"/>
                    </a:xfrm>
                    <a:custGeom>
                      <a:avLst/>
                      <a:gdLst>
                        <a:gd name="connsiteX0" fmla="*/ 6780 w 61015"/>
                        <a:gd name="connsiteY0" fmla="*/ 221466 h 235024"/>
                        <a:gd name="connsiteX1" fmla="*/ 20339 w 61015"/>
                        <a:gd name="connsiteY1" fmla="*/ 235025 h 235024"/>
                        <a:gd name="connsiteX2" fmla="*/ 20339 w 61015"/>
                        <a:gd name="connsiteY2" fmla="*/ 235025 h 235024"/>
                        <a:gd name="connsiteX3" fmla="*/ 24858 w 61015"/>
                        <a:gd name="connsiteY3" fmla="*/ 225985 h 235024"/>
                        <a:gd name="connsiteX4" fmla="*/ 20339 w 61015"/>
                        <a:gd name="connsiteY4" fmla="*/ 221466 h 235024"/>
                        <a:gd name="connsiteX5" fmla="*/ 20339 w 61015"/>
                        <a:gd name="connsiteY5" fmla="*/ 216946 h 235024"/>
                        <a:gd name="connsiteX6" fmla="*/ 20339 w 61015"/>
                        <a:gd name="connsiteY6" fmla="*/ 103953 h 235024"/>
                        <a:gd name="connsiteX7" fmla="*/ 61016 w 61015"/>
                        <a:gd name="connsiteY7" fmla="*/ 9039 h 235024"/>
                        <a:gd name="connsiteX8" fmla="*/ 56496 w 61015"/>
                        <a:gd name="connsiteY8" fmla="*/ 4520 h 235024"/>
                        <a:gd name="connsiteX9" fmla="*/ 51977 w 61015"/>
                        <a:gd name="connsiteY9" fmla="*/ 0 h 235024"/>
                        <a:gd name="connsiteX10" fmla="*/ 6780 w 61015"/>
                        <a:gd name="connsiteY10" fmla="*/ 103953 h 235024"/>
                        <a:gd name="connsiteX11" fmla="*/ 6780 w 61015"/>
                        <a:gd name="connsiteY11" fmla="*/ 221466 h 2350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61015" h="235024">
                          <a:moveTo>
                            <a:pt x="6780" y="221466"/>
                          </a:moveTo>
                          <a:cubicBezTo>
                            <a:pt x="6780" y="230505"/>
                            <a:pt x="11299" y="235025"/>
                            <a:pt x="20339" y="235025"/>
                          </a:cubicBezTo>
                          <a:cubicBezTo>
                            <a:pt x="20339" y="235025"/>
                            <a:pt x="20339" y="235025"/>
                            <a:pt x="20339" y="235025"/>
                          </a:cubicBezTo>
                          <a:cubicBezTo>
                            <a:pt x="24858" y="235025"/>
                            <a:pt x="24858" y="230505"/>
                            <a:pt x="24858" y="225985"/>
                          </a:cubicBezTo>
                          <a:cubicBezTo>
                            <a:pt x="24858" y="221466"/>
                            <a:pt x="20339" y="221466"/>
                            <a:pt x="20339" y="221466"/>
                          </a:cubicBezTo>
                          <a:cubicBezTo>
                            <a:pt x="20339" y="221466"/>
                            <a:pt x="20339" y="221466"/>
                            <a:pt x="20339" y="216946"/>
                          </a:cubicBezTo>
                          <a:cubicBezTo>
                            <a:pt x="15819" y="176269"/>
                            <a:pt x="11299" y="140111"/>
                            <a:pt x="20339" y="103953"/>
                          </a:cubicBezTo>
                          <a:cubicBezTo>
                            <a:pt x="24858" y="67796"/>
                            <a:pt x="38417" y="31638"/>
                            <a:pt x="61016" y="9039"/>
                          </a:cubicBezTo>
                          <a:cubicBezTo>
                            <a:pt x="61016" y="9039"/>
                            <a:pt x="56496" y="4520"/>
                            <a:pt x="56496" y="4520"/>
                          </a:cubicBezTo>
                          <a:cubicBezTo>
                            <a:pt x="51977" y="4520"/>
                            <a:pt x="51977" y="0"/>
                            <a:pt x="51977" y="0"/>
                          </a:cubicBezTo>
                          <a:cubicBezTo>
                            <a:pt x="29378" y="27118"/>
                            <a:pt x="15819" y="63276"/>
                            <a:pt x="6780" y="103953"/>
                          </a:cubicBezTo>
                          <a:cubicBezTo>
                            <a:pt x="-2260" y="144631"/>
                            <a:pt x="-2260" y="180788"/>
                            <a:pt x="6780" y="221466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55" name="Freeform: Shape 154">
                      <a:extLst>
                        <a:ext uri="{FF2B5EF4-FFF2-40B4-BE49-F238E27FC236}">
                          <a16:creationId xmlns:a16="http://schemas.microsoft.com/office/drawing/2014/main" id="{A681BB34-5F73-7DF8-5C22-5AAD32F8B6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09652" y="1030791"/>
                      <a:ext cx="82211" cy="221465"/>
                    </a:xfrm>
                    <a:custGeom>
                      <a:avLst/>
                      <a:gdLst>
                        <a:gd name="connsiteX0" fmla="*/ 0 w 82211"/>
                        <a:gd name="connsiteY0" fmla="*/ 9039 h 221465"/>
                        <a:gd name="connsiteX1" fmla="*/ 36158 w 82211"/>
                        <a:gd name="connsiteY1" fmla="*/ 58756 h 221465"/>
                        <a:gd name="connsiteX2" fmla="*/ 67796 w 82211"/>
                        <a:gd name="connsiteY2" fmla="*/ 212426 h 221465"/>
                        <a:gd name="connsiteX3" fmla="*/ 72315 w 82211"/>
                        <a:gd name="connsiteY3" fmla="*/ 221466 h 221465"/>
                        <a:gd name="connsiteX4" fmla="*/ 72315 w 82211"/>
                        <a:gd name="connsiteY4" fmla="*/ 221466 h 221465"/>
                        <a:gd name="connsiteX5" fmla="*/ 81355 w 82211"/>
                        <a:gd name="connsiteY5" fmla="*/ 216946 h 221465"/>
                        <a:gd name="connsiteX6" fmla="*/ 45197 w 82211"/>
                        <a:gd name="connsiteY6" fmla="*/ 54236 h 221465"/>
                        <a:gd name="connsiteX7" fmla="*/ 4520 w 82211"/>
                        <a:gd name="connsiteY7" fmla="*/ 0 h 221465"/>
                        <a:gd name="connsiteX8" fmla="*/ 0 w 82211"/>
                        <a:gd name="connsiteY8" fmla="*/ 9039 h 2214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82211" h="221465">
                          <a:moveTo>
                            <a:pt x="0" y="9039"/>
                          </a:moveTo>
                          <a:cubicBezTo>
                            <a:pt x="13559" y="22599"/>
                            <a:pt x="27118" y="36158"/>
                            <a:pt x="36158" y="58756"/>
                          </a:cubicBezTo>
                          <a:cubicBezTo>
                            <a:pt x="63276" y="108473"/>
                            <a:pt x="72315" y="162709"/>
                            <a:pt x="67796" y="212426"/>
                          </a:cubicBezTo>
                          <a:cubicBezTo>
                            <a:pt x="67796" y="216946"/>
                            <a:pt x="72315" y="221466"/>
                            <a:pt x="72315" y="221466"/>
                          </a:cubicBezTo>
                          <a:cubicBezTo>
                            <a:pt x="72315" y="221466"/>
                            <a:pt x="72315" y="221466"/>
                            <a:pt x="72315" y="221466"/>
                          </a:cubicBezTo>
                          <a:cubicBezTo>
                            <a:pt x="76835" y="221466"/>
                            <a:pt x="76835" y="216946"/>
                            <a:pt x="81355" y="216946"/>
                          </a:cubicBezTo>
                          <a:cubicBezTo>
                            <a:pt x="85874" y="162709"/>
                            <a:pt x="72315" y="108473"/>
                            <a:pt x="45197" y="54236"/>
                          </a:cubicBezTo>
                          <a:cubicBezTo>
                            <a:pt x="31638" y="31638"/>
                            <a:pt x="18079" y="13559"/>
                            <a:pt x="4520" y="0"/>
                          </a:cubicBezTo>
                          <a:cubicBezTo>
                            <a:pt x="4520" y="0"/>
                            <a:pt x="0" y="4520"/>
                            <a:pt x="0" y="9039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56" name="Freeform: Shape 155">
                      <a:extLst>
                        <a:ext uri="{FF2B5EF4-FFF2-40B4-BE49-F238E27FC236}">
                          <a16:creationId xmlns:a16="http://schemas.microsoft.com/office/drawing/2014/main" id="{E6A3F9D0-A67C-604D-0316-9E25EA255D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53722" y="990114"/>
                      <a:ext cx="420081" cy="1057611"/>
                    </a:xfrm>
                    <a:custGeom>
                      <a:avLst/>
                      <a:gdLst>
                        <a:gd name="connsiteX0" fmla="*/ 6780 w 420081"/>
                        <a:gd name="connsiteY0" fmla="*/ 908461 h 1057611"/>
                        <a:gd name="connsiteX1" fmla="*/ 119772 w 420081"/>
                        <a:gd name="connsiteY1" fmla="*/ 1044052 h 1057611"/>
                        <a:gd name="connsiteX2" fmla="*/ 196607 w 420081"/>
                        <a:gd name="connsiteY2" fmla="*/ 1057611 h 1057611"/>
                        <a:gd name="connsiteX3" fmla="*/ 291521 w 420081"/>
                        <a:gd name="connsiteY3" fmla="*/ 1044052 h 1057611"/>
                        <a:gd name="connsiteX4" fmla="*/ 399994 w 420081"/>
                        <a:gd name="connsiteY4" fmla="*/ 989816 h 1057611"/>
                        <a:gd name="connsiteX5" fmla="*/ 418073 w 420081"/>
                        <a:gd name="connsiteY5" fmla="*/ 971737 h 1057611"/>
                        <a:gd name="connsiteX6" fmla="*/ 418073 w 420081"/>
                        <a:gd name="connsiteY6" fmla="*/ 962697 h 1057611"/>
                        <a:gd name="connsiteX7" fmla="*/ 409033 w 420081"/>
                        <a:gd name="connsiteY7" fmla="*/ 962697 h 1057611"/>
                        <a:gd name="connsiteX8" fmla="*/ 395474 w 420081"/>
                        <a:gd name="connsiteY8" fmla="*/ 980776 h 1057611"/>
                        <a:gd name="connsiteX9" fmla="*/ 296041 w 420081"/>
                        <a:gd name="connsiteY9" fmla="*/ 1030493 h 1057611"/>
                        <a:gd name="connsiteX10" fmla="*/ 128812 w 420081"/>
                        <a:gd name="connsiteY10" fmla="*/ 1030493 h 1057611"/>
                        <a:gd name="connsiteX11" fmla="*/ 24858 w 420081"/>
                        <a:gd name="connsiteY11" fmla="*/ 903941 h 1057611"/>
                        <a:gd name="connsiteX12" fmla="*/ 70055 w 420081"/>
                        <a:gd name="connsiteY12" fmla="*/ 745751 h 1057611"/>
                        <a:gd name="connsiteX13" fmla="*/ 174009 w 420081"/>
                        <a:gd name="connsiteY13" fmla="*/ 673436 h 1057611"/>
                        <a:gd name="connsiteX14" fmla="*/ 282482 w 420081"/>
                        <a:gd name="connsiteY14" fmla="*/ 596601 h 1057611"/>
                        <a:gd name="connsiteX15" fmla="*/ 341238 w 420081"/>
                        <a:gd name="connsiteY15" fmla="*/ 433892 h 1057611"/>
                        <a:gd name="connsiteX16" fmla="*/ 341238 w 420081"/>
                        <a:gd name="connsiteY16" fmla="*/ 415813 h 1057611"/>
                        <a:gd name="connsiteX17" fmla="*/ 341238 w 420081"/>
                        <a:gd name="connsiteY17" fmla="*/ 411293 h 1057611"/>
                        <a:gd name="connsiteX18" fmla="*/ 323159 w 420081"/>
                        <a:gd name="connsiteY18" fmla="*/ 262143 h 1057611"/>
                        <a:gd name="connsiteX19" fmla="*/ 246324 w 420081"/>
                        <a:gd name="connsiteY19" fmla="*/ 0 h 1057611"/>
                        <a:gd name="connsiteX20" fmla="*/ 232765 w 420081"/>
                        <a:gd name="connsiteY20" fmla="*/ 0 h 1057611"/>
                        <a:gd name="connsiteX21" fmla="*/ 309600 w 420081"/>
                        <a:gd name="connsiteY21" fmla="*/ 262143 h 1057611"/>
                        <a:gd name="connsiteX22" fmla="*/ 327679 w 420081"/>
                        <a:gd name="connsiteY22" fmla="*/ 406773 h 1057611"/>
                        <a:gd name="connsiteX23" fmla="*/ 327679 w 420081"/>
                        <a:gd name="connsiteY23" fmla="*/ 424852 h 1057611"/>
                        <a:gd name="connsiteX24" fmla="*/ 327679 w 420081"/>
                        <a:gd name="connsiteY24" fmla="*/ 433892 h 1057611"/>
                        <a:gd name="connsiteX25" fmla="*/ 268923 w 420081"/>
                        <a:gd name="connsiteY25" fmla="*/ 587562 h 1057611"/>
                        <a:gd name="connsiteX26" fmla="*/ 164969 w 420081"/>
                        <a:gd name="connsiteY26" fmla="*/ 659877 h 1057611"/>
                        <a:gd name="connsiteX27" fmla="*/ 56496 w 420081"/>
                        <a:gd name="connsiteY27" fmla="*/ 736712 h 1057611"/>
                        <a:gd name="connsiteX28" fmla="*/ 11299 w 420081"/>
                        <a:gd name="connsiteY28" fmla="*/ 813547 h 1057611"/>
                        <a:gd name="connsiteX29" fmla="*/ 6780 w 420081"/>
                        <a:gd name="connsiteY29" fmla="*/ 827106 h 1057611"/>
                        <a:gd name="connsiteX30" fmla="*/ 6780 w 420081"/>
                        <a:gd name="connsiteY30" fmla="*/ 908461 h 10576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420081" h="1057611">
                          <a:moveTo>
                            <a:pt x="6780" y="908461"/>
                          </a:moveTo>
                          <a:cubicBezTo>
                            <a:pt x="20339" y="967217"/>
                            <a:pt x="61016" y="1021453"/>
                            <a:pt x="119772" y="1044052"/>
                          </a:cubicBezTo>
                          <a:cubicBezTo>
                            <a:pt x="142371" y="1053091"/>
                            <a:pt x="169489" y="1057611"/>
                            <a:pt x="196607" y="1057611"/>
                          </a:cubicBezTo>
                          <a:cubicBezTo>
                            <a:pt x="223725" y="1057611"/>
                            <a:pt x="255363" y="1053091"/>
                            <a:pt x="291521" y="1044052"/>
                          </a:cubicBezTo>
                          <a:cubicBezTo>
                            <a:pt x="336718" y="1030493"/>
                            <a:pt x="372876" y="1012414"/>
                            <a:pt x="399994" y="989816"/>
                          </a:cubicBezTo>
                          <a:cubicBezTo>
                            <a:pt x="404514" y="985296"/>
                            <a:pt x="413553" y="976256"/>
                            <a:pt x="418073" y="971737"/>
                          </a:cubicBezTo>
                          <a:cubicBezTo>
                            <a:pt x="422592" y="967217"/>
                            <a:pt x="418073" y="962697"/>
                            <a:pt x="418073" y="962697"/>
                          </a:cubicBezTo>
                          <a:cubicBezTo>
                            <a:pt x="413553" y="958178"/>
                            <a:pt x="409033" y="962697"/>
                            <a:pt x="409033" y="962697"/>
                          </a:cubicBezTo>
                          <a:cubicBezTo>
                            <a:pt x="404514" y="967217"/>
                            <a:pt x="399994" y="976256"/>
                            <a:pt x="395474" y="980776"/>
                          </a:cubicBezTo>
                          <a:cubicBezTo>
                            <a:pt x="372876" y="1003375"/>
                            <a:pt x="341238" y="1016934"/>
                            <a:pt x="296041" y="1030493"/>
                          </a:cubicBezTo>
                          <a:cubicBezTo>
                            <a:pt x="228245" y="1048572"/>
                            <a:pt x="174009" y="1048572"/>
                            <a:pt x="128812" y="1030493"/>
                          </a:cubicBezTo>
                          <a:cubicBezTo>
                            <a:pt x="79095" y="1007894"/>
                            <a:pt x="38417" y="962697"/>
                            <a:pt x="24858" y="903941"/>
                          </a:cubicBezTo>
                          <a:cubicBezTo>
                            <a:pt x="15819" y="849705"/>
                            <a:pt x="29378" y="790949"/>
                            <a:pt x="70055" y="745751"/>
                          </a:cubicBezTo>
                          <a:cubicBezTo>
                            <a:pt x="97174" y="714113"/>
                            <a:pt x="137851" y="691515"/>
                            <a:pt x="174009" y="673436"/>
                          </a:cubicBezTo>
                          <a:cubicBezTo>
                            <a:pt x="214686" y="650838"/>
                            <a:pt x="255363" y="632759"/>
                            <a:pt x="282482" y="596601"/>
                          </a:cubicBezTo>
                          <a:cubicBezTo>
                            <a:pt x="318639" y="555924"/>
                            <a:pt x="341238" y="501687"/>
                            <a:pt x="341238" y="433892"/>
                          </a:cubicBezTo>
                          <a:cubicBezTo>
                            <a:pt x="341238" y="429372"/>
                            <a:pt x="341238" y="420333"/>
                            <a:pt x="341238" y="415813"/>
                          </a:cubicBezTo>
                          <a:cubicBezTo>
                            <a:pt x="341238" y="415813"/>
                            <a:pt x="341238" y="411293"/>
                            <a:pt x="341238" y="411293"/>
                          </a:cubicBezTo>
                          <a:cubicBezTo>
                            <a:pt x="341238" y="361576"/>
                            <a:pt x="332198" y="311860"/>
                            <a:pt x="323159" y="262143"/>
                          </a:cubicBezTo>
                          <a:cubicBezTo>
                            <a:pt x="305080" y="176269"/>
                            <a:pt x="282482" y="85874"/>
                            <a:pt x="246324" y="0"/>
                          </a:cubicBezTo>
                          <a:cubicBezTo>
                            <a:pt x="241804" y="0"/>
                            <a:pt x="237285" y="0"/>
                            <a:pt x="232765" y="0"/>
                          </a:cubicBezTo>
                          <a:cubicBezTo>
                            <a:pt x="268923" y="85874"/>
                            <a:pt x="291521" y="176269"/>
                            <a:pt x="309600" y="262143"/>
                          </a:cubicBezTo>
                          <a:cubicBezTo>
                            <a:pt x="318639" y="307340"/>
                            <a:pt x="327679" y="357057"/>
                            <a:pt x="327679" y="406773"/>
                          </a:cubicBezTo>
                          <a:cubicBezTo>
                            <a:pt x="327679" y="411293"/>
                            <a:pt x="327679" y="415813"/>
                            <a:pt x="327679" y="424852"/>
                          </a:cubicBezTo>
                          <a:cubicBezTo>
                            <a:pt x="327679" y="429372"/>
                            <a:pt x="327679" y="429372"/>
                            <a:pt x="327679" y="433892"/>
                          </a:cubicBezTo>
                          <a:cubicBezTo>
                            <a:pt x="323159" y="497168"/>
                            <a:pt x="305080" y="551404"/>
                            <a:pt x="268923" y="587562"/>
                          </a:cubicBezTo>
                          <a:cubicBezTo>
                            <a:pt x="241804" y="619200"/>
                            <a:pt x="201127" y="641798"/>
                            <a:pt x="164969" y="659877"/>
                          </a:cubicBezTo>
                          <a:cubicBezTo>
                            <a:pt x="124292" y="682476"/>
                            <a:pt x="88134" y="700554"/>
                            <a:pt x="56496" y="736712"/>
                          </a:cubicBezTo>
                          <a:cubicBezTo>
                            <a:pt x="38417" y="759311"/>
                            <a:pt x="20339" y="786429"/>
                            <a:pt x="11299" y="813547"/>
                          </a:cubicBezTo>
                          <a:cubicBezTo>
                            <a:pt x="11299" y="818067"/>
                            <a:pt x="6780" y="822586"/>
                            <a:pt x="6780" y="827106"/>
                          </a:cubicBezTo>
                          <a:cubicBezTo>
                            <a:pt x="-2260" y="854224"/>
                            <a:pt x="-2260" y="881343"/>
                            <a:pt x="6780" y="908461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57" name="Freeform: Shape 156">
                      <a:extLst>
                        <a:ext uri="{FF2B5EF4-FFF2-40B4-BE49-F238E27FC236}">
                          <a16:creationId xmlns:a16="http://schemas.microsoft.com/office/drawing/2014/main" id="{AF84539C-67C9-4A6B-DF66-51A13D0A87D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57985" y="1071469"/>
                      <a:ext cx="231325" cy="357056"/>
                    </a:xfrm>
                    <a:custGeom>
                      <a:avLst/>
                      <a:gdLst>
                        <a:gd name="connsiteX0" fmla="*/ 178219 w 231325"/>
                        <a:gd name="connsiteY0" fmla="*/ 357057 h 357056"/>
                        <a:gd name="connsiteX1" fmla="*/ 227936 w 231325"/>
                        <a:gd name="connsiteY1" fmla="*/ 338978 h 357056"/>
                        <a:gd name="connsiteX2" fmla="*/ 227936 w 231325"/>
                        <a:gd name="connsiteY2" fmla="*/ 329939 h 357056"/>
                        <a:gd name="connsiteX3" fmla="*/ 218896 w 231325"/>
                        <a:gd name="connsiteY3" fmla="*/ 329939 h 357056"/>
                        <a:gd name="connsiteX4" fmla="*/ 137542 w 231325"/>
                        <a:gd name="connsiteY4" fmla="*/ 334458 h 357056"/>
                        <a:gd name="connsiteX5" fmla="*/ 74266 w 231325"/>
                        <a:gd name="connsiteY5" fmla="*/ 271182 h 357056"/>
                        <a:gd name="connsiteX6" fmla="*/ 15509 w 231325"/>
                        <a:gd name="connsiteY6" fmla="*/ 9039 h 357056"/>
                        <a:gd name="connsiteX7" fmla="*/ 10990 w 231325"/>
                        <a:gd name="connsiteY7" fmla="*/ 0 h 357056"/>
                        <a:gd name="connsiteX8" fmla="*/ 1950 w 231325"/>
                        <a:gd name="connsiteY8" fmla="*/ 4520 h 357056"/>
                        <a:gd name="connsiteX9" fmla="*/ 65226 w 231325"/>
                        <a:gd name="connsiteY9" fmla="*/ 275702 h 357056"/>
                        <a:gd name="connsiteX10" fmla="*/ 133022 w 231325"/>
                        <a:gd name="connsiteY10" fmla="*/ 343498 h 357056"/>
                        <a:gd name="connsiteX11" fmla="*/ 178219 w 231325"/>
                        <a:gd name="connsiteY11" fmla="*/ 357057 h 3570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31325" h="357056">
                          <a:moveTo>
                            <a:pt x="178219" y="357057"/>
                          </a:moveTo>
                          <a:cubicBezTo>
                            <a:pt x="196298" y="357057"/>
                            <a:pt x="214377" y="352537"/>
                            <a:pt x="227936" y="338978"/>
                          </a:cubicBezTo>
                          <a:cubicBezTo>
                            <a:pt x="232455" y="334458"/>
                            <a:pt x="232455" y="329939"/>
                            <a:pt x="227936" y="329939"/>
                          </a:cubicBezTo>
                          <a:cubicBezTo>
                            <a:pt x="223416" y="325419"/>
                            <a:pt x="218896" y="325419"/>
                            <a:pt x="218896" y="329939"/>
                          </a:cubicBezTo>
                          <a:cubicBezTo>
                            <a:pt x="196298" y="348017"/>
                            <a:pt x="160140" y="348017"/>
                            <a:pt x="137542" y="334458"/>
                          </a:cubicBezTo>
                          <a:cubicBezTo>
                            <a:pt x="114943" y="325419"/>
                            <a:pt x="96864" y="302820"/>
                            <a:pt x="74266" y="271182"/>
                          </a:cubicBezTo>
                          <a:cubicBezTo>
                            <a:pt x="24549" y="194347"/>
                            <a:pt x="1950" y="99434"/>
                            <a:pt x="15509" y="9039"/>
                          </a:cubicBezTo>
                          <a:cubicBezTo>
                            <a:pt x="15509" y="4520"/>
                            <a:pt x="10990" y="0"/>
                            <a:pt x="10990" y="0"/>
                          </a:cubicBezTo>
                          <a:cubicBezTo>
                            <a:pt x="6470" y="0"/>
                            <a:pt x="1950" y="4520"/>
                            <a:pt x="1950" y="4520"/>
                          </a:cubicBezTo>
                          <a:cubicBezTo>
                            <a:pt x="-7089" y="99434"/>
                            <a:pt x="15509" y="194347"/>
                            <a:pt x="65226" y="275702"/>
                          </a:cubicBezTo>
                          <a:cubicBezTo>
                            <a:pt x="87825" y="307340"/>
                            <a:pt x="110423" y="329939"/>
                            <a:pt x="133022" y="343498"/>
                          </a:cubicBezTo>
                          <a:cubicBezTo>
                            <a:pt x="151101" y="352537"/>
                            <a:pt x="164660" y="357057"/>
                            <a:pt x="178219" y="357057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58" name="Freeform: Shape 157">
                      <a:extLst>
                        <a:ext uri="{FF2B5EF4-FFF2-40B4-BE49-F238E27FC236}">
                          <a16:creationId xmlns:a16="http://schemas.microsoft.com/office/drawing/2014/main" id="{BAE4B6BF-7899-A0BF-E411-35986C84AF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8949" y="1492931"/>
                      <a:ext cx="176014" cy="328808"/>
                    </a:xfrm>
                    <a:custGeom>
                      <a:avLst/>
                      <a:gdLst>
                        <a:gd name="connsiteX0" fmla="*/ 46073 w 176014"/>
                        <a:gd name="connsiteY0" fmla="*/ 328809 h 328808"/>
                        <a:gd name="connsiteX1" fmla="*/ 50593 w 176014"/>
                        <a:gd name="connsiteY1" fmla="*/ 324289 h 328808"/>
                        <a:gd name="connsiteX2" fmla="*/ 50593 w 176014"/>
                        <a:gd name="connsiteY2" fmla="*/ 315249 h 328808"/>
                        <a:gd name="connsiteX3" fmla="*/ 9915 w 176014"/>
                        <a:gd name="connsiteY3" fmla="*/ 238414 h 328808"/>
                        <a:gd name="connsiteX4" fmla="*/ 37034 w 176014"/>
                        <a:gd name="connsiteY4" fmla="*/ 148020 h 328808"/>
                        <a:gd name="connsiteX5" fmla="*/ 100310 w 176014"/>
                        <a:gd name="connsiteY5" fmla="*/ 75705 h 328808"/>
                        <a:gd name="connsiteX6" fmla="*/ 172625 w 176014"/>
                        <a:gd name="connsiteY6" fmla="*/ 12429 h 328808"/>
                        <a:gd name="connsiteX7" fmla="*/ 172625 w 176014"/>
                        <a:gd name="connsiteY7" fmla="*/ 3390 h 328808"/>
                        <a:gd name="connsiteX8" fmla="*/ 163585 w 176014"/>
                        <a:gd name="connsiteY8" fmla="*/ 3390 h 328808"/>
                        <a:gd name="connsiteX9" fmla="*/ 91270 w 176014"/>
                        <a:gd name="connsiteY9" fmla="*/ 66666 h 328808"/>
                        <a:gd name="connsiteX10" fmla="*/ 27994 w 176014"/>
                        <a:gd name="connsiteY10" fmla="*/ 143501 h 328808"/>
                        <a:gd name="connsiteX11" fmla="*/ 876 w 176014"/>
                        <a:gd name="connsiteY11" fmla="*/ 238414 h 328808"/>
                        <a:gd name="connsiteX12" fmla="*/ 46073 w 176014"/>
                        <a:gd name="connsiteY12" fmla="*/ 328809 h 328808"/>
                        <a:gd name="connsiteX13" fmla="*/ 46073 w 176014"/>
                        <a:gd name="connsiteY13" fmla="*/ 328809 h 3288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76014" h="328808">
                          <a:moveTo>
                            <a:pt x="46073" y="328809"/>
                          </a:moveTo>
                          <a:cubicBezTo>
                            <a:pt x="50593" y="328809"/>
                            <a:pt x="50593" y="328809"/>
                            <a:pt x="50593" y="324289"/>
                          </a:cubicBezTo>
                          <a:cubicBezTo>
                            <a:pt x="50593" y="319769"/>
                            <a:pt x="50593" y="315249"/>
                            <a:pt x="50593" y="315249"/>
                          </a:cubicBezTo>
                          <a:cubicBezTo>
                            <a:pt x="27994" y="301690"/>
                            <a:pt x="9915" y="270052"/>
                            <a:pt x="9915" y="238414"/>
                          </a:cubicBezTo>
                          <a:cubicBezTo>
                            <a:pt x="9915" y="211296"/>
                            <a:pt x="18955" y="179658"/>
                            <a:pt x="37034" y="148020"/>
                          </a:cubicBezTo>
                          <a:cubicBezTo>
                            <a:pt x="55112" y="120902"/>
                            <a:pt x="77711" y="93784"/>
                            <a:pt x="100310" y="75705"/>
                          </a:cubicBezTo>
                          <a:cubicBezTo>
                            <a:pt x="118388" y="57626"/>
                            <a:pt x="145507" y="30508"/>
                            <a:pt x="172625" y="12429"/>
                          </a:cubicBezTo>
                          <a:cubicBezTo>
                            <a:pt x="177145" y="7909"/>
                            <a:pt x="177145" y="7909"/>
                            <a:pt x="172625" y="3390"/>
                          </a:cubicBezTo>
                          <a:cubicBezTo>
                            <a:pt x="168105" y="-1130"/>
                            <a:pt x="168105" y="-1130"/>
                            <a:pt x="163585" y="3390"/>
                          </a:cubicBezTo>
                          <a:cubicBezTo>
                            <a:pt x="136467" y="21469"/>
                            <a:pt x="109349" y="48587"/>
                            <a:pt x="91270" y="66666"/>
                          </a:cubicBezTo>
                          <a:cubicBezTo>
                            <a:pt x="68672" y="89264"/>
                            <a:pt x="46073" y="111863"/>
                            <a:pt x="27994" y="143501"/>
                          </a:cubicBezTo>
                          <a:cubicBezTo>
                            <a:pt x="9915" y="175139"/>
                            <a:pt x="-3644" y="206777"/>
                            <a:pt x="876" y="238414"/>
                          </a:cubicBezTo>
                          <a:cubicBezTo>
                            <a:pt x="-3644" y="274572"/>
                            <a:pt x="14435" y="310730"/>
                            <a:pt x="46073" y="328809"/>
                          </a:cubicBezTo>
                          <a:cubicBezTo>
                            <a:pt x="41553" y="328809"/>
                            <a:pt x="46073" y="328809"/>
                            <a:pt x="46073" y="328809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59" name="Freeform: Shape 158">
                      <a:extLst>
                        <a:ext uri="{FF2B5EF4-FFF2-40B4-BE49-F238E27FC236}">
                          <a16:creationId xmlns:a16="http://schemas.microsoft.com/office/drawing/2014/main" id="{928E1071-9947-52EC-BCC2-9E933BB262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77275" y="2034166"/>
                      <a:ext cx="97468" cy="167229"/>
                    </a:xfrm>
                    <a:custGeom>
                      <a:avLst/>
                      <a:gdLst>
                        <a:gd name="connsiteX0" fmla="*/ 6392 w 97468"/>
                        <a:gd name="connsiteY0" fmla="*/ 167229 h 167229"/>
                        <a:gd name="connsiteX1" fmla="*/ 6392 w 97468"/>
                        <a:gd name="connsiteY1" fmla="*/ 167229 h 167229"/>
                        <a:gd name="connsiteX2" fmla="*/ 47069 w 97468"/>
                        <a:gd name="connsiteY2" fmla="*/ 144631 h 167229"/>
                        <a:gd name="connsiteX3" fmla="*/ 96786 w 97468"/>
                        <a:gd name="connsiteY3" fmla="*/ 4520 h 167229"/>
                        <a:gd name="connsiteX4" fmla="*/ 87747 w 97468"/>
                        <a:gd name="connsiteY4" fmla="*/ 0 h 167229"/>
                        <a:gd name="connsiteX5" fmla="*/ 83227 w 97468"/>
                        <a:gd name="connsiteY5" fmla="*/ 9039 h 167229"/>
                        <a:gd name="connsiteX6" fmla="*/ 38030 w 97468"/>
                        <a:gd name="connsiteY6" fmla="*/ 140111 h 167229"/>
                        <a:gd name="connsiteX7" fmla="*/ 6392 w 97468"/>
                        <a:gd name="connsiteY7" fmla="*/ 158190 h 167229"/>
                        <a:gd name="connsiteX8" fmla="*/ 1872 w 97468"/>
                        <a:gd name="connsiteY8" fmla="*/ 167229 h 167229"/>
                        <a:gd name="connsiteX9" fmla="*/ 6392 w 97468"/>
                        <a:gd name="connsiteY9" fmla="*/ 167229 h 1672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97468" h="167229">
                          <a:moveTo>
                            <a:pt x="6392" y="167229"/>
                          </a:moveTo>
                          <a:cubicBezTo>
                            <a:pt x="6392" y="167229"/>
                            <a:pt x="6392" y="167229"/>
                            <a:pt x="6392" y="167229"/>
                          </a:cubicBezTo>
                          <a:cubicBezTo>
                            <a:pt x="19951" y="167229"/>
                            <a:pt x="33510" y="158190"/>
                            <a:pt x="47069" y="144631"/>
                          </a:cubicBezTo>
                          <a:cubicBezTo>
                            <a:pt x="83227" y="108473"/>
                            <a:pt x="101306" y="54237"/>
                            <a:pt x="96786" y="4520"/>
                          </a:cubicBezTo>
                          <a:cubicBezTo>
                            <a:pt x="96786" y="0"/>
                            <a:pt x="92266" y="0"/>
                            <a:pt x="87747" y="0"/>
                          </a:cubicBezTo>
                          <a:cubicBezTo>
                            <a:pt x="83227" y="0"/>
                            <a:pt x="83227" y="4520"/>
                            <a:pt x="83227" y="9039"/>
                          </a:cubicBezTo>
                          <a:cubicBezTo>
                            <a:pt x="87747" y="54237"/>
                            <a:pt x="69668" y="103953"/>
                            <a:pt x="38030" y="140111"/>
                          </a:cubicBezTo>
                          <a:cubicBezTo>
                            <a:pt x="24471" y="149150"/>
                            <a:pt x="15431" y="158190"/>
                            <a:pt x="6392" y="158190"/>
                          </a:cubicBezTo>
                          <a:cubicBezTo>
                            <a:pt x="1872" y="158190"/>
                            <a:pt x="1872" y="162709"/>
                            <a:pt x="1872" y="167229"/>
                          </a:cubicBezTo>
                          <a:cubicBezTo>
                            <a:pt x="-2648" y="162709"/>
                            <a:pt x="1872" y="167229"/>
                            <a:pt x="6392" y="167229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60" name="Freeform: Shape 159">
                      <a:extLst>
                        <a:ext uri="{FF2B5EF4-FFF2-40B4-BE49-F238E27FC236}">
                          <a16:creationId xmlns:a16="http://schemas.microsoft.com/office/drawing/2014/main" id="{478A6485-ADCF-BDDA-B566-84737DC96E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86487" y="1708747"/>
                      <a:ext cx="176268" cy="99433"/>
                    </a:xfrm>
                    <a:custGeom>
                      <a:avLst/>
                      <a:gdLst>
                        <a:gd name="connsiteX0" fmla="*/ 40677 w 176268"/>
                        <a:gd name="connsiteY0" fmla="*/ 99433 h 99433"/>
                        <a:gd name="connsiteX1" fmla="*/ 108473 w 176268"/>
                        <a:gd name="connsiteY1" fmla="*/ 81355 h 99433"/>
                        <a:gd name="connsiteX2" fmla="*/ 176269 w 176268"/>
                        <a:gd name="connsiteY2" fmla="*/ 9039 h 99433"/>
                        <a:gd name="connsiteX3" fmla="*/ 171749 w 176268"/>
                        <a:gd name="connsiteY3" fmla="*/ 0 h 99433"/>
                        <a:gd name="connsiteX4" fmla="*/ 162709 w 176268"/>
                        <a:gd name="connsiteY4" fmla="*/ 4520 h 99433"/>
                        <a:gd name="connsiteX5" fmla="*/ 99433 w 176268"/>
                        <a:gd name="connsiteY5" fmla="*/ 72315 h 99433"/>
                        <a:gd name="connsiteX6" fmla="*/ 9039 w 176268"/>
                        <a:gd name="connsiteY6" fmla="*/ 85874 h 99433"/>
                        <a:gd name="connsiteX7" fmla="*/ 0 w 176268"/>
                        <a:gd name="connsiteY7" fmla="*/ 90394 h 99433"/>
                        <a:gd name="connsiteX8" fmla="*/ 4520 w 176268"/>
                        <a:gd name="connsiteY8" fmla="*/ 99433 h 99433"/>
                        <a:gd name="connsiteX9" fmla="*/ 40677 w 176268"/>
                        <a:gd name="connsiteY9" fmla="*/ 99433 h 994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76268" h="99433">
                          <a:moveTo>
                            <a:pt x="40677" y="99433"/>
                          </a:moveTo>
                          <a:cubicBezTo>
                            <a:pt x="63276" y="99433"/>
                            <a:pt x="85874" y="94914"/>
                            <a:pt x="108473" y="81355"/>
                          </a:cubicBezTo>
                          <a:cubicBezTo>
                            <a:pt x="135591" y="67796"/>
                            <a:pt x="158190" y="40677"/>
                            <a:pt x="176269" y="9039"/>
                          </a:cubicBezTo>
                          <a:cubicBezTo>
                            <a:pt x="176269" y="4520"/>
                            <a:pt x="176269" y="0"/>
                            <a:pt x="171749" y="0"/>
                          </a:cubicBezTo>
                          <a:cubicBezTo>
                            <a:pt x="167229" y="0"/>
                            <a:pt x="162709" y="0"/>
                            <a:pt x="162709" y="4520"/>
                          </a:cubicBezTo>
                          <a:cubicBezTo>
                            <a:pt x="144631" y="36158"/>
                            <a:pt x="122032" y="58756"/>
                            <a:pt x="99433" y="72315"/>
                          </a:cubicBezTo>
                          <a:cubicBezTo>
                            <a:pt x="72315" y="90394"/>
                            <a:pt x="40677" y="94914"/>
                            <a:pt x="9039" y="85874"/>
                          </a:cubicBezTo>
                          <a:cubicBezTo>
                            <a:pt x="4520" y="85874"/>
                            <a:pt x="0" y="85874"/>
                            <a:pt x="0" y="90394"/>
                          </a:cubicBezTo>
                          <a:cubicBezTo>
                            <a:pt x="0" y="94914"/>
                            <a:pt x="0" y="99433"/>
                            <a:pt x="4520" y="99433"/>
                          </a:cubicBezTo>
                          <a:cubicBezTo>
                            <a:pt x="22599" y="99433"/>
                            <a:pt x="31638" y="99433"/>
                            <a:pt x="40677" y="99433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61" name="Freeform: Shape 160">
                      <a:extLst>
                        <a:ext uri="{FF2B5EF4-FFF2-40B4-BE49-F238E27FC236}">
                          <a16:creationId xmlns:a16="http://schemas.microsoft.com/office/drawing/2014/main" id="{892DFC87-4761-1AD1-24CD-2B3EBCE87D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98347" y="1762983"/>
                      <a:ext cx="153670" cy="162709"/>
                    </a:xfrm>
                    <a:custGeom>
                      <a:avLst/>
                      <a:gdLst>
                        <a:gd name="connsiteX0" fmla="*/ 9039 w 153670"/>
                        <a:gd name="connsiteY0" fmla="*/ 162709 h 162709"/>
                        <a:gd name="connsiteX1" fmla="*/ 13559 w 153670"/>
                        <a:gd name="connsiteY1" fmla="*/ 158190 h 162709"/>
                        <a:gd name="connsiteX2" fmla="*/ 149150 w 153670"/>
                        <a:gd name="connsiteY2" fmla="*/ 13559 h 162709"/>
                        <a:gd name="connsiteX3" fmla="*/ 153670 w 153670"/>
                        <a:gd name="connsiteY3" fmla="*/ 4520 h 162709"/>
                        <a:gd name="connsiteX4" fmla="*/ 144631 w 153670"/>
                        <a:gd name="connsiteY4" fmla="*/ 0 h 162709"/>
                        <a:gd name="connsiteX5" fmla="*/ 0 w 153670"/>
                        <a:gd name="connsiteY5" fmla="*/ 153670 h 162709"/>
                        <a:gd name="connsiteX6" fmla="*/ 9039 w 153670"/>
                        <a:gd name="connsiteY6" fmla="*/ 162709 h 162709"/>
                        <a:gd name="connsiteX7" fmla="*/ 9039 w 153670"/>
                        <a:gd name="connsiteY7" fmla="*/ 162709 h 1627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53670" h="162709">
                          <a:moveTo>
                            <a:pt x="9039" y="162709"/>
                          </a:moveTo>
                          <a:cubicBezTo>
                            <a:pt x="13559" y="162709"/>
                            <a:pt x="13559" y="162709"/>
                            <a:pt x="13559" y="158190"/>
                          </a:cubicBezTo>
                          <a:cubicBezTo>
                            <a:pt x="31638" y="94914"/>
                            <a:pt x="85874" y="36158"/>
                            <a:pt x="149150" y="13559"/>
                          </a:cubicBezTo>
                          <a:cubicBezTo>
                            <a:pt x="153670" y="13559"/>
                            <a:pt x="153670" y="9039"/>
                            <a:pt x="153670" y="4520"/>
                          </a:cubicBezTo>
                          <a:cubicBezTo>
                            <a:pt x="153670" y="0"/>
                            <a:pt x="149150" y="0"/>
                            <a:pt x="144631" y="0"/>
                          </a:cubicBezTo>
                          <a:cubicBezTo>
                            <a:pt x="76835" y="27118"/>
                            <a:pt x="22599" y="85874"/>
                            <a:pt x="0" y="153670"/>
                          </a:cubicBezTo>
                          <a:cubicBezTo>
                            <a:pt x="4520" y="158190"/>
                            <a:pt x="4520" y="162709"/>
                            <a:pt x="9039" y="162709"/>
                          </a:cubicBezTo>
                          <a:cubicBezTo>
                            <a:pt x="9039" y="162709"/>
                            <a:pt x="9039" y="162709"/>
                            <a:pt x="9039" y="162709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62" name="Freeform: Shape 161">
                      <a:extLst>
                        <a:ext uri="{FF2B5EF4-FFF2-40B4-BE49-F238E27FC236}">
                          <a16:creationId xmlns:a16="http://schemas.microsoft.com/office/drawing/2014/main" id="{388A4AEF-F4C9-D456-8E0B-5492D93D53C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35083" y="1243217"/>
                      <a:ext cx="203386" cy="316379"/>
                    </a:xfrm>
                    <a:custGeom>
                      <a:avLst/>
                      <a:gdLst>
                        <a:gd name="connsiteX0" fmla="*/ 4520 w 203386"/>
                        <a:gd name="connsiteY0" fmla="*/ 307340 h 316379"/>
                        <a:gd name="connsiteX1" fmla="*/ 13559 w 203386"/>
                        <a:gd name="connsiteY1" fmla="*/ 316379 h 316379"/>
                        <a:gd name="connsiteX2" fmla="*/ 13559 w 203386"/>
                        <a:gd name="connsiteY2" fmla="*/ 316379 h 316379"/>
                        <a:gd name="connsiteX3" fmla="*/ 22599 w 203386"/>
                        <a:gd name="connsiteY3" fmla="*/ 307340 h 316379"/>
                        <a:gd name="connsiteX4" fmla="*/ 22599 w 203386"/>
                        <a:gd name="connsiteY4" fmla="*/ 289261 h 316379"/>
                        <a:gd name="connsiteX5" fmla="*/ 22599 w 203386"/>
                        <a:gd name="connsiteY5" fmla="*/ 289261 h 316379"/>
                        <a:gd name="connsiteX6" fmla="*/ 31638 w 203386"/>
                        <a:gd name="connsiteY6" fmla="*/ 253103 h 316379"/>
                        <a:gd name="connsiteX7" fmla="*/ 122032 w 203386"/>
                        <a:gd name="connsiteY7" fmla="*/ 162709 h 316379"/>
                        <a:gd name="connsiteX8" fmla="*/ 126552 w 203386"/>
                        <a:gd name="connsiteY8" fmla="*/ 158190 h 316379"/>
                        <a:gd name="connsiteX9" fmla="*/ 171749 w 203386"/>
                        <a:gd name="connsiteY9" fmla="*/ 122032 h 316379"/>
                        <a:gd name="connsiteX10" fmla="*/ 194347 w 203386"/>
                        <a:gd name="connsiteY10" fmla="*/ 85874 h 316379"/>
                        <a:gd name="connsiteX11" fmla="*/ 203387 w 203386"/>
                        <a:gd name="connsiteY11" fmla="*/ 36158 h 316379"/>
                        <a:gd name="connsiteX12" fmla="*/ 189828 w 203386"/>
                        <a:gd name="connsiteY12" fmla="*/ 0 h 316379"/>
                        <a:gd name="connsiteX13" fmla="*/ 185308 w 203386"/>
                        <a:gd name="connsiteY13" fmla="*/ 13559 h 316379"/>
                        <a:gd name="connsiteX14" fmla="*/ 180788 w 203386"/>
                        <a:gd name="connsiteY14" fmla="*/ 13559 h 316379"/>
                        <a:gd name="connsiteX15" fmla="*/ 185308 w 203386"/>
                        <a:gd name="connsiteY15" fmla="*/ 36158 h 316379"/>
                        <a:gd name="connsiteX16" fmla="*/ 176269 w 203386"/>
                        <a:gd name="connsiteY16" fmla="*/ 76835 h 316379"/>
                        <a:gd name="connsiteX17" fmla="*/ 158190 w 203386"/>
                        <a:gd name="connsiteY17" fmla="*/ 108473 h 316379"/>
                        <a:gd name="connsiteX18" fmla="*/ 117512 w 203386"/>
                        <a:gd name="connsiteY18" fmla="*/ 140111 h 316379"/>
                        <a:gd name="connsiteX19" fmla="*/ 112993 w 203386"/>
                        <a:gd name="connsiteY19" fmla="*/ 144631 h 316379"/>
                        <a:gd name="connsiteX20" fmla="*/ 13559 w 203386"/>
                        <a:gd name="connsiteY20" fmla="*/ 239544 h 316379"/>
                        <a:gd name="connsiteX21" fmla="*/ 0 w 203386"/>
                        <a:gd name="connsiteY21" fmla="*/ 284741 h 316379"/>
                        <a:gd name="connsiteX22" fmla="*/ 0 w 203386"/>
                        <a:gd name="connsiteY22" fmla="*/ 284741 h 316379"/>
                        <a:gd name="connsiteX23" fmla="*/ 4520 w 203386"/>
                        <a:gd name="connsiteY23" fmla="*/ 307340 h 3163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203386" h="316379">
                          <a:moveTo>
                            <a:pt x="4520" y="307340"/>
                          </a:moveTo>
                          <a:cubicBezTo>
                            <a:pt x="4520" y="311860"/>
                            <a:pt x="9039" y="316379"/>
                            <a:pt x="13559" y="316379"/>
                          </a:cubicBezTo>
                          <a:cubicBezTo>
                            <a:pt x="13559" y="316379"/>
                            <a:pt x="13559" y="316379"/>
                            <a:pt x="13559" y="316379"/>
                          </a:cubicBezTo>
                          <a:cubicBezTo>
                            <a:pt x="18079" y="316379"/>
                            <a:pt x="22599" y="311860"/>
                            <a:pt x="22599" y="307340"/>
                          </a:cubicBezTo>
                          <a:cubicBezTo>
                            <a:pt x="22599" y="302820"/>
                            <a:pt x="22599" y="293781"/>
                            <a:pt x="22599" y="289261"/>
                          </a:cubicBezTo>
                          <a:lnTo>
                            <a:pt x="22599" y="289261"/>
                          </a:lnTo>
                          <a:cubicBezTo>
                            <a:pt x="22599" y="275702"/>
                            <a:pt x="27118" y="262143"/>
                            <a:pt x="31638" y="253103"/>
                          </a:cubicBezTo>
                          <a:cubicBezTo>
                            <a:pt x="49717" y="212426"/>
                            <a:pt x="90394" y="185308"/>
                            <a:pt x="122032" y="162709"/>
                          </a:cubicBezTo>
                          <a:lnTo>
                            <a:pt x="126552" y="158190"/>
                          </a:lnTo>
                          <a:cubicBezTo>
                            <a:pt x="144631" y="149150"/>
                            <a:pt x="158190" y="140111"/>
                            <a:pt x="171749" y="122032"/>
                          </a:cubicBezTo>
                          <a:cubicBezTo>
                            <a:pt x="180788" y="112993"/>
                            <a:pt x="185308" y="99434"/>
                            <a:pt x="194347" y="85874"/>
                          </a:cubicBezTo>
                          <a:cubicBezTo>
                            <a:pt x="203387" y="67796"/>
                            <a:pt x="203387" y="49717"/>
                            <a:pt x="203387" y="36158"/>
                          </a:cubicBezTo>
                          <a:cubicBezTo>
                            <a:pt x="203387" y="22599"/>
                            <a:pt x="198867" y="9039"/>
                            <a:pt x="189828" y="0"/>
                          </a:cubicBezTo>
                          <a:cubicBezTo>
                            <a:pt x="189828" y="4520"/>
                            <a:pt x="189828" y="9039"/>
                            <a:pt x="185308" y="13559"/>
                          </a:cubicBezTo>
                          <a:cubicBezTo>
                            <a:pt x="185308" y="13559"/>
                            <a:pt x="180788" y="13559"/>
                            <a:pt x="180788" y="13559"/>
                          </a:cubicBezTo>
                          <a:cubicBezTo>
                            <a:pt x="185308" y="22599"/>
                            <a:pt x="185308" y="27118"/>
                            <a:pt x="185308" y="36158"/>
                          </a:cubicBezTo>
                          <a:cubicBezTo>
                            <a:pt x="185308" y="49717"/>
                            <a:pt x="185308" y="63276"/>
                            <a:pt x="176269" y="76835"/>
                          </a:cubicBezTo>
                          <a:cubicBezTo>
                            <a:pt x="171749" y="90394"/>
                            <a:pt x="167229" y="99434"/>
                            <a:pt x="158190" y="108473"/>
                          </a:cubicBezTo>
                          <a:cubicBezTo>
                            <a:pt x="144631" y="122032"/>
                            <a:pt x="131071" y="131071"/>
                            <a:pt x="117512" y="140111"/>
                          </a:cubicBezTo>
                          <a:lnTo>
                            <a:pt x="112993" y="144631"/>
                          </a:lnTo>
                          <a:cubicBezTo>
                            <a:pt x="76835" y="167229"/>
                            <a:pt x="36158" y="194347"/>
                            <a:pt x="13559" y="239544"/>
                          </a:cubicBezTo>
                          <a:cubicBezTo>
                            <a:pt x="9039" y="253103"/>
                            <a:pt x="4520" y="266663"/>
                            <a:pt x="0" y="284741"/>
                          </a:cubicBezTo>
                          <a:lnTo>
                            <a:pt x="0" y="284741"/>
                          </a:lnTo>
                          <a:cubicBezTo>
                            <a:pt x="4520" y="293781"/>
                            <a:pt x="4520" y="302820"/>
                            <a:pt x="4520" y="307340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63" name="Freeform: Shape 162">
                      <a:extLst>
                        <a:ext uri="{FF2B5EF4-FFF2-40B4-BE49-F238E27FC236}">
                          <a16:creationId xmlns:a16="http://schemas.microsoft.com/office/drawing/2014/main" id="{7D533107-99D0-5916-4C60-127D5B541E1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97226" y="1188981"/>
                      <a:ext cx="112992" cy="198867"/>
                    </a:xfrm>
                    <a:custGeom>
                      <a:avLst/>
                      <a:gdLst>
                        <a:gd name="connsiteX0" fmla="*/ 18079 w 112992"/>
                        <a:gd name="connsiteY0" fmla="*/ 198867 h 198867"/>
                        <a:gd name="connsiteX1" fmla="*/ 18079 w 112992"/>
                        <a:gd name="connsiteY1" fmla="*/ 198867 h 198867"/>
                        <a:gd name="connsiteX2" fmla="*/ 4520 w 112992"/>
                        <a:gd name="connsiteY2" fmla="*/ 94914 h 198867"/>
                        <a:gd name="connsiteX3" fmla="*/ 63276 w 112992"/>
                        <a:gd name="connsiteY3" fmla="*/ 13559 h 198867"/>
                        <a:gd name="connsiteX4" fmla="*/ 103953 w 112992"/>
                        <a:gd name="connsiteY4" fmla="*/ 0 h 198867"/>
                        <a:gd name="connsiteX5" fmla="*/ 112993 w 112992"/>
                        <a:gd name="connsiteY5" fmla="*/ 9039 h 198867"/>
                        <a:gd name="connsiteX6" fmla="*/ 103953 w 112992"/>
                        <a:gd name="connsiteY6" fmla="*/ 18079 h 198867"/>
                        <a:gd name="connsiteX7" fmla="*/ 72315 w 112992"/>
                        <a:gd name="connsiteY7" fmla="*/ 27118 h 198867"/>
                        <a:gd name="connsiteX8" fmla="*/ 18079 w 112992"/>
                        <a:gd name="connsiteY8" fmla="*/ 99434 h 198867"/>
                        <a:gd name="connsiteX9" fmla="*/ 27118 w 112992"/>
                        <a:gd name="connsiteY9" fmla="*/ 189828 h 198867"/>
                        <a:gd name="connsiteX10" fmla="*/ 22599 w 112992"/>
                        <a:gd name="connsiteY10" fmla="*/ 198867 h 198867"/>
                        <a:gd name="connsiteX11" fmla="*/ 18079 w 112992"/>
                        <a:gd name="connsiteY11" fmla="*/ 198867 h 1988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12992" h="198867">
                          <a:moveTo>
                            <a:pt x="18079" y="198867"/>
                          </a:moveTo>
                          <a:cubicBezTo>
                            <a:pt x="13559" y="198867"/>
                            <a:pt x="13559" y="198867"/>
                            <a:pt x="18079" y="198867"/>
                          </a:cubicBezTo>
                          <a:cubicBezTo>
                            <a:pt x="0" y="162709"/>
                            <a:pt x="-4520" y="126552"/>
                            <a:pt x="4520" y="94914"/>
                          </a:cubicBezTo>
                          <a:cubicBezTo>
                            <a:pt x="13559" y="63276"/>
                            <a:pt x="36158" y="31638"/>
                            <a:pt x="63276" y="13559"/>
                          </a:cubicBezTo>
                          <a:cubicBezTo>
                            <a:pt x="76835" y="4520"/>
                            <a:pt x="90394" y="0"/>
                            <a:pt x="103953" y="0"/>
                          </a:cubicBezTo>
                          <a:cubicBezTo>
                            <a:pt x="108473" y="0"/>
                            <a:pt x="112993" y="4520"/>
                            <a:pt x="112993" y="9039"/>
                          </a:cubicBezTo>
                          <a:cubicBezTo>
                            <a:pt x="112993" y="13559"/>
                            <a:pt x="108473" y="18079"/>
                            <a:pt x="103953" y="18079"/>
                          </a:cubicBezTo>
                          <a:cubicBezTo>
                            <a:pt x="94914" y="18079"/>
                            <a:pt x="85874" y="22599"/>
                            <a:pt x="72315" y="27118"/>
                          </a:cubicBezTo>
                          <a:cubicBezTo>
                            <a:pt x="45197" y="45197"/>
                            <a:pt x="27118" y="72315"/>
                            <a:pt x="18079" y="99434"/>
                          </a:cubicBezTo>
                          <a:cubicBezTo>
                            <a:pt x="9039" y="131071"/>
                            <a:pt x="13559" y="162709"/>
                            <a:pt x="27118" y="189828"/>
                          </a:cubicBezTo>
                          <a:cubicBezTo>
                            <a:pt x="27118" y="194347"/>
                            <a:pt x="27118" y="198867"/>
                            <a:pt x="22599" y="198867"/>
                          </a:cubicBezTo>
                          <a:cubicBezTo>
                            <a:pt x="22599" y="198867"/>
                            <a:pt x="18079" y="198867"/>
                            <a:pt x="18079" y="198867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64" name="Freeform: Shape 163">
                      <a:extLst>
                        <a:ext uri="{FF2B5EF4-FFF2-40B4-BE49-F238E27FC236}">
                          <a16:creationId xmlns:a16="http://schemas.microsoft.com/office/drawing/2014/main" id="{0C85D671-2736-A60F-8BDB-39B77A3FFC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45810" y="1472592"/>
                      <a:ext cx="421035" cy="249713"/>
                    </a:xfrm>
                    <a:custGeom>
                      <a:avLst/>
                      <a:gdLst>
                        <a:gd name="connsiteX0" fmla="*/ 4520 w 421035"/>
                        <a:gd name="connsiteY0" fmla="*/ 249714 h 249713"/>
                        <a:gd name="connsiteX1" fmla="*/ 4520 w 421035"/>
                        <a:gd name="connsiteY1" fmla="*/ 249714 h 249713"/>
                        <a:gd name="connsiteX2" fmla="*/ 135591 w 421035"/>
                        <a:gd name="connsiteY2" fmla="*/ 190958 h 249713"/>
                        <a:gd name="connsiteX3" fmla="*/ 189828 w 421035"/>
                        <a:gd name="connsiteY3" fmla="*/ 123162 h 249713"/>
                        <a:gd name="connsiteX4" fmla="*/ 266663 w 421035"/>
                        <a:gd name="connsiteY4" fmla="*/ 37288 h 249713"/>
                        <a:gd name="connsiteX5" fmla="*/ 325419 w 421035"/>
                        <a:gd name="connsiteY5" fmla="*/ 19209 h 249713"/>
                        <a:gd name="connsiteX6" fmla="*/ 379655 w 421035"/>
                        <a:gd name="connsiteY6" fmla="*/ 19209 h 249713"/>
                        <a:gd name="connsiteX7" fmla="*/ 406774 w 421035"/>
                        <a:gd name="connsiteY7" fmla="*/ 55366 h 249713"/>
                        <a:gd name="connsiteX8" fmla="*/ 411293 w 421035"/>
                        <a:gd name="connsiteY8" fmla="*/ 64406 h 249713"/>
                        <a:gd name="connsiteX9" fmla="*/ 420333 w 421035"/>
                        <a:gd name="connsiteY9" fmla="*/ 59886 h 249713"/>
                        <a:gd name="connsiteX10" fmla="*/ 388695 w 421035"/>
                        <a:gd name="connsiteY10" fmla="*/ 5650 h 249713"/>
                        <a:gd name="connsiteX11" fmla="*/ 325419 w 421035"/>
                        <a:gd name="connsiteY11" fmla="*/ 1130 h 249713"/>
                        <a:gd name="connsiteX12" fmla="*/ 262143 w 421035"/>
                        <a:gd name="connsiteY12" fmla="*/ 23728 h 249713"/>
                        <a:gd name="connsiteX13" fmla="*/ 180788 w 421035"/>
                        <a:gd name="connsiteY13" fmla="*/ 114123 h 249713"/>
                        <a:gd name="connsiteX14" fmla="*/ 131072 w 421035"/>
                        <a:gd name="connsiteY14" fmla="*/ 177398 h 249713"/>
                        <a:gd name="connsiteX15" fmla="*/ 13559 w 421035"/>
                        <a:gd name="connsiteY15" fmla="*/ 231635 h 249713"/>
                        <a:gd name="connsiteX16" fmla="*/ 9039 w 421035"/>
                        <a:gd name="connsiteY16" fmla="*/ 240674 h 249713"/>
                        <a:gd name="connsiteX17" fmla="*/ 4520 w 421035"/>
                        <a:gd name="connsiteY17" fmla="*/ 249714 h 2497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421035" h="249713">
                          <a:moveTo>
                            <a:pt x="4520" y="249714"/>
                          </a:moveTo>
                          <a:cubicBezTo>
                            <a:pt x="4520" y="249714"/>
                            <a:pt x="4520" y="249714"/>
                            <a:pt x="4520" y="249714"/>
                          </a:cubicBezTo>
                          <a:cubicBezTo>
                            <a:pt x="54237" y="245194"/>
                            <a:pt x="99434" y="227115"/>
                            <a:pt x="135591" y="190958"/>
                          </a:cubicBezTo>
                          <a:cubicBezTo>
                            <a:pt x="158190" y="172879"/>
                            <a:pt x="171749" y="145761"/>
                            <a:pt x="189828" y="123162"/>
                          </a:cubicBezTo>
                          <a:cubicBezTo>
                            <a:pt x="212426" y="87004"/>
                            <a:pt x="235025" y="55366"/>
                            <a:pt x="266663" y="37288"/>
                          </a:cubicBezTo>
                          <a:cubicBezTo>
                            <a:pt x="280222" y="28248"/>
                            <a:pt x="302820" y="23728"/>
                            <a:pt x="325419" y="19209"/>
                          </a:cubicBezTo>
                          <a:cubicBezTo>
                            <a:pt x="343498" y="14689"/>
                            <a:pt x="361576" y="14689"/>
                            <a:pt x="379655" y="19209"/>
                          </a:cubicBezTo>
                          <a:cubicBezTo>
                            <a:pt x="393214" y="23728"/>
                            <a:pt x="406774" y="41807"/>
                            <a:pt x="406774" y="55366"/>
                          </a:cubicBezTo>
                          <a:cubicBezTo>
                            <a:pt x="406774" y="59886"/>
                            <a:pt x="406774" y="64406"/>
                            <a:pt x="411293" y="64406"/>
                          </a:cubicBezTo>
                          <a:cubicBezTo>
                            <a:pt x="415813" y="64406"/>
                            <a:pt x="420333" y="64406"/>
                            <a:pt x="420333" y="59886"/>
                          </a:cubicBezTo>
                          <a:cubicBezTo>
                            <a:pt x="424852" y="37288"/>
                            <a:pt x="406774" y="14689"/>
                            <a:pt x="388695" y="5650"/>
                          </a:cubicBezTo>
                          <a:cubicBezTo>
                            <a:pt x="366096" y="-3390"/>
                            <a:pt x="343498" y="1130"/>
                            <a:pt x="325419" y="1130"/>
                          </a:cubicBezTo>
                          <a:cubicBezTo>
                            <a:pt x="298301" y="5650"/>
                            <a:pt x="280222" y="14689"/>
                            <a:pt x="262143" y="23728"/>
                          </a:cubicBezTo>
                          <a:cubicBezTo>
                            <a:pt x="225985" y="46327"/>
                            <a:pt x="203387" y="82485"/>
                            <a:pt x="180788" y="114123"/>
                          </a:cubicBezTo>
                          <a:cubicBezTo>
                            <a:pt x="167229" y="136721"/>
                            <a:pt x="149150" y="159320"/>
                            <a:pt x="131072" y="177398"/>
                          </a:cubicBezTo>
                          <a:cubicBezTo>
                            <a:pt x="99434" y="209036"/>
                            <a:pt x="54237" y="227115"/>
                            <a:pt x="13559" y="231635"/>
                          </a:cubicBezTo>
                          <a:cubicBezTo>
                            <a:pt x="9039" y="231635"/>
                            <a:pt x="4520" y="236155"/>
                            <a:pt x="9039" y="240674"/>
                          </a:cubicBezTo>
                          <a:cubicBezTo>
                            <a:pt x="-4520" y="249714"/>
                            <a:pt x="0" y="249714"/>
                            <a:pt x="4520" y="249714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65" name="Freeform: Shape 164">
                      <a:extLst>
                        <a:ext uri="{FF2B5EF4-FFF2-40B4-BE49-F238E27FC236}">
                          <a16:creationId xmlns:a16="http://schemas.microsoft.com/office/drawing/2014/main" id="{7782895E-444D-FC33-686F-EC4A1BC3A7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02879" y="1871456"/>
                      <a:ext cx="121150" cy="352536"/>
                    </a:xfrm>
                    <a:custGeom>
                      <a:avLst/>
                      <a:gdLst>
                        <a:gd name="connsiteX0" fmla="*/ 27118 w 121150"/>
                        <a:gd name="connsiteY0" fmla="*/ 348017 h 352536"/>
                        <a:gd name="connsiteX1" fmla="*/ 31638 w 121150"/>
                        <a:gd name="connsiteY1" fmla="*/ 348017 h 352536"/>
                        <a:gd name="connsiteX2" fmla="*/ 31638 w 121150"/>
                        <a:gd name="connsiteY2" fmla="*/ 338978 h 352536"/>
                        <a:gd name="connsiteX3" fmla="*/ 22599 w 121150"/>
                        <a:gd name="connsiteY3" fmla="*/ 280222 h 352536"/>
                        <a:gd name="connsiteX4" fmla="*/ 58756 w 121150"/>
                        <a:gd name="connsiteY4" fmla="*/ 225985 h 352536"/>
                        <a:gd name="connsiteX5" fmla="*/ 67796 w 121150"/>
                        <a:gd name="connsiteY5" fmla="*/ 216946 h 352536"/>
                        <a:gd name="connsiteX6" fmla="*/ 103953 w 121150"/>
                        <a:gd name="connsiteY6" fmla="*/ 167229 h 352536"/>
                        <a:gd name="connsiteX7" fmla="*/ 117512 w 121150"/>
                        <a:gd name="connsiteY7" fmla="*/ 76835 h 352536"/>
                        <a:gd name="connsiteX8" fmla="*/ 45197 w 121150"/>
                        <a:gd name="connsiteY8" fmla="*/ 0 h 352536"/>
                        <a:gd name="connsiteX9" fmla="*/ 36158 w 121150"/>
                        <a:gd name="connsiteY9" fmla="*/ 4520 h 352536"/>
                        <a:gd name="connsiteX10" fmla="*/ 40677 w 121150"/>
                        <a:gd name="connsiteY10" fmla="*/ 13559 h 352536"/>
                        <a:gd name="connsiteX11" fmla="*/ 103953 w 121150"/>
                        <a:gd name="connsiteY11" fmla="*/ 81355 h 352536"/>
                        <a:gd name="connsiteX12" fmla="*/ 90394 w 121150"/>
                        <a:gd name="connsiteY12" fmla="*/ 162709 h 352536"/>
                        <a:gd name="connsiteX13" fmla="*/ 54236 w 121150"/>
                        <a:gd name="connsiteY13" fmla="*/ 207906 h 352536"/>
                        <a:gd name="connsiteX14" fmla="*/ 45197 w 121150"/>
                        <a:gd name="connsiteY14" fmla="*/ 216946 h 352536"/>
                        <a:gd name="connsiteX15" fmla="*/ 4520 w 121150"/>
                        <a:gd name="connsiteY15" fmla="*/ 280222 h 352536"/>
                        <a:gd name="connsiteX16" fmla="*/ 18079 w 121150"/>
                        <a:gd name="connsiteY16" fmla="*/ 352537 h 352536"/>
                        <a:gd name="connsiteX17" fmla="*/ 27118 w 121150"/>
                        <a:gd name="connsiteY17" fmla="*/ 348017 h 3525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121150" h="352536">
                          <a:moveTo>
                            <a:pt x="27118" y="348017"/>
                          </a:moveTo>
                          <a:cubicBezTo>
                            <a:pt x="27118" y="348017"/>
                            <a:pt x="31638" y="348017"/>
                            <a:pt x="31638" y="348017"/>
                          </a:cubicBezTo>
                          <a:cubicBezTo>
                            <a:pt x="36158" y="343498"/>
                            <a:pt x="36158" y="338978"/>
                            <a:pt x="31638" y="338978"/>
                          </a:cubicBezTo>
                          <a:cubicBezTo>
                            <a:pt x="18079" y="325419"/>
                            <a:pt x="13559" y="302820"/>
                            <a:pt x="22599" y="280222"/>
                          </a:cubicBezTo>
                          <a:cubicBezTo>
                            <a:pt x="27118" y="257623"/>
                            <a:pt x="45197" y="239544"/>
                            <a:pt x="58756" y="225985"/>
                          </a:cubicBezTo>
                          <a:cubicBezTo>
                            <a:pt x="63276" y="221466"/>
                            <a:pt x="63276" y="221466"/>
                            <a:pt x="67796" y="216946"/>
                          </a:cubicBezTo>
                          <a:cubicBezTo>
                            <a:pt x="81355" y="203387"/>
                            <a:pt x="94914" y="185308"/>
                            <a:pt x="103953" y="167229"/>
                          </a:cubicBezTo>
                          <a:cubicBezTo>
                            <a:pt x="117512" y="140111"/>
                            <a:pt x="126552" y="103953"/>
                            <a:pt x="117512" y="76835"/>
                          </a:cubicBezTo>
                          <a:cubicBezTo>
                            <a:pt x="108473" y="40677"/>
                            <a:pt x="81355" y="9039"/>
                            <a:pt x="45197" y="0"/>
                          </a:cubicBezTo>
                          <a:cubicBezTo>
                            <a:pt x="40677" y="0"/>
                            <a:pt x="36158" y="0"/>
                            <a:pt x="36158" y="4520"/>
                          </a:cubicBezTo>
                          <a:cubicBezTo>
                            <a:pt x="36158" y="9039"/>
                            <a:pt x="36158" y="13559"/>
                            <a:pt x="40677" y="13559"/>
                          </a:cubicBezTo>
                          <a:cubicBezTo>
                            <a:pt x="72315" y="22599"/>
                            <a:pt x="94914" y="49717"/>
                            <a:pt x="103953" y="81355"/>
                          </a:cubicBezTo>
                          <a:cubicBezTo>
                            <a:pt x="108473" y="108473"/>
                            <a:pt x="103953" y="135591"/>
                            <a:pt x="90394" y="162709"/>
                          </a:cubicBezTo>
                          <a:cubicBezTo>
                            <a:pt x="81355" y="180788"/>
                            <a:pt x="67796" y="194347"/>
                            <a:pt x="54236" y="207906"/>
                          </a:cubicBezTo>
                          <a:cubicBezTo>
                            <a:pt x="49717" y="212426"/>
                            <a:pt x="49717" y="212426"/>
                            <a:pt x="45197" y="216946"/>
                          </a:cubicBezTo>
                          <a:cubicBezTo>
                            <a:pt x="27118" y="235025"/>
                            <a:pt x="13559" y="253103"/>
                            <a:pt x="4520" y="280222"/>
                          </a:cubicBezTo>
                          <a:cubicBezTo>
                            <a:pt x="-4520" y="307340"/>
                            <a:pt x="0" y="334458"/>
                            <a:pt x="18079" y="352537"/>
                          </a:cubicBezTo>
                          <a:cubicBezTo>
                            <a:pt x="22599" y="348017"/>
                            <a:pt x="27118" y="348017"/>
                            <a:pt x="27118" y="348017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66" name="Freeform: Shape 165">
                      <a:extLst>
                        <a:ext uri="{FF2B5EF4-FFF2-40B4-BE49-F238E27FC236}">
                          <a16:creationId xmlns:a16="http://schemas.microsoft.com/office/drawing/2014/main" id="{87BC4749-D5D9-7516-A00A-47BF24EE2E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67854" y="1668070"/>
                      <a:ext cx="162709" cy="144630"/>
                    </a:xfrm>
                    <a:custGeom>
                      <a:avLst/>
                      <a:gdLst>
                        <a:gd name="connsiteX0" fmla="*/ 0 w 162709"/>
                        <a:gd name="connsiteY0" fmla="*/ 131071 h 144630"/>
                        <a:gd name="connsiteX1" fmla="*/ 0 w 162709"/>
                        <a:gd name="connsiteY1" fmla="*/ 144631 h 144630"/>
                        <a:gd name="connsiteX2" fmla="*/ 85874 w 162709"/>
                        <a:gd name="connsiteY2" fmla="*/ 112993 h 144630"/>
                        <a:gd name="connsiteX3" fmla="*/ 162709 w 162709"/>
                        <a:gd name="connsiteY3" fmla="*/ 9039 h 144630"/>
                        <a:gd name="connsiteX4" fmla="*/ 158190 w 162709"/>
                        <a:gd name="connsiteY4" fmla="*/ 0 h 144630"/>
                        <a:gd name="connsiteX5" fmla="*/ 149150 w 162709"/>
                        <a:gd name="connsiteY5" fmla="*/ 4520 h 144630"/>
                        <a:gd name="connsiteX6" fmla="*/ 76835 w 162709"/>
                        <a:gd name="connsiteY6" fmla="*/ 99434 h 144630"/>
                        <a:gd name="connsiteX7" fmla="*/ 67796 w 162709"/>
                        <a:gd name="connsiteY7" fmla="*/ 103953 h 144630"/>
                        <a:gd name="connsiteX8" fmla="*/ 54237 w 162709"/>
                        <a:gd name="connsiteY8" fmla="*/ 108473 h 144630"/>
                        <a:gd name="connsiteX9" fmla="*/ 0 w 162709"/>
                        <a:gd name="connsiteY9" fmla="*/ 131071 h 1446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62709" h="144630">
                          <a:moveTo>
                            <a:pt x="0" y="131071"/>
                          </a:moveTo>
                          <a:cubicBezTo>
                            <a:pt x="0" y="135591"/>
                            <a:pt x="0" y="140111"/>
                            <a:pt x="0" y="144631"/>
                          </a:cubicBezTo>
                          <a:cubicBezTo>
                            <a:pt x="31638" y="140111"/>
                            <a:pt x="63276" y="131071"/>
                            <a:pt x="85874" y="112993"/>
                          </a:cubicBezTo>
                          <a:cubicBezTo>
                            <a:pt x="122032" y="90394"/>
                            <a:pt x="149150" y="49717"/>
                            <a:pt x="162709" y="9039"/>
                          </a:cubicBezTo>
                          <a:cubicBezTo>
                            <a:pt x="162709" y="4520"/>
                            <a:pt x="162709" y="0"/>
                            <a:pt x="158190" y="0"/>
                          </a:cubicBezTo>
                          <a:cubicBezTo>
                            <a:pt x="153670" y="0"/>
                            <a:pt x="149150" y="0"/>
                            <a:pt x="149150" y="4520"/>
                          </a:cubicBezTo>
                          <a:cubicBezTo>
                            <a:pt x="135591" y="45197"/>
                            <a:pt x="112993" y="76835"/>
                            <a:pt x="76835" y="99434"/>
                          </a:cubicBezTo>
                          <a:cubicBezTo>
                            <a:pt x="72315" y="99434"/>
                            <a:pt x="72315" y="103953"/>
                            <a:pt x="67796" y="103953"/>
                          </a:cubicBezTo>
                          <a:cubicBezTo>
                            <a:pt x="63276" y="108473"/>
                            <a:pt x="58756" y="108473"/>
                            <a:pt x="54237" y="108473"/>
                          </a:cubicBezTo>
                          <a:cubicBezTo>
                            <a:pt x="45197" y="126552"/>
                            <a:pt x="22599" y="131071"/>
                            <a:pt x="0" y="131071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67" name="Freeform: Shape 166">
                      <a:extLst>
                        <a:ext uri="{FF2B5EF4-FFF2-40B4-BE49-F238E27FC236}">
                          <a16:creationId xmlns:a16="http://schemas.microsoft.com/office/drawing/2014/main" id="{146F9E60-9759-F1BA-FBB7-7C97AD9D39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02315" y="1839819"/>
                      <a:ext cx="75454" cy="271182"/>
                    </a:xfrm>
                    <a:custGeom>
                      <a:avLst/>
                      <a:gdLst>
                        <a:gd name="connsiteX0" fmla="*/ 68926 w 75454"/>
                        <a:gd name="connsiteY0" fmla="*/ 271182 h 271182"/>
                        <a:gd name="connsiteX1" fmla="*/ 73445 w 75454"/>
                        <a:gd name="connsiteY1" fmla="*/ 266663 h 271182"/>
                        <a:gd name="connsiteX2" fmla="*/ 73445 w 75454"/>
                        <a:gd name="connsiteY2" fmla="*/ 257623 h 271182"/>
                        <a:gd name="connsiteX3" fmla="*/ 14689 w 75454"/>
                        <a:gd name="connsiteY3" fmla="*/ 144631 h 271182"/>
                        <a:gd name="connsiteX4" fmla="*/ 41807 w 75454"/>
                        <a:gd name="connsiteY4" fmla="*/ 18079 h 271182"/>
                        <a:gd name="connsiteX5" fmla="*/ 41807 w 75454"/>
                        <a:gd name="connsiteY5" fmla="*/ 18079 h 271182"/>
                        <a:gd name="connsiteX6" fmla="*/ 46327 w 75454"/>
                        <a:gd name="connsiteY6" fmla="*/ 13559 h 271182"/>
                        <a:gd name="connsiteX7" fmla="*/ 46327 w 75454"/>
                        <a:gd name="connsiteY7" fmla="*/ 4520 h 271182"/>
                        <a:gd name="connsiteX8" fmla="*/ 37288 w 75454"/>
                        <a:gd name="connsiteY8" fmla="*/ 0 h 271182"/>
                        <a:gd name="connsiteX9" fmla="*/ 28248 w 75454"/>
                        <a:gd name="connsiteY9" fmla="*/ 9039 h 271182"/>
                        <a:gd name="connsiteX10" fmla="*/ 1130 w 75454"/>
                        <a:gd name="connsiteY10" fmla="*/ 144631 h 271182"/>
                        <a:gd name="connsiteX11" fmla="*/ 68926 w 75454"/>
                        <a:gd name="connsiteY11" fmla="*/ 271182 h 271182"/>
                        <a:gd name="connsiteX12" fmla="*/ 68926 w 75454"/>
                        <a:gd name="connsiteY12" fmla="*/ 271182 h 2711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5454" h="271182">
                          <a:moveTo>
                            <a:pt x="68926" y="271182"/>
                          </a:moveTo>
                          <a:cubicBezTo>
                            <a:pt x="68926" y="271182"/>
                            <a:pt x="73445" y="271182"/>
                            <a:pt x="73445" y="266663"/>
                          </a:cubicBezTo>
                          <a:cubicBezTo>
                            <a:pt x="77965" y="262143"/>
                            <a:pt x="73445" y="257623"/>
                            <a:pt x="73445" y="257623"/>
                          </a:cubicBezTo>
                          <a:cubicBezTo>
                            <a:pt x="41807" y="230505"/>
                            <a:pt x="19209" y="189828"/>
                            <a:pt x="14689" y="144631"/>
                          </a:cubicBezTo>
                          <a:cubicBezTo>
                            <a:pt x="10169" y="103953"/>
                            <a:pt x="19209" y="63276"/>
                            <a:pt x="41807" y="18079"/>
                          </a:cubicBezTo>
                          <a:cubicBezTo>
                            <a:pt x="41807" y="18079"/>
                            <a:pt x="41807" y="18079"/>
                            <a:pt x="41807" y="18079"/>
                          </a:cubicBezTo>
                          <a:cubicBezTo>
                            <a:pt x="41807" y="18079"/>
                            <a:pt x="46327" y="18079"/>
                            <a:pt x="46327" y="13559"/>
                          </a:cubicBezTo>
                          <a:cubicBezTo>
                            <a:pt x="50847" y="9039"/>
                            <a:pt x="50847" y="4520"/>
                            <a:pt x="46327" y="4520"/>
                          </a:cubicBezTo>
                          <a:cubicBezTo>
                            <a:pt x="41807" y="4520"/>
                            <a:pt x="41807" y="0"/>
                            <a:pt x="37288" y="0"/>
                          </a:cubicBezTo>
                          <a:cubicBezTo>
                            <a:pt x="32768" y="0"/>
                            <a:pt x="28248" y="4520"/>
                            <a:pt x="28248" y="9039"/>
                          </a:cubicBezTo>
                          <a:cubicBezTo>
                            <a:pt x="5650" y="54237"/>
                            <a:pt x="-3390" y="99434"/>
                            <a:pt x="1130" y="144631"/>
                          </a:cubicBezTo>
                          <a:cubicBezTo>
                            <a:pt x="5650" y="198867"/>
                            <a:pt x="28248" y="244064"/>
                            <a:pt x="68926" y="271182"/>
                          </a:cubicBezTo>
                          <a:cubicBezTo>
                            <a:pt x="64406" y="271182"/>
                            <a:pt x="64406" y="271182"/>
                            <a:pt x="68926" y="271182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68" name="Freeform: Shape 167">
                      <a:extLst>
                        <a:ext uri="{FF2B5EF4-FFF2-40B4-BE49-F238E27FC236}">
                          <a16:creationId xmlns:a16="http://schemas.microsoft.com/office/drawing/2014/main" id="{9BADE131-BEC4-2959-00D8-7885392AAC8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35637" y="985594"/>
                      <a:ext cx="99433" cy="171748"/>
                    </a:xfrm>
                    <a:custGeom>
                      <a:avLst/>
                      <a:gdLst>
                        <a:gd name="connsiteX0" fmla="*/ 0 w 99433"/>
                        <a:gd name="connsiteY0" fmla="*/ 0 h 171748"/>
                        <a:gd name="connsiteX1" fmla="*/ 22599 w 99433"/>
                        <a:gd name="connsiteY1" fmla="*/ 81355 h 171748"/>
                        <a:gd name="connsiteX2" fmla="*/ 90394 w 99433"/>
                        <a:gd name="connsiteY2" fmla="*/ 171749 h 171748"/>
                        <a:gd name="connsiteX3" fmla="*/ 94914 w 99433"/>
                        <a:gd name="connsiteY3" fmla="*/ 171749 h 171748"/>
                        <a:gd name="connsiteX4" fmla="*/ 99434 w 99433"/>
                        <a:gd name="connsiteY4" fmla="*/ 167229 h 171748"/>
                        <a:gd name="connsiteX5" fmla="*/ 99434 w 99433"/>
                        <a:gd name="connsiteY5" fmla="*/ 158190 h 171748"/>
                        <a:gd name="connsiteX6" fmla="*/ 36158 w 99433"/>
                        <a:gd name="connsiteY6" fmla="*/ 76835 h 171748"/>
                        <a:gd name="connsiteX7" fmla="*/ 13559 w 99433"/>
                        <a:gd name="connsiteY7" fmla="*/ 0 h 171748"/>
                        <a:gd name="connsiteX8" fmla="*/ 0 w 99433"/>
                        <a:gd name="connsiteY8" fmla="*/ 0 h 1717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99433" h="171748">
                          <a:moveTo>
                            <a:pt x="0" y="0"/>
                          </a:moveTo>
                          <a:cubicBezTo>
                            <a:pt x="4520" y="31638"/>
                            <a:pt x="13559" y="58756"/>
                            <a:pt x="22599" y="81355"/>
                          </a:cubicBezTo>
                          <a:cubicBezTo>
                            <a:pt x="40677" y="117512"/>
                            <a:pt x="63276" y="149150"/>
                            <a:pt x="90394" y="171749"/>
                          </a:cubicBezTo>
                          <a:cubicBezTo>
                            <a:pt x="90394" y="171749"/>
                            <a:pt x="94914" y="171749"/>
                            <a:pt x="94914" y="171749"/>
                          </a:cubicBezTo>
                          <a:cubicBezTo>
                            <a:pt x="94914" y="171749"/>
                            <a:pt x="99434" y="171749"/>
                            <a:pt x="99434" y="167229"/>
                          </a:cubicBezTo>
                          <a:cubicBezTo>
                            <a:pt x="99434" y="162709"/>
                            <a:pt x="99434" y="158190"/>
                            <a:pt x="99434" y="158190"/>
                          </a:cubicBezTo>
                          <a:cubicBezTo>
                            <a:pt x="72315" y="140111"/>
                            <a:pt x="49717" y="112993"/>
                            <a:pt x="36158" y="76835"/>
                          </a:cubicBezTo>
                          <a:cubicBezTo>
                            <a:pt x="27118" y="54236"/>
                            <a:pt x="18079" y="31638"/>
                            <a:pt x="13559" y="0"/>
                          </a:cubicBezTo>
                          <a:cubicBezTo>
                            <a:pt x="13559" y="0"/>
                            <a:pt x="452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69" name="Freeform: Shape 168">
                      <a:extLst>
                        <a:ext uri="{FF2B5EF4-FFF2-40B4-BE49-F238E27FC236}">
                          <a16:creationId xmlns:a16="http://schemas.microsoft.com/office/drawing/2014/main" id="{5C99BE5A-3485-5CA6-4AEA-AC510323FF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06820" y="1573156"/>
                      <a:ext cx="126551" cy="126551"/>
                    </a:xfrm>
                    <a:custGeom>
                      <a:avLst/>
                      <a:gdLst>
                        <a:gd name="connsiteX0" fmla="*/ 117512 w 126551"/>
                        <a:gd name="connsiteY0" fmla="*/ 126552 h 126551"/>
                        <a:gd name="connsiteX1" fmla="*/ 117512 w 126551"/>
                        <a:gd name="connsiteY1" fmla="*/ 126552 h 126551"/>
                        <a:gd name="connsiteX2" fmla="*/ 99434 w 126551"/>
                        <a:gd name="connsiteY2" fmla="*/ 90394 h 126551"/>
                        <a:gd name="connsiteX3" fmla="*/ 40677 w 126551"/>
                        <a:gd name="connsiteY3" fmla="*/ 27118 h 126551"/>
                        <a:gd name="connsiteX4" fmla="*/ 4520 w 126551"/>
                        <a:gd name="connsiteY4" fmla="*/ 13559 h 126551"/>
                        <a:gd name="connsiteX5" fmla="*/ 0 w 126551"/>
                        <a:gd name="connsiteY5" fmla="*/ 4520 h 126551"/>
                        <a:gd name="connsiteX6" fmla="*/ 9039 w 126551"/>
                        <a:gd name="connsiteY6" fmla="*/ 0 h 126551"/>
                        <a:gd name="connsiteX7" fmla="*/ 49717 w 126551"/>
                        <a:gd name="connsiteY7" fmla="*/ 18079 h 126551"/>
                        <a:gd name="connsiteX8" fmla="*/ 112993 w 126551"/>
                        <a:gd name="connsiteY8" fmla="*/ 85874 h 126551"/>
                        <a:gd name="connsiteX9" fmla="*/ 126552 w 126551"/>
                        <a:gd name="connsiteY9" fmla="*/ 112993 h 126551"/>
                        <a:gd name="connsiteX10" fmla="*/ 117512 w 126551"/>
                        <a:gd name="connsiteY10" fmla="*/ 126552 h 1265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6551" h="126551">
                          <a:moveTo>
                            <a:pt x="117512" y="126552"/>
                          </a:moveTo>
                          <a:cubicBezTo>
                            <a:pt x="117512" y="126552"/>
                            <a:pt x="117512" y="126552"/>
                            <a:pt x="117512" y="126552"/>
                          </a:cubicBezTo>
                          <a:cubicBezTo>
                            <a:pt x="112993" y="112993"/>
                            <a:pt x="108473" y="99434"/>
                            <a:pt x="99434" y="90394"/>
                          </a:cubicBezTo>
                          <a:cubicBezTo>
                            <a:pt x="81355" y="63276"/>
                            <a:pt x="63276" y="40677"/>
                            <a:pt x="40677" y="27118"/>
                          </a:cubicBezTo>
                          <a:cubicBezTo>
                            <a:pt x="27118" y="18079"/>
                            <a:pt x="18079" y="13559"/>
                            <a:pt x="4520" y="13559"/>
                          </a:cubicBezTo>
                          <a:cubicBezTo>
                            <a:pt x="0" y="13559"/>
                            <a:pt x="0" y="9039"/>
                            <a:pt x="0" y="4520"/>
                          </a:cubicBezTo>
                          <a:cubicBezTo>
                            <a:pt x="0" y="0"/>
                            <a:pt x="4520" y="0"/>
                            <a:pt x="9039" y="0"/>
                          </a:cubicBezTo>
                          <a:cubicBezTo>
                            <a:pt x="22599" y="4520"/>
                            <a:pt x="36158" y="9039"/>
                            <a:pt x="49717" y="18079"/>
                          </a:cubicBezTo>
                          <a:cubicBezTo>
                            <a:pt x="76835" y="31638"/>
                            <a:pt x="94914" y="58756"/>
                            <a:pt x="112993" y="85874"/>
                          </a:cubicBezTo>
                          <a:cubicBezTo>
                            <a:pt x="117512" y="94914"/>
                            <a:pt x="122032" y="103953"/>
                            <a:pt x="126552" y="112993"/>
                          </a:cubicBezTo>
                          <a:lnTo>
                            <a:pt x="117512" y="126552"/>
                          </a:ln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510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sp>
                <p:nvSpPr>
                  <p:cNvPr id="170" name="Freeform: Shape 169">
                    <a:extLst>
                      <a:ext uri="{FF2B5EF4-FFF2-40B4-BE49-F238E27FC236}">
                        <a16:creationId xmlns:a16="http://schemas.microsoft.com/office/drawing/2014/main" id="{5A955DCF-A257-8E3C-1458-1ECA9A9D5B25}"/>
                      </a:ext>
                    </a:extLst>
                  </p:cNvPr>
                  <p:cNvSpPr/>
                  <p:nvPr/>
                </p:nvSpPr>
                <p:spPr>
                  <a:xfrm>
                    <a:off x="6355416" y="2074843"/>
                    <a:ext cx="81354" cy="140110"/>
                  </a:xfrm>
                  <a:custGeom>
                    <a:avLst/>
                    <a:gdLst>
                      <a:gd name="connsiteX0" fmla="*/ 0 w 81354"/>
                      <a:gd name="connsiteY0" fmla="*/ 22599 h 140110"/>
                      <a:gd name="connsiteX1" fmla="*/ 49717 w 81354"/>
                      <a:gd name="connsiteY1" fmla="*/ 126552 h 140110"/>
                      <a:gd name="connsiteX2" fmla="*/ 67796 w 81354"/>
                      <a:gd name="connsiteY2" fmla="*/ 140111 h 140110"/>
                      <a:gd name="connsiteX3" fmla="*/ 81355 w 81354"/>
                      <a:gd name="connsiteY3" fmla="*/ 131071 h 140110"/>
                      <a:gd name="connsiteX4" fmla="*/ 81355 w 81354"/>
                      <a:gd name="connsiteY4" fmla="*/ 131071 h 140110"/>
                      <a:gd name="connsiteX5" fmla="*/ 63276 w 81354"/>
                      <a:gd name="connsiteY5" fmla="*/ 117512 h 140110"/>
                      <a:gd name="connsiteX6" fmla="*/ 18079 w 81354"/>
                      <a:gd name="connsiteY6" fmla="*/ 27118 h 140110"/>
                      <a:gd name="connsiteX7" fmla="*/ 18079 w 81354"/>
                      <a:gd name="connsiteY7" fmla="*/ 9039 h 140110"/>
                      <a:gd name="connsiteX8" fmla="*/ 13559 w 81354"/>
                      <a:gd name="connsiteY8" fmla="*/ 0 h 140110"/>
                      <a:gd name="connsiteX9" fmla="*/ 4520 w 81354"/>
                      <a:gd name="connsiteY9" fmla="*/ 4520 h 140110"/>
                      <a:gd name="connsiteX10" fmla="*/ 0 w 81354"/>
                      <a:gd name="connsiteY10" fmla="*/ 22599 h 140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1354" h="140110">
                        <a:moveTo>
                          <a:pt x="0" y="22599"/>
                        </a:moveTo>
                        <a:cubicBezTo>
                          <a:pt x="0" y="58756"/>
                          <a:pt x="18079" y="99433"/>
                          <a:pt x="49717" y="126552"/>
                        </a:cubicBezTo>
                        <a:cubicBezTo>
                          <a:pt x="54237" y="131071"/>
                          <a:pt x="58756" y="135591"/>
                          <a:pt x="67796" y="140111"/>
                        </a:cubicBezTo>
                        <a:cubicBezTo>
                          <a:pt x="72315" y="140111"/>
                          <a:pt x="76835" y="135591"/>
                          <a:pt x="81355" y="131071"/>
                        </a:cubicBezTo>
                        <a:cubicBezTo>
                          <a:pt x="81355" y="131071"/>
                          <a:pt x="81355" y="131071"/>
                          <a:pt x="81355" y="131071"/>
                        </a:cubicBezTo>
                        <a:cubicBezTo>
                          <a:pt x="72315" y="126552"/>
                          <a:pt x="67796" y="122032"/>
                          <a:pt x="63276" y="117512"/>
                        </a:cubicBezTo>
                        <a:cubicBezTo>
                          <a:pt x="40677" y="94914"/>
                          <a:pt x="18079" y="63276"/>
                          <a:pt x="18079" y="27118"/>
                        </a:cubicBezTo>
                        <a:cubicBezTo>
                          <a:pt x="18079" y="22599"/>
                          <a:pt x="18079" y="13559"/>
                          <a:pt x="18079" y="9039"/>
                        </a:cubicBezTo>
                        <a:cubicBezTo>
                          <a:pt x="18079" y="4520"/>
                          <a:pt x="18079" y="0"/>
                          <a:pt x="13559" y="0"/>
                        </a:cubicBezTo>
                        <a:cubicBezTo>
                          <a:pt x="9039" y="0"/>
                          <a:pt x="4520" y="0"/>
                          <a:pt x="4520" y="4520"/>
                        </a:cubicBezTo>
                        <a:cubicBezTo>
                          <a:pt x="0" y="9039"/>
                          <a:pt x="0" y="13559"/>
                          <a:pt x="0" y="22599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71" name="Freeform: Shape 170">
                    <a:extLst>
                      <a:ext uri="{FF2B5EF4-FFF2-40B4-BE49-F238E27FC236}">
                        <a16:creationId xmlns:a16="http://schemas.microsoft.com/office/drawing/2014/main" id="{85DED652-A8F1-4D30-9DE4-557FFB827CD6}"/>
                      </a:ext>
                    </a:extLst>
                  </p:cNvPr>
                  <p:cNvSpPr/>
                  <p:nvPr/>
                </p:nvSpPr>
                <p:spPr>
                  <a:xfrm>
                    <a:off x="6735071" y="1320052"/>
                    <a:ext cx="49716" cy="126551"/>
                  </a:xfrm>
                  <a:custGeom>
                    <a:avLst/>
                    <a:gdLst>
                      <a:gd name="connsiteX0" fmla="*/ 40677 w 49716"/>
                      <a:gd name="connsiteY0" fmla="*/ 126552 h 126551"/>
                      <a:gd name="connsiteX1" fmla="*/ 49717 w 49716"/>
                      <a:gd name="connsiteY1" fmla="*/ 117512 h 126551"/>
                      <a:gd name="connsiteX2" fmla="*/ 27118 w 49716"/>
                      <a:gd name="connsiteY2" fmla="*/ 18079 h 126551"/>
                      <a:gd name="connsiteX3" fmla="*/ 9039 w 49716"/>
                      <a:gd name="connsiteY3" fmla="*/ 0 h 126551"/>
                      <a:gd name="connsiteX4" fmla="*/ 0 w 49716"/>
                      <a:gd name="connsiteY4" fmla="*/ 4520 h 126551"/>
                      <a:gd name="connsiteX5" fmla="*/ 4520 w 49716"/>
                      <a:gd name="connsiteY5" fmla="*/ 13559 h 126551"/>
                      <a:gd name="connsiteX6" fmla="*/ 13559 w 49716"/>
                      <a:gd name="connsiteY6" fmla="*/ 22599 h 126551"/>
                      <a:gd name="connsiteX7" fmla="*/ 36158 w 49716"/>
                      <a:gd name="connsiteY7" fmla="*/ 117512 h 126551"/>
                      <a:gd name="connsiteX8" fmla="*/ 40677 w 49716"/>
                      <a:gd name="connsiteY8" fmla="*/ 126552 h 126551"/>
                      <a:gd name="connsiteX9" fmla="*/ 40677 w 49716"/>
                      <a:gd name="connsiteY9" fmla="*/ 126552 h 1265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716" h="126551">
                        <a:moveTo>
                          <a:pt x="40677" y="126552"/>
                        </a:moveTo>
                        <a:cubicBezTo>
                          <a:pt x="45197" y="126552"/>
                          <a:pt x="49717" y="122032"/>
                          <a:pt x="49717" y="117512"/>
                        </a:cubicBezTo>
                        <a:cubicBezTo>
                          <a:pt x="49717" y="81355"/>
                          <a:pt x="40677" y="45197"/>
                          <a:pt x="27118" y="18079"/>
                        </a:cubicBezTo>
                        <a:cubicBezTo>
                          <a:pt x="22599" y="9039"/>
                          <a:pt x="18079" y="0"/>
                          <a:pt x="9039" y="0"/>
                        </a:cubicBezTo>
                        <a:cubicBezTo>
                          <a:pt x="4520" y="0"/>
                          <a:pt x="0" y="0"/>
                          <a:pt x="0" y="4520"/>
                        </a:cubicBezTo>
                        <a:cubicBezTo>
                          <a:pt x="0" y="9039"/>
                          <a:pt x="0" y="13559"/>
                          <a:pt x="4520" y="13559"/>
                        </a:cubicBezTo>
                        <a:cubicBezTo>
                          <a:pt x="9039" y="13559"/>
                          <a:pt x="9039" y="18079"/>
                          <a:pt x="13559" y="22599"/>
                        </a:cubicBezTo>
                        <a:cubicBezTo>
                          <a:pt x="27118" y="49717"/>
                          <a:pt x="36158" y="85874"/>
                          <a:pt x="36158" y="117512"/>
                        </a:cubicBezTo>
                        <a:cubicBezTo>
                          <a:pt x="36158" y="122032"/>
                          <a:pt x="36158" y="126552"/>
                          <a:pt x="40677" y="126552"/>
                        </a:cubicBezTo>
                        <a:cubicBezTo>
                          <a:pt x="40677" y="126552"/>
                          <a:pt x="40677" y="126552"/>
                          <a:pt x="40677" y="126552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72" name="Freeform: Shape 171">
                    <a:extLst>
                      <a:ext uri="{FF2B5EF4-FFF2-40B4-BE49-F238E27FC236}">
                        <a16:creationId xmlns:a16="http://schemas.microsoft.com/office/drawing/2014/main" id="{10844EF8-8D3A-0E5F-7B8D-8E59BBB677B5}"/>
                      </a:ext>
                    </a:extLst>
                  </p:cNvPr>
                  <p:cNvSpPr/>
                  <p:nvPr/>
                </p:nvSpPr>
                <p:spPr>
                  <a:xfrm>
                    <a:off x="6385182" y="1487281"/>
                    <a:ext cx="128423" cy="126551"/>
                  </a:xfrm>
                  <a:custGeom>
                    <a:avLst/>
                    <a:gdLst>
                      <a:gd name="connsiteX0" fmla="*/ 6392 w 128423"/>
                      <a:gd name="connsiteY0" fmla="*/ 126552 h 126551"/>
                      <a:gd name="connsiteX1" fmla="*/ 10911 w 128423"/>
                      <a:gd name="connsiteY1" fmla="*/ 122032 h 126551"/>
                      <a:gd name="connsiteX2" fmla="*/ 123904 w 128423"/>
                      <a:gd name="connsiteY2" fmla="*/ 13559 h 126551"/>
                      <a:gd name="connsiteX3" fmla="*/ 128424 w 128423"/>
                      <a:gd name="connsiteY3" fmla="*/ 4520 h 126551"/>
                      <a:gd name="connsiteX4" fmla="*/ 119384 w 128423"/>
                      <a:gd name="connsiteY4" fmla="*/ 0 h 126551"/>
                      <a:gd name="connsiteX5" fmla="*/ 1872 w 128423"/>
                      <a:gd name="connsiteY5" fmla="*/ 112993 h 126551"/>
                      <a:gd name="connsiteX6" fmla="*/ 6392 w 128423"/>
                      <a:gd name="connsiteY6" fmla="*/ 126552 h 126551"/>
                      <a:gd name="connsiteX7" fmla="*/ 6392 w 128423"/>
                      <a:gd name="connsiteY7" fmla="*/ 126552 h 1265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8423" h="126551">
                        <a:moveTo>
                          <a:pt x="6392" y="126552"/>
                        </a:moveTo>
                        <a:cubicBezTo>
                          <a:pt x="10911" y="126552"/>
                          <a:pt x="10911" y="126552"/>
                          <a:pt x="10911" y="122032"/>
                        </a:cubicBezTo>
                        <a:cubicBezTo>
                          <a:pt x="38030" y="76835"/>
                          <a:pt x="78707" y="40677"/>
                          <a:pt x="123904" y="13559"/>
                        </a:cubicBezTo>
                        <a:cubicBezTo>
                          <a:pt x="128424" y="13559"/>
                          <a:pt x="128424" y="9039"/>
                          <a:pt x="128424" y="4520"/>
                        </a:cubicBezTo>
                        <a:cubicBezTo>
                          <a:pt x="128424" y="0"/>
                          <a:pt x="123904" y="0"/>
                          <a:pt x="119384" y="0"/>
                        </a:cubicBezTo>
                        <a:cubicBezTo>
                          <a:pt x="74187" y="27118"/>
                          <a:pt x="33510" y="67796"/>
                          <a:pt x="1872" y="112993"/>
                        </a:cubicBezTo>
                        <a:cubicBezTo>
                          <a:pt x="-2648" y="122032"/>
                          <a:pt x="1872" y="126552"/>
                          <a:pt x="6392" y="126552"/>
                        </a:cubicBezTo>
                        <a:cubicBezTo>
                          <a:pt x="6392" y="126552"/>
                          <a:pt x="6392" y="126552"/>
                          <a:pt x="6392" y="126552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73" name="Freeform: Shape 172">
                    <a:extLst>
                      <a:ext uri="{FF2B5EF4-FFF2-40B4-BE49-F238E27FC236}">
                        <a16:creationId xmlns:a16="http://schemas.microsoft.com/office/drawing/2014/main" id="{02E99803-AA84-F570-8B13-242EDEC59420}"/>
                      </a:ext>
                    </a:extLst>
                  </p:cNvPr>
                  <p:cNvSpPr/>
                  <p:nvPr/>
                </p:nvSpPr>
                <p:spPr>
                  <a:xfrm>
                    <a:off x="6359049" y="1478242"/>
                    <a:ext cx="46083" cy="45197"/>
                  </a:xfrm>
                  <a:custGeom>
                    <a:avLst/>
                    <a:gdLst>
                      <a:gd name="connsiteX0" fmla="*/ 23485 w 46083"/>
                      <a:gd name="connsiteY0" fmla="*/ 45197 h 45197"/>
                      <a:gd name="connsiteX1" fmla="*/ 46084 w 46083"/>
                      <a:gd name="connsiteY1" fmla="*/ 22599 h 45197"/>
                      <a:gd name="connsiteX2" fmla="*/ 23485 w 46083"/>
                      <a:gd name="connsiteY2" fmla="*/ 0 h 45197"/>
                      <a:gd name="connsiteX3" fmla="*/ 887 w 46083"/>
                      <a:gd name="connsiteY3" fmla="*/ 22599 h 45197"/>
                      <a:gd name="connsiteX4" fmla="*/ 23485 w 46083"/>
                      <a:gd name="connsiteY4" fmla="*/ 45197 h 45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083" h="45197">
                        <a:moveTo>
                          <a:pt x="23485" y="45197"/>
                        </a:moveTo>
                        <a:cubicBezTo>
                          <a:pt x="37044" y="45197"/>
                          <a:pt x="46084" y="36158"/>
                          <a:pt x="46084" y="22599"/>
                        </a:cubicBezTo>
                        <a:cubicBezTo>
                          <a:pt x="46084" y="9039"/>
                          <a:pt x="37044" y="0"/>
                          <a:pt x="23485" y="0"/>
                        </a:cubicBezTo>
                        <a:cubicBezTo>
                          <a:pt x="9926" y="0"/>
                          <a:pt x="887" y="9039"/>
                          <a:pt x="887" y="22599"/>
                        </a:cubicBezTo>
                        <a:cubicBezTo>
                          <a:pt x="-3633" y="36158"/>
                          <a:pt x="9926" y="45197"/>
                          <a:pt x="23485" y="4519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74" name="Freeform: Shape 173">
                    <a:extLst>
                      <a:ext uri="{FF2B5EF4-FFF2-40B4-BE49-F238E27FC236}">
                        <a16:creationId xmlns:a16="http://schemas.microsoft.com/office/drawing/2014/main" id="{F416D64C-392B-80BC-6D26-1AD6CC5BEC32}"/>
                      </a:ext>
                    </a:extLst>
                  </p:cNvPr>
                  <p:cNvSpPr/>
                  <p:nvPr/>
                </p:nvSpPr>
                <p:spPr>
                  <a:xfrm>
                    <a:off x="6337337" y="1812700"/>
                    <a:ext cx="45197" cy="45197"/>
                  </a:xfrm>
                  <a:custGeom>
                    <a:avLst/>
                    <a:gdLst>
                      <a:gd name="connsiteX0" fmla="*/ 22599 w 45197"/>
                      <a:gd name="connsiteY0" fmla="*/ 45197 h 45197"/>
                      <a:gd name="connsiteX1" fmla="*/ 45197 w 45197"/>
                      <a:gd name="connsiteY1" fmla="*/ 22599 h 45197"/>
                      <a:gd name="connsiteX2" fmla="*/ 22599 w 45197"/>
                      <a:gd name="connsiteY2" fmla="*/ 0 h 45197"/>
                      <a:gd name="connsiteX3" fmla="*/ 0 w 45197"/>
                      <a:gd name="connsiteY3" fmla="*/ 22599 h 45197"/>
                      <a:gd name="connsiteX4" fmla="*/ 22599 w 45197"/>
                      <a:gd name="connsiteY4" fmla="*/ 45197 h 45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197" h="45197">
                        <a:moveTo>
                          <a:pt x="22599" y="45197"/>
                        </a:moveTo>
                        <a:cubicBezTo>
                          <a:pt x="36158" y="45197"/>
                          <a:pt x="45197" y="36158"/>
                          <a:pt x="45197" y="22599"/>
                        </a:cubicBezTo>
                        <a:cubicBezTo>
                          <a:pt x="45197" y="9039"/>
                          <a:pt x="36158" y="0"/>
                          <a:pt x="22599" y="0"/>
                        </a:cubicBezTo>
                        <a:cubicBezTo>
                          <a:pt x="9039" y="0"/>
                          <a:pt x="0" y="9039"/>
                          <a:pt x="0" y="22599"/>
                        </a:cubicBezTo>
                        <a:cubicBezTo>
                          <a:pt x="0" y="31638"/>
                          <a:pt x="9039" y="45197"/>
                          <a:pt x="22599" y="4519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75" name="Freeform: Shape 174">
                    <a:extLst>
                      <a:ext uri="{FF2B5EF4-FFF2-40B4-BE49-F238E27FC236}">
                        <a16:creationId xmlns:a16="http://schemas.microsoft.com/office/drawing/2014/main" id="{F0398760-0C9B-64B2-5217-B4E980683F24}"/>
                      </a:ext>
                    </a:extLst>
                  </p:cNvPr>
                  <p:cNvSpPr/>
                  <p:nvPr/>
                </p:nvSpPr>
                <p:spPr>
                  <a:xfrm>
                    <a:off x="6639271" y="1934732"/>
                    <a:ext cx="46083" cy="45197"/>
                  </a:xfrm>
                  <a:custGeom>
                    <a:avLst/>
                    <a:gdLst>
                      <a:gd name="connsiteX0" fmla="*/ 23485 w 46083"/>
                      <a:gd name="connsiteY0" fmla="*/ 45197 h 45197"/>
                      <a:gd name="connsiteX1" fmla="*/ 46084 w 46083"/>
                      <a:gd name="connsiteY1" fmla="*/ 22599 h 45197"/>
                      <a:gd name="connsiteX2" fmla="*/ 23485 w 46083"/>
                      <a:gd name="connsiteY2" fmla="*/ 0 h 45197"/>
                      <a:gd name="connsiteX3" fmla="*/ 887 w 46083"/>
                      <a:gd name="connsiteY3" fmla="*/ 22599 h 45197"/>
                      <a:gd name="connsiteX4" fmla="*/ 23485 w 46083"/>
                      <a:gd name="connsiteY4" fmla="*/ 45197 h 45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083" h="45197">
                        <a:moveTo>
                          <a:pt x="23485" y="45197"/>
                        </a:moveTo>
                        <a:cubicBezTo>
                          <a:pt x="37044" y="45197"/>
                          <a:pt x="46084" y="36158"/>
                          <a:pt x="46084" y="22599"/>
                        </a:cubicBezTo>
                        <a:cubicBezTo>
                          <a:pt x="46084" y="9039"/>
                          <a:pt x="37044" y="0"/>
                          <a:pt x="23485" y="0"/>
                        </a:cubicBezTo>
                        <a:cubicBezTo>
                          <a:pt x="9926" y="0"/>
                          <a:pt x="887" y="9039"/>
                          <a:pt x="887" y="22599"/>
                        </a:cubicBezTo>
                        <a:cubicBezTo>
                          <a:pt x="-3633" y="36158"/>
                          <a:pt x="9926" y="45197"/>
                          <a:pt x="23485" y="4519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76" name="Freeform: Shape 175">
                    <a:extLst>
                      <a:ext uri="{FF2B5EF4-FFF2-40B4-BE49-F238E27FC236}">
                        <a16:creationId xmlns:a16="http://schemas.microsoft.com/office/drawing/2014/main" id="{AF6C967E-9BE3-9A11-1A2E-261D6E1E920E}"/>
                      </a:ext>
                    </a:extLst>
                  </p:cNvPr>
                  <p:cNvSpPr/>
                  <p:nvPr/>
                </p:nvSpPr>
                <p:spPr>
                  <a:xfrm>
                    <a:off x="6875182" y="1613833"/>
                    <a:ext cx="45197" cy="45197"/>
                  </a:xfrm>
                  <a:custGeom>
                    <a:avLst/>
                    <a:gdLst>
                      <a:gd name="connsiteX0" fmla="*/ 22599 w 45197"/>
                      <a:gd name="connsiteY0" fmla="*/ 45197 h 45197"/>
                      <a:gd name="connsiteX1" fmla="*/ 45197 w 45197"/>
                      <a:gd name="connsiteY1" fmla="*/ 22599 h 45197"/>
                      <a:gd name="connsiteX2" fmla="*/ 22599 w 45197"/>
                      <a:gd name="connsiteY2" fmla="*/ 0 h 45197"/>
                      <a:gd name="connsiteX3" fmla="*/ 0 w 45197"/>
                      <a:gd name="connsiteY3" fmla="*/ 22599 h 45197"/>
                      <a:gd name="connsiteX4" fmla="*/ 22599 w 45197"/>
                      <a:gd name="connsiteY4" fmla="*/ 45197 h 45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197" h="45197">
                        <a:moveTo>
                          <a:pt x="22599" y="45197"/>
                        </a:moveTo>
                        <a:cubicBezTo>
                          <a:pt x="36158" y="45197"/>
                          <a:pt x="45197" y="36158"/>
                          <a:pt x="45197" y="22599"/>
                        </a:cubicBezTo>
                        <a:cubicBezTo>
                          <a:pt x="45197" y="9039"/>
                          <a:pt x="36158" y="0"/>
                          <a:pt x="22599" y="0"/>
                        </a:cubicBezTo>
                        <a:cubicBezTo>
                          <a:pt x="9039" y="0"/>
                          <a:pt x="0" y="9039"/>
                          <a:pt x="0" y="22599"/>
                        </a:cubicBezTo>
                        <a:cubicBezTo>
                          <a:pt x="0" y="31638"/>
                          <a:pt x="9039" y="45197"/>
                          <a:pt x="22599" y="4519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77" name="Freeform: Shape 176">
                    <a:extLst>
                      <a:ext uri="{FF2B5EF4-FFF2-40B4-BE49-F238E27FC236}">
                        <a16:creationId xmlns:a16="http://schemas.microsoft.com/office/drawing/2014/main" id="{1019BDEE-CF8C-9616-CC74-2607B4BC024D}"/>
                      </a:ext>
                    </a:extLst>
                  </p:cNvPr>
                  <p:cNvSpPr/>
                  <p:nvPr/>
                </p:nvSpPr>
                <p:spPr>
                  <a:xfrm>
                    <a:off x="6848064" y="1424006"/>
                    <a:ext cx="45197" cy="45197"/>
                  </a:xfrm>
                  <a:custGeom>
                    <a:avLst/>
                    <a:gdLst>
                      <a:gd name="connsiteX0" fmla="*/ 22599 w 45197"/>
                      <a:gd name="connsiteY0" fmla="*/ 45197 h 45197"/>
                      <a:gd name="connsiteX1" fmla="*/ 45197 w 45197"/>
                      <a:gd name="connsiteY1" fmla="*/ 22599 h 45197"/>
                      <a:gd name="connsiteX2" fmla="*/ 22599 w 45197"/>
                      <a:gd name="connsiteY2" fmla="*/ 0 h 45197"/>
                      <a:gd name="connsiteX3" fmla="*/ 0 w 45197"/>
                      <a:gd name="connsiteY3" fmla="*/ 22599 h 45197"/>
                      <a:gd name="connsiteX4" fmla="*/ 22599 w 45197"/>
                      <a:gd name="connsiteY4" fmla="*/ 45197 h 45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197" h="45197">
                        <a:moveTo>
                          <a:pt x="22599" y="45197"/>
                        </a:moveTo>
                        <a:cubicBezTo>
                          <a:pt x="36158" y="45197"/>
                          <a:pt x="45197" y="36158"/>
                          <a:pt x="45197" y="22599"/>
                        </a:cubicBezTo>
                        <a:cubicBezTo>
                          <a:pt x="45197" y="9039"/>
                          <a:pt x="36158" y="0"/>
                          <a:pt x="22599" y="0"/>
                        </a:cubicBezTo>
                        <a:cubicBezTo>
                          <a:pt x="9039" y="0"/>
                          <a:pt x="0" y="9039"/>
                          <a:pt x="0" y="22599"/>
                        </a:cubicBezTo>
                        <a:cubicBezTo>
                          <a:pt x="0" y="36158"/>
                          <a:pt x="9039" y="45197"/>
                          <a:pt x="22599" y="4519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78" name="Freeform: Shape 177">
                    <a:extLst>
                      <a:ext uri="{FF2B5EF4-FFF2-40B4-BE49-F238E27FC236}">
                        <a16:creationId xmlns:a16="http://schemas.microsoft.com/office/drawing/2014/main" id="{9C099809-BC14-9165-03B3-1477D5BC9247}"/>
                      </a:ext>
                    </a:extLst>
                  </p:cNvPr>
                  <p:cNvSpPr/>
                  <p:nvPr/>
                </p:nvSpPr>
                <p:spPr>
                  <a:xfrm>
                    <a:off x="6423211" y="1695188"/>
                    <a:ext cx="45197" cy="45197"/>
                  </a:xfrm>
                  <a:custGeom>
                    <a:avLst/>
                    <a:gdLst>
                      <a:gd name="connsiteX0" fmla="*/ 22599 w 45197"/>
                      <a:gd name="connsiteY0" fmla="*/ 45197 h 45197"/>
                      <a:gd name="connsiteX1" fmla="*/ 45197 w 45197"/>
                      <a:gd name="connsiteY1" fmla="*/ 22598 h 45197"/>
                      <a:gd name="connsiteX2" fmla="*/ 22599 w 45197"/>
                      <a:gd name="connsiteY2" fmla="*/ 0 h 45197"/>
                      <a:gd name="connsiteX3" fmla="*/ 0 w 45197"/>
                      <a:gd name="connsiteY3" fmla="*/ 22598 h 45197"/>
                      <a:gd name="connsiteX4" fmla="*/ 22599 w 45197"/>
                      <a:gd name="connsiteY4" fmla="*/ 45197 h 45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197" h="45197">
                        <a:moveTo>
                          <a:pt x="22599" y="45197"/>
                        </a:moveTo>
                        <a:cubicBezTo>
                          <a:pt x="36158" y="45197"/>
                          <a:pt x="45197" y="36158"/>
                          <a:pt x="45197" y="22598"/>
                        </a:cubicBezTo>
                        <a:cubicBezTo>
                          <a:pt x="45197" y="9039"/>
                          <a:pt x="36158" y="0"/>
                          <a:pt x="22599" y="0"/>
                        </a:cubicBezTo>
                        <a:cubicBezTo>
                          <a:pt x="9039" y="0"/>
                          <a:pt x="0" y="9039"/>
                          <a:pt x="0" y="22598"/>
                        </a:cubicBezTo>
                        <a:cubicBezTo>
                          <a:pt x="0" y="31638"/>
                          <a:pt x="9039" y="45197"/>
                          <a:pt x="22599" y="4519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79" name="Freeform: Shape 178">
                    <a:extLst>
                      <a:ext uri="{FF2B5EF4-FFF2-40B4-BE49-F238E27FC236}">
                        <a16:creationId xmlns:a16="http://schemas.microsoft.com/office/drawing/2014/main" id="{F1726DB3-65EE-331B-0B5D-DE9E6E9A56FA}"/>
                      </a:ext>
                    </a:extLst>
                  </p:cNvPr>
                  <p:cNvSpPr/>
                  <p:nvPr/>
                </p:nvSpPr>
                <p:spPr>
                  <a:xfrm>
                    <a:off x="5925157" y="1532479"/>
                    <a:ext cx="46083" cy="45197"/>
                  </a:xfrm>
                  <a:custGeom>
                    <a:avLst/>
                    <a:gdLst>
                      <a:gd name="connsiteX0" fmla="*/ 23485 w 46083"/>
                      <a:gd name="connsiteY0" fmla="*/ 45197 h 45197"/>
                      <a:gd name="connsiteX1" fmla="*/ 46084 w 46083"/>
                      <a:gd name="connsiteY1" fmla="*/ 22599 h 45197"/>
                      <a:gd name="connsiteX2" fmla="*/ 23485 w 46083"/>
                      <a:gd name="connsiteY2" fmla="*/ 0 h 45197"/>
                      <a:gd name="connsiteX3" fmla="*/ 887 w 46083"/>
                      <a:gd name="connsiteY3" fmla="*/ 22599 h 45197"/>
                      <a:gd name="connsiteX4" fmla="*/ 23485 w 46083"/>
                      <a:gd name="connsiteY4" fmla="*/ 45197 h 45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083" h="45197">
                        <a:moveTo>
                          <a:pt x="23485" y="45197"/>
                        </a:moveTo>
                        <a:cubicBezTo>
                          <a:pt x="37044" y="45197"/>
                          <a:pt x="46084" y="36158"/>
                          <a:pt x="46084" y="22599"/>
                        </a:cubicBezTo>
                        <a:cubicBezTo>
                          <a:pt x="46084" y="9039"/>
                          <a:pt x="37044" y="0"/>
                          <a:pt x="23485" y="0"/>
                        </a:cubicBezTo>
                        <a:cubicBezTo>
                          <a:pt x="9926" y="0"/>
                          <a:pt x="887" y="9039"/>
                          <a:pt x="887" y="22599"/>
                        </a:cubicBezTo>
                        <a:cubicBezTo>
                          <a:pt x="-3633" y="31638"/>
                          <a:pt x="9926" y="45197"/>
                          <a:pt x="23485" y="4519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0" name="Freeform: Shape 179">
                    <a:extLst>
                      <a:ext uri="{FF2B5EF4-FFF2-40B4-BE49-F238E27FC236}">
                        <a16:creationId xmlns:a16="http://schemas.microsoft.com/office/drawing/2014/main" id="{01DBF5F7-9D27-19CA-DB81-1B9046FCDC84}"/>
                      </a:ext>
                    </a:extLst>
                  </p:cNvPr>
                  <p:cNvSpPr/>
                  <p:nvPr/>
                </p:nvSpPr>
                <p:spPr>
                  <a:xfrm>
                    <a:off x="6197226" y="1360730"/>
                    <a:ext cx="45197" cy="45197"/>
                  </a:xfrm>
                  <a:custGeom>
                    <a:avLst/>
                    <a:gdLst>
                      <a:gd name="connsiteX0" fmla="*/ 22599 w 45197"/>
                      <a:gd name="connsiteY0" fmla="*/ 45197 h 45197"/>
                      <a:gd name="connsiteX1" fmla="*/ 45197 w 45197"/>
                      <a:gd name="connsiteY1" fmla="*/ 22599 h 45197"/>
                      <a:gd name="connsiteX2" fmla="*/ 22599 w 45197"/>
                      <a:gd name="connsiteY2" fmla="*/ 0 h 45197"/>
                      <a:gd name="connsiteX3" fmla="*/ 0 w 45197"/>
                      <a:gd name="connsiteY3" fmla="*/ 22599 h 45197"/>
                      <a:gd name="connsiteX4" fmla="*/ 22599 w 45197"/>
                      <a:gd name="connsiteY4" fmla="*/ 45197 h 45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197" h="45197">
                        <a:moveTo>
                          <a:pt x="22599" y="45197"/>
                        </a:moveTo>
                        <a:cubicBezTo>
                          <a:pt x="36158" y="45197"/>
                          <a:pt x="45197" y="36158"/>
                          <a:pt x="45197" y="22599"/>
                        </a:cubicBezTo>
                        <a:cubicBezTo>
                          <a:pt x="45197" y="9039"/>
                          <a:pt x="36158" y="0"/>
                          <a:pt x="22599" y="0"/>
                        </a:cubicBezTo>
                        <a:cubicBezTo>
                          <a:pt x="9039" y="0"/>
                          <a:pt x="0" y="9039"/>
                          <a:pt x="0" y="22599"/>
                        </a:cubicBezTo>
                        <a:cubicBezTo>
                          <a:pt x="0" y="31638"/>
                          <a:pt x="9039" y="45197"/>
                          <a:pt x="22599" y="4519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BF1ABB91-F4DE-083E-023A-D26BE4AB53E7}"/>
                      </a:ext>
                    </a:extLst>
                  </p:cNvPr>
                  <p:cNvSpPr/>
                  <p:nvPr/>
                </p:nvSpPr>
                <p:spPr>
                  <a:xfrm>
                    <a:off x="6007398" y="2192356"/>
                    <a:ext cx="45197" cy="45197"/>
                  </a:xfrm>
                  <a:custGeom>
                    <a:avLst/>
                    <a:gdLst>
                      <a:gd name="connsiteX0" fmla="*/ 22599 w 45197"/>
                      <a:gd name="connsiteY0" fmla="*/ 45197 h 45197"/>
                      <a:gd name="connsiteX1" fmla="*/ 45197 w 45197"/>
                      <a:gd name="connsiteY1" fmla="*/ 22599 h 45197"/>
                      <a:gd name="connsiteX2" fmla="*/ 22599 w 45197"/>
                      <a:gd name="connsiteY2" fmla="*/ 0 h 45197"/>
                      <a:gd name="connsiteX3" fmla="*/ 0 w 45197"/>
                      <a:gd name="connsiteY3" fmla="*/ 22599 h 45197"/>
                      <a:gd name="connsiteX4" fmla="*/ 22599 w 45197"/>
                      <a:gd name="connsiteY4" fmla="*/ 45197 h 45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197" h="45197">
                        <a:moveTo>
                          <a:pt x="22599" y="45197"/>
                        </a:moveTo>
                        <a:cubicBezTo>
                          <a:pt x="36158" y="45197"/>
                          <a:pt x="45197" y="36158"/>
                          <a:pt x="45197" y="22599"/>
                        </a:cubicBezTo>
                        <a:cubicBezTo>
                          <a:pt x="45197" y="9039"/>
                          <a:pt x="36158" y="0"/>
                          <a:pt x="22599" y="0"/>
                        </a:cubicBezTo>
                        <a:cubicBezTo>
                          <a:pt x="9039" y="0"/>
                          <a:pt x="0" y="9039"/>
                          <a:pt x="0" y="22599"/>
                        </a:cubicBezTo>
                        <a:cubicBezTo>
                          <a:pt x="0" y="31638"/>
                          <a:pt x="13559" y="40677"/>
                          <a:pt x="22599" y="4519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id="{E9E1CB3D-C487-ECC8-48B6-FF9A600C2DB3}"/>
                      </a:ext>
                    </a:extLst>
                  </p:cNvPr>
                  <p:cNvSpPr/>
                  <p:nvPr/>
                </p:nvSpPr>
                <p:spPr>
                  <a:xfrm>
                    <a:off x="6341857" y="2052245"/>
                    <a:ext cx="45197" cy="45197"/>
                  </a:xfrm>
                  <a:custGeom>
                    <a:avLst/>
                    <a:gdLst>
                      <a:gd name="connsiteX0" fmla="*/ 22599 w 45197"/>
                      <a:gd name="connsiteY0" fmla="*/ 45197 h 45197"/>
                      <a:gd name="connsiteX1" fmla="*/ 45197 w 45197"/>
                      <a:gd name="connsiteY1" fmla="*/ 22599 h 45197"/>
                      <a:gd name="connsiteX2" fmla="*/ 22599 w 45197"/>
                      <a:gd name="connsiteY2" fmla="*/ 0 h 45197"/>
                      <a:gd name="connsiteX3" fmla="*/ 0 w 45197"/>
                      <a:gd name="connsiteY3" fmla="*/ 22599 h 45197"/>
                      <a:gd name="connsiteX4" fmla="*/ 22599 w 45197"/>
                      <a:gd name="connsiteY4" fmla="*/ 45197 h 45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197" h="45197">
                        <a:moveTo>
                          <a:pt x="22599" y="45197"/>
                        </a:moveTo>
                        <a:cubicBezTo>
                          <a:pt x="36158" y="45197"/>
                          <a:pt x="45197" y="36158"/>
                          <a:pt x="45197" y="22599"/>
                        </a:cubicBezTo>
                        <a:cubicBezTo>
                          <a:pt x="45197" y="9039"/>
                          <a:pt x="36158" y="0"/>
                          <a:pt x="22599" y="0"/>
                        </a:cubicBezTo>
                        <a:cubicBezTo>
                          <a:pt x="9039" y="0"/>
                          <a:pt x="0" y="9039"/>
                          <a:pt x="0" y="22599"/>
                        </a:cubicBezTo>
                        <a:cubicBezTo>
                          <a:pt x="0" y="36158"/>
                          <a:pt x="9039" y="45197"/>
                          <a:pt x="22599" y="4519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3" name="Freeform: Shape 182">
                    <a:extLst>
                      <a:ext uri="{FF2B5EF4-FFF2-40B4-BE49-F238E27FC236}">
                        <a16:creationId xmlns:a16="http://schemas.microsoft.com/office/drawing/2014/main" id="{0E570EC2-E9A8-B25D-3461-433D90F41D55}"/>
                      </a:ext>
                    </a:extLst>
                  </p:cNvPr>
                  <p:cNvSpPr/>
                  <p:nvPr/>
                </p:nvSpPr>
                <p:spPr>
                  <a:xfrm>
                    <a:off x="5917004" y="1830779"/>
                    <a:ext cx="45197" cy="45197"/>
                  </a:xfrm>
                  <a:custGeom>
                    <a:avLst/>
                    <a:gdLst>
                      <a:gd name="connsiteX0" fmla="*/ 22599 w 45197"/>
                      <a:gd name="connsiteY0" fmla="*/ 45197 h 45197"/>
                      <a:gd name="connsiteX1" fmla="*/ 45197 w 45197"/>
                      <a:gd name="connsiteY1" fmla="*/ 22599 h 45197"/>
                      <a:gd name="connsiteX2" fmla="*/ 22599 w 45197"/>
                      <a:gd name="connsiteY2" fmla="*/ 0 h 45197"/>
                      <a:gd name="connsiteX3" fmla="*/ 0 w 45197"/>
                      <a:gd name="connsiteY3" fmla="*/ 22599 h 45197"/>
                      <a:gd name="connsiteX4" fmla="*/ 22599 w 45197"/>
                      <a:gd name="connsiteY4" fmla="*/ 45197 h 45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197" h="45197">
                        <a:moveTo>
                          <a:pt x="22599" y="45197"/>
                        </a:moveTo>
                        <a:cubicBezTo>
                          <a:pt x="36158" y="45197"/>
                          <a:pt x="45197" y="36158"/>
                          <a:pt x="45197" y="22599"/>
                        </a:cubicBezTo>
                        <a:cubicBezTo>
                          <a:pt x="45197" y="9039"/>
                          <a:pt x="36158" y="0"/>
                          <a:pt x="22599" y="0"/>
                        </a:cubicBezTo>
                        <a:cubicBezTo>
                          <a:pt x="9039" y="0"/>
                          <a:pt x="0" y="9039"/>
                          <a:pt x="0" y="22599"/>
                        </a:cubicBezTo>
                        <a:cubicBezTo>
                          <a:pt x="0" y="36158"/>
                          <a:pt x="9039" y="45197"/>
                          <a:pt x="22599" y="4519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4" name="Freeform: Shape 183">
                    <a:extLst>
                      <a:ext uri="{FF2B5EF4-FFF2-40B4-BE49-F238E27FC236}">
                        <a16:creationId xmlns:a16="http://schemas.microsoft.com/office/drawing/2014/main" id="{A763E606-E3B1-208B-918A-21455FECA630}"/>
                      </a:ext>
                    </a:extLst>
                  </p:cNvPr>
                  <p:cNvSpPr/>
                  <p:nvPr/>
                </p:nvSpPr>
                <p:spPr>
                  <a:xfrm>
                    <a:off x="6848064" y="1216099"/>
                    <a:ext cx="45197" cy="45197"/>
                  </a:xfrm>
                  <a:custGeom>
                    <a:avLst/>
                    <a:gdLst>
                      <a:gd name="connsiteX0" fmla="*/ 22599 w 45197"/>
                      <a:gd name="connsiteY0" fmla="*/ 45197 h 45197"/>
                      <a:gd name="connsiteX1" fmla="*/ 45197 w 45197"/>
                      <a:gd name="connsiteY1" fmla="*/ 22599 h 45197"/>
                      <a:gd name="connsiteX2" fmla="*/ 22599 w 45197"/>
                      <a:gd name="connsiteY2" fmla="*/ 0 h 45197"/>
                      <a:gd name="connsiteX3" fmla="*/ 0 w 45197"/>
                      <a:gd name="connsiteY3" fmla="*/ 22599 h 45197"/>
                      <a:gd name="connsiteX4" fmla="*/ 22599 w 45197"/>
                      <a:gd name="connsiteY4" fmla="*/ 45197 h 45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197" h="45197">
                        <a:moveTo>
                          <a:pt x="22599" y="45197"/>
                        </a:moveTo>
                        <a:cubicBezTo>
                          <a:pt x="36158" y="45197"/>
                          <a:pt x="45197" y="36158"/>
                          <a:pt x="45197" y="22599"/>
                        </a:cubicBezTo>
                        <a:cubicBezTo>
                          <a:pt x="45197" y="9039"/>
                          <a:pt x="36158" y="0"/>
                          <a:pt x="22599" y="0"/>
                        </a:cubicBezTo>
                        <a:cubicBezTo>
                          <a:pt x="9039" y="0"/>
                          <a:pt x="0" y="9039"/>
                          <a:pt x="0" y="22599"/>
                        </a:cubicBezTo>
                        <a:cubicBezTo>
                          <a:pt x="0" y="31638"/>
                          <a:pt x="9039" y="40677"/>
                          <a:pt x="22599" y="4519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</p:grp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3551B9B7-B7CD-2D41-9C82-DBBFCA5B8D3E}"/>
                  </a:ext>
                </a:extLst>
              </p:cNvPr>
              <p:cNvSpPr/>
              <p:nvPr/>
            </p:nvSpPr>
            <p:spPr>
              <a:xfrm>
                <a:off x="5937908" y="1130225"/>
                <a:ext cx="1379932" cy="1293343"/>
              </a:xfrm>
              <a:custGeom>
                <a:avLst/>
                <a:gdLst>
                  <a:gd name="connsiteX0" fmla="*/ 15254 w 1379932"/>
                  <a:gd name="connsiteY0" fmla="*/ 1012414 h 1293343"/>
                  <a:gd name="connsiteX1" fmla="*/ 24293 w 1379932"/>
                  <a:gd name="connsiteY1" fmla="*/ 1025973 h 1293343"/>
                  <a:gd name="connsiteX2" fmla="*/ 28813 w 1379932"/>
                  <a:gd name="connsiteY2" fmla="*/ 1039532 h 1293343"/>
                  <a:gd name="connsiteX3" fmla="*/ 28813 w 1379932"/>
                  <a:gd name="connsiteY3" fmla="*/ 1039532 h 1293343"/>
                  <a:gd name="connsiteX4" fmla="*/ 24293 w 1379932"/>
                  <a:gd name="connsiteY4" fmla="*/ 1089249 h 1293343"/>
                  <a:gd name="connsiteX5" fmla="*/ 51412 w 1379932"/>
                  <a:gd name="connsiteY5" fmla="*/ 1134446 h 1293343"/>
                  <a:gd name="connsiteX6" fmla="*/ 74010 w 1379932"/>
                  <a:gd name="connsiteY6" fmla="*/ 1152525 h 1293343"/>
                  <a:gd name="connsiteX7" fmla="*/ 101128 w 1379932"/>
                  <a:gd name="connsiteY7" fmla="*/ 1152525 h 1293343"/>
                  <a:gd name="connsiteX8" fmla="*/ 101128 w 1379932"/>
                  <a:gd name="connsiteY8" fmla="*/ 1161564 h 1293343"/>
                  <a:gd name="connsiteX9" fmla="*/ 101128 w 1379932"/>
                  <a:gd name="connsiteY9" fmla="*/ 1161564 h 1293343"/>
                  <a:gd name="connsiteX10" fmla="*/ 105648 w 1379932"/>
                  <a:gd name="connsiteY10" fmla="*/ 1184163 h 1293343"/>
                  <a:gd name="connsiteX11" fmla="*/ 146325 w 1379932"/>
                  <a:gd name="connsiteY11" fmla="*/ 1229360 h 1293343"/>
                  <a:gd name="connsiteX12" fmla="*/ 200562 w 1379932"/>
                  <a:gd name="connsiteY12" fmla="*/ 1242919 h 1293343"/>
                  <a:gd name="connsiteX13" fmla="*/ 241239 w 1379932"/>
                  <a:gd name="connsiteY13" fmla="*/ 1238399 h 1293343"/>
                  <a:gd name="connsiteX14" fmla="*/ 250279 w 1379932"/>
                  <a:gd name="connsiteY14" fmla="*/ 1238399 h 1293343"/>
                  <a:gd name="connsiteX15" fmla="*/ 259318 w 1379932"/>
                  <a:gd name="connsiteY15" fmla="*/ 1242919 h 1293343"/>
                  <a:gd name="connsiteX16" fmla="*/ 259318 w 1379932"/>
                  <a:gd name="connsiteY16" fmla="*/ 1242919 h 1293343"/>
                  <a:gd name="connsiteX17" fmla="*/ 259318 w 1379932"/>
                  <a:gd name="connsiteY17" fmla="*/ 1242919 h 1293343"/>
                  <a:gd name="connsiteX18" fmla="*/ 263838 w 1379932"/>
                  <a:gd name="connsiteY18" fmla="*/ 1247439 h 1293343"/>
                  <a:gd name="connsiteX19" fmla="*/ 286436 w 1379932"/>
                  <a:gd name="connsiteY19" fmla="*/ 1270037 h 1293343"/>
                  <a:gd name="connsiteX20" fmla="*/ 336153 w 1379932"/>
                  <a:gd name="connsiteY20" fmla="*/ 1292636 h 1293343"/>
                  <a:gd name="connsiteX21" fmla="*/ 412988 w 1379932"/>
                  <a:gd name="connsiteY21" fmla="*/ 1265518 h 1293343"/>
                  <a:gd name="connsiteX22" fmla="*/ 525981 w 1379932"/>
                  <a:gd name="connsiteY22" fmla="*/ 1260998 h 1293343"/>
                  <a:gd name="connsiteX23" fmla="*/ 598296 w 1379932"/>
                  <a:gd name="connsiteY23" fmla="*/ 1270037 h 1293343"/>
                  <a:gd name="connsiteX24" fmla="*/ 629934 w 1379932"/>
                  <a:gd name="connsiteY24" fmla="*/ 1251958 h 1293343"/>
                  <a:gd name="connsiteX25" fmla="*/ 638974 w 1379932"/>
                  <a:gd name="connsiteY25" fmla="*/ 1233880 h 1293343"/>
                  <a:gd name="connsiteX26" fmla="*/ 648013 w 1379932"/>
                  <a:gd name="connsiteY26" fmla="*/ 1220320 h 1293343"/>
                  <a:gd name="connsiteX27" fmla="*/ 652533 w 1379932"/>
                  <a:gd name="connsiteY27" fmla="*/ 1220320 h 1293343"/>
                  <a:gd name="connsiteX28" fmla="*/ 697730 w 1379932"/>
                  <a:gd name="connsiteY28" fmla="*/ 1238399 h 1293343"/>
                  <a:gd name="connsiteX29" fmla="*/ 733887 w 1379932"/>
                  <a:gd name="connsiteY29" fmla="*/ 1229360 h 1293343"/>
                  <a:gd name="connsiteX30" fmla="*/ 747446 w 1379932"/>
                  <a:gd name="connsiteY30" fmla="*/ 1220320 h 1293343"/>
                  <a:gd name="connsiteX31" fmla="*/ 747446 w 1379932"/>
                  <a:gd name="connsiteY31" fmla="*/ 1220320 h 1293343"/>
                  <a:gd name="connsiteX32" fmla="*/ 765525 w 1379932"/>
                  <a:gd name="connsiteY32" fmla="*/ 1188683 h 1293343"/>
                  <a:gd name="connsiteX33" fmla="*/ 765525 w 1379932"/>
                  <a:gd name="connsiteY33" fmla="*/ 1188683 h 1293343"/>
                  <a:gd name="connsiteX34" fmla="*/ 770045 w 1379932"/>
                  <a:gd name="connsiteY34" fmla="*/ 1170604 h 1293343"/>
                  <a:gd name="connsiteX35" fmla="*/ 774565 w 1379932"/>
                  <a:gd name="connsiteY35" fmla="*/ 1170604 h 1293343"/>
                  <a:gd name="connsiteX36" fmla="*/ 869478 w 1379932"/>
                  <a:gd name="connsiteY36" fmla="*/ 1075690 h 1293343"/>
                  <a:gd name="connsiteX37" fmla="*/ 1014109 w 1379932"/>
                  <a:gd name="connsiteY37" fmla="*/ 1075690 h 1293343"/>
                  <a:gd name="connsiteX38" fmla="*/ 1027668 w 1379932"/>
                  <a:gd name="connsiteY38" fmla="*/ 1066651 h 1293343"/>
                  <a:gd name="connsiteX39" fmla="*/ 1036708 w 1379932"/>
                  <a:gd name="connsiteY39" fmla="*/ 1057611 h 1293343"/>
                  <a:gd name="connsiteX40" fmla="*/ 1045747 w 1379932"/>
                  <a:gd name="connsiteY40" fmla="*/ 1030493 h 1293343"/>
                  <a:gd name="connsiteX41" fmla="*/ 1045747 w 1379932"/>
                  <a:gd name="connsiteY41" fmla="*/ 1021453 h 1293343"/>
                  <a:gd name="connsiteX42" fmla="*/ 1181338 w 1379932"/>
                  <a:gd name="connsiteY42" fmla="*/ 998855 h 1293343"/>
                  <a:gd name="connsiteX43" fmla="*/ 1203937 w 1379932"/>
                  <a:gd name="connsiteY43" fmla="*/ 935579 h 1293343"/>
                  <a:gd name="connsiteX44" fmla="*/ 1235575 w 1379932"/>
                  <a:gd name="connsiteY44" fmla="*/ 922020 h 1293343"/>
                  <a:gd name="connsiteX45" fmla="*/ 1321449 w 1379932"/>
                  <a:gd name="connsiteY45" fmla="*/ 845185 h 1293343"/>
                  <a:gd name="connsiteX46" fmla="*/ 1330489 w 1379932"/>
                  <a:gd name="connsiteY46" fmla="*/ 718633 h 1293343"/>
                  <a:gd name="connsiteX47" fmla="*/ 1330489 w 1379932"/>
                  <a:gd name="connsiteY47" fmla="*/ 718633 h 1293343"/>
                  <a:gd name="connsiteX48" fmla="*/ 1325969 w 1379932"/>
                  <a:gd name="connsiteY48" fmla="*/ 705074 h 1293343"/>
                  <a:gd name="connsiteX49" fmla="*/ 1335008 w 1379932"/>
                  <a:gd name="connsiteY49" fmla="*/ 696035 h 1293343"/>
                  <a:gd name="connsiteX50" fmla="*/ 1375686 w 1379932"/>
                  <a:gd name="connsiteY50" fmla="*/ 632759 h 1293343"/>
                  <a:gd name="connsiteX51" fmla="*/ 1366646 w 1379932"/>
                  <a:gd name="connsiteY51" fmla="*/ 569483 h 1293343"/>
                  <a:gd name="connsiteX52" fmla="*/ 1344048 w 1379932"/>
                  <a:gd name="connsiteY52" fmla="*/ 533325 h 1293343"/>
                  <a:gd name="connsiteX53" fmla="*/ 1344048 w 1379932"/>
                  <a:gd name="connsiteY53" fmla="*/ 533325 h 1293343"/>
                  <a:gd name="connsiteX54" fmla="*/ 1344048 w 1379932"/>
                  <a:gd name="connsiteY54" fmla="*/ 528806 h 1293343"/>
                  <a:gd name="connsiteX55" fmla="*/ 1348567 w 1379932"/>
                  <a:gd name="connsiteY55" fmla="*/ 515246 h 1293343"/>
                  <a:gd name="connsiteX56" fmla="*/ 1348567 w 1379932"/>
                  <a:gd name="connsiteY56" fmla="*/ 510727 h 1293343"/>
                  <a:gd name="connsiteX57" fmla="*/ 1362126 w 1379932"/>
                  <a:gd name="connsiteY57" fmla="*/ 479089 h 1293343"/>
                  <a:gd name="connsiteX58" fmla="*/ 1353087 w 1379932"/>
                  <a:gd name="connsiteY58" fmla="*/ 307340 h 1293343"/>
                  <a:gd name="connsiteX59" fmla="*/ 1298851 w 1379932"/>
                  <a:gd name="connsiteY59" fmla="*/ 248584 h 1293343"/>
                  <a:gd name="connsiteX60" fmla="*/ 1294331 w 1379932"/>
                  <a:gd name="connsiteY60" fmla="*/ 244064 h 1293343"/>
                  <a:gd name="connsiteX61" fmla="*/ 1289811 w 1379932"/>
                  <a:gd name="connsiteY61" fmla="*/ 239544 h 1293343"/>
                  <a:gd name="connsiteX62" fmla="*/ 1289811 w 1379932"/>
                  <a:gd name="connsiteY62" fmla="*/ 239544 h 1293343"/>
                  <a:gd name="connsiteX63" fmla="*/ 1285291 w 1379932"/>
                  <a:gd name="connsiteY63" fmla="*/ 230505 h 1293343"/>
                  <a:gd name="connsiteX64" fmla="*/ 1244614 w 1379932"/>
                  <a:gd name="connsiteY64" fmla="*/ 131071 h 1293343"/>
                  <a:gd name="connsiteX65" fmla="*/ 1131621 w 1379932"/>
                  <a:gd name="connsiteY65" fmla="*/ 90394 h 1293343"/>
                  <a:gd name="connsiteX66" fmla="*/ 1127102 w 1379932"/>
                  <a:gd name="connsiteY66" fmla="*/ 90394 h 1293343"/>
                  <a:gd name="connsiteX67" fmla="*/ 1122582 w 1379932"/>
                  <a:gd name="connsiteY67" fmla="*/ 90394 h 1293343"/>
                  <a:gd name="connsiteX68" fmla="*/ 1118062 w 1379932"/>
                  <a:gd name="connsiteY68" fmla="*/ 76835 h 1293343"/>
                  <a:gd name="connsiteX69" fmla="*/ 1118062 w 1379932"/>
                  <a:gd name="connsiteY69" fmla="*/ 76835 h 1293343"/>
                  <a:gd name="connsiteX70" fmla="*/ 1118062 w 1379932"/>
                  <a:gd name="connsiteY70" fmla="*/ 76835 h 1293343"/>
                  <a:gd name="connsiteX71" fmla="*/ 1027668 w 1379932"/>
                  <a:gd name="connsiteY71" fmla="*/ 13559 h 1293343"/>
                  <a:gd name="connsiteX72" fmla="*/ 964392 w 1379932"/>
                  <a:gd name="connsiteY72" fmla="*/ 9039 h 1293343"/>
                  <a:gd name="connsiteX73" fmla="*/ 950833 w 1379932"/>
                  <a:gd name="connsiteY73" fmla="*/ 9039 h 1293343"/>
                  <a:gd name="connsiteX74" fmla="*/ 950833 w 1379932"/>
                  <a:gd name="connsiteY74" fmla="*/ 9039 h 1293343"/>
                  <a:gd name="connsiteX75" fmla="*/ 896597 w 1379932"/>
                  <a:gd name="connsiteY75" fmla="*/ 22599 h 1293343"/>
                  <a:gd name="connsiteX76" fmla="*/ 896597 w 1379932"/>
                  <a:gd name="connsiteY76" fmla="*/ 22599 h 1293343"/>
                  <a:gd name="connsiteX77" fmla="*/ 883038 w 1379932"/>
                  <a:gd name="connsiteY77" fmla="*/ 27118 h 1293343"/>
                  <a:gd name="connsiteX78" fmla="*/ 883038 w 1379932"/>
                  <a:gd name="connsiteY78" fmla="*/ 27118 h 1293343"/>
                  <a:gd name="connsiteX79" fmla="*/ 878518 w 1379932"/>
                  <a:gd name="connsiteY79" fmla="*/ 27118 h 1293343"/>
                  <a:gd name="connsiteX80" fmla="*/ 833321 w 1379932"/>
                  <a:gd name="connsiteY80" fmla="*/ 4520 h 1293343"/>
                  <a:gd name="connsiteX81" fmla="*/ 801683 w 1379932"/>
                  <a:gd name="connsiteY81" fmla="*/ 0 h 1293343"/>
                  <a:gd name="connsiteX82" fmla="*/ 788124 w 1379932"/>
                  <a:gd name="connsiteY82" fmla="*/ 0 h 1293343"/>
                  <a:gd name="connsiteX83" fmla="*/ 761005 w 1379932"/>
                  <a:gd name="connsiteY83" fmla="*/ 4520 h 1293343"/>
                  <a:gd name="connsiteX84" fmla="*/ 711289 w 1379932"/>
                  <a:gd name="connsiteY84" fmla="*/ 36158 h 1293343"/>
                  <a:gd name="connsiteX85" fmla="*/ 702249 w 1379932"/>
                  <a:gd name="connsiteY85" fmla="*/ 45197 h 1293343"/>
                  <a:gd name="connsiteX86" fmla="*/ 697730 w 1379932"/>
                  <a:gd name="connsiteY86" fmla="*/ 49717 h 1293343"/>
                  <a:gd name="connsiteX87" fmla="*/ 620895 w 1379932"/>
                  <a:gd name="connsiteY87" fmla="*/ 76835 h 1293343"/>
                  <a:gd name="connsiteX88" fmla="*/ 566658 w 1379932"/>
                  <a:gd name="connsiteY88" fmla="*/ 131071 h 1293343"/>
                  <a:gd name="connsiteX89" fmla="*/ 562138 w 1379932"/>
                  <a:gd name="connsiteY89" fmla="*/ 140111 h 1293343"/>
                  <a:gd name="connsiteX90" fmla="*/ 562138 w 1379932"/>
                  <a:gd name="connsiteY90" fmla="*/ 140111 h 1293343"/>
                  <a:gd name="connsiteX91" fmla="*/ 553099 w 1379932"/>
                  <a:gd name="connsiteY91" fmla="*/ 140111 h 1293343"/>
                  <a:gd name="connsiteX92" fmla="*/ 548579 w 1379932"/>
                  <a:gd name="connsiteY92" fmla="*/ 140111 h 1293343"/>
                  <a:gd name="connsiteX93" fmla="*/ 453665 w 1379932"/>
                  <a:gd name="connsiteY93" fmla="*/ 171749 h 1293343"/>
                  <a:gd name="connsiteX94" fmla="*/ 417508 w 1379932"/>
                  <a:gd name="connsiteY94" fmla="*/ 239544 h 1293343"/>
                  <a:gd name="connsiteX95" fmla="*/ 417508 w 1379932"/>
                  <a:gd name="connsiteY95" fmla="*/ 239544 h 1293343"/>
                  <a:gd name="connsiteX96" fmla="*/ 417508 w 1379932"/>
                  <a:gd name="connsiteY96" fmla="*/ 239544 h 1293343"/>
                  <a:gd name="connsiteX97" fmla="*/ 417508 w 1379932"/>
                  <a:gd name="connsiteY97" fmla="*/ 257623 h 1293343"/>
                  <a:gd name="connsiteX98" fmla="*/ 417508 w 1379932"/>
                  <a:gd name="connsiteY98" fmla="*/ 262143 h 1293343"/>
                  <a:gd name="connsiteX99" fmla="*/ 408468 w 1379932"/>
                  <a:gd name="connsiteY99" fmla="*/ 262143 h 1293343"/>
                  <a:gd name="connsiteX100" fmla="*/ 349712 w 1379932"/>
                  <a:gd name="connsiteY100" fmla="*/ 275702 h 1293343"/>
                  <a:gd name="connsiteX101" fmla="*/ 318074 w 1379932"/>
                  <a:gd name="connsiteY101" fmla="*/ 298301 h 1293343"/>
                  <a:gd name="connsiteX102" fmla="*/ 277397 w 1379932"/>
                  <a:gd name="connsiteY102" fmla="*/ 388695 h 1293343"/>
                  <a:gd name="connsiteX103" fmla="*/ 272877 w 1379932"/>
                  <a:gd name="connsiteY103" fmla="*/ 406774 h 1293343"/>
                  <a:gd name="connsiteX104" fmla="*/ 263838 w 1379932"/>
                  <a:gd name="connsiteY104" fmla="*/ 420333 h 1293343"/>
                  <a:gd name="connsiteX105" fmla="*/ 227680 w 1379932"/>
                  <a:gd name="connsiteY105" fmla="*/ 451971 h 1293343"/>
                  <a:gd name="connsiteX106" fmla="*/ 214121 w 1379932"/>
                  <a:gd name="connsiteY106" fmla="*/ 528806 h 1293343"/>
                  <a:gd name="connsiteX107" fmla="*/ 132766 w 1379932"/>
                  <a:gd name="connsiteY107" fmla="*/ 578522 h 1293343"/>
                  <a:gd name="connsiteX108" fmla="*/ 119207 w 1379932"/>
                  <a:gd name="connsiteY108" fmla="*/ 619200 h 1293343"/>
                  <a:gd name="connsiteX109" fmla="*/ 123727 w 1379932"/>
                  <a:gd name="connsiteY109" fmla="*/ 668916 h 1293343"/>
                  <a:gd name="connsiteX110" fmla="*/ 92089 w 1379932"/>
                  <a:gd name="connsiteY110" fmla="*/ 691515 h 1293343"/>
                  <a:gd name="connsiteX111" fmla="*/ 64971 w 1379932"/>
                  <a:gd name="connsiteY111" fmla="*/ 727673 h 1293343"/>
                  <a:gd name="connsiteX112" fmla="*/ 60451 w 1379932"/>
                  <a:gd name="connsiteY112" fmla="*/ 799988 h 1293343"/>
                  <a:gd name="connsiteX113" fmla="*/ 64971 w 1379932"/>
                  <a:gd name="connsiteY113" fmla="*/ 813547 h 1293343"/>
                  <a:gd name="connsiteX114" fmla="*/ 69490 w 1379932"/>
                  <a:gd name="connsiteY114" fmla="*/ 827106 h 1293343"/>
                  <a:gd name="connsiteX115" fmla="*/ 60451 w 1379932"/>
                  <a:gd name="connsiteY115" fmla="*/ 827106 h 1293343"/>
                  <a:gd name="connsiteX116" fmla="*/ 60451 w 1379932"/>
                  <a:gd name="connsiteY116" fmla="*/ 827106 h 1293343"/>
                  <a:gd name="connsiteX117" fmla="*/ 60451 w 1379932"/>
                  <a:gd name="connsiteY117" fmla="*/ 827106 h 1293343"/>
                  <a:gd name="connsiteX118" fmla="*/ 42372 w 1379932"/>
                  <a:gd name="connsiteY118" fmla="*/ 836145 h 1293343"/>
                  <a:gd name="connsiteX119" fmla="*/ 1695 w 1379932"/>
                  <a:gd name="connsiteY119" fmla="*/ 912981 h 1293343"/>
                  <a:gd name="connsiteX120" fmla="*/ 15254 w 1379932"/>
                  <a:gd name="connsiteY120" fmla="*/ 1012414 h 129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1379932" h="1293343">
                    <a:moveTo>
                      <a:pt x="15254" y="1012414"/>
                    </a:moveTo>
                    <a:cubicBezTo>
                      <a:pt x="19774" y="1016934"/>
                      <a:pt x="24293" y="1021453"/>
                      <a:pt x="24293" y="1025973"/>
                    </a:cubicBezTo>
                    <a:cubicBezTo>
                      <a:pt x="28813" y="1030493"/>
                      <a:pt x="28813" y="1035013"/>
                      <a:pt x="28813" y="1039532"/>
                    </a:cubicBezTo>
                    <a:cubicBezTo>
                      <a:pt x="28813" y="1039532"/>
                      <a:pt x="28813" y="1039532"/>
                      <a:pt x="28813" y="1039532"/>
                    </a:cubicBezTo>
                    <a:cubicBezTo>
                      <a:pt x="28813" y="1057611"/>
                      <a:pt x="19774" y="1071170"/>
                      <a:pt x="24293" y="1089249"/>
                    </a:cubicBezTo>
                    <a:cubicBezTo>
                      <a:pt x="28813" y="1107328"/>
                      <a:pt x="42372" y="1120887"/>
                      <a:pt x="51412" y="1134446"/>
                    </a:cubicBezTo>
                    <a:cubicBezTo>
                      <a:pt x="55931" y="1143486"/>
                      <a:pt x="64971" y="1148005"/>
                      <a:pt x="74010" y="1152525"/>
                    </a:cubicBezTo>
                    <a:cubicBezTo>
                      <a:pt x="83050" y="1157045"/>
                      <a:pt x="92089" y="1157045"/>
                      <a:pt x="101128" y="1152525"/>
                    </a:cubicBezTo>
                    <a:cubicBezTo>
                      <a:pt x="101128" y="1157045"/>
                      <a:pt x="101128" y="1157045"/>
                      <a:pt x="101128" y="1161564"/>
                    </a:cubicBezTo>
                    <a:cubicBezTo>
                      <a:pt x="101128" y="1161564"/>
                      <a:pt x="101128" y="1161564"/>
                      <a:pt x="101128" y="1161564"/>
                    </a:cubicBezTo>
                    <a:cubicBezTo>
                      <a:pt x="101128" y="1170604"/>
                      <a:pt x="105648" y="1175123"/>
                      <a:pt x="105648" y="1184163"/>
                    </a:cubicBezTo>
                    <a:cubicBezTo>
                      <a:pt x="114688" y="1202242"/>
                      <a:pt x="128247" y="1215801"/>
                      <a:pt x="146325" y="1229360"/>
                    </a:cubicBezTo>
                    <a:cubicBezTo>
                      <a:pt x="164404" y="1238399"/>
                      <a:pt x="182483" y="1242919"/>
                      <a:pt x="200562" y="1242919"/>
                    </a:cubicBezTo>
                    <a:cubicBezTo>
                      <a:pt x="214121" y="1242919"/>
                      <a:pt x="227680" y="1238399"/>
                      <a:pt x="241239" y="1238399"/>
                    </a:cubicBezTo>
                    <a:cubicBezTo>
                      <a:pt x="245759" y="1238399"/>
                      <a:pt x="245759" y="1238399"/>
                      <a:pt x="250279" y="1238399"/>
                    </a:cubicBezTo>
                    <a:cubicBezTo>
                      <a:pt x="254798" y="1238399"/>
                      <a:pt x="254798" y="1242919"/>
                      <a:pt x="259318" y="1242919"/>
                    </a:cubicBezTo>
                    <a:cubicBezTo>
                      <a:pt x="259318" y="1242919"/>
                      <a:pt x="259318" y="1242919"/>
                      <a:pt x="259318" y="1242919"/>
                    </a:cubicBezTo>
                    <a:cubicBezTo>
                      <a:pt x="259318" y="1242919"/>
                      <a:pt x="259318" y="1242919"/>
                      <a:pt x="259318" y="1242919"/>
                    </a:cubicBezTo>
                    <a:cubicBezTo>
                      <a:pt x="259318" y="1242919"/>
                      <a:pt x="263838" y="1247439"/>
                      <a:pt x="263838" y="1247439"/>
                    </a:cubicBezTo>
                    <a:cubicBezTo>
                      <a:pt x="272877" y="1256478"/>
                      <a:pt x="277397" y="1260998"/>
                      <a:pt x="286436" y="1270037"/>
                    </a:cubicBezTo>
                    <a:cubicBezTo>
                      <a:pt x="299995" y="1283596"/>
                      <a:pt x="318074" y="1292636"/>
                      <a:pt x="336153" y="1292636"/>
                    </a:cubicBezTo>
                    <a:cubicBezTo>
                      <a:pt x="363271" y="1297156"/>
                      <a:pt x="390390" y="1279077"/>
                      <a:pt x="412988" y="1265518"/>
                    </a:cubicBezTo>
                    <a:cubicBezTo>
                      <a:pt x="444626" y="1292636"/>
                      <a:pt x="498863" y="1292636"/>
                      <a:pt x="525981" y="1260998"/>
                    </a:cubicBezTo>
                    <a:cubicBezTo>
                      <a:pt x="548579" y="1274557"/>
                      <a:pt x="575698" y="1279077"/>
                      <a:pt x="598296" y="1270037"/>
                    </a:cubicBezTo>
                    <a:cubicBezTo>
                      <a:pt x="611855" y="1265518"/>
                      <a:pt x="620895" y="1260998"/>
                      <a:pt x="629934" y="1251958"/>
                    </a:cubicBezTo>
                    <a:cubicBezTo>
                      <a:pt x="634454" y="1247439"/>
                      <a:pt x="638974" y="1242919"/>
                      <a:pt x="638974" y="1233880"/>
                    </a:cubicBezTo>
                    <a:cubicBezTo>
                      <a:pt x="643493" y="1229360"/>
                      <a:pt x="643493" y="1224840"/>
                      <a:pt x="648013" y="1220320"/>
                    </a:cubicBezTo>
                    <a:cubicBezTo>
                      <a:pt x="648013" y="1220320"/>
                      <a:pt x="652533" y="1220320"/>
                      <a:pt x="652533" y="1220320"/>
                    </a:cubicBezTo>
                    <a:cubicBezTo>
                      <a:pt x="666092" y="1220320"/>
                      <a:pt x="684171" y="1238399"/>
                      <a:pt x="697730" y="1238399"/>
                    </a:cubicBezTo>
                    <a:cubicBezTo>
                      <a:pt x="711289" y="1238399"/>
                      <a:pt x="724848" y="1238399"/>
                      <a:pt x="733887" y="1229360"/>
                    </a:cubicBezTo>
                    <a:cubicBezTo>
                      <a:pt x="738407" y="1229360"/>
                      <a:pt x="742927" y="1224840"/>
                      <a:pt x="747446" y="1220320"/>
                    </a:cubicBezTo>
                    <a:cubicBezTo>
                      <a:pt x="747446" y="1220320"/>
                      <a:pt x="747446" y="1220320"/>
                      <a:pt x="747446" y="1220320"/>
                    </a:cubicBezTo>
                    <a:cubicBezTo>
                      <a:pt x="751966" y="1215801"/>
                      <a:pt x="761005" y="1202242"/>
                      <a:pt x="765525" y="1188683"/>
                    </a:cubicBezTo>
                    <a:cubicBezTo>
                      <a:pt x="765525" y="1188683"/>
                      <a:pt x="765525" y="1188683"/>
                      <a:pt x="765525" y="1188683"/>
                    </a:cubicBezTo>
                    <a:cubicBezTo>
                      <a:pt x="770045" y="1179643"/>
                      <a:pt x="774565" y="1170604"/>
                      <a:pt x="770045" y="1170604"/>
                    </a:cubicBezTo>
                    <a:cubicBezTo>
                      <a:pt x="774565" y="1170604"/>
                      <a:pt x="774565" y="1170604"/>
                      <a:pt x="774565" y="1170604"/>
                    </a:cubicBezTo>
                    <a:cubicBezTo>
                      <a:pt x="887557" y="1148005"/>
                      <a:pt x="869478" y="1075690"/>
                      <a:pt x="869478" y="1075690"/>
                    </a:cubicBezTo>
                    <a:cubicBezTo>
                      <a:pt x="932754" y="1111848"/>
                      <a:pt x="982471" y="1098288"/>
                      <a:pt x="1014109" y="1075690"/>
                    </a:cubicBezTo>
                    <a:cubicBezTo>
                      <a:pt x="1018629" y="1071170"/>
                      <a:pt x="1023149" y="1066651"/>
                      <a:pt x="1027668" y="1066651"/>
                    </a:cubicBezTo>
                    <a:cubicBezTo>
                      <a:pt x="1032188" y="1062131"/>
                      <a:pt x="1032188" y="1057611"/>
                      <a:pt x="1036708" y="1057611"/>
                    </a:cubicBezTo>
                    <a:cubicBezTo>
                      <a:pt x="1041227" y="1048572"/>
                      <a:pt x="1045747" y="1039532"/>
                      <a:pt x="1045747" y="1030493"/>
                    </a:cubicBezTo>
                    <a:cubicBezTo>
                      <a:pt x="1045747" y="1025973"/>
                      <a:pt x="1045747" y="1025973"/>
                      <a:pt x="1045747" y="1021453"/>
                    </a:cubicBezTo>
                    <a:cubicBezTo>
                      <a:pt x="1090944" y="1039532"/>
                      <a:pt x="1140661" y="1025973"/>
                      <a:pt x="1181338" y="998855"/>
                    </a:cubicBezTo>
                    <a:cubicBezTo>
                      <a:pt x="1194897" y="985296"/>
                      <a:pt x="1203937" y="935579"/>
                      <a:pt x="1203937" y="935579"/>
                    </a:cubicBezTo>
                    <a:cubicBezTo>
                      <a:pt x="1203937" y="935579"/>
                      <a:pt x="1217496" y="931059"/>
                      <a:pt x="1235575" y="922020"/>
                    </a:cubicBezTo>
                    <a:cubicBezTo>
                      <a:pt x="1271732" y="903941"/>
                      <a:pt x="1303370" y="881343"/>
                      <a:pt x="1321449" y="845185"/>
                    </a:cubicBezTo>
                    <a:cubicBezTo>
                      <a:pt x="1339528" y="804508"/>
                      <a:pt x="1344048" y="759311"/>
                      <a:pt x="1330489" y="718633"/>
                    </a:cubicBezTo>
                    <a:cubicBezTo>
                      <a:pt x="1330489" y="718633"/>
                      <a:pt x="1330489" y="718633"/>
                      <a:pt x="1330489" y="718633"/>
                    </a:cubicBezTo>
                    <a:cubicBezTo>
                      <a:pt x="1330489" y="714113"/>
                      <a:pt x="1325969" y="709594"/>
                      <a:pt x="1325969" y="705074"/>
                    </a:cubicBezTo>
                    <a:cubicBezTo>
                      <a:pt x="1330489" y="705074"/>
                      <a:pt x="1335008" y="700554"/>
                      <a:pt x="1335008" y="696035"/>
                    </a:cubicBezTo>
                    <a:cubicBezTo>
                      <a:pt x="1357607" y="682476"/>
                      <a:pt x="1371166" y="659877"/>
                      <a:pt x="1375686" y="632759"/>
                    </a:cubicBezTo>
                    <a:cubicBezTo>
                      <a:pt x="1380205" y="610160"/>
                      <a:pt x="1375686" y="587562"/>
                      <a:pt x="1366646" y="569483"/>
                    </a:cubicBezTo>
                    <a:cubicBezTo>
                      <a:pt x="1357607" y="555924"/>
                      <a:pt x="1348567" y="537845"/>
                      <a:pt x="1344048" y="533325"/>
                    </a:cubicBezTo>
                    <a:cubicBezTo>
                      <a:pt x="1344048" y="533325"/>
                      <a:pt x="1344048" y="533325"/>
                      <a:pt x="1344048" y="533325"/>
                    </a:cubicBezTo>
                    <a:cubicBezTo>
                      <a:pt x="1344048" y="533325"/>
                      <a:pt x="1344048" y="533325"/>
                      <a:pt x="1344048" y="528806"/>
                    </a:cubicBezTo>
                    <a:cubicBezTo>
                      <a:pt x="1344048" y="524286"/>
                      <a:pt x="1348567" y="519766"/>
                      <a:pt x="1348567" y="515246"/>
                    </a:cubicBezTo>
                    <a:cubicBezTo>
                      <a:pt x="1348567" y="515246"/>
                      <a:pt x="1348567" y="515246"/>
                      <a:pt x="1348567" y="510727"/>
                    </a:cubicBezTo>
                    <a:cubicBezTo>
                      <a:pt x="1353087" y="501687"/>
                      <a:pt x="1357607" y="488128"/>
                      <a:pt x="1362126" y="479089"/>
                    </a:cubicBezTo>
                    <a:cubicBezTo>
                      <a:pt x="1389245" y="424852"/>
                      <a:pt x="1384725" y="357057"/>
                      <a:pt x="1353087" y="307340"/>
                    </a:cubicBezTo>
                    <a:cubicBezTo>
                      <a:pt x="1339528" y="289261"/>
                      <a:pt x="1312410" y="262143"/>
                      <a:pt x="1298851" y="248584"/>
                    </a:cubicBezTo>
                    <a:cubicBezTo>
                      <a:pt x="1298851" y="248584"/>
                      <a:pt x="1294331" y="244064"/>
                      <a:pt x="1294331" y="244064"/>
                    </a:cubicBezTo>
                    <a:cubicBezTo>
                      <a:pt x="1289811" y="244064"/>
                      <a:pt x="1289811" y="239544"/>
                      <a:pt x="1289811" y="239544"/>
                    </a:cubicBezTo>
                    <a:cubicBezTo>
                      <a:pt x="1289811" y="239544"/>
                      <a:pt x="1289811" y="239544"/>
                      <a:pt x="1289811" y="239544"/>
                    </a:cubicBezTo>
                    <a:cubicBezTo>
                      <a:pt x="1289811" y="239544"/>
                      <a:pt x="1289811" y="235025"/>
                      <a:pt x="1285291" y="230505"/>
                    </a:cubicBezTo>
                    <a:cubicBezTo>
                      <a:pt x="1280772" y="207906"/>
                      <a:pt x="1267213" y="153670"/>
                      <a:pt x="1244614" y="131071"/>
                    </a:cubicBezTo>
                    <a:cubicBezTo>
                      <a:pt x="1217496" y="99434"/>
                      <a:pt x="1172299" y="81355"/>
                      <a:pt x="1131621" y="90394"/>
                    </a:cubicBezTo>
                    <a:cubicBezTo>
                      <a:pt x="1131621" y="90394"/>
                      <a:pt x="1127102" y="90394"/>
                      <a:pt x="1127102" y="90394"/>
                    </a:cubicBezTo>
                    <a:cubicBezTo>
                      <a:pt x="1127102" y="90394"/>
                      <a:pt x="1122582" y="90394"/>
                      <a:pt x="1122582" y="90394"/>
                    </a:cubicBezTo>
                    <a:cubicBezTo>
                      <a:pt x="1122582" y="85874"/>
                      <a:pt x="1118062" y="81355"/>
                      <a:pt x="1118062" y="76835"/>
                    </a:cubicBezTo>
                    <a:cubicBezTo>
                      <a:pt x="1118062" y="76835"/>
                      <a:pt x="1118062" y="76835"/>
                      <a:pt x="1118062" y="76835"/>
                    </a:cubicBezTo>
                    <a:lnTo>
                      <a:pt x="1118062" y="76835"/>
                    </a:lnTo>
                    <a:cubicBezTo>
                      <a:pt x="1104503" y="40677"/>
                      <a:pt x="1063826" y="22599"/>
                      <a:pt x="1027668" y="13559"/>
                    </a:cubicBezTo>
                    <a:cubicBezTo>
                      <a:pt x="1005070" y="9039"/>
                      <a:pt x="986991" y="9039"/>
                      <a:pt x="964392" y="9039"/>
                    </a:cubicBezTo>
                    <a:cubicBezTo>
                      <a:pt x="959873" y="9039"/>
                      <a:pt x="955353" y="9039"/>
                      <a:pt x="950833" y="9039"/>
                    </a:cubicBezTo>
                    <a:cubicBezTo>
                      <a:pt x="950833" y="9039"/>
                      <a:pt x="950833" y="9039"/>
                      <a:pt x="950833" y="9039"/>
                    </a:cubicBezTo>
                    <a:cubicBezTo>
                      <a:pt x="937274" y="9039"/>
                      <a:pt x="914676" y="18079"/>
                      <a:pt x="896597" y="22599"/>
                    </a:cubicBezTo>
                    <a:cubicBezTo>
                      <a:pt x="896597" y="22599"/>
                      <a:pt x="896597" y="22599"/>
                      <a:pt x="896597" y="22599"/>
                    </a:cubicBezTo>
                    <a:cubicBezTo>
                      <a:pt x="892077" y="22599"/>
                      <a:pt x="887557" y="27118"/>
                      <a:pt x="883038" y="27118"/>
                    </a:cubicBezTo>
                    <a:cubicBezTo>
                      <a:pt x="883038" y="27118"/>
                      <a:pt x="883038" y="27118"/>
                      <a:pt x="883038" y="27118"/>
                    </a:cubicBezTo>
                    <a:cubicBezTo>
                      <a:pt x="883038" y="27118"/>
                      <a:pt x="878518" y="27118"/>
                      <a:pt x="878518" y="27118"/>
                    </a:cubicBezTo>
                    <a:cubicBezTo>
                      <a:pt x="878518" y="27118"/>
                      <a:pt x="851400" y="9039"/>
                      <a:pt x="833321" y="4520"/>
                    </a:cubicBezTo>
                    <a:cubicBezTo>
                      <a:pt x="824281" y="0"/>
                      <a:pt x="810722" y="0"/>
                      <a:pt x="801683" y="0"/>
                    </a:cubicBezTo>
                    <a:cubicBezTo>
                      <a:pt x="797163" y="0"/>
                      <a:pt x="792643" y="0"/>
                      <a:pt x="788124" y="0"/>
                    </a:cubicBezTo>
                    <a:cubicBezTo>
                      <a:pt x="779084" y="0"/>
                      <a:pt x="770045" y="0"/>
                      <a:pt x="761005" y="4520"/>
                    </a:cubicBezTo>
                    <a:cubicBezTo>
                      <a:pt x="747446" y="9039"/>
                      <a:pt x="724848" y="22599"/>
                      <a:pt x="711289" y="36158"/>
                    </a:cubicBezTo>
                    <a:cubicBezTo>
                      <a:pt x="706769" y="40677"/>
                      <a:pt x="702249" y="45197"/>
                      <a:pt x="702249" y="45197"/>
                    </a:cubicBezTo>
                    <a:cubicBezTo>
                      <a:pt x="702249" y="45197"/>
                      <a:pt x="697730" y="49717"/>
                      <a:pt x="697730" y="49717"/>
                    </a:cubicBezTo>
                    <a:cubicBezTo>
                      <a:pt x="697730" y="49717"/>
                      <a:pt x="661572" y="54236"/>
                      <a:pt x="620895" y="76835"/>
                    </a:cubicBezTo>
                    <a:cubicBezTo>
                      <a:pt x="593776" y="94914"/>
                      <a:pt x="575698" y="117512"/>
                      <a:pt x="566658" y="131071"/>
                    </a:cubicBezTo>
                    <a:cubicBezTo>
                      <a:pt x="566658" y="135591"/>
                      <a:pt x="562138" y="135591"/>
                      <a:pt x="562138" y="140111"/>
                    </a:cubicBezTo>
                    <a:cubicBezTo>
                      <a:pt x="562138" y="140111"/>
                      <a:pt x="562138" y="140111"/>
                      <a:pt x="562138" y="140111"/>
                    </a:cubicBezTo>
                    <a:cubicBezTo>
                      <a:pt x="562138" y="140111"/>
                      <a:pt x="557619" y="140111"/>
                      <a:pt x="553099" y="140111"/>
                    </a:cubicBezTo>
                    <a:cubicBezTo>
                      <a:pt x="553099" y="140111"/>
                      <a:pt x="548579" y="140111"/>
                      <a:pt x="548579" y="140111"/>
                    </a:cubicBezTo>
                    <a:cubicBezTo>
                      <a:pt x="525981" y="140111"/>
                      <a:pt x="485303" y="140111"/>
                      <a:pt x="453665" y="171749"/>
                    </a:cubicBezTo>
                    <a:cubicBezTo>
                      <a:pt x="435587" y="189828"/>
                      <a:pt x="422028" y="212426"/>
                      <a:pt x="417508" y="239544"/>
                    </a:cubicBezTo>
                    <a:cubicBezTo>
                      <a:pt x="417508" y="239544"/>
                      <a:pt x="417508" y="239544"/>
                      <a:pt x="417508" y="239544"/>
                    </a:cubicBezTo>
                    <a:cubicBezTo>
                      <a:pt x="417508" y="239544"/>
                      <a:pt x="417508" y="239544"/>
                      <a:pt x="417508" y="239544"/>
                    </a:cubicBezTo>
                    <a:cubicBezTo>
                      <a:pt x="417508" y="244064"/>
                      <a:pt x="417508" y="253103"/>
                      <a:pt x="417508" y="257623"/>
                    </a:cubicBezTo>
                    <a:cubicBezTo>
                      <a:pt x="417508" y="257623"/>
                      <a:pt x="417508" y="262143"/>
                      <a:pt x="417508" y="262143"/>
                    </a:cubicBezTo>
                    <a:cubicBezTo>
                      <a:pt x="412988" y="262143"/>
                      <a:pt x="408468" y="262143"/>
                      <a:pt x="408468" y="262143"/>
                    </a:cubicBezTo>
                    <a:cubicBezTo>
                      <a:pt x="390390" y="262143"/>
                      <a:pt x="367791" y="266663"/>
                      <a:pt x="349712" y="275702"/>
                    </a:cubicBezTo>
                    <a:cubicBezTo>
                      <a:pt x="336153" y="280222"/>
                      <a:pt x="327114" y="289261"/>
                      <a:pt x="318074" y="298301"/>
                    </a:cubicBezTo>
                    <a:cubicBezTo>
                      <a:pt x="290956" y="325419"/>
                      <a:pt x="286436" y="352537"/>
                      <a:pt x="277397" y="388695"/>
                    </a:cubicBezTo>
                    <a:cubicBezTo>
                      <a:pt x="277397" y="393214"/>
                      <a:pt x="272877" y="402254"/>
                      <a:pt x="272877" y="406774"/>
                    </a:cubicBezTo>
                    <a:cubicBezTo>
                      <a:pt x="268358" y="411293"/>
                      <a:pt x="263838" y="415813"/>
                      <a:pt x="263838" y="420333"/>
                    </a:cubicBezTo>
                    <a:cubicBezTo>
                      <a:pt x="250279" y="429372"/>
                      <a:pt x="236720" y="438411"/>
                      <a:pt x="227680" y="451971"/>
                    </a:cubicBezTo>
                    <a:cubicBezTo>
                      <a:pt x="214121" y="474569"/>
                      <a:pt x="209601" y="501687"/>
                      <a:pt x="214121" y="528806"/>
                    </a:cubicBezTo>
                    <a:cubicBezTo>
                      <a:pt x="182483" y="533325"/>
                      <a:pt x="150845" y="551404"/>
                      <a:pt x="132766" y="578522"/>
                    </a:cubicBezTo>
                    <a:cubicBezTo>
                      <a:pt x="123727" y="592081"/>
                      <a:pt x="119207" y="605641"/>
                      <a:pt x="119207" y="619200"/>
                    </a:cubicBezTo>
                    <a:cubicBezTo>
                      <a:pt x="119207" y="632759"/>
                      <a:pt x="123727" y="655357"/>
                      <a:pt x="123727" y="668916"/>
                    </a:cubicBezTo>
                    <a:cubicBezTo>
                      <a:pt x="119207" y="682476"/>
                      <a:pt x="101128" y="682476"/>
                      <a:pt x="92089" y="691515"/>
                    </a:cubicBezTo>
                    <a:cubicBezTo>
                      <a:pt x="78530" y="700554"/>
                      <a:pt x="69490" y="714113"/>
                      <a:pt x="64971" y="727673"/>
                    </a:cubicBezTo>
                    <a:cubicBezTo>
                      <a:pt x="55931" y="750271"/>
                      <a:pt x="55931" y="777389"/>
                      <a:pt x="60451" y="799988"/>
                    </a:cubicBezTo>
                    <a:cubicBezTo>
                      <a:pt x="60451" y="804508"/>
                      <a:pt x="60451" y="809027"/>
                      <a:pt x="64971" y="813547"/>
                    </a:cubicBezTo>
                    <a:cubicBezTo>
                      <a:pt x="64971" y="818067"/>
                      <a:pt x="69490" y="822586"/>
                      <a:pt x="69490" y="827106"/>
                    </a:cubicBezTo>
                    <a:cubicBezTo>
                      <a:pt x="64971" y="827106"/>
                      <a:pt x="64971" y="827106"/>
                      <a:pt x="60451" y="827106"/>
                    </a:cubicBezTo>
                    <a:cubicBezTo>
                      <a:pt x="60451" y="827106"/>
                      <a:pt x="60451" y="827106"/>
                      <a:pt x="60451" y="827106"/>
                    </a:cubicBezTo>
                    <a:cubicBezTo>
                      <a:pt x="60451" y="827106"/>
                      <a:pt x="60451" y="827106"/>
                      <a:pt x="60451" y="827106"/>
                    </a:cubicBezTo>
                    <a:cubicBezTo>
                      <a:pt x="55931" y="827106"/>
                      <a:pt x="46892" y="831626"/>
                      <a:pt x="42372" y="836145"/>
                    </a:cubicBezTo>
                    <a:cubicBezTo>
                      <a:pt x="19774" y="854224"/>
                      <a:pt x="6215" y="885862"/>
                      <a:pt x="1695" y="912981"/>
                    </a:cubicBezTo>
                    <a:cubicBezTo>
                      <a:pt x="-2825" y="958178"/>
                      <a:pt x="1695" y="985296"/>
                      <a:pt x="15254" y="1012414"/>
                    </a:cubicBezTo>
                    <a:close/>
                  </a:path>
                </a:pathLst>
              </a:custGeom>
              <a:solidFill>
                <a:srgbClr val="DAD7EE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186" name="Graphic 2">
                <a:extLst>
                  <a:ext uri="{FF2B5EF4-FFF2-40B4-BE49-F238E27FC236}">
                    <a16:creationId xmlns:a16="http://schemas.microsoft.com/office/drawing/2014/main" id="{D8AA3C0F-34FD-66C3-4D44-5E8A86CC7F59}"/>
                  </a:ext>
                </a:extLst>
              </p:cNvPr>
              <p:cNvGrpSpPr/>
              <p:nvPr/>
            </p:nvGrpSpPr>
            <p:grpSpPr>
              <a:xfrm>
                <a:off x="5966721" y="1125705"/>
                <a:ext cx="1355911" cy="1279076"/>
                <a:chOff x="5966721" y="1125705"/>
                <a:chExt cx="1355911" cy="1279076"/>
              </a:xfrm>
              <a:solidFill>
                <a:srgbClr val="F2F2FC"/>
              </a:solidFill>
            </p:grpSpPr>
            <p:grpSp>
              <p:nvGrpSpPr>
                <p:cNvPr id="187" name="Graphic 2">
                  <a:extLst>
                    <a:ext uri="{FF2B5EF4-FFF2-40B4-BE49-F238E27FC236}">
                      <a16:creationId xmlns:a16="http://schemas.microsoft.com/office/drawing/2014/main" id="{7B552E18-B4CD-389F-CC92-6973C92D9D3D}"/>
                    </a:ext>
                  </a:extLst>
                </p:cNvPr>
                <p:cNvGrpSpPr/>
                <p:nvPr/>
              </p:nvGrpSpPr>
              <p:grpSpPr>
                <a:xfrm>
                  <a:off x="5966721" y="1125705"/>
                  <a:ext cx="1355911" cy="1279076"/>
                  <a:chOff x="5966721" y="1125705"/>
                  <a:chExt cx="1355911" cy="1279076"/>
                </a:xfrm>
                <a:solidFill>
                  <a:srgbClr val="F2F2FC"/>
                </a:solidFill>
              </p:grpSpPr>
              <p:sp>
                <p:nvSpPr>
                  <p:cNvPr id="188" name="Freeform: Shape 187">
                    <a:extLst>
                      <a:ext uri="{FF2B5EF4-FFF2-40B4-BE49-F238E27FC236}">
                        <a16:creationId xmlns:a16="http://schemas.microsoft.com/office/drawing/2014/main" id="{BD356BD7-4F79-EFB9-2A16-97D04263E65D}"/>
                      </a:ext>
                    </a:extLst>
                  </p:cNvPr>
                  <p:cNvSpPr/>
                  <p:nvPr/>
                </p:nvSpPr>
                <p:spPr>
                  <a:xfrm>
                    <a:off x="6628149" y="1648861"/>
                    <a:ext cx="694483" cy="407903"/>
                  </a:xfrm>
                  <a:custGeom>
                    <a:avLst/>
                    <a:gdLst>
                      <a:gd name="connsiteX0" fmla="*/ 2969 w 694483"/>
                      <a:gd name="connsiteY0" fmla="*/ 353667 h 407903"/>
                      <a:gd name="connsiteX1" fmla="*/ 12008 w 694483"/>
                      <a:gd name="connsiteY1" fmla="*/ 358187 h 407903"/>
                      <a:gd name="connsiteX2" fmla="*/ 21048 w 694483"/>
                      <a:gd name="connsiteY2" fmla="*/ 362706 h 407903"/>
                      <a:gd name="connsiteX3" fmla="*/ 147599 w 694483"/>
                      <a:gd name="connsiteY3" fmla="*/ 407903 h 407903"/>
                      <a:gd name="connsiteX4" fmla="*/ 156639 w 694483"/>
                      <a:gd name="connsiteY4" fmla="*/ 407903 h 407903"/>
                      <a:gd name="connsiteX5" fmla="*/ 305789 w 694483"/>
                      <a:gd name="connsiteY5" fmla="*/ 358187 h 407903"/>
                      <a:gd name="connsiteX6" fmla="*/ 400703 w 694483"/>
                      <a:gd name="connsiteY6" fmla="*/ 213556 h 407903"/>
                      <a:gd name="connsiteX7" fmla="*/ 450420 w 694483"/>
                      <a:gd name="connsiteY7" fmla="*/ 118642 h 407903"/>
                      <a:gd name="connsiteX8" fmla="*/ 567932 w 694483"/>
                      <a:gd name="connsiteY8" fmla="*/ 23728 h 407903"/>
                      <a:gd name="connsiteX9" fmla="*/ 689964 w 694483"/>
                      <a:gd name="connsiteY9" fmla="*/ 23728 h 407903"/>
                      <a:gd name="connsiteX10" fmla="*/ 694484 w 694483"/>
                      <a:gd name="connsiteY10" fmla="*/ 10169 h 407903"/>
                      <a:gd name="connsiteX11" fmla="*/ 563412 w 694483"/>
                      <a:gd name="connsiteY11" fmla="*/ 10169 h 407903"/>
                      <a:gd name="connsiteX12" fmla="*/ 513696 w 694483"/>
                      <a:gd name="connsiteY12" fmla="*/ 37288 h 407903"/>
                      <a:gd name="connsiteX13" fmla="*/ 500136 w 694483"/>
                      <a:gd name="connsiteY13" fmla="*/ 46327 h 407903"/>
                      <a:gd name="connsiteX14" fmla="*/ 441380 w 694483"/>
                      <a:gd name="connsiteY14" fmla="*/ 109603 h 407903"/>
                      <a:gd name="connsiteX15" fmla="*/ 391664 w 694483"/>
                      <a:gd name="connsiteY15" fmla="*/ 209036 h 407903"/>
                      <a:gd name="connsiteX16" fmla="*/ 301269 w 694483"/>
                      <a:gd name="connsiteY16" fmla="*/ 349147 h 407903"/>
                      <a:gd name="connsiteX17" fmla="*/ 161158 w 694483"/>
                      <a:gd name="connsiteY17" fmla="*/ 394344 h 407903"/>
                      <a:gd name="connsiteX18" fmla="*/ 34607 w 694483"/>
                      <a:gd name="connsiteY18" fmla="*/ 353667 h 407903"/>
                      <a:gd name="connsiteX19" fmla="*/ 25567 w 694483"/>
                      <a:gd name="connsiteY19" fmla="*/ 349147 h 407903"/>
                      <a:gd name="connsiteX20" fmla="*/ 16528 w 694483"/>
                      <a:gd name="connsiteY20" fmla="*/ 344628 h 407903"/>
                      <a:gd name="connsiteX21" fmla="*/ 7489 w 694483"/>
                      <a:gd name="connsiteY21" fmla="*/ 344628 h 407903"/>
                      <a:gd name="connsiteX22" fmla="*/ 2969 w 694483"/>
                      <a:gd name="connsiteY22" fmla="*/ 353667 h 407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694483" h="407903">
                        <a:moveTo>
                          <a:pt x="2969" y="353667"/>
                        </a:moveTo>
                        <a:cubicBezTo>
                          <a:pt x="2969" y="353667"/>
                          <a:pt x="7489" y="358187"/>
                          <a:pt x="12008" y="358187"/>
                        </a:cubicBezTo>
                        <a:cubicBezTo>
                          <a:pt x="12008" y="358187"/>
                          <a:pt x="16528" y="362706"/>
                          <a:pt x="21048" y="362706"/>
                        </a:cubicBezTo>
                        <a:cubicBezTo>
                          <a:pt x="43646" y="380785"/>
                          <a:pt x="84324" y="407903"/>
                          <a:pt x="147599" y="407903"/>
                        </a:cubicBezTo>
                        <a:cubicBezTo>
                          <a:pt x="152119" y="407903"/>
                          <a:pt x="156639" y="407903"/>
                          <a:pt x="156639" y="407903"/>
                        </a:cubicBezTo>
                        <a:cubicBezTo>
                          <a:pt x="219915" y="403384"/>
                          <a:pt x="269631" y="389825"/>
                          <a:pt x="305789" y="358187"/>
                        </a:cubicBezTo>
                        <a:cubicBezTo>
                          <a:pt x="350986" y="322029"/>
                          <a:pt x="378104" y="263273"/>
                          <a:pt x="400703" y="213556"/>
                        </a:cubicBezTo>
                        <a:cubicBezTo>
                          <a:pt x="414262" y="181918"/>
                          <a:pt x="432341" y="145761"/>
                          <a:pt x="450420" y="118642"/>
                        </a:cubicBezTo>
                        <a:cubicBezTo>
                          <a:pt x="482058" y="73445"/>
                          <a:pt x="522735" y="41807"/>
                          <a:pt x="567932" y="23728"/>
                        </a:cubicBezTo>
                        <a:cubicBezTo>
                          <a:pt x="608609" y="10169"/>
                          <a:pt x="653806" y="10169"/>
                          <a:pt x="689964" y="23728"/>
                        </a:cubicBezTo>
                        <a:cubicBezTo>
                          <a:pt x="689964" y="19209"/>
                          <a:pt x="694484" y="14689"/>
                          <a:pt x="694484" y="10169"/>
                        </a:cubicBezTo>
                        <a:cubicBezTo>
                          <a:pt x="653806" y="-3390"/>
                          <a:pt x="608609" y="-3390"/>
                          <a:pt x="563412" y="10169"/>
                        </a:cubicBezTo>
                        <a:cubicBezTo>
                          <a:pt x="545333" y="14689"/>
                          <a:pt x="527255" y="23728"/>
                          <a:pt x="513696" y="37288"/>
                        </a:cubicBezTo>
                        <a:cubicBezTo>
                          <a:pt x="509176" y="41807"/>
                          <a:pt x="504656" y="46327"/>
                          <a:pt x="500136" y="46327"/>
                        </a:cubicBezTo>
                        <a:cubicBezTo>
                          <a:pt x="477538" y="64406"/>
                          <a:pt x="459459" y="87004"/>
                          <a:pt x="441380" y="109603"/>
                        </a:cubicBezTo>
                        <a:cubicBezTo>
                          <a:pt x="418782" y="141241"/>
                          <a:pt x="405223" y="172879"/>
                          <a:pt x="391664" y="209036"/>
                        </a:cubicBezTo>
                        <a:cubicBezTo>
                          <a:pt x="369065" y="263273"/>
                          <a:pt x="341947" y="312990"/>
                          <a:pt x="301269" y="349147"/>
                        </a:cubicBezTo>
                        <a:cubicBezTo>
                          <a:pt x="269631" y="376266"/>
                          <a:pt x="219915" y="394344"/>
                          <a:pt x="161158" y="394344"/>
                        </a:cubicBezTo>
                        <a:cubicBezTo>
                          <a:pt x="97883" y="398864"/>
                          <a:pt x="61725" y="371746"/>
                          <a:pt x="34607" y="353667"/>
                        </a:cubicBezTo>
                        <a:cubicBezTo>
                          <a:pt x="30087" y="353667"/>
                          <a:pt x="30087" y="349147"/>
                          <a:pt x="25567" y="349147"/>
                        </a:cubicBezTo>
                        <a:cubicBezTo>
                          <a:pt x="21048" y="349147"/>
                          <a:pt x="21048" y="344628"/>
                          <a:pt x="16528" y="344628"/>
                        </a:cubicBezTo>
                        <a:cubicBezTo>
                          <a:pt x="12008" y="344628"/>
                          <a:pt x="7489" y="344628"/>
                          <a:pt x="7489" y="344628"/>
                        </a:cubicBezTo>
                        <a:cubicBezTo>
                          <a:pt x="-1551" y="344628"/>
                          <a:pt x="-1551" y="349147"/>
                          <a:pt x="2969" y="35366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9" name="Freeform: Shape 188">
                    <a:extLst>
                      <a:ext uri="{FF2B5EF4-FFF2-40B4-BE49-F238E27FC236}">
                        <a16:creationId xmlns:a16="http://schemas.microsoft.com/office/drawing/2014/main" id="{38F070CE-5B48-BA97-CC8F-ABBA43747C74}"/>
                      </a:ext>
                    </a:extLst>
                  </p:cNvPr>
                  <p:cNvSpPr/>
                  <p:nvPr/>
                </p:nvSpPr>
                <p:spPr>
                  <a:xfrm>
                    <a:off x="6839024" y="1159854"/>
                    <a:ext cx="316379" cy="463018"/>
                  </a:xfrm>
                  <a:custGeom>
                    <a:avLst/>
                    <a:gdLst>
                      <a:gd name="connsiteX0" fmla="*/ 0 w 316379"/>
                      <a:gd name="connsiteY0" fmla="*/ 2009 h 463018"/>
                      <a:gd name="connsiteX1" fmla="*/ 54237 w 316379"/>
                      <a:gd name="connsiteY1" fmla="*/ 155679 h 463018"/>
                      <a:gd name="connsiteX2" fmla="*/ 126552 w 316379"/>
                      <a:gd name="connsiteY2" fmla="*/ 227994 h 463018"/>
                      <a:gd name="connsiteX3" fmla="*/ 144631 w 316379"/>
                      <a:gd name="connsiteY3" fmla="*/ 241553 h 463018"/>
                      <a:gd name="connsiteX4" fmla="*/ 207906 w 316379"/>
                      <a:gd name="connsiteY4" fmla="*/ 282230 h 463018"/>
                      <a:gd name="connsiteX5" fmla="*/ 212426 w 316379"/>
                      <a:gd name="connsiteY5" fmla="*/ 286750 h 463018"/>
                      <a:gd name="connsiteX6" fmla="*/ 253103 w 316379"/>
                      <a:gd name="connsiteY6" fmla="*/ 318388 h 463018"/>
                      <a:gd name="connsiteX7" fmla="*/ 302820 w 316379"/>
                      <a:gd name="connsiteY7" fmla="*/ 426861 h 463018"/>
                      <a:gd name="connsiteX8" fmla="*/ 302820 w 316379"/>
                      <a:gd name="connsiteY8" fmla="*/ 453979 h 463018"/>
                      <a:gd name="connsiteX9" fmla="*/ 307340 w 316379"/>
                      <a:gd name="connsiteY9" fmla="*/ 463019 h 463018"/>
                      <a:gd name="connsiteX10" fmla="*/ 307340 w 316379"/>
                      <a:gd name="connsiteY10" fmla="*/ 463019 h 463018"/>
                      <a:gd name="connsiteX11" fmla="*/ 316379 w 316379"/>
                      <a:gd name="connsiteY11" fmla="*/ 458499 h 463018"/>
                      <a:gd name="connsiteX12" fmla="*/ 316379 w 316379"/>
                      <a:gd name="connsiteY12" fmla="*/ 431381 h 463018"/>
                      <a:gd name="connsiteX13" fmla="*/ 262143 w 316379"/>
                      <a:gd name="connsiteY13" fmla="*/ 309349 h 463018"/>
                      <a:gd name="connsiteX14" fmla="*/ 216946 w 316379"/>
                      <a:gd name="connsiteY14" fmla="*/ 277711 h 463018"/>
                      <a:gd name="connsiteX15" fmla="*/ 212426 w 316379"/>
                      <a:gd name="connsiteY15" fmla="*/ 273191 h 463018"/>
                      <a:gd name="connsiteX16" fmla="*/ 67796 w 316379"/>
                      <a:gd name="connsiteY16" fmla="*/ 151159 h 463018"/>
                      <a:gd name="connsiteX17" fmla="*/ 13559 w 316379"/>
                      <a:gd name="connsiteY17" fmla="*/ 2009 h 463018"/>
                      <a:gd name="connsiteX18" fmla="*/ 0 w 316379"/>
                      <a:gd name="connsiteY18" fmla="*/ 2009 h 4630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6379" h="463018">
                        <a:moveTo>
                          <a:pt x="0" y="2009"/>
                        </a:moveTo>
                        <a:cubicBezTo>
                          <a:pt x="0" y="51726"/>
                          <a:pt x="18079" y="105962"/>
                          <a:pt x="54237" y="155679"/>
                        </a:cubicBezTo>
                        <a:cubicBezTo>
                          <a:pt x="76835" y="182797"/>
                          <a:pt x="99434" y="205396"/>
                          <a:pt x="126552" y="227994"/>
                        </a:cubicBezTo>
                        <a:cubicBezTo>
                          <a:pt x="131071" y="232514"/>
                          <a:pt x="140111" y="237033"/>
                          <a:pt x="144631" y="241553"/>
                        </a:cubicBezTo>
                        <a:cubicBezTo>
                          <a:pt x="167229" y="255112"/>
                          <a:pt x="185308" y="273191"/>
                          <a:pt x="207906" y="282230"/>
                        </a:cubicBezTo>
                        <a:lnTo>
                          <a:pt x="212426" y="286750"/>
                        </a:lnTo>
                        <a:cubicBezTo>
                          <a:pt x="225985" y="295790"/>
                          <a:pt x="239544" y="304829"/>
                          <a:pt x="253103" y="318388"/>
                        </a:cubicBezTo>
                        <a:cubicBezTo>
                          <a:pt x="284741" y="345506"/>
                          <a:pt x="302820" y="386184"/>
                          <a:pt x="302820" y="426861"/>
                        </a:cubicBezTo>
                        <a:cubicBezTo>
                          <a:pt x="302820" y="435901"/>
                          <a:pt x="302820" y="444940"/>
                          <a:pt x="302820" y="453979"/>
                        </a:cubicBezTo>
                        <a:cubicBezTo>
                          <a:pt x="302820" y="458499"/>
                          <a:pt x="302820" y="463019"/>
                          <a:pt x="307340" y="463019"/>
                        </a:cubicBezTo>
                        <a:cubicBezTo>
                          <a:pt x="307340" y="463019"/>
                          <a:pt x="307340" y="463019"/>
                          <a:pt x="307340" y="463019"/>
                        </a:cubicBezTo>
                        <a:cubicBezTo>
                          <a:pt x="311860" y="463019"/>
                          <a:pt x="311860" y="458499"/>
                          <a:pt x="316379" y="458499"/>
                        </a:cubicBezTo>
                        <a:cubicBezTo>
                          <a:pt x="316379" y="449460"/>
                          <a:pt x="316379" y="440420"/>
                          <a:pt x="316379" y="431381"/>
                        </a:cubicBezTo>
                        <a:cubicBezTo>
                          <a:pt x="316379" y="386184"/>
                          <a:pt x="298301" y="340987"/>
                          <a:pt x="262143" y="309349"/>
                        </a:cubicBezTo>
                        <a:cubicBezTo>
                          <a:pt x="248584" y="295790"/>
                          <a:pt x="235025" y="286750"/>
                          <a:pt x="216946" y="277711"/>
                        </a:cubicBezTo>
                        <a:lnTo>
                          <a:pt x="212426" y="273191"/>
                        </a:lnTo>
                        <a:cubicBezTo>
                          <a:pt x="162709" y="241553"/>
                          <a:pt x="108473" y="200876"/>
                          <a:pt x="67796" y="151159"/>
                        </a:cubicBezTo>
                        <a:cubicBezTo>
                          <a:pt x="31638" y="105962"/>
                          <a:pt x="13559" y="51726"/>
                          <a:pt x="13559" y="2009"/>
                        </a:cubicBezTo>
                        <a:cubicBezTo>
                          <a:pt x="9039" y="-2511"/>
                          <a:pt x="4520" y="2009"/>
                          <a:pt x="0" y="2009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0" name="Freeform: Shape 189">
                    <a:extLst>
                      <a:ext uri="{FF2B5EF4-FFF2-40B4-BE49-F238E27FC236}">
                        <a16:creationId xmlns:a16="http://schemas.microsoft.com/office/drawing/2014/main" id="{7BC54074-9347-7383-E852-35D6BB697531}"/>
                      </a:ext>
                    </a:extLst>
                  </p:cNvPr>
                  <p:cNvSpPr/>
                  <p:nvPr/>
                </p:nvSpPr>
                <p:spPr>
                  <a:xfrm>
                    <a:off x="6893261" y="1386075"/>
                    <a:ext cx="90394" cy="214199"/>
                  </a:xfrm>
                  <a:custGeom>
                    <a:avLst/>
                    <a:gdLst>
                      <a:gd name="connsiteX0" fmla="*/ 9039 w 90394"/>
                      <a:gd name="connsiteY0" fmla="*/ 214199 h 214199"/>
                      <a:gd name="connsiteX1" fmla="*/ 40677 w 90394"/>
                      <a:gd name="connsiteY1" fmla="*/ 191601 h 214199"/>
                      <a:gd name="connsiteX2" fmla="*/ 49717 w 90394"/>
                      <a:gd name="connsiteY2" fmla="*/ 105726 h 214199"/>
                      <a:gd name="connsiteX3" fmla="*/ 49717 w 90394"/>
                      <a:gd name="connsiteY3" fmla="*/ 96687 h 214199"/>
                      <a:gd name="connsiteX4" fmla="*/ 67796 w 90394"/>
                      <a:gd name="connsiteY4" fmla="*/ 15332 h 214199"/>
                      <a:gd name="connsiteX5" fmla="*/ 81355 w 90394"/>
                      <a:gd name="connsiteY5" fmla="*/ 10813 h 214199"/>
                      <a:gd name="connsiteX6" fmla="*/ 90394 w 90394"/>
                      <a:gd name="connsiteY6" fmla="*/ 10813 h 214199"/>
                      <a:gd name="connsiteX7" fmla="*/ 90394 w 90394"/>
                      <a:gd name="connsiteY7" fmla="*/ 1773 h 214199"/>
                      <a:gd name="connsiteX8" fmla="*/ 58756 w 90394"/>
                      <a:gd name="connsiteY8" fmla="*/ 10813 h 214199"/>
                      <a:gd name="connsiteX9" fmla="*/ 36158 w 90394"/>
                      <a:gd name="connsiteY9" fmla="*/ 101207 h 214199"/>
                      <a:gd name="connsiteX10" fmla="*/ 36158 w 90394"/>
                      <a:gd name="connsiteY10" fmla="*/ 110246 h 214199"/>
                      <a:gd name="connsiteX11" fmla="*/ 27118 w 90394"/>
                      <a:gd name="connsiteY11" fmla="*/ 187081 h 214199"/>
                      <a:gd name="connsiteX12" fmla="*/ 9039 w 90394"/>
                      <a:gd name="connsiteY12" fmla="*/ 200640 h 214199"/>
                      <a:gd name="connsiteX13" fmla="*/ 9039 w 90394"/>
                      <a:gd name="connsiteY13" fmla="*/ 200640 h 214199"/>
                      <a:gd name="connsiteX14" fmla="*/ 0 w 90394"/>
                      <a:gd name="connsiteY14" fmla="*/ 209680 h 214199"/>
                      <a:gd name="connsiteX15" fmla="*/ 9039 w 90394"/>
                      <a:gd name="connsiteY15" fmla="*/ 214199 h 214199"/>
                      <a:gd name="connsiteX16" fmla="*/ 9039 w 90394"/>
                      <a:gd name="connsiteY16" fmla="*/ 214199 h 2141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90394" h="214199">
                        <a:moveTo>
                          <a:pt x="9039" y="214199"/>
                        </a:moveTo>
                        <a:cubicBezTo>
                          <a:pt x="22599" y="214199"/>
                          <a:pt x="31638" y="205160"/>
                          <a:pt x="40677" y="191601"/>
                        </a:cubicBezTo>
                        <a:cubicBezTo>
                          <a:pt x="54236" y="164483"/>
                          <a:pt x="54236" y="137364"/>
                          <a:pt x="49717" y="105726"/>
                        </a:cubicBezTo>
                        <a:lnTo>
                          <a:pt x="49717" y="96687"/>
                        </a:lnTo>
                        <a:cubicBezTo>
                          <a:pt x="49717" y="69569"/>
                          <a:pt x="49717" y="37931"/>
                          <a:pt x="67796" y="15332"/>
                        </a:cubicBezTo>
                        <a:cubicBezTo>
                          <a:pt x="72315" y="10813"/>
                          <a:pt x="76835" y="6293"/>
                          <a:pt x="81355" y="10813"/>
                        </a:cubicBezTo>
                        <a:cubicBezTo>
                          <a:pt x="85874" y="10813"/>
                          <a:pt x="90394" y="10813"/>
                          <a:pt x="90394" y="10813"/>
                        </a:cubicBezTo>
                        <a:cubicBezTo>
                          <a:pt x="90394" y="6293"/>
                          <a:pt x="90394" y="1773"/>
                          <a:pt x="90394" y="1773"/>
                        </a:cubicBezTo>
                        <a:cubicBezTo>
                          <a:pt x="81355" y="-2747"/>
                          <a:pt x="67796" y="1773"/>
                          <a:pt x="58756" y="10813"/>
                        </a:cubicBezTo>
                        <a:cubicBezTo>
                          <a:pt x="36158" y="33411"/>
                          <a:pt x="31638" y="74088"/>
                          <a:pt x="36158" y="101207"/>
                        </a:cubicBezTo>
                        <a:lnTo>
                          <a:pt x="36158" y="110246"/>
                        </a:lnTo>
                        <a:cubicBezTo>
                          <a:pt x="36158" y="137364"/>
                          <a:pt x="40677" y="164483"/>
                          <a:pt x="27118" y="187081"/>
                        </a:cubicBezTo>
                        <a:cubicBezTo>
                          <a:pt x="27118" y="191601"/>
                          <a:pt x="18079" y="200640"/>
                          <a:pt x="9039" y="200640"/>
                        </a:cubicBezTo>
                        <a:cubicBezTo>
                          <a:pt x="9039" y="200640"/>
                          <a:pt x="9039" y="200640"/>
                          <a:pt x="9039" y="200640"/>
                        </a:cubicBezTo>
                        <a:cubicBezTo>
                          <a:pt x="4520" y="200640"/>
                          <a:pt x="0" y="205160"/>
                          <a:pt x="0" y="209680"/>
                        </a:cubicBezTo>
                        <a:cubicBezTo>
                          <a:pt x="4520" y="209680"/>
                          <a:pt x="4520" y="214199"/>
                          <a:pt x="9039" y="214199"/>
                        </a:cubicBezTo>
                        <a:cubicBezTo>
                          <a:pt x="9039" y="214199"/>
                          <a:pt x="9039" y="214199"/>
                          <a:pt x="9039" y="214199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1" name="Freeform: Shape 190">
                    <a:extLst>
                      <a:ext uri="{FF2B5EF4-FFF2-40B4-BE49-F238E27FC236}">
                        <a16:creationId xmlns:a16="http://schemas.microsoft.com/office/drawing/2014/main" id="{64231E93-30E6-5B0E-5164-29619C94254D}"/>
                      </a:ext>
                    </a:extLst>
                  </p:cNvPr>
                  <p:cNvSpPr/>
                  <p:nvPr/>
                </p:nvSpPr>
                <p:spPr>
                  <a:xfrm>
                    <a:off x="7069529" y="1211579"/>
                    <a:ext cx="74324" cy="189827"/>
                  </a:xfrm>
                  <a:custGeom>
                    <a:avLst/>
                    <a:gdLst>
                      <a:gd name="connsiteX0" fmla="*/ 9039 w 74324"/>
                      <a:gd name="connsiteY0" fmla="*/ 0 h 189827"/>
                      <a:gd name="connsiteX1" fmla="*/ 0 w 74324"/>
                      <a:gd name="connsiteY1" fmla="*/ 67796 h 189827"/>
                      <a:gd name="connsiteX2" fmla="*/ 31638 w 74324"/>
                      <a:gd name="connsiteY2" fmla="*/ 158190 h 189827"/>
                      <a:gd name="connsiteX3" fmla="*/ 54237 w 74324"/>
                      <a:gd name="connsiteY3" fmla="*/ 180788 h 189827"/>
                      <a:gd name="connsiteX4" fmla="*/ 63276 w 74324"/>
                      <a:gd name="connsiteY4" fmla="*/ 189828 h 189827"/>
                      <a:gd name="connsiteX5" fmla="*/ 67796 w 74324"/>
                      <a:gd name="connsiteY5" fmla="*/ 189828 h 189827"/>
                      <a:gd name="connsiteX6" fmla="*/ 72315 w 74324"/>
                      <a:gd name="connsiteY6" fmla="*/ 185308 h 189827"/>
                      <a:gd name="connsiteX7" fmla="*/ 72315 w 74324"/>
                      <a:gd name="connsiteY7" fmla="*/ 176269 h 189827"/>
                      <a:gd name="connsiteX8" fmla="*/ 58756 w 74324"/>
                      <a:gd name="connsiteY8" fmla="*/ 167229 h 189827"/>
                      <a:gd name="connsiteX9" fmla="*/ 40677 w 74324"/>
                      <a:gd name="connsiteY9" fmla="*/ 149150 h 189827"/>
                      <a:gd name="connsiteX10" fmla="*/ 13559 w 74324"/>
                      <a:gd name="connsiteY10" fmla="*/ 67796 h 189827"/>
                      <a:gd name="connsiteX11" fmla="*/ 18079 w 74324"/>
                      <a:gd name="connsiteY11" fmla="*/ 18079 h 189827"/>
                      <a:gd name="connsiteX12" fmla="*/ 9039 w 74324"/>
                      <a:gd name="connsiteY12" fmla="*/ 0 h 189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4324" h="189827">
                        <a:moveTo>
                          <a:pt x="9039" y="0"/>
                        </a:moveTo>
                        <a:cubicBezTo>
                          <a:pt x="4520" y="22599"/>
                          <a:pt x="0" y="45197"/>
                          <a:pt x="0" y="67796"/>
                        </a:cubicBezTo>
                        <a:cubicBezTo>
                          <a:pt x="0" y="103953"/>
                          <a:pt x="9039" y="135591"/>
                          <a:pt x="31638" y="158190"/>
                        </a:cubicBezTo>
                        <a:cubicBezTo>
                          <a:pt x="36158" y="167229"/>
                          <a:pt x="45197" y="171749"/>
                          <a:pt x="54237" y="180788"/>
                        </a:cubicBezTo>
                        <a:cubicBezTo>
                          <a:pt x="58756" y="185308"/>
                          <a:pt x="63276" y="185308"/>
                          <a:pt x="63276" y="189828"/>
                        </a:cubicBezTo>
                        <a:cubicBezTo>
                          <a:pt x="63276" y="189828"/>
                          <a:pt x="67796" y="189828"/>
                          <a:pt x="67796" y="189828"/>
                        </a:cubicBezTo>
                        <a:cubicBezTo>
                          <a:pt x="67796" y="189828"/>
                          <a:pt x="72315" y="189828"/>
                          <a:pt x="72315" y="185308"/>
                        </a:cubicBezTo>
                        <a:cubicBezTo>
                          <a:pt x="76835" y="180788"/>
                          <a:pt x="72315" y="176269"/>
                          <a:pt x="72315" y="176269"/>
                        </a:cubicBezTo>
                        <a:cubicBezTo>
                          <a:pt x="67796" y="171749"/>
                          <a:pt x="63276" y="171749"/>
                          <a:pt x="58756" y="167229"/>
                        </a:cubicBezTo>
                        <a:cubicBezTo>
                          <a:pt x="54237" y="162709"/>
                          <a:pt x="45197" y="158190"/>
                          <a:pt x="40677" y="149150"/>
                        </a:cubicBezTo>
                        <a:cubicBezTo>
                          <a:pt x="22599" y="131071"/>
                          <a:pt x="13559" y="99434"/>
                          <a:pt x="13559" y="67796"/>
                        </a:cubicBezTo>
                        <a:cubicBezTo>
                          <a:pt x="13559" y="49717"/>
                          <a:pt x="18079" y="36158"/>
                          <a:pt x="18079" y="18079"/>
                        </a:cubicBezTo>
                        <a:lnTo>
                          <a:pt x="9039" y="0"/>
                        </a:ln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2" name="Freeform: Shape 191">
                    <a:extLst>
                      <a:ext uri="{FF2B5EF4-FFF2-40B4-BE49-F238E27FC236}">
                        <a16:creationId xmlns:a16="http://schemas.microsoft.com/office/drawing/2014/main" id="{DDE00794-4BD2-7A84-6B8F-6C6285319669}"/>
                      </a:ext>
                    </a:extLst>
                  </p:cNvPr>
                  <p:cNvSpPr/>
                  <p:nvPr/>
                </p:nvSpPr>
                <p:spPr>
                  <a:xfrm>
                    <a:off x="6368975" y="1261296"/>
                    <a:ext cx="239285" cy="1035012"/>
                  </a:xfrm>
                  <a:custGeom>
                    <a:avLst/>
                    <a:gdLst>
                      <a:gd name="connsiteX0" fmla="*/ 0 w 239285"/>
                      <a:gd name="connsiteY0" fmla="*/ 1030493 h 1035012"/>
                      <a:gd name="connsiteX1" fmla="*/ 4520 w 239285"/>
                      <a:gd name="connsiteY1" fmla="*/ 1035013 h 1035012"/>
                      <a:gd name="connsiteX2" fmla="*/ 9039 w 239285"/>
                      <a:gd name="connsiteY2" fmla="*/ 1035013 h 1035012"/>
                      <a:gd name="connsiteX3" fmla="*/ 99434 w 239285"/>
                      <a:gd name="connsiteY3" fmla="*/ 881343 h 1035012"/>
                      <a:gd name="connsiteX4" fmla="*/ 72315 w 239285"/>
                      <a:gd name="connsiteY4" fmla="*/ 795468 h 1035012"/>
                      <a:gd name="connsiteX5" fmla="*/ 67796 w 239285"/>
                      <a:gd name="connsiteY5" fmla="*/ 786429 h 1035012"/>
                      <a:gd name="connsiteX6" fmla="*/ 27118 w 239285"/>
                      <a:gd name="connsiteY6" fmla="*/ 623719 h 1035012"/>
                      <a:gd name="connsiteX7" fmla="*/ 135591 w 239285"/>
                      <a:gd name="connsiteY7" fmla="*/ 379655 h 1035012"/>
                      <a:gd name="connsiteX8" fmla="*/ 230505 w 239285"/>
                      <a:gd name="connsiteY8" fmla="*/ 257623 h 1035012"/>
                      <a:gd name="connsiteX9" fmla="*/ 180788 w 239285"/>
                      <a:gd name="connsiteY9" fmla="*/ 36158 h 1035012"/>
                      <a:gd name="connsiteX10" fmla="*/ 135591 w 239285"/>
                      <a:gd name="connsiteY10" fmla="*/ 0 h 1035012"/>
                      <a:gd name="connsiteX11" fmla="*/ 131072 w 239285"/>
                      <a:gd name="connsiteY11" fmla="*/ 9039 h 1035012"/>
                      <a:gd name="connsiteX12" fmla="*/ 131072 w 239285"/>
                      <a:gd name="connsiteY12" fmla="*/ 9039 h 1035012"/>
                      <a:gd name="connsiteX13" fmla="*/ 122032 w 239285"/>
                      <a:gd name="connsiteY13" fmla="*/ 9039 h 1035012"/>
                      <a:gd name="connsiteX14" fmla="*/ 167229 w 239285"/>
                      <a:gd name="connsiteY14" fmla="*/ 45197 h 1035012"/>
                      <a:gd name="connsiteX15" fmla="*/ 212426 w 239285"/>
                      <a:gd name="connsiteY15" fmla="*/ 253104 h 1035012"/>
                      <a:gd name="connsiteX16" fmla="*/ 122032 w 239285"/>
                      <a:gd name="connsiteY16" fmla="*/ 370616 h 1035012"/>
                      <a:gd name="connsiteX17" fmla="*/ 81355 w 239285"/>
                      <a:gd name="connsiteY17" fmla="*/ 406773 h 1035012"/>
                      <a:gd name="connsiteX18" fmla="*/ 72315 w 239285"/>
                      <a:gd name="connsiteY18" fmla="*/ 415813 h 1035012"/>
                      <a:gd name="connsiteX19" fmla="*/ 9039 w 239285"/>
                      <a:gd name="connsiteY19" fmla="*/ 623719 h 1035012"/>
                      <a:gd name="connsiteX20" fmla="*/ 49717 w 239285"/>
                      <a:gd name="connsiteY20" fmla="*/ 790949 h 1035012"/>
                      <a:gd name="connsiteX21" fmla="*/ 54237 w 239285"/>
                      <a:gd name="connsiteY21" fmla="*/ 799988 h 1035012"/>
                      <a:gd name="connsiteX22" fmla="*/ 81355 w 239285"/>
                      <a:gd name="connsiteY22" fmla="*/ 881343 h 1035012"/>
                      <a:gd name="connsiteX23" fmla="*/ 0 w 239285"/>
                      <a:gd name="connsiteY23" fmla="*/ 1021453 h 1035012"/>
                      <a:gd name="connsiteX24" fmla="*/ 0 w 239285"/>
                      <a:gd name="connsiteY24" fmla="*/ 1030493 h 1035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239285" h="1035012">
                        <a:moveTo>
                          <a:pt x="0" y="1030493"/>
                        </a:moveTo>
                        <a:cubicBezTo>
                          <a:pt x="0" y="1035013"/>
                          <a:pt x="4520" y="1035013"/>
                          <a:pt x="4520" y="1035013"/>
                        </a:cubicBezTo>
                        <a:cubicBezTo>
                          <a:pt x="4520" y="1035013"/>
                          <a:pt x="4520" y="1035013"/>
                          <a:pt x="9039" y="1035013"/>
                        </a:cubicBezTo>
                        <a:cubicBezTo>
                          <a:pt x="67796" y="1007894"/>
                          <a:pt x="103953" y="944618"/>
                          <a:pt x="99434" y="881343"/>
                        </a:cubicBezTo>
                        <a:cubicBezTo>
                          <a:pt x="94914" y="849705"/>
                          <a:pt x="85874" y="822586"/>
                          <a:pt x="72315" y="795468"/>
                        </a:cubicBezTo>
                        <a:lnTo>
                          <a:pt x="67796" y="786429"/>
                        </a:lnTo>
                        <a:cubicBezTo>
                          <a:pt x="40677" y="723153"/>
                          <a:pt x="27118" y="673436"/>
                          <a:pt x="27118" y="623719"/>
                        </a:cubicBezTo>
                        <a:cubicBezTo>
                          <a:pt x="22599" y="483608"/>
                          <a:pt x="81355" y="429372"/>
                          <a:pt x="135591" y="379655"/>
                        </a:cubicBezTo>
                        <a:cubicBezTo>
                          <a:pt x="171749" y="348017"/>
                          <a:pt x="207907" y="311860"/>
                          <a:pt x="230505" y="257623"/>
                        </a:cubicBezTo>
                        <a:cubicBezTo>
                          <a:pt x="253104" y="189828"/>
                          <a:pt x="230505" y="94914"/>
                          <a:pt x="180788" y="36158"/>
                        </a:cubicBezTo>
                        <a:cubicBezTo>
                          <a:pt x="167229" y="22599"/>
                          <a:pt x="153670" y="9039"/>
                          <a:pt x="135591" y="0"/>
                        </a:cubicBezTo>
                        <a:cubicBezTo>
                          <a:pt x="135591" y="4520"/>
                          <a:pt x="131072" y="4520"/>
                          <a:pt x="131072" y="9039"/>
                        </a:cubicBezTo>
                        <a:cubicBezTo>
                          <a:pt x="131072" y="9039"/>
                          <a:pt x="131072" y="9039"/>
                          <a:pt x="131072" y="9039"/>
                        </a:cubicBezTo>
                        <a:cubicBezTo>
                          <a:pt x="131072" y="9039"/>
                          <a:pt x="126552" y="9039"/>
                          <a:pt x="122032" y="9039"/>
                        </a:cubicBezTo>
                        <a:cubicBezTo>
                          <a:pt x="140111" y="18079"/>
                          <a:pt x="158190" y="31638"/>
                          <a:pt x="167229" y="45197"/>
                        </a:cubicBezTo>
                        <a:cubicBezTo>
                          <a:pt x="212426" y="99434"/>
                          <a:pt x="235025" y="189828"/>
                          <a:pt x="212426" y="253104"/>
                        </a:cubicBezTo>
                        <a:cubicBezTo>
                          <a:pt x="194347" y="307340"/>
                          <a:pt x="158190" y="338978"/>
                          <a:pt x="122032" y="370616"/>
                        </a:cubicBezTo>
                        <a:cubicBezTo>
                          <a:pt x="108473" y="384175"/>
                          <a:pt x="94914" y="393214"/>
                          <a:pt x="81355" y="406773"/>
                        </a:cubicBezTo>
                        <a:cubicBezTo>
                          <a:pt x="76835" y="411293"/>
                          <a:pt x="76835" y="415813"/>
                          <a:pt x="72315" y="415813"/>
                        </a:cubicBezTo>
                        <a:cubicBezTo>
                          <a:pt x="31638" y="461010"/>
                          <a:pt x="4520" y="515246"/>
                          <a:pt x="9039" y="623719"/>
                        </a:cubicBezTo>
                        <a:cubicBezTo>
                          <a:pt x="9039" y="673436"/>
                          <a:pt x="22599" y="723153"/>
                          <a:pt x="49717" y="790949"/>
                        </a:cubicBezTo>
                        <a:lnTo>
                          <a:pt x="54237" y="799988"/>
                        </a:lnTo>
                        <a:cubicBezTo>
                          <a:pt x="67796" y="827106"/>
                          <a:pt x="76835" y="854224"/>
                          <a:pt x="81355" y="881343"/>
                        </a:cubicBezTo>
                        <a:cubicBezTo>
                          <a:pt x="85874" y="940099"/>
                          <a:pt x="54237" y="994335"/>
                          <a:pt x="0" y="1021453"/>
                        </a:cubicBezTo>
                        <a:cubicBezTo>
                          <a:pt x="0" y="1025973"/>
                          <a:pt x="0" y="1030493"/>
                          <a:pt x="0" y="103049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3" name="Freeform: Shape 192">
                    <a:extLst>
                      <a:ext uri="{FF2B5EF4-FFF2-40B4-BE49-F238E27FC236}">
                        <a16:creationId xmlns:a16="http://schemas.microsoft.com/office/drawing/2014/main" id="{66220B1C-2482-DBF7-CAC0-3F978686C1A6}"/>
                      </a:ext>
                    </a:extLst>
                  </p:cNvPr>
                  <p:cNvSpPr/>
                  <p:nvPr/>
                </p:nvSpPr>
                <p:spPr>
                  <a:xfrm>
                    <a:off x="6974042" y="1794621"/>
                    <a:ext cx="203959" cy="424852"/>
                  </a:xfrm>
                  <a:custGeom>
                    <a:avLst/>
                    <a:gdLst>
                      <a:gd name="connsiteX0" fmla="*/ 573 w 203959"/>
                      <a:gd name="connsiteY0" fmla="*/ 370616 h 424852"/>
                      <a:gd name="connsiteX1" fmla="*/ 5093 w 203959"/>
                      <a:gd name="connsiteY1" fmla="*/ 424852 h 424852"/>
                      <a:gd name="connsiteX2" fmla="*/ 18652 w 203959"/>
                      <a:gd name="connsiteY2" fmla="*/ 415813 h 424852"/>
                      <a:gd name="connsiteX3" fmla="*/ 14132 w 203959"/>
                      <a:gd name="connsiteY3" fmla="*/ 370616 h 424852"/>
                      <a:gd name="connsiteX4" fmla="*/ 68369 w 203959"/>
                      <a:gd name="connsiteY4" fmla="*/ 185308 h 424852"/>
                      <a:gd name="connsiteX5" fmla="*/ 122605 w 203959"/>
                      <a:gd name="connsiteY5" fmla="*/ 126552 h 424852"/>
                      <a:gd name="connsiteX6" fmla="*/ 194920 w 203959"/>
                      <a:gd name="connsiteY6" fmla="*/ 49717 h 424852"/>
                      <a:gd name="connsiteX7" fmla="*/ 203960 w 203959"/>
                      <a:gd name="connsiteY7" fmla="*/ 22599 h 424852"/>
                      <a:gd name="connsiteX8" fmla="*/ 203960 w 203959"/>
                      <a:gd name="connsiteY8" fmla="*/ 4520 h 424852"/>
                      <a:gd name="connsiteX9" fmla="*/ 194920 w 203959"/>
                      <a:gd name="connsiteY9" fmla="*/ 0 h 424852"/>
                      <a:gd name="connsiteX10" fmla="*/ 190401 w 203959"/>
                      <a:gd name="connsiteY10" fmla="*/ 9039 h 424852"/>
                      <a:gd name="connsiteX11" fmla="*/ 190401 w 203959"/>
                      <a:gd name="connsiteY11" fmla="*/ 22599 h 424852"/>
                      <a:gd name="connsiteX12" fmla="*/ 181361 w 203959"/>
                      <a:gd name="connsiteY12" fmla="*/ 40677 h 424852"/>
                      <a:gd name="connsiteX13" fmla="*/ 113566 w 203959"/>
                      <a:gd name="connsiteY13" fmla="*/ 117512 h 424852"/>
                      <a:gd name="connsiteX14" fmla="*/ 54810 w 203959"/>
                      <a:gd name="connsiteY14" fmla="*/ 176268 h 424852"/>
                      <a:gd name="connsiteX15" fmla="*/ 573 w 203959"/>
                      <a:gd name="connsiteY15" fmla="*/ 370616 h 424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03959" h="424852">
                        <a:moveTo>
                          <a:pt x="573" y="370616"/>
                        </a:moveTo>
                        <a:cubicBezTo>
                          <a:pt x="573" y="393214"/>
                          <a:pt x="5093" y="411293"/>
                          <a:pt x="5093" y="424852"/>
                        </a:cubicBezTo>
                        <a:cubicBezTo>
                          <a:pt x="9613" y="420333"/>
                          <a:pt x="14132" y="415813"/>
                          <a:pt x="18652" y="415813"/>
                        </a:cubicBezTo>
                        <a:cubicBezTo>
                          <a:pt x="14132" y="402254"/>
                          <a:pt x="14132" y="388695"/>
                          <a:pt x="14132" y="370616"/>
                        </a:cubicBezTo>
                        <a:cubicBezTo>
                          <a:pt x="14132" y="298301"/>
                          <a:pt x="32211" y="230505"/>
                          <a:pt x="68369" y="185308"/>
                        </a:cubicBezTo>
                        <a:cubicBezTo>
                          <a:pt x="86447" y="162709"/>
                          <a:pt x="104526" y="144631"/>
                          <a:pt x="122605" y="126552"/>
                        </a:cubicBezTo>
                        <a:cubicBezTo>
                          <a:pt x="149723" y="103953"/>
                          <a:pt x="176842" y="76835"/>
                          <a:pt x="194920" y="49717"/>
                        </a:cubicBezTo>
                        <a:cubicBezTo>
                          <a:pt x="199440" y="40677"/>
                          <a:pt x="203960" y="31638"/>
                          <a:pt x="203960" y="22599"/>
                        </a:cubicBezTo>
                        <a:cubicBezTo>
                          <a:pt x="203960" y="13559"/>
                          <a:pt x="203960" y="9039"/>
                          <a:pt x="203960" y="4520"/>
                        </a:cubicBezTo>
                        <a:cubicBezTo>
                          <a:pt x="203960" y="0"/>
                          <a:pt x="199440" y="0"/>
                          <a:pt x="194920" y="0"/>
                        </a:cubicBezTo>
                        <a:cubicBezTo>
                          <a:pt x="190401" y="0"/>
                          <a:pt x="190401" y="4520"/>
                          <a:pt x="190401" y="9039"/>
                        </a:cubicBezTo>
                        <a:cubicBezTo>
                          <a:pt x="190401" y="13559"/>
                          <a:pt x="190401" y="18079"/>
                          <a:pt x="190401" y="22599"/>
                        </a:cubicBezTo>
                        <a:cubicBezTo>
                          <a:pt x="190401" y="27118"/>
                          <a:pt x="185881" y="36158"/>
                          <a:pt x="181361" y="40677"/>
                        </a:cubicBezTo>
                        <a:cubicBezTo>
                          <a:pt x="163282" y="67796"/>
                          <a:pt x="140684" y="90394"/>
                          <a:pt x="113566" y="117512"/>
                        </a:cubicBezTo>
                        <a:cubicBezTo>
                          <a:pt x="95487" y="135591"/>
                          <a:pt x="72888" y="153670"/>
                          <a:pt x="54810" y="176268"/>
                        </a:cubicBezTo>
                        <a:cubicBezTo>
                          <a:pt x="18652" y="221466"/>
                          <a:pt x="-3947" y="293781"/>
                          <a:pt x="573" y="370616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4" name="Freeform: Shape 193">
                    <a:extLst>
                      <a:ext uri="{FF2B5EF4-FFF2-40B4-BE49-F238E27FC236}">
                        <a16:creationId xmlns:a16="http://schemas.microsoft.com/office/drawing/2014/main" id="{E6A60AE6-9E1D-7B7E-27C5-7855B4483C96}"/>
                      </a:ext>
                    </a:extLst>
                  </p:cNvPr>
                  <p:cNvSpPr/>
                  <p:nvPr/>
                </p:nvSpPr>
                <p:spPr>
                  <a:xfrm>
                    <a:off x="6088753" y="2016087"/>
                    <a:ext cx="144630" cy="388694"/>
                  </a:xfrm>
                  <a:custGeom>
                    <a:avLst/>
                    <a:gdLst>
                      <a:gd name="connsiteX0" fmla="*/ 0 w 144630"/>
                      <a:gd name="connsiteY0" fmla="*/ 103953 h 388694"/>
                      <a:gd name="connsiteX1" fmla="*/ 22599 w 144630"/>
                      <a:gd name="connsiteY1" fmla="*/ 203387 h 388694"/>
                      <a:gd name="connsiteX2" fmla="*/ 85874 w 144630"/>
                      <a:gd name="connsiteY2" fmla="*/ 311860 h 388694"/>
                      <a:gd name="connsiteX3" fmla="*/ 94914 w 144630"/>
                      <a:gd name="connsiteY3" fmla="*/ 325419 h 388694"/>
                      <a:gd name="connsiteX4" fmla="*/ 117512 w 144630"/>
                      <a:gd name="connsiteY4" fmla="*/ 361576 h 388694"/>
                      <a:gd name="connsiteX5" fmla="*/ 117512 w 144630"/>
                      <a:gd name="connsiteY5" fmla="*/ 361576 h 388694"/>
                      <a:gd name="connsiteX6" fmla="*/ 117512 w 144630"/>
                      <a:gd name="connsiteY6" fmla="*/ 361576 h 388694"/>
                      <a:gd name="connsiteX7" fmla="*/ 122032 w 144630"/>
                      <a:gd name="connsiteY7" fmla="*/ 366096 h 388694"/>
                      <a:gd name="connsiteX8" fmla="*/ 144631 w 144630"/>
                      <a:gd name="connsiteY8" fmla="*/ 388695 h 388694"/>
                      <a:gd name="connsiteX9" fmla="*/ 135591 w 144630"/>
                      <a:gd name="connsiteY9" fmla="*/ 370616 h 388694"/>
                      <a:gd name="connsiteX10" fmla="*/ 99433 w 144630"/>
                      <a:gd name="connsiteY10" fmla="*/ 316379 h 388694"/>
                      <a:gd name="connsiteX11" fmla="*/ 90394 w 144630"/>
                      <a:gd name="connsiteY11" fmla="*/ 302820 h 388694"/>
                      <a:gd name="connsiteX12" fmla="*/ 27118 w 144630"/>
                      <a:gd name="connsiteY12" fmla="*/ 194347 h 388694"/>
                      <a:gd name="connsiteX13" fmla="*/ 4520 w 144630"/>
                      <a:gd name="connsiteY13" fmla="*/ 99434 h 388694"/>
                      <a:gd name="connsiteX14" fmla="*/ 18079 w 144630"/>
                      <a:gd name="connsiteY14" fmla="*/ 27118 h 388694"/>
                      <a:gd name="connsiteX15" fmla="*/ 27118 w 144630"/>
                      <a:gd name="connsiteY15" fmla="*/ 9039 h 388694"/>
                      <a:gd name="connsiteX16" fmla="*/ 27118 w 144630"/>
                      <a:gd name="connsiteY16" fmla="*/ 0 h 388694"/>
                      <a:gd name="connsiteX17" fmla="*/ 18079 w 144630"/>
                      <a:gd name="connsiteY17" fmla="*/ 0 h 388694"/>
                      <a:gd name="connsiteX18" fmla="*/ 9039 w 144630"/>
                      <a:gd name="connsiteY18" fmla="*/ 18079 h 388694"/>
                      <a:gd name="connsiteX19" fmla="*/ 0 w 144630"/>
                      <a:gd name="connsiteY19" fmla="*/ 103953 h 3886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144630" h="388694">
                        <a:moveTo>
                          <a:pt x="0" y="103953"/>
                        </a:moveTo>
                        <a:cubicBezTo>
                          <a:pt x="0" y="135591"/>
                          <a:pt x="9039" y="167229"/>
                          <a:pt x="22599" y="203387"/>
                        </a:cubicBezTo>
                        <a:cubicBezTo>
                          <a:pt x="36158" y="239544"/>
                          <a:pt x="58756" y="271182"/>
                          <a:pt x="85874" y="311860"/>
                        </a:cubicBezTo>
                        <a:cubicBezTo>
                          <a:pt x="90394" y="316379"/>
                          <a:pt x="90394" y="320899"/>
                          <a:pt x="94914" y="325419"/>
                        </a:cubicBezTo>
                        <a:cubicBezTo>
                          <a:pt x="103953" y="338978"/>
                          <a:pt x="112993" y="348017"/>
                          <a:pt x="117512" y="361576"/>
                        </a:cubicBezTo>
                        <a:cubicBezTo>
                          <a:pt x="117512" y="361576"/>
                          <a:pt x="117512" y="361576"/>
                          <a:pt x="117512" y="361576"/>
                        </a:cubicBezTo>
                        <a:cubicBezTo>
                          <a:pt x="117512" y="361576"/>
                          <a:pt x="117512" y="361576"/>
                          <a:pt x="117512" y="361576"/>
                        </a:cubicBezTo>
                        <a:cubicBezTo>
                          <a:pt x="117512" y="361576"/>
                          <a:pt x="122032" y="366096"/>
                          <a:pt x="122032" y="366096"/>
                        </a:cubicBezTo>
                        <a:cubicBezTo>
                          <a:pt x="131071" y="375136"/>
                          <a:pt x="135591" y="379655"/>
                          <a:pt x="144631" y="388695"/>
                        </a:cubicBezTo>
                        <a:cubicBezTo>
                          <a:pt x="144631" y="384175"/>
                          <a:pt x="140111" y="379655"/>
                          <a:pt x="135591" y="370616"/>
                        </a:cubicBezTo>
                        <a:cubicBezTo>
                          <a:pt x="126552" y="352537"/>
                          <a:pt x="112993" y="334458"/>
                          <a:pt x="99433" y="316379"/>
                        </a:cubicBezTo>
                        <a:cubicBezTo>
                          <a:pt x="94914" y="311860"/>
                          <a:pt x="94914" y="307340"/>
                          <a:pt x="90394" y="302820"/>
                        </a:cubicBezTo>
                        <a:cubicBezTo>
                          <a:pt x="63276" y="262143"/>
                          <a:pt x="45197" y="230505"/>
                          <a:pt x="27118" y="194347"/>
                        </a:cubicBezTo>
                        <a:cubicBezTo>
                          <a:pt x="13559" y="158190"/>
                          <a:pt x="4520" y="131071"/>
                          <a:pt x="4520" y="99434"/>
                        </a:cubicBezTo>
                        <a:cubicBezTo>
                          <a:pt x="4520" y="72315"/>
                          <a:pt x="9039" y="45197"/>
                          <a:pt x="18079" y="27118"/>
                        </a:cubicBezTo>
                        <a:cubicBezTo>
                          <a:pt x="22599" y="22599"/>
                          <a:pt x="22599" y="18079"/>
                          <a:pt x="27118" y="9039"/>
                        </a:cubicBezTo>
                        <a:cubicBezTo>
                          <a:pt x="31638" y="4520"/>
                          <a:pt x="27118" y="0"/>
                          <a:pt x="27118" y="0"/>
                        </a:cubicBezTo>
                        <a:cubicBezTo>
                          <a:pt x="22599" y="0"/>
                          <a:pt x="18079" y="0"/>
                          <a:pt x="18079" y="0"/>
                        </a:cubicBezTo>
                        <a:cubicBezTo>
                          <a:pt x="13559" y="4520"/>
                          <a:pt x="9039" y="13559"/>
                          <a:pt x="9039" y="18079"/>
                        </a:cubicBezTo>
                        <a:cubicBezTo>
                          <a:pt x="4520" y="49717"/>
                          <a:pt x="0" y="76835"/>
                          <a:pt x="0" y="10395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5" name="Freeform: Shape 194">
                    <a:extLst>
                      <a:ext uri="{FF2B5EF4-FFF2-40B4-BE49-F238E27FC236}">
                        <a16:creationId xmlns:a16="http://schemas.microsoft.com/office/drawing/2014/main" id="{5A7FDB46-1942-6251-F0A4-D74E486389D8}"/>
                      </a:ext>
                    </a:extLst>
                  </p:cNvPr>
                  <p:cNvSpPr/>
                  <p:nvPr/>
                </p:nvSpPr>
                <p:spPr>
                  <a:xfrm>
                    <a:off x="6246943" y="1654511"/>
                    <a:ext cx="209915" cy="555923"/>
                  </a:xfrm>
                  <a:custGeom>
                    <a:avLst/>
                    <a:gdLst>
                      <a:gd name="connsiteX0" fmla="*/ 31638 w 209915"/>
                      <a:gd name="connsiteY0" fmla="*/ 555924 h 555923"/>
                      <a:gd name="connsiteX1" fmla="*/ 36158 w 209915"/>
                      <a:gd name="connsiteY1" fmla="*/ 551404 h 555923"/>
                      <a:gd name="connsiteX2" fmla="*/ 72315 w 209915"/>
                      <a:gd name="connsiteY2" fmla="*/ 379655 h 555923"/>
                      <a:gd name="connsiteX3" fmla="*/ 54236 w 209915"/>
                      <a:gd name="connsiteY3" fmla="*/ 329939 h 555923"/>
                      <a:gd name="connsiteX4" fmla="*/ 54236 w 209915"/>
                      <a:gd name="connsiteY4" fmla="*/ 320899 h 555923"/>
                      <a:gd name="connsiteX5" fmla="*/ 13559 w 209915"/>
                      <a:gd name="connsiteY5" fmla="*/ 171749 h 555923"/>
                      <a:gd name="connsiteX6" fmla="*/ 67796 w 209915"/>
                      <a:gd name="connsiteY6" fmla="*/ 31638 h 555923"/>
                      <a:gd name="connsiteX7" fmla="*/ 94914 w 209915"/>
                      <a:gd name="connsiteY7" fmla="*/ 13559 h 555923"/>
                      <a:gd name="connsiteX8" fmla="*/ 131071 w 209915"/>
                      <a:gd name="connsiteY8" fmla="*/ 9039 h 555923"/>
                      <a:gd name="connsiteX9" fmla="*/ 176269 w 209915"/>
                      <a:gd name="connsiteY9" fmla="*/ 13559 h 555923"/>
                      <a:gd name="connsiteX10" fmla="*/ 198867 w 209915"/>
                      <a:gd name="connsiteY10" fmla="*/ 27118 h 555923"/>
                      <a:gd name="connsiteX11" fmla="*/ 207906 w 209915"/>
                      <a:gd name="connsiteY11" fmla="*/ 27118 h 555923"/>
                      <a:gd name="connsiteX12" fmla="*/ 207906 w 209915"/>
                      <a:gd name="connsiteY12" fmla="*/ 18079 h 555923"/>
                      <a:gd name="connsiteX13" fmla="*/ 180788 w 209915"/>
                      <a:gd name="connsiteY13" fmla="*/ 4520 h 555923"/>
                      <a:gd name="connsiteX14" fmla="*/ 131071 w 209915"/>
                      <a:gd name="connsiteY14" fmla="*/ 0 h 555923"/>
                      <a:gd name="connsiteX15" fmla="*/ 90394 w 209915"/>
                      <a:gd name="connsiteY15" fmla="*/ 4520 h 555923"/>
                      <a:gd name="connsiteX16" fmla="*/ 58756 w 209915"/>
                      <a:gd name="connsiteY16" fmla="*/ 22599 h 555923"/>
                      <a:gd name="connsiteX17" fmla="*/ 0 w 209915"/>
                      <a:gd name="connsiteY17" fmla="*/ 171749 h 555923"/>
                      <a:gd name="connsiteX18" fmla="*/ 40677 w 209915"/>
                      <a:gd name="connsiteY18" fmla="*/ 329939 h 555923"/>
                      <a:gd name="connsiteX19" fmla="*/ 45197 w 209915"/>
                      <a:gd name="connsiteY19" fmla="*/ 338978 h 555923"/>
                      <a:gd name="connsiteX20" fmla="*/ 63276 w 209915"/>
                      <a:gd name="connsiteY20" fmla="*/ 384175 h 555923"/>
                      <a:gd name="connsiteX21" fmla="*/ 27118 w 209915"/>
                      <a:gd name="connsiteY21" fmla="*/ 546884 h 555923"/>
                      <a:gd name="connsiteX22" fmla="*/ 31638 w 209915"/>
                      <a:gd name="connsiteY22" fmla="*/ 555924 h 555923"/>
                      <a:gd name="connsiteX23" fmla="*/ 31638 w 209915"/>
                      <a:gd name="connsiteY23" fmla="*/ 555924 h 5559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209915" h="555923">
                        <a:moveTo>
                          <a:pt x="31638" y="555924"/>
                        </a:moveTo>
                        <a:cubicBezTo>
                          <a:pt x="36158" y="555924"/>
                          <a:pt x="36158" y="555924"/>
                          <a:pt x="36158" y="551404"/>
                        </a:cubicBezTo>
                        <a:cubicBezTo>
                          <a:pt x="72315" y="492648"/>
                          <a:pt x="85874" y="429372"/>
                          <a:pt x="72315" y="379655"/>
                        </a:cubicBezTo>
                        <a:cubicBezTo>
                          <a:pt x="67796" y="361576"/>
                          <a:pt x="58756" y="348017"/>
                          <a:pt x="54236" y="329939"/>
                        </a:cubicBezTo>
                        <a:lnTo>
                          <a:pt x="54236" y="320899"/>
                        </a:lnTo>
                        <a:cubicBezTo>
                          <a:pt x="36158" y="280222"/>
                          <a:pt x="18079" y="225985"/>
                          <a:pt x="13559" y="171749"/>
                        </a:cubicBezTo>
                        <a:cubicBezTo>
                          <a:pt x="13559" y="112993"/>
                          <a:pt x="31638" y="63276"/>
                          <a:pt x="67796" y="31638"/>
                        </a:cubicBezTo>
                        <a:cubicBezTo>
                          <a:pt x="76835" y="22599"/>
                          <a:pt x="85874" y="18079"/>
                          <a:pt x="94914" y="13559"/>
                        </a:cubicBezTo>
                        <a:cubicBezTo>
                          <a:pt x="108473" y="9039"/>
                          <a:pt x="117512" y="9039"/>
                          <a:pt x="131071" y="9039"/>
                        </a:cubicBezTo>
                        <a:cubicBezTo>
                          <a:pt x="144631" y="9039"/>
                          <a:pt x="162709" y="9039"/>
                          <a:pt x="176269" y="13559"/>
                        </a:cubicBezTo>
                        <a:cubicBezTo>
                          <a:pt x="185308" y="18079"/>
                          <a:pt x="189828" y="22599"/>
                          <a:pt x="198867" y="27118"/>
                        </a:cubicBezTo>
                        <a:cubicBezTo>
                          <a:pt x="203387" y="31638"/>
                          <a:pt x="207906" y="27118"/>
                          <a:pt x="207906" y="27118"/>
                        </a:cubicBezTo>
                        <a:cubicBezTo>
                          <a:pt x="212426" y="22599"/>
                          <a:pt x="207906" y="18079"/>
                          <a:pt x="207906" y="18079"/>
                        </a:cubicBezTo>
                        <a:cubicBezTo>
                          <a:pt x="198867" y="13559"/>
                          <a:pt x="189828" y="9039"/>
                          <a:pt x="180788" y="4520"/>
                        </a:cubicBezTo>
                        <a:cubicBezTo>
                          <a:pt x="162709" y="0"/>
                          <a:pt x="144631" y="0"/>
                          <a:pt x="131071" y="0"/>
                        </a:cubicBezTo>
                        <a:cubicBezTo>
                          <a:pt x="117512" y="0"/>
                          <a:pt x="103953" y="0"/>
                          <a:pt x="90394" y="4520"/>
                        </a:cubicBezTo>
                        <a:cubicBezTo>
                          <a:pt x="81355" y="9039"/>
                          <a:pt x="67796" y="13559"/>
                          <a:pt x="58756" y="22599"/>
                        </a:cubicBezTo>
                        <a:cubicBezTo>
                          <a:pt x="18079" y="58756"/>
                          <a:pt x="0" y="112993"/>
                          <a:pt x="0" y="171749"/>
                        </a:cubicBezTo>
                        <a:cubicBezTo>
                          <a:pt x="0" y="230505"/>
                          <a:pt x="22599" y="284742"/>
                          <a:pt x="40677" y="329939"/>
                        </a:cubicBezTo>
                        <a:lnTo>
                          <a:pt x="45197" y="338978"/>
                        </a:lnTo>
                        <a:cubicBezTo>
                          <a:pt x="49717" y="352537"/>
                          <a:pt x="58756" y="370616"/>
                          <a:pt x="63276" y="384175"/>
                        </a:cubicBezTo>
                        <a:cubicBezTo>
                          <a:pt x="76835" y="433892"/>
                          <a:pt x="63276" y="492648"/>
                          <a:pt x="27118" y="546884"/>
                        </a:cubicBezTo>
                        <a:cubicBezTo>
                          <a:pt x="22599" y="546884"/>
                          <a:pt x="27118" y="551404"/>
                          <a:pt x="31638" y="555924"/>
                        </a:cubicBezTo>
                        <a:cubicBezTo>
                          <a:pt x="31638" y="551404"/>
                          <a:pt x="31638" y="555924"/>
                          <a:pt x="31638" y="55592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6" name="Freeform: Shape 195">
                    <a:extLst>
                      <a:ext uri="{FF2B5EF4-FFF2-40B4-BE49-F238E27FC236}">
                        <a16:creationId xmlns:a16="http://schemas.microsoft.com/office/drawing/2014/main" id="{FC7586CD-D68B-380C-A7D9-A5FDF2A6BCCF}"/>
                      </a:ext>
                    </a:extLst>
                  </p:cNvPr>
                  <p:cNvSpPr/>
                  <p:nvPr/>
                </p:nvSpPr>
                <p:spPr>
                  <a:xfrm>
                    <a:off x="7202861" y="1374289"/>
                    <a:ext cx="61015" cy="235024"/>
                  </a:xfrm>
                  <a:custGeom>
                    <a:avLst/>
                    <a:gdLst>
                      <a:gd name="connsiteX0" fmla="*/ 6780 w 61015"/>
                      <a:gd name="connsiteY0" fmla="*/ 221466 h 235024"/>
                      <a:gd name="connsiteX1" fmla="*/ 20339 w 61015"/>
                      <a:gd name="connsiteY1" fmla="*/ 235025 h 235024"/>
                      <a:gd name="connsiteX2" fmla="*/ 20339 w 61015"/>
                      <a:gd name="connsiteY2" fmla="*/ 235025 h 235024"/>
                      <a:gd name="connsiteX3" fmla="*/ 24858 w 61015"/>
                      <a:gd name="connsiteY3" fmla="*/ 225985 h 235024"/>
                      <a:gd name="connsiteX4" fmla="*/ 20339 w 61015"/>
                      <a:gd name="connsiteY4" fmla="*/ 221466 h 235024"/>
                      <a:gd name="connsiteX5" fmla="*/ 20339 w 61015"/>
                      <a:gd name="connsiteY5" fmla="*/ 216946 h 235024"/>
                      <a:gd name="connsiteX6" fmla="*/ 20339 w 61015"/>
                      <a:gd name="connsiteY6" fmla="*/ 103953 h 235024"/>
                      <a:gd name="connsiteX7" fmla="*/ 61016 w 61015"/>
                      <a:gd name="connsiteY7" fmla="*/ 9039 h 235024"/>
                      <a:gd name="connsiteX8" fmla="*/ 56496 w 61015"/>
                      <a:gd name="connsiteY8" fmla="*/ 4520 h 235024"/>
                      <a:gd name="connsiteX9" fmla="*/ 51977 w 61015"/>
                      <a:gd name="connsiteY9" fmla="*/ 0 h 235024"/>
                      <a:gd name="connsiteX10" fmla="*/ 6780 w 61015"/>
                      <a:gd name="connsiteY10" fmla="*/ 103953 h 235024"/>
                      <a:gd name="connsiteX11" fmla="*/ 6780 w 61015"/>
                      <a:gd name="connsiteY11" fmla="*/ 221466 h 235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1015" h="235024">
                        <a:moveTo>
                          <a:pt x="6780" y="221466"/>
                        </a:moveTo>
                        <a:cubicBezTo>
                          <a:pt x="6780" y="230505"/>
                          <a:pt x="11299" y="235025"/>
                          <a:pt x="20339" y="235025"/>
                        </a:cubicBezTo>
                        <a:cubicBezTo>
                          <a:pt x="20339" y="235025"/>
                          <a:pt x="20339" y="235025"/>
                          <a:pt x="20339" y="235025"/>
                        </a:cubicBezTo>
                        <a:cubicBezTo>
                          <a:pt x="24858" y="235025"/>
                          <a:pt x="24858" y="230505"/>
                          <a:pt x="24858" y="225985"/>
                        </a:cubicBezTo>
                        <a:cubicBezTo>
                          <a:pt x="24858" y="221466"/>
                          <a:pt x="20339" y="221466"/>
                          <a:pt x="20339" y="221466"/>
                        </a:cubicBezTo>
                        <a:cubicBezTo>
                          <a:pt x="20339" y="221466"/>
                          <a:pt x="20339" y="221466"/>
                          <a:pt x="20339" y="216946"/>
                        </a:cubicBezTo>
                        <a:cubicBezTo>
                          <a:pt x="15819" y="176269"/>
                          <a:pt x="11299" y="140111"/>
                          <a:pt x="20339" y="103953"/>
                        </a:cubicBezTo>
                        <a:cubicBezTo>
                          <a:pt x="24858" y="67796"/>
                          <a:pt x="38417" y="31638"/>
                          <a:pt x="61016" y="9039"/>
                        </a:cubicBezTo>
                        <a:cubicBezTo>
                          <a:pt x="61016" y="9039"/>
                          <a:pt x="56496" y="4520"/>
                          <a:pt x="56496" y="4520"/>
                        </a:cubicBezTo>
                        <a:cubicBezTo>
                          <a:pt x="51977" y="4520"/>
                          <a:pt x="51977" y="0"/>
                          <a:pt x="51977" y="0"/>
                        </a:cubicBezTo>
                        <a:cubicBezTo>
                          <a:pt x="29378" y="27118"/>
                          <a:pt x="15819" y="63276"/>
                          <a:pt x="6780" y="103953"/>
                        </a:cubicBezTo>
                        <a:cubicBezTo>
                          <a:pt x="-2260" y="140111"/>
                          <a:pt x="-2260" y="180788"/>
                          <a:pt x="6780" y="221466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7" name="Freeform: Shape 196">
                    <a:extLst>
                      <a:ext uri="{FF2B5EF4-FFF2-40B4-BE49-F238E27FC236}">
                        <a16:creationId xmlns:a16="http://schemas.microsoft.com/office/drawing/2014/main" id="{41B1BFCA-39FA-C448-B9D3-7B7CD4BBF205}"/>
                      </a:ext>
                    </a:extLst>
                  </p:cNvPr>
                  <p:cNvSpPr/>
                  <p:nvPr/>
                </p:nvSpPr>
                <p:spPr>
                  <a:xfrm>
                    <a:off x="6662756" y="1170902"/>
                    <a:ext cx="104809" cy="239544"/>
                  </a:xfrm>
                  <a:custGeom>
                    <a:avLst/>
                    <a:gdLst>
                      <a:gd name="connsiteX0" fmla="*/ 0 w 104809"/>
                      <a:gd name="connsiteY0" fmla="*/ 13559 h 239544"/>
                      <a:gd name="connsiteX1" fmla="*/ 58756 w 104809"/>
                      <a:gd name="connsiteY1" fmla="*/ 76835 h 239544"/>
                      <a:gd name="connsiteX2" fmla="*/ 90394 w 104809"/>
                      <a:gd name="connsiteY2" fmla="*/ 230505 h 239544"/>
                      <a:gd name="connsiteX3" fmla="*/ 94914 w 104809"/>
                      <a:gd name="connsiteY3" fmla="*/ 239544 h 239544"/>
                      <a:gd name="connsiteX4" fmla="*/ 94914 w 104809"/>
                      <a:gd name="connsiteY4" fmla="*/ 239544 h 239544"/>
                      <a:gd name="connsiteX5" fmla="*/ 103953 w 104809"/>
                      <a:gd name="connsiteY5" fmla="*/ 235025 h 239544"/>
                      <a:gd name="connsiteX6" fmla="*/ 67796 w 104809"/>
                      <a:gd name="connsiteY6" fmla="*/ 72315 h 239544"/>
                      <a:gd name="connsiteX7" fmla="*/ 9039 w 104809"/>
                      <a:gd name="connsiteY7" fmla="*/ 0 h 239544"/>
                      <a:gd name="connsiteX8" fmla="*/ 0 w 104809"/>
                      <a:gd name="connsiteY8" fmla="*/ 13559 h 2395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4809" h="239544">
                        <a:moveTo>
                          <a:pt x="0" y="13559"/>
                        </a:moveTo>
                        <a:cubicBezTo>
                          <a:pt x="22599" y="22599"/>
                          <a:pt x="40677" y="45197"/>
                          <a:pt x="58756" y="76835"/>
                        </a:cubicBezTo>
                        <a:cubicBezTo>
                          <a:pt x="85874" y="126552"/>
                          <a:pt x="94914" y="180788"/>
                          <a:pt x="90394" y="230505"/>
                        </a:cubicBezTo>
                        <a:cubicBezTo>
                          <a:pt x="90394" y="235025"/>
                          <a:pt x="94914" y="239544"/>
                          <a:pt x="94914" y="239544"/>
                        </a:cubicBezTo>
                        <a:cubicBezTo>
                          <a:pt x="94914" y="239544"/>
                          <a:pt x="94914" y="239544"/>
                          <a:pt x="94914" y="239544"/>
                        </a:cubicBezTo>
                        <a:cubicBezTo>
                          <a:pt x="99434" y="239544"/>
                          <a:pt x="99434" y="235025"/>
                          <a:pt x="103953" y="235025"/>
                        </a:cubicBezTo>
                        <a:cubicBezTo>
                          <a:pt x="108473" y="180788"/>
                          <a:pt x="94914" y="126552"/>
                          <a:pt x="67796" y="72315"/>
                        </a:cubicBezTo>
                        <a:cubicBezTo>
                          <a:pt x="49717" y="36158"/>
                          <a:pt x="31638" y="13559"/>
                          <a:pt x="9039" y="0"/>
                        </a:cubicBezTo>
                        <a:cubicBezTo>
                          <a:pt x="4520" y="4520"/>
                          <a:pt x="0" y="9039"/>
                          <a:pt x="0" y="13559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8" name="Freeform: Shape 197">
                    <a:extLst>
                      <a:ext uri="{FF2B5EF4-FFF2-40B4-BE49-F238E27FC236}">
                        <a16:creationId xmlns:a16="http://schemas.microsoft.com/office/drawing/2014/main" id="{39400A80-C93A-EE87-B05D-CBD5FBCC4DB2}"/>
                      </a:ext>
                    </a:extLst>
                  </p:cNvPr>
                  <p:cNvSpPr/>
                  <p:nvPr/>
                </p:nvSpPr>
                <p:spPr>
                  <a:xfrm>
                    <a:off x="6522713" y="1125705"/>
                    <a:ext cx="417753" cy="1080209"/>
                  </a:xfrm>
                  <a:custGeom>
                    <a:avLst/>
                    <a:gdLst>
                      <a:gd name="connsiteX0" fmla="*/ 198799 w 417753"/>
                      <a:gd name="connsiteY0" fmla="*/ 1080210 h 1080209"/>
                      <a:gd name="connsiteX1" fmla="*/ 293713 w 417753"/>
                      <a:gd name="connsiteY1" fmla="*/ 1066650 h 1080209"/>
                      <a:gd name="connsiteX2" fmla="*/ 415745 w 417753"/>
                      <a:gd name="connsiteY2" fmla="*/ 994335 h 1080209"/>
                      <a:gd name="connsiteX3" fmla="*/ 415745 w 417753"/>
                      <a:gd name="connsiteY3" fmla="*/ 985296 h 1080209"/>
                      <a:gd name="connsiteX4" fmla="*/ 406705 w 417753"/>
                      <a:gd name="connsiteY4" fmla="*/ 985296 h 1080209"/>
                      <a:gd name="connsiteX5" fmla="*/ 289193 w 417753"/>
                      <a:gd name="connsiteY5" fmla="*/ 1053091 h 1080209"/>
                      <a:gd name="connsiteX6" fmla="*/ 121964 w 417753"/>
                      <a:gd name="connsiteY6" fmla="*/ 1053091 h 1080209"/>
                      <a:gd name="connsiteX7" fmla="*/ 18011 w 417753"/>
                      <a:gd name="connsiteY7" fmla="*/ 926540 h 1080209"/>
                      <a:gd name="connsiteX8" fmla="*/ 63208 w 417753"/>
                      <a:gd name="connsiteY8" fmla="*/ 768350 h 1080209"/>
                      <a:gd name="connsiteX9" fmla="*/ 167161 w 417753"/>
                      <a:gd name="connsiteY9" fmla="*/ 696035 h 1080209"/>
                      <a:gd name="connsiteX10" fmla="*/ 275634 w 417753"/>
                      <a:gd name="connsiteY10" fmla="*/ 619200 h 1080209"/>
                      <a:gd name="connsiteX11" fmla="*/ 334390 w 417753"/>
                      <a:gd name="connsiteY11" fmla="*/ 456490 h 1080209"/>
                      <a:gd name="connsiteX12" fmla="*/ 316311 w 417753"/>
                      <a:gd name="connsiteY12" fmla="*/ 284741 h 1080209"/>
                      <a:gd name="connsiteX13" fmla="*/ 230437 w 417753"/>
                      <a:gd name="connsiteY13" fmla="*/ 4520 h 1080209"/>
                      <a:gd name="connsiteX14" fmla="*/ 221397 w 417753"/>
                      <a:gd name="connsiteY14" fmla="*/ 0 h 1080209"/>
                      <a:gd name="connsiteX15" fmla="*/ 216878 w 417753"/>
                      <a:gd name="connsiteY15" fmla="*/ 9039 h 1080209"/>
                      <a:gd name="connsiteX16" fmla="*/ 302752 w 417753"/>
                      <a:gd name="connsiteY16" fmla="*/ 284741 h 1080209"/>
                      <a:gd name="connsiteX17" fmla="*/ 320831 w 417753"/>
                      <a:gd name="connsiteY17" fmla="*/ 451971 h 1080209"/>
                      <a:gd name="connsiteX18" fmla="*/ 262075 w 417753"/>
                      <a:gd name="connsiteY18" fmla="*/ 605641 h 1080209"/>
                      <a:gd name="connsiteX19" fmla="*/ 158122 w 417753"/>
                      <a:gd name="connsiteY19" fmla="*/ 677956 h 1080209"/>
                      <a:gd name="connsiteX20" fmla="*/ 49649 w 417753"/>
                      <a:gd name="connsiteY20" fmla="*/ 754791 h 1080209"/>
                      <a:gd name="connsiteX21" fmla="*/ 4452 w 417753"/>
                      <a:gd name="connsiteY21" fmla="*/ 922020 h 1080209"/>
                      <a:gd name="connsiteX22" fmla="*/ 117444 w 417753"/>
                      <a:gd name="connsiteY22" fmla="*/ 1057611 h 1080209"/>
                      <a:gd name="connsiteX23" fmla="*/ 198799 w 417753"/>
                      <a:gd name="connsiteY23" fmla="*/ 1080210 h 1080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417753" h="1080209">
                        <a:moveTo>
                          <a:pt x="198799" y="1080210"/>
                        </a:moveTo>
                        <a:cubicBezTo>
                          <a:pt x="225917" y="1080210"/>
                          <a:pt x="262075" y="1075690"/>
                          <a:pt x="293713" y="1066650"/>
                        </a:cubicBezTo>
                        <a:cubicBezTo>
                          <a:pt x="352469" y="1048572"/>
                          <a:pt x="393146" y="1025973"/>
                          <a:pt x="415745" y="994335"/>
                        </a:cubicBezTo>
                        <a:cubicBezTo>
                          <a:pt x="420265" y="989816"/>
                          <a:pt x="415745" y="985296"/>
                          <a:pt x="415745" y="985296"/>
                        </a:cubicBezTo>
                        <a:cubicBezTo>
                          <a:pt x="411225" y="980776"/>
                          <a:pt x="406705" y="985296"/>
                          <a:pt x="406705" y="985296"/>
                        </a:cubicBezTo>
                        <a:cubicBezTo>
                          <a:pt x="384107" y="1016934"/>
                          <a:pt x="347949" y="1035013"/>
                          <a:pt x="289193" y="1053091"/>
                        </a:cubicBezTo>
                        <a:cubicBezTo>
                          <a:pt x="221397" y="1071170"/>
                          <a:pt x="167161" y="1071170"/>
                          <a:pt x="121964" y="1053091"/>
                        </a:cubicBezTo>
                        <a:cubicBezTo>
                          <a:pt x="72247" y="1030493"/>
                          <a:pt x="31570" y="985296"/>
                          <a:pt x="18011" y="926540"/>
                        </a:cubicBezTo>
                        <a:cubicBezTo>
                          <a:pt x="8971" y="872303"/>
                          <a:pt x="22530" y="813547"/>
                          <a:pt x="63208" y="768350"/>
                        </a:cubicBezTo>
                        <a:cubicBezTo>
                          <a:pt x="90326" y="736712"/>
                          <a:pt x="131003" y="714113"/>
                          <a:pt x="167161" y="696035"/>
                        </a:cubicBezTo>
                        <a:cubicBezTo>
                          <a:pt x="207838" y="673436"/>
                          <a:pt x="248516" y="655357"/>
                          <a:pt x="275634" y="619200"/>
                        </a:cubicBezTo>
                        <a:cubicBezTo>
                          <a:pt x="311792" y="578522"/>
                          <a:pt x="334390" y="524286"/>
                          <a:pt x="334390" y="456490"/>
                        </a:cubicBezTo>
                        <a:cubicBezTo>
                          <a:pt x="338910" y="397734"/>
                          <a:pt x="325351" y="338978"/>
                          <a:pt x="316311" y="284741"/>
                        </a:cubicBezTo>
                        <a:cubicBezTo>
                          <a:pt x="298232" y="194347"/>
                          <a:pt x="275634" y="94914"/>
                          <a:pt x="230437" y="4520"/>
                        </a:cubicBezTo>
                        <a:cubicBezTo>
                          <a:pt x="230437" y="0"/>
                          <a:pt x="225917" y="0"/>
                          <a:pt x="221397" y="0"/>
                        </a:cubicBezTo>
                        <a:cubicBezTo>
                          <a:pt x="216878" y="0"/>
                          <a:pt x="216878" y="4520"/>
                          <a:pt x="216878" y="9039"/>
                        </a:cubicBezTo>
                        <a:cubicBezTo>
                          <a:pt x="257555" y="99434"/>
                          <a:pt x="280154" y="194347"/>
                          <a:pt x="302752" y="284741"/>
                        </a:cubicBezTo>
                        <a:cubicBezTo>
                          <a:pt x="311792" y="338978"/>
                          <a:pt x="325351" y="397734"/>
                          <a:pt x="320831" y="451971"/>
                        </a:cubicBezTo>
                        <a:cubicBezTo>
                          <a:pt x="316311" y="515246"/>
                          <a:pt x="298232" y="569483"/>
                          <a:pt x="262075" y="605641"/>
                        </a:cubicBezTo>
                        <a:cubicBezTo>
                          <a:pt x="234957" y="637278"/>
                          <a:pt x="194279" y="659877"/>
                          <a:pt x="158122" y="677956"/>
                        </a:cubicBezTo>
                        <a:cubicBezTo>
                          <a:pt x="117444" y="700554"/>
                          <a:pt x="81287" y="718633"/>
                          <a:pt x="49649" y="754791"/>
                        </a:cubicBezTo>
                        <a:cubicBezTo>
                          <a:pt x="8971" y="799988"/>
                          <a:pt x="-9108" y="863264"/>
                          <a:pt x="4452" y="922020"/>
                        </a:cubicBezTo>
                        <a:cubicBezTo>
                          <a:pt x="18011" y="980776"/>
                          <a:pt x="58688" y="1035013"/>
                          <a:pt x="117444" y="1057611"/>
                        </a:cubicBezTo>
                        <a:cubicBezTo>
                          <a:pt x="144563" y="1071170"/>
                          <a:pt x="171681" y="1080210"/>
                          <a:pt x="198799" y="1080210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9" name="Freeform: Shape 198">
                    <a:extLst>
                      <a:ext uri="{FF2B5EF4-FFF2-40B4-BE49-F238E27FC236}">
                        <a16:creationId xmlns:a16="http://schemas.microsoft.com/office/drawing/2014/main" id="{A76D20B3-2B1B-2FA3-D1FF-B8A60DCCEA8D}"/>
                      </a:ext>
                    </a:extLst>
                  </p:cNvPr>
                  <p:cNvSpPr/>
                  <p:nvPr/>
                </p:nvSpPr>
                <p:spPr>
                  <a:xfrm>
                    <a:off x="6633687" y="1229658"/>
                    <a:ext cx="231325" cy="357056"/>
                  </a:xfrm>
                  <a:custGeom>
                    <a:avLst/>
                    <a:gdLst>
                      <a:gd name="connsiteX0" fmla="*/ 178219 w 231325"/>
                      <a:gd name="connsiteY0" fmla="*/ 357057 h 357056"/>
                      <a:gd name="connsiteX1" fmla="*/ 227936 w 231325"/>
                      <a:gd name="connsiteY1" fmla="*/ 338978 h 357056"/>
                      <a:gd name="connsiteX2" fmla="*/ 227936 w 231325"/>
                      <a:gd name="connsiteY2" fmla="*/ 329939 h 357056"/>
                      <a:gd name="connsiteX3" fmla="*/ 218896 w 231325"/>
                      <a:gd name="connsiteY3" fmla="*/ 329939 h 357056"/>
                      <a:gd name="connsiteX4" fmla="*/ 137542 w 231325"/>
                      <a:gd name="connsiteY4" fmla="*/ 334458 h 357056"/>
                      <a:gd name="connsiteX5" fmla="*/ 74266 w 231325"/>
                      <a:gd name="connsiteY5" fmla="*/ 271182 h 357056"/>
                      <a:gd name="connsiteX6" fmla="*/ 15509 w 231325"/>
                      <a:gd name="connsiteY6" fmla="*/ 9039 h 357056"/>
                      <a:gd name="connsiteX7" fmla="*/ 10990 w 231325"/>
                      <a:gd name="connsiteY7" fmla="*/ 0 h 357056"/>
                      <a:gd name="connsiteX8" fmla="*/ 1950 w 231325"/>
                      <a:gd name="connsiteY8" fmla="*/ 4520 h 357056"/>
                      <a:gd name="connsiteX9" fmla="*/ 65226 w 231325"/>
                      <a:gd name="connsiteY9" fmla="*/ 275702 h 357056"/>
                      <a:gd name="connsiteX10" fmla="*/ 133022 w 231325"/>
                      <a:gd name="connsiteY10" fmla="*/ 343498 h 357056"/>
                      <a:gd name="connsiteX11" fmla="*/ 178219 w 231325"/>
                      <a:gd name="connsiteY11" fmla="*/ 357057 h 357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31325" h="357056">
                        <a:moveTo>
                          <a:pt x="178219" y="357057"/>
                        </a:moveTo>
                        <a:cubicBezTo>
                          <a:pt x="196298" y="357057"/>
                          <a:pt x="214377" y="352537"/>
                          <a:pt x="227936" y="338978"/>
                        </a:cubicBezTo>
                        <a:cubicBezTo>
                          <a:pt x="232455" y="334458"/>
                          <a:pt x="232455" y="329939"/>
                          <a:pt x="227936" y="329939"/>
                        </a:cubicBezTo>
                        <a:cubicBezTo>
                          <a:pt x="223416" y="325419"/>
                          <a:pt x="218896" y="325419"/>
                          <a:pt x="218896" y="329939"/>
                        </a:cubicBezTo>
                        <a:cubicBezTo>
                          <a:pt x="196298" y="348017"/>
                          <a:pt x="160140" y="348017"/>
                          <a:pt x="137542" y="334458"/>
                        </a:cubicBezTo>
                        <a:cubicBezTo>
                          <a:pt x="114943" y="325419"/>
                          <a:pt x="96864" y="302820"/>
                          <a:pt x="74266" y="271182"/>
                        </a:cubicBezTo>
                        <a:cubicBezTo>
                          <a:pt x="24549" y="194347"/>
                          <a:pt x="1950" y="99434"/>
                          <a:pt x="15509" y="9039"/>
                        </a:cubicBezTo>
                        <a:cubicBezTo>
                          <a:pt x="15509" y="4520"/>
                          <a:pt x="10990" y="0"/>
                          <a:pt x="10990" y="0"/>
                        </a:cubicBezTo>
                        <a:cubicBezTo>
                          <a:pt x="6470" y="0"/>
                          <a:pt x="1950" y="4520"/>
                          <a:pt x="1950" y="4520"/>
                        </a:cubicBezTo>
                        <a:cubicBezTo>
                          <a:pt x="-7089" y="99434"/>
                          <a:pt x="15509" y="194347"/>
                          <a:pt x="65226" y="275702"/>
                        </a:cubicBezTo>
                        <a:cubicBezTo>
                          <a:pt x="87825" y="307340"/>
                          <a:pt x="110423" y="329939"/>
                          <a:pt x="133022" y="343498"/>
                        </a:cubicBezTo>
                        <a:cubicBezTo>
                          <a:pt x="146581" y="352537"/>
                          <a:pt x="160140" y="357057"/>
                          <a:pt x="178219" y="35705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00" name="Freeform: Shape 199">
                    <a:extLst>
                      <a:ext uri="{FF2B5EF4-FFF2-40B4-BE49-F238E27FC236}">
                        <a16:creationId xmlns:a16="http://schemas.microsoft.com/office/drawing/2014/main" id="{7D5D1F73-F34A-2648-CDC4-02DC7B7C59D9}"/>
                      </a:ext>
                    </a:extLst>
                  </p:cNvPr>
                  <p:cNvSpPr/>
                  <p:nvPr/>
                </p:nvSpPr>
                <p:spPr>
                  <a:xfrm>
                    <a:off x="6490131" y="1651121"/>
                    <a:ext cx="176014" cy="328808"/>
                  </a:xfrm>
                  <a:custGeom>
                    <a:avLst/>
                    <a:gdLst>
                      <a:gd name="connsiteX0" fmla="*/ 46073 w 176014"/>
                      <a:gd name="connsiteY0" fmla="*/ 328809 h 328808"/>
                      <a:gd name="connsiteX1" fmla="*/ 50593 w 176014"/>
                      <a:gd name="connsiteY1" fmla="*/ 324289 h 328808"/>
                      <a:gd name="connsiteX2" fmla="*/ 50593 w 176014"/>
                      <a:gd name="connsiteY2" fmla="*/ 315249 h 328808"/>
                      <a:gd name="connsiteX3" fmla="*/ 9915 w 176014"/>
                      <a:gd name="connsiteY3" fmla="*/ 238414 h 328808"/>
                      <a:gd name="connsiteX4" fmla="*/ 37034 w 176014"/>
                      <a:gd name="connsiteY4" fmla="*/ 148020 h 328808"/>
                      <a:gd name="connsiteX5" fmla="*/ 100310 w 176014"/>
                      <a:gd name="connsiteY5" fmla="*/ 75705 h 328808"/>
                      <a:gd name="connsiteX6" fmla="*/ 172625 w 176014"/>
                      <a:gd name="connsiteY6" fmla="*/ 12429 h 328808"/>
                      <a:gd name="connsiteX7" fmla="*/ 172625 w 176014"/>
                      <a:gd name="connsiteY7" fmla="*/ 3390 h 328808"/>
                      <a:gd name="connsiteX8" fmla="*/ 163585 w 176014"/>
                      <a:gd name="connsiteY8" fmla="*/ 3390 h 328808"/>
                      <a:gd name="connsiteX9" fmla="*/ 91270 w 176014"/>
                      <a:gd name="connsiteY9" fmla="*/ 66666 h 328808"/>
                      <a:gd name="connsiteX10" fmla="*/ 27994 w 176014"/>
                      <a:gd name="connsiteY10" fmla="*/ 143501 h 328808"/>
                      <a:gd name="connsiteX11" fmla="*/ 876 w 176014"/>
                      <a:gd name="connsiteY11" fmla="*/ 238414 h 328808"/>
                      <a:gd name="connsiteX12" fmla="*/ 46073 w 176014"/>
                      <a:gd name="connsiteY12" fmla="*/ 328809 h 328808"/>
                      <a:gd name="connsiteX13" fmla="*/ 46073 w 176014"/>
                      <a:gd name="connsiteY13" fmla="*/ 328809 h 328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76014" h="328808">
                        <a:moveTo>
                          <a:pt x="46073" y="328809"/>
                        </a:moveTo>
                        <a:cubicBezTo>
                          <a:pt x="50593" y="328809"/>
                          <a:pt x="50593" y="328809"/>
                          <a:pt x="50593" y="324289"/>
                        </a:cubicBezTo>
                        <a:cubicBezTo>
                          <a:pt x="50593" y="319769"/>
                          <a:pt x="50593" y="315249"/>
                          <a:pt x="50593" y="315249"/>
                        </a:cubicBezTo>
                        <a:cubicBezTo>
                          <a:pt x="27994" y="301690"/>
                          <a:pt x="9915" y="270052"/>
                          <a:pt x="9915" y="238414"/>
                        </a:cubicBezTo>
                        <a:cubicBezTo>
                          <a:pt x="9915" y="211296"/>
                          <a:pt x="18955" y="179658"/>
                          <a:pt x="37034" y="148020"/>
                        </a:cubicBezTo>
                        <a:cubicBezTo>
                          <a:pt x="55112" y="120902"/>
                          <a:pt x="77711" y="93784"/>
                          <a:pt x="100310" y="75705"/>
                        </a:cubicBezTo>
                        <a:cubicBezTo>
                          <a:pt x="118388" y="57626"/>
                          <a:pt x="145507" y="30508"/>
                          <a:pt x="172625" y="12429"/>
                        </a:cubicBezTo>
                        <a:cubicBezTo>
                          <a:pt x="177145" y="7909"/>
                          <a:pt x="177145" y="7909"/>
                          <a:pt x="172625" y="3390"/>
                        </a:cubicBezTo>
                        <a:cubicBezTo>
                          <a:pt x="168105" y="-1130"/>
                          <a:pt x="168105" y="-1130"/>
                          <a:pt x="163585" y="3390"/>
                        </a:cubicBezTo>
                        <a:cubicBezTo>
                          <a:pt x="136467" y="21469"/>
                          <a:pt x="109349" y="48587"/>
                          <a:pt x="91270" y="66666"/>
                        </a:cubicBezTo>
                        <a:cubicBezTo>
                          <a:pt x="68672" y="89264"/>
                          <a:pt x="46073" y="111863"/>
                          <a:pt x="27994" y="143501"/>
                        </a:cubicBezTo>
                        <a:cubicBezTo>
                          <a:pt x="9915" y="175139"/>
                          <a:pt x="-3644" y="206777"/>
                          <a:pt x="876" y="238414"/>
                        </a:cubicBezTo>
                        <a:cubicBezTo>
                          <a:pt x="-3644" y="274572"/>
                          <a:pt x="14435" y="310730"/>
                          <a:pt x="46073" y="328809"/>
                        </a:cubicBezTo>
                        <a:cubicBezTo>
                          <a:pt x="46073" y="328809"/>
                          <a:pt x="46073" y="328809"/>
                          <a:pt x="46073" y="328809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01" name="Freeform: Shape 200">
                    <a:extLst>
                      <a:ext uri="{FF2B5EF4-FFF2-40B4-BE49-F238E27FC236}">
                        <a16:creationId xmlns:a16="http://schemas.microsoft.com/office/drawing/2014/main" id="{A132EB56-C2A7-099A-F717-8EEC241DBA42}"/>
                      </a:ext>
                    </a:extLst>
                  </p:cNvPr>
                  <p:cNvSpPr/>
                  <p:nvPr/>
                </p:nvSpPr>
                <p:spPr>
                  <a:xfrm>
                    <a:off x="6448457" y="2192356"/>
                    <a:ext cx="97468" cy="167229"/>
                  </a:xfrm>
                  <a:custGeom>
                    <a:avLst/>
                    <a:gdLst>
                      <a:gd name="connsiteX0" fmla="*/ 6392 w 97468"/>
                      <a:gd name="connsiteY0" fmla="*/ 167229 h 167229"/>
                      <a:gd name="connsiteX1" fmla="*/ 6392 w 97468"/>
                      <a:gd name="connsiteY1" fmla="*/ 167229 h 167229"/>
                      <a:gd name="connsiteX2" fmla="*/ 47069 w 97468"/>
                      <a:gd name="connsiteY2" fmla="*/ 144631 h 167229"/>
                      <a:gd name="connsiteX3" fmla="*/ 96786 w 97468"/>
                      <a:gd name="connsiteY3" fmla="*/ 4520 h 167229"/>
                      <a:gd name="connsiteX4" fmla="*/ 87747 w 97468"/>
                      <a:gd name="connsiteY4" fmla="*/ 0 h 167229"/>
                      <a:gd name="connsiteX5" fmla="*/ 83227 w 97468"/>
                      <a:gd name="connsiteY5" fmla="*/ 9039 h 167229"/>
                      <a:gd name="connsiteX6" fmla="*/ 38030 w 97468"/>
                      <a:gd name="connsiteY6" fmla="*/ 140111 h 167229"/>
                      <a:gd name="connsiteX7" fmla="*/ 6392 w 97468"/>
                      <a:gd name="connsiteY7" fmla="*/ 158190 h 167229"/>
                      <a:gd name="connsiteX8" fmla="*/ 1872 w 97468"/>
                      <a:gd name="connsiteY8" fmla="*/ 167229 h 167229"/>
                      <a:gd name="connsiteX9" fmla="*/ 6392 w 97468"/>
                      <a:gd name="connsiteY9" fmla="*/ 167229 h 167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7468" h="167229">
                        <a:moveTo>
                          <a:pt x="6392" y="167229"/>
                        </a:moveTo>
                        <a:cubicBezTo>
                          <a:pt x="6392" y="167229"/>
                          <a:pt x="6392" y="167229"/>
                          <a:pt x="6392" y="167229"/>
                        </a:cubicBezTo>
                        <a:cubicBezTo>
                          <a:pt x="19951" y="167229"/>
                          <a:pt x="33510" y="158190"/>
                          <a:pt x="47069" y="144631"/>
                        </a:cubicBezTo>
                        <a:cubicBezTo>
                          <a:pt x="83227" y="108473"/>
                          <a:pt x="101306" y="54237"/>
                          <a:pt x="96786" y="4520"/>
                        </a:cubicBezTo>
                        <a:cubicBezTo>
                          <a:pt x="96786" y="0"/>
                          <a:pt x="92266" y="0"/>
                          <a:pt x="87747" y="0"/>
                        </a:cubicBezTo>
                        <a:cubicBezTo>
                          <a:pt x="83227" y="0"/>
                          <a:pt x="83227" y="4520"/>
                          <a:pt x="83227" y="9039"/>
                        </a:cubicBezTo>
                        <a:cubicBezTo>
                          <a:pt x="87747" y="54237"/>
                          <a:pt x="69668" y="103953"/>
                          <a:pt x="38030" y="140111"/>
                        </a:cubicBezTo>
                        <a:cubicBezTo>
                          <a:pt x="24471" y="149150"/>
                          <a:pt x="15431" y="158190"/>
                          <a:pt x="6392" y="158190"/>
                        </a:cubicBezTo>
                        <a:cubicBezTo>
                          <a:pt x="1872" y="158190"/>
                          <a:pt x="1872" y="162709"/>
                          <a:pt x="1872" y="167229"/>
                        </a:cubicBezTo>
                        <a:cubicBezTo>
                          <a:pt x="-2648" y="162709"/>
                          <a:pt x="1872" y="167229"/>
                          <a:pt x="6392" y="167229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02" name="Freeform: Shape 201">
                    <a:extLst>
                      <a:ext uri="{FF2B5EF4-FFF2-40B4-BE49-F238E27FC236}">
                        <a16:creationId xmlns:a16="http://schemas.microsoft.com/office/drawing/2014/main" id="{83E391B4-C020-2061-A2BB-2200C95E1AB3}"/>
                      </a:ext>
                    </a:extLst>
                  </p:cNvPr>
                  <p:cNvSpPr/>
                  <p:nvPr/>
                </p:nvSpPr>
                <p:spPr>
                  <a:xfrm>
                    <a:off x="6762189" y="1866937"/>
                    <a:ext cx="176268" cy="99433"/>
                  </a:xfrm>
                  <a:custGeom>
                    <a:avLst/>
                    <a:gdLst>
                      <a:gd name="connsiteX0" fmla="*/ 40677 w 176268"/>
                      <a:gd name="connsiteY0" fmla="*/ 99433 h 99433"/>
                      <a:gd name="connsiteX1" fmla="*/ 108473 w 176268"/>
                      <a:gd name="connsiteY1" fmla="*/ 81355 h 99433"/>
                      <a:gd name="connsiteX2" fmla="*/ 176269 w 176268"/>
                      <a:gd name="connsiteY2" fmla="*/ 9039 h 99433"/>
                      <a:gd name="connsiteX3" fmla="*/ 171749 w 176268"/>
                      <a:gd name="connsiteY3" fmla="*/ 0 h 99433"/>
                      <a:gd name="connsiteX4" fmla="*/ 162709 w 176268"/>
                      <a:gd name="connsiteY4" fmla="*/ 4520 h 99433"/>
                      <a:gd name="connsiteX5" fmla="*/ 99434 w 176268"/>
                      <a:gd name="connsiteY5" fmla="*/ 72315 h 99433"/>
                      <a:gd name="connsiteX6" fmla="*/ 9039 w 176268"/>
                      <a:gd name="connsiteY6" fmla="*/ 85874 h 99433"/>
                      <a:gd name="connsiteX7" fmla="*/ 0 w 176268"/>
                      <a:gd name="connsiteY7" fmla="*/ 90394 h 99433"/>
                      <a:gd name="connsiteX8" fmla="*/ 4520 w 176268"/>
                      <a:gd name="connsiteY8" fmla="*/ 99433 h 99433"/>
                      <a:gd name="connsiteX9" fmla="*/ 40677 w 176268"/>
                      <a:gd name="connsiteY9" fmla="*/ 99433 h 99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68" h="99433">
                        <a:moveTo>
                          <a:pt x="40677" y="99433"/>
                        </a:moveTo>
                        <a:cubicBezTo>
                          <a:pt x="63276" y="99433"/>
                          <a:pt x="85874" y="94914"/>
                          <a:pt x="108473" y="81355"/>
                        </a:cubicBezTo>
                        <a:cubicBezTo>
                          <a:pt x="135591" y="67796"/>
                          <a:pt x="158190" y="40677"/>
                          <a:pt x="176269" y="9039"/>
                        </a:cubicBezTo>
                        <a:cubicBezTo>
                          <a:pt x="176269" y="4520"/>
                          <a:pt x="176269" y="0"/>
                          <a:pt x="171749" y="0"/>
                        </a:cubicBezTo>
                        <a:cubicBezTo>
                          <a:pt x="167229" y="0"/>
                          <a:pt x="162709" y="0"/>
                          <a:pt x="162709" y="4520"/>
                        </a:cubicBezTo>
                        <a:cubicBezTo>
                          <a:pt x="144631" y="36158"/>
                          <a:pt x="122032" y="58756"/>
                          <a:pt x="99434" y="72315"/>
                        </a:cubicBezTo>
                        <a:cubicBezTo>
                          <a:pt x="72315" y="90394"/>
                          <a:pt x="40677" y="94914"/>
                          <a:pt x="9039" y="85874"/>
                        </a:cubicBezTo>
                        <a:cubicBezTo>
                          <a:pt x="4520" y="85874"/>
                          <a:pt x="0" y="85874"/>
                          <a:pt x="0" y="90394"/>
                        </a:cubicBezTo>
                        <a:cubicBezTo>
                          <a:pt x="0" y="94914"/>
                          <a:pt x="0" y="99433"/>
                          <a:pt x="4520" y="99433"/>
                        </a:cubicBezTo>
                        <a:cubicBezTo>
                          <a:pt x="18079" y="99433"/>
                          <a:pt x="27118" y="99433"/>
                          <a:pt x="40677" y="9943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03" name="Freeform: Shape 202">
                    <a:extLst>
                      <a:ext uri="{FF2B5EF4-FFF2-40B4-BE49-F238E27FC236}">
                        <a16:creationId xmlns:a16="http://schemas.microsoft.com/office/drawing/2014/main" id="{711342E8-C5DC-3F6E-F846-B791D14D393E}"/>
                      </a:ext>
                    </a:extLst>
                  </p:cNvPr>
                  <p:cNvSpPr/>
                  <p:nvPr/>
                </p:nvSpPr>
                <p:spPr>
                  <a:xfrm>
                    <a:off x="7074049" y="1921173"/>
                    <a:ext cx="153669" cy="162709"/>
                  </a:xfrm>
                  <a:custGeom>
                    <a:avLst/>
                    <a:gdLst>
                      <a:gd name="connsiteX0" fmla="*/ 9039 w 153669"/>
                      <a:gd name="connsiteY0" fmla="*/ 162709 h 162709"/>
                      <a:gd name="connsiteX1" fmla="*/ 13559 w 153669"/>
                      <a:gd name="connsiteY1" fmla="*/ 158190 h 162709"/>
                      <a:gd name="connsiteX2" fmla="*/ 149150 w 153669"/>
                      <a:gd name="connsiteY2" fmla="*/ 13559 h 162709"/>
                      <a:gd name="connsiteX3" fmla="*/ 153670 w 153669"/>
                      <a:gd name="connsiteY3" fmla="*/ 4520 h 162709"/>
                      <a:gd name="connsiteX4" fmla="*/ 144630 w 153669"/>
                      <a:gd name="connsiteY4" fmla="*/ 0 h 162709"/>
                      <a:gd name="connsiteX5" fmla="*/ 0 w 153669"/>
                      <a:gd name="connsiteY5" fmla="*/ 153670 h 162709"/>
                      <a:gd name="connsiteX6" fmla="*/ 9039 w 153669"/>
                      <a:gd name="connsiteY6" fmla="*/ 162709 h 162709"/>
                      <a:gd name="connsiteX7" fmla="*/ 9039 w 153669"/>
                      <a:gd name="connsiteY7" fmla="*/ 162709 h 162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53669" h="162709">
                        <a:moveTo>
                          <a:pt x="9039" y="162709"/>
                        </a:moveTo>
                        <a:cubicBezTo>
                          <a:pt x="13559" y="162709"/>
                          <a:pt x="13559" y="162709"/>
                          <a:pt x="13559" y="158190"/>
                        </a:cubicBezTo>
                        <a:cubicBezTo>
                          <a:pt x="31638" y="94914"/>
                          <a:pt x="85874" y="36158"/>
                          <a:pt x="149150" y="13559"/>
                        </a:cubicBezTo>
                        <a:cubicBezTo>
                          <a:pt x="153670" y="13559"/>
                          <a:pt x="153670" y="9039"/>
                          <a:pt x="153670" y="4520"/>
                        </a:cubicBezTo>
                        <a:cubicBezTo>
                          <a:pt x="153670" y="0"/>
                          <a:pt x="149150" y="0"/>
                          <a:pt x="144630" y="0"/>
                        </a:cubicBezTo>
                        <a:cubicBezTo>
                          <a:pt x="76835" y="27118"/>
                          <a:pt x="22599" y="85874"/>
                          <a:pt x="0" y="153670"/>
                        </a:cubicBezTo>
                        <a:cubicBezTo>
                          <a:pt x="0" y="158190"/>
                          <a:pt x="0" y="162709"/>
                          <a:pt x="9039" y="162709"/>
                        </a:cubicBezTo>
                        <a:cubicBezTo>
                          <a:pt x="4520" y="162709"/>
                          <a:pt x="4520" y="162709"/>
                          <a:pt x="9039" y="162709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04" name="Freeform: Shape 203">
                    <a:extLst>
                      <a:ext uri="{FF2B5EF4-FFF2-40B4-BE49-F238E27FC236}">
                        <a16:creationId xmlns:a16="http://schemas.microsoft.com/office/drawing/2014/main" id="{0175DF5F-6EB4-F4B7-FD80-2C0120ABFC01}"/>
                      </a:ext>
                    </a:extLst>
                  </p:cNvPr>
                  <p:cNvSpPr/>
                  <p:nvPr/>
                </p:nvSpPr>
                <p:spPr>
                  <a:xfrm>
                    <a:off x="6192706" y="1374289"/>
                    <a:ext cx="198867" cy="352537"/>
                  </a:xfrm>
                  <a:custGeom>
                    <a:avLst/>
                    <a:gdLst>
                      <a:gd name="connsiteX0" fmla="*/ 0 w 198867"/>
                      <a:gd name="connsiteY0" fmla="*/ 343498 h 352537"/>
                      <a:gd name="connsiteX1" fmla="*/ 9039 w 198867"/>
                      <a:gd name="connsiteY1" fmla="*/ 352537 h 352537"/>
                      <a:gd name="connsiteX2" fmla="*/ 9039 w 198867"/>
                      <a:gd name="connsiteY2" fmla="*/ 352537 h 352537"/>
                      <a:gd name="connsiteX3" fmla="*/ 18079 w 198867"/>
                      <a:gd name="connsiteY3" fmla="*/ 343498 h 352537"/>
                      <a:gd name="connsiteX4" fmla="*/ 18079 w 198867"/>
                      <a:gd name="connsiteY4" fmla="*/ 325419 h 352537"/>
                      <a:gd name="connsiteX5" fmla="*/ 27118 w 198867"/>
                      <a:gd name="connsiteY5" fmla="*/ 289261 h 352537"/>
                      <a:gd name="connsiteX6" fmla="*/ 117512 w 198867"/>
                      <a:gd name="connsiteY6" fmla="*/ 198867 h 352537"/>
                      <a:gd name="connsiteX7" fmla="*/ 122032 w 198867"/>
                      <a:gd name="connsiteY7" fmla="*/ 194347 h 352537"/>
                      <a:gd name="connsiteX8" fmla="*/ 167229 w 198867"/>
                      <a:gd name="connsiteY8" fmla="*/ 158190 h 352537"/>
                      <a:gd name="connsiteX9" fmla="*/ 189828 w 198867"/>
                      <a:gd name="connsiteY9" fmla="*/ 122032 h 352537"/>
                      <a:gd name="connsiteX10" fmla="*/ 198867 w 198867"/>
                      <a:gd name="connsiteY10" fmla="*/ 72315 h 352537"/>
                      <a:gd name="connsiteX11" fmla="*/ 162709 w 198867"/>
                      <a:gd name="connsiteY11" fmla="*/ 0 h 352537"/>
                      <a:gd name="connsiteX12" fmla="*/ 162709 w 198867"/>
                      <a:gd name="connsiteY12" fmla="*/ 18079 h 352537"/>
                      <a:gd name="connsiteX13" fmla="*/ 185308 w 198867"/>
                      <a:gd name="connsiteY13" fmla="*/ 72315 h 352537"/>
                      <a:gd name="connsiteX14" fmla="*/ 176269 w 198867"/>
                      <a:gd name="connsiteY14" fmla="*/ 112993 h 352537"/>
                      <a:gd name="connsiteX15" fmla="*/ 158190 w 198867"/>
                      <a:gd name="connsiteY15" fmla="*/ 144631 h 352537"/>
                      <a:gd name="connsiteX16" fmla="*/ 117512 w 198867"/>
                      <a:gd name="connsiteY16" fmla="*/ 176269 h 352537"/>
                      <a:gd name="connsiteX17" fmla="*/ 112993 w 198867"/>
                      <a:gd name="connsiteY17" fmla="*/ 180788 h 352537"/>
                      <a:gd name="connsiteX18" fmla="*/ 13559 w 198867"/>
                      <a:gd name="connsiteY18" fmla="*/ 275702 h 352537"/>
                      <a:gd name="connsiteX19" fmla="*/ 0 w 198867"/>
                      <a:gd name="connsiteY19" fmla="*/ 320899 h 352537"/>
                      <a:gd name="connsiteX20" fmla="*/ 0 w 198867"/>
                      <a:gd name="connsiteY20" fmla="*/ 343498 h 352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98867" h="352537">
                        <a:moveTo>
                          <a:pt x="0" y="343498"/>
                        </a:moveTo>
                        <a:cubicBezTo>
                          <a:pt x="0" y="348017"/>
                          <a:pt x="4520" y="352537"/>
                          <a:pt x="9039" y="352537"/>
                        </a:cubicBezTo>
                        <a:cubicBezTo>
                          <a:pt x="9039" y="352537"/>
                          <a:pt x="9039" y="352537"/>
                          <a:pt x="9039" y="352537"/>
                        </a:cubicBezTo>
                        <a:cubicBezTo>
                          <a:pt x="13559" y="352537"/>
                          <a:pt x="18079" y="348017"/>
                          <a:pt x="18079" y="343498"/>
                        </a:cubicBezTo>
                        <a:cubicBezTo>
                          <a:pt x="18079" y="338978"/>
                          <a:pt x="18079" y="329939"/>
                          <a:pt x="18079" y="325419"/>
                        </a:cubicBezTo>
                        <a:cubicBezTo>
                          <a:pt x="18079" y="311860"/>
                          <a:pt x="22599" y="298301"/>
                          <a:pt x="27118" y="289261"/>
                        </a:cubicBezTo>
                        <a:cubicBezTo>
                          <a:pt x="45197" y="248584"/>
                          <a:pt x="85874" y="221466"/>
                          <a:pt x="117512" y="198867"/>
                        </a:cubicBezTo>
                        <a:lnTo>
                          <a:pt x="122032" y="194347"/>
                        </a:lnTo>
                        <a:cubicBezTo>
                          <a:pt x="140111" y="185308"/>
                          <a:pt x="153670" y="176269"/>
                          <a:pt x="167229" y="158190"/>
                        </a:cubicBezTo>
                        <a:cubicBezTo>
                          <a:pt x="176269" y="149150"/>
                          <a:pt x="180788" y="135591"/>
                          <a:pt x="189828" y="122032"/>
                        </a:cubicBezTo>
                        <a:cubicBezTo>
                          <a:pt x="198867" y="103953"/>
                          <a:pt x="198867" y="85874"/>
                          <a:pt x="198867" y="72315"/>
                        </a:cubicBezTo>
                        <a:cubicBezTo>
                          <a:pt x="198867" y="45197"/>
                          <a:pt x="180788" y="22599"/>
                          <a:pt x="162709" y="0"/>
                        </a:cubicBezTo>
                        <a:cubicBezTo>
                          <a:pt x="162709" y="4520"/>
                          <a:pt x="162709" y="13559"/>
                          <a:pt x="162709" y="18079"/>
                        </a:cubicBezTo>
                        <a:cubicBezTo>
                          <a:pt x="176269" y="36158"/>
                          <a:pt x="185308" y="49717"/>
                          <a:pt x="185308" y="72315"/>
                        </a:cubicBezTo>
                        <a:cubicBezTo>
                          <a:pt x="185308" y="85874"/>
                          <a:pt x="185308" y="99434"/>
                          <a:pt x="176269" y="112993"/>
                        </a:cubicBezTo>
                        <a:cubicBezTo>
                          <a:pt x="171749" y="126552"/>
                          <a:pt x="167229" y="135591"/>
                          <a:pt x="158190" y="144631"/>
                        </a:cubicBezTo>
                        <a:cubicBezTo>
                          <a:pt x="144631" y="158190"/>
                          <a:pt x="131071" y="167229"/>
                          <a:pt x="117512" y="176269"/>
                        </a:cubicBezTo>
                        <a:lnTo>
                          <a:pt x="112993" y="180788"/>
                        </a:lnTo>
                        <a:cubicBezTo>
                          <a:pt x="76835" y="203387"/>
                          <a:pt x="36158" y="230505"/>
                          <a:pt x="13559" y="275702"/>
                        </a:cubicBezTo>
                        <a:cubicBezTo>
                          <a:pt x="9039" y="289261"/>
                          <a:pt x="4520" y="302820"/>
                          <a:pt x="0" y="320899"/>
                        </a:cubicBezTo>
                        <a:cubicBezTo>
                          <a:pt x="0" y="325419"/>
                          <a:pt x="0" y="334458"/>
                          <a:pt x="0" y="343498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05" name="Freeform: Shape 204">
                    <a:extLst>
                      <a:ext uri="{FF2B5EF4-FFF2-40B4-BE49-F238E27FC236}">
                        <a16:creationId xmlns:a16="http://schemas.microsoft.com/office/drawing/2014/main" id="{1B38EB13-B46E-382F-096E-5E2498299054}"/>
                      </a:ext>
                    </a:extLst>
                  </p:cNvPr>
                  <p:cNvSpPr/>
                  <p:nvPr/>
                </p:nvSpPr>
                <p:spPr>
                  <a:xfrm>
                    <a:off x="6460499" y="1351690"/>
                    <a:ext cx="68240" cy="216945"/>
                  </a:xfrm>
                  <a:custGeom>
                    <a:avLst/>
                    <a:gdLst>
                      <a:gd name="connsiteX0" fmla="*/ 12429 w 68240"/>
                      <a:gd name="connsiteY0" fmla="*/ 216946 h 216945"/>
                      <a:gd name="connsiteX1" fmla="*/ 12429 w 68240"/>
                      <a:gd name="connsiteY1" fmla="*/ 216946 h 216945"/>
                      <a:gd name="connsiteX2" fmla="*/ 66666 w 68240"/>
                      <a:gd name="connsiteY2" fmla="*/ 126552 h 216945"/>
                      <a:gd name="connsiteX3" fmla="*/ 44067 w 68240"/>
                      <a:gd name="connsiteY3" fmla="*/ 27118 h 216945"/>
                      <a:gd name="connsiteX4" fmla="*/ 12429 w 68240"/>
                      <a:gd name="connsiteY4" fmla="*/ 0 h 216945"/>
                      <a:gd name="connsiteX5" fmla="*/ 3390 w 68240"/>
                      <a:gd name="connsiteY5" fmla="*/ 4520 h 216945"/>
                      <a:gd name="connsiteX6" fmla="*/ 7910 w 68240"/>
                      <a:gd name="connsiteY6" fmla="*/ 13559 h 216945"/>
                      <a:gd name="connsiteX7" fmla="*/ 30508 w 68240"/>
                      <a:gd name="connsiteY7" fmla="*/ 36158 h 216945"/>
                      <a:gd name="connsiteX8" fmla="*/ 48587 w 68240"/>
                      <a:gd name="connsiteY8" fmla="*/ 126552 h 216945"/>
                      <a:gd name="connsiteX9" fmla="*/ 3390 w 68240"/>
                      <a:gd name="connsiteY9" fmla="*/ 203387 h 216945"/>
                      <a:gd name="connsiteX10" fmla="*/ 3390 w 68240"/>
                      <a:gd name="connsiteY10" fmla="*/ 212426 h 216945"/>
                      <a:gd name="connsiteX11" fmla="*/ 12429 w 68240"/>
                      <a:gd name="connsiteY11" fmla="*/ 216946 h 216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8240" h="216945">
                        <a:moveTo>
                          <a:pt x="12429" y="216946"/>
                        </a:moveTo>
                        <a:cubicBezTo>
                          <a:pt x="12429" y="216946"/>
                          <a:pt x="12429" y="216946"/>
                          <a:pt x="12429" y="216946"/>
                        </a:cubicBezTo>
                        <a:cubicBezTo>
                          <a:pt x="44067" y="194347"/>
                          <a:pt x="62146" y="162709"/>
                          <a:pt x="66666" y="126552"/>
                        </a:cubicBezTo>
                        <a:cubicBezTo>
                          <a:pt x="71185" y="90394"/>
                          <a:pt x="66666" y="54236"/>
                          <a:pt x="44067" y="27118"/>
                        </a:cubicBezTo>
                        <a:cubicBezTo>
                          <a:pt x="35028" y="13559"/>
                          <a:pt x="25988" y="4520"/>
                          <a:pt x="12429" y="0"/>
                        </a:cubicBezTo>
                        <a:cubicBezTo>
                          <a:pt x="7910" y="0"/>
                          <a:pt x="3390" y="0"/>
                          <a:pt x="3390" y="4520"/>
                        </a:cubicBezTo>
                        <a:cubicBezTo>
                          <a:pt x="3390" y="9039"/>
                          <a:pt x="3390" y="13559"/>
                          <a:pt x="7910" y="13559"/>
                        </a:cubicBezTo>
                        <a:cubicBezTo>
                          <a:pt x="16949" y="18079"/>
                          <a:pt x="25988" y="22599"/>
                          <a:pt x="30508" y="36158"/>
                        </a:cubicBezTo>
                        <a:cubicBezTo>
                          <a:pt x="48587" y="63276"/>
                          <a:pt x="53107" y="94914"/>
                          <a:pt x="48587" y="126552"/>
                        </a:cubicBezTo>
                        <a:cubicBezTo>
                          <a:pt x="44067" y="158190"/>
                          <a:pt x="25988" y="185308"/>
                          <a:pt x="3390" y="203387"/>
                        </a:cubicBezTo>
                        <a:cubicBezTo>
                          <a:pt x="-1130" y="207906"/>
                          <a:pt x="-1130" y="212426"/>
                          <a:pt x="3390" y="212426"/>
                        </a:cubicBezTo>
                        <a:cubicBezTo>
                          <a:pt x="7910" y="212426"/>
                          <a:pt x="7910" y="216946"/>
                          <a:pt x="12429" y="216946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06" name="Freeform: Shape 205">
                    <a:extLst>
                      <a:ext uri="{FF2B5EF4-FFF2-40B4-BE49-F238E27FC236}">
                        <a16:creationId xmlns:a16="http://schemas.microsoft.com/office/drawing/2014/main" id="{EF746056-807B-595E-8B34-181ADA91BD98}"/>
                      </a:ext>
                    </a:extLst>
                  </p:cNvPr>
                  <p:cNvSpPr/>
                  <p:nvPr/>
                </p:nvSpPr>
                <p:spPr>
                  <a:xfrm>
                    <a:off x="6716992" y="1630782"/>
                    <a:ext cx="421035" cy="249713"/>
                  </a:xfrm>
                  <a:custGeom>
                    <a:avLst/>
                    <a:gdLst>
                      <a:gd name="connsiteX0" fmla="*/ 4520 w 421035"/>
                      <a:gd name="connsiteY0" fmla="*/ 249714 h 249713"/>
                      <a:gd name="connsiteX1" fmla="*/ 4520 w 421035"/>
                      <a:gd name="connsiteY1" fmla="*/ 249714 h 249713"/>
                      <a:gd name="connsiteX2" fmla="*/ 135591 w 421035"/>
                      <a:gd name="connsiteY2" fmla="*/ 190958 h 249713"/>
                      <a:gd name="connsiteX3" fmla="*/ 189828 w 421035"/>
                      <a:gd name="connsiteY3" fmla="*/ 123162 h 249713"/>
                      <a:gd name="connsiteX4" fmla="*/ 266663 w 421035"/>
                      <a:gd name="connsiteY4" fmla="*/ 37288 h 249713"/>
                      <a:gd name="connsiteX5" fmla="*/ 325419 w 421035"/>
                      <a:gd name="connsiteY5" fmla="*/ 19209 h 249713"/>
                      <a:gd name="connsiteX6" fmla="*/ 379655 w 421035"/>
                      <a:gd name="connsiteY6" fmla="*/ 19209 h 249713"/>
                      <a:gd name="connsiteX7" fmla="*/ 406774 w 421035"/>
                      <a:gd name="connsiteY7" fmla="*/ 55366 h 249713"/>
                      <a:gd name="connsiteX8" fmla="*/ 411293 w 421035"/>
                      <a:gd name="connsiteY8" fmla="*/ 64406 h 249713"/>
                      <a:gd name="connsiteX9" fmla="*/ 420333 w 421035"/>
                      <a:gd name="connsiteY9" fmla="*/ 59886 h 249713"/>
                      <a:gd name="connsiteX10" fmla="*/ 388695 w 421035"/>
                      <a:gd name="connsiteY10" fmla="*/ 5650 h 249713"/>
                      <a:gd name="connsiteX11" fmla="*/ 325419 w 421035"/>
                      <a:gd name="connsiteY11" fmla="*/ 1130 h 249713"/>
                      <a:gd name="connsiteX12" fmla="*/ 262143 w 421035"/>
                      <a:gd name="connsiteY12" fmla="*/ 23728 h 249713"/>
                      <a:gd name="connsiteX13" fmla="*/ 180788 w 421035"/>
                      <a:gd name="connsiteY13" fmla="*/ 114123 h 249713"/>
                      <a:gd name="connsiteX14" fmla="*/ 131072 w 421035"/>
                      <a:gd name="connsiteY14" fmla="*/ 177398 h 249713"/>
                      <a:gd name="connsiteX15" fmla="*/ 13559 w 421035"/>
                      <a:gd name="connsiteY15" fmla="*/ 231635 h 249713"/>
                      <a:gd name="connsiteX16" fmla="*/ 9039 w 421035"/>
                      <a:gd name="connsiteY16" fmla="*/ 240674 h 249713"/>
                      <a:gd name="connsiteX17" fmla="*/ 4520 w 421035"/>
                      <a:gd name="connsiteY17" fmla="*/ 249714 h 249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21035" h="249713">
                        <a:moveTo>
                          <a:pt x="4520" y="249714"/>
                        </a:moveTo>
                        <a:cubicBezTo>
                          <a:pt x="4520" y="249714"/>
                          <a:pt x="4520" y="249714"/>
                          <a:pt x="4520" y="249714"/>
                        </a:cubicBezTo>
                        <a:cubicBezTo>
                          <a:pt x="54236" y="245194"/>
                          <a:pt x="99434" y="227115"/>
                          <a:pt x="135591" y="190958"/>
                        </a:cubicBezTo>
                        <a:cubicBezTo>
                          <a:pt x="158190" y="172879"/>
                          <a:pt x="171749" y="145761"/>
                          <a:pt x="189828" y="123162"/>
                        </a:cubicBezTo>
                        <a:cubicBezTo>
                          <a:pt x="212426" y="87004"/>
                          <a:pt x="235025" y="55366"/>
                          <a:pt x="266663" y="37288"/>
                        </a:cubicBezTo>
                        <a:cubicBezTo>
                          <a:pt x="280222" y="28248"/>
                          <a:pt x="302820" y="23728"/>
                          <a:pt x="325419" y="19209"/>
                        </a:cubicBezTo>
                        <a:cubicBezTo>
                          <a:pt x="343498" y="14689"/>
                          <a:pt x="361576" y="14689"/>
                          <a:pt x="379655" y="19209"/>
                        </a:cubicBezTo>
                        <a:cubicBezTo>
                          <a:pt x="393214" y="23728"/>
                          <a:pt x="406774" y="41807"/>
                          <a:pt x="406774" y="55366"/>
                        </a:cubicBezTo>
                        <a:cubicBezTo>
                          <a:pt x="406774" y="59886"/>
                          <a:pt x="406774" y="64406"/>
                          <a:pt x="411293" y="64406"/>
                        </a:cubicBezTo>
                        <a:cubicBezTo>
                          <a:pt x="415813" y="64406"/>
                          <a:pt x="420333" y="64406"/>
                          <a:pt x="420333" y="59886"/>
                        </a:cubicBezTo>
                        <a:cubicBezTo>
                          <a:pt x="424852" y="37288"/>
                          <a:pt x="406774" y="14689"/>
                          <a:pt x="388695" y="5650"/>
                        </a:cubicBezTo>
                        <a:cubicBezTo>
                          <a:pt x="366096" y="-3390"/>
                          <a:pt x="343498" y="1130"/>
                          <a:pt x="325419" y="1130"/>
                        </a:cubicBezTo>
                        <a:cubicBezTo>
                          <a:pt x="298301" y="5650"/>
                          <a:pt x="280222" y="14689"/>
                          <a:pt x="262143" y="23728"/>
                        </a:cubicBezTo>
                        <a:cubicBezTo>
                          <a:pt x="225985" y="46327"/>
                          <a:pt x="203387" y="82485"/>
                          <a:pt x="180788" y="114123"/>
                        </a:cubicBezTo>
                        <a:cubicBezTo>
                          <a:pt x="167229" y="136721"/>
                          <a:pt x="149150" y="159320"/>
                          <a:pt x="131072" y="177398"/>
                        </a:cubicBezTo>
                        <a:cubicBezTo>
                          <a:pt x="99434" y="209036"/>
                          <a:pt x="54236" y="227115"/>
                          <a:pt x="13559" y="231635"/>
                        </a:cubicBezTo>
                        <a:cubicBezTo>
                          <a:pt x="9039" y="231635"/>
                          <a:pt x="4520" y="236155"/>
                          <a:pt x="9039" y="240674"/>
                        </a:cubicBezTo>
                        <a:cubicBezTo>
                          <a:pt x="-4520" y="249714"/>
                          <a:pt x="0" y="249714"/>
                          <a:pt x="4520" y="24971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07" name="Freeform: Shape 206">
                    <a:extLst>
                      <a:ext uri="{FF2B5EF4-FFF2-40B4-BE49-F238E27FC236}">
                        <a16:creationId xmlns:a16="http://schemas.microsoft.com/office/drawing/2014/main" id="{62F84A62-6F5A-5CCF-CABD-52509B7EA1CD}"/>
                      </a:ext>
                    </a:extLst>
                  </p:cNvPr>
                  <p:cNvSpPr/>
                  <p:nvPr/>
                </p:nvSpPr>
                <p:spPr>
                  <a:xfrm>
                    <a:off x="6278581" y="2029646"/>
                    <a:ext cx="121150" cy="352536"/>
                  </a:xfrm>
                  <a:custGeom>
                    <a:avLst/>
                    <a:gdLst>
                      <a:gd name="connsiteX0" fmla="*/ 27118 w 121150"/>
                      <a:gd name="connsiteY0" fmla="*/ 348017 h 352536"/>
                      <a:gd name="connsiteX1" fmla="*/ 31638 w 121150"/>
                      <a:gd name="connsiteY1" fmla="*/ 348017 h 352536"/>
                      <a:gd name="connsiteX2" fmla="*/ 31638 w 121150"/>
                      <a:gd name="connsiteY2" fmla="*/ 338978 h 352536"/>
                      <a:gd name="connsiteX3" fmla="*/ 22598 w 121150"/>
                      <a:gd name="connsiteY3" fmla="*/ 280222 h 352536"/>
                      <a:gd name="connsiteX4" fmla="*/ 58756 w 121150"/>
                      <a:gd name="connsiteY4" fmla="*/ 225985 h 352536"/>
                      <a:gd name="connsiteX5" fmla="*/ 67796 w 121150"/>
                      <a:gd name="connsiteY5" fmla="*/ 216946 h 352536"/>
                      <a:gd name="connsiteX6" fmla="*/ 103953 w 121150"/>
                      <a:gd name="connsiteY6" fmla="*/ 167229 h 352536"/>
                      <a:gd name="connsiteX7" fmla="*/ 117512 w 121150"/>
                      <a:gd name="connsiteY7" fmla="*/ 76835 h 352536"/>
                      <a:gd name="connsiteX8" fmla="*/ 45197 w 121150"/>
                      <a:gd name="connsiteY8" fmla="*/ 0 h 352536"/>
                      <a:gd name="connsiteX9" fmla="*/ 36158 w 121150"/>
                      <a:gd name="connsiteY9" fmla="*/ 4520 h 352536"/>
                      <a:gd name="connsiteX10" fmla="*/ 40677 w 121150"/>
                      <a:gd name="connsiteY10" fmla="*/ 13559 h 352536"/>
                      <a:gd name="connsiteX11" fmla="*/ 103953 w 121150"/>
                      <a:gd name="connsiteY11" fmla="*/ 81355 h 352536"/>
                      <a:gd name="connsiteX12" fmla="*/ 90394 w 121150"/>
                      <a:gd name="connsiteY12" fmla="*/ 162709 h 352536"/>
                      <a:gd name="connsiteX13" fmla="*/ 54236 w 121150"/>
                      <a:gd name="connsiteY13" fmla="*/ 207906 h 352536"/>
                      <a:gd name="connsiteX14" fmla="*/ 45197 w 121150"/>
                      <a:gd name="connsiteY14" fmla="*/ 216946 h 352536"/>
                      <a:gd name="connsiteX15" fmla="*/ 4520 w 121150"/>
                      <a:gd name="connsiteY15" fmla="*/ 280222 h 352536"/>
                      <a:gd name="connsiteX16" fmla="*/ 18079 w 121150"/>
                      <a:gd name="connsiteY16" fmla="*/ 352537 h 352536"/>
                      <a:gd name="connsiteX17" fmla="*/ 27118 w 121150"/>
                      <a:gd name="connsiteY17" fmla="*/ 348017 h 352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21150" h="352536">
                        <a:moveTo>
                          <a:pt x="27118" y="348017"/>
                        </a:moveTo>
                        <a:cubicBezTo>
                          <a:pt x="27118" y="348017"/>
                          <a:pt x="31638" y="348017"/>
                          <a:pt x="31638" y="348017"/>
                        </a:cubicBezTo>
                        <a:cubicBezTo>
                          <a:pt x="36158" y="343498"/>
                          <a:pt x="36158" y="338978"/>
                          <a:pt x="31638" y="338978"/>
                        </a:cubicBezTo>
                        <a:cubicBezTo>
                          <a:pt x="18079" y="325419"/>
                          <a:pt x="13559" y="302820"/>
                          <a:pt x="22598" y="280222"/>
                        </a:cubicBezTo>
                        <a:cubicBezTo>
                          <a:pt x="27118" y="257623"/>
                          <a:pt x="45197" y="239544"/>
                          <a:pt x="58756" y="225985"/>
                        </a:cubicBezTo>
                        <a:cubicBezTo>
                          <a:pt x="63276" y="221466"/>
                          <a:pt x="63276" y="221466"/>
                          <a:pt x="67796" y="216946"/>
                        </a:cubicBezTo>
                        <a:cubicBezTo>
                          <a:pt x="81355" y="203387"/>
                          <a:pt x="94914" y="185308"/>
                          <a:pt x="103953" y="167229"/>
                        </a:cubicBezTo>
                        <a:cubicBezTo>
                          <a:pt x="117512" y="140111"/>
                          <a:pt x="126552" y="103953"/>
                          <a:pt x="117512" y="76835"/>
                        </a:cubicBezTo>
                        <a:cubicBezTo>
                          <a:pt x="108473" y="40677"/>
                          <a:pt x="81355" y="9039"/>
                          <a:pt x="45197" y="0"/>
                        </a:cubicBezTo>
                        <a:cubicBezTo>
                          <a:pt x="40677" y="0"/>
                          <a:pt x="36158" y="0"/>
                          <a:pt x="36158" y="4520"/>
                        </a:cubicBezTo>
                        <a:cubicBezTo>
                          <a:pt x="36158" y="9039"/>
                          <a:pt x="36158" y="13559"/>
                          <a:pt x="40677" y="13559"/>
                        </a:cubicBezTo>
                        <a:cubicBezTo>
                          <a:pt x="72315" y="22599"/>
                          <a:pt x="94914" y="49717"/>
                          <a:pt x="103953" y="81355"/>
                        </a:cubicBezTo>
                        <a:cubicBezTo>
                          <a:pt x="108473" y="108473"/>
                          <a:pt x="103953" y="135591"/>
                          <a:pt x="90394" y="162709"/>
                        </a:cubicBezTo>
                        <a:cubicBezTo>
                          <a:pt x="81355" y="180788"/>
                          <a:pt x="67796" y="194347"/>
                          <a:pt x="54236" y="207906"/>
                        </a:cubicBezTo>
                        <a:cubicBezTo>
                          <a:pt x="49717" y="212426"/>
                          <a:pt x="49717" y="212426"/>
                          <a:pt x="45197" y="216946"/>
                        </a:cubicBezTo>
                        <a:cubicBezTo>
                          <a:pt x="27118" y="235025"/>
                          <a:pt x="13559" y="253103"/>
                          <a:pt x="4520" y="280222"/>
                        </a:cubicBezTo>
                        <a:cubicBezTo>
                          <a:pt x="-4520" y="307340"/>
                          <a:pt x="0" y="334458"/>
                          <a:pt x="18079" y="352537"/>
                        </a:cubicBezTo>
                        <a:cubicBezTo>
                          <a:pt x="22598" y="343498"/>
                          <a:pt x="22598" y="348017"/>
                          <a:pt x="27118" y="34801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08" name="Freeform: Shape 207">
                    <a:extLst>
                      <a:ext uri="{FF2B5EF4-FFF2-40B4-BE49-F238E27FC236}">
                        <a16:creationId xmlns:a16="http://schemas.microsoft.com/office/drawing/2014/main" id="{D7547F53-4778-4128-EC4E-02AB8D57EF86}"/>
                      </a:ext>
                    </a:extLst>
                  </p:cNvPr>
                  <p:cNvSpPr/>
                  <p:nvPr/>
                </p:nvSpPr>
                <p:spPr>
                  <a:xfrm>
                    <a:off x="5993839" y="1826259"/>
                    <a:ext cx="216945" cy="144630"/>
                  </a:xfrm>
                  <a:custGeom>
                    <a:avLst/>
                    <a:gdLst>
                      <a:gd name="connsiteX0" fmla="*/ 0 w 216945"/>
                      <a:gd name="connsiteY0" fmla="*/ 144631 h 144630"/>
                      <a:gd name="connsiteX1" fmla="*/ 13559 w 216945"/>
                      <a:gd name="connsiteY1" fmla="*/ 144631 h 144630"/>
                      <a:gd name="connsiteX2" fmla="*/ 36158 w 216945"/>
                      <a:gd name="connsiteY2" fmla="*/ 144631 h 144630"/>
                      <a:gd name="connsiteX3" fmla="*/ 140111 w 216945"/>
                      <a:gd name="connsiteY3" fmla="*/ 112993 h 144630"/>
                      <a:gd name="connsiteX4" fmla="*/ 216946 w 216945"/>
                      <a:gd name="connsiteY4" fmla="*/ 9039 h 144630"/>
                      <a:gd name="connsiteX5" fmla="*/ 212426 w 216945"/>
                      <a:gd name="connsiteY5" fmla="*/ 0 h 144630"/>
                      <a:gd name="connsiteX6" fmla="*/ 203387 w 216945"/>
                      <a:gd name="connsiteY6" fmla="*/ 4520 h 144630"/>
                      <a:gd name="connsiteX7" fmla="*/ 131071 w 216945"/>
                      <a:gd name="connsiteY7" fmla="*/ 99433 h 144630"/>
                      <a:gd name="connsiteX8" fmla="*/ 122032 w 216945"/>
                      <a:gd name="connsiteY8" fmla="*/ 103953 h 144630"/>
                      <a:gd name="connsiteX9" fmla="*/ 108473 w 216945"/>
                      <a:gd name="connsiteY9" fmla="*/ 108473 h 144630"/>
                      <a:gd name="connsiteX10" fmla="*/ 13559 w 216945"/>
                      <a:gd name="connsiteY10" fmla="*/ 122032 h 144630"/>
                      <a:gd name="connsiteX11" fmla="*/ 4520 w 216945"/>
                      <a:gd name="connsiteY11" fmla="*/ 122032 h 144630"/>
                      <a:gd name="connsiteX12" fmla="*/ 9039 w 216945"/>
                      <a:gd name="connsiteY12" fmla="*/ 135591 h 144630"/>
                      <a:gd name="connsiteX13" fmla="*/ 0 w 216945"/>
                      <a:gd name="connsiteY13" fmla="*/ 144631 h 144630"/>
                      <a:gd name="connsiteX14" fmla="*/ 0 w 216945"/>
                      <a:gd name="connsiteY14" fmla="*/ 144631 h 144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6945" h="144630">
                        <a:moveTo>
                          <a:pt x="0" y="144631"/>
                        </a:moveTo>
                        <a:cubicBezTo>
                          <a:pt x="4520" y="144631"/>
                          <a:pt x="9039" y="144631"/>
                          <a:pt x="13559" y="144631"/>
                        </a:cubicBezTo>
                        <a:cubicBezTo>
                          <a:pt x="22599" y="144631"/>
                          <a:pt x="27118" y="144631"/>
                          <a:pt x="36158" y="144631"/>
                        </a:cubicBezTo>
                        <a:cubicBezTo>
                          <a:pt x="72315" y="144631"/>
                          <a:pt x="108473" y="135591"/>
                          <a:pt x="140111" y="112993"/>
                        </a:cubicBezTo>
                        <a:cubicBezTo>
                          <a:pt x="176269" y="90394"/>
                          <a:pt x="203387" y="49717"/>
                          <a:pt x="216946" y="9039"/>
                        </a:cubicBezTo>
                        <a:cubicBezTo>
                          <a:pt x="216946" y="4520"/>
                          <a:pt x="216946" y="0"/>
                          <a:pt x="212426" y="0"/>
                        </a:cubicBezTo>
                        <a:cubicBezTo>
                          <a:pt x="207906" y="0"/>
                          <a:pt x="203387" y="0"/>
                          <a:pt x="203387" y="4520"/>
                        </a:cubicBezTo>
                        <a:cubicBezTo>
                          <a:pt x="189828" y="45197"/>
                          <a:pt x="167229" y="76835"/>
                          <a:pt x="131071" y="99433"/>
                        </a:cubicBezTo>
                        <a:cubicBezTo>
                          <a:pt x="126552" y="99433"/>
                          <a:pt x="126552" y="103953"/>
                          <a:pt x="122032" y="103953"/>
                        </a:cubicBezTo>
                        <a:cubicBezTo>
                          <a:pt x="117512" y="108473"/>
                          <a:pt x="112993" y="108473"/>
                          <a:pt x="108473" y="108473"/>
                        </a:cubicBezTo>
                        <a:cubicBezTo>
                          <a:pt x="76835" y="122032"/>
                          <a:pt x="45197" y="126552"/>
                          <a:pt x="13559" y="122032"/>
                        </a:cubicBezTo>
                        <a:cubicBezTo>
                          <a:pt x="9039" y="122032"/>
                          <a:pt x="4520" y="122032"/>
                          <a:pt x="4520" y="122032"/>
                        </a:cubicBezTo>
                        <a:cubicBezTo>
                          <a:pt x="4520" y="126552"/>
                          <a:pt x="9039" y="131071"/>
                          <a:pt x="9039" y="135591"/>
                        </a:cubicBezTo>
                        <a:cubicBezTo>
                          <a:pt x="4520" y="140111"/>
                          <a:pt x="0" y="140111"/>
                          <a:pt x="0" y="144631"/>
                        </a:cubicBezTo>
                        <a:cubicBezTo>
                          <a:pt x="0" y="144631"/>
                          <a:pt x="0" y="144631"/>
                          <a:pt x="0" y="144631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09" name="Freeform: Shape 208">
                    <a:extLst>
                      <a:ext uri="{FF2B5EF4-FFF2-40B4-BE49-F238E27FC236}">
                        <a16:creationId xmlns:a16="http://schemas.microsoft.com/office/drawing/2014/main" id="{2164AA76-92E3-E6ED-8159-775068FC6E69}"/>
                      </a:ext>
                    </a:extLst>
                  </p:cNvPr>
                  <p:cNvSpPr/>
                  <p:nvPr/>
                </p:nvSpPr>
                <p:spPr>
                  <a:xfrm>
                    <a:off x="6173498" y="1998008"/>
                    <a:ext cx="75454" cy="271182"/>
                  </a:xfrm>
                  <a:custGeom>
                    <a:avLst/>
                    <a:gdLst>
                      <a:gd name="connsiteX0" fmla="*/ 68926 w 75454"/>
                      <a:gd name="connsiteY0" fmla="*/ 271182 h 271182"/>
                      <a:gd name="connsiteX1" fmla="*/ 73445 w 75454"/>
                      <a:gd name="connsiteY1" fmla="*/ 266663 h 271182"/>
                      <a:gd name="connsiteX2" fmla="*/ 73445 w 75454"/>
                      <a:gd name="connsiteY2" fmla="*/ 257623 h 271182"/>
                      <a:gd name="connsiteX3" fmla="*/ 14689 w 75454"/>
                      <a:gd name="connsiteY3" fmla="*/ 144631 h 271182"/>
                      <a:gd name="connsiteX4" fmla="*/ 37288 w 75454"/>
                      <a:gd name="connsiteY4" fmla="*/ 22599 h 271182"/>
                      <a:gd name="connsiteX5" fmla="*/ 46327 w 75454"/>
                      <a:gd name="connsiteY5" fmla="*/ 4520 h 271182"/>
                      <a:gd name="connsiteX6" fmla="*/ 37288 w 75454"/>
                      <a:gd name="connsiteY6" fmla="*/ 0 h 271182"/>
                      <a:gd name="connsiteX7" fmla="*/ 28248 w 75454"/>
                      <a:gd name="connsiteY7" fmla="*/ 9039 h 271182"/>
                      <a:gd name="connsiteX8" fmla="*/ 1130 w 75454"/>
                      <a:gd name="connsiteY8" fmla="*/ 144631 h 271182"/>
                      <a:gd name="connsiteX9" fmla="*/ 68926 w 75454"/>
                      <a:gd name="connsiteY9" fmla="*/ 271182 h 271182"/>
                      <a:gd name="connsiteX10" fmla="*/ 68926 w 75454"/>
                      <a:gd name="connsiteY10" fmla="*/ 271182 h 271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5454" h="271182">
                        <a:moveTo>
                          <a:pt x="68926" y="271182"/>
                        </a:moveTo>
                        <a:cubicBezTo>
                          <a:pt x="68926" y="271182"/>
                          <a:pt x="73445" y="271182"/>
                          <a:pt x="73445" y="266663"/>
                        </a:cubicBezTo>
                        <a:cubicBezTo>
                          <a:pt x="77965" y="262143"/>
                          <a:pt x="73445" y="257623"/>
                          <a:pt x="73445" y="257623"/>
                        </a:cubicBezTo>
                        <a:cubicBezTo>
                          <a:pt x="41807" y="230505"/>
                          <a:pt x="19209" y="189828"/>
                          <a:pt x="14689" y="144631"/>
                        </a:cubicBezTo>
                        <a:cubicBezTo>
                          <a:pt x="10169" y="103953"/>
                          <a:pt x="19209" y="63276"/>
                          <a:pt x="37288" y="22599"/>
                        </a:cubicBezTo>
                        <a:cubicBezTo>
                          <a:pt x="37288" y="22599"/>
                          <a:pt x="46327" y="13559"/>
                          <a:pt x="46327" y="4520"/>
                        </a:cubicBezTo>
                        <a:cubicBezTo>
                          <a:pt x="46327" y="0"/>
                          <a:pt x="41807" y="0"/>
                          <a:pt x="37288" y="0"/>
                        </a:cubicBezTo>
                        <a:cubicBezTo>
                          <a:pt x="32768" y="0"/>
                          <a:pt x="28248" y="4520"/>
                          <a:pt x="28248" y="9039"/>
                        </a:cubicBezTo>
                        <a:cubicBezTo>
                          <a:pt x="5650" y="54237"/>
                          <a:pt x="-3390" y="99434"/>
                          <a:pt x="1130" y="144631"/>
                        </a:cubicBezTo>
                        <a:cubicBezTo>
                          <a:pt x="5650" y="198867"/>
                          <a:pt x="28248" y="244064"/>
                          <a:pt x="68926" y="271182"/>
                        </a:cubicBezTo>
                        <a:cubicBezTo>
                          <a:pt x="64406" y="271182"/>
                          <a:pt x="64406" y="271182"/>
                          <a:pt x="68926" y="271182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10" name="Freeform: Shape 209">
                    <a:extLst>
                      <a:ext uri="{FF2B5EF4-FFF2-40B4-BE49-F238E27FC236}">
                        <a16:creationId xmlns:a16="http://schemas.microsoft.com/office/drawing/2014/main" id="{2CD5B54D-CD0F-9A2F-30C8-2694C61E6131}"/>
                      </a:ext>
                    </a:extLst>
                  </p:cNvPr>
                  <p:cNvSpPr/>
                  <p:nvPr/>
                </p:nvSpPr>
                <p:spPr>
                  <a:xfrm>
                    <a:off x="6911339" y="1143784"/>
                    <a:ext cx="101442" cy="171748"/>
                  </a:xfrm>
                  <a:custGeom>
                    <a:avLst/>
                    <a:gdLst>
                      <a:gd name="connsiteX0" fmla="*/ 0 w 101442"/>
                      <a:gd name="connsiteY0" fmla="*/ 0 h 171748"/>
                      <a:gd name="connsiteX1" fmla="*/ 22599 w 101442"/>
                      <a:gd name="connsiteY1" fmla="*/ 81355 h 171748"/>
                      <a:gd name="connsiteX2" fmla="*/ 90394 w 101442"/>
                      <a:gd name="connsiteY2" fmla="*/ 171749 h 171748"/>
                      <a:gd name="connsiteX3" fmla="*/ 94914 w 101442"/>
                      <a:gd name="connsiteY3" fmla="*/ 171749 h 171748"/>
                      <a:gd name="connsiteX4" fmla="*/ 99434 w 101442"/>
                      <a:gd name="connsiteY4" fmla="*/ 167229 h 171748"/>
                      <a:gd name="connsiteX5" fmla="*/ 99434 w 101442"/>
                      <a:gd name="connsiteY5" fmla="*/ 158190 h 171748"/>
                      <a:gd name="connsiteX6" fmla="*/ 36158 w 101442"/>
                      <a:gd name="connsiteY6" fmla="*/ 76835 h 171748"/>
                      <a:gd name="connsiteX7" fmla="*/ 13559 w 101442"/>
                      <a:gd name="connsiteY7" fmla="*/ 0 h 171748"/>
                      <a:gd name="connsiteX8" fmla="*/ 0 w 101442"/>
                      <a:gd name="connsiteY8" fmla="*/ 0 h 171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1442" h="171748">
                        <a:moveTo>
                          <a:pt x="0" y="0"/>
                        </a:moveTo>
                        <a:cubicBezTo>
                          <a:pt x="4520" y="31638"/>
                          <a:pt x="13559" y="58756"/>
                          <a:pt x="22599" y="81355"/>
                        </a:cubicBezTo>
                        <a:cubicBezTo>
                          <a:pt x="40677" y="117512"/>
                          <a:pt x="63276" y="149150"/>
                          <a:pt x="90394" y="171749"/>
                        </a:cubicBezTo>
                        <a:cubicBezTo>
                          <a:pt x="90394" y="171749"/>
                          <a:pt x="94914" y="171749"/>
                          <a:pt x="94914" y="171749"/>
                        </a:cubicBezTo>
                        <a:cubicBezTo>
                          <a:pt x="94914" y="171749"/>
                          <a:pt x="99434" y="171749"/>
                          <a:pt x="99434" y="167229"/>
                        </a:cubicBezTo>
                        <a:cubicBezTo>
                          <a:pt x="103953" y="162709"/>
                          <a:pt x="99434" y="158190"/>
                          <a:pt x="99434" y="158190"/>
                        </a:cubicBezTo>
                        <a:cubicBezTo>
                          <a:pt x="72315" y="140111"/>
                          <a:pt x="49717" y="112993"/>
                          <a:pt x="36158" y="76835"/>
                        </a:cubicBezTo>
                        <a:cubicBezTo>
                          <a:pt x="27118" y="54236"/>
                          <a:pt x="18079" y="31638"/>
                          <a:pt x="13559" y="0"/>
                        </a:cubicBezTo>
                        <a:cubicBezTo>
                          <a:pt x="9039" y="0"/>
                          <a:pt x="452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11" name="Freeform: Shape 210">
                    <a:extLst>
                      <a:ext uri="{FF2B5EF4-FFF2-40B4-BE49-F238E27FC236}">
                        <a16:creationId xmlns:a16="http://schemas.microsoft.com/office/drawing/2014/main" id="{51B4E688-CC2C-B899-940E-FF9C77A59B83}"/>
                      </a:ext>
                    </a:extLst>
                  </p:cNvPr>
                  <p:cNvSpPr/>
                  <p:nvPr/>
                </p:nvSpPr>
                <p:spPr>
                  <a:xfrm>
                    <a:off x="7178002" y="1726826"/>
                    <a:ext cx="126551" cy="126551"/>
                  </a:xfrm>
                  <a:custGeom>
                    <a:avLst/>
                    <a:gdLst>
                      <a:gd name="connsiteX0" fmla="*/ 117512 w 126551"/>
                      <a:gd name="connsiteY0" fmla="*/ 126552 h 126551"/>
                      <a:gd name="connsiteX1" fmla="*/ 117512 w 126551"/>
                      <a:gd name="connsiteY1" fmla="*/ 126552 h 126551"/>
                      <a:gd name="connsiteX2" fmla="*/ 99434 w 126551"/>
                      <a:gd name="connsiteY2" fmla="*/ 90394 h 126551"/>
                      <a:gd name="connsiteX3" fmla="*/ 40677 w 126551"/>
                      <a:gd name="connsiteY3" fmla="*/ 27118 h 126551"/>
                      <a:gd name="connsiteX4" fmla="*/ 4520 w 126551"/>
                      <a:gd name="connsiteY4" fmla="*/ 13559 h 126551"/>
                      <a:gd name="connsiteX5" fmla="*/ 0 w 126551"/>
                      <a:gd name="connsiteY5" fmla="*/ 4520 h 126551"/>
                      <a:gd name="connsiteX6" fmla="*/ 9039 w 126551"/>
                      <a:gd name="connsiteY6" fmla="*/ 0 h 126551"/>
                      <a:gd name="connsiteX7" fmla="*/ 49717 w 126551"/>
                      <a:gd name="connsiteY7" fmla="*/ 18079 h 126551"/>
                      <a:gd name="connsiteX8" fmla="*/ 112993 w 126551"/>
                      <a:gd name="connsiteY8" fmla="*/ 85874 h 126551"/>
                      <a:gd name="connsiteX9" fmla="*/ 126552 w 126551"/>
                      <a:gd name="connsiteY9" fmla="*/ 112993 h 126551"/>
                      <a:gd name="connsiteX10" fmla="*/ 117512 w 126551"/>
                      <a:gd name="connsiteY10" fmla="*/ 126552 h 1265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26551" h="126551">
                        <a:moveTo>
                          <a:pt x="117512" y="126552"/>
                        </a:moveTo>
                        <a:cubicBezTo>
                          <a:pt x="117512" y="126552"/>
                          <a:pt x="117512" y="126552"/>
                          <a:pt x="117512" y="126552"/>
                        </a:cubicBezTo>
                        <a:cubicBezTo>
                          <a:pt x="112993" y="112993"/>
                          <a:pt x="108473" y="99434"/>
                          <a:pt x="99434" y="90394"/>
                        </a:cubicBezTo>
                        <a:cubicBezTo>
                          <a:pt x="81355" y="63276"/>
                          <a:pt x="63276" y="40677"/>
                          <a:pt x="40677" y="27118"/>
                        </a:cubicBezTo>
                        <a:cubicBezTo>
                          <a:pt x="27118" y="18079"/>
                          <a:pt x="18079" y="13559"/>
                          <a:pt x="4520" y="13559"/>
                        </a:cubicBezTo>
                        <a:cubicBezTo>
                          <a:pt x="0" y="13559"/>
                          <a:pt x="0" y="9039"/>
                          <a:pt x="0" y="4520"/>
                        </a:cubicBezTo>
                        <a:cubicBezTo>
                          <a:pt x="0" y="0"/>
                          <a:pt x="4520" y="0"/>
                          <a:pt x="9039" y="0"/>
                        </a:cubicBezTo>
                        <a:cubicBezTo>
                          <a:pt x="22599" y="4520"/>
                          <a:pt x="36158" y="9039"/>
                          <a:pt x="49717" y="18079"/>
                        </a:cubicBezTo>
                        <a:cubicBezTo>
                          <a:pt x="76835" y="31638"/>
                          <a:pt x="94914" y="58756"/>
                          <a:pt x="112993" y="85874"/>
                        </a:cubicBezTo>
                        <a:cubicBezTo>
                          <a:pt x="117512" y="94914"/>
                          <a:pt x="122032" y="103953"/>
                          <a:pt x="126552" y="112993"/>
                        </a:cubicBezTo>
                        <a:lnTo>
                          <a:pt x="117512" y="126552"/>
                        </a:ln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12" name="Freeform: Shape 211">
                    <a:extLst>
                      <a:ext uri="{FF2B5EF4-FFF2-40B4-BE49-F238E27FC236}">
                        <a16:creationId xmlns:a16="http://schemas.microsoft.com/office/drawing/2014/main" id="{F6A2F2CB-7ADF-721F-4845-EF83176293DE}"/>
                      </a:ext>
                    </a:extLst>
                  </p:cNvPr>
                  <p:cNvSpPr/>
                  <p:nvPr/>
                </p:nvSpPr>
                <p:spPr>
                  <a:xfrm>
                    <a:off x="5966721" y="2047725"/>
                    <a:ext cx="72315" cy="122031"/>
                  </a:xfrm>
                  <a:custGeom>
                    <a:avLst/>
                    <a:gdLst>
                      <a:gd name="connsiteX0" fmla="*/ 0 w 72315"/>
                      <a:gd name="connsiteY0" fmla="*/ 108473 h 122031"/>
                      <a:gd name="connsiteX1" fmla="*/ 4520 w 72315"/>
                      <a:gd name="connsiteY1" fmla="*/ 122032 h 122031"/>
                      <a:gd name="connsiteX2" fmla="*/ 63276 w 72315"/>
                      <a:gd name="connsiteY2" fmla="*/ 54236 h 122031"/>
                      <a:gd name="connsiteX3" fmla="*/ 72315 w 72315"/>
                      <a:gd name="connsiteY3" fmla="*/ 4520 h 122031"/>
                      <a:gd name="connsiteX4" fmla="*/ 63276 w 72315"/>
                      <a:gd name="connsiteY4" fmla="*/ 0 h 122031"/>
                      <a:gd name="connsiteX5" fmla="*/ 58756 w 72315"/>
                      <a:gd name="connsiteY5" fmla="*/ 9039 h 122031"/>
                      <a:gd name="connsiteX6" fmla="*/ 49717 w 72315"/>
                      <a:gd name="connsiteY6" fmla="*/ 49717 h 122031"/>
                      <a:gd name="connsiteX7" fmla="*/ 0 w 72315"/>
                      <a:gd name="connsiteY7" fmla="*/ 108473 h 122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2315" h="122031">
                        <a:moveTo>
                          <a:pt x="0" y="108473"/>
                        </a:moveTo>
                        <a:cubicBezTo>
                          <a:pt x="4520" y="112993"/>
                          <a:pt x="4520" y="117512"/>
                          <a:pt x="4520" y="122032"/>
                        </a:cubicBezTo>
                        <a:cubicBezTo>
                          <a:pt x="27118" y="103953"/>
                          <a:pt x="49717" y="81355"/>
                          <a:pt x="63276" y="54236"/>
                        </a:cubicBezTo>
                        <a:cubicBezTo>
                          <a:pt x="72315" y="36158"/>
                          <a:pt x="72315" y="18079"/>
                          <a:pt x="72315" y="4520"/>
                        </a:cubicBezTo>
                        <a:cubicBezTo>
                          <a:pt x="72315" y="0"/>
                          <a:pt x="67796" y="0"/>
                          <a:pt x="63276" y="0"/>
                        </a:cubicBezTo>
                        <a:cubicBezTo>
                          <a:pt x="58756" y="0"/>
                          <a:pt x="58756" y="4520"/>
                          <a:pt x="58756" y="9039"/>
                        </a:cubicBezTo>
                        <a:cubicBezTo>
                          <a:pt x="63276" y="22599"/>
                          <a:pt x="58756" y="36158"/>
                          <a:pt x="49717" y="49717"/>
                        </a:cubicBezTo>
                        <a:cubicBezTo>
                          <a:pt x="40677" y="72315"/>
                          <a:pt x="22599" y="94914"/>
                          <a:pt x="0" y="10847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213" name="Freeform: Shape 212">
                  <a:extLst>
                    <a:ext uri="{FF2B5EF4-FFF2-40B4-BE49-F238E27FC236}">
                      <a16:creationId xmlns:a16="http://schemas.microsoft.com/office/drawing/2014/main" id="{6BEB3404-C523-344C-B1B1-F50897A5E60E}"/>
                    </a:ext>
                  </a:extLst>
                </p:cNvPr>
                <p:cNvSpPr/>
                <p:nvPr/>
              </p:nvSpPr>
              <p:spPr>
                <a:xfrm>
                  <a:off x="6626598" y="2228513"/>
                  <a:ext cx="81354" cy="140110"/>
                </a:xfrm>
                <a:custGeom>
                  <a:avLst/>
                  <a:gdLst>
                    <a:gd name="connsiteX0" fmla="*/ 0 w 81354"/>
                    <a:gd name="connsiteY0" fmla="*/ 22599 h 140110"/>
                    <a:gd name="connsiteX1" fmla="*/ 49717 w 81354"/>
                    <a:gd name="connsiteY1" fmla="*/ 126552 h 140110"/>
                    <a:gd name="connsiteX2" fmla="*/ 67796 w 81354"/>
                    <a:gd name="connsiteY2" fmla="*/ 140111 h 140110"/>
                    <a:gd name="connsiteX3" fmla="*/ 81355 w 81354"/>
                    <a:gd name="connsiteY3" fmla="*/ 131071 h 140110"/>
                    <a:gd name="connsiteX4" fmla="*/ 81355 w 81354"/>
                    <a:gd name="connsiteY4" fmla="*/ 131071 h 140110"/>
                    <a:gd name="connsiteX5" fmla="*/ 63276 w 81354"/>
                    <a:gd name="connsiteY5" fmla="*/ 117512 h 140110"/>
                    <a:gd name="connsiteX6" fmla="*/ 18079 w 81354"/>
                    <a:gd name="connsiteY6" fmla="*/ 27118 h 140110"/>
                    <a:gd name="connsiteX7" fmla="*/ 18079 w 81354"/>
                    <a:gd name="connsiteY7" fmla="*/ 9039 h 140110"/>
                    <a:gd name="connsiteX8" fmla="*/ 13559 w 81354"/>
                    <a:gd name="connsiteY8" fmla="*/ 0 h 140110"/>
                    <a:gd name="connsiteX9" fmla="*/ 4520 w 81354"/>
                    <a:gd name="connsiteY9" fmla="*/ 4520 h 140110"/>
                    <a:gd name="connsiteX10" fmla="*/ 0 w 81354"/>
                    <a:gd name="connsiteY10" fmla="*/ 22599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1354" h="140110">
                      <a:moveTo>
                        <a:pt x="0" y="22599"/>
                      </a:moveTo>
                      <a:cubicBezTo>
                        <a:pt x="0" y="58756"/>
                        <a:pt x="18079" y="99433"/>
                        <a:pt x="49717" y="126552"/>
                      </a:cubicBezTo>
                      <a:cubicBezTo>
                        <a:pt x="54237" y="131071"/>
                        <a:pt x="58756" y="135591"/>
                        <a:pt x="67796" y="140111"/>
                      </a:cubicBezTo>
                      <a:cubicBezTo>
                        <a:pt x="72315" y="140111"/>
                        <a:pt x="76835" y="135591"/>
                        <a:pt x="81355" y="131071"/>
                      </a:cubicBezTo>
                      <a:cubicBezTo>
                        <a:pt x="81355" y="131071"/>
                        <a:pt x="81355" y="131071"/>
                        <a:pt x="81355" y="131071"/>
                      </a:cubicBezTo>
                      <a:cubicBezTo>
                        <a:pt x="72315" y="126552"/>
                        <a:pt x="67796" y="122032"/>
                        <a:pt x="63276" y="117512"/>
                      </a:cubicBezTo>
                      <a:cubicBezTo>
                        <a:pt x="40677" y="94914"/>
                        <a:pt x="18079" y="63276"/>
                        <a:pt x="18079" y="27118"/>
                      </a:cubicBezTo>
                      <a:cubicBezTo>
                        <a:pt x="18079" y="22599"/>
                        <a:pt x="18079" y="13559"/>
                        <a:pt x="18079" y="9039"/>
                      </a:cubicBezTo>
                      <a:cubicBezTo>
                        <a:pt x="18079" y="4520"/>
                        <a:pt x="18079" y="0"/>
                        <a:pt x="13559" y="0"/>
                      </a:cubicBezTo>
                      <a:cubicBezTo>
                        <a:pt x="9039" y="0"/>
                        <a:pt x="4520" y="0"/>
                        <a:pt x="4520" y="4520"/>
                      </a:cubicBezTo>
                      <a:cubicBezTo>
                        <a:pt x="0" y="13559"/>
                        <a:pt x="0" y="18079"/>
                        <a:pt x="0" y="22599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14" name="Freeform: Shape 213">
                  <a:extLst>
                    <a:ext uri="{FF2B5EF4-FFF2-40B4-BE49-F238E27FC236}">
                      <a16:creationId xmlns:a16="http://schemas.microsoft.com/office/drawing/2014/main" id="{E2D9AF76-3BE0-3251-5BAF-FE79256E7D03}"/>
                    </a:ext>
                  </a:extLst>
                </p:cNvPr>
                <p:cNvSpPr/>
                <p:nvPr/>
              </p:nvSpPr>
              <p:spPr>
                <a:xfrm>
                  <a:off x="6092143" y="1758464"/>
                  <a:ext cx="41807" cy="189827"/>
                </a:xfrm>
                <a:custGeom>
                  <a:avLst/>
                  <a:gdLst>
                    <a:gd name="connsiteX0" fmla="*/ 19209 w 41807"/>
                    <a:gd name="connsiteY0" fmla="*/ 189828 h 189827"/>
                    <a:gd name="connsiteX1" fmla="*/ 23728 w 41807"/>
                    <a:gd name="connsiteY1" fmla="*/ 185308 h 189827"/>
                    <a:gd name="connsiteX2" fmla="*/ 23728 w 41807"/>
                    <a:gd name="connsiteY2" fmla="*/ 176268 h 189827"/>
                    <a:gd name="connsiteX3" fmla="*/ 14689 w 41807"/>
                    <a:gd name="connsiteY3" fmla="*/ 149150 h 189827"/>
                    <a:gd name="connsiteX4" fmla="*/ 41807 w 41807"/>
                    <a:gd name="connsiteY4" fmla="*/ 9039 h 189827"/>
                    <a:gd name="connsiteX5" fmla="*/ 37288 w 41807"/>
                    <a:gd name="connsiteY5" fmla="*/ 0 h 189827"/>
                    <a:gd name="connsiteX6" fmla="*/ 28248 w 41807"/>
                    <a:gd name="connsiteY6" fmla="*/ 4520 h 189827"/>
                    <a:gd name="connsiteX7" fmla="*/ 1130 w 41807"/>
                    <a:gd name="connsiteY7" fmla="*/ 153670 h 189827"/>
                    <a:gd name="connsiteX8" fmla="*/ 19209 w 41807"/>
                    <a:gd name="connsiteY8" fmla="*/ 189828 h 189827"/>
                    <a:gd name="connsiteX9" fmla="*/ 19209 w 41807"/>
                    <a:gd name="connsiteY9" fmla="*/ 189828 h 189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807" h="189827">
                      <a:moveTo>
                        <a:pt x="19209" y="189828"/>
                      </a:moveTo>
                      <a:cubicBezTo>
                        <a:pt x="19209" y="189828"/>
                        <a:pt x="23728" y="189828"/>
                        <a:pt x="23728" y="185308"/>
                      </a:cubicBezTo>
                      <a:cubicBezTo>
                        <a:pt x="28248" y="180788"/>
                        <a:pt x="23728" y="176268"/>
                        <a:pt x="23728" y="176268"/>
                      </a:cubicBezTo>
                      <a:cubicBezTo>
                        <a:pt x="14689" y="171749"/>
                        <a:pt x="14689" y="158190"/>
                        <a:pt x="14689" y="149150"/>
                      </a:cubicBezTo>
                      <a:cubicBezTo>
                        <a:pt x="10169" y="99433"/>
                        <a:pt x="19209" y="49717"/>
                        <a:pt x="41807" y="9039"/>
                      </a:cubicBezTo>
                      <a:cubicBezTo>
                        <a:pt x="41807" y="4520"/>
                        <a:pt x="41807" y="0"/>
                        <a:pt x="37288" y="0"/>
                      </a:cubicBezTo>
                      <a:cubicBezTo>
                        <a:pt x="32768" y="0"/>
                        <a:pt x="28248" y="0"/>
                        <a:pt x="28248" y="4520"/>
                      </a:cubicBezTo>
                      <a:cubicBezTo>
                        <a:pt x="5650" y="49717"/>
                        <a:pt x="-3390" y="103953"/>
                        <a:pt x="1130" y="153670"/>
                      </a:cubicBezTo>
                      <a:cubicBezTo>
                        <a:pt x="1130" y="162709"/>
                        <a:pt x="5650" y="180788"/>
                        <a:pt x="19209" y="189828"/>
                      </a:cubicBezTo>
                      <a:cubicBezTo>
                        <a:pt x="14689" y="189828"/>
                        <a:pt x="19209" y="189828"/>
                        <a:pt x="19209" y="189828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15" name="Freeform: Shape 214">
                  <a:extLst>
                    <a:ext uri="{FF2B5EF4-FFF2-40B4-BE49-F238E27FC236}">
                      <a16:creationId xmlns:a16="http://schemas.microsoft.com/office/drawing/2014/main" id="{0DBC6632-CAD1-7441-6CBD-376E956F95C6}"/>
                    </a:ext>
                  </a:extLst>
                </p:cNvPr>
                <p:cNvSpPr/>
                <p:nvPr/>
              </p:nvSpPr>
              <p:spPr>
                <a:xfrm>
                  <a:off x="7006253" y="1478242"/>
                  <a:ext cx="49716" cy="126551"/>
                </a:xfrm>
                <a:custGeom>
                  <a:avLst/>
                  <a:gdLst>
                    <a:gd name="connsiteX0" fmla="*/ 40677 w 49716"/>
                    <a:gd name="connsiteY0" fmla="*/ 126552 h 126551"/>
                    <a:gd name="connsiteX1" fmla="*/ 49717 w 49716"/>
                    <a:gd name="connsiteY1" fmla="*/ 117512 h 126551"/>
                    <a:gd name="connsiteX2" fmla="*/ 27118 w 49716"/>
                    <a:gd name="connsiteY2" fmla="*/ 18079 h 126551"/>
                    <a:gd name="connsiteX3" fmla="*/ 9039 w 49716"/>
                    <a:gd name="connsiteY3" fmla="*/ 0 h 126551"/>
                    <a:gd name="connsiteX4" fmla="*/ 0 w 49716"/>
                    <a:gd name="connsiteY4" fmla="*/ 4520 h 126551"/>
                    <a:gd name="connsiteX5" fmla="*/ 4520 w 49716"/>
                    <a:gd name="connsiteY5" fmla="*/ 13559 h 126551"/>
                    <a:gd name="connsiteX6" fmla="*/ 13559 w 49716"/>
                    <a:gd name="connsiteY6" fmla="*/ 22599 h 126551"/>
                    <a:gd name="connsiteX7" fmla="*/ 36158 w 49716"/>
                    <a:gd name="connsiteY7" fmla="*/ 117512 h 126551"/>
                    <a:gd name="connsiteX8" fmla="*/ 40677 w 49716"/>
                    <a:gd name="connsiteY8" fmla="*/ 126552 h 126551"/>
                    <a:gd name="connsiteX9" fmla="*/ 40677 w 49716"/>
                    <a:gd name="connsiteY9" fmla="*/ 126552 h 12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16" h="126551">
                      <a:moveTo>
                        <a:pt x="40677" y="126552"/>
                      </a:moveTo>
                      <a:cubicBezTo>
                        <a:pt x="45197" y="126552"/>
                        <a:pt x="49717" y="122032"/>
                        <a:pt x="49717" y="117512"/>
                      </a:cubicBezTo>
                      <a:cubicBezTo>
                        <a:pt x="49717" y="81355"/>
                        <a:pt x="40677" y="45197"/>
                        <a:pt x="27118" y="18079"/>
                      </a:cubicBezTo>
                      <a:cubicBezTo>
                        <a:pt x="22599" y="9039"/>
                        <a:pt x="18079" y="0"/>
                        <a:pt x="9039" y="0"/>
                      </a:cubicBezTo>
                      <a:cubicBezTo>
                        <a:pt x="4520" y="0"/>
                        <a:pt x="0" y="0"/>
                        <a:pt x="0" y="4520"/>
                      </a:cubicBezTo>
                      <a:cubicBezTo>
                        <a:pt x="0" y="9039"/>
                        <a:pt x="0" y="13559"/>
                        <a:pt x="4520" y="13559"/>
                      </a:cubicBezTo>
                      <a:cubicBezTo>
                        <a:pt x="9039" y="13559"/>
                        <a:pt x="9039" y="18079"/>
                        <a:pt x="13559" y="22599"/>
                      </a:cubicBezTo>
                      <a:cubicBezTo>
                        <a:pt x="27118" y="49717"/>
                        <a:pt x="36158" y="85874"/>
                        <a:pt x="36158" y="117512"/>
                      </a:cubicBezTo>
                      <a:cubicBezTo>
                        <a:pt x="36158" y="122032"/>
                        <a:pt x="40677" y="126552"/>
                        <a:pt x="40677" y="126552"/>
                      </a:cubicBezTo>
                      <a:cubicBezTo>
                        <a:pt x="40677" y="126552"/>
                        <a:pt x="40677" y="126552"/>
                        <a:pt x="40677" y="126552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16" name="Freeform: Shape 215">
                  <a:extLst>
                    <a:ext uri="{FF2B5EF4-FFF2-40B4-BE49-F238E27FC236}">
                      <a16:creationId xmlns:a16="http://schemas.microsoft.com/office/drawing/2014/main" id="{86F776CC-B9FA-C514-CCFB-C2B0C948A127}"/>
                    </a:ext>
                  </a:extLst>
                </p:cNvPr>
                <p:cNvSpPr/>
                <p:nvPr/>
              </p:nvSpPr>
              <p:spPr>
                <a:xfrm>
                  <a:off x="6658236" y="1645471"/>
                  <a:ext cx="126551" cy="126551"/>
                </a:xfrm>
                <a:custGeom>
                  <a:avLst/>
                  <a:gdLst>
                    <a:gd name="connsiteX0" fmla="*/ 4520 w 126551"/>
                    <a:gd name="connsiteY0" fmla="*/ 126552 h 126551"/>
                    <a:gd name="connsiteX1" fmla="*/ 9039 w 126551"/>
                    <a:gd name="connsiteY1" fmla="*/ 122032 h 126551"/>
                    <a:gd name="connsiteX2" fmla="*/ 122032 w 126551"/>
                    <a:gd name="connsiteY2" fmla="*/ 13559 h 126551"/>
                    <a:gd name="connsiteX3" fmla="*/ 126552 w 126551"/>
                    <a:gd name="connsiteY3" fmla="*/ 4520 h 126551"/>
                    <a:gd name="connsiteX4" fmla="*/ 117512 w 126551"/>
                    <a:gd name="connsiteY4" fmla="*/ 0 h 126551"/>
                    <a:gd name="connsiteX5" fmla="*/ 0 w 126551"/>
                    <a:gd name="connsiteY5" fmla="*/ 112993 h 126551"/>
                    <a:gd name="connsiteX6" fmla="*/ 4520 w 126551"/>
                    <a:gd name="connsiteY6" fmla="*/ 126552 h 126551"/>
                    <a:gd name="connsiteX7" fmla="*/ 4520 w 126551"/>
                    <a:gd name="connsiteY7" fmla="*/ 126552 h 12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551" h="126551">
                      <a:moveTo>
                        <a:pt x="4520" y="126552"/>
                      </a:moveTo>
                      <a:cubicBezTo>
                        <a:pt x="9039" y="126552"/>
                        <a:pt x="9039" y="126552"/>
                        <a:pt x="9039" y="122032"/>
                      </a:cubicBezTo>
                      <a:cubicBezTo>
                        <a:pt x="36158" y="76835"/>
                        <a:pt x="76835" y="40677"/>
                        <a:pt x="122032" y="13559"/>
                      </a:cubicBezTo>
                      <a:cubicBezTo>
                        <a:pt x="126552" y="13559"/>
                        <a:pt x="126552" y="9039"/>
                        <a:pt x="126552" y="4520"/>
                      </a:cubicBezTo>
                      <a:cubicBezTo>
                        <a:pt x="126552" y="0"/>
                        <a:pt x="122032" y="0"/>
                        <a:pt x="117512" y="0"/>
                      </a:cubicBezTo>
                      <a:cubicBezTo>
                        <a:pt x="72315" y="27118"/>
                        <a:pt x="31638" y="67796"/>
                        <a:pt x="0" y="112993"/>
                      </a:cubicBezTo>
                      <a:cubicBezTo>
                        <a:pt x="0" y="117512"/>
                        <a:pt x="0" y="122032"/>
                        <a:pt x="4520" y="126552"/>
                      </a:cubicBezTo>
                      <a:cubicBezTo>
                        <a:pt x="4520" y="126552"/>
                        <a:pt x="4520" y="126552"/>
                        <a:pt x="4520" y="126552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17" name="Freeform: Shape 216">
                  <a:extLst>
                    <a:ext uri="{FF2B5EF4-FFF2-40B4-BE49-F238E27FC236}">
                      <a16:creationId xmlns:a16="http://schemas.microsoft.com/office/drawing/2014/main" id="{054E8B09-DDA3-6C33-C9F2-9BD90AB1249B}"/>
                    </a:ext>
                  </a:extLst>
                </p:cNvPr>
                <p:cNvSpPr/>
                <p:nvPr/>
              </p:nvSpPr>
              <p:spPr>
                <a:xfrm>
                  <a:off x="6048076" y="2183316"/>
                  <a:ext cx="19950" cy="131071"/>
                </a:xfrm>
                <a:custGeom>
                  <a:avLst/>
                  <a:gdLst>
                    <a:gd name="connsiteX0" fmla="*/ 0 w 19950"/>
                    <a:gd name="connsiteY0" fmla="*/ 108473 h 131071"/>
                    <a:gd name="connsiteX1" fmla="*/ 0 w 19950"/>
                    <a:gd name="connsiteY1" fmla="*/ 108473 h 131071"/>
                    <a:gd name="connsiteX2" fmla="*/ 4520 w 19950"/>
                    <a:gd name="connsiteY2" fmla="*/ 131071 h 131071"/>
                    <a:gd name="connsiteX3" fmla="*/ 13559 w 19950"/>
                    <a:gd name="connsiteY3" fmla="*/ 99433 h 131071"/>
                    <a:gd name="connsiteX4" fmla="*/ 18079 w 19950"/>
                    <a:gd name="connsiteY4" fmla="*/ 27118 h 131071"/>
                    <a:gd name="connsiteX5" fmla="*/ 13559 w 19950"/>
                    <a:gd name="connsiteY5" fmla="*/ 4520 h 131071"/>
                    <a:gd name="connsiteX6" fmla="*/ 4520 w 19950"/>
                    <a:gd name="connsiteY6" fmla="*/ 0 h 131071"/>
                    <a:gd name="connsiteX7" fmla="*/ 0 w 19950"/>
                    <a:gd name="connsiteY7" fmla="*/ 9039 h 131071"/>
                    <a:gd name="connsiteX8" fmla="*/ 4520 w 19950"/>
                    <a:gd name="connsiteY8" fmla="*/ 31638 h 131071"/>
                    <a:gd name="connsiteX9" fmla="*/ 0 w 19950"/>
                    <a:gd name="connsiteY9" fmla="*/ 94914 h 131071"/>
                    <a:gd name="connsiteX10" fmla="*/ 0 w 19950"/>
                    <a:gd name="connsiteY10" fmla="*/ 108473 h 131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950" h="131071">
                      <a:moveTo>
                        <a:pt x="0" y="108473"/>
                      </a:moveTo>
                      <a:cubicBezTo>
                        <a:pt x="0" y="108473"/>
                        <a:pt x="0" y="108473"/>
                        <a:pt x="0" y="108473"/>
                      </a:cubicBezTo>
                      <a:cubicBezTo>
                        <a:pt x="0" y="117512"/>
                        <a:pt x="4520" y="122032"/>
                        <a:pt x="4520" y="131071"/>
                      </a:cubicBezTo>
                      <a:cubicBezTo>
                        <a:pt x="9039" y="122032"/>
                        <a:pt x="13559" y="108473"/>
                        <a:pt x="13559" y="99433"/>
                      </a:cubicBezTo>
                      <a:cubicBezTo>
                        <a:pt x="18079" y="76835"/>
                        <a:pt x="22599" y="54236"/>
                        <a:pt x="18079" y="27118"/>
                      </a:cubicBezTo>
                      <a:cubicBezTo>
                        <a:pt x="18079" y="18079"/>
                        <a:pt x="18079" y="13559"/>
                        <a:pt x="13559" y="4520"/>
                      </a:cubicBezTo>
                      <a:cubicBezTo>
                        <a:pt x="13559" y="0"/>
                        <a:pt x="9039" y="0"/>
                        <a:pt x="4520" y="0"/>
                      </a:cubicBezTo>
                      <a:cubicBezTo>
                        <a:pt x="0" y="0"/>
                        <a:pt x="0" y="4520"/>
                        <a:pt x="0" y="9039"/>
                      </a:cubicBezTo>
                      <a:cubicBezTo>
                        <a:pt x="0" y="18079"/>
                        <a:pt x="4520" y="22599"/>
                        <a:pt x="4520" y="31638"/>
                      </a:cubicBezTo>
                      <a:cubicBezTo>
                        <a:pt x="4520" y="54236"/>
                        <a:pt x="4520" y="76835"/>
                        <a:pt x="0" y="94914"/>
                      </a:cubicBezTo>
                      <a:cubicBezTo>
                        <a:pt x="0" y="99433"/>
                        <a:pt x="0" y="103953"/>
                        <a:pt x="0" y="10847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18" name="Freeform: Shape 217">
                  <a:extLst>
                    <a:ext uri="{FF2B5EF4-FFF2-40B4-BE49-F238E27FC236}">
                      <a16:creationId xmlns:a16="http://schemas.microsoft.com/office/drawing/2014/main" id="{B4CD95CE-AEB1-38DD-96A3-EAC842EE3F4A}"/>
                    </a:ext>
                  </a:extLst>
                </p:cNvPr>
                <p:cNvSpPr/>
                <p:nvPr/>
              </p:nvSpPr>
              <p:spPr>
                <a:xfrm>
                  <a:off x="6631118" y="1636432"/>
                  <a:ext cx="45197" cy="45197"/>
                </a:xfrm>
                <a:custGeom>
                  <a:avLst/>
                  <a:gdLst>
                    <a:gd name="connsiteX0" fmla="*/ 22599 w 45197"/>
                    <a:gd name="connsiteY0" fmla="*/ 45197 h 45197"/>
                    <a:gd name="connsiteX1" fmla="*/ 45197 w 45197"/>
                    <a:gd name="connsiteY1" fmla="*/ 22599 h 45197"/>
                    <a:gd name="connsiteX2" fmla="*/ 22599 w 45197"/>
                    <a:gd name="connsiteY2" fmla="*/ 0 h 45197"/>
                    <a:gd name="connsiteX3" fmla="*/ 0 w 45197"/>
                    <a:gd name="connsiteY3" fmla="*/ 22599 h 45197"/>
                    <a:gd name="connsiteX4" fmla="*/ 22599 w 45197"/>
                    <a:gd name="connsiteY4" fmla="*/ 45197 h 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97" h="45197">
                      <a:moveTo>
                        <a:pt x="22599" y="45197"/>
                      </a:moveTo>
                      <a:cubicBezTo>
                        <a:pt x="36158" y="45197"/>
                        <a:pt x="45197" y="36158"/>
                        <a:pt x="45197" y="22599"/>
                      </a:cubicBezTo>
                      <a:cubicBezTo>
                        <a:pt x="45197" y="9039"/>
                        <a:pt x="36158" y="0"/>
                        <a:pt x="22599" y="0"/>
                      </a:cubicBezTo>
                      <a:cubicBezTo>
                        <a:pt x="9039" y="0"/>
                        <a:pt x="0" y="9039"/>
                        <a:pt x="0" y="22599"/>
                      </a:cubicBezTo>
                      <a:cubicBezTo>
                        <a:pt x="0" y="31638"/>
                        <a:pt x="9039" y="45197"/>
                        <a:pt x="22599" y="45197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19" name="Freeform: Shape 218">
                  <a:extLst>
                    <a:ext uri="{FF2B5EF4-FFF2-40B4-BE49-F238E27FC236}">
                      <a16:creationId xmlns:a16="http://schemas.microsoft.com/office/drawing/2014/main" id="{2EA8E6E9-CCF2-317C-24A9-F9D9D8E0515C}"/>
                    </a:ext>
                  </a:extLst>
                </p:cNvPr>
                <p:cNvSpPr/>
                <p:nvPr/>
              </p:nvSpPr>
              <p:spPr>
                <a:xfrm>
                  <a:off x="6608519" y="1970890"/>
                  <a:ext cx="45197" cy="45197"/>
                </a:xfrm>
                <a:custGeom>
                  <a:avLst/>
                  <a:gdLst>
                    <a:gd name="connsiteX0" fmla="*/ 22599 w 45197"/>
                    <a:gd name="connsiteY0" fmla="*/ 45197 h 45197"/>
                    <a:gd name="connsiteX1" fmla="*/ 45197 w 45197"/>
                    <a:gd name="connsiteY1" fmla="*/ 22599 h 45197"/>
                    <a:gd name="connsiteX2" fmla="*/ 22599 w 45197"/>
                    <a:gd name="connsiteY2" fmla="*/ 0 h 45197"/>
                    <a:gd name="connsiteX3" fmla="*/ 0 w 45197"/>
                    <a:gd name="connsiteY3" fmla="*/ 22599 h 45197"/>
                    <a:gd name="connsiteX4" fmla="*/ 22599 w 45197"/>
                    <a:gd name="connsiteY4" fmla="*/ 45197 h 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97" h="45197">
                      <a:moveTo>
                        <a:pt x="22599" y="45197"/>
                      </a:moveTo>
                      <a:cubicBezTo>
                        <a:pt x="36158" y="45197"/>
                        <a:pt x="45197" y="36158"/>
                        <a:pt x="45197" y="22599"/>
                      </a:cubicBezTo>
                      <a:cubicBezTo>
                        <a:pt x="45197" y="9039"/>
                        <a:pt x="36158" y="0"/>
                        <a:pt x="22599" y="0"/>
                      </a:cubicBezTo>
                      <a:cubicBezTo>
                        <a:pt x="9039" y="0"/>
                        <a:pt x="0" y="9039"/>
                        <a:pt x="0" y="22599"/>
                      </a:cubicBezTo>
                      <a:cubicBezTo>
                        <a:pt x="0" y="31638"/>
                        <a:pt x="9039" y="45197"/>
                        <a:pt x="22599" y="45197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20" name="Freeform: Shape 219">
                  <a:extLst>
                    <a:ext uri="{FF2B5EF4-FFF2-40B4-BE49-F238E27FC236}">
                      <a16:creationId xmlns:a16="http://schemas.microsoft.com/office/drawing/2014/main" id="{08A4DD3B-4509-AD8A-FC67-30008D252592}"/>
                    </a:ext>
                  </a:extLst>
                </p:cNvPr>
                <p:cNvSpPr/>
                <p:nvPr/>
              </p:nvSpPr>
              <p:spPr>
                <a:xfrm>
                  <a:off x="6911339" y="2092922"/>
                  <a:ext cx="45197" cy="45197"/>
                </a:xfrm>
                <a:custGeom>
                  <a:avLst/>
                  <a:gdLst>
                    <a:gd name="connsiteX0" fmla="*/ 22599 w 45197"/>
                    <a:gd name="connsiteY0" fmla="*/ 45197 h 45197"/>
                    <a:gd name="connsiteX1" fmla="*/ 45197 w 45197"/>
                    <a:gd name="connsiteY1" fmla="*/ 22599 h 45197"/>
                    <a:gd name="connsiteX2" fmla="*/ 22599 w 45197"/>
                    <a:gd name="connsiteY2" fmla="*/ 0 h 45197"/>
                    <a:gd name="connsiteX3" fmla="*/ 0 w 45197"/>
                    <a:gd name="connsiteY3" fmla="*/ 22599 h 45197"/>
                    <a:gd name="connsiteX4" fmla="*/ 22599 w 45197"/>
                    <a:gd name="connsiteY4" fmla="*/ 45197 h 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97" h="45197">
                      <a:moveTo>
                        <a:pt x="22599" y="45197"/>
                      </a:moveTo>
                      <a:cubicBezTo>
                        <a:pt x="36158" y="45197"/>
                        <a:pt x="45197" y="36158"/>
                        <a:pt x="45197" y="22599"/>
                      </a:cubicBezTo>
                      <a:cubicBezTo>
                        <a:pt x="45197" y="9039"/>
                        <a:pt x="36158" y="0"/>
                        <a:pt x="22599" y="0"/>
                      </a:cubicBezTo>
                      <a:cubicBezTo>
                        <a:pt x="9039" y="0"/>
                        <a:pt x="0" y="9039"/>
                        <a:pt x="0" y="22599"/>
                      </a:cubicBezTo>
                      <a:cubicBezTo>
                        <a:pt x="0" y="36158"/>
                        <a:pt x="9039" y="45197"/>
                        <a:pt x="22599" y="45197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21" name="Freeform: Shape 220">
                  <a:extLst>
                    <a:ext uri="{FF2B5EF4-FFF2-40B4-BE49-F238E27FC236}">
                      <a16:creationId xmlns:a16="http://schemas.microsoft.com/office/drawing/2014/main" id="{78CF047E-3E22-8571-7C85-DBA4BD4128D7}"/>
                    </a:ext>
                  </a:extLst>
                </p:cNvPr>
                <p:cNvSpPr/>
                <p:nvPr/>
              </p:nvSpPr>
              <p:spPr>
                <a:xfrm>
                  <a:off x="7149997" y="1772023"/>
                  <a:ext cx="46083" cy="45197"/>
                </a:xfrm>
                <a:custGeom>
                  <a:avLst/>
                  <a:gdLst>
                    <a:gd name="connsiteX0" fmla="*/ 23485 w 46083"/>
                    <a:gd name="connsiteY0" fmla="*/ 45197 h 45197"/>
                    <a:gd name="connsiteX1" fmla="*/ 46084 w 46083"/>
                    <a:gd name="connsiteY1" fmla="*/ 22599 h 45197"/>
                    <a:gd name="connsiteX2" fmla="*/ 23485 w 46083"/>
                    <a:gd name="connsiteY2" fmla="*/ 0 h 45197"/>
                    <a:gd name="connsiteX3" fmla="*/ 887 w 46083"/>
                    <a:gd name="connsiteY3" fmla="*/ 22599 h 45197"/>
                    <a:gd name="connsiteX4" fmla="*/ 23485 w 46083"/>
                    <a:gd name="connsiteY4" fmla="*/ 45197 h 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83" h="45197">
                      <a:moveTo>
                        <a:pt x="23485" y="45197"/>
                      </a:moveTo>
                      <a:cubicBezTo>
                        <a:pt x="37044" y="45197"/>
                        <a:pt x="46084" y="36158"/>
                        <a:pt x="46084" y="22599"/>
                      </a:cubicBezTo>
                      <a:cubicBezTo>
                        <a:pt x="46084" y="9039"/>
                        <a:pt x="37044" y="0"/>
                        <a:pt x="23485" y="0"/>
                      </a:cubicBezTo>
                      <a:cubicBezTo>
                        <a:pt x="9926" y="0"/>
                        <a:pt x="887" y="9039"/>
                        <a:pt x="887" y="22599"/>
                      </a:cubicBezTo>
                      <a:cubicBezTo>
                        <a:pt x="-3633" y="31638"/>
                        <a:pt x="9926" y="45197"/>
                        <a:pt x="23485" y="45197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22" name="Freeform: Shape 221">
                  <a:extLst>
                    <a:ext uri="{FF2B5EF4-FFF2-40B4-BE49-F238E27FC236}">
                      <a16:creationId xmlns:a16="http://schemas.microsoft.com/office/drawing/2014/main" id="{662E74E0-0BD8-DD06-3928-B560EDFCD6B4}"/>
                    </a:ext>
                  </a:extLst>
                </p:cNvPr>
                <p:cNvSpPr/>
                <p:nvPr/>
              </p:nvSpPr>
              <p:spPr>
                <a:xfrm>
                  <a:off x="7119246" y="1582195"/>
                  <a:ext cx="45197" cy="45197"/>
                </a:xfrm>
                <a:custGeom>
                  <a:avLst/>
                  <a:gdLst>
                    <a:gd name="connsiteX0" fmla="*/ 22599 w 45197"/>
                    <a:gd name="connsiteY0" fmla="*/ 45197 h 45197"/>
                    <a:gd name="connsiteX1" fmla="*/ 45197 w 45197"/>
                    <a:gd name="connsiteY1" fmla="*/ 22599 h 45197"/>
                    <a:gd name="connsiteX2" fmla="*/ 22599 w 45197"/>
                    <a:gd name="connsiteY2" fmla="*/ 0 h 45197"/>
                    <a:gd name="connsiteX3" fmla="*/ 0 w 45197"/>
                    <a:gd name="connsiteY3" fmla="*/ 22599 h 45197"/>
                    <a:gd name="connsiteX4" fmla="*/ 22599 w 45197"/>
                    <a:gd name="connsiteY4" fmla="*/ 45197 h 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97" h="45197">
                      <a:moveTo>
                        <a:pt x="22599" y="45197"/>
                      </a:moveTo>
                      <a:cubicBezTo>
                        <a:pt x="36158" y="45197"/>
                        <a:pt x="45197" y="36158"/>
                        <a:pt x="45197" y="22599"/>
                      </a:cubicBezTo>
                      <a:cubicBezTo>
                        <a:pt x="45197" y="9039"/>
                        <a:pt x="36158" y="0"/>
                        <a:pt x="22599" y="0"/>
                      </a:cubicBezTo>
                      <a:cubicBezTo>
                        <a:pt x="9039" y="0"/>
                        <a:pt x="0" y="9039"/>
                        <a:pt x="0" y="22599"/>
                      </a:cubicBezTo>
                      <a:cubicBezTo>
                        <a:pt x="0" y="36158"/>
                        <a:pt x="9039" y="45197"/>
                        <a:pt x="22599" y="45197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23" name="Freeform: Shape 222">
                  <a:extLst>
                    <a:ext uri="{FF2B5EF4-FFF2-40B4-BE49-F238E27FC236}">
                      <a16:creationId xmlns:a16="http://schemas.microsoft.com/office/drawing/2014/main" id="{ABA8301C-BC7C-31E5-1C51-1AEF9E3D1FFB}"/>
                    </a:ext>
                  </a:extLst>
                </p:cNvPr>
                <p:cNvSpPr/>
                <p:nvPr/>
              </p:nvSpPr>
              <p:spPr>
                <a:xfrm>
                  <a:off x="6698913" y="1853378"/>
                  <a:ext cx="45197" cy="45197"/>
                </a:xfrm>
                <a:custGeom>
                  <a:avLst/>
                  <a:gdLst>
                    <a:gd name="connsiteX0" fmla="*/ 22599 w 45197"/>
                    <a:gd name="connsiteY0" fmla="*/ 45197 h 45197"/>
                    <a:gd name="connsiteX1" fmla="*/ 45197 w 45197"/>
                    <a:gd name="connsiteY1" fmla="*/ 22599 h 45197"/>
                    <a:gd name="connsiteX2" fmla="*/ 22599 w 45197"/>
                    <a:gd name="connsiteY2" fmla="*/ 0 h 45197"/>
                    <a:gd name="connsiteX3" fmla="*/ 0 w 45197"/>
                    <a:gd name="connsiteY3" fmla="*/ 22599 h 45197"/>
                    <a:gd name="connsiteX4" fmla="*/ 22599 w 45197"/>
                    <a:gd name="connsiteY4" fmla="*/ 45197 h 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97" h="45197">
                      <a:moveTo>
                        <a:pt x="22599" y="45197"/>
                      </a:moveTo>
                      <a:cubicBezTo>
                        <a:pt x="36158" y="45197"/>
                        <a:pt x="45197" y="36158"/>
                        <a:pt x="45197" y="22599"/>
                      </a:cubicBezTo>
                      <a:cubicBezTo>
                        <a:pt x="45197" y="9039"/>
                        <a:pt x="36158" y="0"/>
                        <a:pt x="22599" y="0"/>
                      </a:cubicBezTo>
                      <a:cubicBezTo>
                        <a:pt x="9039" y="0"/>
                        <a:pt x="0" y="9039"/>
                        <a:pt x="0" y="22599"/>
                      </a:cubicBezTo>
                      <a:cubicBezTo>
                        <a:pt x="0" y="31638"/>
                        <a:pt x="9039" y="45197"/>
                        <a:pt x="22599" y="45197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24" name="Freeform: Shape 223">
                  <a:extLst>
                    <a:ext uri="{FF2B5EF4-FFF2-40B4-BE49-F238E27FC236}">
                      <a16:creationId xmlns:a16="http://schemas.microsoft.com/office/drawing/2014/main" id="{3C7F63D4-4926-65EB-3239-37DCA5B6220B}"/>
                    </a:ext>
                  </a:extLst>
                </p:cNvPr>
                <p:cNvSpPr/>
                <p:nvPr/>
              </p:nvSpPr>
              <p:spPr>
                <a:xfrm>
                  <a:off x="6617559" y="1216099"/>
                  <a:ext cx="45197" cy="45197"/>
                </a:xfrm>
                <a:custGeom>
                  <a:avLst/>
                  <a:gdLst>
                    <a:gd name="connsiteX0" fmla="*/ 22599 w 45197"/>
                    <a:gd name="connsiteY0" fmla="*/ 45197 h 45197"/>
                    <a:gd name="connsiteX1" fmla="*/ 45197 w 45197"/>
                    <a:gd name="connsiteY1" fmla="*/ 22599 h 45197"/>
                    <a:gd name="connsiteX2" fmla="*/ 22599 w 45197"/>
                    <a:gd name="connsiteY2" fmla="*/ 0 h 45197"/>
                    <a:gd name="connsiteX3" fmla="*/ 0 w 45197"/>
                    <a:gd name="connsiteY3" fmla="*/ 22599 h 45197"/>
                    <a:gd name="connsiteX4" fmla="*/ 22599 w 45197"/>
                    <a:gd name="connsiteY4" fmla="*/ 45197 h 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97" h="45197">
                      <a:moveTo>
                        <a:pt x="22599" y="45197"/>
                      </a:moveTo>
                      <a:cubicBezTo>
                        <a:pt x="36158" y="45197"/>
                        <a:pt x="45197" y="36158"/>
                        <a:pt x="45197" y="22599"/>
                      </a:cubicBezTo>
                      <a:cubicBezTo>
                        <a:pt x="45197" y="9039"/>
                        <a:pt x="36158" y="0"/>
                        <a:pt x="22599" y="0"/>
                      </a:cubicBezTo>
                      <a:cubicBezTo>
                        <a:pt x="9039" y="0"/>
                        <a:pt x="0" y="9039"/>
                        <a:pt x="0" y="22599"/>
                      </a:cubicBezTo>
                      <a:cubicBezTo>
                        <a:pt x="0" y="36158"/>
                        <a:pt x="9039" y="45197"/>
                        <a:pt x="22599" y="45197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25" name="Freeform: Shape 224">
                  <a:extLst>
                    <a:ext uri="{FF2B5EF4-FFF2-40B4-BE49-F238E27FC236}">
                      <a16:creationId xmlns:a16="http://schemas.microsoft.com/office/drawing/2014/main" id="{38D66B4D-D489-3DE1-8E9E-034AB8F4DFA5}"/>
                    </a:ext>
                  </a:extLst>
                </p:cNvPr>
                <p:cNvSpPr/>
                <p:nvPr/>
              </p:nvSpPr>
              <p:spPr>
                <a:xfrm>
                  <a:off x="6174627" y="1695188"/>
                  <a:ext cx="45197" cy="45197"/>
                </a:xfrm>
                <a:custGeom>
                  <a:avLst/>
                  <a:gdLst>
                    <a:gd name="connsiteX0" fmla="*/ 22599 w 45197"/>
                    <a:gd name="connsiteY0" fmla="*/ 45197 h 45197"/>
                    <a:gd name="connsiteX1" fmla="*/ 45197 w 45197"/>
                    <a:gd name="connsiteY1" fmla="*/ 22598 h 45197"/>
                    <a:gd name="connsiteX2" fmla="*/ 22599 w 45197"/>
                    <a:gd name="connsiteY2" fmla="*/ 0 h 45197"/>
                    <a:gd name="connsiteX3" fmla="*/ 0 w 45197"/>
                    <a:gd name="connsiteY3" fmla="*/ 22598 h 45197"/>
                    <a:gd name="connsiteX4" fmla="*/ 22599 w 45197"/>
                    <a:gd name="connsiteY4" fmla="*/ 45197 h 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97" h="45197">
                      <a:moveTo>
                        <a:pt x="22599" y="45197"/>
                      </a:moveTo>
                      <a:cubicBezTo>
                        <a:pt x="36158" y="45197"/>
                        <a:pt x="45197" y="36158"/>
                        <a:pt x="45197" y="22598"/>
                      </a:cubicBezTo>
                      <a:cubicBezTo>
                        <a:pt x="45197" y="9039"/>
                        <a:pt x="36158" y="0"/>
                        <a:pt x="22599" y="0"/>
                      </a:cubicBezTo>
                      <a:cubicBezTo>
                        <a:pt x="9039" y="0"/>
                        <a:pt x="0" y="9039"/>
                        <a:pt x="0" y="22598"/>
                      </a:cubicBezTo>
                      <a:cubicBezTo>
                        <a:pt x="0" y="36158"/>
                        <a:pt x="9039" y="45197"/>
                        <a:pt x="22599" y="45197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26" name="Freeform: Shape 225">
                  <a:extLst>
                    <a:ext uri="{FF2B5EF4-FFF2-40B4-BE49-F238E27FC236}">
                      <a16:creationId xmlns:a16="http://schemas.microsoft.com/office/drawing/2014/main" id="{513C5F83-ADB7-314D-5E9C-414719FB71C5}"/>
                    </a:ext>
                  </a:extLst>
                </p:cNvPr>
                <p:cNvSpPr/>
                <p:nvPr/>
              </p:nvSpPr>
              <p:spPr>
                <a:xfrm>
                  <a:off x="6283100" y="2346026"/>
                  <a:ext cx="45197" cy="45197"/>
                </a:xfrm>
                <a:custGeom>
                  <a:avLst/>
                  <a:gdLst>
                    <a:gd name="connsiteX0" fmla="*/ 22599 w 45197"/>
                    <a:gd name="connsiteY0" fmla="*/ 45197 h 45197"/>
                    <a:gd name="connsiteX1" fmla="*/ 45197 w 45197"/>
                    <a:gd name="connsiteY1" fmla="*/ 22599 h 45197"/>
                    <a:gd name="connsiteX2" fmla="*/ 22599 w 45197"/>
                    <a:gd name="connsiteY2" fmla="*/ 0 h 45197"/>
                    <a:gd name="connsiteX3" fmla="*/ 0 w 45197"/>
                    <a:gd name="connsiteY3" fmla="*/ 22599 h 45197"/>
                    <a:gd name="connsiteX4" fmla="*/ 22599 w 45197"/>
                    <a:gd name="connsiteY4" fmla="*/ 45197 h 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97" h="45197">
                      <a:moveTo>
                        <a:pt x="22599" y="45197"/>
                      </a:moveTo>
                      <a:cubicBezTo>
                        <a:pt x="36158" y="45197"/>
                        <a:pt x="45197" y="36158"/>
                        <a:pt x="45197" y="22599"/>
                      </a:cubicBezTo>
                      <a:cubicBezTo>
                        <a:pt x="45197" y="9039"/>
                        <a:pt x="36158" y="0"/>
                        <a:pt x="22599" y="0"/>
                      </a:cubicBezTo>
                      <a:cubicBezTo>
                        <a:pt x="9039" y="0"/>
                        <a:pt x="0" y="9039"/>
                        <a:pt x="0" y="22599"/>
                      </a:cubicBezTo>
                      <a:cubicBezTo>
                        <a:pt x="0" y="36158"/>
                        <a:pt x="9039" y="45197"/>
                        <a:pt x="22599" y="45197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27" name="Freeform: Shape 226">
                  <a:extLst>
                    <a:ext uri="{FF2B5EF4-FFF2-40B4-BE49-F238E27FC236}">
                      <a16:creationId xmlns:a16="http://schemas.microsoft.com/office/drawing/2014/main" id="{A7FDCA34-79C8-EFAA-D4E8-669C8AC5B956}"/>
                    </a:ext>
                  </a:extLst>
                </p:cNvPr>
                <p:cNvSpPr/>
                <p:nvPr/>
              </p:nvSpPr>
              <p:spPr>
                <a:xfrm>
                  <a:off x="6613039" y="2210434"/>
                  <a:ext cx="45197" cy="45197"/>
                </a:xfrm>
                <a:custGeom>
                  <a:avLst/>
                  <a:gdLst>
                    <a:gd name="connsiteX0" fmla="*/ 22599 w 45197"/>
                    <a:gd name="connsiteY0" fmla="*/ 45197 h 45197"/>
                    <a:gd name="connsiteX1" fmla="*/ 45197 w 45197"/>
                    <a:gd name="connsiteY1" fmla="*/ 22599 h 45197"/>
                    <a:gd name="connsiteX2" fmla="*/ 22599 w 45197"/>
                    <a:gd name="connsiteY2" fmla="*/ 0 h 45197"/>
                    <a:gd name="connsiteX3" fmla="*/ 0 w 45197"/>
                    <a:gd name="connsiteY3" fmla="*/ 22599 h 45197"/>
                    <a:gd name="connsiteX4" fmla="*/ 22599 w 45197"/>
                    <a:gd name="connsiteY4" fmla="*/ 45197 h 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97" h="45197">
                      <a:moveTo>
                        <a:pt x="22599" y="45197"/>
                      </a:moveTo>
                      <a:cubicBezTo>
                        <a:pt x="36158" y="45197"/>
                        <a:pt x="45197" y="36158"/>
                        <a:pt x="45197" y="22599"/>
                      </a:cubicBezTo>
                      <a:cubicBezTo>
                        <a:pt x="45197" y="9039"/>
                        <a:pt x="36158" y="0"/>
                        <a:pt x="22599" y="0"/>
                      </a:cubicBezTo>
                      <a:cubicBezTo>
                        <a:pt x="9039" y="0"/>
                        <a:pt x="0" y="9039"/>
                        <a:pt x="0" y="22599"/>
                      </a:cubicBezTo>
                      <a:cubicBezTo>
                        <a:pt x="0" y="36158"/>
                        <a:pt x="13559" y="45197"/>
                        <a:pt x="22599" y="45197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28" name="Freeform: Shape 227">
                  <a:extLst>
                    <a:ext uri="{FF2B5EF4-FFF2-40B4-BE49-F238E27FC236}">
                      <a16:creationId xmlns:a16="http://schemas.microsoft.com/office/drawing/2014/main" id="{283E929F-2845-0455-AEF0-24BDF8E3CC8D}"/>
                    </a:ext>
                  </a:extLst>
                </p:cNvPr>
                <p:cNvSpPr/>
                <p:nvPr/>
              </p:nvSpPr>
              <p:spPr>
                <a:xfrm>
                  <a:off x="6093273" y="2002528"/>
                  <a:ext cx="45197" cy="45197"/>
                </a:xfrm>
                <a:custGeom>
                  <a:avLst/>
                  <a:gdLst>
                    <a:gd name="connsiteX0" fmla="*/ 22599 w 45197"/>
                    <a:gd name="connsiteY0" fmla="*/ 45197 h 45197"/>
                    <a:gd name="connsiteX1" fmla="*/ 45197 w 45197"/>
                    <a:gd name="connsiteY1" fmla="*/ 22599 h 45197"/>
                    <a:gd name="connsiteX2" fmla="*/ 22599 w 45197"/>
                    <a:gd name="connsiteY2" fmla="*/ 0 h 45197"/>
                    <a:gd name="connsiteX3" fmla="*/ 0 w 45197"/>
                    <a:gd name="connsiteY3" fmla="*/ 22599 h 45197"/>
                    <a:gd name="connsiteX4" fmla="*/ 22599 w 45197"/>
                    <a:gd name="connsiteY4" fmla="*/ 45197 h 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97" h="45197">
                      <a:moveTo>
                        <a:pt x="22599" y="45197"/>
                      </a:moveTo>
                      <a:cubicBezTo>
                        <a:pt x="36158" y="45197"/>
                        <a:pt x="45197" y="36158"/>
                        <a:pt x="45197" y="22599"/>
                      </a:cubicBezTo>
                      <a:cubicBezTo>
                        <a:pt x="45197" y="9039"/>
                        <a:pt x="36158" y="0"/>
                        <a:pt x="22599" y="0"/>
                      </a:cubicBezTo>
                      <a:cubicBezTo>
                        <a:pt x="9039" y="0"/>
                        <a:pt x="0" y="9039"/>
                        <a:pt x="0" y="22599"/>
                      </a:cubicBezTo>
                      <a:cubicBezTo>
                        <a:pt x="0" y="31638"/>
                        <a:pt x="9039" y="45197"/>
                        <a:pt x="22599" y="45197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29" name="Freeform: Shape 228">
                  <a:extLst>
                    <a:ext uri="{FF2B5EF4-FFF2-40B4-BE49-F238E27FC236}">
                      <a16:creationId xmlns:a16="http://schemas.microsoft.com/office/drawing/2014/main" id="{9BD1D3E7-70F8-4E4F-FD17-281C91EF11B2}"/>
                    </a:ext>
                  </a:extLst>
                </p:cNvPr>
                <p:cNvSpPr/>
                <p:nvPr/>
              </p:nvSpPr>
              <p:spPr>
                <a:xfrm>
                  <a:off x="6034517" y="2169757"/>
                  <a:ext cx="45197" cy="45197"/>
                </a:xfrm>
                <a:custGeom>
                  <a:avLst/>
                  <a:gdLst>
                    <a:gd name="connsiteX0" fmla="*/ 22599 w 45197"/>
                    <a:gd name="connsiteY0" fmla="*/ 45197 h 45197"/>
                    <a:gd name="connsiteX1" fmla="*/ 45197 w 45197"/>
                    <a:gd name="connsiteY1" fmla="*/ 22599 h 45197"/>
                    <a:gd name="connsiteX2" fmla="*/ 22599 w 45197"/>
                    <a:gd name="connsiteY2" fmla="*/ 0 h 45197"/>
                    <a:gd name="connsiteX3" fmla="*/ 0 w 45197"/>
                    <a:gd name="connsiteY3" fmla="*/ 22599 h 45197"/>
                    <a:gd name="connsiteX4" fmla="*/ 22599 w 45197"/>
                    <a:gd name="connsiteY4" fmla="*/ 45197 h 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97" h="45197">
                      <a:moveTo>
                        <a:pt x="22599" y="45197"/>
                      </a:moveTo>
                      <a:cubicBezTo>
                        <a:pt x="36158" y="45197"/>
                        <a:pt x="45197" y="36158"/>
                        <a:pt x="45197" y="22599"/>
                      </a:cubicBezTo>
                      <a:cubicBezTo>
                        <a:pt x="45197" y="9039"/>
                        <a:pt x="36158" y="0"/>
                        <a:pt x="22599" y="0"/>
                      </a:cubicBezTo>
                      <a:cubicBezTo>
                        <a:pt x="9039" y="0"/>
                        <a:pt x="0" y="9039"/>
                        <a:pt x="0" y="22599"/>
                      </a:cubicBezTo>
                      <a:cubicBezTo>
                        <a:pt x="0" y="36158"/>
                        <a:pt x="9039" y="45197"/>
                        <a:pt x="22599" y="45197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30" name="Freeform: Shape 229">
                  <a:extLst>
                    <a:ext uri="{FF2B5EF4-FFF2-40B4-BE49-F238E27FC236}">
                      <a16:creationId xmlns:a16="http://schemas.microsoft.com/office/drawing/2014/main" id="{501BDB48-B860-D705-E9BD-2A8A94D646FC}"/>
                    </a:ext>
                  </a:extLst>
                </p:cNvPr>
                <p:cNvSpPr/>
                <p:nvPr/>
              </p:nvSpPr>
              <p:spPr>
                <a:xfrm>
                  <a:off x="7119246" y="1369769"/>
                  <a:ext cx="45197" cy="45197"/>
                </a:xfrm>
                <a:custGeom>
                  <a:avLst/>
                  <a:gdLst>
                    <a:gd name="connsiteX0" fmla="*/ 22599 w 45197"/>
                    <a:gd name="connsiteY0" fmla="*/ 45197 h 45197"/>
                    <a:gd name="connsiteX1" fmla="*/ 45197 w 45197"/>
                    <a:gd name="connsiteY1" fmla="*/ 22599 h 45197"/>
                    <a:gd name="connsiteX2" fmla="*/ 22599 w 45197"/>
                    <a:gd name="connsiteY2" fmla="*/ 0 h 45197"/>
                    <a:gd name="connsiteX3" fmla="*/ 0 w 45197"/>
                    <a:gd name="connsiteY3" fmla="*/ 22599 h 45197"/>
                    <a:gd name="connsiteX4" fmla="*/ 22599 w 45197"/>
                    <a:gd name="connsiteY4" fmla="*/ 45197 h 4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197" h="45197">
                      <a:moveTo>
                        <a:pt x="22599" y="45197"/>
                      </a:moveTo>
                      <a:cubicBezTo>
                        <a:pt x="36158" y="45197"/>
                        <a:pt x="45197" y="36158"/>
                        <a:pt x="45197" y="22599"/>
                      </a:cubicBezTo>
                      <a:cubicBezTo>
                        <a:pt x="45197" y="9039"/>
                        <a:pt x="36158" y="0"/>
                        <a:pt x="22599" y="0"/>
                      </a:cubicBezTo>
                      <a:cubicBezTo>
                        <a:pt x="9039" y="0"/>
                        <a:pt x="0" y="9039"/>
                        <a:pt x="0" y="22599"/>
                      </a:cubicBezTo>
                      <a:cubicBezTo>
                        <a:pt x="0" y="36158"/>
                        <a:pt x="13559" y="45197"/>
                        <a:pt x="22599" y="45197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231" name="Graphic 2">
              <a:extLst>
                <a:ext uri="{FF2B5EF4-FFF2-40B4-BE49-F238E27FC236}">
                  <a16:creationId xmlns:a16="http://schemas.microsoft.com/office/drawing/2014/main" id="{B496BEFA-B0F4-2F11-5D20-E5A8DD9371C5}"/>
                </a:ext>
              </a:extLst>
            </p:cNvPr>
            <p:cNvGrpSpPr/>
            <p:nvPr/>
          </p:nvGrpSpPr>
          <p:grpSpPr>
            <a:xfrm>
              <a:off x="6513605" y="4859782"/>
              <a:ext cx="461010" cy="595000"/>
              <a:chOff x="6513605" y="4859782"/>
              <a:chExt cx="461010" cy="595000"/>
            </a:xfrm>
          </p:grpSpPr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39F2AA3C-4CE2-F647-CF4A-2A0E12441FD3}"/>
                  </a:ext>
                </a:extLst>
              </p:cNvPr>
              <p:cNvSpPr/>
              <p:nvPr/>
            </p:nvSpPr>
            <p:spPr>
              <a:xfrm>
                <a:off x="6513605" y="4859782"/>
                <a:ext cx="461010" cy="595000"/>
              </a:xfrm>
              <a:custGeom>
                <a:avLst/>
                <a:gdLst>
                  <a:gd name="connsiteX0" fmla="*/ 461010 w 461010"/>
                  <a:gd name="connsiteY0" fmla="*/ 166429 h 595000"/>
                  <a:gd name="connsiteX1" fmla="*/ 230505 w 461010"/>
                  <a:gd name="connsiteY1" fmla="*/ 30838 h 595000"/>
                  <a:gd name="connsiteX2" fmla="*/ 0 w 461010"/>
                  <a:gd name="connsiteY2" fmla="*/ 428572 h 595000"/>
                  <a:gd name="connsiteX3" fmla="*/ 230505 w 461010"/>
                  <a:gd name="connsiteY3" fmla="*/ 564163 h 595000"/>
                  <a:gd name="connsiteX4" fmla="*/ 461010 w 461010"/>
                  <a:gd name="connsiteY4" fmla="*/ 166429 h 59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010" h="595000">
                    <a:moveTo>
                      <a:pt x="461010" y="166429"/>
                    </a:moveTo>
                    <a:cubicBezTo>
                      <a:pt x="461010" y="17278"/>
                      <a:pt x="357057" y="-41478"/>
                      <a:pt x="230505" y="30838"/>
                    </a:cubicBezTo>
                    <a:cubicBezTo>
                      <a:pt x="103953" y="103153"/>
                      <a:pt x="0" y="283941"/>
                      <a:pt x="0" y="428572"/>
                    </a:cubicBezTo>
                    <a:cubicBezTo>
                      <a:pt x="0" y="577722"/>
                      <a:pt x="103953" y="636478"/>
                      <a:pt x="230505" y="564163"/>
                    </a:cubicBezTo>
                    <a:cubicBezTo>
                      <a:pt x="357057" y="491847"/>
                      <a:pt x="461010" y="311059"/>
                      <a:pt x="461010" y="166429"/>
                    </a:cubicBezTo>
                    <a:close/>
                  </a:path>
                </a:pathLst>
              </a:custGeom>
              <a:solidFill>
                <a:srgbClr val="185BCC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233" name="Graphic 2">
                <a:extLst>
                  <a:ext uri="{FF2B5EF4-FFF2-40B4-BE49-F238E27FC236}">
                    <a16:creationId xmlns:a16="http://schemas.microsoft.com/office/drawing/2014/main" id="{95D74DE3-AB7C-F20B-7FE8-915CE15599EB}"/>
                  </a:ext>
                </a:extLst>
              </p:cNvPr>
              <p:cNvGrpSpPr/>
              <p:nvPr/>
            </p:nvGrpSpPr>
            <p:grpSpPr>
              <a:xfrm>
                <a:off x="6631118" y="4917048"/>
                <a:ext cx="225985" cy="502376"/>
                <a:chOff x="6631118" y="4917048"/>
                <a:chExt cx="225985" cy="502376"/>
              </a:xfrm>
            </p:grpSpPr>
            <p:sp>
              <p:nvSpPr>
                <p:cNvPr id="234" name="Freeform: Shape 233">
                  <a:extLst>
                    <a:ext uri="{FF2B5EF4-FFF2-40B4-BE49-F238E27FC236}">
                      <a16:creationId xmlns:a16="http://schemas.microsoft.com/office/drawing/2014/main" id="{32461FBD-CF00-37C6-DBE8-886AE0EE75FB}"/>
                    </a:ext>
                  </a:extLst>
                </p:cNvPr>
                <p:cNvSpPr/>
                <p:nvPr/>
              </p:nvSpPr>
              <p:spPr>
                <a:xfrm>
                  <a:off x="6671795" y="4917048"/>
                  <a:ext cx="144630" cy="182167"/>
                </a:xfrm>
                <a:custGeom>
                  <a:avLst/>
                  <a:gdLst>
                    <a:gd name="connsiteX0" fmla="*/ 144631 w 144630"/>
                    <a:gd name="connsiteY0" fmla="*/ 50406 h 182167"/>
                    <a:gd name="connsiteX1" fmla="*/ 72315 w 144630"/>
                    <a:gd name="connsiteY1" fmla="*/ 172438 h 182167"/>
                    <a:gd name="connsiteX2" fmla="*/ 0 w 144630"/>
                    <a:gd name="connsiteY2" fmla="*/ 131761 h 182167"/>
                    <a:gd name="connsiteX3" fmla="*/ 72315 w 144630"/>
                    <a:gd name="connsiteY3" fmla="*/ 9729 h 182167"/>
                    <a:gd name="connsiteX4" fmla="*/ 144631 w 144630"/>
                    <a:gd name="connsiteY4" fmla="*/ 50406 h 182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630" h="182167">
                      <a:moveTo>
                        <a:pt x="144631" y="50406"/>
                      </a:moveTo>
                      <a:cubicBezTo>
                        <a:pt x="144631" y="95603"/>
                        <a:pt x="112993" y="149840"/>
                        <a:pt x="72315" y="172438"/>
                      </a:cubicBezTo>
                      <a:cubicBezTo>
                        <a:pt x="31638" y="195037"/>
                        <a:pt x="0" y="176958"/>
                        <a:pt x="0" y="131761"/>
                      </a:cubicBezTo>
                      <a:cubicBezTo>
                        <a:pt x="0" y="86564"/>
                        <a:pt x="31638" y="32328"/>
                        <a:pt x="72315" y="9729"/>
                      </a:cubicBezTo>
                      <a:cubicBezTo>
                        <a:pt x="112993" y="-12870"/>
                        <a:pt x="144631" y="5209"/>
                        <a:pt x="144631" y="50406"/>
                      </a:cubicBezTo>
                      <a:close/>
                    </a:path>
                  </a:pathLst>
                </a:custGeom>
                <a:solidFill>
                  <a:srgbClr val="F7F7F9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235" name="Graphic 2">
                  <a:extLst>
                    <a:ext uri="{FF2B5EF4-FFF2-40B4-BE49-F238E27FC236}">
                      <a16:creationId xmlns:a16="http://schemas.microsoft.com/office/drawing/2014/main" id="{4E130AC6-14AD-70FF-0413-4EDCE28D3F04}"/>
                    </a:ext>
                  </a:extLst>
                </p:cNvPr>
                <p:cNvGrpSpPr/>
                <p:nvPr/>
              </p:nvGrpSpPr>
              <p:grpSpPr>
                <a:xfrm>
                  <a:off x="6631118" y="5085164"/>
                  <a:ext cx="225985" cy="334261"/>
                  <a:chOff x="6631118" y="5085164"/>
                  <a:chExt cx="225985" cy="334261"/>
                </a:xfrm>
              </p:grpSpPr>
              <p:sp>
                <p:nvSpPr>
                  <p:cNvPr id="236" name="Freeform: Shape 235">
                    <a:extLst>
                      <a:ext uri="{FF2B5EF4-FFF2-40B4-BE49-F238E27FC236}">
                        <a16:creationId xmlns:a16="http://schemas.microsoft.com/office/drawing/2014/main" id="{B61089F9-2E15-3D7B-ADFA-F5C94C1783D5}"/>
                      </a:ext>
                    </a:extLst>
                  </p:cNvPr>
                  <p:cNvSpPr/>
                  <p:nvPr/>
                </p:nvSpPr>
                <p:spPr>
                  <a:xfrm>
                    <a:off x="6631118" y="5085164"/>
                    <a:ext cx="225985" cy="334261"/>
                  </a:xfrm>
                  <a:custGeom>
                    <a:avLst/>
                    <a:gdLst>
                      <a:gd name="connsiteX0" fmla="*/ 225985 w 225985"/>
                      <a:gd name="connsiteY0" fmla="*/ 203190 h 334261"/>
                      <a:gd name="connsiteX1" fmla="*/ 225985 w 225985"/>
                      <a:gd name="connsiteY1" fmla="*/ 67599 h 334261"/>
                      <a:gd name="connsiteX2" fmla="*/ 131072 w 225985"/>
                      <a:gd name="connsiteY2" fmla="*/ 13363 h 334261"/>
                      <a:gd name="connsiteX3" fmla="*/ 94914 w 225985"/>
                      <a:gd name="connsiteY3" fmla="*/ 35961 h 334261"/>
                      <a:gd name="connsiteX4" fmla="*/ 0 w 225985"/>
                      <a:gd name="connsiteY4" fmla="*/ 198670 h 334261"/>
                      <a:gd name="connsiteX5" fmla="*/ 0 w 225985"/>
                      <a:gd name="connsiteY5" fmla="*/ 334262 h 334261"/>
                      <a:gd name="connsiteX6" fmla="*/ 225985 w 225985"/>
                      <a:gd name="connsiteY6" fmla="*/ 203190 h 3342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5985" h="334261">
                        <a:moveTo>
                          <a:pt x="225985" y="203190"/>
                        </a:moveTo>
                        <a:lnTo>
                          <a:pt x="225985" y="67599"/>
                        </a:lnTo>
                        <a:cubicBezTo>
                          <a:pt x="225985" y="8843"/>
                          <a:pt x="185308" y="-18275"/>
                          <a:pt x="131072" y="13363"/>
                        </a:cubicBezTo>
                        <a:lnTo>
                          <a:pt x="94914" y="35961"/>
                        </a:lnTo>
                        <a:cubicBezTo>
                          <a:pt x="45197" y="67599"/>
                          <a:pt x="0" y="139914"/>
                          <a:pt x="0" y="198670"/>
                        </a:cubicBezTo>
                        <a:lnTo>
                          <a:pt x="0" y="334262"/>
                        </a:lnTo>
                        <a:lnTo>
                          <a:pt x="225985" y="203190"/>
                        </a:lnTo>
                        <a:close/>
                      </a:path>
                    </a:pathLst>
                  </a:custGeom>
                  <a:solidFill>
                    <a:srgbClr val="F7F7F9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37" name="Freeform: Shape 236">
                    <a:extLst>
                      <a:ext uri="{FF2B5EF4-FFF2-40B4-BE49-F238E27FC236}">
                        <a16:creationId xmlns:a16="http://schemas.microsoft.com/office/drawing/2014/main" id="{C24DF531-F8B2-0E87-0709-17CF20258D0F}"/>
                      </a:ext>
                    </a:extLst>
                  </p:cNvPr>
                  <p:cNvSpPr/>
                  <p:nvPr/>
                </p:nvSpPr>
                <p:spPr>
                  <a:xfrm>
                    <a:off x="6730551" y="5098526"/>
                    <a:ext cx="31637" cy="18078"/>
                  </a:xfrm>
                  <a:custGeom>
                    <a:avLst/>
                    <a:gdLst>
                      <a:gd name="connsiteX0" fmla="*/ 31638 w 31637"/>
                      <a:gd name="connsiteY0" fmla="*/ 0 h 18078"/>
                      <a:gd name="connsiteX1" fmla="*/ 0 w 31637"/>
                      <a:gd name="connsiteY1" fmla="*/ 18079 h 18078"/>
                      <a:gd name="connsiteX2" fmla="*/ 0 w 31637"/>
                      <a:gd name="connsiteY2" fmla="*/ 18079 h 18078"/>
                      <a:gd name="connsiteX3" fmla="*/ 31638 w 31637"/>
                      <a:gd name="connsiteY3" fmla="*/ 0 h 18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637" h="18078">
                        <a:moveTo>
                          <a:pt x="31638" y="0"/>
                        </a:moveTo>
                        <a:lnTo>
                          <a:pt x="0" y="18079"/>
                        </a:lnTo>
                        <a:lnTo>
                          <a:pt x="0" y="18079"/>
                        </a:lnTo>
                        <a:lnTo>
                          <a:pt x="31638" y="0"/>
                        </a:lnTo>
                        <a:close/>
                      </a:path>
                    </a:pathLst>
                  </a:custGeom>
                  <a:solidFill>
                    <a:srgbClr val="B4BCE2"/>
                  </a:solidFill>
                  <a:ln w="4510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</p:grpSp>
        </p:grpSp>
        <p:grpSp>
          <p:nvGrpSpPr>
            <p:cNvPr id="238" name="Graphic 2">
              <a:extLst>
                <a:ext uri="{FF2B5EF4-FFF2-40B4-BE49-F238E27FC236}">
                  <a16:creationId xmlns:a16="http://schemas.microsoft.com/office/drawing/2014/main" id="{3591AA1F-8CE8-C501-716B-5100EE822125}"/>
                </a:ext>
              </a:extLst>
            </p:cNvPr>
            <p:cNvGrpSpPr/>
            <p:nvPr/>
          </p:nvGrpSpPr>
          <p:grpSpPr>
            <a:xfrm>
              <a:off x="6983655" y="3191210"/>
              <a:ext cx="809027" cy="917499"/>
              <a:chOff x="6983655" y="3191210"/>
              <a:chExt cx="809027" cy="917499"/>
            </a:xfrm>
          </p:grpSpPr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3B83E01C-2CE0-5824-0E0A-0092A62A4056}"/>
                  </a:ext>
                </a:extLst>
              </p:cNvPr>
              <p:cNvSpPr/>
              <p:nvPr/>
            </p:nvSpPr>
            <p:spPr>
              <a:xfrm>
                <a:off x="6983655" y="3357310"/>
                <a:ext cx="809027" cy="751400"/>
              </a:xfrm>
              <a:custGeom>
                <a:avLst/>
                <a:gdLst>
                  <a:gd name="connsiteX0" fmla="*/ 9039 w 809027"/>
                  <a:gd name="connsiteY0" fmla="*/ 751401 h 751400"/>
                  <a:gd name="connsiteX1" fmla="*/ 0 w 809027"/>
                  <a:gd name="connsiteY1" fmla="*/ 751401 h 751400"/>
                  <a:gd name="connsiteX2" fmla="*/ 402254 w 809027"/>
                  <a:gd name="connsiteY2" fmla="*/ 55366 h 751400"/>
                  <a:gd name="connsiteX3" fmla="*/ 691515 w 809027"/>
                  <a:gd name="connsiteY3" fmla="*/ 28248 h 751400"/>
                  <a:gd name="connsiteX4" fmla="*/ 809027 w 809027"/>
                  <a:gd name="connsiteY4" fmla="*/ 290391 h 751400"/>
                  <a:gd name="connsiteX5" fmla="*/ 795468 w 809027"/>
                  <a:gd name="connsiteY5" fmla="*/ 290391 h 751400"/>
                  <a:gd name="connsiteX6" fmla="*/ 682476 w 809027"/>
                  <a:gd name="connsiteY6" fmla="*/ 37288 h 751400"/>
                  <a:gd name="connsiteX7" fmla="*/ 406774 w 809027"/>
                  <a:gd name="connsiteY7" fmla="*/ 64406 h 751400"/>
                  <a:gd name="connsiteX8" fmla="*/ 9039 w 809027"/>
                  <a:gd name="connsiteY8" fmla="*/ 751401 h 751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027" h="751400">
                    <a:moveTo>
                      <a:pt x="9039" y="751401"/>
                    </a:moveTo>
                    <a:lnTo>
                      <a:pt x="0" y="751401"/>
                    </a:lnTo>
                    <a:cubicBezTo>
                      <a:pt x="0" y="493778"/>
                      <a:pt x="180788" y="181918"/>
                      <a:pt x="402254" y="55366"/>
                    </a:cubicBezTo>
                    <a:cubicBezTo>
                      <a:pt x="510727" y="-7909"/>
                      <a:pt x="614680" y="-16949"/>
                      <a:pt x="691515" y="28248"/>
                    </a:cubicBezTo>
                    <a:cubicBezTo>
                      <a:pt x="768350" y="73445"/>
                      <a:pt x="809027" y="163839"/>
                      <a:pt x="809027" y="290391"/>
                    </a:cubicBezTo>
                    <a:lnTo>
                      <a:pt x="795468" y="290391"/>
                    </a:lnTo>
                    <a:cubicBezTo>
                      <a:pt x="795468" y="168359"/>
                      <a:pt x="754791" y="77965"/>
                      <a:pt x="682476" y="37288"/>
                    </a:cubicBezTo>
                    <a:cubicBezTo>
                      <a:pt x="610160" y="-3390"/>
                      <a:pt x="510727" y="5650"/>
                      <a:pt x="406774" y="64406"/>
                    </a:cubicBezTo>
                    <a:cubicBezTo>
                      <a:pt x="189828" y="190957"/>
                      <a:pt x="9039" y="498297"/>
                      <a:pt x="9039" y="751401"/>
                    </a:cubicBezTo>
                    <a:close/>
                  </a:path>
                </a:pathLst>
              </a:custGeom>
              <a:solidFill>
                <a:srgbClr val="185BCC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240" name="Graphic 2">
                <a:extLst>
                  <a:ext uri="{FF2B5EF4-FFF2-40B4-BE49-F238E27FC236}">
                    <a16:creationId xmlns:a16="http://schemas.microsoft.com/office/drawing/2014/main" id="{7C2DD087-C72E-A93B-6E60-1A8073D3CABD}"/>
                  </a:ext>
                </a:extLst>
              </p:cNvPr>
              <p:cNvGrpSpPr/>
              <p:nvPr/>
            </p:nvGrpSpPr>
            <p:grpSpPr>
              <a:xfrm>
                <a:off x="7046931" y="3191210"/>
                <a:ext cx="682475" cy="442931"/>
                <a:chOff x="7046931" y="3191210"/>
                <a:chExt cx="682475" cy="442931"/>
              </a:xfrm>
              <a:solidFill>
                <a:srgbClr val="D3D3F5"/>
              </a:solidFill>
            </p:grpSpPr>
            <p:sp>
              <p:nvSpPr>
                <p:cNvPr id="241" name="Freeform: Shape 240">
                  <a:extLst>
                    <a:ext uri="{FF2B5EF4-FFF2-40B4-BE49-F238E27FC236}">
                      <a16:creationId xmlns:a16="http://schemas.microsoft.com/office/drawing/2014/main" id="{2D52FCCF-CB8C-93E6-EB63-829586248848}"/>
                    </a:ext>
                  </a:extLst>
                </p:cNvPr>
                <p:cNvSpPr/>
                <p:nvPr/>
              </p:nvSpPr>
              <p:spPr>
                <a:xfrm rot="-1801578">
                  <a:off x="7037626" y="3408672"/>
                  <a:ext cx="696038" cy="9039"/>
                </a:xfrm>
                <a:custGeom>
                  <a:avLst/>
                  <a:gdLst>
                    <a:gd name="connsiteX0" fmla="*/ 0 w 696038"/>
                    <a:gd name="connsiteY0" fmla="*/ 0 h 9039"/>
                    <a:gd name="connsiteX1" fmla="*/ 696038 w 696038"/>
                    <a:gd name="connsiteY1" fmla="*/ 0 h 9039"/>
                    <a:gd name="connsiteX2" fmla="*/ 696038 w 696038"/>
                    <a:gd name="connsiteY2" fmla="*/ 9040 h 9039"/>
                    <a:gd name="connsiteX3" fmla="*/ 0 w 696038"/>
                    <a:gd name="connsiteY3" fmla="*/ 9040 h 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6038" h="9039">
                      <a:moveTo>
                        <a:pt x="0" y="0"/>
                      </a:moveTo>
                      <a:lnTo>
                        <a:pt x="696038" y="0"/>
                      </a:lnTo>
                      <a:lnTo>
                        <a:pt x="696038" y="9040"/>
                      </a:lnTo>
                      <a:lnTo>
                        <a:pt x="0" y="9040"/>
                      </a:lnTo>
                      <a:close/>
                    </a:path>
                  </a:pathLst>
                </a:custGeom>
                <a:solidFill>
                  <a:srgbClr val="D3D3F5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42" name="Freeform: Shape 241">
                  <a:extLst>
                    <a:ext uri="{FF2B5EF4-FFF2-40B4-BE49-F238E27FC236}">
                      <a16:creationId xmlns:a16="http://schemas.microsoft.com/office/drawing/2014/main" id="{0D9096B0-40E9-27F8-BA4F-8CCC4B7ACE4A}"/>
                    </a:ext>
                  </a:extLst>
                </p:cNvPr>
                <p:cNvSpPr/>
                <p:nvPr/>
              </p:nvSpPr>
              <p:spPr>
                <a:xfrm>
                  <a:off x="7046931" y="3561826"/>
                  <a:ext cx="40677" cy="72315"/>
                </a:xfrm>
                <a:custGeom>
                  <a:avLst/>
                  <a:gdLst>
                    <a:gd name="connsiteX0" fmla="*/ 40677 w 40677"/>
                    <a:gd name="connsiteY0" fmla="*/ 49717 h 72315"/>
                    <a:gd name="connsiteX1" fmla="*/ 0 w 40677"/>
                    <a:gd name="connsiteY1" fmla="*/ 72315 h 72315"/>
                    <a:gd name="connsiteX2" fmla="*/ 0 w 40677"/>
                    <a:gd name="connsiteY2" fmla="*/ 27118 h 72315"/>
                    <a:gd name="connsiteX3" fmla="*/ 40677 w 40677"/>
                    <a:gd name="connsiteY3" fmla="*/ 0 h 72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677" h="72315">
                      <a:moveTo>
                        <a:pt x="40677" y="49717"/>
                      </a:moveTo>
                      <a:lnTo>
                        <a:pt x="0" y="72315"/>
                      </a:lnTo>
                      <a:lnTo>
                        <a:pt x="0" y="27118"/>
                      </a:lnTo>
                      <a:lnTo>
                        <a:pt x="40677" y="0"/>
                      </a:lnTo>
                      <a:close/>
                    </a:path>
                  </a:pathLst>
                </a:custGeom>
                <a:solidFill>
                  <a:srgbClr val="D3D3F5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43" name="Freeform: Shape 242">
                  <a:extLst>
                    <a:ext uri="{FF2B5EF4-FFF2-40B4-BE49-F238E27FC236}">
                      <a16:creationId xmlns:a16="http://schemas.microsoft.com/office/drawing/2014/main" id="{A582E4BE-1B26-7E14-9C21-3DEDDC79DAC0}"/>
                    </a:ext>
                  </a:extLst>
                </p:cNvPr>
                <p:cNvSpPr/>
                <p:nvPr/>
              </p:nvSpPr>
              <p:spPr>
                <a:xfrm>
                  <a:off x="7367830" y="3376518"/>
                  <a:ext cx="40677" cy="72315"/>
                </a:xfrm>
                <a:custGeom>
                  <a:avLst/>
                  <a:gdLst>
                    <a:gd name="connsiteX0" fmla="*/ 40677 w 40677"/>
                    <a:gd name="connsiteY0" fmla="*/ 49717 h 72315"/>
                    <a:gd name="connsiteX1" fmla="*/ 0 w 40677"/>
                    <a:gd name="connsiteY1" fmla="*/ 72315 h 72315"/>
                    <a:gd name="connsiteX2" fmla="*/ 0 w 40677"/>
                    <a:gd name="connsiteY2" fmla="*/ 27118 h 72315"/>
                    <a:gd name="connsiteX3" fmla="*/ 40677 w 40677"/>
                    <a:gd name="connsiteY3" fmla="*/ 0 h 72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677" h="72315">
                      <a:moveTo>
                        <a:pt x="40677" y="49717"/>
                      </a:moveTo>
                      <a:lnTo>
                        <a:pt x="0" y="72315"/>
                      </a:lnTo>
                      <a:lnTo>
                        <a:pt x="0" y="27118"/>
                      </a:lnTo>
                      <a:lnTo>
                        <a:pt x="40677" y="0"/>
                      </a:lnTo>
                      <a:close/>
                    </a:path>
                  </a:pathLst>
                </a:custGeom>
                <a:solidFill>
                  <a:srgbClr val="D3D3F5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44" name="Freeform: Shape 243">
                  <a:extLst>
                    <a:ext uri="{FF2B5EF4-FFF2-40B4-BE49-F238E27FC236}">
                      <a16:creationId xmlns:a16="http://schemas.microsoft.com/office/drawing/2014/main" id="{76838238-DDE2-B55F-335C-72E307ECB6D4}"/>
                    </a:ext>
                  </a:extLst>
                </p:cNvPr>
                <p:cNvSpPr/>
                <p:nvPr/>
              </p:nvSpPr>
              <p:spPr>
                <a:xfrm>
                  <a:off x="7688729" y="3191210"/>
                  <a:ext cx="40677" cy="72315"/>
                </a:xfrm>
                <a:custGeom>
                  <a:avLst/>
                  <a:gdLst>
                    <a:gd name="connsiteX0" fmla="*/ 40677 w 40677"/>
                    <a:gd name="connsiteY0" fmla="*/ 49717 h 72315"/>
                    <a:gd name="connsiteX1" fmla="*/ 0 w 40677"/>
                    <a:gd name="connsiteY1" fmla="*/ 72315 h 72315"/>
                    <a:gd name="connsiteX2" fmla="*/ 0 w 40677"/>
                    <a:gd name="connsiteY2" fmla="*/ 27118 h 72315"/>
                    <a:gd name="connsiteX3" fmla="*/ 40677 w 40677"/>
                    <a:gd name="connsiteY3" fmla="*/ 0 h 72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677" h="72315">
                      <a:moveTo>
                        <a:pt x="40677" y="49717"/>
                      </a:moveTo>
                      <a:lnTo>
                        <a:pt x="0" y="72315"/>
                      </a:lnTo>
                      <a:lnTo>
                        <a:pt x="0" y="27118"/>
                      </a:lnTo>
                      <a:lnTo>
                        <a:pt x="40677" y="0"/>
                      </a:lnTo>
                      <a:close/>
                    </a:path>
                  </a:pathLst>
                </a:custGeom>
                <a:solidFill>
                  <a:srgbClr val="D3D3F5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245" name="Graphic 2">
                <a:extLst>
                  <a:ext uri="{FF2B5EF4-FFF2-40B4-BE49-F238E27FC236}">
                    <a16:creationId xmlns:a16="http://schemas.microsoft.com/office/drawing/2014/main" id="{7E34D784-6518-BB41-3F24-21691FDD7320}"/>
                  </a:ext>
                </a:extLst>
              </p:cNvPr>
              <p:cNvGrpSpPr/>
              <p:nvPr/>
            </p:nvGrpSpPr>
            <p:grpSpPr>
              <a:xfrm>
                <a:off x="7290995" y="3475952"/>
                <a:ext cx="198866" cy="402253"/>
                <a:chOff x="7290995" y="3475952"/>
                <a:chExt cx="198866" cy="402253"/>
              </a:xfrm>
              <a:solidFill>
                <a:srgbClr val="D3D3F5"/>
              </a:solidFill>
            </p:grpSpPr>
            <p:sp>
              <p:nvSpPr>
                <p:cNvPr id="246" name="Freeform: Shape 245">
                  <a:extLst>
                    <a:ext uri="{FF2B5EF4-FFF2-40B4-BE49-F238E27FC236}">
                      <a16:creationId xmlns:a16="http://schemas.microsoft.com/office/drawing/2014/main" id="{5ECE5AB7-F9BC-583F-7181-27D7901B26F8}"/>
                    </a:ext>
                  </a:extLst>
                </p:cNvPr>
                <p:cNvSpPr/>
                <p:nvPr/>
              </p:nvSpPr>
              <p:spPr>
                <a:xfrm>
                  <a:off x="7322633" y="3738095"/>
                  <a:ext cx="126551" cy="140110"/>
                </a:xfrm>
                <a:custGeom>
                  <a:avLst/>
                  <a:gdLst>
                    <a:gd name="connsiteX0" fmla="*/ 126552 w 126551"/>
                    <a:gd name="connsiteY0" fmla="*/ 67796 h 140110"/>
                    <a:gd name="connsiteX1" fmla="*/ 0 w 126551"/>
                    <a:gd name="connsiteY1" fmla="*/ 140111 h 140110"/>
                    <a:gd name="connsiteX2" fmla="*/ 0 w 126551"/>
                    <a:gd name="connsiteY2" fmla="*/ 76835 h 140110"/>
                    <a:gd name="connsiteX3" fmla="*/ 126552 w 126551"/>
                    <a:gd name="connsiteY3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551" h="140110">
                      <a:moveTo>
                        <a:pt x="126552" y="67796"/>
                      </a:moveTo>
                      <a:lnTo>
                        <a:pt x="0" y="140111"/>
                      </a:lnTo>
                      <a:lnTo>
                        <a:pt x="0" y="76835"/>
                      </a:lnTo>
                      <a:lnTo>
                        <a:pt x="126552" y="0"/>
                      </a:lnTo>
                      <a:close/>
                    </a:path>
                  </a:pathLst>
                </a:custGeom>
                <a:solidFill>
                  <a:srgbClr val="D3D3F5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47" name="Freeform: Shape 246">
                  <a:extLst>
                    <a:ext uri="{FF2B5EF4-FFF2-40B4-BE49-F238E27FC236}">
                      <a16:creationId xmlns:a16="http://schemas.microsoft.com/office/drawing/2014/main" id="{AEC6DED3-F263-425D-B37E-12A63D97ABA5}"/>
                    </a:ext>
                  </a:extLst>
                </p:cNvPr>
                <p:cNvSpPr/>
                <p:nvPr/>
              </p:nvSpPr>
              <p:spPr>
                <a:xfrm>
                  <a:off x="7290995" y="3475952"/>
                  <a:ext cx="198866" cy="316379"/>
                </a:xfrm>
                <a:custGeom>
                  <a:avLst/>
                  <a:gdLst>
                    <a:gd name="connsiteX0" fmla="*/ 103953 w 198866"/>
                    <a:gd name="connsiteY0" fmla="*/ 0 h 316379"/>
                    <a:gd name="connsiteX1" fmla="*/ 103953 w 198866"/>
                    <a:gd name="connsiteY1" fmla="*/ 0 h 316379"/>
                    <a:gd name="connsiteX2" fmla="*/ 99434 w 198866"/>
                    <a:gd name="connsiteY2" fmla="*/ 117512 h 316379"/>
                    <a:gd name="connsiteX3" fmla="*/ 153670 w 198866"/>
                    <a:gd name="connsiteY3" fmla="*/ 149150 h 316379"/>
                    <a:gd name="connsiteX4" fmla="*/ 99434 w 198866"/>
                    <a:gd name="connsiteY4" fmla="*/ 244064 h 316379"/>
                    <a:gd name="connsiteX5" fmla="*/ 99434 w 198866"/>
                    <a:gd name="connsiteY5" fmla="*/ 244064 h 316379"/>
                    <a:gd name="connsiteX6" fmla="*/ 99434 w 198866"/>
                    <a:gd name="connsiteY6" fmla="*/ 244064 h 316379"/>
                    <a:gd name="connsiteX7" fmla="*/ 45197 w 198866"/>
                    <a:gd name="connsiteY7" fmla="*/ 212426 h 316379"/>
                    <a:gd name="connsiteX8" fmla="*/ 99434 w 198866"/>
                    <a:gd name="connsiteY8" fmla="*/ 117512 h 316379"/>
                    <a:gd name="connsiteX9" fmla="*/ 99434 w 198866"/>
                    <a:gd name="connsiteY9" fmla="*/ 4520 h 316379"/>
                    <a:gd name="connsiteX10" fmla="*/ 94914 w 198866"/>
                    <a:gd name="connsiteY10" fmla="*/ 9039 h 316379"/>
                    <a:gd name="connsiteX11" fmla="*/ 0 w 198866"/>
                    <a:gd name="connsiteY11" fmla="*/ 253103 h 316379"/>
                    <a:gd name="connsiteX12" fmla="*/ 58756 w 198866"/>
                    <a:gd name="connsiteY12" fmla="*/ 316379 h 316379"/>
                    <a:gd name="connsiteX13" fmla="*/ 99434 w 198866"/>
                    <a:gd name="connsiteY13" fmla="*/ 293781 h 316379"/>
                    <a:gd name="connsiteX14" fmla="*/ 140111 w 198866"/>
                    <a:gd name="connsiteY14" fmla="*/ 271182 h 316379"/>
                    <a:gd name="connsiteX15" fmla="*/ 198867 w 198866"/>
                    <a:gd name="connsiteY15" fmla="*/ 140111 h 316379"/>
                    <a:gd name="connsiteX16" fmla="*/ 103953 w 198866"/>
                    <a:gd name="connsiteY16" fmla="*/ 0 h 316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8866" h="316379">
                      <a:moveTo>
                        <a:pt x="103953" y="0"/>
                      </a:moveTo>
                      <a:lnTo>
                        <a:pt x="103953" y="0"/>
                      </a:lnTo>
                      <a:lnTo>
                        <a:pt x="99434" y="117512"/>
                      </a:lnTo>
                      <a:cubicBezTo>
                        <a:pt x="126552" y="103953"/>
                        <a:pt x="153670" y="117512"/>
                        <a:pt x="153670" y="149150"/>
                      </a:cubicBezTo>
                      <a:cubicBezTo>
                        <a:pt x="153670" y="185308"/>
                        <a:pt x="131071" y="225985"/>
                        <a:pt x="99434" y="244064"/>
                      </a:cubicBezTo>
                      <a:lnTo>
                        <a:pt x="99434" y="244064"/>
                      </a:lnTo>
                      <a:lnTo>
                        <a:pt x="99434" y="244064"/>
                      </a:lnTo>
                      <a:cubicBezTo>
                        <a:pt x="67796" y="262143"/>
                        <a:pt x="45197" y="248584"/>
                        <a:pt x="45197" y="212426"/>
                      </a:cubicBezTo>
                      <a:cubicBezTo>
                        <a:pt x="45197" y="176268"/>
                        <a:pt x="67796" y="135591"/>
                        <a:pt x="99434" y="117512"/>
                      </a:cubicBezTo>
                      <a:lnTo>
                        <a:pt x="99434" y="4520"/>
                      </a:lnTo>
                      <a:lnTo>
                        <a:pt x="94914" y="9039"/>
                      </a:lnTo>
                      <a:lnTo>
                        <a:pt x="0" y="253103"/>
                      </a:lnTo>
                      <a:lnTo>
                        <a:pt x="58756" y="316379"/>
                      </a:lnTo>
                      <a:lnTo>
                        <a:pt x="99434" y="293781"/>
                      </a:lnTo>
                      <a:lnTo>
                        <a:pt x="140111" y="271182"/>
                      </a:lnTo>
                      <a:lnTo>
                        <a:pt x="198867" y="140111"/>
                      </a:lnTo>
                      <a:lnTo>
                        <a:pt x="103953" y="0"/>
                      </a:lnTo>
                      <a:close/>
                    </a:path>
                  </a:pathLst>
                </a:custGeom>
                <a:solidFill>
                  <a:srgbClr val="D3D3F5"/>
                </a:solidFill>
                <a:ln w="451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248" name="Graphic 2">
              <a:extLst>
                <a:ext uri="{FF2B5EF4-FFF2-40B4-BE49-F238E27FC236}">
                  <a16:creationId xmlns:a16="http://schemas.microsoft.com/office/drawing/2014/main" id="{2BF94B7C-9E00-1A5A-B16B-2F2A11BAB593}"/>
                </a:ext>
              </a:extLst>
            </p:cNvPr>
            <p:cNvGrpSpPr/>
            <p:nvPr/>
          </p:nvGrpSpPr>
          <p:grpSpPr>
            <a:xfrm>
              <a:off x="5333962" y="4976494"/>
              <a:ext cx="781909" cy="1016933"/>
              <a:chOff x="5333962" y="4976494"/>
              <a:chExt cx="781909" cy="1016933"/>
            </a:xfrm>
          </p:grpSpPr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433BDB9C-F160-3439-2711-934527987A31}"/>
                  </a:ext>
                </a:extLst>
              </p:cNvPr>
              <p:cNvSpPr/>
              <p:nvPr/>
            </p:nvSpPr>
            <p:spPr>
              <a:xfrm>
                <a:off x="5333962" y="5360669"/>
                <a:ext cx="117512" cy="632758"/>
              </a:xfrm>
              <a:custGeom>
                <a:avLst/>
                <a:gdLst>
                  <a:gd name="connsiteX0" fmla="*/ 117512 w 117512"/>
                  <a:gd name="connsiteY0" fmla="*/ 564963 h 632758"/>
                  <a:gd name="connsiteX1" fmla="*/ 0 w 117512"/>
                  <a:gd name="connsiteY1" fmla="*/ 632759 h 632758"/>
                  <a:gd name="connsiteX2" fmla="*/ 0 w 117512"/>
                  <a:gd name="connsiteY2" fmla="*/ 67796 h 632758"/>
                  <a:gd name="connsiteX3" fmla="*/ 117512 w 117512"/>
                  <a:gd name="connsiteY3" fmla="*/ 0 h 632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512" h="632758">
                    <a:moveTo>
                      <a:pt x="117512" y="564963"/>
                    </a:moveTo>
                    <a:lnTo>
                      <a:pt x="0" y="632759"/>
                    </a:lnTo>
                    <a:lnTo>
                      <a:pt x="0" y="67796"/>
                    </a:lnTo>
                    <a:lnTo>
                      <a:pt x="117512" y="0"/>
                    </a:lnTo>
                    <a:close/>
                  </a:path>
                </a:pathLst>
              </a:custGeom>
              <a:solidFill>
                <a:srgbClr val="4281EE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46DA9F98-D023-3A54-6372-7B923C20F30C}"/>
                  </a:ext>
                </a:extLst>
              </p:cNvPr>
              <p:cNvSpPr/>
              <p:nvPr/>
            </p:nvSpPr>
            <p:spPr>
              <a:xfrm>
                <a:off x="5501191" y="5265755"/>
                <a:ext cx="112992" cy="632758"/>
              </a:xfrm>
              <a:custGeom>
                <a:avLst/>
                <a:gdLst>
                  <a:gd name="connsiteX0" fmla="*/ 112993 w 112992"/>
                  <a:gd name="connsiteY0" fmla="*/ 564963 h 632758"/>
                  <a:gd name="connsiteX1" fmla="*/ 0 w 112992"/>
                  <a:gd name="connsiteY1" fmla="*/ 632759 h 632758"/>
                  <a:gd name="connsiteX2" fmla="*/ 0 w 112992"/>
                  <a:gd name="connsiteY2" fmla="*/ 63276 h 632758"/>
                  <a:gd name="connsiteX3" fmla="*/ 112993 w 112992"/>
                  <a:gd name="connsiteY3" fmla="*/ 0 h 632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992" h="632758">
                    <a:moveTo>
                      <a:pt x="112993" y="564963"/>
                    </a:moveTo>
                    <a:lnTo>
                      <a:pt x="0" y="632759"/>
                    </a:lnTo>
                    <a:lnTo>
                      <a:pt x="0" y="63276"/>
                    </a:lnTo>
                    <a:lnTo>
                      <a:pt x="112993" y="0"/>
                    </a:lnTo>
                    <a:close/>
                  </a:path>
                </a:pathLst>
              </a:custGeom>
              <a:solidFill>
                <a:srgbClr val="4281EE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D8ECE733-5498-41BD-A1CE-7470913BFC59}"/>
                  </a:ext>
                </a:extLst>
              </p:cNvPr>
              <p:cNvSpPr/>
              <p:nvPr/>
            </p:nvSpPr>
            <p:spPr>
              <a:xfrm>
                <a:off x="5668420" y="5170841"/>
                <a:ext cx="112992" cy="632758"/>
              </a:xfrm>
              <a:custGeom>
                <a:avLst/>
                <a:gdLst>
                  <a:gd name="connsiteX0" fmla="*/ 112993 w 112992"/>
                  <a:gd name="connsiteY0" fmla="*/ 564963 h 632758"/>
                  <a:gd name="connsiteX1" fmla="*/ 0 w 112992"/>
                  <a:gd name="connsiteY1" fmla="*/ 632759 h 632758"/>
                  <a:gd name="connsiteX2" fmla="*/ 0 w 112992"/>
                  <a:gd name="connsiteY2" fmla="*/ 63276 h 632758"/>
                  <a:gd name="connsiteX3" fmla="*/ 112993 w 112992"/>
                  <a:gd name="connsiteY3" fmla="*/ 0 h 632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992" h="632758">
                    <a:moveTo>
                      <a:pt x="112993" y="564963"/>
                    </a:moveTo>
                    <a:lnTo>
                      <a:pt x="0" y="632759"/>
                    </a:lnTo>
                    <a:lnTo>
                      <a:pt x="0" y="63276"/>
                    </a:lnTo>
                    <a:lnTo>
                      <a:pt x="112993" y="0"/>
                    </a:lnTo>
                    <a:close/>
                  </a:path>
                </a:pathLst>
              </a:custGeom>
              <a:solidFill>
                <a:srgbClr val="185BCC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55D24469-074C-40B8-F5E3-1B984D1A2C7C}"/>
                  </a:ext>
                </a:extLst>
              </p:cNvPr>
              <p:cNvSpPr/>
              <p:nvPr/>
            </p:nvSpPr>
            <p:spPr>
              <a:xfrm>
                <a:off x="5835650" y="5071408"/>
                <a:ext cx="112992" cy="632758"/>
              </a:xfrm>
              <a:custGeom>
                <a:avLst/>
                <a:gdLst>
                  <a:gd name="connsiteX0" fmla="*/ 112993 w 112992"/>
                  <a:gd name="connsiteY0" fmla="*/ 569483 h 632758"/>
                  <a:gd name="connsiteX1" fmla="*/ 0 w 112992"/>
                  <a:gd name="connsiteY1" fmla="*/ 632759 h 632758"/>
                  <a:gd name="connsiteX2" fmla="*/ 0 w 112992"/>
                  <a:gd name="connsiteY2" fmla="*/ 67796 h 632758"/>
                  <a:gd name="connsiteX3" fmla="*/ 112993 w 112992"/>
                  <a:gd name="connsiteY3" fmla="*/ 0 h 632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992" h="632758">
                    <a:moveTo>
                      <a:pt x="112993" y="569483"/>
                    </a:moveTo>
                    <a:lnTo>
                      <a:pt x="0" y="632759"/>
                    </a:lnTo>
                    <a:lnTo>
                      <a:pt x="0" y="67796"/>
                    </a:lnTo>
                    <a:lnTo>
                      <a:pt x="112993" y="0"/>
                    </a:lnTo>
                    <a:close/>
                  </a:path>
                </a:pathLst>
              </a:custGeom>
              <a:solidFill>
                <a:srgbClr val="133AA5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1FEEA900-483F-6E01-A9B3-93BC2DFC364F}"/>
                  </a:ext>
                </a:extLst>
              </p:cNvPr>
              <p:cNvSpPr/>
              <p:nvPr/>
            </p:nvSpPr>
            <p:spPr>
              <a:xfrm>
                <a:off x="6002879" y="4976494"/>
                <a:ext cx="112992" cy="632758"/>
              </a:xfrm>
              <a:custGeom>
                <a:avLst/>
                <a:gdLst>
                  <a:gd name="connsiteX0" fmla="*/ 112993 w 112992"/>
                  <a:gd name="connsiteY0" fmla="*/ 564963 h 632758"/>
                  <a:gd name="connsiteX1" fmla="*/ 0 w 112992"/>
                  <a:gd name="connsiteY1" fmla="*/ 632759 h 632758"/>
                  <a:gd name="connsiteX2" fmla="*/ 0 w 112992"/>
                  <a:gd name="connsiteY2" fmla="*/ 67796 h 632758"/>
                  <a:gd name="connsiteX3" fmla="*/ 112993 w 112992"/>
                  <a:gd name="connsiteY3" fmla="*/ 0 h 632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992" h="632758">
                    <a:moveTo>
                      <a:pt x="112993" y="564963"/>
                    </a:moveTo>
                    <a:lnTo>
                      <a:pt x="0" y="632759"/>
                    </a:lnTo>
                    <a:lnTo>
                      <a:pt x="0" y="67796"/>
                    </a:lnTo>
                    <a:lnTo>
                      <a:pt x="112993" y="0"/>
                    </a:lnTo>
                    <a:close/>
                  </a:path>
                </a:pathLst>
              </a:custGeom>
              <a:solidFill>
                <a:srgbClr val="0C2F90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753E35D3-BE56-5C4B-0B8F-9A908EBD1490}"/>
                </a:ext>
              </a:extLst>
            </p:cNvPr>
            <p:cNvSpPr/>
            <p:nvPr/>
          </p:nvSpPr>
          <p:spPr>
            <a:xfrm>
              <a:off x="6314738" y="4026948"/>
              <a:ext cx="474569" cy="759717"/>
            </a:xfrm>
            <a:custGeom>
              <a:avLst/>
              <a:gdLst>
                <a:gd name="connsiteX0" fmla="*/ 40677 w 474569"/>
                <a:gd name="connsiteY0" fmla="*/ 759718 h 759717"/>
                <a:gd name="connsiteX1" fmla="*/ 22599 w 474569"/>
                <a:gd name="connsiteY1" fmla="*/ 755198 h 759717"/>
                <a:gd name="connsiteX2" fmla="*/ 0 w 474569"/>
                <a:gd name="connsiteY2" fmla="*/ 710001 h 759717"/>
                <a:gd name="connsiteX3" fmla="*/ 0 w 474569"/>
                <a:gd name="connsiteY3" fmla="*/ 321307 h 759717"/>
                <a:gd name="connsiteX4" fmla="*/ 67796 w 474569"/>
                <a:gd name="connsiteY4" fmla="*/ 203794 h 759717"/>
                <a:gd name="connsiteX5" fmla="*/ 402254 w 474569"/>
                <a:gd name="connsiteY5" fmla="*/ 9447 h 759717"/>
                <a:gd name="connsiteX6" fmla="*/ 451971 w 474569"/>
                <a:gd name="connsiteY6" fmla="*/ 4927 h 759717"/>
                <a:gd name="connsiteX7" fmla="*/ 474569 w 474569"/>
                <a:gd name="connsiteY7" fmla="*/ 50124 h 759717"/>
                <a:gd name="connsiteX8" fmla="*/ 474569 w 474569"/>
                <a:gd name="connsiteY8" fmla="*/ 438819 h 759717"/>
                <a:gd name="connsiteX9" fmla="*/ 406773 w 474569"/>
                <a:gd name="connsiteY9" fmla="*/ 556331 h 759717"/>
                <a:gd name="connsiteX10" fmla="*/ 72315 w 474569"/>
                <a:gd name="connsiteY10" fmla="*/ 750679 h 759717"/>
                <a:gd name="connsiteX11" fmla="*/ 40677 w 474569"/>
                <a:gd name="connsiteY11" fmla="*/ 759718 h 759717"/>
                <a:gd name="connsiteX12" fmla="*/ 433892 w 474569"/>
                <a:gd name="connsiteY12" fmla="*/ 9447 h 759717"/>
                <a:gd name="connsiteX13" fmla="*/ 406773 w 474569"/>
                <a:gd name="connsiteY13" fmla="*/ 18486 h 759717"/>
                <a:gd name="connsiteX14" fmla="*/ 72315 w 474569"/>
                <a:gd name="connsiteY14" fmla="*/ 208314 h 759717"/>
                <a:gd name="connsiteX15" fmla="*/ 9039 w 474569"/>
                <a:gd name="connsiteY15" fmla="*/ 321307 h 759717"/>
                <a:gd name="connsiteX16" fmla="*/ 9039 w 474569"/>
                <a:gd name="connsiteY16" fmla="*/ 710001 h 759717"/>
                <a:gd name="connsiteX17" fmla="*/ 27118 w 474569"/>
                <a:gd name="connsiteY17" fmla="*/ 750679 h 759717"/>
                <a:gd name="connsiteX18" fmla="*/ 67796 w 474569"/>
                <a:gd name="connsiteY18" fmla="*/ 746159 h 759717"/>
                <a:gd name="connsiteX19" fmla="*/ 402254 w 474569"/>
                <a:gd name="connsiteY19" fmla="*/ 551811 h 759717"/>
                <a:gd name="connsiteX20" fmla="*/ 465530 w 474569"/>
                <a:gd name="connsiteY20" fmla="*/ 438819 h 759717"/>
                <a:gd name="connsiteX21" fmla="*/ 465530 w 474569"/>
                <a:gd name="connsiteY21" fmla="*/ 50124 h 759717"/>
                <a:gd name="connsiteX22" fmla="*/ 447451 w 474569"/>
                <a:gd name="connsiteY22" fmla="*/ 9447 h 759717"/>
                <a:gd name="connsiteX23" fmla="*/ 433892 w 474569"/>
                <a:gd name="connsiteY23" fmla="*/ 9447 h 759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74569" h="759717">
                  <a:moveTo>
                    <a:pt x="40677" y="759718"/>
                  </a:moveTo>
                  <a:cubicBezTo>
                    <a:pt x="31638" y="759718"/>
                    <a:pt x="27118" y="759718"/>
                    <a:pt x="22599" y="755198"/>
                  </a:cubicBezTo>
                  <a:cubicBezTo>
                    <a:pt x="9039" y="746159"/>
                    <a:pt x="0" y="732600"/>
                    <a:pt x="0" y="710001"/>
                  </a:cubicBezTo>
                  <a:lnTo>
                    <a:pt x="0" y="321307"/>
                  </a:lnTo>
                  <a:cubicBezTo>
                    <a:pt x="0" y="276110"/>
                    <a:pt x="31638" y="226393"/>
                    <a:pt x="67796" y="203794"/>
                  </a:cubicBezTo>
                  <a:lnTo>
                    <a:pt x="402254" y="9447"/>
                  </a:lnTo>
                  <a:cubicBezTo>
                    <a:pt x="420333" y="408"/>
                    <a:pt x="438411" y="-4112"/>
                    <a:pt x="451971" y="4927"/>
                  </a:cubicBezTo>
                  <a:cubicBezTo>
                    <a:pt x="465530" y="13966"/>
                    <a:pt x="474569" y="27526"/>
                    <a:pt x="474569" y="50124"/>
                  </a:cubicBezTo>
                  <a:lnTo>
                    <a:pt x="474569" y="438819"/>
                  </a:lnTo>
                  <a:cubicBezTo>
                    <a:pt x="474569" y="484016"/>
                    <a:pt x="442931" y="533733"/>
                    <a:pt x="406773" y="556331"/>
                  </a:cubicBezTo>
                  <a:lnTo>
                    <a:pt x="72315" y="750679"/>
                  </a:lnTo>
                  <a:cubicBezTo>
                    <a:pt x="63276" y="755198"/>
                    <a:pt x="49717" y="759718"/>
                    <a:pt x="40677" y="759718"/>
                  </a:cubicBezTo>
                  <a:close/>
                  <a:moveTo>
                    <a:pt x="433892" y="9447"/>
                  </a:moveTo>
                  <a:cubicBezTo>
                    <a:pt x="424852" y="9447"/>
                    <a:pt x="415813" y="13966"/>
                    <a:pt x="406773" y="18486"/>
                  </a:cubicBezTo>
                  <a:lnTo>
                    <a:pt x="72315" y="208314"/>
                  </a:lnTo>
                  <a:cubicBezTo>
                    <a:pt x="36158" y="230912"/>
                    <a:pt x="9039" y="280629"/>
                    <a:pt x="9039" y="321307"/>
                  </a:cubicBezTo>
                  <a:lnTo>
                    <a:pt x="9039" y="710001"/>
                  </a:lnTo>
                  <a:cubicBezTo>
                    <a:pt x="9039" y="728080"/>
                    <a:pt x="13559" y="741639"/>
                    <a:pt x="27118" y="750679"/>
                  </a:cubicBezTo>
                  <a:cubicBezTo>
                    <a:pt x="36158" y="755198"/>
                    <a:pt x="54236" y="755198"/>
                    <a:pt x="67796" y="746159"/>
                  </a:cubicBezTo>
                  <a:lnTo>
                    <a:pt x="402254" y="551811"/>
                  </a:lnTo>
                  <a:cubicBezTo>
                    <a:pt x="438411" y="529213"/>
                    <a:pt x="465530" y="479496"/>
                    <a:pt x="465530" y="438819"/>
                  </a:cubicBezTo>
                  <a:lnTo>
                    <a:pt x="465530" y="50124"/>
                  </a:lnTo>
                  <a:cubicBezTo>
                    <a:pt x="465530" y="32045"/>
                    <a:pt x="461010" y="18486"/>
                    <a:pt x="447451" y="9447"/>
                  </a:cubicBezTo>
                  <a:cubicBezTo>
                    <a:pt x="447451" y="9447"/>
                    <a:pt x="438411" y="9447"/>
                    <a:pt x="433892" y="9447"/>
                  </a:cubicBezTo>
                  <a:close/>
                </a:path>
              </a:pathLst>
            </a:custGeom>
            <a:solidFill>
              <a:srgbClr val="F8F8FD"/>
            </a:solidFill>
            <a:ln w="45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255" name="Graphic 2">
              <a:extLst>
                <a:ext uri="{FF2B5EF4-FFF2-40B4-BE49-F238E27FC236}">
                  <a16:creationId xmlns:a16="http://schemas.microsoft.com/office/drawing/2014/main" id="{B964DB45-E492-9397-821F-480D3388FE43}"/>
                </a:ext>
              </a:extLst>
            </p:cNvPr>
            <p:cNvGrpSpPr/>
            <p:nvPr/>
          </p:nvGrpSpPr>
          <p:grpSpPr>
            <a:xfrm>
              <a:off x="6798347" y="2323244"/>
              <a:ext cx="103953" cy="280404"/>
              <a:chOff x="6798347" y="2323244"/>
              <a:chExt cx="103953" cy="280404"/>
            </a:xfrm>
            <a:solidFill>
              <a:srgbClr val="185BCC"/>
            </a:solidFill>
          </p:grpSpPr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3DC21BB5-37AE-0258-E4DF-865838D99F64}"/>
                  </a:ext>
                </a:extLst>
              </p:cNvPr>
              <p:cNvSpPr/>
              <p:nvPr/>
            </p:nvSpPr>
            <p:spPr>
              <a:xfrm>
                <a:off x="6798347" y="2364104"/>
                <a:ext cx="90394" cy="239544"/>
              </a:xfrm>
              <a:custGeom>
                <a:avLst/>
                <a:gdLst>
                  <a:gd name="connsiteX0" fmla="*/ 4520 w 90394"/>
                  <a:gd name="connsiteY0" fmla="*/ 239544 h 239544"/>
                  <a:gd name="connsiteX1" fmla="*/ 0 w 90394"/>
                  <a:gd name="connsiteY1" fmla="*/ 235025 h 239544"/>
                  <a:gd name="connsiteX2" fmla="*/ 81355 w 90394"/>
                  <a:gd name="connsiteY2" fmla="*/ 90394 h 239544"/>
                  <a:gd name="connsiteX3" fmla="*/ 81355 w 90394"/>
                  <a:gd name="connsiteY3" fmla="*/ 0 h 239544"/>
                  <a:gd name="connsiteX4" fmla="*/ 90394 w 90394"/>
                  <a:gd name="connsiteY4" fmla="*/ 0 h 239544"/>
                  <a:gd name="connsiteX5" fmla="*/ 90394 w 90394"/>
                  <a:gd name="connsiteY5" fmla="*/ 90394 h 239544"/>
                  <a:gd name="connsiteX6" fmla="*/ 90394 w 90394"/>
                  <a:gd name="connsiteY6" fmla="*/ 94914 h 239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394" h="239544">
                    <a:moveTo>
                      <a:pt x="4520" y="239544"/>
                    </a:moveTo>
                    <a:lnTo>
                      <a:pt x="0" y="235025"/>
                    </a:lnTo>
                    <a:lnTo>
                      <a:pt x="81355" y="90394"/>
                    </a:lnTo>
                    <a:lnTo>
                      <a:pt x="81355" y="0"/>
                    </a:lnTo>
                    <a:lnTo>
                      <a:pt x="90394" y="0"/>
                    </a:lnTo>
                    <a:lnTo>
                      <a:pt x="90394" y="90394"/>
                    </a:lnTo>
                    <a:lnTo>
                      <a:pt x="90394" y="94914"/>
                    </a:lnTo>
                    <a:close/>
                  </a:path>
                </a:pathLst>
              </a:custGeom>
              <a:solidFill>
                <a:srgbClr val="185BCC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BA48D0EB-C42E-7C8C-2905-A06C9A615A38}"/>
                  </a:ext>
                </a:extLst>
              </p:cNvPr>
              <p:cNvSpPr/>
              <p:nvPr/>
            </p:nvSpPr>
            <p:spPr>
              <a:xfrm>
                <a:off x="6866142" y="2323244"/>
                <a:ext cx="36157" cy="50083"/>
              </a:xfrm>
              <a:custGeom>
                <a:avLst/>
                <a:gdLst>
                  <a:gd name="connsiteX0" fmla="*/ 0 w 36157"/>
                  <a:gd name="connsiteY0" fmla="*/ 36341 h 50083"/>
                  <a:gd name="connsiteX1" fmla="*/ 18079 w 36157"/>
                  <a:gd name="connsiteY1" fmla="*/ 45380 h 50083"/>
                  <a:gd name="connsiteX2" fmla="*/ 36158 w 36157"/>
                  <a:gd name="connsiteY2" fmla="*/ 13742 h 50083"/>
                  <a:gd name="connsiteX3" fmla="*/ 18079 w 36157"/>
                  <a:gd name="connsiteY3" fmla="*/ 4703 h 50083"/>
                  <a:gd name="connsiteX4" fmla="*/ 0 w 36157"/>
                  <a:gd name="connsiteY4" fmla="*/ 36341 h 50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57" h="50083">
                    <a:moveTo>
                      <a:pt x="0" y="36341"/>
                    </a:moveTo>
                    <a:cubicBezTo>
                      <a:pt x="0" y="49900"/>
                      <a:pt x="9039" y="54420"/>
                      <a:pt x="18079" y="45380"/>
                    </a:cubicBezTo>
                    <a:cubicBezTo>
                      <a:pt x="27118" y="40860"/>
                      <a:pt x="36158" y="22782"/>
                      <a:pt x="36158" y="13742"/>
                    </a:cubicBezTo>
                    <a:cubicBezTo>
                      <a:pt x="36158" y="183"/>
                      <a:pt x="27118" y="-4337"/>
                      <a:pt x="18079" y="4703"/>
                    </a:cubicBezTo>
                    <a:cubicBezTo>
                      <a:pt x="9039" y="13742"/>
                      <a:pt x="0" y="27301"/>
                      <a:pt x="0" y="36341"/>
                    </a:cubicBezTo>
                    <a:close/>
                  </a:path>
                </a:pathLst>
              </a:custGeom>
              <a:solidFill>
                <a:srgbClr val="185BCC"/>
              </a:solidFill>
              <a:ln w="451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4F7E743-C076-8F8D-BB40-9AC385A8228E}"/>
              </a:ext>
            </a:extLst>
          </p:cNvPr>
          <p:cNvGrpSpPr/>
          <p:nvPr/>
        </p:nvGrpSpPr>
        <p:grpSpPr>
          <a:xfrm>
            <a:off x="7770956" y="1877799"/>
            <a:ext cx="1069694" cy="492299"/>
            <a:chOff x="6994288" y="2362200"/>
            <a:chExt cx="1540112" cy="742285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DAED89DB-F645-07D5-67A6-35944572C67C}"/>
                </a:ext>
              </a:extLst>
            </p:cNvPr>
            <p:cNvCxnSpPr>
              <a:cxnSpLocks/>
            </p:cNvCxnSpPr>
            <p:nvPr/>
          </p:nvCxnSpPr>
          <p:spPr>
            <a:xfrm>
              <a:off x="7315200" y="2362200"/>
              <a:ext cx="1219200" cy="0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CC23BB51-1FB6-1843-CD4C-799017B639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94288" y="2362202"/>
              <a:ext cx="320913" cy="742283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37FA160-82D4-8417-118A-15436B0770D8}"/>
              </a:ext>
            </a:extLst>
          </p:cNvPr>
          <p:cNvGrpSpPr/>
          <p:nvPr/>
        </p:nvGrpSpPr>
        <p:grpSpPr>
          <a:xfrm>
            <a:off x="7828418" y="3846302"/>
            <a:ext cx="1012234" cy="332002"/>
            <a:chOff x="7613406" y="2362200"/>
            <a:chExt cx="920997" cy="212359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424B01B-5CCE-C81D-E861-2D37534846E2}"/>
                </a:ext>
              </a:extLst>
            </p:cNvPr>
            <p:cNvCxnSpPr>
              <a:cxnSpLocks/>
            </p:cNvCxnSpPr>
            <p:nvPr/>
          </p:nvCxnSpPr>
          <p:spPr>
            <a:xfrm>
              <a:off x="7725694" y="2362200"/>
              <a:ext cx="808709" cy="0"/>
            </a:xfrm>
            <a:prstGeom prst="line">
              <a:avLst/>
            </a:prstGeom>
            <a:ln w="12700">
              <a:solidFill>
                <a:schemeClr val="accent4"/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70E5784-910F-A205-E0BF-DB7597DD08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13406" y="2362202"/>
              <a:ext cx="122352" cy="212357"/>
            </a:xfrm>
            <a:prstGeom prst="line">
              <a:avLst/>
            </a:prstGeom>
            <a:ln w="12700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BA2B9A3-A249-9CAB-E4DC-A3533B587AC0}"/>
              </a:ext>
            </a:extLst>
          </p:cNvPr>
          <p:cNvGrpSpPr/>
          <p:nvPr/>
        </p:nvGrpSpPr>
        <p:grpSpPr>
          <a:xfrm flipH="1">
            <a:off x="4321316" y="3429000"/>
            <a:ext cx="745983" cy="363331"/>
            <a:chOff x="7140568" y="2362200"/>
            <a:chExt cx="1393832" cy="303098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C334836-4C55-BCEC-03A7-3A47DE0B59A6}"/>
                </a:ext>
              </a:extLst>
            </p:cNvPr>
            <p:cNvCxnSpPr>
              <a:cxnSpLocks/>
            </p:cNvCxnSpPr>
            <p:nvPr/>
          </p:nvCxnSpPr>
          <p:spPr>
            <a:xfrm>
              <a:off x="7315200" y="2362200"/>
              <a:ext cx="1219200" cy="0"/>
            </a:xfrm>
            <a:prstGeom prst="line">
              <a:avLst/>
            </a:prstGeom>
            <a:ln w="12700">
              <a:solidFill>
                <a:schemeClr val="accent3"/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EDE3CDE-3EE1-325A-09B5-F04C68DE4C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40568" y="2362202"/>
              <a:ext cx="174632" cy="303096"/>
            </a:xfrm>
            <a:prstGeom prst="line">
              <a:avLst/>
            </a:prstGeom>
            <a:ln w="12700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Rectangle: Diagonal Corners Snipped 29">
            <a:extLst>
              <a:ext uri="{FF2B5EF4-FFF2-40B4-BE49-F238E27FC236}">
                <a16:creationId xmlns:a16="http://schemas.microsoft.com/office/drawing/2014/main" id="{36D8D3C2-8880-B4EE-C20A-F1D62F93EB7D}"/>
              </a:ext>
            </a:extLst>
          </p:cNvPr>
          <p:cNvSpPr/>
          <p:nvPr/>
        </p:nvSpPr>
        <p:spPr>
          <a:xfrm flipH="1">
            <a:off x="835500" y="700168"/>
            <a:ext cx="4795177" cy="1603546"/>
          </a:xfrm>
          <a:prstGeom prst="snip2DiagRect">
            <a:avLst>
              <a:gd name="adj1" fmla="val 0"/>
              <a:gd name="adj2" fmla="val 8681"/>
            </a:avLst>
          </a:prstGeom>
          <a:noFill/>
          <a:ln w="12700">
            <a:gradFill flip="none" rotWithShape="1">
              <a:gsLst>
                <a:gs pos="0">
                  <a:schemeClr val="accent1"/>
                </a:gs>
                <a:gs pos="29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241300" dist="76200" dir="2700000" algn="tl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3A0FCC0-CACF-6BCE-B40E-83130D407E5D}"/>
              </a:ext>
            </a:extLst>
          </p:cNvPr>
          <p:cNvGrpSpPr/>
          <p:nvPr/>
        </p:nvGrpSpPr>
        <p:grpSpPr>
          <a:xfrm>
            <a:off x="913285" y="5507196"/>
            <a:ext cx="2334133" cy="220057"/>
            <a:chOff x="5494991" y="5935354"/>
            <a:chExt cx="2334133" cy="220057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B7767888-FB1F-23DE-D335-17899139207D}"/>
                </a:ext>
              </a:extLst>
            </p:cNvPr>
            <p:cNvSpPr/>
            <p:nvPr/>
          </p:nvSpPr>
          <p:spPr>
            <a:xfrm>
              <a:off x="6040949" y="6020072"/>
              <a:ext cx="1539671" cy="135339"/>
            </a:xfrm>
            <a:custGeom>
              <a:avLst/>
              <a:gdLst>
                <a:gd name="connsiteX0" fmla="*/ 636677 w 649160"/>
                <a:gd name="connsiteY0" fmla="*/ 9902 h 57062"/>
                <a:gd name="connsiteX1" fmla="*/ 649161 w 649160"/>
                <a:gd name="connsiteY1" fmla="*/ 11289 h 57062"/>
                <a:gd name="connsiteX2" fmla="*/ 649161 w 649160"/>
                <a:gd name="connsiteY2" fmla="*/ 14063 h 57062"/>
                <a:gd name="connsiteX3" fmla="*/ 621419 w 649160"/>
                <a:gd name="connsiteY3" fmla="*/ 15450 h 57062"/>
                <a:gd name="connsiteX4" fmla="*/ 621419 w 649160"/>
                <a:gd name="connsiteY4" fmla="*/ 57063 h 57062"/>
                <a:gd name="connsiteX5" fmla="*/ 0 w 649160"/>
                <a:gd name="connsiteY5" fmla="*/ 57063 h 57062"/>
                <a:gd name="connsiteX6" fmla="*/ 0 w 649160"/>
                <a:gd name="connsiteY6" fmla="*/ 2966 h 57062"/>
                <a:gd name="connsiteX7" fmla="*/ 77677 w 649160"/>
                <a:gd name="connsiteY7" fmla="*/ 2966 h 57062"/>
                <a:gd name="connsiteX8" fmla="*/ 162290 w 649160"/>
                <a:gd name="connsiteY8" fmla="*/ 2966 h 57062"/>
                <a:gd name="connsiteX9" fmla="*/ 198355 w 649160"/>
                <a:gd name="connsiteY9" fmla="*/ 4353 h 57062"/>
                <a:gd name="connsiteX10" fmla="*/ 219161 w 649160"/>
                <a:gd name="connsiteY10" fmla="*/ 15450 h 57062"/>
                <a:gd name="connsiteX11" fmla="*/ 231645 w 649160"/>
                <a:gd name="connsiteY11" fmla="*/ 8515 h 57062"/>
                <a:gd name="connsiteX12" fmla="*/ 208064 w 649160"/>
                <a:gd name="connsiteY12" fmla="*/ 2966 h 57062"/>
                <a:gd name="connsiteX13" fmla="*/ 312097 w 649160"/>
                <a:gd name="connsiteY13" fmla="*/ 1579 h 57062"/>
                <a:gd name="connsiteX14" fmla="*/ 338451 w 649160"/>
                <a:gd name="connsiteY14" fmla="*/ 1579 h 57062"/>
                <a:gd name="connsiteX15" fmla="*/ 416129 w 649160"/>
                <a:gd name="connsiteY15" fmla="*/ 1579 h 57062"/>
                <a:gd name="connsiteX16" fmla="*/ 459129 w 649160"/>
                <a:gd name="connsiteY16" fmla="*/ 2966 h 57062"/>
                <a:gd name="connsiteX17" fmla="*/ 467451 w 649160"/>
                <a:gd name="connsiteY17" fmla="*/ 4353 h 57062"/>
                <a:gd name="connsiteX18" fmla="*/ 502129 w 649160"/>
                <a:gd name="connsiteY18" fmla="*/ 4353 h 57062"/>
                <a:gd name="connsiteX19" fmla="*/ 518774 w 649160"/>
                <a:gd name="connsiteY19" fmla="*/ 5740 h 57062"/>
                <a:gd name="connsiteX20" fmla="*/ 570096 w 649160"/>
                <a:gd name="connsiteY20" fmla="*/ 4353 h 57062"/>
                <a:gd name="connsiteX21" fmla="*/ 596451 w 649160"/>
                <a:gd name="connsiteY21" fmla="*/ 4353 h 57062"/>
                <a:gd name="connsiteX22" fmla="*/ 625580 w 649160"/>
                <a:gd name="connsiteY22" fmla="*/ 2966 h 57062"/>
                <a:gd name="connsiteX23" fmla="*/ 597838 w 649160"/>
                <a:gd name="connsiteY23" fmla="*/ 4353 h 57062"/>
                <a:gd name="connsiteX24" fmla="*/ 606161 w 649160"/>
                <a:gd name="connsiteY24" fmla="*/ 9902 h 57062"/>
                <a:gd name="connsiteX25" fmla="*/ 636677 w 649160"/>
                <a:gd name="connsiteY25" fmla="*/ 9902 h 57062"/>
                <a:gd name="connsiteX26" fmla="*/ 158129 w 649160"/>
                <a:gd name="connsiteY26" fmla="*/ 15450 h 57062"/>
                <a:gd name="connsiteX27" fmla="*/ 176161 w 649160"/>
                <a:gd name="connsiteY27" fmla="*/ 8515 h 57062"/>
                <a:gd name="connsiteX28" fmla="*/ 147032 w 649160"/>
                <a:gd name="connsiteY28" fmla="*/ 5740 h 57062"/>
                <a:gd name="connsiteX29" fmla="*/ 158129 w 649160"/>
                <a:gd name="connsiteY29" fmla="*/ 15450 h 5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49160" h="57062">
                  <a:moveTo>
                    <a:pt x="636677" y="9902"/>
                  </a:moveTo>
                  <a:cubicBezTo>
                    <a:pt x="640838" y="9902"/>
                    <a:pt x="645000" y="9902"/>
                    <a:pt x="649161" y="11289"/>
                  </a:cubicBezTo>
                  <a:cubicBezTo>
                    <a:pt x="649161" y="12676"/>
                    <a:pt x="649161" y="12676"/>
                    <a:pt x="649161" y="14063"/>
                  </a:cubicBezTo>
                  <a:cubicBezTo>
                    <a:pt x="640838" y="14063"/>
                    <a:pt x="631129" y="15450"/>
                    <a:pt x="621419" y="15450"/>
                  </a:cubicBezTo>
                  <a:cubicBezTo>
                    <a:pt x="621419" y="29321"/>
                    <a:pt x="621419" y="43192"/>
                    <a:pt x="621419" y="57063"/>
                  </a:cubicBezTo>
                  <a:cubicBezTo>
                    <a:pt x="413355" y="57063"/>
                    <a:pt x="206677" y="57063"/>
                    <a:pt x="0" y="57063"/>
                  </a:cubicBezTo>
                  <a:cubicBezTo>
                    <a:pt x="0" y="39031"/>
                    <a:pt x="0" y="20998"/>
                    <a:pt x="0" y="2966"/>
                  </a:cubicBezTo>
                  <a:cubicBezTo>
                    <a:pt x="26355" y="2966"/>
                    <a:pt x="51323" y="2966"/>
                    <a:pt x="77677" y="2966"/>
                  </a:cubicBezTo>
                  <a:cubicBezTo>
                    <a:pt x="105419" y="2966"/>
                    <a:pt x="134548" y="2966"/>
                    <a:pt x="162290" y="2966"/>
                  </a:cubicBezTo>
                  <a:cubicBezTo>
                    <a:pt x="174774" y="2966"/>
                    <a:pt x="187258" y="4353"/>
                    <a:pt x="198355" y="4353"/>
                  </a:cubicBezTo>
                  <a:cubicBezTo>
                    <a:pt x="202516" y="9902"/>
                    <a:pt x="205290" y="15450"/>
                    <a:pt x="219161" y="15450"/>
                  </a:cubicBezTo>
                  <a:cubicBezTo>
                    <a:pt x="228871" y="15450"/>
                    <a:pt x="234419" y="14063"/>
                    <a:pt x="231645" y="8515"/>
                  </a:cubicBezTo>
                  <a:cubicBezTo>
                    <a:pt x="223322" y="7127"/>
                    <a:pt x="216387" y="5740"/>
                    <a:pt x="208064" y="2966"/>
                  </a:cubicBezTo>
                  <a:cubicBezTo>
                    <a:pt x="242742" y="2966"/>
                    <a:pt x="277419" y="1579"/>
                    <a:pt x="312097" y="1579"/>
                  </a:cubicBezTo>
                  <a:cubicBezTo>
                    <a:pt x="320419" y="1579"/>
                    <a:pt x="330129" y="1579"/>
                    <a:pt x="338451" y="1579"/>
                  </a:cubicBezTo>
                  <a:cubicBezTo>
                    <a:pt x="364806" y="1579"/>
                    <a:pt x="391161" y="1579"/>
                    <a:pt x="416129" y="1579"/>
                  </a:cubicBezTo>
                  <a:cubicBezTo>
                    <a:pt x="430000" y="1579"/>
                    <a:pt x="443871" y="2966"/>
                    <a:pt x="459129" y="2966"/>
                  </a:cubicBezTo>
                  <a:cubicBezTo>
                    <a:pt x="461903" y="2966"/>
                    <a:pt x="466064" y="2966"/>
                    <a:pt x="467451" y="4353"/>
                  </a:cubicBezTo>
                  <a:cubicBezTo>
                    <a:pt x="479935" y="9902"/>
                    <a:pt x="488258" y="9902"/>
                    <a:pt x="502129" y="4353"/>
                  </a:cubicBezTo>
                  <a:cubicBezTo>
                    <a:pt x="506290" y="2966"/>
                    <a:pt x="516000" y="2966"/>
                    <a:pt x="518774" y="5740"/>
                  </a:cubicBezTo>
                  <a:cubicBezTo>
                    <a:pt x="531258" y="11289"/>
                    <a:pt x="559000" y="11289"/>
                    <a:pt x="570096" y="4353"/>
                  </a:cubicBezTo>
                  <a:cubicBezTo>
                    <a:pt x="578419" y="9902"/>
                    <a:pt x="590903" y="9902"/>
                    <a:pt x="596451" y="4353"/>
                  </a:cubicBezTo>
                  <a:cubicBezTo>
                    <a:pt x="603387" y="-1195"/>
                    <a:pt x="614483" y="-1195"/>
                    <a:pt x="625580" y="2966"/>
                  </a:cubicBezTo>
                  <a:cubicBezTo>
                    <a:pt x="617258" y="2966"/>
                    <a:pt x="608935" y="2966"/>
                    <a:pt x="597838" y="4353"/>
                  </a:cubicBezTo>
                  <a:cubicBezTo>
                    <a:pt x="602000" y="7127"/>
                    <a:pt x="604774" y="8515"/>
                    <a:pt x="606161" y="9902"/>
                  </a:cubicBezTo>
                  <a:cubicBezTo>
                    <a:pt x="618645" y="9902"/>
                    <a:pt x="628354" y="9902"/>
                    <a:pt x="636677" y="9902"/>
                  </a:cubicBezTo>
                  <a:close/>
                  <a:moveTo>
                    <a:pt x="158129" y="15450"/>
                  </a:moveTo>
                  <a:cubicBezTo>
                    <a:pt x="163677" y="12676"/>
                    <a:pt x="170613" y="9902"/>
                    <a:pt x="176161" y="8515"/>
                  </a:cubicBezTo>
                  <a:cubicBezTo>
                    <a:pt x="169226" y="7127"/>
                    <a:pt x="159516" y="7127"/>
                    <a:pt x="147032" y="5740"/>
                  </a:cubicBezTo>
                  <a:cubicBezTo>
                    <a:pt x="151193" y="8515"/>
                    <a:pt x="153968" y="11289"/>
                    <a:pt x="158129" y="15450"/>
                  </a:cubicBezTo>
                  <a:close/>
                </a:path>
              </a:pathLst>
            </a:custGeom>
            <a:solidFill>
              <a:schemeClr val="accent3">
                <a:alpha val="24000"/>
              </a:schemeClr>
            </a:solidFill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583DE53-5733-290E-B3B5-EE88ECDFCEE9}"/>
                </a:ext>
              </a:extLst>
            </p:cNvPr>
            <p:cNvSpPr/>
            <p:nvPr/>
          </p:nvSpPr>
          <p:spPr>
            <a:xfrm>
              <a:off x="5494991" y="5990033"/>
              <a:ext cx="750719" cy="75667"/>
            </a:xfrm>
            <a:custGeom>
              <a:avLst/>
              <a:gdLst>
                <a:gd name="connsiteX0" fmla="*/ 316258 w 316520"/>
                <a:gd name="connsiteY0" fmla="*/ 24968 h 31903"/>
                <a:gd name="connsiteX1" fmla="*/ 285742 w 316520"/>
                <a:gd name="connsiteY1" fmla="*/ 23581 h 31903"/>
                <a:gd name="connsiteX2" fmla="*/ 252451 w 316520"/>
                <a:gd name="connsiteY2" fmla="*/ 23581 h 31903"/>
                <a:gd name="connsiteX3" fmla="*/ 242742 w 316520"/>
                <a:gd name="connsiteY3" fmla="*/ 18032 h 31903"/>
                <a:gd name="connsiteX4" fmla="*/ 242742 w 316520"/>
                <a:gd name="connsiteY4" fmla="*/ 9710 h 31903"/>
                <a:gd name="connsiteX5" fmla="*/ 241355 w 316520"/>
                <a:gd name="connsiteY5" fmla="*/ 1387 h 31903"/>
                <a:gd name="connsiteX6" fmla="*/ 205290 w 316520"/>
                <a:gd name="connsiteY6" fmla="*/ 0 h 31903"/>
                <a:gd name="connsiteX7" fmla="*/ 26355 w 316520"/>
                <a:gd name="connsiteY7" fmla="*/ 0 h 31903"/>
                <a:gd name="connsiteX8" fmla="*/ 19419 w 316520"/>
                <a:gd name="connsiteY8" fmla="*/ 0 h 31903"/>
                <a:gd name="connsiteX9" fmla="*/ 0 w 316520"/>
                <a:gd name="connsiteY9" fmla="*/ 4161 h 31903"/>
                <a:gd name="connsiteX10" fmla="*/ 18032 w 316520"/>
                <a:gd name="connsiteY10" fmla="*/ 6935 h 31903"/>
                <a:gd name="connsiteX11" fmla="*/ 192806 w 316520"/>
                <a:gd name="connsiteY11" fmla="*/ 6935 h 31903"/>
                <a:gd name="connsiteX12" fmla="*/ 213613 w 316520"/>
                <a:gd name="connsiteY12" fmla="*/ 6935 h 31903"/>
                <a:gd name="connsiteX13" fmla="*/ 221935 w 316520"/>
                <a:gd name="connsiteY13" fmla="*/ 26355 h 31903"/>
                <a:gd name="connsiteX14" fmla="*/ 252451 w 316520"/>
                <a:gd name="connsiteY14" fmla="*/ 30516 h 31903"/>
                <a:gd name="connsiteX15" fmla="*/ 285742 w 316520"/>
                <a:gd name="connsiteY15" fmla="*/ 31903 h 31903"/>
                <a:gd name="connsiteX16" fmla="*/ 305161 w 316520"/>
                <a:gd name="connsiteY16" fmla="*/ 27742 h 31903"/>
                <a:gd name="connsiteX17" fmla="*/ 316258 w 316520"/>
                <a:gd name="connsiteY17" fmla="*/ 24968 h 31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6520" h="31903">
                  <a:moveTo>
                    <a:pt x="316258" y="24968"/>
                  </a:moveTo>
                  <a:cubicBezTo>
                    <a:pt x="306548" y="24968"/>
                    <a:pt x="296839" y="23581"/>
                    <a:pt x="285742" y="23581"/>
                  </a:cubicBezTo>
                  <a:cubicBezTo>
                    <a:pt x="274645" y="23581"/>
                    <a:pt x="263548" y="23581"/>
                    <a:pt x="252451" y="23581"/>
                  </a:cubicBezTo>
                  <a:cubicBezTo>
                    <a:pt x="248290" y="22194"/>
                    <a:pt x="244129" y="20806"/>
                    <a:pt x="242742" y="18032"/>
                  </a:cubicBezTo>
                  <a:cubicBezTo>
                    <a:pt x="241355" y="15258"/>
                    <a:pt x="242742" y="12484"/>
                    <a:pt x="242742" y="9710"/>
                  </a:cubicBezTo>
                  <a:cubicBezTo>
                    <a:pt x="242742" y="6935"/>
                    <a:pt x="242742" y="4161"/>
                    <a:pt x="241355" y="1387"/>
                  </a:cubicBezTo>
                  <a:cubicBezTo>
                    <a:pt x="228871" y="1387"/>
                    <a:pt x="216387" y="1387"/>
                    <a:pt x="205290" y="0"/>
                  </a:cubicBezTo>
                  <a:cubicBezTo>
                    <a:pt x="145645" y="0"/>
                    <a:pt x="86000" y="0"/>
                    <a:pt x="26355" y="0"/>
                  </a:cubicBezTo>
                  <a:cubicBezTo>
                    <a:pt x="23581" y="0"/>
                    <a:pt x="20806" y="0"/>
                    <a:pt x="19419" y="0"/>
                  </a:cubicBezTo>
                  <a:cubicBezTo>
                    <a:pt x="12484" y="1387"/>
                    <a:pt x="6935" y="2774"/>
                    <a:pt x="0" y="4161"/>
                  </a:cubicBezTo>
                  <a:cubicBezTo>
                    <a:pt x="5548" y="5548"/>
                    <a:pt x="12484" y="6935"/>
                    <a:pt x="18032" y="6935"/>
                  </a:cubicBezTo>
                  <a:cubicBezTo>
                    <a:pt x="76290" y="6935"/>
                    <a:pt x="134548" y="6935"/>
                    <a:pt x="192806" y="6935"/>
                  </a:cubicBezTo>
                  <a:cubicBezTo>
                    <a:pt x="199742" y="6935"/>
                    <a:pt x="206677" y="6935"/>
                    <a:pt x="213613" y="6935"/>
                  </a:cubicBezTo>
                  <a:cubicBezTo>
                    <a:pt x="216387" y="13871"/>
                    <a:pt x="219161" y="20806"/>
                    <a:pt x="221935" y="26355"/>
                  </a:cubicBezTo>
                  <a:cubicBezTo>
                    <a:pt x="231645" y="27742"/>
                    <a:pt x="241355" y="29129"/>
                    <a:pt x="252451" y="30516"/>
                  </a:cubicBezTo>
                  <a:cubicBezTo>
                    <a:pt x="262161" y="26355"/>
                    <a:pt x="281580" y="26355"/>
                    <a:pt x="285742" y="31903"/>
                  </a:cubicBezTo>
                  <a:cubicBezTo>
                    <a:pt x="292677" y="30516"/>
                    <a:pt x="298226" y="29129"/>
                    <a:pt x="305161" y="27742"/>
                  </a:cubicBezTo>
                  <a:cubicBezTo>
                    <a:pt x="313484" y="30516"/>
                    <a:pt x="317645" y="29129"/>
                    <a:pt x="316258" y="24968"/>
                  </a:cubicBezTo>
                  <a:close/>
                </a:path>
              </a:pathLst>
            </a:custGeom>
            <a:solidFill>
              <a:schemeClr val="accent2">
                <a:alpha val="32000"/>
              </a:schemeClr>
            </a:solidFill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CD13FC56-E33D-82EF-5AB8-95FAEF885630}"/>
                </a:ext>
              </a:extLst>
            </p:cNvPr>
            <p:cNvSpPr/>
            <p:nvPr/>
          </p:nvSpPr>
          <p:spPr>
            <a:xfrm>
              <a:off x="6289453" y="5935354"/>
              <a:ext cx="1539671" cy="135339"/>
            </a:xfrm>
            <a:custGeom>
              <a:avLst/>
              <a:gdLst>
                <a:gd name="connsiteX0" fmla="*/ 636677 w 649160"/>
                <a:gd name="connsiteY0" fmla="*/ 9902 h 57062"/>
                <a:gd name="connsiteX1" fmla="*/ 649161 w 649160"/>
                <a:gd name="connsiteY1" fmla="*/ 11289 h 57062"/>
                <a:gd name="connsiteX2" fmla="*/ 649161 w 649160"/>
                <a:gd name="connsiteY2" fmla="*/ 14063 h 57062"/>
                <a:gd name="connsiteX3" fmla="*/ 621419 w 649160"/>
                <a:gd name="connsiteY3" fmla="*/ 15450 h 57062"/>
                <a:gd name="connsiteX4" fmla="*/ 621419 w 649160"/>
                <a:gd name="connsiteY4" fmla="*/ 57063 h 57062"/>
                <a:gd name="connsiteX5" fmla="*/ 0 w 649160"/>
                <a:gd name="connsiteY5" fmla="*/ 57063 h 57062"/>
                <a:gd name="connsiteX6" fmla="*/ 0 w 649160"/>
                <a:gd name="connsiteY6" fmla="*/ 2966 h 57062"/>
                <a:gd name="connsiteX7" fmla="*/ 77677 w 649160"/>
                <a:gd name="connsiteY7" fmla="*/ 2966 h 57062"/>
                <a:gd name="connsiteX8" fmla="*/ 162290 w 649160"/>
                <a:gd name="connsiteY8" fmla="*/ 2966 h 57062"/>
                <a:gd name="connsiteX9" fmla="*/ 198355 w 649160"/>
                <a:gd name="connsiteY9" fmla="*/ 4353 h 57062"/>
                <a:gd name="connsiteX10" fmla="*/ 219161 w 649160"/>
                <a:gd name="connsiteY10" fmla="*/ 15450 h 57062"/>
                <a:gd name="connsiteX11" fmla="*/ 231645 w 649160"/>
                <a:gd name="connsiteY11" fmla="*/ 8515 h 57062"/>
                <a:gd name="connsiteX12" fmla="*/ 208064 w 649160"/>
                <a:gd name="connsiteY12" fmla="*/ 2966 h 57062"/>
                <a:gd name="connsiteX13" fmla="*/ 312097 w 649160"/>
                <a:gd name="connsiteY13" fmla="*/ 1579 h 57062"/>
                <a:gd name="connsiteX14" fmla="*/ 338451 w 649160"/>
                <a:gd name="connsiteY14" fmla="*/ 1579 h 57062"/>
                <a:gd name="connsiteX15" fmla="*/ 416129 w 649160"/>
                <a:gd name="connsiteY15" fmla="*/ 1579 h 57062"/>
                <a:gd name="connsiteX16" fmla="*/ 459129 w 649160"/>
                <a:gd name="connsiteY16" fmla="*/ 2966 h 57062"/>
                <a:gd name="connsiteX17" fmla="*/ 467451 w 649160"/>
                <a:gd name="connsiteY17" fmla="*/ 4353 h 57062"/>
                <a:gd name="connsiteX18" fmla="*/ 502129 w 649160"/>
                <a:gd name="connsiteY18" fmla="*/ 4353 h 57062"/>
                <a:gd name="connsiteX19" fmla="*/ 518774 w 649160"/>
                <a:gd name="connsiteY19" fmla="*/ 5740 h 57062"/>
                <a:gd name="connsiteX20" fmla="*/ 570096 w 649160"/>
                <a:gd name="connsiteY20" fmla="*/ 4353 h 57062"/>
                <a:gd name="connsiteX21" fmla="*/ 596451 w 649160"/>
                <a:gd name="connsiteY21" fmla="*/ 4353 h 57062"/>
                <a:gd name="connsiteX22" fmla="*/ 625580 w 649160"/>
                <a:gd name="connsiteY22" fmla="*/ 2966 h 57062"/>
                <a:gd name="connsiteX23" fmla="*/ 597838 w 649160"/>
                <a:gd name="connsiteY23" fmla="*/ 4353 h 57062"/>
                <a:gd name="connsiteX24" fmla="*/ 606161 w 649160"/>
                <a:gd name="connsiteY24" fmla="*/ 9902 h 57062"/>
                <a:gd name="connsiteX25" fmla="*/ 636677 w 649160"/>
                <a:gd name="connsiteY25" fmla="*/ 9902 h 57062"/>
                <a:gd name="connsiteX26" fmla="*/ 158129 w 649160"/>
                <a:gd name="connsiteY26" fmla="*/ 15450 h 57062"/>
                <a:gd name="connsiteX27" fmla="*/ 176161 w 649160"/>
                <a:gd name="connsiteY27" fmla="*/ 8515 h 57062"/>
                <a:gd name="connsiteX28" fmla="*/ 147032 w 649160"/>
                <a:gd name="connsiteY28" fmla="*/ 5740 h 57062"/>
                <a:gd name="connsiteX29" fmla="*/ 158129 w 649160"/>
                <a:gd name="connsiteY29" fmla="*/ 15450 h 5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49160" h="57062">
                  <a:moveTo>
                    <a:pt x="636677" y="9902"/>
                  </a:moveTo>
                  <a:cubicBezTo>
                    <a:pt x="640838" y="9902"/>
                    <a:pt x="645000" y="9902"/>
                    <a:pt x="649161" y="11289"/>
                  </a:cubicBezTo>
                  <a:cubicBezTo>
                    <a:pt x="649161" y="12676"/>
                    <a:pt x="649161" y="12676"/>
                    <a:pt x="649161" y="14063"/>
                  </a:cubicBezTo>
                  <a:cubicBezTo>
                    <a:pt x="640838" y="14063"/>
                    <a:pt x="631129" y="15450"/>
                    <a:pt x="621419" y="15450"/>
                  </a:cubicBezTo>
                  <a:cubicBezTo>
                    <a:pt x="621419" y="29321"/>
                    <a:pt x="621419" y="43192"/>
                    <a:pt x="621419" y="57063"/>
                  </a:cubicBezTo>
                  <a:cubicBezTo>
                    <a:pt x="413355" y="57063"/>
                    <a:pt x="206677" y="57063"/>
                    <a:pt x="0" y="57063"/>
                  </a:cubicBezTo>
                  <a:cubicBezTo>
                    <a:pt x="0" y="39031"/>
                    <a:pt x="0" y="20998"/>
                    <a:pt x="0" y="2966"/>
                  </a:cubicBezTo>
                  <a:cubicBezTo>
                    <a:pt x="26355" y="2966"/>
                    <a:pt x="51323" y="2966"/>
                    <a:pt x="77677" y="2966"/>
                  </a:cubicBezTo>
                  <a:cubicBezTo>
                    <a:pt x="105419" y="2966"/>
                    <a:pt x="134548" y="2966"/>
                    <a:pt x="162290" y="2966"/>
                  </a:cubicBezTo>
                  <a:cubicBezTo>
                    <a:pt x="174774" y="2966"/>
                    <a:pt x="187258" y="4353"/>
                    <a:pt x="198355" y="4353"/>
                  </a:cubicBezTo>
                  <a:cubicBezTo>
                    <a:pt x="202516" y="9902"/>
                    <a:pt x="205290" y="15450"/>
                    <a:pt x="219161" y="15450"/>
                  </a:cubicBezTo>
                  <a:cubicBezTo>
                    <a:pt x="228871" y="15450"/>
                    <a:pt x="234419" y="14063"/>
                    <a:pt x="231645" y="8515"/>
                  </a:cubicBezTo>
                  <a:cubicBezTo>
                    <a:pt x="223322" y="7127"/>
                    <a:pt x="216387" y="5740"/>
                    <a:pt x="208064" y="2966"/>
                  </a:cubicBezTo>
                  <a:cubicBezTo>
                    <a:pt x="242742" y="2966"/>
                    <a:pt x="277419" y="1579"/>
                    <a:pt x="312097" y="1579"/>
                  </a:cubicBezTo>
                  <a:cubicBezTo>
                    <a:pt x="320419" y="1579"/>
                    <a:pt x="330129" y="1579"/>
                    <a:pt x="338451" y="1579"/>
                  </a:cubicBezTo>
                  <a:cubicBezTo>
                    <a:pt x="364806" y="1579"/>
                    <a:pt x="391161" y="1579"/>
                    <a:pt x="416129" y="1579"/>
                  </a:cubicBezTo>
                  <a:cubicBezTo>
                    <a:pt x="430000" y="1579"/>
                    <a:pt x="443871" y="2966"/>
                    <a:pt x="459129" y="2966"/>
                  </a:cubicBezTo>
                  <a:cubicBezTo>
                    <a:pt x="461903" y="2966"/>
                    <a:pt x="466064" y="2966"/>
                    <a:pt x="467451" y="4353"/>
                  </a:cubicBezTo>
                  <a:cubicBezTo>
                    <a:pt x="479935" y="9902"/>
                    <a:pt x="488258" y="9902"/>
                    <a:pt x="502129" y="4353"/>
                  </a:cubicBezTo>
                  <a:cubicBezTo>
                    <a:pt x="506290" y="2966"/>
                    <a:pt x="516000" y="2966"/>
                    <a:pt x="518774" y="5740"/>
                  </a:cubicBezTo>
                  <a:cubicBezTo>
                    <a:pt x="531258" y="11289"/>
                    <a:pt x="559000" y="11289"/>
                    <a:pt x="570096" y="4353"/>
                  </a:cubicBezTo>
                  <a:cubicBezTo>
                    <a:pt x="578419" y="9902"/>
                    <a:pt x="590903" y="9902"/>
                    <a:pt x="596451" y="4353"/>
                  </a:cubicBezTo>
                  <a:cubicBezTo>
                    <a:pt x="603387" y="-1195"/>
                    <a:pt x="614483" y="-1195"/>
                    <a:pt x="625580" y="2966"/>
                  </a:cubicBezTo>
                  <a:cubicBezTo>
                    <a:pt x="617258" y="2966"/>
                    <a:pt x="608935" y="2966"/>
                    <a:pt x="597838" y="4353"/>
                  </a:cubicBezTo>
                  <a:cubicBezTo>
                    <a:pt x="602000" y="7127"/>
                    <a:pt x="604774" y="8515"/>
                    <a:pt x="606161" y="9902"/>
                  </a:cubicBezTo>
                  <a:cubicBezTo>
                    <a:pt x="618645" y="9902"/>
                    <a:pt x="628354" y="9902"/>
                    <a:pt x="636677" y="9902"/>
                  </a:cubicBezTo>
                  <a:close/>
                  <a:moveTo>
                    <a:pt x="158129" y="15450"/>
                  </a:moveTo>
                  <a:cubicBezTo>
                    <a:pt x="163677" y="12676"/>
                    <a:pt x="170613" y="9902"/>
                    <a:pt x="176161" y="8515"/>
                  </a:cubicBezTo>
                  <a:cubicBezTo>
                    <a:pt x="169226" y="7127"/>
                    <a:pt x="159516" y="7127"/>
                    <a:pt x="147032" y="5740"/>
                  </a:cubicBezTo>
                  <a:cubicBezTo>
                    <a:pt x="151193" y="8515"/>
                    <a:pt x="153968" y="11289"/>
                    <a:pt x="158129" y="15450"/>
                  </a:cubicBezTo>
                  <a:close/>
                </a:path>
              </a:pathLst>
            </a:custGeom>
            <a:solidFill>
              <a:schemeClr val="accent2">
                <a:alpha val="18000"/>
              </a:schemeClr>
            </a:solidFill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7510FF1-195B-EFAD-3727-78269CE5AA6F}"/>
              </a:ext>
            </a:extLst>
          </p:cNvPr>
          <p:cNvGrpSpPr/>
          <p:nvPr/>
        </p:nvGrpSpPr>
        <p:grpSpPr>
          <a:xfrm>
            <a:off x="7962891" y="684906"/>
            <a:ext cx="991772" cy="221645"/>
            <a:chOff x="10683964" y="1339677"/>
            <a:chExt cx="991772" cy="221645"/>
          </a:xfrm>
          <a:solidFill>
            <a:schemeClr val="accent6">
              <a:lumMod val="20000"/>
              <a:lumOff val="80000"/>
              <a:alpha val="60000"/>
            </a:schemeClr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386AA05-CD9A-F64A-0929-DE0CC4AD5948}"/>
                </a:ext>
              </a:extLst>
            </p:cNvPr>
            <p:cNvSpPr/>
            <p:nvPr/>
          </p:nvSpPr>
          <p:spPr>
            <a:xfrm>
              <a:off x="10683964" y="1450355"/>
              <a:ext cx="472178" cy="110967"/>
            </a:xfrm>
            <a:custGeom>
              <a:avLst/>
              <a:gdLst>
                <a:gd name="connsiteX0" fmla="*/ 166451 w 472178"/>
                <a:gd name="connsiteY0" fmla="*/ 6935 h 110967"/>
                <a:gd name="connsiteX1" fmla="*/ 203903 w 472178"/>
                <a:gd name="connsiteY1" fmla="*/ 1387 h 110967"/>
                <a:gd name="connsiteX2" fmla="*/ 430000 w 472178"/>
                <a:gd name="connsiteY2" fmla="*/ 1387 h 110967"/>
                <a:gd name="connsiteX3" fmla="*/ 435548 w 472178"/>
                <a:gd name="connsiteY3" fmla="*/ 2774 h 110967"/>
                <a:gd name="connsiteX4" fmla="*/ 435548 w 472178"/>
                <a:gd name="connsiteY4" fmla="*/ 87387 h 110967"/>
                <a:gd name="connsiteX5" fmla="*/ 470226 w 472178"/>
                <a:gd name="connsiteY5" fmla="*/ 87387 h 110967"/>
                <a:gd name="connsiteX6" fmla="*/ 457742 w 472178"/>
                <a:gd name="connsiteY6" fmla="*/ 94323 h 110967"/>
                <a:gd name="connsiteX7" fmla="*/ 400871 w 472178"/>
                <a:gd name="connsiteY7" fmla="*/ 94323 h 110967"/>
                <a:gd name="connsiteX8" fmla="*/ 400871 w 472178"/>
                <a:gd name="connsiteY8" fmla="*/ 97097 h 110967"/>
                <a:gd name="connsiteX9" fmla="*/ 434161 w 472178"/>
                <a:gd name="connsiteY9" fmla="*/ 97097 h 110967"/>
                <a:gd name="connsiteX10" fmla="*/ 434161 w 472178"/>
                <a:gd name="connsiteY10" fmla="*/ 108193 h 110967"/>
                <a:gd name="connsiteX11" fmla="*/ 410580 w 472178"/>
                <a:gd name="connsiteY11" fmla="*/ 108193 h 110967"/>
                <a:gd name="connsiteX12" fmla="*/ 80452 w 472178"/>
                <a:gd name="connsiteY12" fmla="*/ 108193 h 110967"/>
                <a:gd name="connsiteX13" fmla="*/ 61032 w 472178"/>
                <a:gd name="connsiteY13" fmla="*/ 110968 h 110967"/>
                <a:gd name="connsiteX14" fmla="*/ 59645 w 472178"/>
                <a:gd name="connsiteY14" fmla="*/ 110968 h 110967"/>
                <a:gd name="connsiteX15" fmla="*/ 27742 w 472178"/>
                <a:gd name="connsiteY15" fmla="*/ 101258 h 110967"/>
                <a:gd name="connsiteX16" fmla="*/ 9710 w 472178"/>
                <a:gd name="connsiteY16" fmla="*/ 99871 h 110967"/>
                <a:gd name="connsiteX17" fmla="*/ 0 w 472178"/>
                <a:gd name="connsiteY17" fmla="*/ 101258 h 110967"/>
                <a:gd name="connsiteX18" fmla="*/ 0 w 472178"/>
                <a:gd name="connsiteY18" fmla="*/ 4161 h 110967"/>
                <a:gd name="connsiteX19" fmla="*/ 16645 w 472178"/>
                <a:gd name="connsiteY19" fmla="*/ 0 h 110967"/>
                <a:gd name="connsiteX20" fmla="*/ 130387 w 472178"/>
                <a:gd name="connsiteY20" fmla="*/ 0 h 110967"/>
                <a:gd name="connsiteX21" fmla="*/ 187258 w 472178"/>
                <a:gd name="connsiteY21" fmla="*/ 0 h 110967"/>
                <a:gd name="connsiteX22" fmla="*/ 166451 w 472178"/>
                <a:gd name="connsiteY22" fmla="*/ 6935 h 110967"/>
                <a:gd name="connsiteX23" fmla="*/ 155355 w 472178"/>
                <a:gd name="connsiteY23" fmla="*/ 30516 h 110967"/>
                <a:gd name="connsiteX24" fmla="*/ 126226 w 472178"/>
                <a:gd name="connsiteY24" fmla="*/ 30516 h 110967"/>
                <a:gd name="connsiteX25" fmla="*/ 97097 w 472178"/>
                <a:gd name="connsiteY25" fmla="*/ 30516 h 110967"/>
                <a:gd name="connsiteX26" fmla="*/ 33290 w 472178"/>
                <a:gd name="connsiteY26" fmla="*/ 29129 h 110967"/>
                <a:gd name="connsiteX27" fmla="*/ 29129 w 472178"/>
                <a:gd name="connsiteY27" fmla="*/ 33290 h 110967"/>
                <a:gd name="connsiteX28" fmla="*/ 36065 w 472178"/>
                <a:gd name="connsiteY28" fmla="*/ 36064 h 110967"/>
                <a:gd name="connsiteX29" fmla="*/ 59645 w 472178"/>
                <a:gd name="connsiteY29" fmla="*/ 36064 h 110967"/>
                <a:gd name="connsiteX30" fmla="*/ 181710 w 472178"/>
                <a:gd name="connsiteY30" fmla="*/ 36064 h 110967"/>
                <a:gd name="connsiteX31" fmla="*/ 198355 w 472178"/>
                <a:gd name="connsiteY31" fmla="*/ 31903 h 110967"/>
                <a:gd name="connsiteX32" fmla="*/ 155355 w 472178"/>
                <a:gd name="connsiteY32" fmla="*/ 30516 h 110967"/>
                <a:gd name="connsiteX33" fmla="*/ 97097 w 472178"/>
                <a:gd name="connsiteY33" fmla="*/ 88774 h 110967"/>
                <a:gd name="connsiteX34" fmla="*/ 127613 w 472178"/>
                <a:gd name="connsiteY34" fmla="*/ 84613 h 110967"/>
                <a:gd name="connsiteX35" fmla="*/ 155355 w 472178"/>
                <a:gd name="connsiteY35" fmla="*/ 86000 h 110967"/>
                <a:gd name="connsiteX36" fmla="*/ 178935 w 472178"/>
                <a:gd name="connsiteY36" fmla="*/ 90161 h 110967"/>
                <a:gd name="connsiteX37" fmla="*/ 196968 w 472178"/>
                <a:gd name="connsiteY37" fmla="*/ 83226 h 110967"/>
                <a:gd name="connsiteX38" fmla="*/ 94323 w 472178"/>
                <a:gd name="connsiteY38" fmla="*/ 83226 h 110967"/>
                <a:gd name="connsiteX39" fmla="*/ 97097 w 472178"/>
                <a:gd name="connsiteY39" fmla="*/ 88774 h 110967"/>
                <a:gd name="connsiteX40" fmla="*/ 55484 w 472178"/>
                <a:gd name="connsiteY40" fmla="*/ 62419 h 110967"/>
                <a:gd name="connsiteX41" fmla="*/ 29129 w 472178"/>
                <a:gd name="connsiteY41" fmla="*/ 65194 h 110967"/>
                <a:gd name="connsiteX42" fmla="*/ 94323 w 472178"/>
                <a:gd name="connsiteY42" fmla="*/ 65194 h 110967"/>
                <a:gd name="connsiteX43" fmla="*/ 90161 w 472178"/>
                <a:gd name="connsiteY43" fmla="*/ 56871 h 110967"/>
                <a:gd name="connsiteX44" fmla="*/ 55484 w 472178"/>
                <a:gd name="connsiteY44" fmla="*/ 62419 h 11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72178" h="110967">
                  <a:moveTo>
                    <a:pt x="166451" y="6935"/>
                  </a:moveTo>
                  <a:cubicBezTo>
                    <a:pt x="183097" y="11097"/>
                    <a:pt x="199742" y="9710"/>
                    <a:pt x="203903" y="1387"/>
                  </a:cubicBezTo>
                  <a:cubicBezTo>
                    <a:pt x="278806" y="1387"/>
                    <a:pt x="355097" y="1387"/>
                    <a:pt x="430000" y="1387"/>
                  </a:cubicBezTo>
                  <a:cubicBezTo>
                    <a:pt x="431387" y="1387"/>
                    <a:pt x="431387" y="1387"/>
                    <a:pt x="435548" y="2774"/>
                  </a:cubicBezTo>
                  <a:cubicBezTo>
                    <a:pt x="435548" y="30516"/>
                    <a:pt x="435548" y="58258"/>
                    <a:pt x="435548" y="87387"/>
                  </a:cubicBezTo>
                  <a:cubicBezTo>
                    <a:pt x="448032" y="87387"/>
                    <a:pt x="459129" y="87387"/>
                    <a:pt x="470226" y="87387"/>
                  </a:cubicBezTo>
                  <a:cubicBezTo>
                    <a:pt x="475774" y="94323"/>
                    <a:pt x="468838" y="94323"/>
                    <a:pt x="457742" y="94323"/>
                  </a:cubicBezTo>
                  <a:cubicBezTo>
                    <a:pt x="438322" y="94323"/>
                    <a:pt x="420290" y="94323"/>
                    <a:pt x="400871" y="94323"/>
                  </a:cubicBezTo>
                  <a:cubicBezTo>
                    <a:pt x="400871" y="95710"/>
                    <a:pt x="400871" y="95710"/>
                    <a:pt x="400871" y="97097"/>
                  </a:cubicBezTo>
                  <a:cubicBezTo>
                    <a:pt x="411968" y="97097"/>
                    <a:pt x="421677" y="97097"/>
                    <a:pt x="434161" y="97097"/>
                  </a:cubicBezTo>
                  <a:cubicBezTo>
                    <a:pt x="434161" y="101258"/>
                    <a:pt x="434161" y="104032"/>
                    <a:pt x="434161" y="108193"/>
                  </a:cubicBezTo>
                  <a:cubicBezTo>
                    <a:pt x="425838" y="108193"/>
                    <a:pt x="418903" y="108193"/>
                    <a:pt x="410580" y="108193"/>
                  </a:cubicBezTo>
                  <a:cubicBezTo>
                    <a:pt x="301000" y="108193"/>
                    <a:pt x="190032" y="108193"/>
                    <a:pt x="80452" y="108193"/>
                  </a:cubicBezTo>
                  <a:cubicBezTo>
                    <a:pt x="73516" y="108193"/>
                    <a:pt x="67968" y="109581"/>
                    <a:pt x="61032" y="110968"/>
                  </a:cubicBezTo>
                  <a:cubicBezTo>
                    <a:pt x="61032" y="110968"/>
                    <a:pt x="59645" y="110968"/>
                    <a:pt x="59645" y="110968"/>
                  </a:cubicBezTo>
                  <a:cubicBezTo>
                    <a:pt x="43000" y="110968"/>
                    <a:pt x="31903" y="109581"/>
                    <a:pt x="27742" y="101258"/>
                  </a:cubicBezTo>
                  <a:cubicBezTo>
                    <a:pt x="23581" y="94323"/>
                    <a:pt x="18032" y="91548"/>
                    <a:pt x="9710" y="99871"/>
                  </a:cubicBezTo>
                  <a:cubicBezTo>
                    <a:pt x="8323" y="101258"/>
                    <a:pt x="2774" y="99871"/>
                    <a:pt x="0" y="101258"/>
                  </a:cubicBezTo>
                  <a:cubicBezTo>
                    <a:pt x="0" y="69355"/>
                    <a:pt x="0" y="36064"/>
                    <a:pt x="0" y="4161"/>
                  </a:cubicBezTo>
                  <a:cubicBezTo>
                    <a:pt x="5548" y="2774"/>
                    <a:pt x="11097" y="0"/>
                    <a:pt x="16645" y="0"/>
                  </a:cubicBezTo>
                  <a:cubicBezTo>
                    <a:pt x="54097" y="0"/>
                    <a:pt x="92935" y="0"/>
                    <a:pt x="130387" y="0"/>
                  </a:cubicBezTo>
                  <a:cubicBezTo>
                    <a:pt x="149806" y="0"/>
                    <a:pt x="169226" y="0"/>
                    <a:pt x="187258" y="0"/>
                  </a:cubicBezTo>
                  <a:cubicBezTo>
                    <a:pt x="181710" y="2774"/>
                    <a:pt x="173387" y="4161"/>
                    <a:pt x="166451" y="6935"/>
                  </a:cubicBezTo>
                  <a:close/>
                  <a:moveTo>
                    <a:pt x="155355" y="30516"/>
                  </a:moveTo>
                  <a:cubicBezTo>
                    <a:pt x="145645" y="30516"/>
                    <a:pt x="135935" y="30516"/>
                    <a:pt x="126226" y="30516"/>
                  </a:cubicBezTo>
                  <a:cubicBezTo>
                    <a:pt x="116516" y="30516"/>
                    <a:pt x="106806" y="30516"/>
                    <a:pt x="97097" y="30516"/>
                  </a:cubicBezTo>
                  <a:cubicBezTo>
                    <a:pt x="76290" y="30516"/>
                    <a:pt x="54097" y="29129"/>
                    <a:pt x="33290" y="29129"/>
                  </a:cubicBezTo>
                  <a:cubicBezTo>
                    <a:pt x="31903" y="29129"/>
                    <a:pt x="27742" y="31903"/>
                    <a:pt x="29129" y="33290"/>
                  </a:cubicBezTo>
                  <a:cubicBezTo>
                    <a:pt x="29129" y="34677"/>
                    <a:pt x="33290" y="36064"/>
                    <a:pt x="36065" y="36064"/>
                  </a:cubicBezTo>
                  <a:cubicBezTo>
                    <a:pt x="43000" y="36064"/>
                    <a:pt x="51323" y="36064"/>
                    <a:pt x="59645" y="36064"/>
                  </a:cubicBezTo>
                  <a:cubicBezTo>
                    <a:pt x="99871" y="36064"/>
                    <a:pt x="141484" y="36064"/>
                    <a:pt x="181710" y="36064"/>
                  </a:cubicBezTo>
                  <a:cubicBezTo>
                    <a:pt x="190032" y="36064"/>
                    <a:pt x="201129" y="36064"/>
                    <a:pt x="198355" y="31903"/>
                  </a:cubicBezTo>
                  <a:cubicBezTo>
                    <a:pt x="181710" y="31903"/>
                    <a:pt x="167839" y="30516"/>
                    <a:pt x="155355" y="30516"/>
                  </a:cubicBezTo>
                  <a:close/>
                  <a:moveTo>
                    <a:pt x="97097" y="88774"/>
                  </a:moveTo>
                  <a:cubicBezTo>
                    <a:pt x="108194" y="88774"/>
                    <a:pt x="120677" y="91548"/>
                    <a:pt x="127613" y="84613"/>
                  </a:cubicBezTo>
                  <a:cubicBezTo>
                    <a:pt x="129000" y="83226"/>
                    <a:pt x="153968" y="83226"/>
                    <a:pt x="155355" y="86000"/>
                  </a:cubicBezTo>
                  <a:cubicBezTo>
                    <a:pt x="160903" y="92935"/>
                    <a:pt x="172000" y="90161"/>
                    <a:pt x="178935" y="90161"/>
                  </a:cubicBezTo>
                  <a:cubicBezTo>
                    <a:pt x="184484" y="90161"/>
                    <a:pt x="188645" y="86000"/>
                    <a:pt x="196968" y="83226"/>
                  </a:cubicBezTo>
                  <a:cubicBezTo>
                    <a:pt x="159516" y="83226"/>
                    <a:pt x="127613" y="83226"/>
                    <a:pt x="94323" y="83226"/>
                  </a:cubicBezTo>
                  <a:cubicBezTo>
                    <a:pt x="95710" y="84613"/>
                    <a:pt x="95710" y="86000"/>
                    <a:pt x="97097" y="88774"/>
                  </a:cubicBezTo>
                  <a:close/>
                  <a:moveTo>
                    <a:pt x="55484" y="62419"/>
                  </a:moveTo>
                  <a:cubicBezTo>
                    <a:pt x="54097" y="63806"/>
                    <a:pt x="37452" y="63806"/>
                    <a:pt x="29129" y="65194"/>
                  </a:cubicBezTo>
                  <a:cubicBezTo>
                    <a:pt x="49936" y="65194"/>
                    <a:pt x="72129" y="65194"/>
                    <a:pt x="94323" y="65194"/>
                  </a:cubicBezTo>
                  <a:cubicBezTo>
                    <a:pt x="92935" y="62419"/>
                    <a:pt x="92935" y="61032"/>
                    <a:pt x="90161" y="56871"/>
                  </a:cubicBezTo>
                  <a:cubicBezTo>
                    <a:pt x="77677" y="58258"/>
                    <a:pt x="63806" y="55484"/>
                    <a:pt x="55484" y="62419"/>
                  </a:cubicBezTo>
                  <a:close/>
                </a:path>
              </a:pathLst>
            </a:custGeom>
            <a:grpFill/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AA6D79C-2634-492D-5DD6-17D57B0F0BEB}"/>
                </a:ext>
              </a:extLst>
            </p:cNvPr>
            <p:cNvSpPr/>
            <p:nvPr/>
          </p:nvSpPr>
          <p:spPr>
            <a:xfrm>
              <a:off x="11025189" y="1339677"/>
              <a:ext cx="650547" cy="61032"/>
            </a:xfrm>
            <a:custGeom>
              <a:avLst/>
              <a:gdLst>
                <a:gd name="connsiteX0" fmla="*/ 370355 w 650547"/>
                <a:gd name="connsiteY0" fmla="*/ 5548 h 61032"/>
                <a:gd name="connsiteX1" fmla="*/ 407806 w 650547"/>
                <a:gd name="connsiteY1" fmla="*/ 0 h 61032"/>
                <a:gd name="connsiteX2" fmla="*/ 421677 w 650547"/>
                <a:gd name="connsiteY2" fmla="*/ 1387 h 61032"/>
                <a:gd name="connsiteX3" fmla="*/ 435548 w 650547"/>
                <a:gd name="connsiteY3" fmla="*/ 5548 h 61032"/>
                <a:gd name="connsiteX4" fmla="*/ 473000 w 650547"/>
                <a:gd name="connsiteY4" fmla="*/ 5548 h 61032"/>
                <a:gd name="connsiteX5" fmla="*/ 473000 w 650547"/>
                <a:gd name="connsiteY5" fmla="*/ 8323 h 61032"/>
                <a:gd name="connsiteX6" fmla="*/ 445258 w 650547"/>
                <a:gd name="connsiteY6" fmla="*/ 9710 h 61032"/>
                <a:gd name="connsiteX7" fmla="*/ 445258 w 650547"/>
                <a:gd name="connsiteY7" fmla="*/ 12484 h 61032"/>
                <a:gd name="connsiteX8" fmla="*/ 500741 w 650547"/>
                <a:gd name="connsiteY8" fmla="*/ 12484 h 61032"/>
                <a:gd name="connsiteX9" fmla="*/ 489645 w 650547"/>
                <a:gd name="connsiteY9" fmla="*/ 6936 h 61032"/>
                <a:gd name="connsiteX10" fmla="*/ 500741 w 650547"/>
                <a:gd name="connsiteY10" fmla="*/ 5548 h 61032"/>
                <a:gd name="connsiteX11" fmla="*/ 607548 w 650547"/>
                <a:gd name="connsiteY11" fmla="*/ 5548 h 61032"/>
                <a:gd name="connsiteX12" fmla="*/ 621419 w 650547"/>
                <a:gd name="connsiteY12" fmla="*/ 6936 h 61032"/>
                <a:gd name="connsiteX13" fmla="*/ 622806 w 650547"/>
                <a:gd name="connsiteY13" fmla="*/ 16645 h 61032"/>
                <a:gd name="connsiteX14" fmla="*/ 650548 w 650547"/>
                <a:gd name="connsiteY14" fmla="*/ 18032 h 61032"/>
                <a:gd name="connsiteX15" fmla="*/ 650548 w 650547"/>
                <a:gd name="connsiteY15" fmla="*/ 20806 h 61032"/>
                <a:gd name="connsiteX16" fmla="*/ 622806 w 650547"/>
                <a:gd name="connsiteY16" fmla="*/ 20806 h 61032"/>
                <a:gd name="connsiteX17" fmla="*/ 622806 w 650547"/>
                <a:gd name="connsiteY17" fmla="*/ 61032 h 61032"/>
                <a:gd name="connsiteX18" fmla="*/ 1387 w 650547"/>
                <a:gd name="connsiteY18" fmla="*/ 61032 h 61032"/>
                <a:gd name="connsiteX19" fmla="*/ 1387 w 650547"/>
                <a:gd name="connsiteY19" fmla="*/ 20806 h 61032"/>
                <a:gd name="connsiteX20" fmla="*/ 27742 w 650547"/>
                <a:gd name="connsiteY20" fmla="*/ 19419 h 61032"/>
                <a:gd name="connsiteX21" fmla="*/ 27742 w 650547"/>
                <a:gd name="connsiteY21" fmla="*/ 18032 h 61032"/>
                <a:gd name="connsiteX22" fmla="*/ 0 w 650547"/>
                <a:gd name="connsiteY22" fmla="*/ 15258 h 61032"/>
                <a:gd name="connsiteX23" fmla="*/ 0 w 650547"/>
                <a:gd name="connsiteY23" fmla="*/ 6936 h 61032"/>
                <a:gd name="connsiteX24" fmla="*/ 1387 w 650547"/>
                <a:gd name="connsiteY24" fmla="*/ 2774 h 61032"/>
                <a:gd name="connsiteX25" fmla="*/ 19419 w 650547"/>
                <a:gd name="connsiteY25" fmla="*/ 6936 h 61032"/>
                <a:gd name="connsiteX26" fmla="*/ 33290 w 650547"/>
                <a:gd name="connsiteY26" fmla="*/ 5548 h 61032"/>
                <a:gd name="connsiteX27" fmla="*/ 72129 w 650547"/>
                <a:gd name="connsiteY27" fmla="*/ 6936 h 61032"/>
                <a:gd name="connsiteX28" fmla="*/ 90161 w 650547"/>
                <a:gd name="connsiteY28" fmla="*/ 1387 h 61032"/>
                <a:gd name="connsiteX29" fmla="*/ 109580 w 650547"/>
                <a:gd name="connsiteY29" fmla="*/ 6936 h 61032"/>
                <a:gd name="connsiteX30" fmla="*/ 141484 w 650547"/>
                <a:gd name="connsiteY30" fmla="*/ 6936 h 61032"/>
                <a:gd name="connsiteX31" fmla="*/ 162290 w 650547"/>
                <a:gd name="connsiteY31" fmla="*/ 2774 h 61032"/>
                <a:gd name="connsiteX32" fmla="*/ 163677 w 650547"/>
                <a:gd name="connsiteY32" fmla="*/ 9710 h 61032"/>
                <a:gd name="connsiteX33" fmla="*/ 183097 w 650547"/>
                <a:gd name="connsiteY33" fmla="*/ 6936 h 61032"/>
                <a:gd name="connsiteX34" fmla="*/ 205290 w 650547"/>
                <a:gd name="connsiteY34" fmla="*/ 1387 h 61032"/>
                <a:gd name="connsiteX35" fmla="*/ 213613 w 650547"/>
                <a:gd name="connsiteY35" fmla="*/ 1387 h 61032"/>
                <a:gd name="connsiteX36" fmla="*/ 212226 w 650547"/>
                <a:gd name="connsiteY36" fmla="*/ 6936 h 61032"/>
                <a:gd name="connsiteX37" fmla="*/ 206677 w 650547"/>
                <a:gd name="connsiteY37" fmla="*/ 9710 h 61032"/>
                <a:gd name="connsiteX38" fmla="*/ 208064 w 650547"/>
                <a:gd name="connsiteY38" fmla="*/ 12484 h 61032"/>
                <a:gd name="connsiteX39" fmla="*/ 245516 w 650547"/>
                <a:gd name="connsiteY39" fmla="*/ 8323 h 61032"/>
                <a:gd name="connsiteX40" fmla="*/ 270484 w 650547"/>
                <a:gd name="connsiteY40" fmla="*/ 12484 h 61032"/>
                <a:gd name="connsiteX41" fmla="*/ 287129 w 650547"/>
                <a:gd name="connsiteY41" fmla="*/ 11097 h 61032"/>
                <a:gd name="connsiteX42" fmla="*/ 292677 w 650547"/>
                <a:gd name="connsiteY42" fmla="*/ 8323 h 61032"/>
                <a:gd name="connsiteX43" fmla="*/ 320419 w 650547"/>
                <a:gd name="connsiteY43" fmla="*/ 8323 h 61032"/>
                <a:gd name="connsiteX44" fmla="*/ 338451 w 650547"/>
                <a:gd name="connsiteY44" fmla="*/ 8323 h 61032"/>
                <a:gd name="connsiteX45" fmla="*/ 370355 w 650547"/>
                <a:gd name="connsiteY45" fmla="*/ 5548 h 61032"/>
                <a:gd name="connsiteX46" fmla="*/ 106806 w 650547"/>
                <a:gd name="connsiteY46" fmla="*/ 9710 h 61032"/>
                <a:gd name="connsiteX47" fmla="*/ 119290 w 650547"/>
                <a:gd name="connsiteY47" fmla="*/ 16645 h 61032"/>
                <a:gd name="connsiteX48" fmla="*/ 134548 w 650547"/>
                <a:gd name="connsiteY48" fmla="*/ 9710 h 61032"/>
                <a:gd name="connsiteX49" fmla="*/ 106806 w 650547"/>
                <a:gd name="connsiteY49" fmla="*/ 9710 h 6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50547" h="61032">
                  <a:moveTo>
                    <a:pt x="370355" y="5548"/>
                  </a:moveTo>
                  <a:cubicBezTo>
                    <a:pt x="382838" y="4161"/>
                    <a:pt x="399484" y="9710"/>
                    <a:pt x="407806" y="0"/>
                  </a:cubicBezTo>
                  <a:cubicBezTo>
                    <a:pt x="407806" y="0"/>
                    <a:pt x="417516" y="1387"/>
                    <a:pt x="421677" y="1387"/>
                  </a:cubicBezTo>
                  <a:cubicBezTo>
                    <a:pt x="425838" y="2774"/>
                    <a:pt x="430000" y="5548"/>
                    <a:pt x="435548" y="5548"/>
                  </a:cubicBezTo>
                  <a:cubicBezTo>
                    <a:pt x="448032" y="5548"/>
                    <a:pt x="460516" y="5548"/>
                    <a:pt x="473000" y="5548"/>
                  </a:cubicBezTo>
                  <a:cubicBezTo>
                    <a:pt x="473000" y="6936"/>
                    <a:pt x="473000" y="6936"/>
                    <a:pt x="473000" y="8323"/>
                  </a:cubicBezTo>
                  <a:cubicBezTo>
                    <a:pt x="463290" y="8323"/>
                    <a:pt x="453580" y="9710"/>
                    <a:pt x="445258" y="9710"/>
                  </a:cubicBezTo>
                  <a:cubicBezTo>
                    <a:pt x="445258" y="11097"/>
                    <a:pt x="445258" y="11097"/>
                    <a:pt x="445258" y="12484"/>
                  </a:cubicBezTo>
                  <a:cubicBezTo>
                    <a:pt x="461903" y="12484"/>
                    <a:pt x="479935" y="12484"/>
                    <a:pt x="500741" y="12484"/>
                  </a:cubicBezTo>
                  <a:cubicBezTo>
                    <a:pt x="495193" y="9710"/>
                    <a:pt x="492419" y="8323"/>
                    <a:pt x="489645" y="6936"/>
                  </a:cubicBezTo>
                  <a:cubicBezTo>
                    <a:pt x="495193" y="6936"/>
                    <a:pt x="497967" y="5548"/>
                    <a:pt x="500741" y="5548"/>
                  </a:cubicBezTo>
                  <a:cubicBezTo>
                    <a:pt x="536806" y="5548"/>
                    <a:pt x="572871" y="5548"/>
                    <a:pt x="607548" y="5548"/>
                  </a:cubicBezTo>
                  <a:cubicBezTo>
                    <a:pt x="611709" y="5548"/>
                    <a:pt x="617258" y="5548"/>
                    <a:pt x="621419" y="6936"/>
                  </a:cubicBezTo>
                  <a:cubicBezTo>
                    <a:pt x="621419" y="9710"/>
                    <a:pt x="621419" y="12484"/>
                    <a:pt x="622806" y="16645"/>
                  </a:cubicBezTo>
                  <a:cubicBezTo>
                    <a:pt x="632516" y="16645"/>
                    <a:pt x="640838" y="18032"/>
                    <a:pt x="650548" y="18032"/>
                  </a:cubicBezTo>
                  <a:cubicBezTo>
                    <a:pt x="650548" y="19419"/>
                    <a:pt x="650548" y="19419"/>
                    <a:pt x="650548" y="20806"/>
                  </a:cubicBezTo>
                  <a:cubicBezTo>
                    <a:pt x="642225" y="20806"/>
                    <a:pt x="632516" y="20806"/>
                    <a:pt x="622806" y="20806"/>
                  </a:cubicBezTo>
                  <a:cubicBezTo>
                    <a:pt x="622806" y="34677"/>
                    <a:pt x="622806" y="48548"/>
                    <a:pt x="622806" y="61032"/>
                  </a:cubicBezTo>
                  <a:cubicBezTo>
                    <a:pt x="414742" y="61032"/>
                    <a:pt x="208064" y="61032"/>
                    <a:pt x="1387" y="61032"/>
                  </a:cubicBezTo>
                  <a:cubicBezTo>
                    <a:pt x="1387" y="47161"/>
                    <a:pt x="1387" y="34677"/>
                    <a:pt x="1387" y="20806"/>
                  </a:cubicBezTo>
                  <a:cubicBezTo>
                    <a:pt x="11097" y="20806"/>
                    <a:pt x="19419" y="20806"/>
                    <a:pt x="27742" y="19419"/>
                  </a:cubicBezTo>
                  <a:cubicBezTo>
                    <a:pt x="27742" y="19419"/>
                    <a:pt x="27742" y="18032"/>
                    <a:pt x="27742" y="18032"/>
                  </a:cubicBezTo>
                  <a:cubicBezTo>
                    <a:pt x="18032" y="16645"/>
                    <a:pt x="9710" y="16645"/>
                    <a:pt x="0" y="15258"/>
                  </a:cubicBezTo>
                  <a:cubicBezTo>
                    <a:pt x="0" y="12484"/>
                    <a:pt x="0" y="9710"/>
                    <a:pt x="0" y="6936"/>
                  </a:cubicBezTo>
                  <a:cubicBezTo>
                    <a:pt x="1387" y="5548"/>
                    <a:pt x="1387" y="2774"/>
                    <a:pt x="1387" y="2774"/>
                  </a:cubicBezTo>
                  <a:cubicBezTo>
                    <a:pt x="8323" y="4161"/>
                    <a:pt x="13871" y="5548"/>
                    <a:pt x="19419" y="6936"/>
                  </a:cubicBezTo>
                  <a:cubicBezTo>
                    <a:pt x="23581" y="6936"/>
                    <a:pt x="29129" y="4161"/>
                    <a:pt x="33290" y="5548"/>
                  </a:cubicBezTo>
                  <a:cubicBezTo>
                    <a:pt x="45774" y="5548"/>
                    <a:pt x="59645" y="8323"/>
                    <a:pt x="72129" y="6936"/>
                  </a:cubicBezTo>
                  <a:cubicBezTo>
                    <a:pt x="77677" y="6936"/>
                    <a:pt x="84613" y="1387"/>
                    <a:pt x="90161" y="1387"/>
                  </a:cubicBezTo>
                  <a:cubicBezTo>
                    <a:pt x="97097" y="1387"/>
                    <a:pt x="102645" y="6936"/>
                    <a:pt x="109580" y="6936"/>
                  </a:cubicBezTo>
                  <a:cubicBezTo>
                    <a:pt x="119290" y="8323"/>
                    <a:pt x="130387" y="8323"/>
                    <a:pt x="141484" y="6936"/>
                  </a:cubicBezTo>
                  <a:cubicBezTo>
                    <a:pt x="148419" y="6936"/>
                    <a:pt x="155355" y="4161"/>
                    <a:pt x="162290" y="2774"/>
                  </a:cubicBezTo>
                  <a:cubicBezTo>
                    <a:pt x="162290" y="4161"/>
                    <a:pt x="163677" y="6936"/>
                    <a:pt x="163677" y="9710"/>
                  </a:cubicBezTo>
                  <a:cubicBezTo>
                    <a:pt x="170613" y="8323"/>
                    <a:pt x="176161" y="8323"/>
                    <a:pt x="183097" y="6936"/>
                  </a:cubicBezTo>
                  <a:cubicBezTo>
                    <a:pt x="191419" y="5548"/>
                    <a:pt x="202516" y="9710"/>
                    <a:pt x="205290" y="1387"/>
                  </a:cubicBezTo>
                  <a:cubicBezTo>
                    <a:pt x="205290" y="1387"/>
                    <a:pt x="210839" y="1387"/>
                    <a:pt x="213613" y="1387"/>
                  </a:cubicBezTo>
                  <a:cubicBezTo>
                    <a:pt x="213613" y="2774"/>
                    <a:pt x="213613" y="5548"/>
                    <a:pt x="212226" y="6936"/>
                  </a:cubicBezTo>
                  <a:cubicBezTo>
                    <a:pt x="210839" y="8323"/>
                    <a:pt x="208064" y="8323"/>
                    <a:pt x="206677" y="9710"/>
                  </a:cubicBezTo>
                  <a:cubicBezTo>
                    <a:pt x="206677" y="11097"/>
                    <a:pt x="208064" y="11097"/>
                    <a:pt x="208064" y="12484"/>
                  </a:cubicBezTo>
                  <a:cubicBezTo>
                    <a:pt x="220548" y="11097"/>
                    <a:pt x="233032" y="8323"/>
                    <a:pt x="245516" y="8323"/>
                  </a:cubicBezTo>
                  <a:cubicBezTo>
                    <a:pt x="255226" y="8323"/>
                    <a:pt x="267710" y="4161"/>
                    <a:pt x="270484" y="12484"/>
                  </a:cubicBezTo>
                  <a:cubicBezTo>
                    <a:pt x="276032" y="12484"/>
                    <a:pt x="281580" y="12484"/>
                    <a:pt x="287129" y="11097"/>
                  </a:cubicBezTo>
                  <a:cubicBezTo>
                    <a:pt x="289903" y="11097"/>
                    <a:pt x="291290" y="8323"/>
                    <a:pt x="292677" y="8323"/>
                  </a:cubicBezTo>
                  <a:cubicBezTo>
                    <a:pt x="302387" y="8323"/>
                    <a:pt x="312097" y="8323"/>
                    <a:pt x="320419" y="8323"/>
                  </a:cubicBezTo>
                  <a:cubicBezTo>
                    <a:pt x="325968" y="8323"/>
                    <a:pt x="331516" y="8323"/>
                    <a:pt x="338451" y="8323"/>
                  </a:cubicBezTo>
                  <a:cubicBezTo>
                    <a:pt x="346774" y="5548"/>
                    <a:pt x="359258" y="5548"/>
                    <a:pt x="370355" y="5548"/>
                  </a:cubicBezTo>
                  <a:close/>
                  <a:moveTo>
                    <a:pt x="106806" y="9710"/>
                  </a:moveTo>
                  <a:cubicBezTo>
                    <a:pt x="105419" y="15258"/>
                    <a:pt x="110968" y="16645"/>
                    <a:pt x="119290" y="16645"/>
                  </a:cubicBezTo>
                  <a:cubicBezTo>
                    <a:pt x="126226" y="16645"/>
                    <a:pt x="135935" y="18032"/>
                    <a:pt x="134548" y="9710"/>
                  </a:cubicBezTo>
                  <a:cubicBezTo>
                    <a:pt x="126226" y="9710"/>
                    <a:pt x="116516" y="9710"/>
                    <a:pt x="106806" y="9710"/>
                  </a:cubicBezTo>
                  <a:close/>
                </a:path>
              </a:pathLst>
            </a:custGeom>
            <a:grpFill/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D22807D-3934-EA9B-6B33-C92D1F5C5033}"/>
              </a:ext>
            </a:extLst>
          </p:cNvPr>
          <p:cNvSpPr txBox="1"/>
          <p:nvPr/>
        </p:nvSpPr>
        <p:spPr>
          <a:xfrm>
            <a:off x="913285" y="744412"/>
            <a:ext cx="3560442" cy="11541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4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4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4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92E69C-DB83-12BC-423D-F6612EE32065}"/>
              </a:ext>
            </a:extLst>
          </p:cNvPr>
          <p:cNvSpPr txBox="1"/>
          <p:nvPr/>
        </p:nvSpPr>
        <p:spPr>
          <a:xfrm>
            <a:off x="8941719" y="1037939"/>
            <a:ext cx="2063231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65A8F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7AFCF4-8131-74DF-AE09-53000A629BA4}"/>
              </a:ext>
            </a:extLst>
          </p:cNvPr>
          <p:cNvSpPr txBox="1"/>
          <p:nvPr/>
        </p:nvSpPr>
        <p:spPr>
          <a:xfrm>
            <a:off x="8954663" y="3006756"/>
            <a:ext cx="2063231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65A8F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1EF9E7C-9167-B587-E87D-6D3684342A48}"/>
              </a:ext>
            </a:extLst>
          </p:cNvPr>
          <p:cNvSpPr txBox="1"/>
          <p:nvPr/>
        </p:nvSpPr>
        <p:spPr>
          <a:xfrm>
            <a:off x="1302744" y="3239539"/>
            <a:ext cx="2571121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515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2" grpId="0"/>
      <p:bldP spid="3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20">
            <a:extLst>
              <a:ext uri="{FF2B5EF4-FFF2-40B4-BE49-F238E27FC236}">
                <a16:creationId xmlns:a16="http://schemas.microsoft.com/office/drawing/2014/main" id="{FDB59CC0-9901-E995-24EA-558C7023CB17}"/>
              </a:ext>
            </a:extLst>
          </p:cNvPr>
          <p:cNvSpPr/>
          <p:nvPr/>
        </p:nvSpPr>
        <p:spPr>
          <a:xfrm>
            <a:off x="0" y="1"/>
            <a:ext cx="5381897" cy="6857999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dirty="0">
              <a:solidFill>
                <a:schemeClr val="tx1"/>
              </a:solidFill>
              <a:latin typeface="Plus Jakarta Sans" pitchFamily="2" charset="77"/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BA11BBA-57C2-EB9B-88B1-23C1B41F871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5" b="28663"/>
          <a:stretch/>
        </p:blipFill>
        <p:spPr>
          <a:xfrm>
            <a:off x="3866606" y="496390"/>
            <a:ext cx="8325393" cy="3984170"/>
          </a:xfrm>
        </p:spPr>
      </p:pic>
      <p:sp>
        <p:nvSpPr>
          <p:cNvPr id="25" name="Rectangle: Rounded Corners 2">
            <a:extLst>
              <a:ext uri="{FF2B5EF4-FFF2-40B4-BE49-F238E27FC236}">
                <a16:creationId xmlns:a16="http://schemas.microsoft.com/office/drawing/2014/main" id="{CD0023D8-73C1-F355-0041-6424792BD1D7}"/>
              </a:ext>
            </a:extLst>
          </p:cNvPr>
          <p:cNvSpPr/>
          <p:nvPr/>
        </p:nvSpPr>
        <p:spPr>
          <a:xfrm>
            <a:off x="6479178" y="3997234"/>
            <a:ext cx="4448130" cy="963069"/>
          </a:xfrm>
          <a:prstGeom prst="roundRect">
            <a:avLst>
              <a:gd name="adj" fmla="val 9170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bg1"/>
              </a:solidFill>
              <a:latin typeface="Plus Jakarta Sans" pitchFamily="2" charset="77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D323DCF-C11D-F776-E9D3-22E9B9486F14}"/>
              </a:ext>
            </a:extLst>
          </p:cNvPr>
          <p:cNvGrpSpPr/>
          <p:nvPr/>
        </p:nvGrpSpPr>
        <p:grpSpPr>
          <a:xfrm flipH="1">
            <a:off x="4255585" y="5392783"/>
            <a:ext cx="821311" cy="821311"/>
            <a:chOff x="1033413" y="5251269"/>
            <a:chExt cx="821311" cy="821311"/>
          </a:xfrm>
          <a:solidFill>
            <a:schemeClr val="bg1"/>
          </a:solidFill>
        </p:grpSpPr>
        <p:sp>
          <p:nvSpPr>
            <p:cNvPr id="49" name="Block Arc 48">
              <a:extLst>
                <a:ext uri="{FF2B5EF4-FFF2-40B4-BE49-F238E27FC236}">
                  <a16:creationId xmlns:a16="http://schemas.microsoft.com/office/drawing/2014/main" id="{CBBC4AED-D41B-48AB-B0DF-BF7ED7D5C054}"/>
                </a:ext>
              </a:extLst>
            </p:cNvPr>
            <p:cNvSpPr/>
            <p:nvPr/>
          </p:nvSpPr>
          <p:spPr>
            <a:xfrm>
              <a:off x="1033413" y="5251269"/>
              <a:ext cx="821311" cy="821311"/>
            </a:xfrm>
            <a:prstGeom prst="blockArc">
              <a:avLst>
                <a:gd name="adj1" fmla="val 1947850"/>
                <a:gd name="adj2" fmla="val 20357964"/>
                <a:gd name="adj3" fmla="val 9708"/>
              </a:avLst>
            </a:prstGeom>
            <a:grpFill/>
            <a:ln w="15998" cap="flat">
              <a:gradFill>
                <a:gsLst>
                  <a:gs pos="50000">
                    <a:schemeClr val="bg1">
                      <a:lumMod val="90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50000"/>
                      <a:alpha val="46000"/>
                    </a:schemeClr>
                  </a:gs>
                </a:gsLst>
                <a:lin ang="78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bg2"/>
                </a:solidFill>
                <a:latin typeface="Plus Jakarta Sans" pitchFamily="2" charset="77"/>
              </a:endParaRPr>
            </a:p>
          </p:txBody>
        </p:sp>
        <p:sp>
          <p:nvSpPr>
            <p:cNvPr id="50" name="Freeform 8">
              <a:extLst>
                <a:ext uri="{FF2B5EF4-FFF2-40B4-BE49-F238E27FC236}">
                  <a16:creationId xmlns:a16="http://schemas.microsoft.com/office/drawing/2014/main" id="{D4491C1C-89C5-B47A-5CFA-7FE264D883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1995" y="5497221"/>
              <a:ext cx="279400" cy="333375"/>
            </a:xfrm>
            <a:custGeom>
              <a:avLst/>
              <a:gdLst>
                <a:gd name="T0" fmla="*/ 155 w 774"/>
                <a:gd name="T1" fmla="*/ 692 h 928"/>
                <a:gd name="T2" fmla="*/ 199 w 774"/>
                <a:gd name="T3" fmla="*/ 736 h 928"/>
                <a:gd name="T4" fmla="*/ 236 w 774"/>
                <a:gd name="T5" fmla="*/ 736 h 928"/>
                <a:gd name="T6" fmla="*/ 236 w 774"/>
                <a:gd name="T7" fmla="*/ 868 h 928"/>
                <a:gd name="T8" fmla="*/ 295 w 774"/>
                <a:gd name="T9" fmla="*/ 927 h 928"/>
                <a:gd name="T10" fmla="*/ 353 w 774"/>
                <a:gd name="T11" fmla="*/ 868 h 928"/>
                <a:gd name="T12" fmla="*/ 353 w 774"/>
                <a:gd name="T13" fmla="*/ 736 h 928"/>
                <a:gd name="T14" fmla="*/ 427 w 774"/>
                <a:gd name="T15" fmla="*/ 736 h 928"/>
                <a:gd name="T16" fmla="*/ 427 w 774"/>
                <a:gd name="T17" fmla="*/ 868 h 928"/>
                <a:gd name="T18" fmla="*/ 486 w 774"/>
                <a:gd name="T19" fmla="*/ 927 h 928"/>
                <a:gd name="T20" fmla="*/ 545 w 774"/>
                <a:gd name="T21" fmla="*/ 868 h 928"/>
                <a:gd name="T22" fmla="*/ 545 w 774"/>
                <a:gd name="T23" fmla="*/ 736 h 928"/>
                <a:gd name="T24" fmla="*/ 581 w 774"/>
                <a:gd name="T25" fmla="*/ 736 h 928"/>
                <a:gd name="T26" fmla="*/ 618 w 774"/>
                <a:gd name="T27" fmla="*/ 692 h 928"/>
                <a:gd name="T28" fmla="*/ 618 w 774"/>
                <a:gd name="T29" fmla="*/ 309 h 928"/>
                <a:gd name="T30" fmla="*/ 155 w 774"/>
                <a:gd name="T31" fmla="*/ 309 h 928"/>
                <a:gd name="T32" fmla="*/ 155 w 774"/>
                <a:gd name="T33" fmla="*/ 692 h 928"/>
                <a:gd name="T34" fmla="*/ 59 w 774"/>
                <a:gd name="T35" fmla="*/ 309 h 928"/>
                <a:gd name="T36" fmla="*/ 0 w 774"/>
                <a:gd name="T37" fmla="*/ 368 h 928"/>
                <a:gd name="T38" fmla="*/ 0 w 774"/>
                <a:gd name="T39" fmla="*/ 640 h 928"/>
                <a:gd name="T40" fmla="*/ 59 w 774"/>
                <a:gd name="T41" fmla="*/ 692 h 928"/>
                <a:gd name="T42" fmla="*/ 118 w 774"/>
                <a:gd name="T43" fmla="*/ 640 h 928"/>
                <a:gd name="T44" fmla="*/ 118 w 774"/>
                <a:gd name="T45" fmla="*/ 368 h 928"/>
                <a:gd name="T46" fmla="*/ 59 w 774"/>
                <a:gd name="T47" fmla="*/ 309 h 928"/>
                <a:gd name="T48" fmla="*/ 714 w 774"/>
                <a:gd name="T49" fmla="*/ 309 h 928"/>
                <a:gd name="T50" fmla="*/ 655 w 774"/>
                <a:gd name="T51" fmla="*/ 368 h 928"/>
                <a:gd name="T52" fmla="*/ 655 w 774"/>
                <a:gd name="T53" fmla="*/ 640 h 928"/>
                <a:gd name="T54" fmla="*/ 714 w 774"/>
                <a:gd name="T55" fmla="*/ 692 h 928"/>
                <a:gd name="T56" fmla="*/ 773 w 774"/>
                <a:gd name="T57" fmla="*/ 640 h 928"/>
                <a:gd name="T58" fmla="*/ 773 w 774"/>
                <a:gd name="T59" fmla="*/ 368 h 928"/>
                <a:gd name="T60" fmla="*/ 714 w 774"/>
                <a:gd name="T61" fmla="*/ 309 h 928"/>
                <a:gd name="T62" fmla="*/ 523 w 774"/>
                <a:gd name="T63" fmla="*/ 88 h 928"/>
                <a:gd name="T64" fmla="*/ 574 w 774"/>
                <a:gd name="T65" fmla="*/ 37 h 928"/>
                <a:gd name="T66" fmla="*/ 574 w 774"/>
                <a:gd name="T67" fmla="*/ 8 h 928"/>
                <a:gd name="T68" fmla="*/ 545 w 774"/>
                <a:gd name="T69" fmla="*/ 8 h 928"/>
                <a:gd name="T70" fmla="*/ 486 w 774"/>
                <a:gd name="T71" fmla="*/ 66 h 928"/>
                <a:gd name="T72" fmla="*/ 390 w 774"/>
                <a:gd name="T73" fmla="*/ 44 h 928"/>
                <a:gd name="T74" fmla="*/ 287 w 774"/>
                <a:gd name="T75" fmla="*/ 66 h 928"/>
                <a:gd name="T76" fmla="*/ 228 w 774"/>
                <a:gd name="T77" fmla="*/ 8 h 928"/>
                <a:gd name="T78" fmla="*/ 199 w 774"/>
                <a:gd name="T79" fmla="*/ 8 h 928"/>
                <a:gd name="T80" fmla="*/ 199 w 774"/>
                <a:gd name="T81" fmla="*/ 37 h 928"/>
                <a:gd name="T82" fmla="*/ 251 w 774"/>
                <a:gd name="T83" fmla="*/ 88 h 928"/>
                <a:gd name="T84" fmla="*/ 155 w 774"/>
                <a:gd name="T85" fmla="*/ 272 h 928"/>
                <a:gd name="T86" fmla="*/ 618 w 774"/>
                <a:gd name="T87" fmla="*/ 272 h 928"/>
                <a:gd name="T88" fmla="*/ 523 w 774"/>
                <a:gd name="T89" fmla="*/ 88 h 928"/>
                <a:gd name="T90" fmla="*/ 309 w 774"/>
                <a:gd name="T91" fmla="*/ 191 h 928"/>
                <a:gd name="T92" fmla="*/ 273 w 774"/>
                <a:gd name="T93" fmla="*/ 191 h 928"/>
                <a:gd name="T94" fmla="*/ 273 w 774"/>
                <a:gd name="T95" fmla="*/ 155 h 928"/>
                <a:gd name="T96" fmla="*/ 309 w 774"/>
                <a:gd name="T97" fmla="*/ 155 h 928"/>
                <a:gd name="T98" fmla="*/ 309 w 774"/>
                <a:gd name="T99" fmla="*/ 191 h 928"/>
                <a:gd name="T100" fmla="*/ 501 w 774"/>
                <a:gd name="T101" fmla="*/ 191 h 928"/>
                <a:gd name="T102" fmla="*/ 464 w 774"/>
                <a:gd name="T103" fmla="*/ 191 h 928"/>
                <a:gd name="T104" fmla="*/ 464 w 774"/>
                <a:gd name="T105" fmla="*/ 155 h 928"/>
                <a:gd name="T106" fmla="*/ 501 w 774"/>
                <a:gd name="T107" fmla="*/ 155 h 928"/>
                <a:gd name="T108" fmla="*/ 501 w 774"/>
                <a:gd name="T109" fmla="*/ 191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4" h="928">
                  <a:moveTo>
                    <a:pt x="155" y="692"/>
                  </a:moveTo>
                  <a:cubicBezTo>
                    <a:pt x="155" y="721"/>
                    <a:pt x="177" y="736"/>
                    <a:pt x="199" y="736"/>
                  </a:cubicBezTo>
                  <a:lnTo>
                    <a:pt x="236" y="736"/>
                  </a:lnTo>
                  <a:lnTo>
                    <a:pt x="236" y="868"/>
                  </a:lnTo>
                  <a:cubicBezTo>
                    <a:pt x="236" y="897"/>
                    <a:pt x="265" y="927"/>
                    <a:pt x="295" y="927"/>
                  </a:cubicBezTo>
                  <a:cubicBezTo>
                    <a:pt x="324" y="927"/>
                    <a:pt x="353" y="897"/>
                    <a:pt x="353" y="868"/>
                  </a:cubicBezTo>
                  <a:lnTo>
                    <a:pt x="353" y="736"/>
                  </a:lnTo>
                  <a:lnTo>
                    <a:pt x="427" y="736"/>
                  </a:lnTo>
                  <a:lnTo>
                    <a:pt x="427" y="868"/>
                  </a:lnTo>
                  <a:cubicBezTo>
                    <a:pt x="427" y="897"/>
                    <a:pt x="456" y="927"/>
                    <a:pt x="486" y="927"/>
                  </a:cubicBezTo>
                  <a:cubicBezTo>
                    <a:pt x="515" y="927"/>
                    <a:pt x="545" y="897"/>
                    <a:pt x="545" y="868"/>
                  </a:cubicBezTo>
                  <a:lnTo>
                    <a:pt x="545" y="736"/>
                  </a:lnTo>
                  <a:lnTo>
                    <a:pt x="581" y="736"/>
                  </a:lnTo>
                  <a:cubicBezTo>
                    <a:pt x="604" y="736"/>
                    <a:pt x="618" y="721"/>
                    <a:pt x="618" y="692"/>
                  </a:cubicBezTo>
                  <a:lnTo>
                    <a:pt x="618" y="309"/>
                  </a:lnTo>
                  <a:lnTo>
                    <a:pt x="155" y="309"/>
                  </a:lnTo>
                  <a:lnTo>
                    <a:pt x="155" y="692"/>
                  </a:lnTo>
                  <a:close/>
                  <a:moveTo>
                    <a:pt x="59" y="309"/>
                  </a:moveTo>
                  <a:cubicBezTo>
                    <a:pt x="30" y="309"/>
                    <a:pt x="0" y="339"/>
                    <a:pt x="0" y="368"/>
                  </a:cubicBezTo>
                  <a:lnTo>
                    <a:pt x="0" y="640"/>
                  </a:lnTo>
                  <a:cubicBezTo>
                    <a:pt x="0" y="669"/>
                    <a:pt x="26" y="692"/>
                    <a:pt x="59" y="692"/>
                  </a:cubicBezTo>
                  <a:cubicBezTo>
                    <a:pt x="92" y="692"/>
                    <a:pt x="118" y="669"/>
                    <a:pt x="118" y="640"/>
                  </a:cubicBezTo>
                  <a:lnTo>
                    <a:pt x="118" y="368"/>
                  </a:lnTo>
                  <a:cubicBezTo>
                    <a:pt x="118" y="339"/>
                    <a:pt x="96" y="309"/>
                    <a:pt x="59" y="309"/>
                  </a:cubicBezTo>
                  <a:close/>
                  <a:moveTo>
                    <a:pt x="714" y="309"/>
                  </a:moveTo>
                  <a:cubicBezTo>
                    <a:pt x="684" y="309"/>
                    <a:pt x="655" y="339"/>
                    <a:pt x="655" y="368"/>
                  </a:cubicBezTo>
                  <a:lnTo>
                    <a:pt x="655" y="640"/>
                  </a:lnTo>
                  <a:cubicBezTo>
                    <a:pt x="655" y="669"/>
                    <a:pt x="684" y="692"/>
                    <a:pt x="714" y="692"/>
                  </a:cubicBezTo>
                  <a:cubicBezTo>
                    <a:pt x="743" y="692"/>
                    <a:pt x="773" y="669"/>
                    <a:pt x="773" y="640"/>
                  </a:cubicBezTo>
                  <a:lnTo>
                    <a:pt x="773" y="368"/>
                  </a:lnTo>
                  <a:cubicBezTo>
                    <a:pt x="773" y="339"/>
                    <a:pt x="743" y="309"/>
                    <a:pt x="714" y="309"/>
                  </a:cubicBezTo>
                  <a:close/>
                  <a:moveTo>
                    <a:pt x="523" y="88"/>
                  </a:moveTo>
                  <a:lnTo>
                    <a:pt x="574" y="37"/>
                  </a:lnTo>
                  <a:cubicBezTo>
                    <a:pt x="581" y="30"/>
                    <a:pt x="581" y="15"/>
                    <a:pt x="574" y="8"/>
                  </a:cubicBezTo>
                  <a:cubicBezTo>
                    <a:pt x="567" y="0"/>
                    <a:pt x="552" y="0"/>
                    <a:pt x="545" y="8"/>
                  </a:cubicBezTo>
                  <a:lnTo>
                    <a:pt x="486" y="66"/>
                  </a:lnTo>
                  <a:cubicBezTo>
                    <a:pt x="464" y="52"/>
                    <a:pt x="427" y="44"/>
                    <a:pt x="390" y="44"/>
                  </a:cubicBezTo>
                  <a:cubicBezTo>
                    <a:pt x="353" y="44"/>
                    <a:pt x="317" y="52"/>
                    <a:pt x="287" y="66"/>
                  </a:cubicBezTo>
                  <a:lnTo>
                    <a:pt x="228" y="8"/>
                  </a:lnTo>
                  <a:cubicBezTo>
                    <a:pt x="221" y="0"/>
                    <a:pt x="206" y="0"/>
                    <a:pt x="199" y="8"/>
                  </a:cubicBezTo>
                  <a:cubicBezTo>
                    <a:pt x="199" y="15"/>
                    <a:pt x="199" y="30"/>
                    <a:pt x="199" y="37"/>
                  </a:cubicBezTo>
                  <a:lnTo>
                    <a:pt x="251" y="88"/>
                  </a:lnTo>
                  <a:cubicBezTo>
                    <a:pt x="199" y="133"/>
                    <a:pt x="155" y="191"/>
                    <a:pt x="155" y="272"/>
                  </a:cubicBezTo>
                  <a:lnTo>
                    <a:pt x="618" y="272"/>
                  </a:lnTo>
                  <a:cubicBezTo>
                    <a:pt x="618" y="191"/>
                    <a:pt x="581" y="125"/>
                    <a:pt x="523" y="88"/>
                  </a:cubicBezTo>
                  <a:close/>
                  <a:moveTo>
                    <a:pt x="309" y="191"/>
                  </a:moveTo>
                  <a:lnTo>
                    <a:pt x="273" y="191"/>
                  </a:lnTo>
                  <a:lnTo>
                    <a:pt x="273" y="155"/>
                  </a:lnTo>
                  <a:lnTo>
                    <a:pt x="309" y="155"/>
                  </a:lnTo>
                  <a:lnTo>
                    <a:pt x="309" y="191"/>
                  </a:lnTo>
                  <a:close/>
                  <a:moveTo>
                    <a:pt x="501" y="191"/>
                  </a:moveTo>
                  <a:lnTo>
                    <a:pt x="464" y="191"/>
                  </a:lnTo>
                  <a:lnTo>
                    <a:pt x="464" y="155"/>
                  </a:lnTo>
                  <a:lnTo>
                    <a:pt x="501" y="155"/>
                  </a:lnTo>
                  <a:lnTo>
                    <a:pt x="501" y="191"/>
                  </a:lnTo>
                  <a:close/>
                </a:path>
              </a:pathLst>
            </a:custGeom>
            <a:grpFill/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bg2"/>
                </a:solidFill>
                <a:latin typeface="Plus Jakarta Sans" pitchFamily="2" charset="77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5C51D4B-97FD-FE44-5C65-49D059246C73}"/>
              </a:ext>
            </a:extLst>
          </p:cNvPr>
          <p:cNvSpPr txBox="1"/>
          <p:nvPr/>
        </p:nvSpPr>
        <p:spPr>
          <a:xfrm>
            <a:off x="514290" y="496390"/>
            <a:ext cx="3164597" cy="1515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250000"/>
              </a:lnSpc>
            </a:pPr>
            <a:r>
              <a:rPr lang="fa-IR" sz="20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BB416A-7797-971D-37F7-32DAF2C31F99}"/>
              </a:ext>
            </a:extLst>
          </p:cNvPr>
          <p:cNvSpPr txBox="1"/>
          <p:nvPr/>
        </p:nvSpPr>
        <p:spPr>
          <a:xfrm>
            <a:off x="187719" y="2012190"/>
            <a:ext cx="3475173" cy="25699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تغییردهید.</a:t>
            </a:r>
            <a:endParaRPr lang="en-US" sz="1400" dirty="0">
              <a:solidFill>
                <a:schemeClr val="bg1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CA607E-3F82-DE10-995D-7000BA646F8A}"/>
              </a:ext>
            </a:extLst>
          </p:cNvPr>
          <p:cNvSpPr txBox="1"/>
          <p:nvPr/>
        </p:nvSpPr>
        <p:spPr>
          <a:xfrm>
            <a:off x="163750" y="5190737"/>
            <a:ext cx="3865676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ED3C8F-09CD-DD51-386A-6E174B4DFCB8}"/>
              </a:ext>
            </a:extLst>
          </p:cNvPr>
          <p:cNvSpPr txBox="1"/>
          <p:nvPr/>
        </p:nvSpPr>
        <p:spPr>
          <a:xfrm>
            <a:off x="6446521" y="3831342"/>
            <a:ext cx="439594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6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0A2E5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0A2E5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53AC37-359D-E5DE-8AAE-D58323B85DB8}"/>
              </a:ext>
            </a:extLst>
          </p:cNvPr>
          <p:cNvSpPr txBox="1"/>
          <p:nvPr/>
        </p:nvSpPr>
        <p:spPr>
          <a:xfrm>
            <a:off x="9118177" y="5126195"/>
            <a:ext cx="2678306" cy="1490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6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0A2E5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0A2E5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771A1-FE88-08DF-3B26-0FEB3F730000}"/>
              </a:ext>
            </a:extLst>
          </p:cNvPr>
          <p:cNvSpPr txBox="1"/>
          <p:nvPr/>
        </p:nvSpPr>
        <p:spPr>
          <a:xfrm>
            <a:off x="5774247" y="5126195"/>
            <a:ext cx="2678306" cy="1490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6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0A2E5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0A2E5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7355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6" grpId="0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Group 127">
            <a:extLst>
              <a:ext uri="{FF2B5EF4-FFF2-40B4-BE49-F238E27FC236}">
                <a16:creationId xmlns:a16="http://schemas.microsoft.com/office/drawing/2014/main" id="{AE057C41-512B-864F-8BEB-B992DB8108A3}"/>
              </a:ext>
            </a:extLst>
          </p:cNvPr>
          <p:cNvGrpSpPr/>
          <p:nvPr/>
        </p:nvGrpSpPr>
        <p:grpSpPr>
          <a:xfrm>
            <a:off x="1944534" y="3539928"/>
            <a:ext cx="1086964" cy="1511124"/>
            <a:chOff x="2116889" y="3291373"/>
            <a:chExt cx="1086964" cy="1511124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60518F5-CCE6-1F0E-8981-D656C9D8181A}"/>
                </a:ext>
              </a:extLst>
            </p:cNvPr>
            <p:cNvSpPr/>
            <p:nvPr/>
          </p:nvSpPr>
          <p:spPr>
            <a:xfrm>
              <a:off x="2209289" y="3344682"/>
              <a:ext cx="34856" cy="229641"/>
            </a:xfrm>
            <a:custGeom>
              <a:avLst/>
              <a:gdLst>
                <a:gd name="connsiteX0" fmla="*/ 24604 w 34856"/>
                <a:gd name="connsiteY0" fmla="*/ 0 h 229641"/>
                <a:gd name="connsiteX1" fmla="*/ 18453 w 34856"/>
                <a:gd name="connsiteY1" fmla="*/ 0 h 229641"/>
                <a:gd name="connsiteX2" fmla="*/ 10252 w 34856"/>
                <a:gd name="connsiteY2" fmla="*/ 0 h 229641"/>
                <a:gd name="connsiteX3" fmla="*/ 0 w 34856"/>
                <a:gd name="connsiteY3" fmla="*/ 229642 h 229641"/>
                <a:gd name="connsiteX4" fmla="*/ 18453 w 34856"/>
                <a:gd name="connsiteY4" fmla="*/ 229642 h 229641"/>
                <a:gd name="connsiteX5" fmla="*/ 34856 w 34856"/>
                <a:gd name="connsiteY5" fmla="*/ 229642 h 229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56" h="229641">
                  <a:moveTo>
                    <a:pt x="24604" y="0"/>
                  </a:moveTo>
                  <a:lnTo>
                    <a:pt x="18453" y="0"/>
                  </a:lnTo>
                  <a:lnTo>
                    <a:pt x="10252" y="0"/>
                  </a:lnTo>
                  <a:lnTo>
                    <a:pt x="0" y="229642"/>
                  </a:lnTo>
                  <a:lnTo>
                    <a:pt x="18453" y="229642"/>
                  </a:lnTo>
                  <a:lnTo>
                    <a:pt x="34856" y="229642"/>
                  </a:lnTo>
                  <a:close/>
                </a:path>
              </a:pathLst>
            </a:custGeom>
            <a:gradFill>
              <a:gsLst>
                <a:gs pos="0">
                  <a:srgbClr val="E0E0E0"/>
                </a:gs>
                <a:gs pos="15480">
                  <a:srgbClr val="C2C2C2"/>
                </a:gs>
                <a:gs pos="32390">
                  <a:srgbClr val="F5F5F7"/>
                </a:gs>
                <a:gs pos="96260">
                  <a:srgbClr val="F1F1F1"/>
                </a:gs>
              </a:gsLst>
              <a:lin ang="0" scaled="1"/>
            </a:gra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7D514F4-AA9C-37D7-0E67-AEE4DA00F97E}"/>
                </a:ext>
              </a:extLst>
            </p:cNvPr>
            <p:cNvSpPr/>
            <p:nvPr/>
          </p:nvSpPr>
          <p:spPr>
            <a:xfrm>
              <a:off x="2182634" y="3291373"/>
              <a:ext cx="86115" cy="86115"/>
            </a:xfrm>
            <a:custGeom>
              <a:avLst/>
              <a:gdLst>
                <a:gd name="connsiteX0" fmla="*/ 86116 w 86115"/>
                <a:gd name="connsiteY0" fmla="*/ 43058 h 86115"/>
                <a:gd name="connsiteX1" fmla="*/ 43058 w 86115"/>
                <a:gd name="connsiteY1" fmla="*/ 86116 h 86115"/>
                <a:gd name="connsiteX2" fmla="*/ 0 w 86115"/>
                <a:gd name="connsiteY2" fmla="*/ 43058 h 86115"/>
                <a:gd name="connsiteX3" fmla="*/ 43058 w 86115"/>
                <a:gd name="connsiteY3" fmla="*/ 0 h 86115"/>
                <a:gd name="connsiteX4" fmla="*/ 86116 w 86115"/>
                <a:gd name="connsiteY4" fmla="*/ 43058 h 8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115" h="86115">
                  <a:moveTo>
                    <a:pt x="86116" y="43058"/>
                  </a:moveTo>
                  <a:cubicBezTo>
                    <a:pt x="86116" y="65612"/>
                    <a:pt x="67662" y="86116"/>
                    <a:pt x="43058" y="86116"/>
                  </a:cubicBezTo>
                  <a:cubicBezTo>
                    <a:pt x="18453" y="86116"/>
                    <a:pt x="0" y="67662"/>
                    <a:pt x="0" y="43058"/>
                  </a:cubicBezTo>
                  <a:cubicBezTo>
                    <a:pt x="0" y="20504"/>
                    <a:pt x="18453" y="0"/>
                    <a:pt x="43058" y="0"/>
                  </a:cubicBezTo>
                  <a:cubicBezTo>
                    <a:pt x="67662" y="0"/>
                    <a:pt x="86116" y="18453"/>
                    <a:pt x="86116" y="43058"/>
                  </a:cubicBezTo>
                  <a:close/>
                </a:path>
              </a:pathLst>
            </a:custGeom>
            <a:solidFill>
              <a:schemeClr val="accent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774A439-F7FA-7920-E969-0061FCC60365}"/>
                </a:ext>
              </a:extLst>
            </p:cNvPr>
            <p:cNvSpPr/>
            <p:nvPr/>
          </p:nvSpPr>
          <p:spPr>
            <a:xfrm>
              <a:off x="2227743" y="3301624"/>
              <a:ext cx="28705" cy="28705"/>
            </a:xfrm>
            <a:custGeom>
              <a:avLst/>
              <a:gdLst>
                <a:gd name="connsiteX0" fmla="*/ 28705 w 28705"/>
                <a:gd name="connsiteY0" fmla="*/ 14353 h 28705"/>
                <a:gd name="connsiteX1" fmla="*/ 14353 w 28705"/>
                <a:gd name="connsiteY1" fmla="*/ 28705 h 28705"/>
                <a:gd name="connsiteX2" fmla="*/ 0 w 28705"/>
                <a:gd name="connsiteY2" fmla="*/ 14353 h 28705"/>
                <a:gd name="connsiteX3" fmla="*/ 14353 w 28705"/>
                <a:gd name="connsiteY3" fmla="*/ 0 h 28705"/>
                <a:gd name="connsiteX4" fmla="*/ 28705 w 28705"/>
                <a:gd name="connsiteY4" fmla="*/ 14353 h 2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05" h="28705">
                  <a:moveTo>
                    <a:pt x="28705" y="14353"/>
                  </a:moveTo>
                  <a:cubicBezTo>
                    <a:pt x="28705" y="22554"/>
                    <a:pt x="22554" y="28705"/>
                    <a:pt x="14353" y="28705"/>
                  </a:cubicBezTo>
                  <a:cubicBezTo>
                    <a:pt x="6151" y="28705"/>
                    <a:pt x="0" y="22554"/>
                    <a:pt x="0" y="14353"/>
                  </a:cubicBezTo>
                  <a:cubicBezTo>
                    <a:pt x="0" y="6151"/>
                    <a:pt x="6151" y="0"/>
                    <a:pt x="14353" y="0"/>
                  </a:cubicBezTo>
                  <a:cubicBezTo>
                    <a:pt x="22554" y="2050"/>
                    <a:pt x="28705" y="6151"/>
                    <a:pt x="28705" y="14353"/>
                  </a:cubicBezTo>
                  <a:close/>
                </a:path>
              </a:pathLst>
            </a:custGeom>
            <a:solidFill>
              <a:srgbClr val="FFFFFF">
                <a:alpha val="75000"/>
              </a:srgbClr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D6F3E48-D0DC-8086-D046-4A4554994416}"/>
                </a:ext>
              </a:extLst>
            </p:cNvPr>
            <p:cNvSpPr/>
            <p:nvPr/>
          </p:nvSpPr>
          <p:spPr>
            <a:xfrm>
              <a:off x="2186735" y="3527165"/>
              <a:ext cx="90216" cy="246044"/>
            </a:xfrm>
            <a:custGeom>
              <a:avLst/>
              <a:gdLst>
                <a:gd name="connsiteX0" fmla="*/ 90216 w 90216"/>
                <a:gd name="connsiteY0" fmla="*/ 246045 h 246044"/>
                <a:gd name="connsiteX1" fmla="*/ 0 w 90216"/>
                <a:gd name="connsiteY1" fmla="*/ 205037 h 246044"/>
                <a:gd name="connsiteX2" fmla="*/ 0 w 90216"/>
                <a:gd name="connsiteY2" fmla="*/ 38957 h 246044"/>
                <a:gd name="connsiteX3" fmla="*/ 90216 w 90216"/>
                <a:gd name="connsiteY3" fmla="*/ 0 h 246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216" h="246044">
                  <a:moveTo>
                    <a:pt x="90216" y="246045"/>
                  </a:moveTo>
                  <a:lnTo>
                    <a:pt x="0" y="205037"/>
                  </a:lnTo>
                  <a:lnTo>
                    <a:pt x="0" y="38957"/>
                  </a:lnTo>
                  <a:lnTo>
                    <a:pt x="90216" y="0"/>
                  </a:ln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59BABC4-DA5F-7A87-E5E8-DB2593208876}"/>
                </a:ext>
              </a:extLst>
            </p:cNvPr>
            <p:cNvSpPr/>
            <p:nvPr/>
          </p:nvSpPr>
          <p:spPr>
            <a:xfrm>
              <a:off x="2186735" y="3557921"/>
              <a:ext cx="20503" cy="184533"/>
            </a:xfrm>
            <a:custGeom>
              <a:avLst/>
              <a:gdLst>
                <a:gd name="connsiteX0" fmla="*/ 20504 w 20503"/>
                <a:gd name="connsiteY0" fmla="*/ 0 h 184533"/>
                <a:gd name="connsiteX1" fmla="*/ 0 w 20503"/>
                <a:gd name="connsiteY1" fmla="*/ 8202 h 184533"/>
                <a:gd name="connsiteX2" fmla="*/ 0 w 20503"/>
                <a:gd name="connsiteY2" fmla="*/ 174282 h 184533"/>
                <a:gd name="connsiteX3" fmla="*/ 20504 w 20503"/>
                <a:gd name="connsiteY3" fmla="*/ 184533 h 184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3" h="184533">
                  <a:moveTo>
                    <a:pt x="20504" y="0"/>
                  </a:moveTo>
                  <a:lnTo>
                    <a:pt x="0" y="8202"/>
                  </a:lnTo>
                  <a:lnTo>
                    <a:pt x="0" y="174282"/>
                  </a:lnTo>
                  <a:lnTo>
                    <a:pt x="20504" y="184533"/>
                  </a:lnTo>
                  <a:close/>
                </a:path>
              </a:pathLst>
            </a:custGeom>
            <a:solidFill>
              <a:srgbClr val="F1F0F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058F014-5660-02F4-0830-254C62315FCE}"/>
                </a:ext>
              </a:extLst>
            </p:cNvPr>
            <p:cNvSpPr/>
            <p:nvPr/>
          </p:nvSpPr>
          <p:spPr>
            <a:xfrm>
              <a:off x="3041740" y="3527165"/>
              <a:ext cx="90216" cy="246044"/>
            </a:xfrm>
            <a:custGeom>
              <a:avLst/>
              <a:gdLst>
                <a:gd name="connsiteX0" fmla="*/ 0 w 90216"/>
                <a:gd name="connsiteY0" fmla="*/ 246045 h 246044"/>
                <a:gd name="connsiteX1" fmla="*/ 90216 w 90216"/>
                <a:gd name="connsiteY1" fmla="*/ 205037 h 246044"/>
                <a:gd name="connsiteX2" fmla="*/ 90216 w 90216"/>
                <a:gd name="connsiteY2" fmla="*/ 38957 h 246044"/>
                <a:gd name="connsiteX3" fmla="*/ 0 w 90216"/>
                <a:gd name="connsiteY3" fmla="*/ 0 h 246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216" h="246044">
                  <a:moveTo>
                    <a:pt x="0" y="246045"/>
                  </a:moveTo>
                  <a:lnTo>
                    <a:pt x="90216" y="205037"/>
                  </a:lnTo>
                  <a:lnTo>
                    <a:pt x="90216" y="3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E3210B1-D3BD-61CB-AFBE-99F028067057}"/>
                </a:ext>
              </a:extLst>
            </p:cNvPr>
            <p:cNvSpPr/>
            <p:nvPr/>
          </p:nvSpPr>
          <p:spPr>
            <a:xfrm>
              <a:off x="2890837" y="4060262"/>
              <a:ext cx="313016" cy="423440"/>
            </a:xfrm>
            <a:custGeom>
              <a:avLst/>
              <a:gdLst>
                <a:gd name="connsiteX0" fmla="*/ 44284 w 313016"/>
                <a:gd name="connsiteY0" fmla="*/ 0 h 423440"/>
                <a:gd name="connsiteX1" fmla="*/ 243170 w 313016"/>
                <a:gd name="connsiteY1" fmla="*/ 114821 h 423440"/>
                <a:gd name="connsiteX2" fmla="*/ 241120 w 313016"/>
                <a:gd name="connsiteY2" fmla="*/ 418276 h 423440"/>
                <a:gd name="connsiteX3" fmla="*/ 1226 w 313016"/>
                <a:gd name="connsiteY3" fmla="*/ 94317 h 423440"/>
                <a:gd name="connsiteX4" fmla="*/ 44284 w 313016"/>
                <a:gd name="connsiteY4" fmla="*/ 0 h 42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016" h="423440">
                  <a:moveTo>
                    <a:pt x="44284" y="0"/>
                  </a:moveTo>
                  <a:cubicBezTo>
                    <a:pt x="44284" y="0"/>
                    <a:pt x="183710" y="26655"/>
                    <a:pt x="243170" y="114821"/>
                  </a:cubicBezTo>
                  <a:cubicBezTo>
                    <a:pt x="327236" y="239894"/>
                    <a:pt x="345689" y="367017"/>
                    <a:pt x="241120" y="418276"/>
                  </a:cubicBezTo>
                  <a:cubicBezTo>
                    <a:pt x="136551" y="469535"/>
                    <a:pt x="-15177" y="123022"/>
                    <a:pt x="1226" y="94317"/>
                  </a:cubicBezTo>
                  <a:cubicBezTo>
                    <a:pt x="15579" y="65612"/>
                    <a:pt x="44284" y="0"/>
                    <a:pt x="44284" y="0"/>
                  </a:cubicBez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5DB13EE-FF1D-AB31-0CCF-A43E86725C9E}"/>
                </a:ext>
              </a:extLst>
            </p:cNvPr>
            <p:cNvSpPr/>
            <p:nvPr/>
          </p:nvSpPr>
          <p:spPr>
            <a:xfrm>
              <a:off x="2941272" y="4257098"/>
              <a:ext cx="262038" cy="226593"/>
            </a:xfrm>
            <a:custGeom>
              <a:avLst/>
              <a:gdLst>
                <a:gd name="connsiteX0" fmla="*/ 202987 w 262038"/>
                <a:gd name="connsiteY0" fmla="*/ 24605 h 226593"/>
                <a:gd name="connsiteX1" fmla="*/ 0 w 262038"/>
                <a:gd name="connsiteY1" fmla="*/ 38957 h 226593"/>
                <a:gd name="connsiteX2" fmla="*/ 190685 w 262038"/>
                <a:gd name="connsiteY2" fmla="*/ 221440 h 226593"/>
                <a:gd name="connsiteX3" fmla="*/ 237843 w 262038"/>
                <a:gd name="connsiteY3" fmla="*/ 0 h 226593"/>
                <a:gd name="connsiteX4" fmla="*/ 202987 w 262038"/>
                <a:gd name="connsiteY4" fmla="*/ 24605 h 226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038" h="226593">
                  <a:moveTo>
                    <a:pt x="202987" y="24605"/>
                  </a:moveTo>
                  <a:cubicBezTo>
                    <a:pt x="141476" y="61511"/>
                    <a:pt x="65612" y="65612"/>
                    <a:pt x="0" y="38957"/>
                  </a:cubicBezTo>
                  <a:cubicBezTo>
                    <a:pt x="51259" y="139425"/>
                    <a:pt x="129173" y="252196"/>
                    <a:pt x="190685" y="221440"/>
                  </a:cubicBezTo>
                  <a:cubicBezTo>
                    <a:pt x="270649" y="180433"/>
                    <a:pt x="278851" y="94317"/>
                    <a:pt x="237843" y="0"/>
                  </a:cubicBezTo>
                  <a:cubicBezTo>
                    <a:pt x="225541" y="8202"/>
                    <a:pt x="215289" y="18453"/>
                    <a:pt x="202987" y="24605"/>
                  </a:cubicBezTo>
                  <a:close/>
                </a:path>
              </a:pathLst>
            </a:custGeom>
            <a:gradFill>
              <a:gsLst>
                <a:gs pos="3743">
                  <a:srgbClr val="F1F1F1"/>
                </a:gs>
                <a:gs pos="49200">
                  <a:srgbClr val="F5F5F7"/>
                </a:gs>
                <a:gs pos="87170">
                  <a:srgbClr val="E5E5E5"/>
                </a:gs>
                <a:gs pos="100000">
                  <a:srgbClr val="E0E0E0"/>
                </a:gs>
              </a:gsLst>
              <a:lin ang="5400000" scaled="1"/>
            </a:gra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FC1AE43-EA11-AF27-A3A0-A10D09E62F52}"/>
                </a:ext>
              </a:extLst>
            </p:cNvPr>
            <p:cNvSpPr/>
            <p:nvPr/>
          </p:nvSpPr>
          <p:spPr>
            <a:xfrm>
              <a:off x="2116889" y="4060262"/>
              <a:ext cx="313001" cy="423440"/>
            </a:xfrm>
            <a:custGeom>
              <a:avLst/>
              <a:gdLst>
                <a:gd name="connsiteX0" fmla="*/ 268732 w 313001"/>
                <a:gd name="connsiteY0" fmla="*/ 0 h 423440"/>
                <a:gd name="connsiteX1" fmla="*/ 69846 w 313001"/>
                <a:gd name="connsiteY1" fmla="*/ 114821 h 423440"/>
                <a:gd name="connsiteX2" fmla="*/ 71896 w 313001"/>
                <a:gd name="connsiteY2" fmla="*/ 418276 h 423440"/>
                <a:gd name="connsiteX3" fmla="*/ 311790 w 313001"/>
                <a:gd name="connsiteY3" fmla="*/ 94317 h 423440"/>
                <a:gd name="connsiteX4" fmla="*/ 268732 w 313001"/>
                <a:gd name="connsiteY4" fmla="*/ 0 h 42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001" h="423440">
                  <a:moveTo>
                    <a:pt x="268732" y="0"/>
                  </a:moveTo>
                  <a:cubicBezTo>
                    <a:pt x="268732" y="0"/>
                    <a:pt x="129307" y="26655"/>
                    <a:pt x="69846" y="114821"/>
                  </a:cubicBezTo>
                  <a:cubicBezTo>
                    <a:pt x="-14219" y="239894"/>
                    <a:pt x="-32673" y="367017"/>
                    <a:pt x="71896" y="418276"/>
                  </a:cubicBezTo>
                  <a:cubicBezTo>
                    <a:pt x="174415" y="469535"/>
                    <a:pt x="328193" y="123022"/>
                    <a:pt x="311790" y="94317"/>
                  </a:cubicBezTo>
                  <a:cubicBezTo>
                    <a:pt x="295387" y="65612"/>
                    <a:pt x="268732" y="0"/>
                    <a:pt x="268732" y="0"/>
                  </a:cubicBez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74ED87C-36C7-C751-26BF-C863347ACB13}"/>
                </a:ext>
              </a:extLst>
            </p:cNvPr>
            <p:cNvSpPr/>
            <p:nvPr/>
          </p:nvSpPr>
          <p:spPr>
            <a:xfrm>
              <a:off x="2118328" y="4259148"/>
              <a:ext cx="273444" cy="224517"/>
            </a:xfrm>
            <a:custGeom>
              <a:avLst/>
              <a:gdLst>
                <a:gd name="connsiteX0" fmla="*/ 265243 w 273444"/>
                <a:gd name="connsiteY0" fmla="*/ 6151 h 224517"/>
                <a:gd name="connsiteX1" fmla="*/ 138120 w 273444"/>
                <a:gd name="connsiteY1" fmla="*/ 45108 h 224517"/>
                <a:gd name="connsiteX2" fmla="*/ 23299 w 273444"/>
                <a:gd name="connsiteY2" fmla="*/ 0 h 224517"/>
                <a:gd name="connsiteX3" fmla="*/ 70457 w 273444"/>
                <a:gd name="connsiteY3" fmla="*/ 219390 h 224517"/>
                <a:gd name="connsiteX4" fmla="*/ 273444 w 273444"/>
                <a:gd name="connsiteY4" fmla="*/ 14353 h 224517"/>
                <a:gd name="connsiteX5" fmla="*/ 265243 w 273444"/>
                <a:gd name="connsiteY5" fmla="*/ 6151 h 22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3444" h="224517">
                  <a:moveTo>
                    <a:pt x="265243" y="6151"/>
                  </a:moveTo>
                  <a:cubicBezTo>
                    <a:pt x="228336" y="34856"/>
                    <a:pt x="179127" y="51259"/>
                    <a:pt x="138120" y="45108"/>
                  </a:cubicBezTo>
                  <a:cubicBezTo>
                    <a:pt x="95062" y="41007"/>
                    <a:pt x="56105" y="24604"/>
                    <a:pt x="23299" y="0"/>
                  </a:cubicBezTo>
                  <a:cubicBezTo>
                    <a:pt x="-15658" y="94317"/>
                    <a:pt x="-9507" y="178382"/>
                    <a:pt x="70457" y="219390"/>
                  </a:cubicBezTo>
                  <a:cubicBezTo>
                    <a:pt x="136069" y="252196"/>
                    <a:pt x="224235" y="120972"/>
                    <a:pt x="273444" y="14353"/>
                  </a:cubicBezTo>
                  <a:cubicBezTo>
                    <a:pt x="269343" y="12302"/>
                    <a:pt x="267293" y="8201"/>
                    <a:pt x="265243" y="6151"/>
                  </a:cubicBezTo>
                  <a:close/>
                </a:path>
              </a:pathLst>
            </a:custGeom>
            <a:gradFill>
              <a:gsLst>
                <a:gs pos="3743">
                  <a:srgbClr val="F1F1F1"/>
                </a:gs>
                <a:gs pos="49200">
                  <a:srgbClr val="F5F5F7"/>
                </a:gs>
                <a:gs pos="87170">
                  <a:srgbClr val="E5E5E5"/>
                </a:gs>
                <a:gs pos="100000">
                  <a:srgbClr val="E0E0E0"/>
                </a:gs>
              </a:gsLst>
              <a:lin ang="5400000" scaled="1"/>
            </a:gra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1680DAB-1FD1-A8A6-4839-EF647947FFC8}"/>
                </a:ext>
              </a:extLst>
            </p:cNvPr>
            <p:cNvSpPr/>
            <p:nvPr/>
          </p:nvSpPr>
          <p:spPr>
            <a:xfrm>
              <a:off x="2906643" y="4060225"/>
              <a:ext cx="239437" cy="432662"/>
            </a:xfrm>
            <a:custGeom>
              <a:avLst/>
              <a:gdLst>
                <a:gd name="connsiteX0" fmla="*/ 180205 w 239437"/>
                <a:gd name="connsiteY0" fmla="*/ 186621 h 432662"/>
                <a:gd name="connsiteX1" fmla="*/ 223263 w 239437"/>
                <a:gd name="connsiteY1" fmla="*/ 430615 h 432662"/>
                <a:gd name="connsiteX2" fmla="*/ 59233 w 239437"/>
                <a:gd name="connsiteY2" fmla="*/ 246082 h 432662"/>
                <a:gd name="connsiteX3" fmla="*/ 16175 w 239437"/>
                <a:gd name="connsiteY3" fmla="*/ 2087 h 432662"/>
                <a:gd name="connsiteX4" fmla="*/ 180205 w 239437"/>
                <a:gd name="connsiteY4" fmla="*/ 186621 h 432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437" h="432662">
                  <a:moveTo>
                    <a:pt x="180205" y="186621"/>
                  </a:moveTo>
                  <a:cubicBezTo>
                    <a:pt x="237615" y="305543"/>
                    <a:pt x="256069" y="414212"/>
                    <a:pt x="223263" y="430615"/>
                  </a:cubicBezTo>
                  <a:cubicBezTo>
                    <a:pt x="190457" y="447018"/>
                    <a:pt x="116643" y="362953"/>
                    <a:pt x="59233" y="246082"/>
                  </a:cubicBezTo>
                  <a:cubicBezTo>
                    <a:pt x="1823" y="127160"/>
                    <a:pt x="-16631" y="18490"/>
                    <a:pt x="16175" y="2087"/>
                  </a:cubicBezTo>
                  <a:cubicBezTo>
                    <a:pt x="48981" y="-14315"/>
                    <a:pt x="122795" y="67699"/>
                    <a:pt x="180205" y="186621"/>
                  </a:cubicBezTo>
                  <a:close/>
                </a:path>
              </a:pathLst>
            </a:custGeom>
            <a:solidFill>
              <a:schemeClr val="accent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1E2BB3A-9391-ED17-3E41-856DD9D77A06}"/>
                </a:ext>
              </a:extLst>
            </p:cNvPr>
            <p:cNvSpPr/>
            <p:nvPr/>
          </p:nvSpPr>
          <p:spPr>
            <a:xfrm>
              <a:off x="2174661" y="4060225"/>
              <a:ext cx="239437" cy="432662"/>
            </a:xfrm>
            <a:custGeom>
              <a:avLst/>
              <a:gdLst>
                <a:gd name="connsiteX0" fmla="*/ 59233 w 239437"/>
                <a:gd name="connsiteY0" fmla="*/ 186621 h 432662"/>
                <a:gd name="connsiteX1" fmla="*/ 16175 w 239437"/>
                <a:gd name="connsiteY1" fmla="*/ 430615 h 432662"/>
                <a:gd name="connsiteX2" fmla="*/ 180205 w 239437"/>
                <a:gd name="connsiteY2" fmla="*/ 246082 h 432662"/>
                <a:gd name="connsiteX3" fmla="*/ 223263 w 239437"/>
                <a:gd name="connsiteY3" fmla="*/ 2087 h 432662"/>
                <a:gd name="connsiteX4" fmla="*/ 59233 w 239437"/>
                <a:gd name="connsiteY4" fmla="*/ 186621 h 432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437" h="432662">
                  <a:moveTo>
                    <a:pt x="59233" y="186621"/>
                  </a:moveTo>
                  <a:cubicBezTo>
                    <a:pt x="1823" y="305543"/>
                    <a:pt x="-16631" y="414212"/>
                    <a:pt x="16175" y="430615"/>
                  </a:cubicBezTo>
                  <a:cubicBezTo>
                    <a:pt x="48981" y="447018"/>
                    <a:pt x="122795" y="362953"/>
                    <a:pt x="180205" y="246082"/>
                  </a:cubicBezTo>
                  <a:cubicBezTo>
                    <a:pt x="237615" y="127160"/>
                    <a:pt x="256069" y="18490"/>
                    <a:pt x="223263" y="2087"/>
                  </a:cubicBezTo>
                  <a:cubicBezTo>
                    <a:pt x="190457" y="-14315"/>
                    <a:pt x="116643" y="67699"/>
                    <a:pt x="59233" y="186621"/>
                  </a:cubicBezTo>
                  <a:close/>
                </a:path>
              </a:pathLst>
            </a:custGeom>
            <a:solidFill>
              <a:schemeClr val="accent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20" name="Graphic 2">
              <a:extLst>
                <a:ext uri="{FF2B5EF4-FFF2-40B4-BE49-F238E27FC236}">
                  <a16:creationId xmlns:a16="http://schemas.microsoft.com/office/drawing/2014/main" id="{163134D1-4BB8-6493-2AC5-7F47B62B0DF7}"/>
                </a:ext>
              </a:extLst>
            </p:cNvPr>
            <p:cNvGrpSpPr/>
            <p:nvPr/>
          </p:nvGrpSpPr>
          <p:grpSpPr>
            <a:xfrm>
              <a:off x="2320009" y="4695878"/>
              <a:ext cx="682773" cy="106619"/>
              <a:chOff x="967993" y="4926546"/>
              <a:chExt cx="682773" cy="106619"/>
            </a:xfrm>
          </p:grpSpPr>
          <p:grpSp>
            <p:nvGrpSpPr>
              <p:cNvPr id="21" name="Graphic 2">
                <a:extLst>
                  <a:ext uri="{FF2B5EF4-FFF2-40B4-BE49-F238E27FC236}">
                    <a16:creationId xmlns:a16="http://schemas.microsoft.com/office/drawing/2014/main" id="{0825A218-D247-8097-F071-A6C71DFE262B}"/>
                  </a:ext>
                </a:extLst>
              </p:cNvPr>
              <p:cNvGrpSpPr/>
              <p:nvPr/>
            </p:nvGrpSpPr>
            <p:grpSpPr>
              <a:xfrm>
                <a:off x="1544148" y="4926546"/>
                <a:ext cx="106619" cy="106619"/>
                <a:chOff x="1544148" y="4926546"/>
                <a:chExt cx="106619" cy="106619"/>
              </a:xfrm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751654E9-B8D3-01D1-BBAF-CB1F0C188B15}"/>
                    </a:ext>
                  </a:extLst>
                </p:cNvPr>
                <p:cNvSpPr/>
                <p:nvPr/>
              </p:nvSpPr>
              <p:spPr>
                <a:xfrm>
                  <a:off x="1544148" y="4928596"/>
                  <a:ext cx="106619" cy="104569"/>
                </a:xfrm>
                <a:custGeom>
                  <a:avLst/>
                  <a:gdLst>
                    <a:gd name="connsiteX0" fmla="*/ 0 w 106619"/>
                    <a:gd name="connsiteY0" fmla="*/ 0 h 104569"/>
                    <a:gd name="connsiteX1" fmla="*/ 0 w 106619"/>
                    <a:gd name="connsiteY1" fmla="*/ 63562 h 104569"/>
                    <a:gd name="connsiteX2" fmla="*/ 32806 w 106619"/>
                    <a:gd name="connsiteY2" fmla="*/ 104569 h 104569"/>
                    <a:gd name="connsiteX3" fmla="*/ 73813 w 106619"/>
                    <a:gd name="connsiteY3" fmla="*/ 104569 h 104569"/>
                    <a:gd name="connsiteX4" fmla="*/ 106619 w 106619"/>
                    <a:gd name="connsiteY4" fmla="*/ 63562 h 104569"/>
                    <a:gd name="connsiteX5" fmla="*/ 106619 w 106619"/>
                    <a:gd name="connsiteY5" fmla="*/ 0 h 104569"/>
                    <a:gd name="connsiteX6" fmla="*/ 0 w 106619"/>
                    <a:gd name="connsiteY6" fmla="*/ 0 h 104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6619" h="104569">
                      <a:moveTo>
                        <a:pt x="0" y="0"/>
                      </a:moveTo>
                      <a:lnTo>
                        <a:pt x="0" y="63562"/>
                      </a:lnTo>
                      <a:cubicBezTo>
                        <a:pt x="0" y="86116"/>
                        <a:pt x="14353" y="104569"/>
                        <a:pt x="32806" y="104569"/>
                      </a:cubicBezTo>
                      <a:lnTo>
                        <a:pt x="73813" y="104569"/>
                      </a:lnTo>
                      <a:cubicBezTo>
                        <a:pt x="92267" y="104569"/>
                        <a:pt x="106619" y="86116"/>
                        <a:pt x="106619" y="63562"/>
                      </a:cubicBezTo>
                      <a:lnTo>
                        <a:pt x="10661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B3648"/>
                </a:solidFill>
                <a:ln w="20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8A6F476F-30C7-8786-1E6F-576F3A838612}"/>
                    </a:ext>
                  </a:extLst>
                </p:cNvPr>
                <p:cNvSpPr/>
                <p:nvPr/>
              </p:nvSpPr>
              <p:spPr>
                <a:xfrm>
                  <a:off x="1544148" y="4928596"/>
                  <a:ext cx="32805" cy="104569"/>
                </a:xfrm>
                <a:custGeom>
                  <a:avLst/>
                  <a:gdLst>
                    <a:gd name="connsiteX0" fmla="*/ 30756 w 32805"/>
                    <a:gd name="connsiteY0" fmla="*/ 0 h 104569"/>
                    <a:gd name="connsiteX1" fmla="*/ 0 w 32805"/>
                    <a:gd name="connsiteY1" fmla="*/ 0 h 104569"/>
                    <a:gd name="connsiteX2" fmla="*/ 0 w 32805"/>
                    <a:gd name="connsiteY2" fmla="*/ 63562 h 104569"/>
                    <a:gd name="connsiteX3" fmla="*/ 32806 w 32805"/>
                    <a:gd name="connsiteY3" fmla="*/ 104569 h 104569"/>
                    <a:gd name="connsiteX4" fmla="*/ 32806 w 32805"/>
                    <a:gd name="connsiteY4" fmla="*/ 0 h 104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805" h="104569">
                      <a:moveTo>
                        <a:pt x="30756" y="0"/>
                      </a:moveTo>
                      <a:lnTo>
                        <a:pt x="0" y="0"/>
                      </a:lnTo>
                      <a:lnTo>
                        <a:pt x="0" y="63562"/>
                      </a:lnTo>
                      <a:cubicBezTo>
                        <a:pt x="0" y="86116"/>
                        <a:pt x="14353" y="104569"/>
                        <a:pt x="32806" y="104569"/>
                      </a:cubicBezTo>
                      <a:lnTo>
                        <a:pt x="32806" y="0"/>
                      </a:lnTo>
                      <a:close/>
                    </a:path>
                  </a:pathLst>
                </a:custGeom>
                <a:solidFill>
                  <a:srgbClr val="D0D2D8"/>
                </a:solidFill>
                <a:ln w="20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BA0ACE46-B48D-3C4F-751C-F5F263CD292B}"/>
                    </a:ext>
                  </a:extLst>
                </p:cNvPr>
                <p:cNvSpPr/>
                <p:nvPr/>
              </p:nvSpPr>
              <p:spPr>
                <a:xfrm>
                  <a:off x="1615911" y="4926546"/>
                  <a:ext cx="32805" cy="104568"/>
                </a:xfrm>
                <a:custGeom>
                  <a:avLst/>
                  <a:gdLst>
                    <a:gd name="connsiteX0" fmla="*/ 0 w 32805"/>
                    <a:gd name="connsiteY0" fmla="*/ 2050 h 104568"/>
                    <a:gd name="connsiteX1" fmla="*/ 0 w 32805"/>
                    <a:gd name="connsiteY1" fmla="*/ 104569 h 104568"/>
                    <a:gd name="connsiteX2" fmla="*/ 32806 w 32805"/>
                    <a:gd name="connsiteY2" fmla="*/ 63561 h 104568"/>
                    <a:gd name="connsiteX3" fmla="*/ 32806 w 32805"/>
                    <a:gd name="connsiteY3" fmla="*/ 0 h 104568"/>
                    <a:gd name="connsiteX4" fmla="*/ 0 w 32805"/>
                    <a:gd name="connsiteY4" fmla="*/ 0 h 104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805" h="104568">
                      <a:moveTo>
                        <a:pt x="0" y="2050"/>
                      </a:moveTo>
                      <a:lnTo>
                        <a:pt x="0" y="104569"/>
                      </a:lnTo>
                      <a:cubicBezTo>
                        <a:pt x="18453" y="104569"/>
                        <a:pt x="32806" y="86116"/>
                        <a:pt x="32806" y="63561"/>
                      </a:cubicBezTo>
                      <a:lnTo>
                        <a:pt x="3280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0D2D8"/>
                </a:solidFill>
                <a:ln w="20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25" name="Graphic 2">
                <a:extLst>
                  <a:ext uri="{FF2B5EF4-FFF2-40B4-BE49-F238E27FC236}">
                    <a16:creationId xmlns:a16="http://schemas.microsoft.com/office/drawing/2014/main" id="{758D45E4-2110-5292-88CF-31C18CFE6EB0}"/>
                  </a:ext>
                </a:extLst>
              </p:cNvPr>
              <p:cNvGrpSpPr/>
              <p:nvPr/>
            </p:nvGrpSpPr>
            <p:grpSpPr>
              <a:xfrm>
                <a:off x="967993" y="4926546"/>
                <a:ext cx="106619" cy="106619"/>
                <a:chOff x="967993" y="4926546"/>
                <a:chExt cx="106619" cy="106619"/>
              </a:xfrm>
            </p:grpSpPr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202FE857-B3B3-8B58-AE77-B5C42455E2EE}"/>
                    </a:ext>
                  </a:extLst>
                </p:cNvPr>
                <p:cNvSpPr/>
                <p:nvPr/>
              </p:nvSpPr>
              <p:spPr>
                <a:xfrm>
                  <a:off x="967993" y="4928596"/>
                  <a:ext cx="106619" cy="104569"/>
                </a:xfrm>
                <a:custGeom>
                  <a:avLst/>
                  <a:gdLst>
                    <a:gd name="connsiteX0" fmla="*/ 0 w 106619"/>
                    <a:gd name="connsiteY0" fmla="*/ 0 h 104569"/>
                    <a:gd name="connsiteX1" fmla="*/ 0 w 106619"/>
                    <a:gd name="connsiteY1" fmla="*/ 63562 h 104569"/>
                    <a:gd name="connsiteX2" fmla="*/ 32806 w 106619"/>
                    <a:gd name="connsiteY2" fmla="*/ 104569 h 104569"/>
                    <a:gd name="connsiteX3" fmla="*/ 73813 w 106619"/>
                    <a:gd name="connsiteY3" fmla="*/ 104569 h 104569"/>
                    <a:gd name="connsiteX4" fmla="*/ 106619 w 106619"/>
                    <a:gd name="connsiteY4" fmla="*/ 63562 h 104569"/>
                    <a:gd name="connsiteX5" fmla="*/ 106619 w 106619"/>
                    <a:gd name="connsiteY5" fmla="*/ 0 h 104569"/>
                    <a:gd name="connsiteX6" fmla="*/ 0 w 106619"/>
                    <a:gd name="connsiteY6" fmla="*/ 0 h 104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6619" h="104569">
                      <a:moveTo>
                        <a:pt x="0" y="0"/>
                      </a:moveTo>
                      <a:lnTo>
                        <a:pt x="0" y="63562"/>
                      </a:lnTo>
                      <a:cubicBezTo>
                        <a:pt x="0" y="86116"/>
                        <a:pt x="14353" y="104569"/>
                        <a:pt x="32806" y="104569"/>
                      </a:cubicBezTo>
                      <a:lnTo>
                        <a:pt x="73813" y="104569"/>
                      </a:lnTo>
                      <a:cubicBezTo>
                        <a:pt x="92267" y="104569"/>
                        <a:pt x="106619" y="86116"/>
                        <a:pt x="106619" y="63562"/>
                      </a:cubicBezTo>
                      <a:lnTo>
                        <a:pt x="10661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B3648"/>
                </a:solidFill>
                <a:ln w="20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99C76F85-0201-3B4C-99EC-E02D8A99F20E}"/>
                    </a:ext>
                  </a:extLst>
                </p:cNvPr>
                <p:cNvSpPr/>
                <p:nvPr/>
              </p:nvSpPr>
              <p:spPr>
                <a:xfrm>
                  <a:off x="967993" y="4928596"/>
                  <a:ext cx="32805" cy="104569"/>
                </a:xfrm>
                <a:custGeom>
                  <a:avLst/>
                  <a:gdLst>
                    <a:gd name="connsiteX0" fmla="*/ 32806 w 32805"/>
                    <a:gd name="connsiteY0" fmla="*/ 0 h 104569"/>
                    <a:gd name="connsiteX1" fmla="*/ 0 w 32805"/>
                    <a:gd name="connsiteY1" fmla="*/ 0 h 104569"/>
                    <a:gd name="connsiteX2" fmla="*/ 0 w 32805"/>
                    <a:gd name="connsiteY2" fmla="*/ 63562 h 104569"/>
                    <a:gd name="connsiteX3" fmla="*/ 32806 w 32805"/>
                    <a:gd name="connsiteY3" fmla="*/ 104569 h 104569"/>
                    <a:gd name="connsiteX4" fmla="*/ 32806 w 32805"/>
                    <a:gd name="connsiteY4" fmla="*/ 0 h 104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805" h="104569">
                      <a:moveTo>
                        <a:pt x="32806" y="0"/>
                      </a:moveTo>
                      <a:lnTo>
                        <a:pt x="0" y="0"/>
                      </a:lnTo>
                      <a:lnTo>
                        <a:pt x="0" y="63562"/>
                      </a:lnTo>
                      <a:cubicBezTo>
                        <a:pt x="0" y="86116"/>
                        <a:pt x="14353" y="104569"/>
                        <a:pt x="32806" y="104569"/>
                      </a:cubicBezTo>
                      <a:lnTo>
                        <a:pt x="32806" y="0"/>
                      </a:lnTo>
                      <a:close/>
                    </a:path>
                  </a:pathLst>
                </a:custGeom>
                <a:solidFill>
                  <a:srgbClr val="D0D2D8"/>
                </a:solidFill>
                <a:ln w="20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3D255693-A39B-D723-779A-71FA94C39707}"/>
                    </a:ext>
                  </a:extLst>
                </p:cNvPr>
                <p:cNvSpPr/>
                <p:nvPr/>
              </p:nvSpPr>
              <p:spPr>
                <a:xfrm>
                  <a:off x="1039756" y="4926546"/>
                  <a:ext cx="32805" cy="104568"/>
                </a:xfrm>
                <a:custGeom>
                  <a:avLst/>
                  <a:gdLst>
                    <a:gd name="connsiteX0" fmla="*/ 0 w 32805"/>
                    <a:gd name="connsiteY0" fmla="*/ 2050 h 104568"/>
                    <a:gd name="connsiteX1" fmla="*/ 0 w 32805"/>
                    <a:gd name="connsiteY1" fmla="*/ 104569 h 104568"/>
                    <a:gd name="connsiteX2" fmla="*/ 32806 w 32805"/>
                    <a:gd name="connsiteY2" fmla="*/ 63561 h 104568"/>
                    <a:gd name="connsiteX3" fmla="*/ 32806 w 32805"/>
                    <a:gd name="connsiteY3" fmla="*/ 0 h 104568"/>
                    <a:gd name="connsiteX4" fmla="*/ 0 w 32805"/>
                    <a:gd name="connsiteY4" fmla="*/ 0 h 104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805" h="104568">
                      <a:moveTo>
                        <a:pt x="0" y="2050"/>
                      </a:moveTo>
                      <a:lnTo>
                        <a:pt x="0" y="104569"/>
                      </a:lnTo>
                      <a:cubicBezTo>
                        <a:pt x="18453" y="104569"/>
                        <a:pt x="32806" y="86116"/>
                        <a:pt x="32806" y="63561"/>
                      </a:cubicBezTo>
                      <a:lnTo>
                        <a:pt x="3280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0D2D8"/>
                </a:solidFill>
                <a:ln w="20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32DFD51-0F4E-2408-0736-097AADCD4BB3}"/>
                </a:ext>
              </a:extLst>
            </p:cNvPr>
            <p:cNvSpPr/>
            <p:nvPr/>
          </p:nvSpPr>
          <p:spPr>
            <a:xfrm>
              <a:off x="2172383" y="3922887"/>
              <a:ext cx="975977" cy="826299"/>
            </a:xfrm>
            <a:custGeom>
              <a:avLst/>
              <a:gdLst>
                <a:gd name="connsiteX0" fmla="*/ 602809 w 975977"/>
                <a:gd name="connsiteY0" fmla="*/ 0 h 826299"/>
                <a:gd name="connsiteX1" fmla="*/ 487989 w 975977"/>
                <a:gd name="connsiteY1" fmla="*/ 0 h 826299"/>
                <a:gd name="connsiteX2" fmla="*/ 373168 w 975977"/>
                <a:gd name="connsiteY2" fmla="*/ 0 h 826299"/>
                <a:gd name="connsiteX3" fmla="*/ 0 w 975977"/>
                <a:gd name="connsiteY3" fmla="*/ 684824 h 826299"/>
                <a:gd name="connsiteX4" fmla="*/ 149677 w 975977"/>
                <a:gd name="connsiteY4" fmla="*/ 826300 h 826299"/>
                <a:gd name="connsiteX5" fmla="*/ 487989 w 975977"/>
                <a:gd name="connsiteY5" fmla="*/ 826300 h 826299"/>
                <a:gd name="connsiteX6" fmla="*/ 826300 w 975977"/>
                <a:gd name="connsiteY6" fmla="*/ 826300 h 826299"/>
                <a:gd name="connsiteX7" fmla="*/ 975977 w 975977"/>
                <a:gd name="connsiteY7" fmla="*/ 684824 h 826299"/>
                <a:gd name="connsiteX8" fmla="*/ 602809 w 975977"/>
                <a:gd name="connsiteY8" fmla="*/ 0 h 8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977" h="826299">
                  <a:moveTo>
                    <a:pt x="602809" y="0"/>
                  </a:moveTo>
                  <a:lnTo>
                    <a:pt x="487989" y="0"/>
                  </a:lnTo>
                  <a:lnTo>
                    <a:pt x="373168" y="0"/>
                  </a:lnTo>
                  <a:cubicBezTo>
                    <a:pt x="373168" y="0"/>
                    <a:pt x="6151" y="241944"/>
                    <a:pt x="0" y="684824"/>
                  </a:cubicBezTo>
                  <a:cubicBezTo>
                    <a:pt x="0" y="762738"/>
                    <a:pt x="67662" y="826300"/>
                    <a:pt x="149677" y="826300"/>
                  </a:cubicBezTo>
                  <a:lnTo>
                    <a:pt x="487989" y="826300"/>
                  </a:lnTo>
                  <a:lnTo>
                    <a:pt x="826300" y="826300"/>
                  </a:lnTo>
                  <a:cubicBezTo>
                    <a:pt x="906264" y="826300"/>
                    <a:pt x="975977" y="760688"/>
                    <a:pt x="975977" y="684824"/>
                  </a:cubicBezTo>
                  <a:cubicBezTo>
                    <a:pt x="969826" y="243994"/>
                    <a:pt x="602809" y="0"/>
                    <a:pt x="602809" y="0"/>
                  </a:cubicBez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B410075-E15A-44A1-D932-9C4A0DFA4216}"/>
                </a:ext>
              </a:extLst>
            </p:cNvPr>
            <p:cNvSpPr/>
            <p:nvPr/>
          </p:nvSpPr>
          <p:spPr>
            <a:xfrm>
              <a:off x="2190836" y="4673323"/>
              <a:ext cx="939070" cy="75863"/>
            </a:xfrm>
            <a:custGeom>
              <a:avLst/>
              <a:gdLst>
                <a:gd name="connsiteX0" fmla="*/ 822199 w 939070"/>
                <a:gd name="connsiteY0" fmla="*/ 51259 h 75863"/>
                <a:gd name="connsiteX1" fmla="*/ 469535 w 939070"/>
                <a:gd name="connsiteY1" fmla="*/ 51259 h 75863"/>
                <a:gd name="connsiteX2" fmla="*/ 116871 w 939070"/>
                <a:gd name="connsiteY2" fmla="*/ 51259 h 75863"/>
                <a:gd name="connsiteX3" fmla="*/ 0 w 939070"/>
                <a:gd name="connsiteY3" fmla="*/ 0 h 75863"/>
                <a:gd name="connsiteX4" fmla="*/ 131224 w 939070"/>
                <a:gd name="connsiteY4" fmla="*/ 75864 h 75863"/>
                <a:gd name="connsiteX5" fmla="*/ 469535 w 939070"/>
                <a:gd name="connsiteY5" fmla="*/ 75864 h 75863"/>
                <a:gd name="connsiteX6" fmla="*/ 807847 w 939070"/>
                <a:gd name="connsiteY6" fmla="*/ 75864 h 75863"/>
                <a:gd name="connsiteX7" fmla="*/ 939070 w 939070"/>
                <a:gd name="connsiteY7" fmla="*/ 0 h 75863"/>
                <a:gd name="connsiteX8" fmla="*/ 822199 w 939070"/>
                <a:gd name="connsiteY8" fmla="*/ 51259 h 75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9070" h="75863">
                  <a:moveTo>
                    <a:pt x="822199" y="51259"/>
                  </a:moveTo>
                  <a:lnTo>
                    <a:pt x="469535" y="51259"/>
                  </a:lnTo>
                  <a:lnTo>
                    <a:pt x="116871" y="51259"/>
                  </a:lnTo>
                  <a:cubicBezTo>
                    <a:pt x="69713" y="51259"/>
                    <a:pt x="28705" y="30756"/>
                    <a:pt x="0" y="0"/>
                  </a:cubicBezTo>
                  <a:cubicBezTo>
                    <a:pt x="24604" y="45108"/>
                    <a:pt x="75864" y="75864"/>
                    <a:pt x="131224" y="75864"/>
                  </a:cubicBezTo>
                  <a:lnTo>
                    <a:pt x="469535" y="75864"/>
                  </a:lnTo>
                  <a:lnTo>
                    <a:pt x="807847" y="75864"/>
                  </a:lnTo>
                  <a:cubicBezTo>
                    <a:pt x="863207" y="75864"/>
                    <a:pt x="914466" y="45108"/>
                    <a:pt x="939070" y="0"/>
                  </a:cubicBezTo>
                  <a:cubicBezTo>
                    <a:pt x="910365" y="32806"/>
                    <a:pt x="869358" y="51259"/>
                    <a:pt x="822199" y="51259"/>
                  </a:cubicBezTo>
                  <a:close/>
                </a:path>
              </a:pathLst>
            </a:custGeom>
            <a:solidFill>
              <a:srgbClr val="B3B2BA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162ECC2-C1D1-6175-C0F5-14031948D5A0}"/>
                </a:ext>
              </a:extLst>
            </p:cNvPr>
            <p:cNvSpPr/>
            <p:nvPr/>
          </p:nvSpPr>
          <p:spPr>
            <a:xfrm>
              <a:off x="2313858" y="3963895"/>
              <a:ext cx="693025" cy="403923"/>
            </a:xfrm>
            <a:custGeom>
              <a:avLst/>
              <a:gdLst>
                <a:gd name="connsiteX0" fmla="*/ 346513 w 693025"/>
                <a:gd name="connsiteY0" fmla="*/ 403923 h 403923"/>
                <a:gd name="connsiteX1" fmla="*/ 693026 w 693025"/>
                <a:gd name="connsiteY1" fmla="*/ 268599 h 403923"/>
                <a:gd name="connsiteX2" fmla="*/ 451082 w 693025"/>
                <a:gd name="connsiteY2" fmla="*/ 0 h 403923"/>
                <a:gd name="connsiteX3" fmla="*/ 346513 w 693025"/>
                <a:gd name="connsiteY3" fmla="*/ 0 h 403923"/>
                <a:gd name="connsiteX4" fmla="*/ 241944 w 693025"/>
                <a:gd name="connsiteY4" fmla="*/ 0 h 403923"/>
                <a:gd name="connsiteX5" fmla="*/ 0 w 693025"/>
                <a:gd name="connsiteY5" fmla="*/ 268599 h 403923"/>
                <a:gd name="connsiteX6" fmla="*/ 346513 w 693025"/>
                <a:gd name="connsiteY6" fmla="*/ 403923 h 40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3025" h="403923">
                  <a:moveTo>
                    <a:pt x="346513" y="403923"/>
                  </a:moveTo>
                  <a:cubicBezTo>
                    <a:pt x="492089" y="403923"/>
                    <a:pt x="621263" y="350614"/>
                    <a:pt x="693026" y="268599"/>
                  </a:cubicBezTo>
                  <a:cubicBezTo>
                    <a:pt x="592558" y="92267"/>
                    <a:pt x="451082" y="0"/>
                    <a:pt x="451082" y="0"/>
                  </a:cubicBezTo>
                  <a:lnTo>
                    <a:pt x="346513" y="0"/>
                  </a:lnTo>
                  <a:lnTo>
                    <a:pt x="241944" y="0"/>
                  </a:lnTo>
                  <a:cubicBezTo>
                    <a:pt x="241944" y="0"/>
                    <a:pt x="100468" y="92267"/>
                    <a:pt x="0" y="268599"/>
                  </a:cubicBezTo>
                  <a:cubicBezTo>
                    <a:pt x="71763" y="348563"/>
                    <a:pt x="200936" y="403923"/>
                    <a:pt x="346513" y="403923"/>
                  </a:cubicBez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C07090F-529B-73D2-3752-5165B4F9291A}"/>
                </a:ext>
              </a:extLst>
            </p:cNvPr>
            <p:cNvSpPr/>
            <p:nvPr/>
          </p:nvSpPr>
          <p:spPr>
            <a:xfrm>
              <a:off x="2233894" y="4294004"/>
              <a:ext cx="857055" cy="147626"/>
            </a:xfrm>
            <a:custGeom>
              <a:avLst/>
              <a:gdLst>
                <a:gd name="connsiteX0" fmla="*/ 426477 w 857055"/>
                <a:gd name="connsiteY0" fmla="*/ 129173 h 147626"/>
                <a:gd name="connsiteX1" fmla="*/ 8201 w 857055"/>
                <a:gd name="connsiteY1" fmla="*/ 0 h 147626"/>
                <a:gd name="connsiteX2" fmla="*/ 0 w 857055"/>
                <a:gd name="connsiteY2" fmla="*/ 22554 h 147626"/>
                <a:gd name="connsiteX3" fmla="*/ 428528 w 857055"/>
                <a:gd name="connsiteY3" fmla="*/ 147627 h 147626"/>
                <a:gd name="connsiteX4" fmla="*/ 857055 w 857055"/>
                <a:gd name="connsiteY4" fmla="*/ 22554 h 147626"/>
                <a:gd name="connsiteX5" fmla="*/ 848854 w 857055"/>
                <a:gd name="connsiteY5" fmla="*/ 0 h 147626"/>
                <a:gd name="connsiteX6" fmla="*/ 426477 w 857055"/>
                <a:gd name="connsiteY6" fmla="*/ 129173 h 14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055" h="147626">
                  <a:moveTo>
                    <a:pt x="426477" y="129173"/>
                  </a:moveTo>
                  <a:cubicBezTo>
                    <a:pt x="260397" y="129173"/>
                    <a:pt x="112770" y="79965"/>
                    <a:pt x="8201" y="0"/>
                  </a:cubicBezTo>
                  <a:cubicBezTo>
                    <a:pt x="4101" y="6151"/>
                    <a:pt x="2050" y="14353"/>
                    <a:pt x="0" y="22554"/>
                  </a:cubicBezTo>
                  <a:cubicBezTo>
                    <a:pt x="110720" y="94317"/>
                    <a:pt x="260397" y="147627"/>
                    <a:pt x="428528" y="147627"/>
                  </a:cubicBezTo>
                  <a:cubicBezTo>
                    <a:pt x="594608" y="147627"/>
                    <a:pt x="746335" y="94317"/>
                    <a:pt x="857055" y="22554"/>
                  </a:cubicBezTo>
                  <a:cubicBezTo>
                    <a:pt x="855005" y="14353"/>
                    <a:pt x="850904" y="8202"/>
                    <a:pt x="848854" y="0"/>
                  </a:cubicBezTo>
                  <a:cubicBezTo>
                    <a:pt x="740184" y="79965"/>
                    <a:pt x="592557" y="129173"/>
                    <a:pt x="426477" y="129173"/>
                  </a:cubicBezTo>
                  <a:close/>
                </a:path>
              </a:pathLst>
            </a:custGeom>
            <a:solidFill>
              <a:srgbClr val="C7C8CA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0EBCD32-F4B4-B6B0-CDDB-B4EE3195DCC4}"/>
                </a:ext>
              </a:extLst>
            </p:cNvPr>
            <p:cNvSpPr/>
            <p:nvPr/>
          </p:nvSpPr>
          <p:spPr>
            <a:xfrm>
              <a:off x="2835948" y="4383688"/>
              <a:ext cx="244521" cy="125093"/>
            </a:xfrm>
            <a:custGeom>
              <a:avLst/>
              <a:gdLst>
                <a:gd name="connsiteX0" fmla="*/ 140180 w 244521"/>
                <a:gd name="connsiteY0" fmla="*/ 123556 h 125093"/>
                <a:gd name="connsiteX1" fmla="*/ 209893 w 244521"/>
                <a:gd name="connsiteY1" fmla="*/ 103052 h 125093"/>
                <a:gd name="connsiteX2" fmla="*/ 234497 w 244521"/>
                <a:gd name="connsiteY2" fmla="*/ 8735 h 125093"/>
                <a:gd name="connsiteX3" fmla="*/ 222195 w 244521"/>
                <a:gd name="connsiteY3" fmla="*/ 533 h 125093"/>
                <a:gd name="connsiteX4" fmla="*/ 13057 w 244521"/>
                <a:gd name="connsiteY4" fmla="*/ 90750 h 125093"/>
                <a:gd name="connsiteX5" fmla="*/ 127878 w 244521"/>
                <a:gd name="connsiteY5" fmla="*/ 123556 h 125093"/>
                <a:gd name="connsiteX6" fmla="*/ 140180 w 244521"/>
                <a:gd name="connsiteY6" fmla="*/ 123556 h 12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521" h="125093">
                  <a:moveTo>
                    <a:pt x="140180" y="123556"/>
                  </a:moveTo>
                  <a:cubicBezTo>
                    <a:pt x="166835" y="119455"/>
                    <a:pt x="189389" y="113304"/>
                    <a:pt x="209893" y="103052"/>
                  </a:cubicBezTo>
                  <a:cubicBezTo>
                    <a:pt x="242699" y="84599"/>
                    <a:pt x="255001" y="41541"/>
                    <a:pt x="234497" y="8735"/>
                  </a:cubicBezTo>
                  <a:cubicBezTo>
                    <a:pt x="230396" y="2584"/>
                    <a:pt x="226295" y="-1517"/>
                    <a:pt x="222195" y="533"/>
                  </a:cubicBezTo>
                  <a:cubicBezTo>
                    <a:pt x="201691" y="6684"/>
                    <a:pt x="13057" y="90750"/>
                    <a:pt x="13057" y="90750"/>
                  </a:cubicBezTo>
                  <a:cubicBezTo>
                    <a:pt x="-32051" y="111253"/>
                    <a:pt x="47913" y="119455"/>
                    <a:pt x="127878" y="123556"/>
                  </a:cubicBezTo>
                  <a:cubicBezTo>
                    <a:pt x="131978" y="125606"/>
                    <a:pt x="136079" y="125606"/>
                    <a:pt x="140180" y="123556"/>
                  </a:cubicBez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06DFBAA-3B2E-1A7B-D35C-50393856660E}"/>
                </a:ext>
              </a:extLst>
            </p:cNvPr>
            <p:cNvSpPr/>
            <p:nvPr/>
          </p:nvSpPr>
          <p:spPr>
            <a:xfrm>
              <a:off x="2234122" y="4383688"/>
              <a:ext cx="244521" cy="125093"/>
            </a:xfrm>
            <a:custGeom>
              <a:avLst/>
              <a:gdLst>
                <a:gd name="connsiteX0" fmla="*/ 104341 w 244521"/>
                <a:gd name="connsiteY0" fmla="*/ 123556 h 125093"/>
                <a:gd name="connsiteX1" fmla="*/ 34629 w 244521"/>
                <a:gd name="connsiteY1" fmla="*/ 103052 h 125093"/>
                <a:gd name="connsiteX2" fmla="*/ 10024 w 244521"/>
                <a:gd name="connsiteY2" fmla="*/ 8735 h 125093"/>
                <a:gd name="connsiteX3" fmla="*/ 22326 w 244521"/>
                <a:gd name="connsiteY3" fmla="*/ 533 h 125093"/>
                <a:gd name="connsiteX4" fmla="*/ 231464 w 244521"/>
                <a:gd name="connsiteY4" fmla="*/ 90750 h 125093"/>
                <a:gd name="connsiteX5" fmla="*/ 116643 w 244521"/>
                <a:gd name="connsiteY5" fmla="*/ 123556 h 125093"/>
                <a:gd name="connsiteX6" fmla="*/ 104341 w 244521"/>
                <a:gd name="connsiteY6" fmla="*/ 123556 h 12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521" h="125093">
                  <a:moveTo>
                    <a:pt x="104341" y="123556"/>
                  </a:moveTo>
                  <a:cubicBezTo>
                    <a:pt x="77686" y="119455"/>
                    <a:pt x="55132" y="113304"/>
                    <a:pt x="34629" y="103052"/>
                  </a:cubicBezTo>
                  <a:cubicBezTo>
                    <a:pt x="1823" y="84599"/>
                    <a:pt x="-10480" y="41541"/>
                    <a:pt x="10024" y="8735"/>
                  </a:cubicBezTo>
                  <a:cubicBezTo>
                    <a:pt x="14125" y="2584"/>
                    <a:pt x="18226" y="-1517"/>
                    <a:pt x="22326" y="533"/>
                  </a:cubicBezTo>
                  <a:cubicBezTo>
                    <a:pt x="42830" y="6684"/>
                    <a:pt x="231464" y="90750"/>
                    <a:pt x="231464" y="90750"/>
                  </a:cubicBezTo>
                  <a:cubicBezTo>
                    <a:pt x="276572" y="111253"/>
                    <a:pt x="196608" y="119455"/>
                    <a:pt x="116643" y="123556"/>
                  </a:cubicBezTo>
                  <a:cubicBezTo>
                    <a:pt x="112543" y="125606"/>
                    <a:pt x="108442" y="125606"/>
                    <a:pt x="104341" y="123556"/>
                  </a:cubicBez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35" name="Graphic 2">
              <a:extLst>
                <a:ext uri="{FF2B5EF4-FFF2-40B4-BE49-F238E27FC236}">
                  <a16:creationId xmlns:a16="http://schemas.microsoft.com/office/drawing/2014/main" id="{FD515B83-26A6-C5A9-FE40-72981068DD5D}"/>
                </a:ext>
              </a:extLst>
            </p:cNvPr>
            <p:cNvGrpSpPr/>
            <p:nvPr/>
          </p:nvGrpSpPr>
          <p:grpSpPr>
            <a:xfrm>
              <a:off x="2592709" y="4140227"/>
              <a:ext cx="135324" cy="135324"/>
              <a:chOff x="1240693" y="4370895"/>
              <a:chExt cx="135324" cy="135324"/>
            </a:xfrm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2EC7D227-85C3-9F92-EC11-38AD9A2C9773}"/>
                  </a:ext>
                </a:extLst>
              </p:cNvPr>
              <p:cNvSpPr/>
              <p:nvPr/>
            </p:nvSpPr>
            <p:spPr>
              <a:xfrm>
                <a:off x="1240693" y="4370895"/>
                <a:ext cx="135324" cy="135324"/>
              </a:xfrm>
              <a:custGeom>
                <a:avLst/>
                <a:gdLst>
                  <a:gd name="connsiteX0" fmla="*/ 135325 w 135324"/>
                  <a:gd name="connsiteY0" fmla="*/ 67662 h 135324"/>
                  <a:gd name="connsiteX1" fmla="*/ 67662 w 135324"/>
                  <a:gd name="connsiteY1" fmla="*/ 135325 h 135324"/>
                  <a:gd name="connsiteX2" fmla="*/ 0 w 135324"/>
                  <a:gd name="connsiteY2" fmla="*/ 67662 h 135324"/>
                  <a:gd name="connsiteX3" fmla="*/ 67662 w 135324"/>
                  <a:gd name="connsiteY3" fmla="*/ 0 h 135324"/>
                  <a:gd name="connsiteX4" fmla="*/ 135325 w 135324"/>
                  <a:gd name="connsiteY4" fmla="*/ 67662 h 13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324" h="135324">
                    <a:moveTo>
                      <a:pt x="135325" y="67662"/>
                    </a:moveTo>
                    <a:cubicBezTo>
                      <a:pt x="135325" y="104569"/>
                      <a:pt x="104569" y="135325"/>
                      <a:pt x="67662" y="135325"/>
                    </a:cubicBezTo>
                    <a:cubicBezTo>
                      <a:pt x="30756" y="135325"/>
                      <a:pt x="0" y="104569"/>
                      <a:pt x="0" y="67662"/>
                    </a:cubicBezTo>
                    <a:cubicBezTo>
                      <a:pt x="0" y="30756"/>
                      <a:pt x="30756" y="0"/>
                      <a:pt x="67662" y="0"/>
                    </a:cubicBezTo>
                    <a:cubicBezTo>
                      <a:pt x="104569" y="0"/>
                      <a:pt x="135325" y="28705"/>
                      <a:pt x="135325" y="67662"/>
                    </a:cubicBezTo>
                    <a:close/>
                  </a:path>
                </a:pathLst>
              </a:custGeom>
              <a:solidFill>
                <a:srgbClr val="C7C8CA"/>
              </a:solidFill>
              <a:ln w="20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CEEEC749-112D-47E8-694B-14B3484EDE8A}"/>
                  </a:ext>
                </a:extLst>
              </p:cNvPr>
              <p:cNvSpPr/>
              <p:nvPr/>
            </p:nvSpPr>
            <p:spPr>
              <a:xfrm>
                <a:off x="1252995" y="4383086"/>
                <a:ext cx="110720" cy="110831"/>
              </a:xfrm>
              <a:custGeom>
                <a:avLst/>
                <a:gdLst>
                  <a:gd name="connsiteX0" fmla="*/ 110720 w 110720"/>
                  <a:gd name="connsiteY0" fmla="*/ 55471 h 110831"/>
                  <a:gd name="connsiteX1" fmla="*/ 55360 w 110720"/>
                  <a:gd name="connsiteY1" fmla="*/ 110831 h 110831"/>
                  <a:gd name="connsiteX2" fmla="*/ 0 w 110720"/>
                  <a:gd name="connsiteY2" fmla="*/ 55471 h 110831"/>
                  <a:gd name="connsiteX3" fmla="*/ 55360 w 110720"/>
                  <a:gd name="connsiteY3" fmla="*/ 111 h 110831"/>
                  <a:gd name="connsiteX4" fmla="*/ 110720 w 110720"/>
                  <a:gd name="connsiteY4" fmla="*/ 55471 h 110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20" h="110831">
                    <a:moveTo>
                      <a:pt x="110720" y="55471"/>
                    </a:moveTo>
                    <a:cubicBezTo>
                      <a:pt x="110720" y="86227"/>
                      <a:pt x="86116" y="110831"/>
                      <a:pt x="55360" y="110831"/>
                    </a:cubicBezTo>
                    <a:cubicBezTo>
                      <a:pt x="24604" y="110831"/>
                      <a:pt x="0" y="86227"/>
                      <a:pt x="0" y="55471"/>
                    </a:cubicBezTo>
                    <a:cubicBezTo>
                      <a:pt x="0" y="24716"/>
                      <a:pt x="24604" y="111"/>
                      <a:pt x="55360" y="111"/>
                    </a:cubicBezTo>
                    <a:cubicBezTo>
                      <a:pt x="86116" y="-1939"/>
                      <a:pt x="110720" y="24716"/>
                      <a:pt x="110720" y="55471"/>
                    </a:cubicBezTo>
                    <a:close/>
                  </a:path>
                </a:pathLst>
              </a:custGeom>
              <a:solidFill>
                <a:srgbClr val="3B3648"/>
              </a:solidFill>
              <a:ln w="20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84BC436-3BDA-8F8D-4EE7-AAF4DBAFC838}"/>
                  </a:ext>
                </a:extLst>
              </p:cNvPr>
              <p:cNvSpPr/>
              <p:nvPr/>
            </p:nvSpPr>
            <p:spPr>
              <a:xfrm>
                <a:off x="1263247" y="4393449"/>
                <a:ext cx="90216" cy="90216"/>
              </a:xfrm>
              <a:custGeom>
                <a:avLst/>
                <a:gdLst>
                  <a:gd name="connsiteX0" fmla="*/ 90216 w 90216"/>
                  <a:gd name="connsiteY0" fmla="*/ 45108 h 90216"/>
                  <a:gd name="connsiteX1" fmla="*/ 45108 w 90216"/>
                  <a:gd name="connsiteY1" fmla="*/ 90216 h 90216"/>
                  <a:gd name="connsiteX2" fmla="*/ 0 w 90216"/>
                  <a:gd name="connsiteY2" fmla="*/ 45108 h 90216"/>
                  <a:gd name="connsiteX3" fmla="*/ 45108 w 90216"/>
                  <a:gd name="connsiteY3" fmla="*/ 0 h 90216"/>
                  <a:gd name="connsiteX4" fmla="*/ 90216 w 90216"/>
                  <a:gd name="connsiteY4" fmla="*/ 45108 h 90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216" h="90216">
                    <a:moveTo>
                      <a:pt x="90216" y="45108"/>
                    </a:moveTo>
                    <a:cubicBezTo>
                      <a:pt x="90216" y="69713"/>
                      <a:pt x="69713" y="90216"/>
                      <a:pt x="45108" y="90216"/>
                    </a:cubicBezTo>
                    <a:cubicBezTo>
                      <a:pt x="20504" y="90216"/>
                      <a:pt x="0" y="69713"/>
                      <a:pt x="0" y="45108"/>
                    </a:cubicBezTo>
                    <a:cubicBezTo>
                      <a:pt x="0" y="20504"/>
                      <a:pt x="20504" y="0"/>
                      <a:pt x="45108" y="0"/>
                    </a:cubicBezTo>
                    <a:cubicBezTo>
                      <a:pt x="69713" y="0"/>
                      <a:pt x="90216" y="18453"/>
                      <a:pt x="90216" y="4510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0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9EC5F32-2628-DA34-0277-3A67F4F63032}"/>
                </a:ext>
              </a:extLst>
            </p:cNvPr>
            <p:cNvSpPr/>
            <p:nvPr/>
          </p:nvSpPr>
          <p:spPr>
            <a:xfrm>
              <a:off x="2412276" y="3922887"/>
              <a:ext cx="496189" cy="172231"/>
            </a:xfrm>
            <a:custGeom>
              <a:avLst/>
              <a:gdLst>
                <a:gd name="connsiteX0" fmla="*/ 248095 w 496189"/>
                <a:gd name="connsiteY0" fmla="*/ 172231 h 172231"/>
                <a:gd name="connsiteX1" fmla="*/ 496190 w 496189"/>
                <a:gd name="connsiteY1" fmla="*/ 116871 h 172231"/>
                <a:gd name="connsiteX2" fmla="*/ 362916 w 496189"/>
                <a:gd name="connsiteY2" fmla="*/ 0 h 172231"/>
                <a:gd name="connsiteX3" fmla="*/ 248095 w 496189"/>
                <a:gd name="connsiteY3" fmla="*/ 0 h 172231"/>
                <a:gd name="connsiteX4" fmla="*/ 133274 w 496189"/>
                <a:gd name="connsiteY4" fmla="*/ 0 h 172231"/>
                <a:gd name="connsiteX5" fmla="*/ 0 w 496189"/>
                <a:gd name="connsiteY5" fmla="*/ 116871 h 172231"/>
                <a:gd name="connsiteX6" fmla="*/ 248095 w 496189"/>
                <a:gd name="connsiteY6" fmla="*/ 172231 h 17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6189" h="172231">
                  <a:moveTo>
                    <a:pt x="248095" y="172231"/>
                  </a:moveTo>
                  <a:cubicBezTo>
                    <a:pt x="344463" y="172231"/>
                    <a:pt x="430578" y="151728"/>
                    <a:pt x="496190" y="116871"/>
                  </a:cubicBezTo>
                  <a:cubicBezTo>
                    <a:pt x="424427" y="38957"/>
                    <a:pt x="362916" y="0"/>
                    <a:pt x="362916" y="0"/>
                  </a:cubicBezTo>
                  <a:lnTo>
                    <a:pt x="248095" y="0"/>
                  </a:lnTo>
                  <a:lnTo>
                    <a:pt x="133274" y="0"/>
                  </a:lnTo>
                  <a:cubicBezTo>
                    <a:pt x="133274" y="0"/>
                    <a:pt x="71763" y="38957"/>
                    <a:pt x="0" y="116871"/>
                  </a:cubicBezTo>
                  <a:cubicBezTo>
                    <a:pt x="65612" y="151728"/>
                    <a:pt x="151728" y="172231"/>
                    <a:pt x="248095" y="172231"/>
                  </a:cubicBezTo>
                  <a:close/>
                </a:path>
              </a:pathLst>
            </a:custGeom>
            <a:solidFill>
              <a:srgbClr val="C6C7D1">
                <a:alpha val="75000"/>
              </a:srgbClr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3D1CB3F-E696-747D-C507-590000DA050C}"/>
                </a:ext>
              </a:extLst>
            </p:cNvPr>
            <p:cNvSpPr/>
            <p:nvPr/>
          </p:nvSpPr>
          <p:spPr>
            <a:xfrm>
              <a:off x="2231843" y="3342632"/>
              <a:ext cx="857055" cy="619212"/>
            </a:xfrm>
            <a:custGeom>
              <a:avLst/>
              <a:gdLst>
                <a:gd name="connsiteX0" fmla="*/ 857056 w 857055"/>
                <a:gd name="connsiteY0" fmla="*/ 309606 h 619212"/>
                <a:gd name="connsiteX1" fmla="*/ 428528 w 857055"/>
                <a:gd name="connsiteY1" fmla="*/ 619212 h 619212"/>
                <a:gd name="connsiteX2" fmla="*/ 0 w 857055"/>
                <a:gd name="connsiteY2" fmla="*/ 309606 h 619212"/>
                <a:gd name="connsiteX3" fmla="*/ 428528 w 857055"/>
                <a:gd name="connsiteY3" fmla="*/ 0 h 619212"/>
                <a:gd name="connsiteX4" fmla="*/ 857056 w 857055"/>
                <a:gd name="connsiteY4" fmla="*/ 309606 h 61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055" h="619212">
                  <a:moveTo>
                    <a:pt x="857056" y="309606"/>
                  </a:moveTo>
                  <a:cubicBezTo>
                    <a:pt x="857056" y="480597"/>
                    <a:pt x="665197" y="619212"/>
                    <a:pt x="428528" y="619212"/>
                  </a:cubicBezTo>
                  <a:cubicBezTo>
                    <a:pt x="191858" y="619212"/>
                    <a:pt x="0" y="480597"/>
                    <a:pt x="0" y="309606"/>
                  </a:cubicBezTo>
                  <a:cubicBezTo>
                    <a:pt x="0" y="138615"/>
                    <a:pt x="191858" y="0"/>
                    <a:pt x="428528" y="0"/>
                  </a:cubicBezTo>
                  <a:cubicBezTo>
                    <a:pt x="665197" y="0"/>
                    <a:pt x="857056" y="138615"/>
                    <a:pt x="857056" y="309606"/>
                  </a:cubicBez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BA575791-692B-C84B-9EB5-CC9C0A27CB47}"/>
                </a:ext>
              </a:extLst>
            </p:cNvPr>
            <p:cNvSpPr/>
            <p:nvPr/>
          </p:nvSpPr>
          <p:spPr>
            <a:xfrm>
              <a:off x="2322060" y="3406193"/>
              <a:ext cx="676622" cy="492089"/>
            </a:xfrm>
            <a:custGeom>
              <a:avLst/>
              <a:gdLst>
                <a:gd name="connsiteX0" fmla="*/ 676623 w 676622"/>
                <a:gd name="connsiteY0" fmla="*/ 246045 h 492089"/>
                <a:gd name="connsiteX1" fmla="*/ 338311 w 676622"/>
                <a:gd name="connsiteY1" fmla="*/ 492089 h 492089"/>
                <a:gd name="connsiteX2" fmla="*/ 0 w 676622"/>
                <a:gd name="connsiteY2" fmla="*/ 246045 h 492089"/>
                <a:gd name="connsiteX3" fmla="*/ 338311 w 676622"/>
                <a:gd name="connsiteY3" fmla="*/ 0 h 492089"/>
                <a:gd name="connsiteX4" fmla="*/ 676623 w 676622"/>
                <a:gd name="connsiteY4" fmla="*/ 246045 h 492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622" h="492089">
                  <a:moveTo>
                    <a:pt x="676623" y="246045"/>
                  </a:moveTo>
                  <a:cubicBezTo>
                    <a:pt x="676623" y="381931"/>
                    <a:pt x="525156" y="492089"/>
                    <a:pt x="338311" y="492089"/>
                  </a:cubicBezTo>
                  <a:cubicBezTo>
                    <a:pt x="151467" y="492089"/>
                    <a:pt x="0" y="381931"/>
                    <a:pt x="0" y="246045"/>
                  </a:cubicBezTo>
                  <a:cubicBezTo>
                    <a:pt x="0" y="110158"/>
                    <a:pt x="151467" y="0"/>
                    <a:pt x="338311" y="0"/>
                  </a:cubicBezTo>
                  <a:cubicBezTo>
                    <a:pt x="525156" y="0"/>
                    <a:pt x="676623" y="110158"/>
                    <a:pt x="676623" y="246045"/>
                  </a:cubicBezTo>
                  <a:close/>
                </a:path>
              </a:pathLst>
            </a:custGeom>
            <a:solidFill>
              <a:srgbClr val="FFFFFF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7A1EA74-872C-9A58-433E-1B6AFC634747}"/>
                </a:ext>
              </a:extLst>
            </p:cNvPr>
            <p:cNvSpPr/>
            <p:nvPr/>
          </p:nvSpPr>
          <p:spPr>
            <a:xfrm>
              <a:off x="2342563" y="3420546"/>
              <a:ext cx="635615" cy="463384"/>
            </a:xfrm>
            <a:custGeom>
              <a:avLst/>
              <a:gdLst>
                <a:gd name="connsiteX0" fmla="*/ 635615 w 635615"/>
                <a:gd name="connsiteY0" fmla="*/ 231692 h 463384"/>
                <a:gd name="connsiteX1" fmla="*/ 317808 w 635615"/>
                <a:gd name="connsiteY1" fmla="*/ 463384 h 463384"/>
                <a:gd name="connsiteX2" fmla="*/ 0 w 635615"/>
                <a:gd name="connsiteY2" fmla="*/ 231692 h 463384"/>
                <a:gd name="connsiteX3" fmla="*/ 317808 w 635615"/>
                <a:gd name="connsiteY3" fmla="*/ 0 h 463384"/>
                <a:gd name="connsiteX4" fmla="*/ 635615 w 635615"/>
                <a:gd name="connsiteY4" fmla="*/ 231692 h 463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615" h="463384">
                  <a:moveTo>
                    <a:pt x="635615" y="231692"/>
                  </a:moveTo>
                  <a:cubicBezTo>
                    <a:pt x="635615" y="359652"/>
                    <a:pt x="493328" y="463384"/>
                    <a:pt x="317808" y="463384"/>
                  </a:cubicBezTo>
                  <a:cubicBezTo>
                    <a:pt x="142287" y="463384"/>
                    <a:pt x="0" y="359652"/>
                    <a:pt x="0" y="231692"/>
                  </a:cubicBezTo>
                  <a:cubicBezTo>
                    <a:pt x="0" y="103732"/>
                    <a:pt x="142287" y="0"/>
                    <a:pt x="317808" y="0"/>
                  </a:cubicBezTo>
                  <a:cubicBezTo>
                    <a:pt x="493328" y="0"/>
                    <a:pt x="635615" y="103732"/>
                    <a:pt x="635615" y="23169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799E03F-1C12-0645-7A4A-EB94F12A2F08}"/>
                </a:ext>
              </a:extLst>
            </p:cNvPr>
            <p:cNvSpPr/>
            <p:nvPr/>
          </p:nvSpPr>
          <p:spPr>
            <a:xfrm>
              <a:off x="2432780" y="3564072"/>
              <a:ext cx="176331" cy="176331"/>
            </a:xfrm>
            <a:custGeom>
              <a:avLst/>
              <a:gdLst>
                <a:gd name="connsiteX0" fmla="*/ 176332 w 176331"/>
                <a:gd name="connsiteY0" fmla="*/ 88166 h 176331"/>
                <a:gd name="connsiteX1" fmla="*/ 88166 w 176331"/>
                <a:gd name="connsiteY1" fmla="*/ 176332 h 176331"/>
                <a:gd name="connsiteX2" fmla="*/ 0 w 176331"/>
                <a:gd name="connsiteY2" fmla="*/ 88166 h 176331"/>
                <a:gd name="connsiteX3" fmla="*/ 88166 w 176331"/>
                <a:gd name="connsiteY3" fmla="*/ 0 h 176331"/>
                <a:gd name="connsiteX4" fmla="*/ 176332 w 176331"/>
                <a:gd name="connsiteY4" fmla="*/ 88166 h 17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331" h="176331">
                  <a:moveTo>
                    <a:pt x="176332" y="88166"/>
                  </a:moveTo>
                  <a:cubicBezTo>
                    <a:pt x="176332" y="136859"/>
                    <a:pt x="136859" y="176332"/>
                    <a:pt x="88166" y="176332"/>
                  </a:cubicBezTo>
                  <a:cubicBezTo>
                    <a:pt x="39473" y="176332"/>
                    <a:pt x="0" y="136859"/>
                    <a:pt x="0" y="88166"/>
                  </a:cubicBezTo>
                  <a:cubicBezTo>
                    <a:pt x="0" y="39473"/>
                    <a:pt x="39473" y="0"/>
                    <a:pt x="88166" y="0"/>
                  </a:cubicBezTo>
                  <a:cubicBezTo>
                    <a:pt x="136859" y="0"/>
                    <a:pt x="176332" y="39473"/>
                    <a:pt x="176332" y="88166"/>
                  </a:cubicBezTo>
                  <a:close/>
                </a:path>
              </a:pathLst>
            </a:custGeom>
            <a:solidFill>
              <a:schemeClr val="accent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8EBDD04D-8C91-EA25-CA93-DFF29CA07045}"/>
                </a:ext>
              </a:extLst>
            </p:cNvPr>
            <p:cNvSpPr/>
            <p:nvPr/>
          </p:nvSpPr>
          <p:spPr>
            <a:xfrm>
              <a:off x="2449183" y="3580475"/>
              <a:ext cx="143526" cy="143526"/>
            </a:xfrm>
            <a:custGeom>
              <a:avLst/>
              <a:gdLst>
                <a:gd name="connsiteX0" fmla="*/ 143526 w 143526"/>
                <a:gd name="connsiteY0" fmla="*/ 71763 h 143526"/>
                <a:gd name="connsiteX1" fmla="*/ 71763 w 143526"/>
                <a:gd name="connsiteY1" fmla="*/ 143526 h 143526"/>
                <a:gd name="connsiteX2" fmla="*/ 0 w 143526"/>
                <a:gd name="connsiteY2" fmla="*/ 71763 h 143526"/>
                <a:gd name="connsiteX3" fmla="*/ 71763 w 143526"/>
                <a:gd name="connsiteY3" fmla="*/ 0 h 143526"/>
                <a:gd name="connsiteX4" fmla="*/ 143526 w 143526"/>
                <a:gd name="connsiteY4" fmla="*/ 71763 h 14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526" h="143526">
                  <a:moveTo>
                    <a:pt x="143526" y="71763"/>
                  </a:moveTo>
                  <a:cubicBezTo>
                    <a:pt x="143526" y="110720"/>
                    <a:pt x="110720" y="143526"/>
                    <a:pt x="71763" y="143526"/>
                  </a:cubicBezTo>
                  <a:cubicBezTo>
                    <a:pt x="32806" y="143526"/>
                    <a:pt x="0" y="110720"/>
                    <a:pt x="0" y="71763"/>
                  </a:cubicBezTo>
                  <a:cubicBezTo>
                    <a:pt x="0" y="32806"/>
                    <a:pt x="32806" y="0"/>
                    <a:pt x="71763" y="0"/>
                  </a:cubicBezTo>
                  <a:cubicBezTo>
                    <a:pt x="110720" y="0"/>
                    <a:pt x="143526" y="30756"/>
                    <a:pt x="143526" y="71763"/>
                  </a:cubicBez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60F67B1-A87E-A41D-03D0-C6E407EF36D1}"/>
                </a:ext>
              </a:extLst>
            </p:cNvPr>
            <p:cNvSpPr/>
            <p:nvPr/>
          </p:nvSpPr>
          <p:spPr>
            <a:xfrm>
              <a:off x="2492241" y="3623533"/>
              <a:ext cx="57410" cy="57410"/>
            </a:xfrm>
            <a:custGeom>
              <a:avLst/>
              <a:gdLst>
                <a:gd name="connsiteX0" fmla="*/ 57410 w 57410"/>
                <a:gd name="connsiteY0" fmla="*/ 28705 h 57410"/>
                <a:gd name="connsiteX1" fmla="*/ 28705 w 57410"/>
                <a:gd name="connsiteY1" fmla="*/ 57410 h 57410"/>
                <a:gd name="connsiteX2" fmla="*/ 0 w 57410"/>
                <a:gd name="connsiteY2" fmla="*/ 28705 h 57410"/>
                <a:gd name="connsiteX3" fmla="*/ 28705 w 57410"/>
                <a:gd name="connsiteY3" fmla="*/ 0 h 57410"/>
                <a:gd name="connsiteX4" fmla="*/ 57410 w 57410"/>
                <a:gd name="connsiteY4" fmla="*/ 28705 h 57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10" h="57410">
                  <a:moveTo>
                    <a:pt x="57410" y="28705"/>
                  </a:moveTo>
                  <a:cubicBezTo>
                    <a:pt x="57410" y="45108"/>
                    <a:pt x="45108" y="57410"/>
                    <a:pt x="28705" y="57410"/>
                  </a:cubicBezTo>
                  <a:cubicBezTo>
                    <a:pt x="12302" y="57410"/>
                    <a:pt x="0" y="45108"/>
                    <a:pt x="0" y="28705"/>
                  </a:cubicBezTo>
                  <a:cubicBezTo>
                    <a:pt x="0" y="12302"/>
                    <a:pt x="12302" y="0"/>
                    <a:pt x="28705" y="0"/>
                  </a:cubicBezTo>
                  <a:cubicBezTo>
                    <a:pt x="45108" y="0"/>
                    <a:pt x="57410" y="12302"/>
                    <a:pt x="57410" y="28705"/>
                  </a:cubicBezTo>
                  <a:close/>
                </a:path>
              </a:pathLst>
            </a:custGeom>
            <a:solidFill>
              <a:srgbClr val="FFFFFF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2E2D7B7-2B34-958B-585F-108ADC9F94A0}"/>
                </a:ext>
              </a:extLst>
            </p:cNvPr>
            <p:cNvSpPr/>
            <p:nvPr/>
          </p:nvSpPr>
          <p:spPr>
            <a:xfrm>
              <a:off x="2464048" y="3508940"/>
              <a:ext cx="109694" cy="36678"/>
            </a:xfrm>
            <a:custGeom>
              <a:avLst/>
              <a:gdLst>
                <a:gd name="connsiteX0" fmla="*/ 104056 w 109694"/>
                <a:gd name="connsiteY0" fmla="*/ 36679 h 36678"/>
                <a:gd name="connsiteX1" fmla="*/ 102006 w 109694"/>
                <a:gd name="connsiteY1" fmla="*/ 34629 h 36678"/>
                <a:gd name="connsiteX2" fmla="*/ 7689 w 109694"/>
                <a:gd name="connsiteY2" fmla="*/ 34629 h 36678"/>
                <a:gd name="connsiteX3" fmla="*/ 1538 w 109694"/>
                <a:gd name="connsiteY3" fmla="*/ 34629 h 36678"/>
                <a:gd name="connsiteX4" fmla="*/ 1538 w 109694"/>
                <a:gd name="connsiteY4" fmla="*/ 26427 h 36678"/>
                <a:gd name="connsiteX5" fmla="*/ 108157 w 109694"/>
                <a:gd name="connsiteY5" fmla="*/ 26427 h 36678"/>
                <a:gd name="connsiteX6" fmla="*/ 108157 w 109694"/>
                <a:gd name="connsiteY6" fmla="*/ 34629 h 36678"/>
                <a:gd name="connsiteX7" fmla="*/ 104056 w 109694"/>
                <a:gd name="connsiteY7" fmla="*/ 36679 h 36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694" h="36678">
                  <a:moveTo>
                    <a:pt x="104056" y="36679"/>
                  </a:moveTo>
                  <a:cubicBezTo>
                    <a:pt x="102006" y="36679"/>
                    <a:pt x="102006" y="36679"/>
                    <a:pt x="102006" y="34629"/>
                  </a:cubicBezTo>
                  <a:cubicBezTo>
                    <a:pt x="54847" y="-18681"/>
                    <a:pt x="9739" y="32578"/>
                    <a:pt x="7689" y="34629"/>
                  </a:cubicBezTo>
                  <a:cubicBezTo>
                    <a:pt x="5639" y="36679"/>
                    <a:pt x="3588" y="36679"/>
                    <a:pt x="1538" y="34629"/>
                  </a:cubicBezTo>
                  <a:cubicBezTo>
                    <a:pt x="-513" y="32578"/>
                    <a:pt x="-513" y="28477"/>
                    <a:pt x="1538" y="26427"/>
                  </a:cubicBezTo>
                  <a:cubicBezTo>
                    <a:pt x="1538" y="26427"/>
                    <a:pt x="54847" y="-33034"/>
                    <a:pt x="108157" y="26427"/>
                  </a:cubicBezTo>
                  <a:cubicBezTo>
                    <a:pt x="110207" y="28477"/>
                    <a:pt x="110207" y="32578"/>
                    <a:pt x="108157" y="34629"/>
                  </a:cubicBezTo>
                  <a:cubicBezTo>
                    <a:pt x="106107" y="36679"/>
                    <a:pt x="106107" y="36679"/>
                    <a:pt x="104056" y="36679"/>
                  </a:cubicBezTo>
                  <a:close/>
                </a:path>
              </a:pathLst>
            </a:custGeom>
            <a:solidFill>
              <a:srgbClr val="FFFFFF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18FDA1FB-78C2-E48A-E84E-7F2045142E67}"/>
                </a:ext>
              </a:extLst>
            </p:cNvPr>
            <p:cNvSpPr/>
            <p:nvPr/>
          </p:nvSpPr>
          <p:spPr>
            <a:xfrm>
              <a:off x="2709580" y="3564072"/>
              <a:ext cx="176331" cy="176331"/>
            </a:xfrm>
            <a:custGeom>
              <a:avLst/>
              <a:gdLst>
                <a:gd name="connsiteX0" fmla="*/ 176332 w 176331"/>
                <a:gd name="connsiteY0" fmla="*/ 88166 h 176331"/>
                <a:gd name="connsiteX1" fmla="*/ 88166 w 176331"/>
                <a:gd name="connsiteY1" fmla="*/ 176332 h 176331"/>
                <a:gd name="connsiteX2" fmla="*/ 0 w 176331"/>
                <a:gd name="connsiteY2" fmla="*/ 88166 h 176331"/>
                <a:gd name="connsiteX3" fmla="*/ 88166 w 176331"/>
                <a:gd name="connsiteY3" fmla="*/ 0 h 176331"/>
                <a:gd name="connsiteX4" fmla="*/ 176332 w 176331"/>
                <a:gd name="connsiteY4" fmla="*/ 88166 h 17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331" h="176331">
                  <a:moveTo>
                    <a:pt x="176332" y="88166"/>
                  </a:moveTo>
                  <a:cubicBezTo>
                    <a:pt x="176332" y="136859"/>
                    <a:pt x="136859" y="176332"/>
                    <a:pt x="88166" y="176332"/>
                  </a:cubicBezTo>
                  <a:cubicBezTo>
                    <a:pt x="39473" y="176332"/>
                    <a:pt x="0" y="136859"/>
                    <a:pt x="0" y="88166"/>
                  </a:cubicBezTo>
                  <a:cubicBezTo>
                    <a:pt x="0" y="39473"/>
                    <a:pt x="39473" y="0"/>
                    <a:pt x="88166" y="0"/>
                  </a:cubicBezTo>
                  <a:cubicBezTo>
                    <a:pt x="136859" y="0"/>
                    <a:pt x="176332" y="39473"/>
                    <a:pt x="176332" y="88166"/>
                  </a:cubicBezTo>
                  <a:close/>
                </a:path>
              </a:pathLst>
            </a:custGeom>
            <a:solidFill>
              <a:schemeClr val="accent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D418E117-9AFE-E678-0B92-56F55A3EA6D6}"/>
                </a:ext>
              </a:extLst>
            </p:cNvPr>
            <p:cNvSpPr/>
            <p:nvPr/>
          </p:nvSpPr>
          <p:spPr>
            <a:xfrm>
              <a:off x="2725983" y="3580475"/>
              <a:ext cx="143526" cy="143526"/>
            </a:xfrm>
            <a:custGeom>
              <a:avLst/>
              <a:gdLst>
                <a:gd name="connsiteX0" fmla="*/ 0 w 143526"/>
                <a:gd name="connsiteY0" fmla="*/ 71763 h 143526"/>
                <a:gd name="connsiteX1" fmla="*/ 71763 w 143526"/>
                <a:gd name="connsiteY1" fmla="*/ 143526 h 143526"/>
                <a:gd name="connsiteX2" fmla="*/ 143526 w 143526"/>
                <a:gd name="connsiteY2" fmla="*/ 71763 h 143526"/>
                <a:gd name="connsiteX3" fmla="*/ 71763 w 143526"/>
                <a:gd name="connsiteY3" fmla="*/ 0 h 143526"/>
                <a:gd name="connsiteX4" fmla="*/ 0 w 143526"/>
                <a:gd name="connsiteY4" fmla="*/ 71763 h 14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526" h="143526">
                  <a:moveTo>
                    <a:pt x="0" y="71763"/>
                  </a:moveTo>
                  <a:cubicBezTo>
                    <a:pt x="0" y="110720"/>
                    <a:pt x="32806" y="143526"/>
                    <a:pt x="71763" y="143526"/>
                  </a:cubicBezTo>
                  <a:cubicBezTo>
                    <a:pt x="110720" y="143526"/>
                    <a:pt x="143526" y="110720"/>
                    <a:pt x="143526" y="71763"/>
                  </a:cubicBezTo>
                  <a:cubicBezTo>
                    <a:pt x="143526" y="32806"/>
                    <a:pt x="110720" y="0"/>
                    <a:pt x="71763" y="0"/>
                  </a:cubicBezTo>
                  <a:cubicBezTo>
                    <a:pt x="32806" y="0"/>
                    <a:pt x="0" y="30756"/>
                    <a:pt x="0" y="71763"/>
                  </a:cubicBez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A17D5EB8-BC53-0893-23A9-8CE50845B7BF}"/>
                </a:ext>
              </a:extLst>
            </p:cNvPr>
            <p:cNvSpPr/>
            <p:nvPr/>
          </p:nvSpPr>
          <p:spPr>
            <a:xfrm>
              <a:off x="2771091" y="3623533"/>
              <a:ext cx="57410" cy="57410"/>
            </a:xfrm>
            <a:custGeom>
              <a:avLst/>
              <a:gdLst>
                <a:gd name="connsiteX0" fmla="*/ 0 w 57410"/>
                <a:gd name="connsiteY0" fmla="*/ 28705 h 57410"/>
                <a:gd name="connsiteX1" fmla="*/ 28705 w 57410"/>
                <a:gd name="connsiteY1" fmla="*/ 57410 h 57410"/>
                <a:gd name="connsiteX2" fmla="*/ 57410 w 57410"/>
                <a:gd name="connsiteY2" fmla="*/ 28705 h 57410"/>
                <a:gd name="connsiteX3" fmla="*/ 28705 w 57410"/>
                <a:gd name="connsiteY3" fmla="*/ 0 h 57410"/>
                <a:gd name="connsiteX4" fmla="*/ 0 w 57410"/>
                <a:gd name="connsiteY4" fmla="*/ 28705 h 57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10" h="57410">
                  <a:moveTo>
                    <a:pt x="0" y="28705"/>
                  </a:moveTo>
                  <a:cubicBezTo>
                    <a:pt x="0" y="45108"/>
                    <a:pt x="12302" y="57410"/>
                    <a:pt x="28705" y="57410"/>
                  </a:cubicBezTo>
                  <a:cubicBezTo>
                    <a:pt x="45108" y="57410"/>
                    <a:pt x="57410" y="45108"/>
                    <a:pt x="57410" y="28705"/>
                  </a:cubicBezTo>
                  <a:cubicBezTo>
                    <a:pt x="57410" y="12302"/>
                    <a:pt x="45108" y="0"/>
                    <a:pt x="28705" y="0"/>
                  </a:cubicBezTo>
                  <a:cubicBezTo>
                    <a:pt x="12302" y="0"/>
                    <a:pt x="0" y="12302"/>
                    <a:pt x="0" y="28705"/>
                  </a:cubicBezTo>
                  <a:close/>
                </a:path>
              </a:pathLst>
            </a:custGeom>
            <a:solidFill>
              <a:srgbClr val="FFFFFF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E3678C9-9514-D577-4F5E-07BBD0CF8A25}"/>
                </a:ext>
              </a:extLst>
            </p:cNvPr>
            <p:cNvSpPr/>
            <p:nvPr/>
          </p:nvSpPr>
          <p:spPr>
            <a:xfrm>
              <a:off x="2746999" y="3508940"/>
              <a:ext cx="109694" cy="36678"/>
            </a:xfrm>
            <a:custGeom>
              <a:avLst/>
              <a:gdLst>
                <a:gd name="connsiteX0" fmla="*/ 5639 w 109694"/>
                <a:gd name="connsiteY0" fmla="*/ 36679 h 36678"/>
                <a:gd name="connsiteX1" fmla="*/ 7689 w 109694"/>
                <a:gd name="connsiteY1" fmla="*/ 34629 h 36678"/>
                <a:gd name="connsiteX2" fmla="*/ 102006 w 109694"/>
                <a:gd name="connsiteY2" fmla="*/ 34629 h 36678"/>
                <a:gd name="connsiteX3" fmla="*/ 108157 w 109694"/>
                <a:gd name="connsiteY3" fmla="*/ 34629 h 36678"/>
                <a:gd name="connsiteX4" fmla="*/ 108157 w 109694"/>
                <a:gd name="connsiteY4" fmla="*/ 26427 h 36678"/>
                <a:gd name="connsiteX5" fmla="*/ 1538 w 109694"/>
                <a:gd name="connsiteY5" fmla="*/ 26427 h 36678"/>
                <a:gd name="connsiteX6" fmla="*/ 1538 w 109694"/>
                <a:gd name="connsiteY6" fmla="*/ 34629 h 36678"/>
                <a:gd name="connsiteX7" fmla="*/ 5639 w 109694"/>
                <a:gd name="connsiteY7" fmla="*/ 36679 h 36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694" h="36678">
                  <a:moveTo>
                    <a:pt x="5639" y="36679"/>
                  </a:moveTo>
                  <a:cubicBezTo>
                    <a:pt x="7689" y="36679"/>
                    <a:pt x="7689" y="36679"/>
                    <a:pt x="7689" y="34629"/>
                  </a:cubicBezTo>
                  <a:cubicBezTo>
                    <a:pt x="54847" y="-18681"/>
                    <a:pt x="99956" y="32578"/>
                    <a:pt x="102006" y="34629"/>
                  </a:cubicBezTo>
                  <a:cubicBezTo>
                    <a:pt x="104056" y="36679"/>
                    <a:pt x="106107" y="36679"/>
                    <a:pt x="108157" y="34629"/>
                  </a:cubicBezTo>
                  <a:cubicBezTo>
                    <a:pt x="110207" y="32578"/>
                    <a:pt x="110207" y="28477"/>
                    <a:pt x="108157" y="26427"/>
                  </a:cubicBezTo>
                  <a:cubicBezTo>
                    <a:pt x="108157" y="26427"/>
                    <a:pt x="54847" y="-33034"/>
                    <a:pt x="1538" y="26427"/>
                  </a:cubicBezTo>
                  <a:cubicBezTo>
                    <a:pt x="-513" y="28477"/>
                    <a:pt x="-513" y="32578"/>
                    <a:pt x="1538" y="34629"/>
                  </a:cubicBezTo>
                  <a:cubicBezTo>
                    <a:pt x="1538" y="36679"/>
                    <a:pt x="3588" y="36679"/>
                    <a:pt x="5639" y="36679"/>
                  </a:cubicBezTo>
                  <a:close/>
                </a:path>
              </a:pathLst>
            </a:custGeom>
            <a:solidFill>
              <a:srgbClr val="FFFFFF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54546C16-0287-BC5B-53D8-8012171A3EAF}"/>
                </a:ext>
              </a:extLst>
            </p:cNvPr>
            <p:cNvSpPr/>
            <p:nvPr/>
          </p:nvSpPr>
          <p:spPr>
            <a:xfrm>
              <a:off x="2600910" y="3765008"/>
              <a:ext cx="118921" cy="45108"/>
            </a:xfrm>
            <a:custGeom>
              <a:avLst/>
              <a:gdLst>
                <a:gd name="connsiteX0" fmla="*/ 0 w 118921"/>
                <a:gd name="connsiteY0" fmla="*/ 0 h 45108"/>
                <a:gd name="connsiteX1" fmla="*/ 118922 w 118921"/>
                <a:gd name="connsiteY1" fmla="*/ 0 h 45108"/>
                <a:gd name="connsiteX2" fmla="*/ 59461 w 118921"/>
                <a:gd name="connsiteY2" fmla="*/ 45108 h 45108"/>
                <a:gd name="connsiteX3" fmla="*/ 0 w 118921"/>
                <a:gd name="connsiteY3" fmla="*/ 0 h 45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921" h="45108">
                  <a:moveTo>
                    <a:pt x="0" y="0"/>
                  </a:moveTo>
                  <a:lnTo>
                    <a:pt x="118922" y="0"/>
                  </a:lnTo>
                  <a:cubicBezTo>
                    <a:pt x="118922" y="0"/>
                    <a:pt x="100468" y="45108"/>
                    <a:pt x="59461" y="45108"/>
                  </a:cubicBezTo>
                  <a:cubicBezTo>
                    <a:pt x="18453" y="45108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006A52D-99BE-3468-1301-AE7959392FF0}"/>
                </a:ext>
              </a:extLst>
            </p:cNvPr>
            <p:cNvSpPr/>
            <p:nvPr/>
          </p:nvSpPr>
          <p:spPr>
            <a:xfrm>
              <a:off x="2547601" y="3607130"/>
              <a:ext cx="24604" cy="24604"/>
            </a:xfrm>
            <a:custGeom>
              <a:avLst/>
              <a:gdLst>
                <a:gd name="connsiteX0" fmla="*/ 24604 w 24604"/>
                <a:gd name="connsiteY0" fmla="*/ 12302 h 24604"/>
                <a:gd name="connsiteX1" fmla="*/ 12302 w 24604"/>
                <a:gd name="connsiteY1" fmla="*/ 24604 h 24604"/>
                <a:gd name="connsiteX2" fmla="*/ 0 w 24604"/>
                <a:gd name="connsiteY2" fmla="*/ 12302 h 24604"/>
                <a:gd name="connsiteX3" fmla="*/ 12302 w 24604"/>
                <a:gd name="connsiteY3" fmla="*/ 0 h 24604"/>
                <a:gd name="connsiteX4" fmla="*/ 24604 w 24604"/>
                <a:gd name="connsiteY4" fmla="*/ 12302 h 2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04" h="24604">
                  <a:moveTo>
                    <a:pt x="24604" y="12302"/>
                  </a:moveTo>
                  <a:cubicBezTo>
                    <a:pt x="24604" y="18453"/>
                    <a:pt x="18453" y="24604"/>
                    <a:pt x="12302" y="24604"/>
                  </a:cubicBezTo>
                  <a:cubicBezTo>
                    <a:pt x="6151" y="24604"/>
                    <a:pt x="0" y="18453"/>
                    <a:pt x="0" y="12302"/>
                  </a:cubicBezTo>
                  <a:cubicBezTo>
                    <a:pt x="0" y="6151"/>
                    <a:pt x="6151" y="0"/>
                    <a:pt x="12302" y="0"/>
                  </a:cubicBezTo>
                  <a:cubicBezTo>
                    <a:pt x="18453" y="0"/>
                    <a:pt x="24604" y="6151"/>
                    <a:pt x="24604" y="12302"/>
                  </a:cubicBezTo>
                  <a:close/>
                </a:path>
              </a:pathLst>
            </a:custGeom>
            <a:solidFill>
              <a:srgbClr val="FFFFFF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2B231DDA-F5EA-E7C8-DC1B-F4999E34ED09}"/>
                </a:ext>
              </a:extLst>
            </p:cNvPr>
            <p:cNvSpPr/>
            <p:nvPr/>
          </p:nvSpPr>
          <p:spPr>
            <a:xfrm>
              <a:off x="2824401" y="3607130"/>
              <a:ext cx="24604" cy="24604"/>
            </a:xfrm>
            <a:custGeom>
              <a:avLst/>
              <a:gdLst>
                <a:gd name="connsiteX0" fmla="*/ 24604 w 24604"/>
                <a:gd name="connsiteY0" fmla="*/ 12302 h 24604"/>
                <a:gd name="connsiteX1" fmla="*/ 12302 w 24604"/>
                <a:gd name="connsiteY1" fmla="*/ 24604 h 24604"/>
                <a:gd name="connsiteX2" fmla="*/ 0 w 24604"/>
                <a:gd name="connsiteY2" fmla="*/ 12302 h 24604"/>
                <a:gd name="connsiteX3" fmla="*/ 12302 w 24604"/>
                <a:gd name="connsiteY3" fmla="*/ 0 h 24604"/>
                <a:gd name="connsiteX4" fmla="*/ 24604 w 24604"/>
                <a:gd name="connsiteY4" fmla="*/ 12302 h 2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04" h="24604">
                  <a:moveTo>
                    <a:pt x="24604" y="12302"/>
                  </a:moveTo>
                  <a:cubicBezTo>
                    <a:pt x="24604" y="18453"/>
                    <a:pt x="18453" y="24604"/>
                    <a:pt x="12302" y="24604"/>
                  </a:cubicBezTo>
                  <a:cubicBezTo>
                    <a:pt x="6151" y="24604"/>
                    <a:pt x="0" y="18453"/>
                    <a:pt x="0" y="12302"/>
                  </a:cubicBezTo>
                  <a:cubicBezTo>
                    <a:pt x="0" y="6151"/>
                    <a:pt x="6151" y="0"/>
                    <a:pt x="12302" y="0"/>
                  </a:cubicBezTo>
                  <a:cubicBezTo>
                    <a:pt x="18453" y="0"/>
                    <a:pt x="24604" y="6151"/>
                    <a:pt x="24604" y="12302"/>
                  </a:cubicBezTo>
                  <a:close/>
                </a:path>
              </a:pathLst>
            </a:custGeom>
            <a:solidFill>
              <a:srgbClr val="FFFFFF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DEB9A0FA-2198-F575-3589-6080CF18667C}"/>
                </a:ext>
              </a:extLst>
            </p:cNvPr>
            <p:cNvSpPr/>
            <p:nvPr/>
          </p:nvSpPr>
          <p:spPr>
            <a:xfrm>
              <a:off x="3111453" y="3557921"/>
              <a:ext cx="20503" cy="184533"/>
            </a:xfrm>
            <a:custGeom>
              <a:avLst/>
              <a:gdLst>
                <a:gd name="connsiteX0" fmla="*/ 0 w 20503"/>
                <a:gd name="connsiteY0" fmla="*/ 0 h 184533"/>
                <a:gd name="connsiteX1" fmla="*/ 20504 w 20503"/>
                <a:gd name="connsiteY1" fmla="*/ 8202 h 184533"/>
                <a:gd name="connsiteX2" fmla="*/ 20504 w 20503"/>
                <a:gd name="connsiteY2" fmla="*/ 174282 h 184533"/>
                <a:gd name="connsiteX3" fmla="*/ 0 w 20503"/>
                <a:gd name="connsiteY3" fmla="*/ 184533 h 184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03" h="184533">
                  <a:moveTo>
                    <a:pt x="0" y="0"/>
                  </a:moveTo>
                  <a:lnTo>
                    <a:pt x="20504" y="8202"/>
                  </a:lnTo>
                  <a:lnTo>
                    <a:pt x="20504" y="174282"/>
                  </a:lnTo>
                  <a:lnTo>
                    <a:pt x="0" y="184533"/>
                  </a:lnTo>
                  <a:close/>
                </a:path>
              </a:pathLst>
            </a:custGeom>
            <a:solidFill>
              <a:srgbClr val="F1F0F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5" name="Graphic 2">
            <a:extLst>
              <a:ext uri="{FF2B5EF4-FFF2-40B4-BE49-F238E27FC236}">
                <a16:creationId xmlns:a16="http://schemas.microsoft.com/office/drawing/2014/main" id="{972477C0-CC3A-85C4-61C5-12A6FAF1EF65}"/>
              </a:ext>
            </a:extLst>
          </p:cNvPr>
          <p:cNvGrpSpPr/>
          <p:nvPr/>
        </p:nvGrpSpPr>
        <p:grpSpPr>
          <a:xfrm>
            <a:off x="8474216" y="2507567"/>
            <a:ext cx="2160791" cy="2819261"/>
            <a:chOff x="9040271" y="2259012"/>
            <a:chExt cx="2160791" cy="2819261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EAB11AA-4560-112B-C697-ABABD599EB8F}"/>
                </a:ext>
              </a:extLst>
            </p:cNvPr>
            <p:cNvSpPr/>
            <p:nvPr/>
          </p:nvSpPr>
          <p:spPr>
            <a:xfrm>
              <a:off x="9078923" y="3375325"/>
              <a:ext cx="496531" cy="903302"/>
            </a:xfrm>
            <a:custGeom>
              <a:avLst/>
              <a:gdLst>
                <a:gd name="connsiteX0" fmla="*/ 346854 w 496531"/>
                <a:gd name="connsiteY0" fmla="*/ 726971 h 903302"/>
                <a:gd name="connsiteX1" fmla="*/ 416566 w 496531"/>
                <a:gd name="connsiteY1" fmla="*/ 562941 h 903302"/>
                <a:gd name="connsiteX2" fmla="*/ 496531 w 496531"/>
                <a:gd name="connsiteY2" fmla="*/ 411213 h 903302"/>
                <a:gd name="connsiteX3" fmla="*/ 441171 w 496531"/>
                <a:gd name="connsiteY3" fmla="*/ 15492 h 903302"/>
                <a:gd name="connsiteX4" fmla="*/ 209479 w 496531"/>
                <a:gd name="connsiteY4" fmla="*/ 15492 h 903302"/>
                <a:gd name="connsiteX5" fmla="*/ 37248 w 496531"/>
                <a:gd name="connsiteY5" fmla="*/ 829489 h 903302"/>
                <a:gd name="connsiteX6" fmla="*/ 229983 w 496531"/>
                <a:gd name="connsiteY6" fmla="*/ 903303 h 903302"/>
                <a:gd name="connsiteX7" fmla="*/ 346854 w 496531"/>
                <a:gd name="connsiteY7" fmla="*/ 726971 h 903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6531" h="903302">
                  <a:moveTo>
                    <a:pt x="346854" y="726971"/>
                  </a:moveTo>
                  <a:cubicBezTo>
                    <a:pt x="369408" y="671611"/>
                    <a:pt x="389912" y="616251"/>
                    <a:pt x="416566" y="562941"/>
                  </a:cubicBezTo>
                  <a:cubicBezTo>
                    <a:pt x="439121" y="519883"/>
                    <a:pt x="490380" y="460422"/>
                    <a:pt x="496531" y="411213"/>
                  </a:cubicBezTo>
                  <a:cubicBezTo>
                    <a:pt x="478078" y="206176"/>
                    <a:pt x="441171" y="15492"/>
                    <a:pt x="441171" y="15492"/>
                  </a:cubicBezTo>
                  <a:cubicBezTo>
                    <a:pt x="441171" y="15492"/>
                    <a:pt x="275091" y="-19365"/>
                    <a:pt x="209479" y="15492"/>
                  </a:cubicBezTo>
                  <a:cubicBezTo>
                    <a:pt x="143867" y="50348"/>
                    <a:pt x="-89875" y="345602"/>
                    <a:pt x="37248" y="829489"/>
                  </a:cubicBezTo>
                  <a:cubicBezTo>
                    <a:pt x="37248" y="829489"/>
                    <a:pt x="121313" y="880749"/>
                    <a:pt x="229983" y="903303"/>
                  </a:cubicBezTo>
                  <a:cubicBezTo>
                    <a:pt x="275091" y="849993"/>
                    <a:pt x="318149" y="796683"/>
                    <a:pt x="346854" y="726971"/>
                  </a:cubicBez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B3F89CB-24AD-8548-EB0F-8B13738D0F1B}"/>
                </a:ext>
              </a:extLst>
            </p:cNvPr>
            <p:cNvSpPr/>
            <p:nvPr/>
          </p:nvSpPr>
          <p:spPr>
            <a:xfrm>
              <a:off x="9248416" y="3378515"/>
              <a:ext cx="329089" cy="902163"/>
            </a:xfrm>
            <a:custGeom>
              <a:avLst/>
              <a:gdLst>
                <a:gd name="connsiteX0" fmla="*/ 62541 w 329089"/>
                <a:gd name="connsiteY0" fmla="*/ 902164 h 902163"/>
                <a:gd name="connsiteX1" fmla="*/ 179412 w 329089"/>
                <a:gd name="connsiteY1" fmla="*/ 725832 h 902163"/>
                <a:gd name="connsiteX2" fmla="*/ 249125 w 329089"/>
                <a:gd name="connsiteY2" fmla="*/ 561802 h 902163"/>
                <a:gd name="connsiteX3" fmla="*/ 329089 w 329089"/>
                <a:gd name="connsiteY3" fmla="*/ 410074 h 902163"/>
                <a:gd name="connsiteX4" fmla="*/ 273730 w 329089"/>
                <a:gd name="connsiteY4" fmla="*/ 14353 h 902163"/>
                <a:gd name="connsiteX5" fmla="*/ 156858 w 329089"/>
                <a:gd name="connsiteY5" fmla="*/ 0 h 902163"/>
                <a:gd name="connsiteX6" fmla="*/ 35886 w 329089"/>
                <a:gd name="connsiteY6" fmla="*/ 896013 h 902163"/>
                <a:gd name="connsiteX7" fmla="*/ 62541 w 329089"/>
                <a:gd name="connsiteY7" fmla="*/ 902164 h 902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9089" h="902163">
                  <a:moveTo>
                    <a:pt x="62541" y="902164"/>
                  </a:moveTo>
                  <a:cubicBezTo>
                    <a:pt x="105599" y="846804"/>
                    <a:pt x="150707" y="793494"/>
                    <a:pt x="179412" y="725832"/>
                  </a:cubicBezTo>
                  <a:cubicBezTo>
                    <a:pt x="201967" y="670472"/>
                    <a:pt x="222470" y="615112"/>
                    <a:pt x="249125" y="561802"/>
                  </a:cubicBezTo>
                  <a:cubicBezTo>
                    <a:pt x="271679" y="518744"/>
                    <a:pt x="322938" y="459283"/>
                    <a:pt x="329089" y="410074"/>
                  </a:cubicBezTo>
                  <a:cubicBezTo>
                    <a:pt x="310636" y="205037"/>
                    <a:pt x="273730" y="14353"/>
                    <a:pt x="273730" y="14353"/>
                  </a:cubicBezTo>
                  <a:cubicBezTo>
                    <a:pt x="273730" y="14353"/>
                    <a:pt x="216319" y="2050"/>
                    <a:pt x="156858" y="0"/>
                  </a:cubicBezTo>
                  <a:cubicBezTo>
                    <a:pt x="68692" y="123022"/>
                    <a:pt x="-64582" y="438780"/>
                    <a:pt x="35886" y="896013"/>
                  </a:cubicBezTo>
                  <a:cubicBezTo>
                    <a:pt x="44088" y="898063"/>
                    <a:pt x="52289" y="900113"/>
                    <a:pt x="62541" y="902164"/>
                  </a:cubicBezTo>
                  <a:close/>
                </a:path>
              </a:pathLst>
            </a:custGeom>
            <a:solidFill>
              <a:srgbClr val="ADABB4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5E3197E-1C87-24D0-14F1-29AE818D7526}"/>
                </a:ext>
              </a:extLst>
            </p:cNvPr>
            <p:cNvSpPr/>
            <p:nvPr/>
          </p:nvSpPr>
          <p:spPr>
            <a:xfrm>
              <a:off x="9040271" y="4204815"/>
              <a:ext cx="307947" cy="324414"/>
            </a:xfrm>
            <a:custGeom>
              <a:avLst/>
              <a:gdLst>
                <a:gd name="connsiteX0" fmla="*/ 82052 w 307947"/>
                <a:gd name="connsiteY0" fmla="*/ 0 h 324414"/>
                <a:gd name="connsiteX1" fmla="*/ 37 w 307947"/>
                <a:gd name="connsiteY1" fmla="*/ 168130 h 324414"/>
                <a:gd name="connsiteX2" fmla="*/ 73850 w 307947"/>
                <a:gd name="connsiteY2" fmla="*/ 319858 h 324414"/>
                <a:gd name="connsiteX3" fmla="*/ 209174 w 307947"/>
                <a:gd name="connsiteY3" fmla="*/ 319858 h 324414"/>
                <a:gd name="connsiteX4" fmla="*/ 237880 w 307947"/>
                <a:gd name="connsiteY4" fmla="*/ 282951 h 324414"/>
                <a:gd name="connsiteX5" fmla="*/ 307593 w 307947"/>
                <a:gd name="connsiteY5" fmla="*/ 182483 h 324414"/>
                <a:gd name="connsiteX6" fmla="*/ 190721 w 307947"/>
                <a:gd name="connsiteY6" fmla="*/ 22554 h 324414"/>
                <a:gd name="connsiteX7" fmla="*/ 82052 w 307947"/>
                <a:gd name="connsiteY7" fmla="*/ 0 h 32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7947" h="324414">
                  <a:moveTo>
                    <a:pt x="82052" y="0"/>
                  </a:moveTo>
                  <a:cubicBezTo>
                    <a:pt x="82052" y="0"/>
                    <a:pt x="-2014" y="73813"/>
                    <a:pt x="37" y="168130"/>
                  </a:cubicBezTo>
                  <a:cubicBezTo>
                    <a:pt x="4137" y="264498"/>
                    <a:pt x="51296" y="309606"/>
                    <a:pt x="73850" y="319858"/>
                  </a:cubicBezTo>
                  <a:cubicBezTo>
                    <a:pt x="96404" y="330110"/>
                    <a:pt x="209174" y="319858"/>
                    <a:pt x="209174" y="319858"/>
                  </a:cubicBezTo>
                  <a:cubicBezTo>
                    <a:pt x="209174" y="319858"/>
                    <a:pt x="233779" y="317808"/>
                    <a:pt x="237880" y="282951"/>
                  </a:cubicBezTo>
                  <a:cubicBezTo>
                    <a:pt x="237880" y="282951"/>
                    <a:pt x="313744" y="303455"/>
                    <a:pt x="307593" y="182483"/>
                  </a:cubicBezTo>
                  <a:cubicBezTo>
                    <a:pt x="299391" y="28705"/>
                    <a:pt x="223527" y="36907"/>
                    <a:pt x="190721" y="22554"/>
                  </a:cubicBezTo>
                  <a:cubicBezTo>
                    <a:pt x="157915" y="6151"/>
                    <a:pt x="82052" y="0"/>
                    <a:pt x="82052" y="0"/>
                  </a:cubicBezTo>
                  <a:close/>
                </a:path>
              </a:pathLst>
            </a:custGeom>
            <a:solidFill>
              <a:srgbClr val="ADABB4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4FD90B7E-AE80-FAF5-E2AF-2C264F0C68B9}"/>
                </a:ext>
              </a:extLst>
            </p:cNvPr>
            <p:cNvSpPr/>
            <p:nvPr/>
          </p:nvSpPr>
          <p:spPr>
            <a:xfrm>
              <a:off x="9040271" y="4204815"/>
              <a:ext cx="231728" cy="324414"/>
            </a:xfrm>
            <a:custGeom>
              <a:avLst/>
              <a:gdLst>
                <a:gd name="connsiteX0" fmla="*/ 164067 w 231728"/>
                <a:gd name="connsiteY0" fmla="*/ 190685 h 324414"/>
                <a:gd name="connsiteX1" fmla="*/ 231729 w 231728"/>
                <a:gd name="connsiteY1" fmla="*/ 34856 h 324414"/>
                <a:gd name="connsiteX2" fmla="*/ 190721 w 231728"/>
                <a:gd name="connsiteY2" fmla="*/ 20504 h 324414"/>
                <a:gd name="connsiteX3" fmla="*/ 82052 w 231728"/>
                <a:gd name="connsiteY3" fmla="*/ 0 h 324414"/>
                <a:gd name="connsiteX4" fmla="*/ 37 w 231728"/>
                <a:gd name="connsiteY4" fmla="*/ 168130 h 324414"/>
                <a:gd name="connsiteX5" fmla="*/ 73850 w 231728"/>
                <a:gd name="connsiteY5" fmla="*/ 319858 h 324414"/>
                <a:gd name="connsiteX6" fmla="*/ 209174 w 231728"/>
                <a:gd name="connsiteY6" fmla="*/ 319858 h 324414"/>
                <a:gd name="connsiteX7" fmla="*/ 211225 w 231728"/>
                <a:gd name="connsiteY7" fmla="*/ 319858 h 324414"/>
                <a:gd name="connsiteX8" fmla="*/ 164067 w 231728"/>
                <a:gd name="connsiteY8" fmla="*/ 190685 h 32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728" h="324414">
                  <a:moveTo>
                    <a:pt x="164067" y="190685"/>
                  </a:moveTo>
                  <a:cubicBezTo>
                    <a:pt x="162016" y="118921"/>
                    <a:pt x="209174" y="61511"/>
                    <a:pt x="231729" y="34856"/>
                  </a:cubicBezTo>
                  <a:cubicBezTo>
                    <a:pt x="215326" y="28705"/>
                    <a:pt x="198923" y="24604"/>
                    <a:pt x="190721" y="20504"/>
                  </a:cubicBezTo>
                  <a:cubicBezTo>
                    <a:pt x="157915" y="6151"/>
                    <a:pt x="82052" y="0"/>
                    <a:pt x="82052" y="0"/>
                  </a:cubicBezTo>
                  <a:cubicBezTo>
                    <a:pt x="82052" y="0"/>
                    <a:pt x="-2014" y="73813"/>
                    <a:pt x="37" y="168130"/>
                  </a:cubicBezTo>
                  <a:cubicBezTo>
                    <a:pt x="4137" y="264498"/>
                    <a:pt x="51296" y="309606"/>
                    <a:pt x="73850" y="319858"/>
                  </a:cubicBezTo>
                  <a:cubicBezTo>
                    <a:pt x="96404" y="330110"/>
                    <a:pt x="209174" y="319858"/>
                    <a:pt x="209174" y="319858"/>
                  </a:cubicBezTo>
                  <a:cubicBezTo>
                    <a:pt x="209174" y="319858"/>
                    <a:pt x="209174" y="319858"/>
                    <a:pt x="211225" y="319858"/>
                  </a:cubicBezTo>
                  <a:cubicBezTo>
                    <a:pt x="188671" y="295254"/>
                    <a:pt x="166117" y="254246"/>
                    <a:pt x="164067" y="190685"/>
                  </a:cubicBez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1688725-7F0C-FF50-36BC-15FFBD94F086}"/>
                </a:ext>
              </a:extLst>
            </p:cNvPr>
            <p:cNvSpPr/>
            <p:nvPr/>
          </p:nvSpPr>
          <p:spPr>
            <a:xfrm>
              <a:off x="9042358" y="4391398"/>
              <a:ext cx="209137" cy="137830"/>
            </a:xfrm>
            <a:custGeom>
              <a:avLst/>
              <a:gdLst>
                <a:gd name="connsiteX0" fmla="*/ 77914 w 209137"/>
                <a:gd name="connsiteY0" fmla="*/ 49209 h 137830"/>
                <a:gd name="connsiteX1" fmla="*/ 0 w 209137"/>
                <a:gd name="connsiteY1" fmla="*/ 0 h 137830"/>
                <a:gd name="connsiteX2" fmla="*/ 71763 w 209137"/>
                <a:gd name="connsiteY2" fmla="*/ 133274 h 137830"/>
                <a:gd name="connsiteX3" fmla="*/ 207087 w 209137"/>
                <a:gd name="connsiteY3" fmla="*/ 133274 h 137830"/>
                <a:gd name="connsiteX4" fmla="*/ 209138 w 209137"/>
                <a:gd name="connsiteY4" fmla="*/ 133274 h 137830"/>
                <a:gd name="connsiteX5" fmla="*/ 168130 w 209137"/>
                <a:gd name="connsiteY5" fmla="*/ 47159 h 137830"/>
                <a:gd name="connsiteX6" fmla="*/ 77914 w 209137"/>
                <a:gd name="connsiteY6" fmla="*/ 49209 h 137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137" h="137830">
                  <a:moveTo>
                    <a:pt x="77914" y="49209"/>
                  </a:moveTo>
                  <a:cubicBezTo>
                    <a:pt x="47158" y="41007"/>
                    <a:pt x="20504" y="22554"/>
                    <a:pt x="0" y="0"/>
                  </a:cubicBezTo>
                  <a:cubicBezTo>
                    <a:pt x="8201" y="82015"/>
                    <a:pt x="51259" y="123022"/>
                    <a:pt x="71763" y="133274"/>
                  </a:cubicBezTo>
                  <a:cubicBezTo>
                    <a:pt x="94317" y="143526"/>
                    <a:pt x="207087" y="133274"/>
                    <a:pt x="207087" y="133274"/>
                  </a:cubicBezTo>
                  <a:cubicBezTo>
                    <a:pt x="207087" y="133274"/>
                    <a:pt x="207087" y="133274"/>
                    <a:pt x="209138" y="133274"/>
                  </a:cubicBezTo>
                  <a:cubicBezTo>
                    <a:pt x="192735" y="114821"/>
                    <a:pt x="176331" y="88166"/>
                    <a:pt x="168130" y="47159"/>
                  </a:cubicBezTo>
                  <a:cubicBezTo>
                    <a:pt x="137375" y="57410"/>
                    <a:pt x="106619" y="57410"/>
                    <a:pt x="77914" y="49209"/>
                  </a:cubicBezTo>
                  <a:close/>
                </a:path>
              </a:pathLst>
            </a:custGeom>
            <a:solidFill>
              <a:srgbClr val="ADABB4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570D4E15-017A-2483-FAD8-7452D71FECD4}"/>
                </a:ext>
              </a:extLst>
            </p:cNvPr>
            <p:cNvSpPr/>
            <p:nvPr/>
          </p:nvSpPr>
          <p:spPr>
            <a:xfrm>
              <a:off x="9208438" y="4440607"/>
              <a:ext cx="434679" cy="602809"/>
            </a:xfrm>
            <a:custGeom>
              <a:avLst/>
              <a:gdLst>
                <a:gd name="connsiteX0" fmla="*/ 227591 w 434679"/>
                <a:gd name="connsiteY0" fmla="*/ 0 h 602809"/>
                <a:gd name="connsiteX1" fmla="*/ 209138 w 434679"/>
                <a:gd name="connsiteY1" fmla="*/ 0 h 602809"/>
                <a:gd name="connsiteX2" fmla="*/ 36907 w 434679"/>
                <a:gd name="connsiteY2" fmla="*/ 118921 h 602809"/>
                <a:gd name="connsiteX3" fmla="*/ 0 w 434679"/>
                <a:gd name="connsiteY3" fmla="*/ 338311 h 602809"/>
                <a:gd name="connsiteX4" fmla="*/ 41007 w 434679"/>
                <a:gd name="connsiteY4" fmla="*/ 508492 h 602809"/>
                <a:gd name="connsiteX5" fmla="*/ 198886 w 434679"/>
                <a:gd name="connsiteY5" fmla="*/ 602809 h 602809"/>
                <a:gd name="connsiteX6" fmla="*/ 231692 w 434679"/>
                <a:gd name="connsiteY6" fmla="*/ 602809 h 602809"/>
                <a:gd name="connsiteX7" fmla="*/ 422377 w 434679"/>
                <a:gd name="connsiteY7" fmla="*/ 432628 h 602809"/>
                <a:gd name="connsiteX8" fmla="*/ 434679 w 434679"/>
                <a:gd name="connsiteY8" fmla="*/ 301405 h 602809"/>
                <a:gd name="connsiteX9" fmla="*/ 408025 w 434679"/>
                <a:gd name="connsiteY9" fmla="*/ 129173 h 602809"/>
                <a:gd name="connsiteX10" fmla="*/ 227591 w 434679"/>
                <a:gd name="connsiteY10" fmla="*/ 0 h 602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4679" h="602809">
                  <a:moveTo>
                    <a:pt x="227591" y="0"/>
                  </a:moveTo>
                  <a:lnTo>
                    <a:pt x="209138" y="0"/>
                  </a:lnTo>
                  <a:cubicBezTo>
                    <a:pt x="135325" y="0"/>
                    <a:pt x="67663" y="45108"/>
                    <a:pt x="36907" y="118921"/>
                  </a:cubicBezTo>
                  <a:cubicBezTo>
                    <a:pt x="16403" y="168130"/>
                    <a:pt x="0" y="239893"/>
                    <a:pt x="0" y="338311"/>
                  </a:cubicBezTo>
                  <a:cubicBezTo>
                    <a:pt x="0" y="414175"/>
                    <a:pt x="18454" y="469535"/>
                    <a:pt x="41007" y="508492"/>
                  </a:cubicBezTo>
                  <a:cubicBezTo>
                    <a:pt x="75864" y="567953"/>
                    <a:pt x="135325" y="600759"/>
                    <a:pt x="198886" y="602809"/>
                  </a:cubicBezTo>
                  <a:lnTo>
                    <a:pt x="231692" y="602809"/>
                  </a:lnTo>
                  <a:cubicBezTo>
                    <a:pt x="321909" y="602809"/>
                    <a:pt x="401873" y="533097"/>
                    <a:pt x="422377" y="432628"/>
                  </a:cubicBezTo>
                  <a:cubicBezTo>
                    <a:pt x="428528" y="395722"/>
                    <a:pt x="434679" y="352664"/>
                    <a:pt x="434679" y="301405"/>
                  </a:cubicBezTo>
                  <a:cubicBezTo>
                    <a:pt x="434679" y="227591"/>
                    <a:pt x="422377" y="172231"/>
                    <a:pt x="408025" y="129173"/>
                  </a:cubicBezTo>
                  <a:cubicBezTo>
                    <a:pt x="375218" y="49209"/>
                    <a:pt x="303455" y="0"/>
                    <a:pt x="227591" y="0"/>
                  </a:cubicBez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1D8368A2-E25F-F17B-E671-D118ED2BD315}"/>
                </a:ext>
              </a:extLst>
            </p:cNvPr>
            <p:cNvSpPr/>
            <p:nvPr/>
          </p:nvSpPr>
          <p:spPr>
            <a:xfrm>
              <a:off x="9208438" y="4440607"/>
              <a:ext cx="434679" cy="602809"/>
            </a:xfrm>
            <a:custGeom>
              <a:avLst/>
              <a:gdLst>
                <a:gd name="connsiteX0" fmla="*/ 227591 w 434679"/>
                <a:gd name="connsiteY0" fmla="*/ 0 h 602809"/>
                <a:gd name="connsiteX1" fmla="*/ 209138 w 434679"/>
                <a:gd name="connsiteY1" fmla="*/ 0 h 602809"/>
                <a:gd name="connsiteX2" fmla="*/ 36907 w 434679"/>
                <a:gd name="connsiteY2" fmla="*/ 118921 h 602809"/>
                <a:gd name="connsiteX3" fmla="*/ 0 w 434679"/>
                <a:gd name="connsiteY3" fmla="*/ 338311 h 602809"/>
                <a:gd name="connsiteX4" fmla="*/ 41007 w 434679"/>
                <a:gd name="connsiteY4" fmla="*/ 508492 h 602809"/>
                <a:gd name="connsiteX5" fmla="*/ 198886 w 434679"/>
                <a:gd name="connsiteY5" fmla="*/ 602809 h 602809"/>
                <a:gd name="connsiteX6" fmla="*/ 231692 w 434679"/>
                <a:gd name="connsiteY6" fmla="*/ 602809 h 602809"/>
                <a:gd name="connsiteX7" fmla="*/ 422377 w 434679"/>
                <a:gd name="connsiteY7" fmla="*/ 432628 h 602809"/>
                <a:gd name="connsiteX8" fmla="*/ 434679 w 434679"/>
                <a:gd name="connsiteY8" fmla="*/ 301405 h 602809"/>
                <a:gd name="connsiteX9" fmla="*/ 408025 w 434679"/>
                <a:gd name="connsiteY9" fmla="*/ 129173 h 602809"/>
                <a:gd name="connsiteX10" fmla="*/ 227591 w 434679"/>
                <a:gd name="connsiteY10" fmla="*/ 0 h 602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4679" h="602809">
                  <a:moveTo>
                    <a:pt x="227591" y="0"/>
                  </a:moveTo>
                  <a:lnTo>
                    <a:pt x="209138" y="0"/>
                  </a:lnTo>
                  <a:cubicBezTo>
                    <a:pt x="135325" y="0"/>
                    <a:pt x="67663" y="45108"/>
                    <a:pt x="36907" y="118921"/>
                  </a:cubicBezTo>
                  <a:cubicBezTo>
                    <a:pt x="16403" y="168130"/>
                    <a:pt x="0" y="239893"/>
                    <a:pt x="0" y="338311"/>
                  </a:cubicBezTo>
                  <a:cubicBezTo>
                    <a:pt x="0" y="414175"/>
                    <a:pt x="18454" y="469535"/>
                    <a:pt x="41007" y="508492"/>
                  </a:cubicBezTo>
                  <a:cubicBezTo>
                    <a:pt x="75864" y="567953"/>
                    <a:pt x="135325" y="600759"/>
                    <a:pt x="198886" y="602809"/>
                  </a:cubicBezTo>
                  <a:lnTo>
                    <a:pt x="231692" y="602809"/>
                  </a:lnTo>
                  <a:cubicBezTo>
                    <a:pt x="321909" y="602809"/>
                    <a:pt x="401873" y="533097"/>
                    <a:pt x="422377" y="432628"/>
                  </a:cubicBezTo>
                  <a:cubicBezTo>
                    <a:pt x="428528" y="395722"/>
                    <a:pt x="434679" y="352664"/>
                    <a:pt x="434679" y="301405"/>
                  </a:cubicBezTo>
                  <a:cubicBezTo>
                    <a:pt x="434679" y="227591"/>
                    <a:pt x="422377" y="172231"/>
                    <a:pt x="408025" y="129173"/>
                  </a:cubicBezTo>
                  <a:cubicBezTo>
                    <a:pt x="375218" y="49209"/>
                    <a:pt x="303455" y="0"/>
                    <a:pt x="227591" y="0"/>
                  </a:cubicBez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B6FB140-C096-9BE1-6AB5-3DCAD7E54B2B}"/>
                </a:ext>
              </a:extLst>
            </p:cNvPr>
            <p:cNvSpPr/>
            <p:nvPr/>
          </p:nvSpPr>
          <p:spPr>
            <a:xfrm>
              <a:off x="9493440" y="4551292"/>
              <a:ext cx="104568" cy="389605"/>
            </a:xfrm>
            <a:custGeom>
              <a:avLst/>
              <a:gdLst>
                <a:gd name="connsiteX0" fmla="*/ 104568 w 104568"/>
                <a:gd name="connsiteY0" fmla="*/ 194820 h 389605"/>
                <a:gd name="connsiteX1" fmla="*/ 49209 w 104568"/>
                <a:gd name="connsiteY1" fmla="*/ 389606 h 389605"/>
                <a:gd name="connsiteX2" fmla="*/ 0 w 104568"/>
                <a:gd name="connsiteY2" fmla="*/ 194820 h 389605"/>
                <a:gd name="connsiteX3" fmla="*/ 49209 w 104568"/>
                <a:gd name="connsiteY3" fmla="*/ 35 h 389605"/>
                <a:gd name="connsiteX4" fmla="*/ 104568 w 104568"/>
                <a:gd name="connsiteY4" fmla="*/ 194820 h 389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568" h="389605">
                  <a:moveTo>
                    <a:pt x="104568" y="194820"/>
                  </a:moveTo>
                  <a:cubicBezTo>
                    <a:pt x="104568" y="303490"/>
                    <a:pt x="75863" y="389606"/>
                    <a:pt x="49209" y="389606"/>
                  </a:cubicBezTo>
                  <a:cubicBezTo>
                    <a:pt x="22554" y="389606"/>
                    <a:pt x="0" y="301440"/>
                    <a:pt x="0" y="194820"/>
                  </a:cubicBezTo>
                  <a:cubicBezTo>
                    <a:pt x="0" y="86151"/>
                    <a:pt x="22554" y="35"/>
                    <a:pt x="49209" y="35"/>
                  </a:cubicBezTo>
                  <a:cubicBezTo>
                    <a:pt x="73813" y="-2015"/>
                    <a:pt x="104568" y="86151"/>
                    <a:pt x="104568" y="194820"/>
                  </a:cubicBezTo>
                  <a:close/>
                </a:path>
              </a:pathLst>
            </a:custGeom>
            <a:solidFill>
              <a:srgbClr val="39344A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10BBAC6F-96A9-B3F6-A460-DB220C5A03AA}"/>
                </a:ext>
              </a:extLst>
            </p:cNvPr>
            <p:cNvSpPr/>
            <p:nvPr/>
          </p:nvSpPr>
          <p:spPr>
            <a:xfrm>
              <a:off x="9206388" y="4440607"/>
              <a:ext cx="307555" cy="602809"/>
            </a:xfrm>
            <a:custGeom>
              <a:avLst/>
              <a:gdLst>
                <a:gd name="connsiteX0" fmla="*/ 280901 w 307555"/>
                <a:gd name="connsiteY0" fmla="*/ 551550 h 602809"/>
                <a:gd name="connsiteX1" fmla="*/ 239893 w 307555"/>
                <a:gd name="connsiteY1" fmla="*/ 346513 h 602809"/>
                <a:gd name="connsiteX2" fmla="*/ 276800 w 307555"/>
                <a:gd name="connsiteY2" fmla="*/ 82015 h 602809"/>
                <a:gd name="connsiteX3" fmla="*/ 307556 w 307555"/>
                <a:gd name="connsiteY3" fmla="*/ 18453 h 602809"/>
                <a:gd name="connsiteX4" fmla="*/ 227591 w 307555"/>
                <a:gd name="connsiteY4" fmla="*/ 0 h 602809"/>
                <a:gd name="connsiteX5" fmla="*/ 209138 w 307555"/>
                <a:gd name="connsiteY5" fmla="*/ 0 h 602809"/>
                <a:gd name="connsiteX6" fmla="*/ 36906 w 307555"/>
                <a:gd name="connsiteY6" fmla="*/ 118921 h 602809"/>
                <a:gd name="connsiteX7" fmla="*/ 0 w 307555"/>
                <a:gd name="connsiteY7" fmla="*/ 338311 h 602809"/>
                <a:gd name="connsiteX8" fmla="*/ 41007 w 307555"/>
                <a:gd name="connsiteY8" fmla="*/ 508492 h 602809"/>
                <a:gd name="connsiteX9" fmla="*/ 198886 w 307555"/>
                <a:gd name="connsiteY9" fmla="*/ 602809 h 602809"/>
                <a:gd name="connsiteX10" fmla="*/ 231692 w 307555"/>
                <a:gd name="connsiteY10" fmla="*/ 602809 h 602809"/>
                <a:gd name="connsiteX11" fmla="*/ 303455 w 307555"/>
                <a:gd name="connsiteY11" fmla="*/ 588457 h 602809"/>
                <a:gd name="connsiteX12" fmla="*/ 280901 w 307555"/>
                <a:gd name="connsiteY12" fmla="*/ 551550 h 602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7555" h="602809">
                  <a:moveTo>
                    <a:pt x="280901" y="551550"/>
                  </a:moveTo>
                  <a:cubicBezTo>
                    <a:pt x="258346" y="504391"/>
                    <a:pt x="239893" y="436729"/>
                    <a:pt x="239893" y="346513"/>
                  </a:cubicBezTo>
                  <a:cubicBezTo>
                    <a:pt x="239893" y="227591"/>
                    <a:pt x="256296" y="143526"/>
                    <a:pt x="276800" y="82015"/>
                  </a:cubicBezTo>
                  <a:cubicBezTo>
                    <a:pt x="285002" y="59461"/>
                    <a:pt x="295253" y="36907"/>
                    <a:pt x="307556" y="18453"/>
                  </a:cubicBezTo>
                  <a:cubicBezTo>
                    <a:pt x="282951" y="6151"/>
                    <a:pt x="256296" y="0"/>
                    <a:pt x="227591" y="0"/>
                  </a:cubicBezTo>
                  <a:lnTo>
                    <a:pt x="209138" y="0"/>
                  </a:lnTo>
                  <a:cubicBezTo>
                    <a:pt x="135324" y="0"/>
                    <a:pt x="67662" y="45108"/>
                    <a:pt x="36906" y="118921"/>
                  </a:cubicBezTo>
                  <a:cubicBezTo>
                    <a:pt x="16403" y="168130"/>
                    <a:pt x="0" y="239893"/>
                    <a:pt x="0" y="338311"/>
                  </a:cubicBezTo>
                  <a:cubicBezTo>
                    <a:pt x="0" y="414175"/>
                    <a:pt x="18453" y="469535"/>
                    <a:pt x="41007" y="508492"/>
                  </a:cubicBezTo>
                  <a:cubicBezTo>
                    <a:pt x="75863" y="567953"/>
                    <a:pt x="135324" y="600759"/>
                    <a:pt x="198886" y="602809"/>
                  </a:cubicBezTo>
                  <a:lnTo>
                    <a:pt x="231692" y="602809"/>
                  </a:lnTo>
                  <a:cubicBezTo>
                    <a:pt x="256296" y="602809"/>
                    <a:pt x="280901" y="596658"/>
                    <a:pt x="303455" y="588457"/>
                  </a:cubicBezTo>
                  <a:cubicBezTo>
                    <a:pt x="295253" y="576155"/>
                    <a:pt x="287052" y="565903"/>
                    <a:pt x="280901" y="551550"/>
                  </a:cubicBez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25534A9C-A466-A4D5-F5D5-D060AB4CA16A}"/>
                </a:ext>
              </a:extLst>
            </p:cNvPr>
            <p:cNvSpPr/>
            <p:nvPr/>
          </p:nvSpPr>
          <p:spPr>
            <a:xfrm>
              <a:off x="9559052" y="3085311"/>
              <a:ext cx="873458" cy="379318"/>
            </a:xfrm>
            <a:custGeom>
              <a:avLst/>
              <a:gdLst>
                <a:gd name="connsiteX0" fmla="*/ 0 w 873458"/>
                <a:gd name="connsiteY0" fmla="*/ 0 h 379318"/>
                <a:gd name="connsiteX1" fmla="*/ 873458 w 873458"/>
                <a:gd name="connsiteY1" fmla="*/ 0 h 379318"/>
                <a:gd name="connsiteX2" fmla="*/ 873458 w 873458"/>
                <a:gd name="connsiteY2" fmla="*/ 379319 h 379318"/>
                <a:gd name="connsiteX3" fmla="*/ 0 w 873458"/>
                <a:gd name="connsiteY3" fmla="*/ 379319 h 3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458" h="379318">
                  <a:moveTo>
                    <a:pt x="0" y="0"/>
                  </a:moveTo>
                  <a:lnTo>
                    <a:pt x="873458" y="0"/>
                  </a:lnTo>
                  <a:lnTo>
                    <a:pt x="873458" y="379319"/>
                  </a:lnTo>
                  <a:lnTo>
                    <a:pt x="0" y="379319"/>
                  </a:ln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5B65F2E6-38B9-D008-EDED-DD2FBD229F43}"/>
                </a:ext>
              </a:extLst>
            </p:cNvPr>
            <p:cNvSpPr/>
            <p:nvPr/>
          </p:nvSpPr>
          <p:spPr>
            <a:xfrm>
              <a:off x="9559052" y="3085311"/>
              <a:ext cx="715579" cy="379318"/>
            </a:xfrm>
            <a:custGeom>
              <a:avLst/>
              <a:gdLst>
                <a:gd name="connsiteX0" fmla="*/ 0 w 715579"/>
                <a:gd name="connsiteY0" fmla="*/ 0 h 379318"/>
                <a:gd name="connsiteX1" fmla="*/ 715580 w 715579"/>
                <a:gd name="connsiteY1" fmla="*/ 0 h 379318"/>
                <a:gd name="connsiteX2" fmla="*/ 715580 w 715579"/>
                <a:gd name="connsiteY2" fmla="*/ 379319 h 379318"/>
                <a:gd name="connsiteX3" fmla="*/ 0 w 715579"/>
                <a:gd name="connsiteY3" fmla="*/ 379319 h 3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5579" h="379318">
                  <a:moveTo>
                    <a:pt x="0" y="0"/>
                  </a:moveTo>
                  <a:lnTo>
                    <a:pt x="715580" y="0"/>
                  </a:lnTo>
                  <a:lnTo>
                    <a:pt x="715580" y="379319"/>
                  </a:lnTo>
                  <a:lnTo>
                    <a:pt x="0" y="379319"/>
                  </a:lnTo>
                  <a:close/>
                </a:path>
              </a:pathLst>
            </a:custGeom>
            <a:solidFill>
              <a:srgbClr val="ADABB4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EED5AE53-9CE1-7C29-9F48-FBCED5D3C03A}"/>
                </a:ext>
              </a:extLst>
            </p:cNvPr>
            <p:cNvSpPr/>
            <p:nvPr/>
          </p:nvSpPr>
          <p:spPr>
            <a:xfrm>
              <a:off x="10274631" y="3282147"/>
              <a:ext cx="430326" cy="1710010"/>
            </a:xfrm>
            <a:custGeom>
              <a:avLst/>
              <a:gdLst>
                <a:gd name="connsiteX0" fmla="*/ 377269 w 430326"/>
                <a:gd name="connsiteY0" fmla="*/ 153778 h 1710010"/>
                <a:gd name="connsiteX1" fmla="*/ 157879 w 430326"/>
                <a:gd name="connsiteY1" fmla="*/ 0 h 1710010"/>
                <a:gd name="connsiteX2" fmla="*/ 0 w 430326"/>
                <a:gd name="connsiteY2" fmla="*/ 77914 h 1710010"/>
                <a:gd name="connsiteX3" fmla="*/ 211189 w 430326"/>
                <a:gd name="connsiteY3" fmla="*/ 1710010 h 1710010"/>
                <a:gd name="connsiteX4" fmla="*/ 420326 w 430326"/>
                <a:gd name="connsiteY4" fmla="*/ 1710010 h 1710010"/>
                <a:gd name="connsiteX5" fmla="*/ 377269 w 430326"/>
                <a:gd name="connsiteY5" fmla="*/ 153778 h 171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0326" h="1710010">
                  <a:moveTo>
                    <a:pt x="377269" y="153778"/>
                  </a:moveTo>
                  <a:lnTo>
                    <a:pt x="157879" y="0"/>
                  </a:lnTo>
                  <a:lnTo>
                    <a:pt x="0" y="77914"/>
                  </a:lnTo>
                  <a:lnTo>
                    <a:pt x="211189" y="1710010"/>
                  </a:lnTo>
                  <a:lnTo>
                    <a:pt x="420326" y="1710010"/>
                  </a:lnTo>
                  <a:cubicBezTo>
                    <a:pt x="420326" y="1707960"/>
                    <a:pt x="461334" y="268599"/>
                    <a:pt x="377269" y="153778"/>
                  </a:cubicBezTo>
                  <a:close/>
                </a:path>
              </a:pathLst>
            </a:custGeom>
            <a:solidFill>
              <a:srgbClr val="F5F5F7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8EE0C667-DC13-3133-914C-57BF4EC0E23C}"/>
                </a:ext>
              </a:extLst>
            </p:cNvPr>
            <p:cNvSpPr/>
            <p:nvPr/>
          </p:nvSpPr>
          <p:spPr>
            <a:xfrm>
              <a:off x="10286934" y="3396968"/>
              <a:ext cx="419320" cy="1593138"/>
            </a:xfrm>
            <a:custGeom>
              <a:avLst/>
              <a:gdLst>
                <a:gd name="connsiteX0" fmla="*/ 311657 w 419320"/>
                <a:gd name="connsiteY0" fmla="*/ 0 h 1593138"/>
                <a:gd name="connsiteX1" fmla="*/ 0 w 419320"/>
                <a:gd name="connsiteY1" fmla="*/ 47159 h 1593138"/>
                <a:gd name="connsiteX2" fmla="*/ 200937 w 419320"/>
                <a:gd name="connsiteY2" fmla="*/ 1593139 h 1593138"/>
                <a:gd name="connsiteX3" fmla="*/ 410074 w 419320"/>
                <a:gd name="connsiteY3" fmla="*/ 1593139 h 1593138"/>
                <a:gd name="connsiteX4" fmla="*/ 367016 w 419320"/>
                <a:gd name="connsiteY4" fmla="*/ 38957 h 1593138"/>
                <a:gd name="connsiteX5" fmla="*/ 311657 w 419320"/>
                <a:gd name="connsiteY5" fmla="*/ 0 h 1593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320" h="1593138">
                  <a:moveTo>
                    <a:pt x="311657" y="0"/>
                  </a:moveTo>
                  <a:cubicBezTo>
                    <a:pt x="221441" y="41007"/>
                    <a:pt x="106620" y="49209"/>
                    <a:pt x="0" y="47159"/>
                  </a:cubicBezTo>
                  <a:lnTo>
                    <a:pt x="200937" y="1593139"/>
                  </a:lnTo>
                  <a:lnTo>
                    <a:pt x="410074" y="1593139"/>
                  </a:lnTo>
                  <a:cubicBezTo>
                    <a:pt x="410074" y="1593139"/>
                    <a:pt x="449031" y="153778"/>
                    <a:pt x="367016" y="38957"/>
                  </a:cubicBezTo>
                  <a:lnTo>
                    <a:pt x="311657" y="0"/>
                  </a:lnTo>
                  <a:close/>
                </a:path>
              </a:pathLst>
            </a:custGeom>
            <a:solidFill>
              <a:srgbClr val="D8D2D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4C4B88F4-E54C-63D8-1084-46ACC6BB36C9}"/>
                </a:ext>
              </a:extLst>
            </p:cNvPr>
            <p:cNvSpPr/>
            <p:nvPr/>
          </p:nvSpPr>
          <p:spPr>
            <a:xfrm>
              <a:off x="10375100" y="4135102"/>
              <a:ext cx="330109" cy="857055"/>
            </a:xfrm>
            <a:custGeom>
              <a:avLst/>
              <a:gdLst>
                <a:gd name="connsiteX0" fmla="*/ 139425 w 330109"/>
                <a:gd name="connsiteY0" fmla="*/ 38957 h 857055"/>
                <a:gd name="connsiteX1" fmla="*/ 0 w 330109"/>
                <a:gd name="connsiteY1" fmla="*/ 0 h 857055"/>
                <a:gd name="connsiteX2" fmla="*/ 110720 w 330109"/>
                <a:gd name="connsiteY2" fmla="*/ 857056 h 857055"/>
                <a:gd name="connsiteX3" fmla="*/ 319858 w 330109"/>
                <a:gd name="connsiteY3" fmla="*/ 857056 h 857055"/>
                <a:gd name="connsiteX4" fmla="*/ 330109 w 330109"/>
                <a:gd name="connsiteY4" fmla="*/ 88166 h 857055"/>
                <a:gd name="connsiteX5" fmla="*/ 139425 w 330109"/>
                <a:gd name="connsiteY5" fmla="*/ 38957 h 857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0109" h="857055">
                  <a:moveTo>
                    <a:pt x="139425" y="38957"/>
                  </a:moveTo>
                  <a:cubicBezTo>
                    <a:pt x="102519" y="28705"/>
                    <a:pt x="47158" y="6151"/>
                    <a:pt x="0" y="0"/>
                  </a:cubicBezTo>
                  <a:lnTo>
                    <a:pt x="110720" y="857056"/>
                  </a:lnTo>
                  <a:lnTo>
                    <a:pt x="319858" y="857056"/>
                  </a:lnTo>
                  <a:cubicBezTo>
                    <a:pt x="319858" y="857056"/>
                    <a:pt x="330109" y="473636"/>
                    <a:pt x="330109" y="88166"/>
                  </a:cubicBezTo>
                  <a:cubicBezTo>
                    <a:pt x="266548" y="71763"/>
                    <a:pt x="202987" y="55360"/>
                    <a:pt x="139425" y="38957"/>
                  </a:cubicBezTo>
                  <a:close/>
                </a:path>
              </a:pathLst>
            </a:custGeom>
            <a:solidFill>
              <a:srgbClr val="88859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38E04384-EB3C-8743-942B-46E92D15E9AB}"/>
                </a:ext>
              </a:extLst>
            </p:cNvPr>
            <p:cNvSpPr/>
            <p:nvPr/>
          </p:nvSpPr>
          <p:spPr>
            <a:xfrm>
              <a:off x="9403873" y="3341608"/>
              <a:ext cx="1106551" cy="1650549"/>
            </a:xfrm>
            <a:custGeom>
              <a:avLst/>
              <a:gdLst>
                <a:gd name="connsiteX0" fmla="*/ 155179 w 1106551"/>
                <a:gd name="connsiteY0" fmla="*/ 0 h 1650549"/>
                <a:gd name="connsiteX1" fmla="*/ 9602 w 1106551"/>
                <a:gd name="connsiteY1" fmla="*/ 49209 h 1650549"/>
                <a:gd name="connsiteX2" fmla="*/ 208488 w 1106551"/>
                <a:gd name="connsiteY2" fmla="*/ 1650550 h 1650549"/>
                <a:gd name="connsiteX3" fmla="*/ 1106551 w 1106551"/>
                <a:gd name="connsiteY3" fmla="*/ 1650550 h 1650549"/>
                <a:gd name="connsiteX4" fmla="*/ 1030688 w 1106551"/>
                <a:gd name="connsiteY4" fmla="*/ 88166 h 1650549"/>
                <a:gd name="connsiteX5" fmla="*/ 872809 w 1106551"/>
                <a:gd name="connsiteY5" fmla="*/ 2050 h 1650549"/>
                <a:gd name="connsiteX6" fmla="*/ 155179 w 1106551"/>
                <a:gd name="connsiteY6" fmla="*/ 2050 h 16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551" h="1650549">
                  <a:moveTo>
                    <a:pt x="155179" y="0"/>
                  </a:moveTo>
                  <a:lnTo>
                    <a:pt x="9602" y="49209"/>
                  </a:lnTo>
                  <a:cubicBezTo>
                    <a:pt x="9602" y="49209"/>
                    <a:pt x="-66261" y="1306087"/>
                    <a:pt x="208488" y="1650550"/>
                  </a:cubicBezTo>
                  <a:lnTo>
                    <a:pt x="1106551" y="1650550"/>
                  </a:lnTo>
                  <a:cubicBezTo>
                    <a:pt x="1106551" y="1650550"/>
                    <a:pt x="991731" y="352664"/>
                    <a:pt x="1030688" y="88166"/>
                  </a:cubicBezTo>
                  <a:lnTo>
                    <a:pt x="872809" y="2050"/>
                  </a:lnTo>
                  <a:lnTo>
                    <a:pt x="155179" y="2050"/>
                  </a:ln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920DBA5-CD4C-329B-91EB-DB3016353D4C}"/>
                </a:ext>
              </a:extLst>
            </p:cNvPr>
            <p:cNvSpPr/>
            <p:nvPr/>
          </p:nvSpPr>
          <p:spPr>
            <a:xfrm>
              <a:off x="9413475" y="3339558"/>
              <a:ext cx="1049790" cy="1650549"/>
            </a:xfrm>
            <a:custGeom>
              <a:avLst/>
              <a:gdLst>
                <a:gd name="connsiteX0" fmla="*/ 1029287 w 1049790"/>
                <a:gd name="connsiteY0" fmla="*/ 746335 h 1650549"/>
                <a:gd name="connsiteX1" fmla="*/ 803746 w 1049790"/>
                <a:gd name="connsiteY1" fmla="*/ 606910 h 1650549"/>
                <a:gd name="connsiteX2" fmla="*/ 707378 w 1049790"/>
                <a:gd name="connsiteY2" fmla="*/ 438780 h 1650549"/>
                <a:gd name="connsiteX3" fmla="*/ 678673 w 1049790"/>
                <a:gd name="connsiteY3" fmla="*/ 192735 h 1650549"/>
                <a:gd name="connsiteX4" fmla="*/ 668421 w 1049790"/>
                <a:gd name="connsiteY4" fmla="*/ 0 h 1650549"/>
                <a:gd name="connsiteX5" fmla="*/ 246045 w 1049790"/>
                <a:gd name="connsiteY5" fmla="*/ 0 h 1650549"/>
                <a:gd name="connsiteX6" fmla="*/ 246045 w 1049790"/>
                <a:gd name="connsiteY6" fmla="*/ 256296 h 1650549"/>
                <a:gd name="connsiteX7" fmla="*/ 231692 w 1049790"/>
                <a:gd name="connsiteY7" fmla="*/ 539248 h 1650549"/>
                <a:gd name="connsiteX8" fmla="*/ 82015 w 1049790"/>
                <a:gd name="connsiteY8" fmla="*/ 707378 h 1650549"/>
                <a:gd name="connsiteX9" fmla="*/ 6151 w 1049790"/>
                <a:gd name="connsiteY9" fmla="*/ 772990 h 1650549"/>
                <a:gd name="connsiteX10" fmla="*/ 2050 w 1049790"/>
                <a:gd name="connsiteY10" fmla="*/ 777091 h 1650549"/>
                <a:gd name="connsiteX11" fmla="*/ 0 w 1049790"/>
                <a:gd name="connsiteY11" fmla="*/ 781192 h 1650549"/>
                <a:gd name="connsiteX12" fmla="*/ 24605 w 1049790"/>
                <a:gd name="connsiteY12" fmla="*/ 1072345 h 1650549"/>
                <a:gd name="connsiteX13" fmla="*/ 377269 w 1049790"/>
                <a:gd name="connsiteY13" fmla="*/ 1650549 h 1650549"/>
                <a:gd name="connsiteX14" fmla="*/ 707378 w 1049790"/>
                <a:gd name="connsiteY14" fmla="*/ 1650549 h 1650549"/>
                <a:gd name="connsiteX15" fmla="*/ 1049791 w 1049790"/>
                <a:gd name="connsiteY15" fmla="*/ 1072345 h 1650549"/>
                <a:gd name="connsiteX16" fmla="*/ 1029287 w 1049790"/>
                <a:gd name="connsiteY16" fmla="*/ 746335 h 16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49790" h="1650549">
                  <a:moveTo>
                    <a:pt x="1029287" y="746335"/>
                  </a:moveTo>
                  <a:cubicBezTo>
                    <a:pt x="953423" y="703278"/>
                    <a:pt x="887811" y="635615"/>
                    <a:pt x="803746" y="606910"/>
                  </a:cubicBezTo>
                  <a:cubicBezTo>
                    <a:pt x="738134" y="584356"/>
                    <a:pt x="680724" y="510543"/>
                    <a:pt x="707378" y="438780"/>
                  </a:cubicBezTo>
                  <a:cubicBezTo>
                    <a:pt x="736084" y="364966"/>
                    <a:pt x="680724" y="270649"/>
                    <a:pt x="678673" y="192735"/>
                  </a:cubicBezTo>
                  <a:cubicBezTo>
                    <a:pt x="676623" y="129173"/>
                    <a:pt x="668421" y="63562"/>
                    <a:pt x="668421" y="0"/>
                  </a:cubicBezTo>
                  <a:lnTo>
                    <a:pt x="246045" y="0"/>
                  </a:lnTo>
                  <a:cubicBezTo>
                    <a:pt x="252196" y="84065"/>
                    <a:pt x="241944" y="172231"/>
                    <a:pt x="246045" y="256296"/>
                  </a:cubicBezTo>
                  <a:cubicBezTo>
                    <a:pt x="248095" y="350614"/>
                    <a:pt x="252196" y="446981"/>
                    <a:pt x="231692" y="539248"/>
                  </a:cubicBezTo>
                  <a:cubicBezTo>
                    <a:pt x="213239" y="617162"/>
                    <a:pt x="133274" y="656119"/>
                    <a:pt x="82015" y="707378"/>
                  </a:cubicBezTo>
                  <a:cubicBezTo>
                    <a:pt x="57411" y="731983"/>
                    <a:pt x="34857" y="752487"/>
                    <a:pt x="6151" y="772990"/>
                  </a:cubicBezTo>
                  <a:cubicBezTo>
                    <a:pt x="4101" y="775041"/>
                    <a:pt x="4101" y="775041"/>
                    <a:pt x="2050" y="777091"/>
                  </a:cubicBezTo>
                  <a:cubicBezTo>
                    <a:pt x="2050" y="779141"/>
                    <a:pt x="2050" y="779141"/>
                    <a:pt x="0" y="781192"/>
                  </a:cubicBezTo>
                  <a:cubicBezTo>
                    <a:pt x="6151" y="877559"/>
                    <a:pt x="12302" y="975977"/>
                    <a:pt x="24605" y="1072345"/>
                  </a:cubicBezTo>
                  <a:lnTo>
                    <a:pt x="377269" y="1650549"/>
                  </a:lnTo>
                  <a:lnTo>
                    <a:pt x="707378" y="1650549"/>
                  </a:lnTo>
                  <a:lnTo>
                    <a:pt x="1049791" y="1072345"/>
                  </a:lnTo>
                  <a:cubicBezTo>
                    <a:pt x="1043640" y="967776"/>
                    <a:pt x="1035438" y="855005"/>
                    <a:pt x="1029287" y="746335"/>
                  </a:cubicBezTo>
                  <a:close/>
                </a:path>
              </a:pathLst>
            </a:custGeom>
            <a:solidFill>
              <a:schemeClr val="accent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9DB5CFD8-91AA-28C2-18B3-3D98E3E496D0}"/>
                </a:ext>
              </a:extLst>
            </p:cNvPr>
            <p:cNvSpPr/>
            <p:nvPr/>
          </p:nvSpPr>
          <p:spPr>
            <a:xfrm>
              <a:off x="9448332" y="4317585"/>
              <a:ext cx="992379" cy="672521"/>
            </a:xfrm>
            <a:custGeom>
              <a:avLst/>
              <a:gdLst>
                <a:gd name="connsiteX0" fmla="*/ 984179 w 992379"/>
                <a:gd name="connsiteY0" fmla="*/ 0 h 672521"/>
                <a:gd name="connsiteX1" fmla="*/ 0 w 992379"/>
                <a:gd name="connsiteY1" fmla="*/ 10252 h 672521"/>
                <a:gd name="connsiteX2" fmla="*/ 10252 w 992379"/>
                <a:gd name="connsiteY2" fmla="*/ 120972 h 672521"/>
                <a:gd name="connsiteX3" fmla="*/ 348563 w 992379"/>
                <a:gd name="connsiteY3" fmla="*/ 672522 h 672521"/>
                <a:gd name="connsiteX4" fmla="*/ 664320 w 992379"/>
                <a:gd name="connsiteY4" fmla="*/ 672522 h 672521"/>
                <a:gd name="connsiteX5" fmla="*/ 992380 w 992379"/>
                <a:gd name="connsiteY5" fmla="*/ 120972 h 672521"/>
                <a:gd name="connsiteX6" fmla="*/ 984179 w 992379"/>
                <a:gd name="connsiteY6" fmla="*/ 0 h 67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2379" h="672521">
                  <a:moveTo>
                    <a:pt x="984179" y="0"/>
                  </a:moveTo>
                  <a:cubicBezTo>
                    <a:pt x="506442" y="112770"/>
                    <a:pt x="453132" y="127123"/>
                    <a:pt x="0" y="10252"/>
                  </a:cubicBezTo>
                  <a:cubicBezTo>
                    <a:pt x="4101" y="47158"/>
                    <a:pt x="6151" y="84065"/>
                    <a:pt x="10252" y="120972"/>
                  </a:cubicBezTo>
                  <a:lnTo>
                    <a:pt x="348563" y="672522"/>
                  </a:lnTo>
                  <a:lnTo>
                    <a:pt x="664320" y="672522"/>
                  </a:lnTo>
                  <a:lnTo>
                    <a:pt x="992380" y="120972"/>
                  </a:lnTo>
                  <a:cubicBezTo>
                    <a:pt x="990329" y="82015"/>
                    <a:pt x="988280" y="41007"/>
                    <a:pt x="984179" y="0"/>
                  </a:cubicBezTo>
                  <a:close/>
                </a:path>
              </a:pathLst>
            </a:custGeom>
            <a:solidFill>
              <a:srgbClr val="D8D2D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97826F58-07B2-3777-4A5F-4417A1D98706}"/>
                </a:ext>
              </a:extLst>
            </p:cNvPr>
            <p:cNvSpPr/>
            <p:nvPr/>
          </p:nvSpPr>
          <p:spPr>
            <a:xfrm>
              <a:off x="10069594" y="3341608"/>
              <a:ext cx="375218" cy="768889"/>
            </a:xfrm>
            <a:custGeom>
              <a:avLst/>
              <a:gdLst>
                <a:gd name="connsiteX0" fmla="*/ 36907 w 375218"/>
                <a:gd name="connsiteY0" fmla="*/ 561802 h 768889"/>
                <a:gd name="connsiteX1" fmla="*/ 375218 w 375218"/>
                <a:gd name="connsiteY1" fmla="*/ 768890 h 768889"/>
                <a:gd name="connsiteX2" fmla="*/ 373168 w 375218"/>
                <a:gd name="connsiteY2" fmla="*/ 721731 h 768889"/>
                <a:gd name="connsiteX3" fmla="*/ 75864 w 375218"/>
                <a:gd name="connsiteY3" fmla="*/ 539248 h 768889"/>
                <a:gd name="connsiteX4" fmla="*/ 38958 w 375218"/>
                <a:gd name="connsiteY4" fmla="*/ 0 h 768889"/>
                <a:gd name="connsiteX5" fmla="*/ 0 w 375218"/>
                <a:gd name="connsiteY5" fmla="*/ 0 h 768889"/>
                <a:gd name="connsiteX6" fmla="*/ 36907 w 375218"/>
                <a:gd name="connsiteY6" fmla="*/ 561802 h 76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5218" h="768889">
                  <a:moveTo>
                    <a:pt x="36907" y="561802"/>
                  </a:moveTo>
                  <a:lnTo>
                    <a:pt x="375218" y="768890"/>
                  </a:lnTo>
                  <a:cubicBezTo>
                    <a:pt x="375218" y="752487"/>
                    <a:pt x="373168" y="738134"/>
                    <a:pt x="373168" y="721731"/>
                  </a:cubicBezTo>
                  <a:lnTo>
                    <a:pt x="75864" y="539248"/>
                  </a:lnTo>
                  <a:lnTo>
                    <a:pt x="38958" y="0"/>
                  </a:lnTo>
                  <a:lnTo>
                    <a:pt x="0" y="0"/>
                  </a:lnTo>
                  <a:lnTo>
                    <a:pt x="36907" y="561802"/>
                  </a:lnTo>
                  <a:close/>
                </a:path>
              </a:pathLst>
            </a:custGeom>
            <a:solidFill>
              <a:srgbClr val="817E8C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2BCEFD37-9C9D-E74A-40B4-B7A0EF90CB9B}"/>
                </a:ext>
              </a:extLst>
            </p:cNvPr>
            <p:cNvSpPr/>
            <p:nvPr/>
          </p:nvSpPr>
          <p:spPr>
            <a:xfrm>
              <a:off x="9411425" y="3341608"/>
              <a:ext cx="266548" cy="818098"/>
            </a:xfrm>
            <a:custGeom>
              <a:avLst/>
              <a:gdLst>
                <a:gd name="connsiteX0" fmla="*/ 266548 w 266548"/>
                <a:gd name="connsiteY0" fmla="*/ 553601 h 818098"/>
                <a:gd name="connsiteX1" fmla="*/ 266548 w 266548"/>
                <a:gd name="connsiteY1" fmla="*/ 0 h 818098"/>
                <a:gd name="connsiteX2" fmla="*/ 227591 w 266548"/>
                <a:gd name="connsiteY2" fmla="*/ 0 h 818098"/>
                <a:gd name="connsiteX3" fmla="*/ 227591 w 266548"/>
                <a:gd name="connsiteY3" fmla="*/ 537197 h 818098"/>
                <a:gd name="connsiteX4" fmla="*/ 0 w 266548"/>
                <a:gd name="connsiteY4" fmla="*/ 764789 h 818098"/>
                <a:gd name="connsiteX5" fmla="*/ 0 w 266548"/>
                <a:gd name="connsiteY5" fmla="*/ 775041 h 818098"/>
                <a:gd name="connsiteX6" fmla="*/ 2050 w 266548"/>
                <a:gd name="connsiteY6" fmla="*/ 813998 h 818098"/>
                <a:gd name="connsiteX7" fmla="*/ 2050 w 266548"/>
                <a:gd name="connsiteY7" fmla="*/ 818098 h 818098"/>
                <a:gd name="connsiteX8" fmla="*/ 266548 w 266548"/>
                <a:gd name="connsiteY8" fmla="*/ 553601 h 818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6548" h="818098">
                  <a:moveTo>
                    <a:pt x="266548" y="553601"/>
                  </a:moveTo>
                  <a:lnTo>
                    <a:pt x="266548" y="0"/>
                  </a:lnTo>
                  <a:lnTo>
                    <a:pt x="227591" y="0"/>
                  </a:lnTo>
                  <a:lnTo>
                    <a:pt x="227591" y="537197"/>
                  </a:lnTo>
                  <a:lnTo>
                    <a:pt x="0" y="764789"/>
                  </a:lnTo>
                  <a:cubicBezTo>
                    <a:pt x="0" y="768890"/>
                    <a:pt x="0" y="770940"/>
                    <a:pt x="0" y="775041"/>
                  </a:cubicBezTo>
                  <a:cubicBezTo>
                    <a:pt x="0" y="787343"/>
                    <a:pt x="2050" y="801696"/>
                    <a:pt x="2050" y="813998"/>
                  </a:cubicBezTo>
                  <a:cubicBezTo>
                    <a:pt x="2050" y="816048"/>
                    <a:pt x="2050" y="816048"/>
                    <a:pt x="2050" y="818098"/>
                  </a:cubicBezTo>
                  <a:lnTo>
                    <a:pt x="266548" y="553601"/>
                  </a:lnTo>
                  <a:close/>
                </a:path>
              </a:pathLst>
            </a:custGeom>
            <a:solidFill>
              <a:srgbClr val="817E8C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4470153-1A08-21D1-2CCD-63E521F86209}"/>
                </a:ext>
              </a:extLst>
            </p:cNvPr>
            <p:cNvSpPr/>
            <p:nvPr/>
          </p:nvSpPr>
          <p:spPr>
            <a:xfrm>
              <a:off x="10083947" y="4405434"/>
              <a:ext cx="424427" cy="584672"/>
            </a:xfrm>
            <a:custGeom>
              <a:avLst/>
              <a:gdLst>
                <a:gd name="connsiteX0" fmla="*/ 0 w 424427"/>
                <a:gd name="connsiteY0" fmla="*/ 584673 h 584672"/>
                <a:gd name="connsiteX1" fmla="*/ 424427 w 424427"/>
                <a:gd name="connsiteY1" fmla="*/ 584673 h 584672"/>
                <a:gd name="connsiteX2" fmla="*/ 379319 w 424427"/>
                <a:gd name="connsiteY2" fmla="*/ 317 h 584672"/>
                <a:gd name="connsiteX3" fmla="*/ 0 w 424427"/>
                <a:gd name="connsiteY3" fmla="*/ 584673 h 58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4427" h="584672">
                  <a:moveTo>
                    <a:pt x="0" y="584673"/>
                  </a:moveTo>
                  <a:lnTo>
                    <a:pt x="424427" y="584673"/>
                  </a:lnTo>
                  <a:cubicBezTo>
                    <a:pt x="424427" y="584673"/>
                    <a:pt x="401873" y="316074"/>
                    <a:pt x="379319" y="317"/>
                  </a:cubicBezTo>
                  <a:cubicBezTo>
                    <a:pt x="0" y="-11985"/>
                    <a:pt x="10252" y="336578"/>
                    <a:pt x="0" y="584673"/>
                  </a:cubicBezTo>
                  <a:close/>
                </a:path>
              </a:pathLst>
            </a:custGeom>
            <a:solidFill>
              <a:srgbClr val="302B4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5178BA3A-A963-D78F-FFC5-7459D050D009}"/>
                </a:ext>
              </a:extLst>
            </p:cNvPr>
            <p:cNvSpPr/>
            <p:nvPr/>
          </p:nvSpPr>
          <p:spPr>
            <a:xfrm>
              <a:off x="9436029" y="4407652"/>
              <a:ext cx="418275" cy="582454"/>
            </a:xfrm>
            <a:custGeom>
              <a:avLst/>
              <a:gdLst>
                <a:gd name="connsiteX0" fmla="*/ 0 w 418275"/>
                <a:gd name="connsiteY0" fmla="*/ 149 h 582454"/>
                <a:gd name="connsiteX1" fmla="*/ 174282 w 418275"/>
                <a:gd name="connsiteY1" fmla="*/ 582455 h 582454"/>
                <a:gd name="connsiteX2" fmla="*/ 418276 w 418275"/>
                <a:gd name="connsiteY2" fmla="*/ 582455 h 582454"/>
                <a:gd name="connsiteX3" fmla="*/ 272700 w 418275"/>
                <a:gd name="connsiteY3" fmla="*/ 94466 h 582454"/>
                <a:gd name="connsiteX4" fmla="*/ 0 w 418275"/>
                <a:gd name="connsiteY4" fmla="*/ 149 h 58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275" h="582454">
                  <a:moveTo>
                    <a:pt x="0" y="149"/>
                  </a:moveTo>
                  <a:cubicBezTo>
                    <a:pt x="28705" y="242093"/>
                    <a:pt x="82015" y="465584"/>
                    <a:pt x="174282" y="582455"/>
                  </a:cubicBezTo>
                  <a:lnTo>
                    <a:pt x="418276" y="582455"/>
                  </a:lnTo>
                  <a:cubicBezTo>
                    <a:pt x="412125" y="410224"/>
                    <a:pt x="393672" y="201086"/>
                    <a:pt x="272700" y="94466"/>
                  </a:cubicBezTo>
                  <a:cubicBezTo>
                    <a:pt x="184533" y="16552"/>
                    <a:pt x="94317" y="-1901"/>
                    <a:pt x="0" y="149"/>
                  </a:cubicBezTo>
                  <a:close/>
                </a:path>
              </a:pathLst>
            </a:custGeom>
            <a:solidFill>
              <a:srgbClr val="302B4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8D65525D-816D-A2AC-6407-025E43D0A8A7}"/>
                </a:ext>
              </a:extLst>
            </p:cNvPr>
            <p:cNvSpPr/>
            <p:nvPr/>
          </p:nvSpPr>
          <p:spPr>
            <a:xfrm>
              <a:off x="10480970" y="3416793"/>
              <a:ext cx="615860" cy="863885"/>
            </a:xfrm>
            <a:custGeom>
              <a:avLst/>
              <a:gdLst>
                <a:gd name="connsiteX0" fmla="*/ 615860 w 615860"/>
                <a:gd name="connsiteY0" fmla="*/ 824928 h 863885"/>
                <a:gd name="connsiteX1" fmla="*/ 453881 w 615860"/>
                <a:gd name="connsiteY1" fmla="*/ 246723 h 863885"/>
                <a:gd name="connsiteX2" fmla="*/ 146325 w 615860"/>
                <a:gd name="connsiteY2" fmla="*/ 2729 h 863885"/>
                <a:gd name="connsiteX3" fmla="*/ 27404 w 615860"/>
                <a:gd name="connsiteY3" fmla="*/ 336940 h 863885"/>
                <a:gd name="connsiteX4" fmla="*/ 416975 w 615860"/>
                <a:gd name="connsiteY4" fmla="*/ 863885 h 863885"/>
                <a:gd name="connsiteX5" fmla="*/ 615860 w 615860"/>
                <a:gd name="connsiteY5" fmla="*/ 824928 h 863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5860" h="863885">
                  <a:moveTo>
                    <a:pt x="615860" y="824928"/>
                  </a:moveTo>
                  <a:cubicBezTo>
                    <a:pt x="615860" y="824928"/>
                    <a:pt x="539997" y="416904"/>
                    <a:pt x="453881" y="246723"/>
                  </a:cubicBezTo>
                  <a:cubicBezTo>
                    <a:pt x="367765" y="78593"/>
                    <a:pt x="283701" y="-17775"/>
                    <a:pt x="146325" y="2729"/>
                  </a:cubicBezTo>
                  <a:cubicBezTo>
                    <a:pt x="8950" y="23233"/>
                    <a:pt x="-34107" y="183162"/>
                    <a:pt x="27404" y="336940"/>
                  </a:cubicBezTo>
                  <a:cubicBezTo>
                    <a:pt x="88915" y="490718"/>
                    <a:pt x="416975" y="863885"/>
                    <a:pt x="416975" y="863885"/>
                  </a:cubicBezTo>
                  <a:cubicBezTo>
                    <a:pt x="416975" y="863885"/>
                    <a:pt x="535896" y="861835"/>
                    <a:pt x="615860" y="824928"/>
                  </a:cubicBez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C13052E-3F19-C6A3-E09A-A14633BF2397}"/>
                </a:ext>
              </a:extLst>
            </p:cNvPr>
            <p:cNvSpPr/>
            <p:nvPr/>
          </p:nvSpPr>
          <p:spPr>
            <a:xfrm>
              <a:off x="10480970" y="3416793"/>
              <a:ext cx="615860" cy="863885"/>
            </a:xfrm>
            <a:custGeom>
              <a:avLst/>
              <a:gdLst>
                <a:gd name="connsiteX0" fmla="*/ 615860 w 615860"/>
                <a:gd name="connsiteY0" fmla="*/ 824928 h 863885"/>
                <a:gd name="connsiteX1" fmla="*/ 453881 w 615860"/>
                <a:gd name="connsiteY1" fmla="*/ 246723 h 863885"/>
                <a:gd name="connsiteX2" fmla="*/ 146325 w 615860"/>
                <a:gd name="connsiteY2" fmla="*/ 2729 h 863885"/>
                <a:gd name="connsiteX3" fmla="*/ 27404 w 615860"/>
                <a:gd name="connsiteY3" fmla="*/ 336940 h 863885"/>
                <a:gd name="connsiteX4" fmla="*/ 416975 w 615860"/>
                <a:gd name="connsiteY4" fmla="*/ 863885 h 863885"/>
                <a:gd name="connsiteX5" fmla="*/ 615860 w 615860"/>
                <a:gd name="connsiteY5" fmla="*/ 824928 h 863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5860" h="863885">
                  <a:moveTo>
                    <a:pt x="615860" y="824928"/>
                  </a:moveTo>
                  <a:cubicBezTo>
                    <a:pt x="615860" y="824928"/>
                    <a:pt x="539997" y="416904"/>
                    <a:pt x="453881" y="246723"/>
                  </a:cubicBezTo>
                  <a:cubicBezTo>
                    <a:pt x="367765" y="78593"/>
                    <a:pt x="283701" y="-17775"/>
                    <a:pt x="146325" y="2729"/>
                  </a:cubicBezTo>
                  <a:cubicBezTo>
                    <a:pt x="8950" y="23233"/>
                    <a:pt x="-34107" y="183162"/>
                    <a:pt x="27404" y="336940"/>
                  </a:cubicBezTo>
                  <a:cubicBezTo>
                    <a:pt x="88915" y="490718"/>
                    <a:pt x="416975" y="863885"/>
                    <a:pt x="416975" y="863885"/>
                  </a:cubicBezTo>
                  <a:cubicBezTo>
                    <a:pt x="416975" y="863885"/>
                    <a:pt x="535896" y="861835"/>
                    <a:pt x="615860" y="824928"/>
                  </a:cubicBez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9C93E8C4-6681-76F6-5C99-2C6AC848BD16}"/>
                </a:ext>
              </a:extLst>
            </p:cNvPr>
            <p:cNvSpPr/>
            <p:nvPr/>
          </p:nvSpPr>
          <p:spPr>
            <a:xfrm>
              <a:off x="10480970" y="3417287"/>
              <a:ext cx="484636" cy="863391"/>
            </a:xfrm>
            <a:custGeom>
              <a:avLst/>
              <a:gdLst>
                <a:gd name="connsiteX0" fmla="*/ 222189 w 484636"/>
                <a:gd name="connsiteY0" fmla="*/ 260582 h 863391"/>
                <a:gd name="connsiteX1" fmla="*/ 224239 w 484636"/>
                <a:gd name="connsiteY1" fmla="*/ 4286 h 863391"/>
                <a:gd name="connsiteX2" fmla="*/ 146325 w 484636"/>
                <a:gd name="connsiteY2" fmla="*/ 2235 h 863391"/>
                <a:gd name="connsiteX3" fmla="*/ 27404 w 484636"/>
                <a:gd name="connsiteY3" fmla="*/ 336446 h 863391"/>
                <a:gd name="connsiteX4" fmla="*/ 416975 w 484636"/>
                <a:gd name="connsiteY4" fmla="*/ 863391 h 863391"/>
                <a:gd name="connsiteX5" fmla="*/ 484637 w 484636"/>
                <a:gd name="connsiteY5" fmla="*/ 857240 h 863391"/>
                <a:gd name="connsiteX6" fmla="*/ 222189 w 484636"/>
                <a:gd name="connsiteY6" fmla="*/ 260582 h 86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4636" h="863391">
                  <a:moveTo>
                    <a:pt x="222189" y="260582"/>
                  </a:moveTo>
                  <a:cubicBezTo>
                    <a:pt x="183232" y="166265"/>
                    <a:pt x="185282" y="69898"/>
                    <a:pt x="224239" y="4286"/>
                  </a:cubicBezTo>
                  <a:cubicBezTo>
                    <a:pt x="199635" y="185"/>
                    <a:pt x="175030" y="-1865"/>
                    <a:pt x="146325" y="2235"/>
                  </a:cubicBezTo>
                  <a:cubicBezTo>
                    <a:pt x="8950" y="22739"/>
                    <a:pt x="-34107" y="182668"/>
                    <a:pt x="27404" y="336446"/>
                  </a:cubicBezTo>
                  <a:cubicBezTo>
                    <a:pt x="88915" y="490224"/>
                    <a:pt x="416975" y="863391"/>
                    <a:pt x="416975" y="863391"/>
                  </a:cubicBezTo>
                  <a:cubicBezTo>
                    <a:pt x="416975" y="863391"/>
                    <a:pt x="445680" y="863391"/>
                    <a:pt x="484637" y="857240"/>
                  </a:cubicBezTo>
                  <a:cubicBezTo>
                    <a:pt x="404672" y="676808"/>
                    <a:pt x="265247" y="367201"/>
                    <a:pt x="222189" y="260582"/>
                  </a:cubicBezTo>
                  <a:close/>
                </a:path>
              </a:pathLst>
            </a:custGeom>
            <a:solidFill>
              <a:srgbClr val="ADABB4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5C08457F-17A9-BB45-6D29-2D0F73771019}"/>
                </a:ext>
              </a:extLst>
            </p:cNvPr>
            <p:cNvSpPr/>
            <p:nvPr/>
          </p:nvSpPr>
          <p:spPr>
            <a:xfrm>
              <a:off x="10877399" y="4221217"/>
              <a:ext cx="323663" cy="339765"/>
            </a:xfrm>
            <a:custGeom>
              <a:avLst/>
              <a:gdLst>
                <a:gd name="connsiteX0" fmla="*/ 22596 w 323663"/>
                <a:gd name="connsiteY0" fmla="*/ 59461 h 339765"/>
                <a:gd name="connsiteX1" fmla="*/ 2092 w 323663"/>
                <a:gd name="connsiteY1" fmla="*/ 182483 h 339765"/>
                <a:gd name="connsiteX2" fmla="*/ 67704 w 323663"/>
                <a:gd name="connsiteY2" fmla="*/ 305505 h 339765"/>
                <a:gd name="connsiteX3" fmla="*/ 129216 w 323663"/>
                <a:gd name="connsiteY3" fmla="*/ 297304 h 339765"/>
                <a:gd name="connsiteX4" fmla="*/ 149719 w 323663"/>
                <a:gd name="connsiteY4" fmla="*/ 338311 h 339765"/>
                <a:gd name="connsiteX5" fmla="*/ 317850 w 323663"/>
                <a:gd name="connsiteY5" fmla="*/ 246045 h 339765"/>
                <a:gd name="connsiteX6" fmla="*/ 219432 w 323663"/>
                <a:gd name="connsiteY6" fmla="*/ 0 h 339765"/>
                <a:gd name="connsiteX7" fmla="*/ 22596 w 323663"/>
                <a:gd name="connsiteY7" fmla="*/ 59461 h 339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3663" h="339765">
                  <a:moveTo>
                    <a:pt x="22596" y="59461"/>
                  </a:moveTo>
                  <a:cubicBezTo>
                    <a:pt x="22596" y="59461"/>
                    <a:pt x="-8160" y="106619"/>
                    <a:pt x="2092" y="182483"/>
                  </a:cubicBezTo>
                  <a:cubicBezTo>
                    <a:pt x="12344" y="260397"/>
                    <a:pt x="47201" y="299354"/>
                    <a:pt x="67704" y="305505"/>
                  </a:cubicBezTo>
                  <a:cubicBezTo>
                    <a:pt x="88208" y="311657"/>
                    <a:pt x="108712" y="305505"/>
                    <a:pt x="129216" y="297304"/>
                  </a:cubicBezTo>
                  <a:cubicBezTo>
                    <a:pt x="129216" y="297304"/>
                    <a:pt x="129216" y="332160"/>
                    <a:pt x="149719" y="338311"/>
                  </a:cubicBezTo>
                  <a:cubicBezTo>
                    <a:pt x="170223" y="344463"/>
                    <a:pt x="287094" y="334211"/>
                    <a:pt x="317850" y="246045"/>
                  </a:cubicBezTo>
                  <a:cubicBezTo>
                    <a:pt x="352706" y="143526"/>
                    <a:pt x="219432" y="0"/>
                    <a:pt x="219432" y="0"/>
                  </a:cubicBezTo>
                  <a:cubicBezTo>
                    <a:pt x="219432" y="0"/>
                    <a:pt x="131266" y="47159"/>
                    <a:pt x="22596" y="59461"/>
                  </a:cubicBez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35E58888-5C61-5D98-EC25-252D2D9F84D0}"/>
                </a:ext>
              </a:extLst>
            </p:cNvPr>
            <p:cNvSpPr/>
            <p:nvPr/>
          </p:nvSpPr>
          <p:spPr>
            <a:xfrm>
              <a:off x="10877399" y="4276578"/>
              <a:ext cx="323488" cy="284405"/>
            </a:xfrm>
            <a:custGeom>
              <a:avLst/>
              <a:gdLst>
                <a:gd name="connsiteX0" fmla="*/ 319900 w 323488"/>
                <a:gd name="connsiteY0" fmla="*/ 125073 h 284405"/>
                <a:gd name="connsiteX1" fmla="*/ 149719 w 323488"/>
                <a:gd name="connsiteY1" fmla="*/ 184533 h 284405"/>
                <a:gd name="connsiteX2" fmla="*/ 55402 w 323488"/>
                <a:gd name="connsiteY2" fmla="*/ 0 h 284405"/>
                <a:gd name="connsiteX3" fmla="*/ 22596 w 323488"/>
                <a:gd name="connsiteY3" fmla="*/ 4101 h 284405"/>
                <a:gd name="connsiteX4" fmla="*/ 2092 w 323488"/>
                <a:gd name="connsiteY4" fmla="*/ 127123 h 284405"/>
                <a:gd name="connsiteX5" fmla="*/ 67704 w 323488"/>
                <a:gd name="connsiteY5" fmla="*/ 250145 h 284405"/>
                <a:gd name="connsiteX6" fmla="*/ 129216 w 323488"/>
                <a:gd name="connsiteY6" fmla="*/ 241944 h 284405"/>
                <a:gd name="connsiteX7" fmla="*/ 149719 w 323488"/>
                <a:gd name="connsiteY7" fmla="*/ 282951 h 284405"/>
                <a:gd name="connsiteX8" fmla="*/ 317850 w 323488"/>
                <a:gd name="connsiteY8" fmla="*/ 190685 h 284405"/>
                <a:gd name="connsiteX9" fmla="*/ 319900 w 323488"/>
                <a:gd name="connsiteY9" fmla="*/ 125073 h 28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488" h="284405">
                  <a:moveTo>
                    <a:pt x="319900" y="125073"/>
                  </a:moveTo>
                  <a:cubicBezTo>
                    <a:pt x="307598" y="215289"/>
                    <a:pt x="162022" y="196836"/>
                    <a:pt x="149719" y="184533"/>
                  </a:cubicBezTo>
                  <a:cubicBezTo>
                    <a:pt x="137417" y="172231"/>
                    <a:pt x="75906" y="43058"/>
                    <a:pt x="55402" y="0"/>
                  </a:cubicBezTo>
                  <a:cubicBezTo>
                    <a:pt x="45150" y="2050"/>
                    <a:pt x="34898" y="4101"/>
                    <a:pt x="22596" y="4101"/>
                  </a:cubicBezTo>
                  <a:cubicBezTo>
                    <a:pt x="22596" y="4101"/>
                    <a:pt x="-8160" y="51259"/>
                    <a:pt x="2092" y="127123"/>
                  </a:cubicBezTo>
                  <a:cubicBezTo>
                    <a:pt x="12344" y="205037"/>
                    <a:pt x="47201" y="243994"/>
                    <a:pt x="67704" y="250145"/>
                  </a:cubicBezTo>
                  <a:cubicBezTo>
                    <a:pt x="88208" y="256297"/>
                    <a:pt x="108712" y="250145"/>
                    <a:pt x="129216" y="241944"/>
                  </a:cubicBezTo>
                  <a:cubicBezTo>
                    <a:pt x="129216" y="241944"/>
                    <a:pt x="129216" y="276800"/>
                    <a:pt x="149719" y="282951"/>
                  </a:cubicBezTo>
                  <a:cubicBezTo>
                    <a:pt x="170223" y="289102"/>
                    <a:pt x="287094" y="278851"/>
                    <a:pt x="317850" y="190685"/>
                  </a:cubicBezTo>
                  <a:cubicBezTo>
                    <a:pt x="326051" y="172231"/>
                    <a:pt x="324001" y="149677"/>
                    <a:pt x="319900" y="125073"/>
                  </a:cubicBezTo>
                  <a:close/>
                </a:path>
              </a:pathLst>
            </a:custGeom>
            <a:solidFill>
              <a:srgbClr val="ADABB4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8E0E7EC8-8182-5225-3051-C63C739943B4}"/>
                </a:ext>
              </a:extLst>
            </p:cNvPr>
            <p:cNvSpPr/>
            <p:nvPr/>
          </p:nvSpPr>
          <p:spPr>
            <a:xfrm>
              <a:off x="9268570" y="2476964"/>
              <a:ext cx="1265984" cy="669817"/>
            </a:xfrm>
            <a:custGeom>
              <a:avLst/>
              <a:gdLst>
                <a:gd name="connsiteX0" fmla="*/ 60840 w 1265984"/>
                <a:gd name="connsiteY0" fmla="*/ 38344 h 669817"/>
                <a:gd name="connsiteX1" fmla="*/ 81344 w 1265984"/>
                <a:gd name="connsiteY1" fmla="*/ 606297 h 669817"/>
                <a:gd name="connsiteX2" fmla="*/ 979407 w 1265984"/>
                <a:gd name="connsiteY2" fmla="*/ 632952 h 669817"/>
                <a:gd name="connsiteX3" fmla="*/ 1239804 w 1265984"/>
                <a:gd name="connsiteY3" fmla="*/ 216727 h 669817"/>
                <a:gd name="connsiteX4" fmla="*/ 60840 w 1265984"/>
                <a:gd name="connsiteY4" fmla="*/ 38344 h 669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5984" h="669817">
                  <a:moveTo>
                    <a:pt x="60840" y="38344"/>
                  </a:moveTo>
                  <a:cubicBezTo>
                    <a:pt x="60840" y="38344"/>
                    <a:pt x="-88837" y="298741"/>
                    <a:pt x="81344" y="606297"/>
                  </a:cubicBezTo>
                  <a:cubicBezTo>
                    <a:pt x="81344" y="606297"/>
                    <a:pt x="653398" y="729320"/>
                    <a:pt x="979407" y="632952"/>
                  </a:cubicBezTo>
                  <a:cubicBezTo>
                    <a:pt x="1305416" y="534534"/>
                    <a:pt x="1286963" y="306943"/>
                    <a:pt x="1239804" y="216727"/>
                  </a:cubicBezTo>
                  <a:cubicBezTo>
                    <a:pt x="1194696" y="126510"/>
                    <a:pt x="950702" y="-86729"/>
                    <a:pt x="60840" y="38344"/>
                  </a:cubicBezTo>
                  <a:close/>
                </a:path>
              </a:pathLst>
            </a:custGeom>
            <a:solidFill>
              <a:schemeClr val="accent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83" name="Graphic 2">
              <a:extLst>
                <a:ext uri="{FF2B5EF4-FFF2-40B4-BE49-F238E27FC236}">
                  <a16:creationId xmlns:a16="http://schemas.microsoft.com/office/drawing/2014/main" id="{EEBD3C8C-53FF-1240-0F8C-C3258AA8CF14}"/>
                </a:ext>
              </a:extLst>
            </p:cNvPr>
            <p:cNvGrpSpPr/>
            <p:nvPr/>
          </p:nvGrpSpPr>
          <p:grpSpPr>
            <a:xfrm>
              <a:off x="9395022" y="2654733"/>
              <a:ext cx="654068" cy="338311"/>
              <a:chOff x="9395022" y="2654733"/>
              <a:chExt cx="654068" cy="338311"/>
            </a:xfrm>
            <a:solidFill>
              <a:srgbClr val="D5FFFF"/>
            </a:solidFill>
          </p:grpSpPr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24431E63-0CFA-F3E3-1CAC-0D70EFA6DCF3}"/>
                  </a:ext>
                </a:extLst>
              </p:cNvPr>
              <p:cNvSpPr/>
              <p:nvPr/>
            </p:nvSpPr>
            <p:spPr>
              <a:xfrm>
                <a:off x="9395022" y="2654733"/>
                <a:ext cx="131223" cy="211188"/>
              </a:xfrm>
              <a:custGeom>
                <a:avLst/>
                <a:gdLst>
                  <a:gd name="connsiteX0" fmla="*/ 131224 w 131223"/>
                  <a:gd name="connsiteY0" fmla="*/ 211188 h 211188"/>
                  <a:gd name="connsiteX1" fmla="*/ 0 w 131223"/>
                  <a:gd name="connsiteY1" fmla="*/ 194785 h 211188"/>
                  <a:gd name="connsiteX2" fmla="*/ 0 w 131223"/>
                  <a:gd name="connsiteY2" fmla="*/ 0 h 211188"/>
                  <a:gd name="connsiteX3" fmla="*/ 131224 w 131223"/>
                  <a:gd name="connsiteY3" fmla="*/ 16403 h 211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223" h="211188">
                    <a:moveTo>
                      <a:pt x="131224" y="211188"/>
                    </a:moveTo>
                    <a:lnTo>
                      <a:pt x="0" y="194785"/>
                    </a:lnTo>
                    <a:lnTo>
                      <a:pt x="0" y="0"/>
                    </a:lnTo>
                    <a:lnTo>
                      <a:pt x="131224" y="16403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20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BAF776B-7837-455E-41DB-2CAD655B1AC4}"/>
                  </a:ext>
                </a:extLst>
              </p:cNvPr>
              <p:cNvSpPr/>
              <p:nvPr/>
            </p:nvSpPr>
            <p:spPr>
              <a:xfrm>
                <a:off x="9917867" y="2681388"/>
                <a:ext cx="131223" cy="211188"/>
              </a:xfrm>
              <a:custGeom>
                <a:avLst/>
                <a:gdLst>
                  <a:gd name="connsiteX0" fmla="*/ 131224 w 131223"/>
                  <a:gd name="connsiteY0" fmla="*/ 211188 h 211188"/>
                  <a:gd name="connsiteX1" fmla="*/ 0 w 131223"/>
                  <a:gd name="connsiteY1" fmla="*/ 194785 h 211188"/>
                  <a:gd name="connsiteX2" fmla="*/ 0 w 131223"/>
                  <a:gd name="connsiteY2" fmla="*/ 0 h 211188"/>
                  <a:gd name="connsiteX3" fmla="*/ 131224 w 131223"/>
                  <a:gd name="connsiteY3" fmla="*/ 16403 h 211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223" h="211188">
                    <a:moveTo>
                      <a:pt x="131224" y="211188"/>
                    </a:moveTo>
                    <a:lnTo>
                      <a:pt x="0" y="194785"/>
                    </a:lnTo>
                    <a:lnTo>
                      <a:pt x="0" y="0"/>
                    </a:lnTo>
                    <a:lnTo>
                      <a:pt x="131224" y="16403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20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0F0ED5A-0513-BB6F-A1ED-7FC80E301C9C}"/>
                  </a:ext>
                </a:extLst>
              </p:cNvPr>
              <p:cNvSpPr/>
              <p:nvPr/>
            </p:nvSpPr>
            <p:spPr>
              <a:xfrm>
                <a:off x="9577505" y="2896677"/>
                <a:ext cx="254246" cy="96367"/>
              </a:xfrm>
              <a:custGeom>
                <a:avLst/>
                <a:gdLst>
                  <a:gd name="connsiteX0" fmla="*/ 32806 w 254246"/>
                  <a:gd name="connsiteY0" fmla="*/ 0 h 96367"/>
                  <a:gd name="connsiteX1" fmla="*/ 0 w 254246"/>
                  <a:gd name="connsiteY1" fmla="*/ 28705 h 96367"/>
                  <a:gd name="connsiteX2" fmla="*/ 127123 w 254246"/>
                  <a:gd name="connsiteY2" fmla="*/ 96367 h 96367"/>
                  <a:gd name="connsiteX3" fmla="*/ 254247 w 254246"/>
                  <a:gd name="connsiteY3" fmla="*/ 41007 h 96367"/>
                  <a:gd name="connsiteX4" fmla="*/ 221441 w 254246"/>
                  <a:gd name="connsiteY4" fmla="*/ 12302 h 96367"/>
                  <a:gd name="connsiteX5" fmla="*/ 125073 w 254246"/>
                  <a:gd name="connsiteY5" fmla="*/ 49209 h 96367"/>
                  <a:gd name="connsiteX6" fmla="*/ 32806 w 254246"/>
                  <a:gd name="connsiteY6" fmla="*/ 0 h 96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246" h="96367">
                    <a:moveTo>
                      <a:pt x="32806" y="0"/>
                    </a:moveTo>
                    <a:lnTo>
                      <a:pt x="0" y="28705"/>
                    </a:lnTo>
                    <a:cubicBezTo>
                      <a:pt x="0" y="28705"/>
                      <a:pt x="45108" y="96367"/>
                      <a:pt x="127123" y="96367"/>
                    </a:cubicBezTo>
                    <a:cubicBezTo>
                      <a:pt x="209138" y="96367"/>
                      <a:pt x="254247" y="41007"/>
                      <a:pt x="254247" y="41007"/>
                    </a:cubicBezTo>
                    <a:lnTo>
                      <a:pt x="221441" y="12302"/>
                    </a:lnTo>
                    <a:cubicBezTo>
                      <a:pt x="221441" y="12302"/>
                      <a:pt x="176332" y="49209"/>
                      <a:pt x="125073" y="49209"/>
                    </a:cubicBezTo>
                    <a:cubicBezTo>
                      <a:pt x="75864" y="49209"/>
                      <a:pt x="32806" y="0"/>
                      <a:pt x="32806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20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481D5665-82E2-0CE5-AB8F-BA33C932A085}"/>
                </a:ext>
              </a:extLst>
            </p:cNvPr>
            <p:cNvSpPr/>
            <p:nvPr/>
          </p:nvSpPr>
          <p:spPr>
            <a:xfrm>
              <a:off x="9243294" y="2259012"/>
              <a:ext cx="1572635" cy="984178"/>
            </a:xfrm>
            <a:custGeom>
              <a:avLst/>
              <a:gdLst>
                <a:gd name="connsiteX0" fmla="*/ 949322 w 1572635"/>
                <a:gd name="connsiteY0" fmla="*/ 0 h 984178"/>
                <a:gd name="connsiteX1" fmla="*/ 414175 w 1572635"/>
                <a:gd name="connsiteY1" fmla="*/ 0 h 984178"/>
                <a:gd name="connsiteX2" fmla="*/ 0 w 1572635"/>
                <a:gd name="connsiteY2" fmla="*/ 229642 h 984178"/>
                <a:gd name="connsiteX3" fmla="*/ 0 w 1572635"/>
                <a:gd name="connsiteY3" fmla="*/ 299354 h 984178"/>
                <a:gd name="connsiteX4" fmla="*/ 978028 w 1572635"/>
                <a:gd name="connsiteY4" fmla="*/ 299354 h 984178"/>
                <a:gd name="connsiteX5" fmla="*/ 1213820 w 1572635"/>
                <a:gd name="connsiteY5" fmla="*/ 526946 h 984178"/>
                <a:gd name="connsiteX6" fmla="*/ 959574 w 1572635"/>
                <a:gd name="connsiteY6" fmla="*/ 795544 h 984178"/>
                <a:gd name="connsiteX7" fmla="*/ 0 w 1572635"/>
                <a:gd name="connsiteY7" fmla="*/ 795544 h 984178"/>
                <a:gd name="connsiteX8" fmla="*/ 0 w 1572635"/>
                <a:gd name="connsiteY8" fmla="*/ 879610 h 984178"/>
                <a:gd name="connsiteX9" fmla="*/ 227591 w 1572635"/>
                <a:gd name="connsiteY9" fmla="*/ 984179 h 984178"/>
                <a:gd name="connsiteX10" fmla="*/ 1031337 w 1572635"/>
                <a:gd name="connsiteY10" fmla="*/ 984179 h 984178"/>
                <a:gd name="connsiteX11" fmla="*/ 1572636 w 1572635"/>
                <a:gd name="connsiteY11" fmla="*/ 707378 h 984178"/>
                <a:gd name="connsiteX12" fmla="*/ 1572636 w 1572635"/>
                <a:gd name="connsiteY12" fmla="*/ 350614 h 984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72635" h="984178">
                  <a:moveTo>
                    <a:pt x="949322" y="0"/>
                  </a:moveTo>
                  <a:lnTo>
                    <a:pt x="414175" y="0"/>
                  </a:lnTo>
                  <a:lnTo>
                    <a:pt x="0" y="229642"/>
                  </a:lnTo>
                  <a:lnTo>
                    <a:pt x="0" y="299354"/>
                  </a:lnTo>
                  <a:lnTo>
                    <a:pt x="978028" y="299354"/>
                  </a:lnTo>
                  <a:lnTo>
                    <a:pt x="1213820" y="526946"/>
                  </a:lnTo>
                  <a:lnTo>
                    <a:pt x="959574" y="795544"/>
                  </a:lnTo>
                  <a:lnTo>
                    <a:pt x="0" y="795544"/>
                  </a:lnTo>
                  <a:lnTo>
                    <a:pt x="0" y="879610"/>
                  </a:lnTo>
                  <a:lnTo>
                    <a:pt x="227591" y="984179"/>
                  </a:lnTo>
                  <a:lnTo>
                    <a:pt x="1031337" y="984179"/>
                  </a:lnTo>
                  <a:lnTo>
                    <a:pt x="1572636" y="707378"/>
                  </a:lnTo>
                  <a:lnTo>
                    <a:pt x="1572636" y="350614"/>
                  </a:ln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5C8ADC58-71F3-A54F-01D7-3A6270EB1913}"/>
                </a:ext>
              </a:extLst>
            </p:cNvPr>
            <p:cNvSpPr/>
            <p:nvPr/>
          </p:nvSpPr>
          <p:spPr>
            <a:xfrm>
              <a:off x="10163911" y="2259012"/>
              <a:ext cx="412124" cy="906264"/>
            </a:xfrm>
            <a:custGeom>
              <a:avLst/>
              <a:gdLst>
                <a:gd name="connsiteX0" fmla="*/ 0 w 412124"/>
                <a:gd name="connsiteY0" fmla="*/ 0 h 906264"/>
                <a:gd name="connsiteX1" fmla="*/ 393672 w 412124"/>
                <a:gd name="connsiteY1" fmla="*/ 379319 h 906264"/>
                <a:gd name="connsiteX2" fmla="*/ 393672 w 412124"/>
                <a:gd name="connsiteY2" fmla="*/ 660220 h 906264"/>
                <a:gd name="connsiteX3" fmla="*/ 88166 w 412124"/>
                <a:gd name="connsiteY3" fmla="*/ 891912 h 906264"/>
                <a:gd name="connsiteX4" fmla="*/ 100468 w 412124"/>
                <a:gd name="connsiteY4" fmla="*/ 906264 h 906264"/>
                <a:gd name="connsiteX5" fmla="*/ 412125 w 412124"/>
                <a:gd name="connsiteY5" fmla="*/ 668421 h 906264"/>
                <a:gd name="connsiteX6" fmla="*/ 412125 w 412124"/>
                <a:gd name="connsiteY6" fmla="*/ 371117 h 906264"/>
                <a:gd name="connsiteX7" fmla="*/ 30756 w 412124"/>
                <a:gd name="connsiteY7" fmla="*/ 2050 h 906264"/>
                <a:gd name="connsiteX8" fmla="*/ 28705 w 412124"/>
                <a:gd name="connsiteY8" fmla="*/ 0 h 906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2124" h="906264">
                  <a:moveTo>
                    <a:pt x="0" y="0"/>
                  </a:moveTo>
                  <a:lnTo>
                    <a:pt x="393672" y="379319"/>
                  </a:lnTo>
                  <a:lnTo>
                    <a:pt x="393672" y="660220"/>
                  </a:lnTo>
                  <a:lnTo>
                    <a:pt x="88166" y="891912"/>
                  </a:lnTo>
                  <a:lnTo>
                    <a:pt x="100468" y="906264"/>
                  </a:lnTo>
                  <a:lnTo>
                    <a:pt x="412125" y="668421"/>
                  </a:lnTo>
                  <a:lnTo>
                    <a:pt x="412125" y="371117"/>
                  </a:lnTo>
                  <a:lnTo>
                    <a:pt x="30756" y="2050"/>
                  </a:lnTo>
                  <a:lnTo>
                    <a:pt x="28705" y="0"/>
                  </a:lnTo>
                  <a:close/>
                </a:path>
              </a:pathLst>
            </a:custGeom>
            <a:solidFill>
              <a:srgbClr val="817E8C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5C9C0764-19DA-F210-BAFC-D2915D9B59B5}"/>
                </a:ext>
              </a:extLst>
            </p:cNvPr>
            <p:cNvSpPr/>
            <p:nvPr/>
          </p:nvSpPr>
          <p:spPr>
            <a:xfrm>
              <a:off x="9243294" y="2490704"/>
              <a:ext cx="1289683" cy="647917"/>
            </a:xfrm>
            <a:custGeom>
              <a:avLst/>
              <a:gdLst>
                <a:gd name="connsiteX0" fmla="*/ 1000581 w 1289683"/>
                <a:gd name="connsiteY0" fmla="*/ 0 h 647917"/>
                <a:gd name="connsiteX1" fmla="*/ 0 w 1289683"/>
                <a:gd name="connsiteY1" fmla="*/ 0 h 647917"/>
                <a:gd name="connsiteX2" fmla="*/ 0 w 1289683"/>
                <a:gd name="connsiteY2" fmla="*/ 67662 h 647917"/>
                <a:gd name="connsiteX3" fmla="*/ 978028 w 1289683"/>
                <a:gd name="connsiteY3" fmla="*/ 67662 h 647917"/>
                <a:gd name="connsiteX4" fmla="*/ 1213820 w 1289683"/>
                <a:gd name="connsiteY4" fmla="*/ 295254 h 647917"/>
                <a:gd name="connsiteX5" fmla="*/ 959574 w 1289683"/>
                <a:gd name="connsiteY5" fmla="*/ 563852 h 647917"/>
                <a:gd name="connsiteX6" fmla="*/ 0 w 1289683"/>
                <a:gd name="connsiteY6" fmla="*/ 563852 h 647917"/>
                <a:gd name="connsiteX7" fmla="*/ 0 w 1289683"/>
                <a:gd name="connsiteY7" fmla="*/ 647918 h 647917"/>
                <a:gd name="connsiteX8" fmla="*/ 1031337 w 1289683"/>
                <a:gd name="connsiteY8" fmla="*/ 647918 h 647917"/>
                <a:gd name="connsiteX9" fmla="*/ 1289684 w 1289683"/>
                <a:gd name="connsiteY9" fmla="*/ 295254 h 647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9683" h="647917">
                  <a:moveTo>
                    <a:pt x="1000581" y="0"/>
                  </a:moveTo>
                  <a:lnTo>
                    <a:pt x="0" y="0"/>
                  </a:lnTo>
                  <a:lnTo>
                    <a:pt x="0" y="67662"/>
                  </a:lnTo>
                  <a:lnTo>
                    <a:pt x="978028" y="67662"/>
                  </a:lnTo>
                  <a:lnTo>
                    <a:pt x="1213820" y="295254"/>
                  </a:lnTo>
                  <a:lnTo>
                    <a:pt x="959574" y="563852"/>
                  </a:lnTo>
                  <a:lnTo>
                    <a:pt x="0" y="563852"/>
                  </a:lnTo>
                  <a:lnTo>
                    <a:pt x="0" y="647918"/>
                  </a:lnTo>
                  <a:lnTo>
                    <a:pt x="1031337" y="647918"/>
                  </a:lnTo>
                  <a:lnTo>
                    <a:pt x="1289684" y="295254"/>
                  </a:lnTo>
                  <a:close/>
                </a:path>
              </a:pathLst>
            </a:custGeom>
            <a:solidFill>
              <a:srgbClr val="D8D2D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5C2995C6-FA2E-487A-6EEE-35F91B93410A}"/>
                </a:ext>
              </a:extLst>
            </p:cNvPr>
            <p:cNvSpPr/>
            <p:nvPr/>
          </p:nvSpPr>
          <p:spPr>
            <a:xfrm>
              <a:off x="9243294" y="2900778"/>
              <a:ext cx="1572635" cy="342412"/>
            </a:xfrm>
            <a:custGeom>
              <a:avLst/>
              <a:gdLst>
                <a:gd name="connsiteX0" fmla="*/ 1031337 w 1572635"/>
                <a:gd name="connsiteY0" fmla="*/ 237843 h 342412"/>
                <a:gd name="connsiteX1" fmla="*/ 0 w 1572635"/>
                <a:gd name="connsiteY1" fmla="*/ 237843 h 342412"/>
                <a:gd name="connsiteX2" fmla="*/ 227591 w 1572635"/>
                <a:gd name="connsiteY2" fmla="*/ 342412 h 342412"/>
                <a:gd name="connsiteX3" fmla="*/ 1031337 w 1572635"/>
                <a:gd name="connsiteY3" fmla="*/ 342412 h 342412"/>
                <a:gd name="connsiteX4" fmla="*/ 1572636 w 1572635"/>
                <a:gd name="connsiteY4" fmla="*/ 65612 h 342412"/>
                <a:gd name="connsiteX5" fmla="*/ 1572636 w 1572635"/>
                <a:gd name="connsiteY5" fmla="*/ 0 h 34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2635" h="342412">
                  <a:moveTo>
                    <a:pt x="1031337" y="237843"/>
                  </a:moveTo>
                  <a:lnTo>
                    <a:pt x="0" y="237843"/>
                  </a:lnTo>
                  <a:lnTo>
                    <a:pt x="227591" y="342412"/>
                  </a:lnTo>
                  <a:lnTo>
                    <a:pt x="1031337" y="342412"/>
                  </a:lnTo>
                  <a:lnTo>
                    <a:pt x="1572636" y="65612"/>
                  </a:lnTo>
                  <a:lnTo>
                    <a:pt x="1572636" y="0"/>
                  </a:lnTo>
                  <a:close/>
                </a:path>
              </a:pathLst>
            </a:custGeom>
            <a:solidFill>
              <a:srgbClr val="817E8C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91" name="Graphic 2">
              <a:extLst>
                <a:ext uri="{FF2B5EF4-FFF2-40B4-BE49-F238E27FC236}">
                  <a16:creationId xmlns:a16="http://schemas.microsoft.com/office/drawing/2014/main" id="{0450C509-A990-27FF-DA0B-7E605E73347D}"/>
                </a:ext>
              </a:extLst>
            </p:cNvPr>
            <p:cNvGrpSpPr/>
            <p:nvPr/>
          </p:nvGrpSpPr>
          <p:grpSpPr>
            <a:xfrm>
              <a:off x="10590389" y="2630129"/>
              <a:ext cx="176402" cy="262447"/>
              <a:chOff x="10590389" y="2630129"/>
              <a:chExt cx="176402" cy="262447"/>
            </a:xfrm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FDF74134-3740-8212-8104-675D77185513}"/>
                  </a:ext>
                </a:extLst>
              </p:cNvPr>
              <p:cNvSpPr/>
              <p:nvPr/>
            </p:nvSpPr>
            <p:spPr>
              <a:xfrm>
                <a:off x="10590389" y="2630129"/>
                <a:ext cx="176402" cy="262447"/>
              </a:xfrm>
              <a:custGeom>
                <a:avLst/>
                <a:gdLst>
                  <a:gd name="connsiteX0" fmla="*/ 135324 w 176402"/>
                  <a:gd name="connsiteY0" fmla="*/ 0 h 262447"/>
                  <a:gd name="connsiteX1" fmla="*/ 67662 w 176402"/>
                  <a:gd name="connsiteY1" fmla="*/ 0 h 262447"/>
                  <a:gd name="connsiteX2" fmla="*/ 0 w 176402"/>
                  <a:gd name="connsiteY2" fmla="*/ 127123 h 262447"/>
                  <a:gd name="connsiteX3" fmla="*/ 49209 w 176402"/>
                  <a:gd name="connsiteY3" fmla="*/ 262448 h 262447"/>
                  <a:gd name="connsiteX4" fmla="*/ 120972 w 176402"/>
                  <a:gd name="connsiteY4" fmla="*/ 262448 h 262447"/>
                  <a:gd name="connsiteX5" fmla="*/ 176331 w 176402"/>
                  <a:gd name="connsiteY5" fmla="*/ 135325 h 262447"/>
                  <a:gd name="connsiteX6" fmla="*/ 135324 w 176402"/>
                  <a:gd name="connsiteY6" fmla="*/ 0 h 262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6402" h="262447">
                    <a:moveTo>
                      <a:pt x="135324" y="0"/>
                    </a:moveTo>
                    <a:lnTo>
                      <a:pt x="67662" y="0"/>
                    </a:lnTo>
                    <a:cubicBezTo>
                      <a:pt x="67662" y="0"/>
                      <a:pt x="0" y="24604"/>
                      <a:pt x="0" y="127123"/>
                    </a:cubicBezTo>
                    <a:cubicBezTo>
                      <a:pt x="0" y="229642"/>
                      <a:pt x="41007" y="258347"/>
                      <a:pt x="49209" y="262448"/>
                    </a:cubicBezTo>
                    <a:lnTo>
                      <a:pt x="120972" y="262448"/>
                    </a:lnTo>
                    <a:cubicBezTo>
                      <a:pt x="120972" y="262448"/>
                      <a:pt x="176331" y="219390"/>
                      <a:pt x="176331" y="135325"/>
                    </a:cubicBezTo>
                    <a:cubicBezTo>
                      <a:pt x="178382" y="34856"/>
                      <a:pt x="135324" y="0"/>
                      <a:pt x="135324" y="0"/>
                    </a:cubicBezTo>
                    <a:close/>
                  </a:path>
                </a:pathLst>
              </a:custGeom>
              <a:solidFill>
                <a:srgbClr val="3B3648"/>
              </a:solidFill>
              <a:ln w="20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A2B12F01-5FBA-C425-07FF-75B49443FBB9}"/>
                  </a:ext>
                </a:extLst>
              </p:cNvPr>
              <p:cNvSpPr/>
              <p:nvPr/>
            </p:nvSpPr>
            <p:spPr>
              <a:xfrm>
                <a:off x="10590389" y="2630129"/>
                <a:ext cx="137374" cy="262447"/>
              </a:xfrm>
              <a:custGeom>
                <a:avLst/>
                <a:gdLst>
                  <a:gd name="connsiteX0" fmla="*/ 59461 w 137374"/>
                  <a:gd name="connsiteY0" fmla="*/ 133274 h 262447"/>
                  <a:gd name="connsiteX1" fmla="*/ 137375 w 137374"/>
                  <a:gd name="connsiteY1" fmla="*/ 2050 h 262447"/>
                  <a:gd name="connsiteX2" fmla="*/ 135324 w 137374"/>
                  <a:gd name="connsiteY2" fmla="*/ 0 h 262447"/>
                  <a:gd name="connsiteX3" fmla="*/ 67662 w 137374"/>
                  <a:gd name="connsiteY3" fmla="*/ 0 h 262447"/>
                  <a:gd name="connsiteX4" fmla="*/ 0 w 137374"/>
                  <a:gd name="connsiteY4" fmla="*/ 127123 h 262447"/>
                  <a:gd name="connsiteX5" fmla="*/ 49209 w 137374"/>
                  <a:gd name="connsiteY5" fmla="*/ 262448 h 262447"/>
                  <a:gd name="connsiteX6" fmla="*/ 120972 w 137374"/>
                  <a:gd name="connsiteY6" fmla="*/ 262448 h 262447"/>
                  <a:gd name="connsiteX7" fmla="*/ 120972 w 137374"/>
                  <a:gd name="connsiteY7" fmla="*/ 262448 h 262447"/>
                  <a:gd name="connsiteX8" fmla="*/ 59461 w 137374"/>
                  <a:gd name="connsiteY8" fmla="*/ 133274 h 262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374" h="262447">
                    <a:moveTo>
                      <a:pt x="59461" y="133274"/>
                    </a:moveTo>
                    <a:cubicBezTo>
                      <a:pt x="59461" y="67662"/>
                      <a:pt x="92267" y="12302"/>
                      <a:pt x="137375" y="2050"/>
                    </a:cubicBezTo>
                    <a:cubicBezTo>
                      <a:pt x="135324" y="0"/>
                      <a:pt x="135324" y="0"/>
                      <a:pt x="135324" y="0"/>
                    </a:cubicBezTo>
                    <a:lnTo>
                      <a:pt x="67662" y="0"/>
                    </a:lnTo>
                    <a:cubicBezTo>
                      <a:pt x="67662" y="0"/>
                      <a:pt x="0" y="24604"/>
                      <a:pt x="0" y="127123"/>
                    </a:cubicBezTo>
                    <a:cubicBezTo>
                      <a:pt x="0" y="229642"/>
                      <a:pt x="41007" y="258347"/>
                      <a:pt x="49209" y="262448"/>
                    </a:cubicBezTo>
                    <a:lnTo>
                      <a:pt x="120972" y="262448"/>
                    </a:lnTo>
                    <a:lnTo>
                      <a:pt x="120972" y="262448"/>
                    </a:lnTo>
                    <a:cubicBezTo>
                      <a:pt x="84065" y="248095"/>
                      <a:pt x="59461" y="196836"/>
                      <a:pt x="59461" y="133274"/>
                    </a:cubicBezTo>
                    <a:close/>
                  </a:path>
                </a:pathLst>
              </a:custGeom>
              <a:solidFill>
                <a:srgbClr val="888E9D"/>
              </a:solidFill>
              <a:ln w="20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EF7D27AD-C3EA-CF73-7561-1A5682C514EA}"/>
                </a:ext>
              </a:extLst>
            </p:cNvPr>
            <p:cNvSpPr/>
            <p:nvPr/>
          </p:nvSpPr>
          <p:spPr>
            <a:xfrm>
              <a:off x="10297185" y="4407801"/>
              <a:ext cx="537197" cy="670471"/>
            </a:xfrm>
            <a:custGeom>
              <a:avLst/>
              <a:gdLst>
                <a:gd name="connsiteX0" fmla="*/ 299354 w 537197"/>
                <a:gd name="connsiteY0" fmla="*/ 0 h 670471"/>
                <a:gd name="connsiteX1" fmla="*/ 274750 w 537197"/>
                <a:gd name="connsiteY1" fmla="*/ 0 h 670471"/>
                <a:gd name="connsiteX2" fmla="*/ 47159 w 537197"/>
                <a:gd name="connsiteY2" fmla="*/ 133274 h 670471"/>
                <a:gd name="connsiteX3" fmla="*/ 0 w 537197"/>
                <a:gd name="connsiteY3" fmla="*/ 377268 h 670471"/>
                <a:gd name="connsiteX4" fmla="*/ 53310 w 537197"/>
                <a:gd name="connsiteY4" fmla="*/ 565902 h 670471"/>
                <a:gd name="connsiteX5" fmla="*/ 260397 w 537197"/>
                <a:gd name="connsiteY5" fmla="*/ 670472 h 670471"/>
                <a:gd name="connsiteX6" fmla="*/ 303455 w 537197"/>
                <a:gd name="connsiteY6" fmla="*/ 670472 h 670471"/>
                <a:gd name="connsiteX7" fmla="*/ 522845 w 537197"/>
                <a:gd name="connsiteY7" fmla="*/ 481837 h 670471"/>
                <a:gd name="connsiteX8" fmla="*/ 537198 w 537197"/>
                <a:gd name="connsiteY8" fmla="*/ 336261 h 670471"/>
                <a:gd name="connsiteX9" fmla="*/ 500291 w 537197"/>
                <a:gd name="connsiteY9" fmla="*/ 145576 h 670471"/>
                <a:gd name="connsiteX10" fmla="*/ 299354 w 537197"/>
                <a:gd name="connsiteY10" fmla="*/ 0 h 670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7197" h="670471">
                  <a:moveTo>
                    <a:pt x="299354" y="0"/>
                  </a:moveTo>
                  <a:lnTo>
                    <a:pt x="274750" y="0"/>
                  </a:lnTo>
                  <a:cubicBezTo>
                    <a:pt x="178383" y="0"/>
                    <a:pt x="88166" y="49209"/>
                    <a:pt x="47159" y="133274"/>
                  </a:cubicBezTo>
                  <a:cubicBezTo>
                    <a:pt x="20504" y="188634"/>
                    <a:pt x="0" y="266548"/>
                    <a:pt x="0" y="377268"/>
                  </a:cubicBezTo>
                  <a:cubicBezTo>
                    <a:pt x="0" y="461334"/>
                    <a:pt x="22554" y="522845"/>
                    <a:pt x="53310" y="565902"/>
                  </a:cubicBezTo>
                  <a:cubicBezTo>
                    <a:pt x="98418" y="631515"/>
                    <a:pt x="178383" y="668421"/>
                    <a:pt x="260397" y="670472"/>
                  </a:cubicBezTo>
                  <a:lnTo>
                    <a:pt x="303455" y="670472"/>
                  </a:lnTo>
                  <a:cubicBezTo>
                    <a:pt x="422377" y="670472"/>
                    <a:pt x="496190" y="594608"/>
                    <a:pt x="522845" y="481837"/>
                  </a:cubicBezTo>
                  <a:cubicBezTo>
                    <a:pt x="533097" y="442880"/>
                    <a:pt x="537198" y="393671"/>
                    <a:pt x="537198" y="336261"/>
                  </a:cubicBezTo>
                  <a:cubicBezTo>
                    <a:pt x="537198" y="256297"/>
                    <a:pt x="522845" y="192735"/>
                    <a:pt x="500291" y="145576"/>
                  </a:cubicBezTo>
                  <a:cubicBezTo>
                    <a:pt x="463384" y="55360"/>
                    <a:pt x="399823" y="0"/>
                    <a:pt x="299354" y="0"/>
                  </a:cubicBez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A8FD4746-4AF6-C891-3E33-C729A9A90BE0}"/>
                </a:ext>
              </a:extLst>
            </p:cNvPr>
            <p:cNvSpPr/>
            <p:nvPr/>
          </p:nvSpPr>
          <p:spPr>
            <a:xfrm>
              <a:off x="10299236" y="4403701"/>
              <a:ext cx="399822" cy="668933"/>
            </a:xfrm>
            <a:custGeom>
              <a:avLst/>
              <a:gdLst>
                <a:gd name="connsiteX0" fmla="*/ 346513 w 399822"/>
                <a:gd name="connsiteY0" fmla="*/ 668421 h 668933"/>
                <a:gd name="connsiteX1" fmla="*/ 391621 w 399822"/>
                <a:gd name="connsiteY1" fmla="*/ 654069 h 668933"/>
                <a:gd name="connsiteX2" fmla="*/ 307556 w 399822"/>
                <a:gd name="connsiteY2" fmla="*/ 362916 h 668933"/>
                <a:gd name="connsiteX3" fmla="*/ 399823 w 399822"/>
                <a:gd name="connsiteY3" fmla="*/ 24605 h 668933"/>
                <a:gd name="connsiteX4" fmla="*/ 340362 w 399822"/>
                <a:gd name="connsiteY4" fmla="*/ 4101 h 668933"/>
                <a:gd name="connsiteX5" fmla="*/ 332161 w 399822"/>
                <a:gd name="connsiteY5" fmla="*/ 2050 h 668933"/>
                <a:gd name="connsiteX6" fmla="*/ 299354 w 399822"/>
                <a:gd name="connsiteY6" fmla="*/ 0 h 668933"/>
                <a:gd name="connsiteX7" fmla="*/ 274750 w 399822"/>
                <a:gd name="connsiteY7" fmla="*/ 0 h 668933"/>
                <a:gd name="connsiteX8" fmla="*/ 141476 w 399822"/>
                <a:gd name="connsiteY8" fmla="*/ 34856 h 668933"/>
                <a:gd name="connsiteX9" fmla="*/ 112770 w 399822"/>
                <a:gd name="connsiteY9" fmla="*/ 53310 h 668933"/>
                <a:gd name="connsiteX10" fmla="*/ 65612 w 399822"/>
                <a:gd name="connsiteY10" fmla="*/ 102519 h 668933"/>
                <a:gd name="connsiteX11" fmla="*/ 47158 w 399822"/>
                <a:gd name="connsiteY11" fmla="*/ 131224 h 668933"/>
                <a:gd name="connsiteX12" fmla="*/ 34857 w 399822"/>
                <a:gd name="connsiteY12" fmla="*/ 159929 h 668933"/>
                <a:gd name="connsiteX13" fmla="*/ 32806 w 399822"/>
                <a:gd name="connsiteY13" fmla="*/ 168131 h 668933"/>
                <a:gd name="connsiteX14" fmla="*/ 12302 w 399822"/>
                <a:gd name="connsiteY14" fmla="*/ 241944 h 668933"/>
                <a:gd name="connsiteX15" fmla="*/ 10252 w 399822"/>
                <a:gd name="connsiteY15" fmla="*/ 250145 h 668933"/>
                <a:gd name="connsiteX16" fmla="*/ 4101 w 399822"/>
                <a:gd name="connsiteY16" fmla="*/ 295254 h 668933"/>
                <a:gd name="connsiteX17" fmla="*/ 4101 w 399822"/>
                <a:gd name="connsiteY17" fmla="*/ 295254 h 668933"/>
                <a:gd name="connsiteX18" fmla="*/ 0 w 399822"/>
                <a:gd name="connsiteY18" fmla="*/ 375218 h 668933"/>
                <a:gd name="connsiteX19" fmla="*/ 0 w 399822"/>
                <a:gd name="connsiteY19" fmla="*/ 375218 h 668933"/>
                <a:gd name="connsiteX20" fmla="*/ 53310 w 399822"/>
                <a:gd name="connsiteY20" fmla="*/ 561802 h 668933"/>
                <a:gd name="connsiteX21" fmla="*/ 92267 w 399822"/>
                <a:gd name="connsiteY21" fmla="*/ 606910 h 668933"/>
                <a:gd name="connsiteX22" fmla="*/ 141476 w 399822"/>
                <a:gd name="connsiteY22" fmla="*/ 639716 h 668933"/>
                <a:gd name="connsiteX23" fmla="*/ 170181 w 399822"/>
                <a:gd name="connsiteY23" fmla="*/ 652018 h 668933"/>
                <a:gd name="connsiteX24" fmla="*/ 260397 w 399822"/>
                <a:gd name="connsiteY24" fmla="*/ 668421 h 668933"/>
                <a:gd name="connsiteX25" fmla="*/ 303455 w 399822"/>
                <a:gd name="connsiteY25" fmla="*/ 668421 h 668933"/>
                <a:gd name="connsiteX26" fmla="*/ 342412 w 399822"/>
                <a:gd name="connsiteY26" fmla="*/ 666371 h 668933"/>
                <a:gd name="connsiteX27" fmla="*/ 346513 w 399822"/>
                <a:gd name="connsiteY27" fmla="*/ 668421 h 668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99822" h="668933">
                  <a:moveTo>
                    <a:pt x="346513" y="668421"/>
                  </a:moveTo>
                  <a:cubicBezTo>
                    <a:pt x="362916" y="666371"/>
                    <a:pt x="377268" y="660220"/>
                    <a:pt x="391621" y="654069"/>
                  </a:cubicBezTo>
                  <a:cubicBezTo>
                    <a:pt x="338311" y="643817"/>
                    <a:pt x="307556" y="487988"/>
                    <a:pt x="307556" y="362916"/>
                  </a:cubicBezTo>
                  <a:cubicBezTo>
                    <a:pt x="307556" y="79965"/>
                    <a:pt x="362916" y="28705"/>
                    <a:pt x="399823" y="24605"/>
                  </a:cubicBezTo>
                  <a:cubicBezTo>
                    <a:pt x="381369" y="14353"/>
                    <a:pt x="362916" y="8202"/>
                    <a:pt x="340362" y="4101"/>
                  </a:cubicBezTo>
                  <a:cubicBezTo>
                    <a:pt x="338311" y="4101"/>
                    <a:pt x="334210" y="4101"/>
                    <a:pt x="332161" y="2050"/>
                  </a:cubicBezTo>
                  <a:cubicBezTo>
                    <a:pt x="321909" y="0"/>
                    <a:pt x="311657" y="0"/>
                    <a:pt x="299354" y="0"/>
                  </a:cubicBezTo>
                  <a:lnTo>
                    <a:pt x="274750" y="0"/>
                  </a:lnTo>
                  <a:cubicBezTo>
                    <a:pt x="227591" y="0"/>
                    <a:pt x="180432" y="12302"/>
                    <a:pt x="141476" y="34856"/>
                  </a:cubicBezTo>
                  <a:cubicBezTo>
                    <a:pt x="131224" y="41007"/>
                    <a:pt x="123022" y="47159"/>
                    <a:pt x="112770" y="53310"/>
                  </a:cubicBezTo>
                  <a:cubicBezTo>
                    <a:pt x="94317" y="67662"/>
                    <a:pt x="77914" y="84065"/>
                    <a:pt x="65612" y="102519"/>
                  </a:cubicBezTo>
                  <a:cubicBezTo>
                    <a:pt x="59461" y="112770"/>
                    <a:pt x="53310" y="120972"/>
                    <a:pt x="47158" y="131224"/>
                  </a:cubicBezTo>
                  <a:cubicBezTo>
                    <a:pt x="43058" y="139425"/>
                    <a:pt x="38957" y="149677"/>
                    <a:pt x="34857" y="159929"/>
                  </a:cubicBezTo>
                  <a:cubicBezTo>
                    <a:pt x="34857" y="161979"/>
                    <a:pt x="32806" y="164030"/>
                    <a:pt x="32806" y="168131"/>
                  </a:cubicBezTo>
                  <a:cubicBezTo>
                    <a:pt x="24605" y="190685"/>
                    <a:pt x="18453" y="215289"/>
                    <a:pt x="12302" y="241944"/>
                  </a:cubicBezTo>
                  <a:cubicBezTo>
                    <a:pt x="12302" y="243994"/>
                    <a:pt x="12302" y="246045"/>
                    <a:pt x="10252" y="250145"/>
                  </a:cubicBezTo>
                  <a:cubicBezTo>
                    <a:pt x="8201" y="264498"/>
                    <a:pt x="6151" y="278851"/>
                    <a:pt x="4101" y="295254"/>
                  </a:cubicBezTo>
                  <a:lnTo>
                    <a:pt x="4101" y="295254"/>
                  </a:lnTo>
                  <a:cubicBezTo>
                    <a:pt x="2050" y="319858"/>
                    <a:pt x="0" y="346513"/>
                    <a:pt x="0" y="375218"/>
                  </a:cubicBezTo>
                  <a:cubicBezTo>
                    <a:pt x="0" y="375218"/>
                    <a:pt x="0" y="375218"/>
                    <a:pt x="0" y="375218"/>
                  </a:cubicBezTo>
                  <a:cubicBezTo>
                    <a:pt x="0" y="457233"/>
                    <a:pt x="22554" y="518744"/>
                    <a:pt x="53310" y="561802"/>
                  </a:cubicBezTo>
                  <a:cubicBezTo>
                    <a:pt x="65612" y="578205"/>
                    <a:pt x="77914" y="592558"/>
                    <a:pt x="92267" y="606910"/>
                  </a:cubicBezTo>
                  <a:cubicBezTo>
                    <a:pt x="106620" y="619212"/>
                    <a:pt x="125073" y="631514"/>
                    <a:pt x="141476" y="639716"/>
                  </a:cubicBezTo>
                  <a:cubicBezTo>
                    <a:pt x="149677" y="643817"/>
                    <a:pt x="159929" y="647918"/>
                    <a:pt x="170181" y="652018"/>
                  </a:cubicBezTo>
                  <a:cubicBezTo>
                    <a:pt x="198886" y="662270"/>
                    <a:pt x="229642" y="668421"/>
                    <a:pt x="260397" y="668421"/>
                  </a:cubicBezTo>
                  <a:lnTo>
                    <a:pt x="303455" y="668421"/>
                  </a:lnTo>
                  <a:cubicBezTo>
                    <a:pt x="317808" y="668421"/>
                    <a:pt x="330110" y="666371"/>
                    <a:pt x="342412" y="666371"/>
                  </a:cubicBezTo>
                  <a:cubicBezTo>
                    <a:pt x="342412" y="670472"/>
                    <a:pt x="344462" y="668421"/>
                    <a:pt x="346513" y="668421"/>
                  </a:cubicBez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359E93A3-AC20-3792-4543-B496468EBDCB}"/>
                </a:ext>
              </a:extLst>
            </p:cNvPr>
            <p:cNvSpPr/>
            <p:nvPr/>
          </p:nvSpPr>
          <p:spPr>
            <a:xfrm>
              <a:off x="9782542" y="3499487"/>
              <a:ext cx="202986" cy="94317"/>
            </a:xfrm>
            <a:custGeom>
              <a:avLst/>
              <a:gdLst>
                <a:gd name="connsiteX0" fmla="*/ 0 w 202986"/>
                <a:gd name="connsiteY0" fmla="*/ 0 h 94317"/>
                <a:gd name="connsiteX1" fmla="*/ 202986 w 202986"/>
                <a:gd name="connsiteY1" fmla="*/ 0 h 94317"/>
                <a:gd name="connsiteX2" fmla="*/ 202986 w 202986"/>
                <a:gd name="connsiteY2" fmla="*/ 94317 h 94317"/>
                <a:gd name="connsiteX3" fmla="*/ 0 w 202986"/>
                <a:gd name="connsiteY3" fmla="*/ 94317 h 9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86" h="94317">
                  <a:moveTo>
                    <a:pt x="0" y="0"/>
                  </a:moveTo>
                  <a:lnTo>
                    <a:pt x="202986" y="0"/>
                  </a:lnTo>
                  <a:lnTo>
                    <a:pt x="202986" y="94317"/>
                  </a:lnTo>
                  <a:lnTo>
                    <a:pt x="0" y="94317"/>
                  </a:ln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9F8AC94F-F36A-C14E-2AEC-847E3F96BE65}"/>
                </a:ext>
              </a:extLst>
            </p:cNvPr>
            <p:cNvSpPr/>
            <p:nvPr/>
          </p:nvSpPr>
          <p:spPr>
            <a:xfrm>
              <a:off x="9782542" y="3640962"/>
              <a:ext cx="202986" cy="94317"/>
            </a:xfrm>
            <a:custGeom>
              <a:avLst/>
              <a:gdLst>
                <a:gd name="connsiteX0" fmla="*/ 0 w 202986"/>
                <a:gd name="connsiteY0" fmla="*/ 0 h 94317"/>
                <a:gd name="connsiteX1" fmla="*/ 202986 w 202986"/>
                <a:gd name="connsiteY1" fmla="*/ 0 h 94317"/>
                <a:gd name="connsiteX2" fmla="*/ 202986 w 202986"/>
                <a:gd name="connsiteY2" fmla="*/ 94317 h 94317"/>
                <a:gd name="connsiteX3" fmla="*/ 0 w 202986"/>
                <a:gd name="connsiteY3" fmla="*/ 94317 h 9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86" h="94317">
                  <a:moveTo>
                    <a:pt x="0" y="0"/>
                  </a:moveTo>
                  <a:lnTo>
                    <a:pt x="202986" y="0"/>
                  </a:lnTo>
                  <a:lnTo>
                    <a:pt x="202986" y="94317"/>
                  </a:lnTo>
                  <a:lnTo>
                    <a:pt x="0" y="94317"/>
                  </a:ln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1B3A9037-E8AA-A8A2-C11F-4E1E09A0413D}"/>
                </a:ext>
              </a:extLst>
            </p:cNvPr>
            <p:cNvSpPr/>
            <p:nvPr/>
          </p:nvSpPr>
          <p:spPr>
            <a:xfrm>
              <a:off x="9743585" y="3971072"/>
              <a:ext cx="311656" cy="311656"/>
            </a:xfrm>
            <a:custGeom>
              <a:avLst/>
              <a:gdLst>
                <a:gd name="connsiteX0" fmla="*/ 311657 w 311656"/>
                <a:gd name="connsiteY0" fmla="*/ 155828 h 311656"/>
                <a:gd name="connsiteX1" fmla="*/ 155828 w 311656"/>
                <a:gd name="connsiteY1" fmla="*/ 311656 h 311656"/>
                <a:gd name="connsiteX2" fmla="*/ 0 w 311656"/>
                <a:gd name="connsiteY2" fmla="*/ 155828 h 311656"/>
                <a:gd name="connsiteX3" fmla="*/ 155828 w 311656"/>
                <a:gd name="connsiteY3" fmla="*/ 0 h 311656"/>
                <a:gd name="connsiteX4" fmla="*/ 311657 w 311656"/>
                <a:gd name="connsiteY4" fmla="*/ 155828 h 311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56" h="311656">
                  <a:moveTo>
                    <a:pt x="311657" y="155828"/>
                  </a:moveTo>
                  <a:cubicBezTo>
                    <a:pt x="311657" y="241890"/>
                    <a:pt x="241890" y="311656"/>
                    <a:pt x="155828" y="311656"/>
                  </a:cubicBezTo>
                  <a:cubicBezTo>
                    <a:pt x="69767" y="311656"/>
                    <a:pt x="0" y="241890"/>
                    <a:pt x="0" y="155828"/>
                  </a:cubicBezTo>
                  <a:cubicBezTo>
                    <a:pt x="0" y="69767"/>
                    <a:pt x="69767" y="0"/>
                    <a:pt x="155828" y="0"/>
                  </a:cubicBezTo>
                  <a:cubicBezTo>
                    <a:pt x="241890" y="0"/>
                    <a:pt x="311657" y="69767"/>
                    <a:pt x="311657" y="155828"/>
                  </a:cubicBez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B506B353-D1C3-9BC1-D1B5-9F589145412E}"/>
                </a:ext>
              </a:extLst>
            </p:cNvPr>
            <p:cNvSpPr/>
            <p:nvPr/>
          </p:nvSpPr>
          <p:spPr>
            <a:xfrm>
              <a:off x="9813297" y="4040785"/>
              <a:ext cx="172231" cy="172231"/>
            </a:xfrm>
            <a:custGeom>
              <a:avLst/>
              <a:gdLst>
                <a:gd name="connsiteX0" fmla="*/ 172232 w 172231"/>
                <a:gd name="connsiteY0" fmla="*/ 86116 h 172231"/>
                <a:gd name="connsiteX1" fmla="*/ 86116 w 172231"/>
                <a:gd name="connsiteY1" fmla="*/ 172231 h 172231"/>
                <a:gd name="connsiteX2" fmla="*/ 0 w 172231"/>
                <a:gd name="connsiteY2" fmla="*/ 86116 h 172231"/>
                <a:gd name="connsiteX3" fmla="*/ 86116 w 172231"/>
                <a:gd name="connsiteY3" fmla="*/ 0 h 172231"/>
                <a:gd name="connsiteX4" fmla="*/ 172232 w 172231"/>
                <a:gd name="connsiteY4" fmla="*/ 86116 h 17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231" h="172231">
                  <a:moveTo>
                    <a:pt x="172232" y="86116"/>
                  </a:moveTo>
                  <a:cubicBezTo>
                    <a:pt x="172232" y="133274"/>
                    <a:pt x="133274" y="172231"/>
                    <a:pt x="86116" y="172231"/>
                  </a:cubicBezTo>
                  <a:cubicBezTo>
                    <a:pt x="38958" y="172231"/>
                    <a:pt x="0" y="133274"/>
                    <a:pt x="0" y="86116"/>
                  </a:cubicBezTo>
                  <a:cubicBezTo>
                    <a:pt x="0" y="38957"/>
                    <a:pt x="38958" y="0"/>
                    <a:pt x="86116" y="0"/>
                  </a:cubicBezTo>
                  <a:cubicBezTo>
                    <a:pt x="133274" y="0"/>
                    <a:pt x="172232" y="38957"/>
                    <a:pt x="172232" y="86116"/>
                  </a:cubicBezTo>
                  <a:close/>
                </a:path>
              </a:pathLst>
            </a:custGeom>
            <a:solidFill>
              <a:srgbClr val="F2F2F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757522AE-B629-A774-80E1-B08B9B7DBBE9}"/>
                </a:ext>
              </a:extLst>
            </p:cNvPr>
            <p:cNvSpPr/>
            <p:nvPr/>
          </p:nvSpPr>
          <p:spPr>
            <a:xfrm>
              <a:off x="9842003" y="4069490"/>
              <a:ext cx="114820" cy="114820"/>
            </a:xfrm>
            <a:custGeom>
              <a:avLst/>
              <a:gdLst>
                <a:gd name="connsiteX0" fmla="*/ 114820 w 114820"/>
                <a:gd name="connsiteY0" fmla="*/ 57410 h 114820"/>
                <a:gd name="connsiteX1" fmla="*/ 57410 w 114820"/>
                <a:gd name="connsiteY1" fmla="*/ 114821 h 114820"/>
                <a:gd name="connsiteX2" fmla="*/ 0 w 114820"/>
                <a:gd name="connsiteY2" fmla="*/ 57410 h 114820"/>
                <a:gd name="connsiteX3" fmla="*/ 57410 w 114820"/>
                <a:gd name="connsiteY3" fmla="*/ 0 h 114820"/>
                <a:gd name="connsiteX4" fmla="*/ 114820 w 114820"/>
                <a:gd name="connsiteY4" fmla="*/ 57410 h 114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20" h="114820">
                  <a:moveTo>
                    <a:pt x="114820" y="57410"/>
                  </a:moveTo>
                  <a:cubicBezTo>
                    <a:pt x="114820" y="90216"/>
                    <a:pt x="88166" y="114821"/>
                    <a:pt x="57410" y="114821"/>
                  </a:cubicBezTo>
                  <a:cubicBezTo>
                    <a:pt x="24604" y="114821"/>
                    <a:pt x="0" y="88166"/>
                    <a:pt x="0" y="57410"/>
                  </a:cubicBezTo>
                  <a:cubicBezTo>
                    <a:pt x="0" y="24604"/>
                    <a:pt x="26655" y="0"/>
                    <a:pt x="57410" y="0"/>
                  </a:cubicBezTo>
                  <a:cubicBezTo>
                    <a:pt x="88166" y="0"/>
                    <a:pt x="114820" y="26655"/>
                    <a:pt x="114820" y="57410"/>
                  </a:cubicBezTo>
                  <a:close/>
                </a:path>
              </a:pathLst>
            </a:custGeom>
            <a:solidFill>
              <a:srgbClr val="817E8C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B17E4F8-C698-A343-C020-90335DD0A1CD}"/>
                </a:ext>
              </a:extLst>
            </p:cNvPr>
            <p:cNvSpPr/>
            <p:nvPr/>
          </p:nvSpPr>
          <p:spPr>
            <a:xfrm>
              <a:off x="9409375" y="2455847"/>
              <a:ext cx="533096" cy="102518"/>
            </a:xfrm>
            <a:custGeom>
              <a:avLst/>
              <a:gdLst>
                <a:gd name="connsiteX0" fmla="*/ 533097 w 533096"/>
                <a:gd name="connsiteY0" fmla="*/ 102519 h 102518"/>
                <a:gd name="connsiteX1" fmla="*/ 389571 w 533096"/>
                <a:gd name="connsiteY1" fmla="*/ 0 h 102518"/>
                <a:gd name="connsiteX2" fmla="*/ 86115 w 533096"/>
                <a:gd name="connsiteY2" fmla="*/ 0 h 102518"/>
                <a:gd name="connsiteX3" fmla="*/ 0 w 533096"/>
                <a:gd name="connsiteY3" fmla="*/ 102519 h 102518"/>
                <a:gd name="connsiteX4" fmla="*/ 533097 w 533096"/>
                <a:gd name="connsiteY4" fmla="*/ 102519 h 10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096" h="102518">
                  <a:moveTo>
                    <a:pt x="533097" y="102519"/>
                  </a:moveTo>
                  <a:cubicBezTo>
                    <a:pt x="508492" y="4101"/>
                    <a:pt x="389571" y="0"/>
                    <a:pt x="389571" y="0"/>
                  </a:cubicBezTo>
                  <a:cubicBezTo>
                    <a:pt x="389571" y="0"/>
                    <a:pt x="159929" y="0"/>
                    <a:pt x="86115" y="0"/>
                  </a:cubicBezTo>
                  <a:cubicBezTo>
                    <a:pt x="28705" y="0"/>
                    <a:pt x="6151" y="69713"/>
                    <a:pt x="0" y="102519"/>
                  </a:cubicBezTo>
                  <a:lnTo>
                    <a:pt x="533097" y="102519"/>
                  </a:lnTo>
                  <a:close/>
                </a:path>
              </a:pathLst>
            </a:custGeom>
            <a:solidFill>
              <a:srgbClr val="88859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143A4B4A-6C2F-4F55-A230-1E64A8E6267D}"/>
                </a:ext>
              </a:extLst>
            </p:cNvPr>
            <p:cNvSpPr/>
            <p:nvPr/>
          </p:nvSpPr>
          <p:spPr>
            <a:xfrm>
              <a:off x="9409375" y="2457898"/>
              <a:ext cx="533096" cy="102518"/>
            </a:xfrm>
            <a:custGeom>
              <a:avLst/>
              <a:gdLst>
                <a:gd name="connsiteX0" fmla="*/ 102519 w 533096"/>
                <a:gd name="connsiteY0" fmla="*/ 20504 h 102518"/>
                <a:gd name="connsiteX1" fmla="*/ 377268 w 533096"/>
                <a:gd name="connsiteY1" fmla="*/ 20504 h 102518"/>
                <a:gd name="connsiteX2" fmla="*/ 508492 w 533096"/>
                <a:gd name="connsiteY2" fmla="*/ 102519 h 102518"/>
                <a:gd name="connsiteX3" fmla="*/ 533097 w 533096"/>
                <a:gd name="connsiteY3" fmla="*/ 102519 h 102518"/>
                <a:gd name="connsiteX4" fmla="*/ 389571 w 533096"/>
                <a:gd name="connsiteY4" fmla="*/ 0 h 102518"/>
                <a:gd name="connsiteX5" fmla="*/ 86115 w 533096"/>
                <a:gd name="connsiteY5" fmla="*/ 0 h 102518"/>
                <a:gd name="connsiteX6" fmla="*/ 0 w 533096"/>
                <a:gd name="connsiteY6" fmla="*/ 102519 h 102518"/>
                <a:gd name="connsiteX7" fmla="*/ 24604 w 533096"/>
                <a:gd name="connsiteY7" fmla="*/ 102519 h 102518"/>
                <a:gd name="connsiteX8" fmla="*/ 102519 w 533096"/>
                <a:gd name="connsiteY8" fmla="*/ 20504 h 10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3096" h="102518">
                  <a:moveTo>
                    <a:pt x="102519" y="20504"/>
                  </a:moveTo>
                  <a:cubicBezTo>
                    <a:pt x="170181" y="20504"/>
                    <a:pt x="377268" y="20504"/>
                    <a:pt x="377268" y="20504"/>
                  </a:cubicBezTo>
                  <a:cubicBezTo>
                    <a:pt x="377268" y="20504"/>
                    <a:pt x="485938" y="14353"/>
                    <a:pt x="508492" y="102519"/>
                  </a:cubicBezTo>
                  <a:lnTo>
                    <a:pt x="533097" y="102519"/>
                  </a:lnTo>
                  <a:cubicBezTo>
                    <a:pt x="508492" y="4101"/>
                    <a:pt x="389571" y="0"/>
                    <a:pt x="389571" y="0"/>
                  </a:cubicBezTo>
                  <a:cubicBezTo>
                    <a:pt x="389571" y="0"/>
                    <a:pt x="159929" y="0"/>
                    <a:pt x="86115" y="0"/>
                  </a:cubicBezTo>
                  <a:cubicBezTo>
                    <a:pt x="28705" y="0"/>
                    <a:pt x="6151" y="69713"/>
                    <a:pt x="0" y="102519"/>
                  </a:cubicBezTo>
                  <a:lnTo>
                    <a:pt x="24604" y="102519"/>
                  </a:lnTo>
                  <a:cubicBezTo>
                    <a:pt x="28705" y="73813"/>
                    <a:pt x="49209" y="20504"/>
                    <a:pt x="102519" y="20504"/>
                  </a:cubicBez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8E3B3BD7-28AD-7A6B-9E9B-15463567B035}"/>
                </a:ext>
              </a:extLst>
            </p:cNvPr>
            <p:cNvSpPr/>
            <p:nvPr/>
          </p:nvSpPr>
          <p:spPr>
            <a:xfrm>
              <a:off x="10658051" y="4524672"/>
              <a:ext cx="131223" cy="434678"/>
            </a:xfrm>
            <a:custGeom>
              <a:avLst/>
              <a:gdLst>
                <a:gd name="connsiteX0" fmla="*/ 131224 w 131223"/>
                <a:gd name="connsiteY0" fmla="*/ 217339 h 434678"/>
                <a:gd name="connsiteX1" fmla="*/ 61511 w 131223"/>
                <a:gd name="connsiteY1" fmla="*/ 434679 h 434678"/>
                <a:gd name="connsiteX2" fmla="*/ 0 w 131223"/>
                <a:gd name="connsiteY2" fmla="*/ 217339 h 434678"/>
                <a:gd name="connsiteX3" fmla="*/ 61511 w 131223"/>
                <a:gd name="connsiteY3" fmla="*/ 0 h 434678"/>
                <a:gd name="connsiteX4" fmla="*/ 131224 w 131223"/>
                <a:gd name="connsiteY4" fmla="*/ 217339 h 434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223" h="434678">
                  <a:moveTo>
                    <a:pt x="131224" y="217339"/>
                  </a:moveTo>
                  <a:cubicBezTo>
                    <a:pt x="131224" y="336261"/>
                    <a:pt x="94317" y="434679"/>
                    <a:pt x="61511" y="434679"/>
                  </a:cubicBezTo>
                  <a:cubicBezTo>
                    <a:pt x="26655" y="434679"/>
                    <a:pt x="0" y="338311"/>
                    <a:pt x="0" y="217339"/>
                  </a:cubicBezTo>
                  <a:cubicBezTo>
                    <a:pt x="0" y="98418"/>
                    <a:pt x="26655" y="0"/>
                    <a:pt x="61511" y="0"/>
                  </a:cubicBezTo>
                  <a:cubicBezTo>
                    <a:pt x="94317" y="0"/>
                    <a:pt x="131224" y="98418"/>
                    <a:pt x="131224" y="217339"/>
                  </a:cubicBezTo>
                  <a:close/>
                </a:path>
              </a:pathLst>
            </a:custGeom>
            <a:solidFill>
              <a:srgbClr val="39344A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04" name="Graphic 2">
            <a:extLst>
              <a:ext uri="{FF2B5EF4-FFF2-40B4-BE49-F238E27FC236}">
                <a16:creationId xmlns:a16="http://schemas.microsoft.com/office/drawing/2014/main" id="{7F21E647-A154-313C-A43D-DEFFF2893B7F}"/>
              </a:ext>
            </a:extLst>
          </p:cNvPr>
          <p:cNvGrpSpPr/>
          <p:nvPr/>
        </p:nvGrpSpPr>
        <p:grpSpPr>
          <a:xfrm>
            <a:off x="5174044" y="3465649"/>
            <a:ext cx="1551325" cy="1710787"/>
            <a:chOff x="2324095" y="3391551"/>
            <a:chExt cx="1551325" cy="1710787"/>
          </a:xfrm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74AAE758-B76E-8140-B56E-166BEF8A54F0}"/>
                </a:ext>
              </a:extLst>
            </p:cNvPr>
            <p:cNvSpPr/>
            <p:nvPr/>
          </p:nvSpPr>
          <p:spPr>
            <a:xfrm>
              <a:off x="3340274" y="4018231"/>
              <a:ext cx="371117" cy="453267"/>
            </a:xfrm>
            <a:custGeom>
              <a:avLst/>
              <a:gdLst>
                <a:gd name="connsiteX0" fmla="*/ 0 w 371117"/>
                <a:gd name="connsiteY0" fmla="*/ 0 h 453267"/>
                <a:gd name="connsiteX1" fmla="*/ 135325 w 371117"/>
                <a:gd name="connsiteY1" fmla="*/ 18453 h 453267"/>
                <a:gd name="connsiteX2" fmla="*/ 371117 w 371117"/>
                <a:gd name="connsiteY2" fmla="*/ 367016 h 453267"/>
                <a:gd name="connsiteX3" fmla="*/ 334211 w 371117"/>
                <a:gd name="connsiteY3" fmla="*/ 453132 h 453267"/>
                <a:gd name="connsiteX4" fmla="*/ 0 w 371117"/>
                <a:gd name="connsiteY4" fmla="*/ 0 h 45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117" h="453267">
                  <a:moveTo>
                    <a:pt x="0" y="0"/>
                  </a:moveTo>
                  <a:lnTo>
                    <a:pt x="135325" y="18453"/>
                  </a:lnTo>
                  <a:cubicBezTo>
                    <a:pt x="135325" y="18453"/>
                    <a:pt x="239894" y="295253"/>
                    <a:pt x="371117" y="367016"/>
                  </a:cubicBezTo>
                  <a:cubicBezTo>
                    <a:pt x="371117" y="367016"/>
                    <a:pt x="334211" y="457233"/>
                    <a:pt x="334211" y="453132"/>
                  </a:cubicBezTo>
                  <a:cubicBezTo>
                    <a:pt x="330110" y="449031"/>
                    <a:pt x="53310" y="354714"/>
                    <a:pt x="0" y="0"/>
                  </a:cubicBez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17936F7E-C84E-1F1F-5755-F31203F12315}"/>
                </a:ext>
              </a:extLst>
            </p:cNvPr>
            <p:cNvSpPr/>
            <p:nvPr/>
          </p:nvSpPr>
          <p:spPr>
            <a:xfrm>
              <a:off x="3639454" y="4341919"/>
              <a:ext cx="235966" cy="240163"/>
            </a:xfrm>
            <a:custGeom>
              <a:avLst/>
              <a:gdLst>
                <a:gd name="connsiteX0" fmla="*/ 235966 w 235966"/>
                <a:gd name="connsiteY0" fmla="*/ 55630 h 240163"/>
                <a:gd name="connsiteX1" fmla="*/ 16577 w 235966"/>
                <a:gd name="connsiteY1" fmla="*/ 61781 h 240163"/>
                <a:gd name="connsiteX2" fmla="*/ 149851 w 235966"/>
                <a:gd name="connsiteY2" fmla="*/ 240164 h 240163"/>
                <a:gd name="connsiteX3" fmla="*/ 174455 w 235966"/>
                <a:gd name="connsiteY3" fmla="*/ 186854 h 240163"/>
                <a:gd name="connsiteX4" fmla="*/ 94491 w 235966"/>
                <a:gd name="connsiteY4" fmla="*/ 106890 h 240163"/>
                <a:gd name="connsiteX5" fmla="*/ 205211 w 235966"/>
                <a:gd name="connsiteY5" fmla="*/ 113041 h 240163"/>
                <a:gd name="connsiteX6" fmla="*/ 235966 w 235966"/>
                <a:gd name="connsiteY6" fmla="*/ 55630 h 24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966" h="240163">
                  <a:moveTo>
                    <a:pt x="235966" y="55630"/>
                  </a:moveTo>
                  <a:cubicBezTo>
                    <a:pt x="235966" y="55630"/>
                    <a:pt x="92440" y="-73543"/>
                    <a:pt x="16577" y="61781"/>
                  </a:cubicBezTo>
                  <a:cubicBezTo>
                    <a:pt x="-59287" y="197106"/>
                    <a:pt x="149851" y="240164"/>
                    <a:pt x="149851" y="240164"/>
                  </a:cubicBezTo>
                  <a:lnTo>
                    <a:pt x="174455" y="186854"/>
                  </a:lnTo>
                  <a:cubicBezTo>
                    <a:pt x="174455" y="186854"/>
                    <a:pt x="84239" y="158149"/>
                    <a:pt x="94491" y="106890"/>
                  </a:cubicBezTo>
                  <a:cubicBezTo>
                    <a:pt x="104743" y="55630"/>
                    <a:pt x="205211" y="113041"/>
                    <a:pt x="205211" y="113041"/>
                  </a:cubicBezTo>
                  <a:lnTo>
                    <a:pt x="235966" y="55630"/>
                  </a:ln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86EB035C-8C2D-D295-C76E-C54D8630A0AF}"/>
                </a:ext>
              </a:extLst>
            </p:cNvPr>
            <p:cNvSpPr/>
            <p:nvPr/>
          </p:nvSpPr>
          <p:spPr>
            <a:xfrm>
              <a:off x="3356677" y="3985425"/>
              <a:ext cx="181158" cy="212988"/>
            </a:xfrm>
            <a:custGeom>
              <a:avLst/>
              <a:gdLst>
                <a:gd name="connsiteX0" fmla="*/ 0 w 181158"/>
                <a:gd name="connsiteY0" fmla="*/ 0 h 212988"/>
                <a:gd name="connsiteX1" fmla="*/ 159929 w 181158"/>
                <a:gd name="connsiteY1" fmla="*/ 38957 h 212988"/>
                <a:gd name="connsiteX2" fmla="*/ 123022 w 181158"/>
                <a:gd name="connsiteY2" fmla="*/ 211188 h 212988"/>
                <a:gd name="connsiteX3" fmla="*/ 0 w 181158"/>
                <a:gd name="connsiteY3" fmla="*/ 0 h 21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158" h="212988">
                  <a:moveTo>
                    <a:pt x="0" y="0"/>
                  </a:moveTo>
                  <a:cubicBezTo>
                    <a:pt x="0" y="0"/>
                    <a:pt x="133274" y="12302"/>
                    <a:pt x="159929" y="38957"/>
                  </a:cubicBezTo>
                  <a:cubicBezTo>
                    <a:pt x="186584" y="65612"/>
                    <a:pt x="200936" y="188634"/>
                    <a:pt x="123022" y="211188"/>
                  </a:cubicBezTo>
                  <a:cubicBezTo>
                    <a:pt x="47158" y="23579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97584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5C253999-A4D0-EDAE-6CE5-15F6E2A064B2}"/>
                </a:ext>
              </a:extLst>
            </p:cNvPr>
            <p:cNvSpPr/>
            <p:nvPr/>
          </p:nvSpPr>
          <p:spPr>
            <a:xfrm>
              <a:off x="2946602" y="3720927"/>
              <a:ext cx="299354" cy="237843"/>
            </a:xfrm>
            <a:custGeom>
              <a:avLst/>
              <a:gdLst>
                <a:gd name="connsiteX0" fmla="*/ 20504 w 299354"/>
                <a:gd name="connsiteY0" fmla="*/ 0 h 237843"/>
                <a:gd name="connsiteX1" fmla="*/ 0 w 299354"/>
                <a:gd name="connsiteY1" fmla="*/ 200936 h 237843"/>
                <a:gd name="connsiteX2" fmla="*/ 155828 w 299354"/>
                <a:gd name="connsiteY2" fmla="*/ 237843 h 237843"/>
                <a:gd name="connsiteX3" fmla="*/ 299354 w 299354"/>
                <a:gd name="connsiteY3" fmla="*/ 190685 h 237843"/>
                <a:gd name="connsiteX4" fmla="*/ 282951 w 299354"/>
                <a:gd name="connsiteY4" fmla="*/ 14353 h 237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354" h="237843">
                  <a:moveTo>
                    <a:pt x="20504" y="0"/>
                  </a:moveTo>
                  <a:lnTo>
                    <a:pt x="0" y="200936"/>
                  </a:lnTo>
                  <a:lnTo>
                    <a:pt x="155828" y="237843"/>
                  </a:lnTo>
                  <a:lnTo>
                    <a:pt x="299354" y="190685"/>
                  </a:lnTo>
                  <a:lnTo>
                    <a:pt x="282951" y="14353"/>
                  </a:ln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E66689D8-47A8-D8DD-D24A-5F26756AA3F4}"/>
                </a:ext>
              </a:extLst>
            </p:cNvPr>
            <p:cNvSpPr/>
            <p:nvPr/>
          </p:nvSpPr>
          <p:spPr>
            <a:xfrm>
              <a:off x="2767291" y="3392791"/>
              <a:ext cx="679601" cy="396070"/>
            </a:xfrm>
            <a:custGeom>
              <a:avLst/>
              <a:gdLst>
                <a:gd name="connsiteX0" fmla="*/ 679602 w 679601"/>
                <a:gd name="connsiteY0" fmla="*/ 76 h 396070"/>
                <a:gd name="connsiteX1" fmla="*/ 87044 w 679601"/>
                <a:gd name="connsiteY1" fmla="*/ 92343 h 396070"/>
                <a:gd name="connsiteX2" fmla="*/ 107548 w 679601"/>
                <a:gd name="connsiteY2" fmla="*/ 365042 h 396070"/>
                <a:gd name="connsiteX3" fmla="*/ 679602 w 679601"/>
                <a:gd name="connsiteY3" fmla="*/ 358891 h 396070"/>
                <a:gd name="connsiteX4" fmla="*/ 679602 w 679601"/>
                <a:gd name="connsiteY4" fmla="*/ 76 h 39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9601" h="396070">
                  <a:moveTo>
                    <a:pt x="679602" y="76"/>
                  </a:moveTo>
                  <a:cubicBezTo>
                    <a:pt x="679602" y="76"/>
                    <a:pt x="259275" y="-6075"/>
                    <a:pt x="87044" y="92343"/>
                  </a:cubicBezTo>
                  <a:cubicBezTo>
                    <a:pt x="-85187" y="192811"/>
                    <a:pt x="39886" y="334287"/>
                    <a:pt x="107548" y="365042"/>
                  </a:cubicBezTo>
                  <a:cubicBezTo>
                    <a:pt x="175210" y="395798"/>
                    <a:pt x="435607" y="418352"/>
                    <a:pt x="679602" y="358891"/>
                  </a:cubicBezTo>
                  <a:lnTo>
                    <a:pt x="679602" y="76"/>
                  </a:ln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28D30DF5-F017-1554-F254-18AA510A0D70}"/>
                </a:ext>
              </a:extLst>
            </p:cNvPr>
            <p:cNvSpPr/>
            <p:nvPr/>
          </p:nvSpPr>
          <p:spPr>
            <a:xfrm>
              <a:off x="2326145" y="3880856"/>
              <a:ext cx="1409094" cy="1219432"/>
            </a:xfrm>
            <a:custGeom>
              <a:avLst/>
              <a:gdLst>
                <a:gd name="connsiteX0" fmla="*/ 917761 w 1409094"/>
                <a:gd name="connsiteY0" fmla="*/ 0 h 1219432"/>
                <a:gd name="connsiteX1" fmla="*/ 770134 w 1409094"/>
                <a:gd name="connsiteY1" fmla="*/ 32806 h 1219432"/>
                <a:gd name="connsiteX2" fmla="*/ 624558 w 1409094"/>
                <a:gd name="connsiteY2" fmla="*/ 8202 h 1219432"/>
                <a:gd name="connsiteX3" fmla="*/ 345707 w 1409094"/>
                <a:gd name="connsiteY3" fmla="*/ 239894 h 1219432"/>
                <a:gd name="connsiteX4" fmla="*/ 19698 w 1409094"/>
                <a:gd name="connsiteY4" fmla="*/ 912416 h 1219432"/>
                <a:gd name="connsiteX5" fmla="*/ 25849 w 1409094"/>
                <a:gd name="connsiteY5" fmla="*/ 1096949 h 1219432"/>
                <a:gd name="connsiteX6" fmla="*/ 782436 w 1409094"/>
                <a:gd name="connsiteY6" fmla="*/ 1215871 h 1219432"/>
                <a:gd name="connsiteX7" fmla="*/ 1397548 w 1409094"/>
                <a:gd name="connsiteY7" fmla="*/ 1039539 h 1219432"/>
                <a:gd name="connsiteX8" fmla="*/ 1397548 w 1409094"/>
                <a:gd name="connsiteY8" fmla="*/ 861156 h 1219432"/>
                <a:gd name="connsiteX9" fmla="*/ 917761 w 1409094"/>
                <a:gd name="connsiteY9" fmla="*/ 0 h 121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9094" h="1219432">
                  <a:moveTo>
                    <a:pt x="917761" y="0"/>
                  </a:moveTo>
                  <a:cubicBezTo>
                    <a:pt x="917761" y="0"/>
                    <a:pt x="815242" y="47159"/>
                    <a:pt x="770134" y="32806"/>
                  </a:cubicBezTo>
                  <a:cubicBezTo>
                    <a:pt x="725026" y="18453"/>
                    <a:pt x="624558" y="8202"/>
                    <a:pt x="624558" y="8202"/>
                  </a:cubicBezTo>
                  <a:cubicBezTo>
                    <a:pt x="624558" y="8202"/>
                    <a:pt x="458478" y="96368"/>
                    <a:pt x="345707" y="239894"/>
                  </a:cubicBezTo>
                  <a:cubicBezTo>
                    <a:pt x="232937" y="383420"/>
                    <a:pt x="56605" y="736084"/>
                    <a:pt x="19698" y="912416"/>
                  </a:cubicBezTo>
                  <a:cubicBezTo>
                    <a:pt x="-17209" y="1088748"/>
                    <a:pt x="5345" y="1082596"/>
                    <a:pt x="25849" y="1096949"/>
                  </a:cubicBezTo>
                  <a:cubicBezTo>
                    <a:pt x="46353" y="1111302"/>
                    <a:pt x="517938" y="1242525"/>
                    <a:pt x="782436" y="1215871"/>
                  </a:cubicBezTo>
                  <a:cubicBezTo>
                    <a:pt x="1046934" y="1187165"/>
                    <a:pt x="1383195" y="1068244"/>
                    <a:pt x="1397548" y="1039539"/>
                  </a:cubicBezTo>
                  <a:cubicBezTo>
                    <a:pt x="1411901" y="1010833"/>
                    <a:pt x="1413951" y="959574"/>
                    <a:pt x="1397548" y="861156"/>
                  </a:cubicBezTo>
                  <a:cubicBezTo>
                    <a:pt x="1379094" y="762738"/>
                    <a:pt x="1124848" y="69713"/>
                    <a:pt x="917761" y="0"/>
                  </a:cubicBez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E4D749DE-58A6-D769-352C-4385E6501982}"/>
                </a:ext>
              </a:extLst>
            </p:cNvPr>
            <p:cNvSpPr/>
            <p:nvPr/>
          </p:nvSpPr>
          <p:spPr>
            <a:xfrm>
              <a:off x="2326145" y="3891108"/>
              <a:ext cx="811141" cy="1211230"/>
            </a:xfrm>
            <a:custGeom>
              <a:avLst/>
              <a:gdLst>
                <a:gd name="connsiteX0" fmla="*/ 751681 w 811141"/>
                <a:gd name="connsiteY0" fmla="*/ 381369 h 1211230"/>
                <a:gd name="connsiteX1" fmla="*/ 811141 w 811141"/>
                <a:gd name="connsiteY1" fmla="*/ 22554 h 1211230"/>
                <a:gd name="connsiteX2" fmla="*/ 770134 w 811141"/>
                <a:gd name="connsiteY2" fmla="*/ 22554 h 1211230"/>
                <a:gd name="connsiteX3" fmla="*/ 624558 w 811141"/>
                <a:gd name="connsiteY3" fmla="*/ 0 h 1211230"/>
                <a:gd name="connsiteX4" fmla="*/ 345707 w 811141"/>
                <a:gd name="connsiteY4" fmla="*/ 231692 h 1211230"/>
                <a:gd name="connsiteX5" fmla="*/ 19698 w 811141"/>
                <a:gd name="connsiteY5" fmla="*/ 904214 h 1211230"/>
                <a:gd name="connsiteX6" fmla="*/ 25849 w 811141"/>
                <a:gd name="connsiteY6" fmla="*/ 1088748 h 1211230"/>
                <a:gd name="connsiteX7" fmla="*/ 778336 w 811141"/>
                <a:gd name="connsiteY7" fmla="*/ 1207669 h 1211230"/>
                <a:gd name="connsiteX8" fmla="*/ 751681 w 811141"/>
                <a:gd name="connsiteY8" fmla="*/ 381369 h 121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141" h="1211230">
                  <a:moveTo>
                    <a:pt x="751681" y="381369"/>
                  </a:moveTo>
                  <a:cubicBezTo>
                    <a:pt x="757832" y="157879"/>
                    <a:pt x="811141" y="22554"/>
                    <a:pt x="811141" y="22554"/>
                  </a:cubicBezTo>
                  <a:cubicBezTo>
                    <a:pt x="796789" y="24605"/>
                    <a:pt x="780386" y="24605"/>
                    <a:pt x="770134" y="22554"/>
                  </a:cubicBezTo>
                  <a:cubicBezTo>
                    <a:pt x="716824" y="12302"/>
                    <a:pt x="624558" y="0"/>
                    <a:pt x="624558" y="0"/>
                  </a:cubicBezTo>
                  <a:cubicBezTo>
                    <a:pt x="624558" y="0"/>
                    <a:pt x="458478" y="88166"/>
                    <a:pt x="345707" y="231692"/>
                  </a:cubicBezTo>
                  <a:cubicBezTo>
                    <a:pt x="232937" y="375218"/>
                    <a:pt x="56605" y="727882"/>
                    <a:pt x="19698" y="904214"/>
                  </a:cubicBezTo>
                  <a:cubicBezTo>
                    <a:pt x="-17209" y="1080546"/>
                    <a:pt x="5345" y="1074395"/>
                    <a:pt x="25849" y="1088748"/>
                  </a:cubicBezTo>
                  <a:cubicBezTo>
                    <a:pt x="46353" y="1103100"/>
                    <a:pt x="513837" y="1234324"/>
                    <a:pt x="778336" y="1207669"/>
                  </a:cubicBezTo>
                  <a:cubicBezTo>
                    <a:pt x="776285" y="1197417"/>
                    <a:pt x="735278" y="883710"/>
                    <a:pt x="751681" y="381369"/>
                  </a:cubicBezTo>
                  <a:close/>
                </a:path>
              </a:pathLst>
            </a:custGeom>
            <a:solidFill>
              <a:srgbClr val="ADABB4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9EFFE4FB-0D5A-015E-26C2-6F077F66E421}"/>
                </a:ext>
              </a:extLst>
            </p:cNvPr>
            <p:cNvSpPr/>
            <p:nvPr/>
          </p:nvSpPr>
          <p:spPr>
            <a:xfrm>
              <a:off x="2706833" y="4151783"/>
              <a:ext cx="297179" cy="303177"/>
            </a:xfrm>
            <a:custGeom>
              <a:avLst/>
              <a:gdLst>
                <a:gd name="connsiteX0" fmla="*/ 284877 w 297179"/>
                <a:gd name="connsiteY0" fmla="*/ 303177 h 303177"/>
                <a:gd name="connsiteX1" fmla="*/ 297180 w 297179"/>
                <a:gd name="connsiteY1" fmla="*/ 91989 h 303177"/>
                <a:gd name="connsiteX2" fmla="*/ 108545 w 297179"/>
                <a:gd name="connsiteY2" fmla="*/ 46881 h 303177"/>
                <a:gd name="connsiteX3" fmla="*/ 3976 w 297179"/>
                <a:gd name="connsiteY3" fmla="*/ 44830 h 303177"/>
                <a:gd name="connsiteX4" fmla="*/ 106495 w 297179"/>
                <a:gd name="connsiteY4" fmla="*/ 258069 h 303177"/>
                <a:gd name="connsiteX5" fmla="*/ 284877 w 297179"/>
                <a:gd name="connsiteY5" fmla="*/ 303177 h 30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179" h="303177">
                  <a:moveTo>
                    <a:pt x="284877" y="303177"/>
                  </a:moveTo>
                  <a:cubicBezTo>
                    <a:pt x="266424" y="229364"/>
                    <a:pt x="286928" y="135047"/>
                    <a:pt x="297180" y="91989"/>
                  </a:cubicBezTo>
                  <a:cubicBezTo>
                    <a:pt x="231568" y="63284"/>
                    <a:pt x="170057" y="77636"/>
                    <a:pt x="108545" y="46881"/>
                  </a:cubicBezTo>
                  <a:cubicBezTo>
                    <a:pt x="22430" y="5873"/>
                    <a:pt x="8077" y="-33084"/>
                    <a:pt x="3976" y="44830"/>
                  </a:cubicBezTo>
                  <a:cubicBezTo>
                    <a:pt x="1926" y="91989"/>
                    <a:pt x="-26779" y="178105"/>
                    <a:pt x="106495" y="258069"/>
                  </a:cubicBezTo>
                  <a:cubicBezTo>
                    <a:pt x="198762" y="313429"/>
                    <a:pt x="178258" y="292925"/>
                    <a:pt x="284877" y="303177"/>
                  </a:cubicBezTo>
                  <a:close/>
                </a:path>
              </a:pathLst>
            </a:custGeom>
            <a:solidFill>
              <a:srgbClr val="D8D2D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F17440C4-EC59-9A39-6D70-51BA10285E58}"/>
                </a:ext>
              </a:extLst>
            </p:cNvPr>
            <p:cNvSpPr/>
            <p:nvPr/>
          </p:nvSpPr>
          <p:spPr>
            <a:xfrm>
              <a:off x="2731313" y="4225318"/>
              <a:ext cx="354714" cy="408143"/>
            </a:xfrm>
            <a:custGeom>
              <a:avLst/>
              <a:gdLst>
                <a:gd name="connsiteX0" fmla="*/ 172231 w 354714"/>
                <a:gd name="connsiteY0" fmla="*/ 0 h 408143"/>
                <a:gd name="connsiteX1" fmla="*/ 86116 w 354714"/>
                <a:gd name="connsiteY1" fmla="*/ 10252 h 408143"/>
                <a:gd name="connsiteX2" fmla="*/ 0 w 354714"/>
                <a:gd name="connsiteY2" fmla="*/ 0 h 408143"/>
                <a:gd name="connsiteX3" fmla="*/ 291153 w 354714"/>
                <a:gd name="connsiteY3" fmla="*/ 408024 h 408143"/>
                <a:gd name="connsiteX4" fmla="*/ 354714 w 354714"/>
                <a:gd name="connsiteY4" fmla="*/ 309606 h 408143"/>
                <a:gd name="connsiteX5" fmla="*/ 172231 w 354714"/>
                <a:gd name="connsiteY5" fmla="*/ 0 h 40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4714" h="408143">
                  <a:moveTo>
                    <a:pt x="172231" y="0"/>
                  </a:moveTo>
                  <a:cubicBezTo>
                    <a:pt x="145576" y="6151"/>
                    <a:pt x="116871" y="10252"/>
                    <a:pt x="86116" y="10252"/>
                  </a:cubicBezTo>
                  <a:cubicBezTo>
                    <a:pt x="55360" y="10252"/>
                    <a:pt x="26655" y="6151"/>
                    <a:pt x="0" y="0"/>
                  </a:cubicBezTo>
                  <a:cubicBezTo>
                    <a:pt x="73813" y="328060"/>
                    <a:pt x="289102" y="403923"/>
                    <a:pt x="291153" y="408024"/>
                  </a:cubicBezTo>
                  <a:cubicBezTo>
                    <a:pt x="293203" y="412125"/>
                    <a:pt x="354714" y="309606"/>
                    <a:pt x="354714" y="309606"/>
                  </a:cubicBezTo>
                  <a:cubicBezTo>
                    <a:pt x="254246" y="237843"/>
                    <a:pt x="196836" y="82015"/>
                    <a:pt x="172231" y="0"/>
                  </a:cubicBez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B209509A-B593-9623-5E35-20298C116318}"/>
                </a:ext>
              </a:extLst>
            </p:cNvPr>
            <p:cNvSpPr/>
            <p:nvPr/>
          </p:nvSpPr>
          <p:spPr>
            <a:xfrm>
              <a:off x="2992208" y="4495244"/>
              <a:ext cx="253748" cy="257019"/>
            </a:xfrm>
            <a:custGeom>
              <a:avLst/>
              <a:gdLst>
                <a:gd name="connsiteX0" fmla="*/ 253749 w 253748"/>
                <a:gd name="connsiteY0" fmla="*/ 60184 h 257019"/>
                <a:gd name="connsiteX1" fmla="*/ 17956 w 253748"/>
                <a:gd name="connsiteY1" fmla="*/ 66335 h 257019"/>
                <a:gd name="connsiteX2" fmla="*/ 161482 w 253748"/>
                <a:gd name="connsiteY2" fmla="*/ 257019 h 257019"/>
                <a:gd name="connsiteX3" fmla="*/ 188137 w 253748"/>
                <a:gd name="connsiteY3" fmla="*/ 199609 h 257019"/>
                <a:gd name="connsiteX4" fmla="*/ 102021 w 253748"/>
                <a:gd name="connsiteY4" fmla="*/ 113493 h 257019"/>
                <a:gd name="connsiteX5" fmla="*/ 220943 w 253748"/>
                <a:gd name="connsiteY5" fmla="*/ 121695 h 257019"/>
                <a:gd name="connsiteX6" fmla="*/ 253749 w 253748"/>
                <a:gd name="connsiteY6" fmla="*/ 60184 h 25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48" h="257019">
                  <a:moveTo>
                    <a:pt x="253749" y="60184"/>
                  </a:moveTo>
                  <a:cubicBezTo>
                    <a:pt x="253749" y="60184"/>
                    <a:pt x="99971" y="-79242"/>
                    <a:pt x="17956" y="66335"/>
                  </a:cubicBezTo>
                  <a:cubicBezTo>
                    <a:pt x="-64059" y="211911"/>
                    <a:pt x="161482" y="257019"/>
                    <a:pt x="161482" y="257019"/>
                  </a:cubicBezTo>
                  <a:lnTo>
                    <a:pt x="188137" y="199609"/>
                  </a:lnTo>
                  <a:cubicBezTo>
                    <a:pt x="188137" y="199609"/>
                    <a:pt x="91769" y="166803"/>
                    <a:pt x="102021" y="113493"/>
                  </a:cubicBezTo>
                  <a:cubicBezTo>
                    <a:pt x="114323" y="58133"/>
                    <a:pt x="220943" y="121695"/>
                    <a:pt x="220943" y="121695"/>
                  </a:cubicBezTo>
                  <a:lnTo>
                    <a:pt x="253749" y="60184"/>
                  </a:ln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75A85048-E6DC-5E3F-41E6-EEED6020CA02}"/>
                </a:ext>
              </a:extLst>
            </p:cNvPr>
            <p:cNvSpPr/>
            <p:nvPr/>
          </p:nvSpPr>
          <p:spPr>
            <a:xfrm>
              <a:off x="2703298" y="4064519"/>
              <a:ext cx="315095" cy="264190"/>
            </a:xfrm>
            <a:custGeom>
              <a:avLst/>
              <a:gdLst>
                <a:gd name="connsiteX0" fmla="*/ 284311 w 315095"/>
                <a:gd name="connsiteY0" fmla="*/ 43928 h 264190"/>
                <a:gd name="connsiteX1" fmla="*/ 38267 w 315095"/>
                <a:gd name="connsiteY1" fmla="*/ 4971 h 264190"/>
                <a:gd name="connsiteX2" fmla="*/ 48518 w 315095"/>
                <a:gd name="connsiteY2" fmla="*/ 236663 h 264190"/>
                <a:gd name="connsiteX3" fmla="*/ 233052 w 315095"/>
                <a:gd name="connsiteY3" fmla="*/ 255116 h 264190"/>
                <a:gd name="connsiteX4" fmla="*/ 294563 w 315095"/>
                <a:gd name="connsiteY4" fmla="*/ 207958 h 264190"/>
                <a:gd name="connsiteX5" fmla="*/ 284311 w 315095"/>
                <a:gd name="connsiteY5" fmla="*/ 43928 h 264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5095" h="264190">
                  <a:moveTo>
                    <a:pt x="284311" y="43928"/>
                  </a:moveTo>
                  <a:cubicBezTo>
                    <a:pt x="284311" y="43928"/>
                    <a:pt x="75173" y="-17583"/>
                    <a:pt x="38267" y="4971"/>
                  </a:cubicBezTo>
                  <a:cubicBezTo>
                    <a:pt x="1360" y="27525"/>
                    <a:pt x="-29396" y="169001"/>
                    <a:pt x="48518" y="236663"/>
                  </a:cubicBezTo>
                  <a:cubicBezTo>
                    <a:pt x="69022" y="253066"/>
                    <a:pt x="177692" y="277670"/>
                    <a:pt x="233052" y="255116"/>
                  </a:cubicBezTo>
                  <a:cubicBezTo>
                    <a:pt x="261757" y="242814"/>
                    <a:pt x="284311" y="226411"/>
                    <a:pt x="294563" y="207958"/>
                  </a:cubicBezTo>
                  <a:cubicBezTo>
                    <a:pt x="325319" y="152598"/>
                    <a:pt x="321218" y="66482"/>
                    <a:pt x="284311" y="43928"/>
                  </a:cubicBezTo>
                  <a:close/>
                </a:path>
              </a:pathLst>
            </a:custGeom>
            <a:solidFill>
              <a:srgbClr val="F1F1F1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68DA39C6-160E-48F3-5D98-EA65A78410FA}"/>
                </a:ext>
              </a:extLst>
            </p:cNvPr>
            <p:cNvSpPr/>
            <p:nvPr/>
          </p:nvSpPr>
          <p:spPr>
            <a:xfrm>
              <a:off x="2703298" y="4064958"/>
              <a:ext cx="274059" cy="264520"/>
            </a:xfrm>
            <a:custGeom>
              <a:avLst/>
              <a:gdLst>
                <a:gd name="connsiteX0" fmla="*/ 274059 w 274059"/>
                <a:gd name="connsiteY0" fmla="*/ 41439 h 264520"/>
                <a:gd name="connsiteX1" fmla="*/ 38267 w 274059"/>
                <a:gd name="connsiteY1" fmla="*/ 4532 h 264520"/>
                <a:gd name="connsiteX2" fmla="*/ 48518 w 274059"/>
                <a:gd name="connsiteY2" fmla="*/ 236224 h 264520"/>
                <a:gd name="connsiteX3" fmla="*/ 231002 w 274059"/>
                <a:gd name="connsiteY3" fmla="*/ 256728 h 264520"/>
                <a:gd name="connsiteX4" fmla="*/ 208447 w 274059"/>
                <a:gd name="connsiteY4" fmla="*/ 143957 h 264520"/>
                <a:gd name="connsiteX5" fmla="*/ 274059 w 274059"/>
                <a:gd name="connsiteY5" fmla="*/ 41439 h 26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059" h="264520">
                  <a:moveTo>
                    <a:pt x="274059" y="41439"/>
                  </a:moveTo>
                  <a:cubicBezTo>
                    <a:pt x="233052" y="29137"/>
                    <a:pt x="69022" y="-13921"/>
                    <a:pt x="38267" y="4532"/>
                  </a:cubicBezTo>
                  <a:cubicBezTo>
                    <a:pt x="1360" y="27086"/>
                    <a:pt x="-29396" y="168562"/>
                    <a:pt x="48518" y="236224"/>
                  </a:cubicBezTo>
                  <a:cubicBezTo>
                    <a:pt x="69022" y="252627"/>
                    <a:pt x="175641" y="277232"/>
                    <a:pt x="231002" y="256728"/>
                  </a:cubicBezTo>
                  <a:cubicBezTo>
                    <a:pt x="210498" y="221872"/>
                    <a:pt x="204347" y="178814"/>
                    <a:pt x="208447" y="143957"/>
                  </a:cubicBezTo>
                  <a:cubicBezTo>
                    <a:pt x="216649" y="102950"/>
                    <a:pt x="243304" y="61943"/>
                    <a:pt x="274059" y="41439"/>
                  </a:cubicBezTo>
                  <a:close/>
                </a:path>
              </a:pathLst>
            </a:custGeom>
            <a:solidFill>
              <a:srgbClr val="797584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C2BF697E-BAAF-F26D-A946-57D47550756E}"/>
                </a:ext>
              </a:extLst>
            </p:cNvPr>
            <p:cNvSpPr/>
            <p:nvPr/>
          </p:nvSpPr>
          <p:spPr>
            <a:xfrm>
              <a:off x="2766169" y="3569199"/>
              <a:ext cx="494139" cy="96367"/>
            </a:xfrm>
            <a:custGeom>
              <a:avLst/>
              <a:gdLst>
                <a:gd name="connsiteX0" fmla="*/ 494140 w 494139"/>
                <a:gd name="connsiteY0" fmla="*/ 49209 h 96367"/>
                <a:gd name="connsiteX1" fmla="*/ 155828 w 494139"/>
                <a:gd name="connsiteY1" fmla="*/ 61511 h 96367"/>
                <a:gd name="connsiteX2" fmla="*/ 8202 w 494139"/>
                <a:gd name="connsiteY2" fmla="*/ 0 h 96367"/>
                <a:gd name="connsiteX3" fmla="*/ 0 w 494139"/>
                <a:gd name="connsiteY3" fmla="*/ 36907 h 96367"/>
                <a:gd name="connsiteX4" fmla="*/ 151728 w 494139"/>
                <a:gd name="connsiteY4" fmla="*/ 94317 h 96367"/>
                <a:gd name="connsiteX5" fmla="*/ 209138 w 494139"/>
                <a:gd name="connsiteY5" fmla="*/ 96367 h 96367"/>
                <a:gd name="connsiteX6" fmla="*/ 494140 w 494139"/>
                <a:gd name="connsiteY6" fmla="*/ 84065 h 96367"/>
                <a:gd name="connsiteX7" fmla="*/ 494140 w 494139"/>
                <a:gd name="connsiteY7" fmla="*/ 49209 h 96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4139" h="96367">
                  <a:moveTo>
                    <a:pt x="494140" y="49209"/>
                  </a:moveTo>
                  <a:cubicBezTo>
                    <a:pt x="492089" y="49209"/>
                    <a:pt x="256296" y="67662"/>
                    <a:pt x="155828" y="61511"/>
                  </a:cubicBezTo>
                  <a:cubicBezTo>
                    <a:pt x="69713" y="55360"/>
                    <a:pt x="20504" y="12302"/>
                    <a:pt x="8202" y="0"/>
                  </a:cubicBezTo>
                  <a:cubicBezTo>
                    <a:pt x="4101" y="12302"/>
                    <a:pt x="2050" y="24604"/>
                    <a:pt x="0" y="36907"/>
                  </a:cubicBezTo>
                  <a:cubicBezTo>
                    <a:pt x="26655" y="57410"/>
                    <a:pt x="75864" y="88166"/>
                    <a:pt x="151728" y="94317"/>
                  </a:cubicBezTo>
                  <a:cubicBezTo>
                    <a:pt x="168131" y="96367"/>
                    <a:pt x="188634" y="96367"/>
                    <a:pt x="209138" y="96367"/>
                  </a:cubicBezTo>
                  <a:cubicBezTo>
                    <a:pt x="321908" y="96367"/>
                    <a:pt x="485938" y="84065"/>
                    <a:pt x="494140" y="84065"/>
                  </a:cubicBezTo>
                  <a:lnTo>
                    <a:pt x="494140" y="49209"/>
                  </a:lnTo>
                  <a:close/>
                </a:path>
              </a:pathLst>
            </a:custGeom>
            <a:solidFill>
              <a:srgbClr val="817E8C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7CCFA50F-CDC1-7FBC-BB0A-7CA1AE1D3E16}"/>
                </a:ext>
              </a:extLst>
            </p:cNvPr>
            <p:cNvSpPr/>
            <p:nvPr/>
          </p:nvSpPr>
          <p:spPr>
            <a:xfrm>
              <a:off x="3133186" y="3882906"/>
              <a:ext cx="377268" cy="978027"/>
            </a:xfrm>
            <a:custGeom>
              <a:avLst/>
              <a:gdLst>
                <a:gd name="connsiteX0" fmla="*/ 104569 w 377268"/>
                <a:gd name="connsiteY0" fmla="*/ 0 h 978027"/>
                <a:gd name="connsiteX1" fmla="*/ 0 w 377268"/>
                <a:gd name="connsiteY1" fmla="*/ 26655 h 978027"/>
                <a:gd name="connsiteX2" fmla="*/ 172231 w 377268"/>
                <a:gd name="connsiteY2" fmla="*/ 360866 h 978027"/>
                <a:gd name="connsiteX3" fmla="*/ 276800 w 377268"/>
                <a:gd name="connsiteY3" fmla="*/ 978028 h 978027"/>
                <a:gd name="connsiteX4" fmla="*/ 377268 w 377268"/>
                <a:gd name="connsiteY4" fmla="*/ 937020 h 978027"/>
                <a:gd name="connsiteX5" fmla="*/ 256296 w 377268"/>
                <a:gd name="connsiteY5" fmla="*/ 328060 h 978027"/>
                <a:gd name="connsiteX6" fmla="*/ 104569 w 377268"/>
                <a:gd name="connsiteY6" fmla="*/ 0 h 978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268" h="978027">
                  <a:moveTo>
                    <a:pt x="104569" y="0"/>
                  </a:moveTo>
                  <a:cubicBezTo>
                    <a:pt x="88166" y="6151"/>
                    <a:pt x="41007" y="22554"/>
                    <a:pt x="0" y="26655"/>
                  </a:cubicBezTo>
                  <a:cubicBezTo>
                    <a:pt x="49209" y="61511"/>
                    <a:pt x="118922" y="192735"/>
                    <a:pt x="172231" y="360866"/>
                  </a:cubicBezTo>
                  <a:cubicBezTo>
                    <a:pt x="280901" y="705328"/>
                    <a:pt x="276800" y="978028"/>
                    <a:pt x="276800" y="978028"/>
                  </a:cubicBezTo>
                  <a:lnTo>
                    <a:pt x="377268" y="937020"/>
                  </a:lnTo>
                  <a:cubicBezTo>
                    <a:pt x="377268" y="937020"/>
                    <a:pt x="354714" y="578205"/>
                    <a:pt x="256296" y="328060"/>
                  </a:cubicBezTo>
                  <a:cubicBezTo>
                    <a:pt x="196836" y="184533"/>
                    <a:pt x="145576" y="53310"/>
                    <a:pt x="104569" y="0"/>
                  </a:cubicBezTo>
                  <a:close/>
                </a:path>
              </a:pathLst>
            </a:custGeom>
            <a:solidFill>
              <a:srgbClr val="797584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22A394F5-D52F-CC4D-DD41-9D7D13E83321}"/>
                </a:ext>
              </a:extLst>
            </p:cNvPr>
            <p:cNvSpPr/>
            <p:nvPr/>
          </p:nvSpPr>
          <p:spPr>
            <a:xfrm>
              <a:off x="3176244" y="3897259"/>
              <a:ext cx="299354" cy="945221"/>
            </a:xfrm>
            <a:custGeom>
              <a:avLst/>
              <a:gdLst>
                <a:gd name="connsiteX0" fmla="*/ 188634 w 299354"/>
                <a:gd name="connsiteY0" fmla="*/ 332160 h 945221"/>
                <a:gd name="connsiteX1" fmla="*/ 18453 w 299354"/>
                <a:gd name="connsiteY1" fmla="*/ 0 h 945221"/>
                <a:gd name="connsiteX2" fmla="*/ 0 w 299354"/>
                <a:gd name="connsiteY2" fmla="*/ 4101 h 945221"/>
                <a:gd name="connsiteX3" fmla="*/ 164030 w 299354"/>
                <a:gd name="connsiteY3" fmla="*/ 330110 h 945221"/>
                <a:gd name="connsiteX4" fmla="*/ 274750 w 299354"/>
                <a:gd name="connsiteY4" fmla="*/ 945221 h 945221"/>
                <a:gd name="connsiteX5" fmla="*/ 299354 w 299354"/>
                <a:gd name="connsiteY5" fmla="*/ 934970 h 945221"/>
                <a:gd name="connsiteX6" fmla="*/ 188634 w 299354"/>
                <a:gd name="connsiteY6" fmla="*/ 332160 h 945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9354" h="945221">
                  <a:moveTo>
                    <a:pt x="188634" y="332160"/>
                  </a:moveTo>
                  <a:cubicBezTo>
                    <a:pt x="135325" y="170181"/>
                    <a:pt x="69713" y="41007"/>
                    <a:pt x="18453" y="0"/>
                  </a:cubicBezTo>
                  <a:cubicBezTo>
                    <a:pt x="12302" y="2050"/>
                    <a:pt x="6151" y="4101"/>
                    <a:pt x="0" y="4101"/>
                  </a:cubicBezTo>
                  <a:cubicBezTo>
                    <a:pt x="49209" y="49209"/>
                    <a:pt x="112770" y="174282"/>
                    <a:pt x="164030" y="330110"/>
                  </a:cubicBezTo>
                  <a:cubicBezTo>
                    <a:pt x="260397" y="629464"/>
                    <a:pt x="272699" y="875509"/>
                    <a:pt x="274750" y="945221"/>
                  </a:cubicBezTo>
                  <a:lnTo>
                    <a:pt x="299354" y="934970"/>
                  </a:lnTo>
                  <a:cubicBezTo>
                    <a:pt x="297304" y="857055"/>
                    <a:pt x="280901" y="619212"/>
                    <a:pt x="188634" y="332160"/>
                  </a:cubicBez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33845B7F-4C11-A13E-7B28-344E48157B3F}"/>
                </a:ext>
              </a:extLst>
            </p:cNvPr>
            <p:cNvSpPr/>
            <p:nvPr/>
          </p:nvSpPr>
          <p:spPr>
            <a:xfrm>
              <a:off x="3213053" y="3391551"/>
              <a:ext cx="389575" cy="378584"/>
            </a:xfrm>
            <a:custGeom>
              <a:avLst/>
              <a:gdLst>
                <a:gd name="connsiteX0" fmla="*/ 233840 w 389575"/>
                <a:gd name="connsiteY0" fmla="*/ 1316 h 378584"/>
                <a:gd name="connsiteX1" fmla="*/ 32903 w 389575"/>
                <a:gd name="connsiteY1" fmla="*/ 62827 h 378584"/>
                <a:gd name="connsiteX2" fmla="*/ 16500 w 389575"/>
                <a:gd name="connsiteY2" fmla="*/ 251461 h 378584"/>
                <a:gd name="connsiteX3" fmla="*/ 141573 w 389575"/>
                <a:gd name="connsiteY3" fmla="*/ 378584 h 378584"/>
                <a:gd name="connsiteX4" fmla="*/ 367114 w 389575"/>
                <a:gd name="connsiteY4" fmla="*/ 286318 h 378584"/>
                <a:gd name="connsiteX5" fmla="*/ 367114 w 389575"/>
                <a:gd name="connsiteY5" fmla="*/ 66928 h 378584"/>
                <a:gd name="connsiteX6" fmla="*/ 233840 w 389575"/>
                <a:gd name="connsiteY6" fmla="*/ 1316 h 37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9575" h="378584">
                  <a:moveTo>
                    <a:pt x="233840" y="1316"/>
                  </a:moveTo>
                  <a:cubicBezTo>
                    <a:pt x="233840" y="1316"/>
                    <a:pt x="78011" y="30021"/>
                    <a:pt x="32903" y="62827"/>
                  </a:cubicBezTo>
                  <a:cubicBezTo>
                    <a:pt x="-12205" y="95633"/>
                    <a:pt x="-4003" y="189950"/>
                    <a:pt x="16500" y="251461"/>
                  </a:cubicBezTo>
                  <a:cubicBezTo>
                    <a:pt x="39055" y="312973"/>
                    <a:pt x="100566" y="378584"/>
                    <a:pt x="141573" y="378584"/>
                  </a:cubicBezTo>
                  <a:cubicBezTo>
                    <a:pt x="182581" y="378584"/>
                    <a:pt x="342510" y="321174"/>
                    <a:pt x="367114" y="286318"/>
                  </a:cubicBezTo>
                  <a:cubicBezTo>
                    <a:pt x="391718" y="253512"/>
                    <a:pt x="401970" y="146892"/>
                    <a:pt x="367114" y="66928"/>
                  </a:cubicBezTo>
                  <a:cubicBezTo>
                    <a:pt x="342510" y="9518"/>
                    <a:pt x="301502" y="-4835"/>
                    <a:pt x="233840" y="1316"/>
                  </a:cubicBez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E8FE55B5-0F01-8FCB-4217-9FD153174F53}"/>
                </a:ext>
              </a:extLst>
            </p:cNvPr>
            <p:cNvSpPr/>
            <p:nvPr/>
          </p:nvSpPr>
          <p:spPr>
            <a:xfrm>
              <a:off x="3314295" y="3465830"/>
              <a:ext cx="237513" cy="230492"/>
            </a:xfrm>
            <a:custGeom>
              <a:avLst/>
              <a:gdLst>
                <a:gd name="connsiteX0" fmla="*/ 142850 w 237513"/>
                <a:gd name="connsiteY0" fmla="*/ 851 h 230492"/>
                <a:gd name="connsiteX1" fmla="*/ 19827 w 237513"/>
                <a:gd name="connsiteY1" fmla="*/ 37758 h 230492"/>
                <a:gd name="connsiteX2" fmla="*/ 9576 w 237513"/>
                <a:gd name="connsiteY2" fmla="*/ 152578 h 230492"/>
                <a:gd name="connsiteX3" fmla="*/ 85439 w 237513"/>
                <a:gd name="connsiteY3" fmla="*/ 230493 h 230492"/>
                <a:gd name="connsiteX4" fmla="*/ 222814 w 237513"/>
                <a:gd name="connsiteY4" fmla="*/ 175133 h 230492"/>
                <a:gd name="connsiteX5" fmla="*/ 222814 w 237513"/>
                <a:gd name="connsiteY5" fmla="*/ 41858 h 230492"/>
                <a:gd name="connsiteX6" fmla="*/ 142850 w 237513"/>
                <a:gd name="connsiteY6" fmla="*/ 851 h 230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513" h="230492">
                  <a:moveTo>
                    <a:pt x="142850" y="851"/>
                  </a:moveTo>
                  <a:cubicBezTo>
                    <a:pt x="142850" y="851"/>
                    <a:pt x="48532" y="17254"/>
                    <a:pt x="19827" y="37758"/>
                  </a:cubicBezTo>
                  <a:cubicBezTo>
                    <a:pt x="-6828" y="58261"/>
                    <a:pt x="-2727" y="115672"/>
                    <a:pt x="9576" y="152578"/>
                  </a:cubicBezTo>
                  <a:cubicBezTo>
                    <a:pt x="21878" y="189485"/>
                    <a:pt x="60835" y="230493"/>
                    <a:pt x="85439" y="230493"/>
                  </a:cubicBezTo>
                  <a:cubicBezTo>
                    <a:pt x="110044" y="230493"/>
                    <a:pt x="208462" y="195636"/>
                    <a:pt x="222814" y="175133"/>
                  </a:cubicBezTo>
                  <a:cubicBezTo>
                    <a:pt x="239217" y="154629"/>
                    <a:pt x="245368" y="89017"/>
                    <a:pt x="222814" y="41858"/>
                  </a:cubicBezTo>
                  <a:cubicBezTo>
                    <a:pt x="208462" y="7002"/>
                    <a:pt x="183857" y="-3250"/>
                    <a:pt x="142850" y="851"/>
                  </a:cubicBezTo>
                  <a:close/>
                </a:path>
              </a:pathLst>
            </a:custGeom>
            <a:solidFill>
              <a:schemeClr val="accent2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F0B6DC5C-00D4-B353-9E44-AB15002ECCE9}"/>
                </a:ext>
              </a:extLst>
            </p:cNvPr>
            <p:cNvSpPr/>
            <p:nvPr/>
          </p:nvSpPr>
          <p:spPr>
            <a:xfrm>
              <a:off x="3462506" y="3491156"/>
              <a:ext cx="67192" cy="110978"/>
            </a:xfrm>
            <a:custGeom>
              <a:avLst/>
              <a:gdLst>
                <a:gd name="connsiteX0" fmla="*/ 66402 w 67192"/>
                <a:gd name="connsiteY0" fmla="*/ 51389 h 110978"/>
                <a:gd name="connsiteX1" fmla="*/ 39747 w 67192"/>
                <a:gd name="connsiteY1" fmla="*/ 110849 h 110978"/>
                <a:gd name="connsiteX2" fmla="*/ 790 w 67192"/>
                <a:gd name="connsiteY2" fmla="*/ 59590 h 110978"/>
                <a:gd name="connsiteX3" fmla="*/ 27445 w 67192"/>
                <a:gd name="connsiteY3" fmla="*/ 129 h 110978"/>
                <a:gd name="connsiteX4" fmla="*/ 66402 w 67192"/>
                <a:gd name="connsiteY4" fmla="*/ 51389 h 110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92" h="110978">
                  <a:moveTo>
                    <a:pt x="66402" y="51389"/>
                  </a:moveTo>
                  <a:cubicBezTo>
                    <a:pt x="70503" y="82144"/>
                    <a:pt x="58200" y="108799"/>
                    <a:pt x="39747" y="110849"/>
                  </a:cubicBezTo>
                  <a:cubicBezTo>
                    <a:pt x="21294" y="112900"/>
                    <a:pt x="4891" y="90346"/>
                    <a:pt x="790" y="59590"/>
                  </a:cubicBezTo>
                  <a:cubicBezTo>
                    <a:pt x="-3311" y="28835"/>
                    <a:pt x="8992" y="2180"/>
                    <a:pt x="27445" y="129"/>
                  </a:cubicBezTo>
                  <a:cubicBezTo>
                    <a:pt x="45898" y="-1921"/>
                    <a:pt x="64352" y="20633"/>
                    <a:pt x="66402" y="51389"/>
                  </a:cubicBez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DE7CB40C-5DEC-0E21-1D40-3A0D8B2543A0}"/>
                </a:ext>
              </a:extLst>
            </p:cNvPr>
            <p:cNvSpPr/>
            <p:nvPr/>
          </p:nvSpPr>
          <p:spPr>
            <a:xfrm>
              <a:off x="3353836" y="3523644"/>
              <a:ext cx="69242" cy="117437"/>
            </a:xfrm>
            <a:custGeom>
              <a:avLst/>
              <a:gdLst>
                <a:gd name="connsiteX0" fmla="*/ 68453 w 69242"/>
                <a:gd name="connsiteY0" fmla="*/ 53757 h 117437"/>
                <a:gd name="connsiteX1" fmla="*/ 41798 w 69242"/>
                <a:gd name="connsiteY1" fmla="*/ 117318 h 117437"/>
                <a:gd name="connsiteX2" fmla="*/ 790 w 69242"/>
                <a:gd name="connsiteY2" fmla="*/ 64009 h 117437"/>
                <a:gd name="connsiteX3" fmla="*/ 27445 w 69242"/>
                <a:gd name="connsiteY3" fmla="*/ 447 h 117437"/>
                <a:gd name="connsiteX4" fmla="*/ 68453 w 69242"/>
                <a:gd name="connsiteY4" fmla="*/ 53757 h 11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42" h="117437">
                  <a:moveTo>
                    <a:pt x="68453" y="53757"/>
                  </a:moveTo>
                  <a:cubicBezTo>
                    <a:pt x="72553" y="86563"/>
                    <a:pt x="60251" y="113218"/>
                    <a:pt x="41798" y="117318"/>
                  </a:cubicBezTo>
                  <a:cubicBezTo>
                    <a:pt x="23344" y="119369"/>
                    <a:pt x="4891" y="94764"/>
                    <a:pt x="790" y="64009"/>
                  </a:cubicBezTo>
                  <a:cubicBezTo>
                    <a:pt x="-3311" y="31203"/>
                    <a:pt x="8992" y="4548"/>
                    <a:pt x="27445" y="447"/>
                  </a:cubicBezTo>
                  <a:cubicBezTo>
                    <a:pt x="45898" y="-3654"/>
                    <a:pt x="64352" y="20951"/>
                    <a:pt x="68453" y="53757"/>
                  </a:cubicBez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B7C52389-638C-3105-3191-41F0FE71F6DB}"/>
                </a:ext>
              </a:extLst>
            </p:cNvPr>
            <p:cNvSpPr/>
            <p:nvPr/>
          </p:nvSpPr>
          <p:spPr>
            <a:xfrm>
              <a:off x="3065524" y="4742012"/>
              <a:ext cx="667444" cy="354714"/>
            </a:xfrm>
            <a:custGeom>
              <a:avLst/>
              <a:gdLst>
                <a:gd name="connsiteX0" fmla="*/ 656119 w 667444"/>
                <a:gd name="connsiteY0" fmla="*/ 0 h 354714"/>
                <a:gd name="connsiteX1" fmla="*/ 656119 w 667444"/>
                <a:gd name="connsiteY1" fmla="*/ 0 h 354714"/>
                <a:gd name="connsiteX2" fmla="*/ 416226 w 667444"/>
                <a:gd name="connsiteY2" fmla="*/ 82015 h 354714"/>
                <a:gd name="connsiteX3" fmla="*/ 0 w 667444"/>
                <a:gd name="connsiteY3" fmla="*/ 153778 h 354714"/>
                <a:gd name="connsiteX4" fmla="*/ 2050 w 667444"/>
                <a:gd name="connsiteY4" fmla="*/ 254246 h 354714"/>
                <a:gd name="connsiteX5" fmla="*/ 12302 w 667444"/>
                <a:gd name="connsiteY5" fmla="*/ 354714 h 354714"/>
                <a:gd name="connsiteX6" fmla="*/ 38957 w 667444"/>
                <a:gd name="connsiteY6" fmla="*/ 352664 h 354714"/>
                <a:gd name="connsiteX7" fmla="*/ 654069 w 667444"/>
                <a:gd name="connsiteY7" fmla="*/ 176332 h 354714"/>
                <a:gd name="connsiteX8" fmla="*/ 656119 w 667444"/>
                <a:gd name="connsiteY8" fmla="*/ 0 h 35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7444" h="354714">
                  <a:moveTo>
                    <a:pt x="656119" y="0"/>
                  </a:moveTo>
                  <a:cubicBezTo>
                    <a:pt x="656119" y="0"/>
                    <a:pt x="656119" y="0"/>
                    <a:pt x="656119" y="0"/>
                  </a:cubicBezTo>
                  <a:cubicBezTo>
                    <a:pt x="576155" y="32806"/>
                    <a:pt x="492089" y="59461"/>
                    <a:pt x="416226" y="82015"/>
                  </a:cubicBezTo>
                  <a:cubicBezTo>
                    <a:pt x="278851" y="127123"/>
                    <a:pt x="145577" y="157879"/>
                    <a:pt x="0" y="153778"/>
                  </a:cubicBezTo>
                  <a:cubicBezTo>
                    <a:pt x="4101" y="186584"/>
                    <a:pt x="2050" y="219390"/>
                    <a:pt x="2050" y="254246"/>
                  </a:cubicBezTo>
                  <a:cubicBezTo>
                    <a:pt x="2050" y="287052"/>
                    <a:pt x="8202" y="321909"/>
                    <a:pt x="12302" y="354714"/>
                  </a:cubicBezTo>
                  <a:cubicBezTo>
                    <a:pt x="20504" y="354714"/>
                    <a:pt x="30756" y="354714"/>
                    <a:pt x="38957" y="352664"/>
                  </a:cubicBezTo>
                  <a:cubicBezTo>
                    <a:pt x="303455" y="323959"/>
                    <a:pt x="639716" y="205037"/>
                    <a:pt x="654069" y="176332"/>
                  </a:cubicBezTo>
                  <a:cubicBezTo>
                    <a:pt x="670472" y="149677"/>
                    <a:pt x="672522" y="96368"/>
                    <a:pt x="656119" y="0"/>
                  </a:cubicBezTo>
                  <a:close/>
                </a:path>
              </a:pathLst>
            </a:custGeom>
            <a:solidFill>
              <a:srgbClr val="474357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EE42C951-DEF9-86B7-84AF-7E62C8B07616}"/>
                </a:ext>
              </a:extLst>
            </p:cNvPr>
            <p:cNvSpPr/>
            <p:nvPr/>
          </p:nvSpPr>
          <p:spPr>
            <a:xfrm>
              <a:off x="2324095" y="4750213"/>
              <a:ext cx="778335" cy="348024"/>
            </a:xfrm>
            <a:custGeom>
              <a:avLst/>
              <a:gdLst>
                <a:gd name="connsiteX0" fmla="*/ 390815 w 778335"/>
                <a:gd name="connsiteY0" fmla="*/ 118922 h 348024"/>
                <a:gd name="connsiteX1" fmla="*/ 29950 w 778335"/>
                <a:gd name="connsiteY1" fmla="*/ 0 h 348024"/>
                <a:gd name="connsiteX2" fmla="*/ 19698 w 778335"/>
                <a:gd name="connsiteY2" fmla="*/ 41007 h 348024"/>
                <a:gd name="connsiteX3" fmla="*/ 25849 w 778335"/>
                <a:gd name="connsiteY3" fmla="*/ 225541 h 348024"/>
                <a:gd name="connsiteX4" fmla="*/ 778336 w 778335"/>
                <a:gd name="connsiteY4" fmla="*/ 344463 h 348024"/>
                <a:gd name="connsiteX5" fmla="*/ 761933 w 778335"/>
                <a:gd name="connsiteY5" fmla="*/ 145577 h 348024"/>
                <a:gd name="connsiteX6" fmla="*/ 390815 w 778335"/>
                <a:gd name="connsiteY6" fmla="*/ 118922 h 34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8335" h="348024">
                  <a:moveTo>
                    <a:pt x="390815" y="118922"/>
                  </a:moveTo>
                  <a:cubicBezTo>
                    <a:pt x="255491" y="94317"/>
                    <a:pt x="140670" y="63562"/>
                    <a:pt x="29950" y="0"/>
                  </a:cubicBezTo>
                  <a:cubicBezTo>
                    <a:pt x="25849" y="14353"/>
                    <a:pt x="21748" y="28705"/>
                    <a:pt x="19698" y="41007"/>
                  </a:cubicBezTo>
                  <a:cubicBezTo>
                    <a:pt x="-17209" y="217340"/>
                    <a:pt x="5345" y="211188"/>
                    <a:pt x="25849" y="225541"/>
                  </a:cubicBezTo>
                  <a:cubicBezTo>
                    <a:pt x="46353" y="239893"/>
                    <a:pt x="513838" y="371117"/>
                    <a:pt x="778336" y="344463"/>
                  </a:cubicBezTo>
                  <a:cubicBezTo>
                    <a:pt x="778336" y="340362"/>
                    <a:pt x="770134" y="270649"/>
                    <a:pt x="761933" y="145577"/>
                  </a:cubicBezTo>
                  <a:cubicBezTo>
                    <a:pt x="643011" y="143526"/>
                    <a:pt x="478981" y="135325"/>
                    <a:pt x="390815" y="118922"/>
                  </a:cubicBezTo>
                  <a:close/>
                </a:path>
              </a:pathLst>
            </a:custGeom>
            <a:solidFill>
              <a:srgbClr val="3B3648"/>
            </a:solidFill>
            <a:ln w="20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26" name="Arrow: Chevron 125">
            <a:extLst>
              <a:ext uri="{FF2B5EF4-FFF2-40B4-BE49-F238E27FC236}">
                <a16:creationId xmlns:a16="http://schemas.microsoft.com/office/drawing/2014/main" id="{90526BBF-1570-EC01-2CE6-51C6AD8A97AB}"/>
              </a:ext>
            </a:extLst>
          </p:cNvPr>
          <p:cNvSpPr/>
          <p:nvPr/>
        </p:nvSpPr>
        <p:spPr>
          <a:xfrm>
            <a:off x="4056925" y="4100193"/>
            <a:ext cx="396492" cy="517718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27" name="Arrow: Chevron 126">
            <a:extLst>
              <a:ext uri="{FF2B5EF4-FFF2-40B4-BE49-F238E27FC236}">
                <a16:creationId xmlns:a16="http://schemas.microsoft.com/office/drawing/2014/main" id="{0509DC81-E3A0-D536-9A60-5A081D380993}"/>
              </a:ext>
            </a:extLst>
          </p:cNvPr>
          <p:cNvSpPr/>
          <p:nvPr/>
        </p:nvSpPr>
        <p:spPr>
          <a:xfrm>
            <a:off x="7445996" y="4100193"/>
            <a:ext cx="396492" cy="517718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31" name="Rectangle: Diagonal Corners Snipped 130">
            <a:extLst>
              <a:ext uri="{FF2B5EF4-FFF2-40B4-BE49-F238E27FC236}">
                <a16:creationId xmlns:a16="http://schemas.microsoft.com/office/drawing/2014/main" id="{219801D6-39C9-F64A-F68B-48493B37A96D}"/>
              </a:ext>
            </a:extLst>
          </p:cNvPr>
          <p:cNvSpPr/>
          <p:nvPr/>
        </p:nvSpPr>
        <p:spPr>
          <a:xfrm>
            <a:off x="1674359" y="2710464"/>
            <a:ext cx="1639790" cy="438957"/>
          </a:xfrm>
          <a:prstGeom prst="snip2Diag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 w="6350">
            <a:noFill/>
          </a:ln>
          <a:effectLst>
            <a:outerShdw blurRad="241300" dist="76200" dir="2700000" algn="ctr" rotWithShape="0">
              <a:srgbClr val="000000">
                <a:alpha val="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Shabnam" panose="020B0603030804020204" pitchFamily="34" charset="-78"/>
                <a:cs typeface="Shabnam" panose="020B0603030804020204" pitchFamily="34" charset="-78"/>
              </a:rPr>
              <a:t>2017</a:t>
            </a:r>
          </a:p>
        </p:txBody>
      </p:sp>
      <p:sp>
        <p:nvSpPr>
          <p:cNvPr id="134" name="Rectangle: Diagonal Corners Snipped 133">
            <a:extLst>
              <a:ext uri="{FF2B5EF4-FFF2-40B4-BE49-F238E27FC236}">
                <a16:creationId xmlns:a16="http://schemas.microsoft.com/office/drawing/2014/main" id="{0ED6372A-3A59-C9A7-02D5-D1D8E8F4467B}"/>
              </a:ext>
            </a:extLst>
          </p:cNvPr>
          <p:cNvSpPr/>
          <p:nvPr/>
        </p:nvSpPr>
        <p:spPr>
          <a:xfrm>
            <a:off x="5090349" y="2710464"/>
            <a:ext cx="1639790" cy="438957"/>
          </a:xfrm>
          <a:prstGeom prst="snip2Diag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 w="6350">
            <a:noFill/>
          </a:ln>
          <a:effectLst>
            <a:outerShdw blurRad="241300" dist="76200" dir="2700000" algn="ctr" rotWithShape="0">
              <a:srgbClr val="000000">
                <a:alpha val="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latin typeface="Shabnam" panose="020B0603030804020204" pitchFamily="34" charset="-78"/>
                <a:cs typeface="Shabnam" panose="020B0603030804020204" pitchFamily="34" charset="-78"/>
              </a:rPr>
              <a:t>2020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7" name="Rectangle: Diagonal Corners Snipped 136">
            <a:extLst>
              <a:ext uri="{FF2B5EF4-FFF2-40B4-BE49-F238E27FC236}">
                <a16:creationId xmlns:a16="http://schemas.microsoft.com/office/drawing/2014/main" id="{1E94750E-2281-6269-5CAD-05B3A1079D86}"/>
              </a:ext>
            </a:extLst>
          </p:cNvPr>
          <p:cNvSpPr/>
          <p:nvPr/>
        </p:nvSpPr>
        <p:spPr>
          <a:xfrm>
            <a:off x="8620416" y="1820683"/>
            <a:ext cx="1639790" cy="438957"/>
          </a:xfrm>
          <a:prstGeom prst="snip2Diag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 w="6350">
            <a:noFill/>
          </a:ln>
          <a:effectLst>
            <a:outerShdw blurRad="241300" dist="76200" dir="2700000" algn="ctr" rotWithShape="0">
              <a:srgbClr val="000000">
                <a:alpha val="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Shabnam" panose="020B0603030804020204" pitchFamily="34" charset="-78"/>
                <a:cs typeface="Shabnam" panose="020B0603030804020204" pitchFamily="34" charset="-78"/>
              </a:rPr>
              <a:t>2024</a:t>
            </a:r>
          </a:p>
        </p:txBody>
      </p:sp>
      <p:sp>
        <p:nvSpPr>
          <p:cNvPr id="2" name="Rectangle: Diagonal Corners Snipped 1">
            <a:extLst>
              <a:ext uri="{FF2B5EF4-FFF2-40B4-BE49-F238E27FC236}">
                <a16:creationId xmlns:a16="http://schemas.microsoft.com/office/drawing/2014/main" id="{43AFEF6B-E73E-70F4-93CB-D335948DAAF4}"/>
              </a:ext>
            </a:extLst>
          </p:cNvPr>
          <p:cNvSpPr/>
          <p:nvPr/>
        </p:nvSpPr>
        <p:spPr>
          <a:xfrm>
            <a:off x="5120403" y="482871"/>
            <a:ext cx="4795177" cy="1603546"/>
          </a:xfrm>
          <a:prstGeom prst="snip2DiagRect">
            <a:avLst>
              <a:gd name="adj1" fmla="val 0"/>
              <a:gd name="adj2" fmla="val 8681"/>
            </a:avLst>
          </a:prstGeom>
          <a:noFill/>
          <a:ln w="12700">
            <a:gradFill flip="none" rotWithShape="1">
              <a:gsLst>
                <a:gs pos="0">
                  <a:schemeClr val="accent1"/>
                </a:gs>
                <a:gs pos="29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241300" dist="76200" dir="2700000" algn="tl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2B7536-0828-2440-0687-F2AA394AF425}"/>
              </a:ext>
            </a:extLst>
          </p:cNvPr>
          <p:cNvSpPr txBox="1"/>
          <p:nvPr/>
        </p:nvSpPr>
        <p:spPr>
          <a:xfrm>
            <a:off x="2559432" y="586056"/>
            <a:ext cx="7169816" cy="6848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2E872B-3D1C-F040-544B-07B0CCA12A98}"/>
              </a:ext>
            </a:extLst>
          </p:cNvPr>
          <p:cNvSpPr txBox="1"/>
          <p:nvPr/>
        </p:nvSpPr>
        <p:spPr>
          <a:xfrm>
            <a:off x="1126632" y="5233436"/>
            <a:ext cx="256859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05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65A8F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501487-586F-8D74-B6AF-D83D47F43C06}"/>
              </a:ext>
            </a:extLst>
          </p:cNvPr>
          <p:cNvSpPr txBox="1"/>
          <p:nvPr/>
        </p:nvSpPr>
        <p:spPr>
          <a:xfrm>
            <a:off x="4616522" y="5233436"/>
            <a:ext cx="256859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05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65A8F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ABFA5E-ED26-BDF2-770E-ACAA1292B855}"/>
              </a:ext>
            </a:extLst>
          </p:cNvPr>
          <p:cNvSpPr txBox="1"/>
          <p:nvPr/>
        </p:nvSpPr>
        <p:spPr>
          <a:xfrm>
            <a:off x="8110470" y="5233436"/>
            <a:ext cx="256859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05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65A8F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5878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7" grpId="0" animBg="1"/>
      <p:bldP spid="131" grpId="0" animBg="1"/>
      <p:bldP spid="134" grpId="0" animBg="1"/>
      <p:bldP spid="137" grpId="0" animBg="1"/>
      <p:bldP spid="3" grpId="0"/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4">
            <a:extLst>
              <a:ext uri="{FF2B5EF4-FFF2-40B4-BE49-F238E27FC236}">
                <a16:creationId xmlns:a16="http://schemas.microsoft.com/office/drawing/2014/main" id="{10E5C4B9-E558-6904-B99D-A7AA04357E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txBody>
          <a:bodyPr wrap="none" anchor="ctr"/>
          <a:lstStyle/>
          <a:p>
            <a:endParaRPr lang="en-US" dirty="0">
              <a:latin typeface="Plus Jakarta Sans" pitchFamily="2" charset="77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3FDC9D0-7507-30C3-5ABE-28D236C4F593}"/>
              </a:ext>
            </a:extLst>
          </p:cNvPr>
          <p:cNvGrpSpPr/>
          <p:nvPr/>
        </p:nvGrpSpPr>
        <p:grpSpPr>
          <a:xfrm rot="10800000" flipH="1">
            <a:off x="9150845" y="-949816"/>
            <a:ext cx="2614296" cy="2398395"/>
            <a:chOff x="12996235" y="5020849"/>
            <a:chExt cx="2614296" cy="2398395"/>
          </a:xfrm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DE00CD1A-32A4-5A9D-A29E-915032A83069}"/>
                </a:ext>
              </a:extLst>
            </p:cNvPr>
            <p:cNvSpPr/>
            <p:nvPr/>
          </p:nvSpPr>
          <p:spPr>
            <a:xfrm rot="16200000">
              <a:off x="13127398" y="4936111"/>
              <a:ext cx="2398395" cy="2567871"/>
            </a:xfrm>
            <a:custGeom>
              <a:avLst/>
              <a:gdLst>
                <a:gd name="connsiteX0" fmla="*/ 2074640 w 2398395"/>
                <a:gd name="connsiteY0" fmla="*/ 682495 h 2567871"/>
                <a:gd name="connsiteX1" fmla="*/ 2074640 w 2398395"/>
                <a:gd name="connsiteY1" fmla="*/ 542552 h 2567871"/>
                <a:gd name="connsiteX2" fmla="*/ 2046065 w 2398395"/>
                <a:gd name="connsiteY2" fmla="*/ 542552 h 2567871"/>
                <a:gd name="connsiteX3" fmla="*/ 2046065 w 2398395"/>
                <a:gd name="connsiteY3" fmla="*/ 694292 h 2567871"/>
                <a:gd name="connsiteX4" fmla="*/ 2369820 w 2398395"/>
                <a:gd name="connsiteY4" fmla="*/ 1017654 h 2567871"/>
                <a:gd name="connsiteX5" fmla="*/ 2369820 w 2398395"/>
                <a:gd name="connsiteY5" fmla="*/ 2567872 h 2567871"/>
                <a:gd name="connsiteX6" fmla="*/ 2398395 w 2398395"/>
                <a:gd name="connsiteY6" fmla="*/ 2567872 h 2567871"/>
                <a:gd name="connsiteX7" fmla="*/ 2398395 w 2398395"/>
                <a:gd name="connsiteY7" fmla="*/ 1005858 h 2567871"/>
                <a:gd name="connsiteX8" fmla="*/ 2074640 w 2398395"/>
                <a:gd name="connsiteY8" fmla="*/ 682495 h 2567871"/>
                <a:gd name="connsiteX9" fmla="*/ 1913287 w 2398395"/>
                <a:gd name="connsiteY9" fmla="*/ 886273 h 2567871"/>
                <a:gd name="connsiteX10" fmla="*/ 1913287 w 2398395"/>
                <a:gd name="connsiteY10" fmla="*/ 0 h 2567871"/>
                <a:gd name="connsiteX11" fmla="*/ 1884712 w 2398395"/>
                <a:gd name="connsiteY11" fmla="*/ 0 h 2567871"/>
                <a:gd name="connsiteX12" fmla="*/ 1884712 w 2398395"/>
                <a:gd name="connsiteY12" fmla="*/ 897785 h 2567871"/>
                <a:gd name="connsiteX13" fmla="*/ 2172938 w 2398395"/>
                <a:gd name="connsiteY13" fmla="*/ 1198220 h 2567871"/>
                <a:gd name="connsiteX14" fmla="*/ 2172938 w 2398395"/>
                <a:gd name="connsiteY14" fmla="*/ 2040351 h 2567871"/>
                <a:gd name="connsiteX15" fmla="*/ 2201513 w 2398395"/>
                <a:gd name="connsiteY15" fmla="*/ 2040351 h 2567871"/>
                <a:gd name="connsiteX16" fmla="*/ 2201513 w 2398395"/>
                <a:gd name="connsiteY16" fmla="*/ 1186708 h 2567871"/>
                <a:gd name="connsiteX17" fmla="*/ 1913287 w 2398395"/>
                <a:gd name="connsiteY17" fmla="*/ 886273 h 2567871"/>
                <a:gd name="connsiteX18" fmla="*/ 1545622 w 2398395"/>
                <a:gd name="connsiteY18" fmla="*/ 0 h 2567871"/>
                <a:gd name="connsiteX19" fmla="*/ 1545622 w 2398395"/>
                <a:gd name="connsiteY19" fmla="*/ 889793 h 2567871"/>
                <a:gd name="connsiteX20" fmla="*/ 1248537 w 2398395"/>
                <a:gd name="connsiteY20" fmla="*/ 1186613 h 2567871"/>
                <a:gd name="connsiteX21" fmla="*/ 1248537 w 2398395"/>
                <a:gd name="connsiteY21" fmla="*/ 2059948 h 2567871"/>
                <a:gd name="connsiteX22" fmla="*/ 1277112 w 2398395"/>
                <a:gd name="connsiteY22" fmla="*/ 2059948 h 2567871"/>
                <a:gd name="connsiteX23" fmla="*/ 1277112 w 2398395"/>
                <a:gd name="connsiteY23" fmla="*/ 1198410 h 2567871"/>
                <a:gd name="connsiteX24" fmla="*/ 1574197 w 2398395"/>
                <a:gd name="connsiteY24" fmla="*/ 901590 h 2567871"/>
                <a:gd name="connsiteX25" fmla="*/ 1574197 w 2398395"/>
                <a:gd name="connsiteY25" fmla="*/ 0 h 2567871"/>
                <a:gd name="connsiteX26" fmla="*/ 1545622 w 2398395"/>
                <a:gd name="connsiteY26" fmla="*/ 0 h 2567871"/>
                <a:gd name="connsiteX27" fmla="*/ 964883 w 2398395"/>
                <a:gd name="connsiteY27" fmla="*/ 320318 h 2567871"/>
                <a:gd name="connsiteX28" fmla="*/ 964883 w 2398395"/>
                <a:gd name="connsiteY28" fmla="*/ 467111 h 2567871"/>
                <a:gd name="connsiteX29" fmla="*/ 524161 w 2398395"/>
                <a:gd name="connsiteY29" fmla="*/ 907298 h 2567871"/>
                <a:gd name="connsiteX30" fmla="*/ 524161 w 2398395"/>
                <a:gd name="connsiteY30" fmla="*/ 2535145 h 2567871"/>
                <a:gd name="connsiteX31" fmla="*/ 552736 w 2398395"/>
                <a:gd name="connsiteY31" fmla="*/ 2535145 h 2567871"/>
                <a:gd name="connsiteX32" fmla="*/ 552736 w 2398395"/>
                <a:gd name="connsiteY32" fmla="*/ 919095 h 2567871"/>
                <a:gd name="connsiteX33" fmla="*/ 993458 w 2398395"/>
                <a:gd name="connsiteY33" fmla="*/ 478907 h 2567871"/>
                <a:gd name="connsiteX34" fmla="*/ 993458 w 2398395"/>
                <a:gd name="connsiteY34" fmla="*/ 320318 h 2567871"/>
                <a:gd name="connsiteX35" fmla="*/ 964883 w 2398395"/>
                <a:gd name="connsiteY35" fmla="*/ 320318 h 2567871"/>
                <a:gd name="connsiteX36" fmla="*/ 404908 w 2398395"/>
                <a:gd name="connsiteY36" fmla="*/ 590786 h 2567871"/>
                <a:gd name="connsiteX37" fmla="*/ 404908 w 2398395"/>
                <a:gd name="connsiteY37" fmla="*/ 1468402 h 2567871"/>
                <a:gd name="connsiteX38" fmla="*/ 0 w 2398395"/>
                <a:gd name="connsiteY38" fmla="*/ 1872724 h 2567871"/>
                <a:gd name="connsiteX39" fmla="*/ 20193 w 2398395"/>
                <a:gd name="connsiteY39" fmla="*/ 1892892 h 2567871"/>
                <a:gd name="connsiteX40" fmla="*/ 433483 w 2398395"/>
                <a:gd name="connsiteY40" fmla="*/ 1480198 h 2567871"/>
                <a:gd name="connsiteX41" fmla="*/ 433483 w 2398395"/>
                <a:gd name="connsiteY41" fmla="*/ 590786 h 2567871"/>
                <a:gd name="connsiteX42" fmla="*/ 404908 w 2398395"/>
                <a:gd name="connsiteY42" fmla="*/ 590786 h 25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98395" h="2567871">
                  <a:moveTo>
                    <a:pt x="2074640" y="682495"/>
                  </a:moveTo>
                  <a:lnTo>
                    <a:pt x="2074640" y="542552"/>
                  </a:lnTo>
                  <a:lnTo>
                    <a:pt x="2046065" y="542552"/>
                  </a:lnTo>
                  <a:lnTo>
                    <a:pt x="2046065" y="694292"/>
                  </a:lnTo>
                  <a:lnTo>
                    <a:pt x="2369820" y="1017654"/>
                  </a:lnTo>
                  <a:lnTo>
                    <a:pt x="2369820" y="2567872"/>
                  </a:lnTo>
                  <a:lnTo>
                    <a:pt x="2398395" y="2567872"/>
                  </a:lnTo>
                  <a:lnTo>
                    <a:pt x="2398395" y="1005858"/>
                  </a:lnTo>
                  <a:lnTo>
                    <a:pt x="2074640" y="682495"/>
                  </a:lnTo>
                  <a:close/>
                  <a:moveTo>
                    <a:pt x="1913287" y="886273"/>
                  </a:moveTo>
                  <a:lnTo>
                    <a:pt x="1913287" y="0"/>
                  </a:lnTo>
                  <a:lnTo>
                    <a:pt x="1884712" y="0"/>
                  </a:lnTo>
                  <a:lnTo>
                    <a:pt x="1884712" y="897785"/>
                  </a:lnTo>
                  <a:lnTo>
                    <a:pt x="2172938" y="1198220"/>
                  </a:lnTo>
                  <a:lnTo>
                    <a:pt x="2172938" y="2040351"/>
                  </a:lnTo>
                  <a:lnTo>
                    <a:pt x="2201513" y="2040351"/>
                  </a:lnTo>
                  <a:lnTo>
                    <a:pt x="2201513" y="1186708"/>
                  </a:lnTo>
                  <a:lnTo>
                    <a:pt x="1913287" y="886273"/>
                  </a:lnTo>
                  <a:close/>
                  <a:moveTo>
                    <a:pt x="1545622" y="0"/>
                  </a:moveTo>
                  <a:lnTo>
                    <a:pt x="1545622" y="889793"/>
                  </a:lnTo>
                  <a:lnTo>
                    <a:pt x="1248537" y="1186613"/>
                  </a:lnTo>
                  <a:lnTo>
                    <a:pt x="1248537" y="2059948"/>
                  </a:lnTo>
                  <a:lnTo>
                    <a:pt x="1277112" y="2059948"/>
                  </a:lnTo>
                  <a:lnTo>
                    <a:pt x="1277112" y="1198410"/>
                  </a:lnTo>
                  <a:lnTo>
                    <a:pt x="1574197" y="901590"/>
                  </a:lnTo>
                  <a:lnTo>
                    <a:pt x="1574197" y="0"/>
                  </a:lnTo>
                  <a:lnTo>
                    <a:pt x="1545622" y="0"/>
                  </a:lnTo>
                  <a:close/>
                  <a:moveTo>
                    <a:pt x="964883" y="320318"/>
                  </a:moveTo>
                  <a:lnTo>
                    <a:pt x="964883" y="467111"/>
                  </a:lnTo>
                  <a:lnTo>
                    <a:pt x="524161" y="907298"/>
                  </a:lnTo>
                  <a:lnTo>
                    <a:pt x="524161" y="2535145"/>
                  </a:lnTo>
                  <a:lnTo>
                    <a:pt x="552736" y="2535145"/>
                  </a:lnTo>
                  <a:lnTo>
                    <a:pt x="552736" y="919095"/>
                  </a:lnTo>
                  <a:lnTo>
                    <a:pt x="993458" y="478907"/>
                  </a:lnTo>
                  <a:lnTo>
                    <a:pt x="993458" y="320318"/>
                  </a:lnTo>
                  <a:lnTo>
                    <a:pt x="964883" y="320318"/>
                  </a:lnTo>
                  <a:close/>
                  <a:moveTo>
                    <a:pt x="404908" y="590786"/>
                  </a:moveTo>
                  <a:lnTo>
                    <a:pt x="404908" y="1468402"/>
                  </a:lnTo>
                  <a:lnTo>
                    <a:pt x="0" y="1872724"/>
                  </a:lnTo>
                  <a:lnTo>
                    <a:pt x="20193" y="1892892"/>
                  </a:lnTo>
                  <a:lnTo>
                    <a:pt x="433483" y="1480198"/>
                  </a:lnTo>
                  <a:lnTo>
                    <a:pt x="433483" y="590786"/>
                  </a:lnTo>
                  <a:lnTo>
                    <a:pt x="404908" y="59078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D2F5C294-9975-177A-AC00-595678A9990F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ABE7FAF9-0EBC-4D6D-8B96-4F6C8794D995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22CB5759-1170-9644-09FF-6791643400F3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CB8DEC68-2A48-AB57-26D2-5EFF7DB6C397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97324C9E-93D2-DF2C-644A-E58A61328D85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14108EFB-E9F9-A447-398A-C33945A58EC1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FE874026-153F-E8F5-006C-426834191D83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A045A6E0-B1F7-EC9D-17DE-7779F155BFC7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0151EE19-0B0E-3985-2852-EF07F5DDC330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821724FC-1E9D-711B-837D-6975EDA4E05B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C6231E06-6BB0-9956-6DB1-5582A6C4B8EF}"/>
                </a:ext>
              </a:extLst>
            </p:cNvPr>
            <p:cNvSpPr/>
            <p:nvPr/>
          </p:nvSpPr>
          <p:spPr>
            <a:xfrm rot="16200000">
              <a:off x="12476994" y="5840504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DE4FCA6A-288B-94CF-7B37-D8CB6B4A79E4}"/>
                </a:ext>
              </a:extLst>
            </p:cNvPr>
            <p:cNvSpPr/>
            <p:nvPr/>
          </p:nvSpPr>
          <p:spPr>
            <a:xfrm rot="16200000">
              <a:off x="13417696" y="4710225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1B4BB037-63AF-3DC5-93E9-580B996756CD}"/>
                </a:ext>
              </a:extLst>
            </p:cNvPr>
            <p:cNvSpPr/>
            <p:nvPr/>
          </p:nvSpPr>
          <p:spPr>
            <a:xfrm rot="16200000">
              <a:off x="14267084" y="5853426"/>
              <a:ext cx="166782" cy="1170345"/>
            </a:xfrm>
            <a:custGeom>
              <a:avLst/>
              <a:gdLst>
                <a:gd name="connsiteX0" fmla="*/ 0 w 166782"/>
                <a:gd name="connsiteY0" fmla="*/ 72778 h 1170345"/>
                <a:gd name="connsiteX1" fmla="*/ 0 w 166782"/>
                <a:gd name="connsiteY1" fmla="*/ 157448 h 1170345"/>
                <a:gd name="connsiteX2" fmla="*/ 166783 w 166782"/>
                <a:gd name="connsiteY2" fmla="*/ 84670 h 1170345"/>
                <a:gd name="connsiteX3" fmla="*/ 166783 w 166782"/>
                <a:gd name="connsiteY3" fmla="*/ 0 h 1170345"/>
                <a:gd name="connsiteX4" fmla="*/ 0 w 166782"/>
                <a:gd name="connsiteY4" fmla="*/ 72778 h 1170345"/>
                <a:gd name="connsiteX5" fmla="*/ 0 w 166782"/>
                <a:gd name="connsiteY5" fmla="*/ 199402 h 1170345"/>
                <a:gd name="connsiteX6" fmla="*/ 0 w 166782"/>
                <a:gd name="connsiteY6" fmla="*/ 284072 h 1170345"/>
                <a:gd name="connsiteX7" fmla="*/ 166783 w 166782"/>
                <a:gd name="connsiteY7" fmla="*/ 211294 h 1170345"/>
                <a:gd name="connsiteX8" fmla="*/ 166783 w 166782"/>
                <a:gd name="connsiteY8" fmla="*/ 126624 h 1170345"/>
                <a:gd name="connsiteX9" fmla="*/ 0 w 166782"/>
                <a:gd name="connsiteY9" fmla="*/ 199402 h 1170345"/>
                <a:gd name="connsiteX10" fmla="*/ 0 w 166782"/>
                <a:gd name="connsiteY10" fmla="*/ 326026 h 1170345"/>
                <a:gd name="connsiteX11" fmla="*/ 0 w 166782"/>
                <a:gd name="connsiteY11" fmla="*/ 410696 h 1170345"/>
                <a:gd name="connsiteX12" fmla="*/ 166783 w 166782"/>
                <a:gd name="connsiteY12" fmla="*/ 337918 h 1170345"/>
                <a:gd name="connsiteX13" fmla="*/ 166783 w 166782"/>
                <a:gd name="connsiteY13" fmla="*/ 253153 h 1170345"/>
                <a:gd name="connsiteX14" fmla="*/ 0 w 166782"/>
                <a:gd name="connsiteY14" fmla="*/ 326026 h 1170345"/>
                <a:gd name="connsiteX15" fmla="*/ 0 w 166782"/>
                <a:gd name="connsiteY15" fmla="*/ 452650 h 1170345"/>
                <a:gd name="connsiteX16" fmla="*/ 0 w 166782"/>
                <a:gd name="connsiteY16" fmla="*/ 537320 h 1170345"/>
                <a:gd name="connsiteX17" fmla="*/ 166783 w 166782"/>
                <a:gd name="connsiteY17" fmla="*/ 464542 h 1170345"/>
                <a:gd name="connsiteX18" fmla="*/ 166783 w 166782"/>
                <a:gd name="connsiteY18" fmla="*/ 379777 h 1170345"/>
                <a:gd name="connsiteX19" fmla="*/ 0 w 166782"/>
                <a:gd name="connsiteY19" fmla="*/ 452650 h 1170345"/>
                <a:gd name="connsiteX20" fmla="*/ 0 w 166782"/>
                <a:gd name="connsiteY20" fmla="*/ 579274 h 1170345"/>
                <a:gd name="connsiteX21" fmla="*/ 0 w 166782"/>
                <a:gd name="connsiteY21" fmla="*/ 663944 h 1170345"/>
                <a:gd name="connsiteX22" fmla="*/ 166783 w 166782"/>
                <a:gd name="connsiteY22" fmla="*/ 591071 h 1170345"/>
                <a:gd name="connsiteX23" fmla="*/ 166783 w 166782"/>
                <a:gd name="connsiteY23" fmla="*/ 506401 h 1170345"/>
                <a:gd name="connsiteX24" fmla="*/ 0 w 166782"/>
                <a:gd name="connsiteY24" fmla="*/ 579274 h 1170345"/>
                <a:gd name="connsiteX25" fmla="*/ 0 w 166782"/>
                <a:gd name="connsiteY25" fmla="*/ 705803 h 1170345"/>
                <a:gd name="connsiteX26" fmla="*/ 0 w 166782"/>
                <a:gd name="connsiteY26" fmla="*/ 790473 h 1170345"/>
                <a:gd name="connsiteX27" fmla="*/ 166783 w 166782"/>
                <a:gd name="connsiteY27" fmla="*/ 717695 h 1170345"/>
                <a:gd name="connsiteX28" fmla="*/ 166783 w 166782"/>
                <a:gd name="connsiteY28" fmla="*/ 633025 h 1170345"/>
                <a:gd name="connsiteX29" fmla="*/ 0 w 166782"/>
                <a:gd name="connsiteY29" fmla="*/ 705803 h 1170345"/>
                <a:gd name="connsiteX30" fmla="*/ 0 w 166782"/>
                <a:gd name="connsiteY30" fmla="*/ 832427 h 1170345"/>
                <a:gd name="connsiteX31" fmla="*/ 0 w 166782"/>
                <a:gd name="connsiteY31" fmla="*/ 917097 h 1170345"/>
                <a:gd name="connsiteX32" fmla="*/ 166783 w 166782"/>
                <a:gd name="connsiteY32" fmla="*/ 844319 h 1170345"/>
                <a:gd name="connsiteX33" fmla="*/ 166783 w 166782"/>
                <a:gd name="connsiteY33" fmla="*/ 759649 h 1170345"/>
                <a:gd name="connsiteX34" fmla="*/ 0 w 166782"/>
                <a:gd name="connsiteY34" fmla="*/ 832427 h 1170345"/>
                <a:gd name="connsiteX35" fmla="*/ 0 w 166782"/>
                <a:gd name="connsiteY35" fmla="*/ 959051 h 1170345"/>
                <a:gd name="connsiteX36" fmla="*/ 0 w 166782"/>
                <a:gd name="connsiteY36" fmla="*/ 1043721 h 1170345"/>
                <a:gd name="connsiteX37" fmla="*/ 166783 w 166782"/>
                <a:gd name="connsiteY37" fmla="*/ 970943 h 1170345"/>
                <a:gd name="connsiteX38" fmla="*/ 166783 w 166782"/>
                <a:gd name="connsiteY38" fmla="*/ 886273 h 1170345"/>
                <a:gd name="connsiteX39" fmla="*/ 0 w 166782"/>
                <a:gd name="connsiteY39" fmla="*/ 959051 h 1170345"/>
                <a:gd name="connsiteX40" fmla="*/ 0 w 166782"/>
                <a:gd name="connsiteY40" fmla="*/ 1085676 h 1170345"/>
                <a:gd name="connsiteX41" fmla="*/ 0 w 166782"/>
                <a:gd name="connsiteY41" fmla="*/ 1170345 h 1170345"/>
                <a:gd name="connsiteX42" fmla="*/ 166783 w 166782"/>
                <a:gd name="connsiteY42" fmla="*/ 1097567 h 1170345"/>
                <a:gd name="connsiteX43" fmla="*/ 166783 w 166782"/>
                <a:gd name="connsiteY43" fmla="*/ 1012802 h 1170345"/>
                <a:gd name="connsiteX44" fmla="*/ 0 w 166782"/>
                <a:gd name="connsiteY44" fmla="*/ 1085676 h 117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6782" h="1170345">
                  <a:moveTo>
                    <a:pt x="0" y="72778"/>
                  </a:moveTo>
                  <a:lnTo>
                    <a:pt x="0" y="157448"/>
                  </a:lnTo>
                  <a:lnTo>
                    <a:pt x="166783" y="84670"/>
                  </a:lnTo>
                  <a:lnTo>
                    <a:pt x="166783" y="0"/>
                  </a:lnTo>
                  <a:lnTo>
                    <a:pt x="0" y="72778"/>
                  </a:lnTo>
                  <a:close/>
                  <a:moveTo>
                    <a:pt x="0" y="199402"/>
                  </a:moveTo>
                  <a:lnTo>
                    <a:pt x="0" y="284072"/>
                  </a:lnTo>
                  <a:lnTo>
                    <a:pt x="166783" y="211294"/>
                  </a:lnTo>
                  <a:lnTo>
                    <a:pt x="166783" y="126624"/>
                  </a:lnTo>
                  <a:lnTo>
                    <a:pt x="0" y="199402"/>
                  </a:lnTo>
                  <a:close/>
                  <a:moveTo>
                    <a:pt x="0" y="326026"/>
                  </a:moveTo>
                  <a:lnTo>
                    <a:pt x="0" y="410696"/>
                  </a:lnTo>
                  <a:lnTo>
                    <a:pt x="166783" y="337918"/>
                  </a:lnTo>
                  <a:lnTo>
                    <a:pt x="166783" y="253153"/>
                  </a:lnTo>
                  <a:lnTo>
                    <a:pt x="0" y="326026"/>
                  </a:lnTo>
                  <a:close/>
                  <a:moveTo>
                    <a:pt x="0" y="452650"/>
                  </a:moveTo>
                  <a:lnTo>
                    <a:pt x="0" y="537320"/>
                  </a:lnTo>
                  <a:lnTo>
                    <a:pt x="166783" y="464542"/>
                  </a:lnTo>
                  <a:lnTo>
                    <a:pt x="166783" y="379777"/>
                  </a:lnTo>
                  <a:lnTo>
                    <a:pt x="0" y="452650"/>
                  </a:lnTo>
                  <a:close/>
                  <a:moveTo>
                    <a:pt x="0" y="579274"/>
                  </a:moveTo>
                  <a:lnTo>
                    <a:pt x="0" y="663944"/>
                  </a:lnTo>
                  <a:lnTo>
                    <a:pt x="166783" y="591071"/>
                  </a:lnTo>
                  <a:lnTo>
                    <a:pt x="166783" y="506401"/>
                  </a:lnTo>
                  <a:lnTo>
                    <a:pt x="0" y="579274"/>
                  </a:lnTo>
                  <a:close/>
                  <a:moveTo>
                    <a:pt x="0" y="705803"/>
                  </a:moveTo>
                  <a:lnTo>
                    <a:pt x="0" y="790473"/>
                  </a:lnTo>
                  <a:lnTo>
                    <a:pt x="166783" y="717695"/>
                  </a:lnTo>
                  <a:lnTo>
                    <a:pt x="166783" y="633025"/>
                  </a:lnTo>
                  <a:lnTo>
                    <a:pt x="0" y="705803"/>
                  </a:lnTo>
                  <a:close/>
                  <a:moveTo>
                    <a:pt x="0" y="832427"/>
                  </a:moveTo>
                  <a:lnTo>
                    <a:pt x="0" y="917097"/>
                  </a:lnTo>
                  <a:lnTo>
                    <a:pt x="166783" y="844319"/>
                  </a:lnTo>
                  <a:lnTo>
                    <a:pt x="166783" y="759649"/>
                  </a:lnTo>
                  <a:lnTo>
                    <a:pt x="0" y="832427"/>
                  </a:lnTo>
                  <a:close/>
                  <a:moveTo>
                    <a:pt x="0" y="959051"/>
                  </a:moveTo>
                  <a:lnTo>
                    <a:pt x="0" y="1043721"/>
                  </a:lnTo>
                  <a:lnTo>
                    <a:pt x="166783" y="970943"/>
                  </a:lnTo>
                  <a:lnTo>
                    <a:pt x="166783" y="886273"/>
                  </a:lnTo>
                  <a:lnTo>
                    <a:pt x="0" y="959051"/>
                  </a:lnTo>
                  <a:close/>
                  <a:moveTo>
                    <a:pt x="0" y="1085676"/>
                  </a:moveTo>
                  <a:lnTo>
                    <a:pt x="0" y="1170345"/>
                  </a:lnTo>
                  <a:lnTo>
                    <a:pt x="166783" y="1097567"/>
                  </a:lnTo>
                  <a:lnTo>
                    <a:pt x="166783" y="1012802"/>
                  </a:lnTo>
                  <a:lnTo>
                    <a:pt x="0" y="1085676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CCA25BB3-597E-C16B-6C12-4E2BDE53E938}"/>
                </a:ext>
              </a:extLst>
            </p:cNvPr>
            <p:cNvSpPr/>
            <p:nvPr/>
          </p:nvSpPr>
          <p:spPr>
            <a:xfrm rot="16200000">
              <a:off x="13489772" y="5970557"/>
              <a:ext cx="35337" cy="420780"/>
            </a:xfrm>
            <a:custGeom>
              <a:avLst/>
              <a:gdLst>
                <a:gd name="connsiteX0" fmla="*/ 17621 w 35337"/>
                <a:gd name="connsiteY0" fmla="*/ 0 h 420780"/>
                <a:gd name="connsiteX1" fmla="*/ 0 w 35337"/>
                <a:gd name="connsiteY1" fmla="*/ 17600 h 420780"/>
                <a:gd name="connsiteX2" fmla="*/ 17621 w 35337"/>
                <a:gd name="connsiteY2" fmla="*/ 35200 h 420780"/>
                <a:gd name="connsiteX3" fmla="*/ 35338 w 35337"/>
                <a:gd name="connsiteY3" fmla="*/ 17600 h 420780"/>
                <a:gd name="connsiteX4" fmla="*/ 17621 w 35337"/>
                <a:gd name="connsiteY4" fmla="*/ 0 h 420780"/>
                <a:gd name="connsiteX5" fmla="*/ 17621 w 35337"/>
                <a:gd name="connsiteY5" fmla="*/ 96371 h 420780"/>
                <a:gd name="connsiteX6" fmla="*/ 0 w 35337"/>
                <a:gd name="connsiteY6" fmla="*/ 113971 h 420780"/>
                <a:gd name="connsiteX7" fmla="*/ 17621 w 35337"/>
                <a:gd name="connsiteY7" fmla="*/ 131571 h 420780"/>
                <a:gd name="connsiteX8" fmla="*/ 35338 w 35337"/>
                <a:gd name="connsiteY8" fmla="*/ 113971 h 420780"/>
                <a:gd name="connsiteX9" fmla="*/ 17621 w 35337"/>
                <a:gd name="connsiteY9" fmla="*/ 96371 h 420780"/>
                <a:gd name="connsiteX10" fmla="*/ 17621 w 35337"/>
                <a:gd name="connsiteY10" fmla="*/ 192743 h 420780"/>
                <a:gd name="connsiteX11" fmla="*/ 0 w 35337"/>
                <a:gd name="connsiteY11" fmla="*/ 210342 h 420780"/>
                <a:gd name="connsiteX12" fmla="*/ 17621 w 35337"/>
                <a:gd name="connsiteY12" fmla="*/ 228038 h 420780"/>
                <a:gd name="connsiteX13" fmla="*/ 35338 w 35337"/>
                <a:gd name="connsiteY13" fmla="*/ 210342 h 420780"/>
                <a:gd name="connsiteX14" fmla="*/ 17621 w 35337"/>
                <a:gd name="connsiteY14" fmla="*/ 192743 h 420780"/>
                <a:gd name="connsiteX15" fmla="*/ 17621 w 35337"/>
                <a:gd name="connsiteY15" fmla="*/ 289114 h 420780"/>
                <a:gd name="connsiteX16" fmla="*/ 0 w 35337"/>
                <a:gd name="connsiteY16" fmla="*/ 306714 h 420780"/>
                <a:gd name="connsiteX17" fmla="*/ 17621 w 35337"/>
                <a:gd name="connsiteY17" fmla="*/ 324409 h 420780"/>
                <a:gd name="connsiteX18" fmla="*/ 35338 w 35337"/>
                <a:gd name="connsiteY18" fmla="*/ 306714 h 420780"/>
                <a:gd name="connsiteX19" fmla="*/ 17621 w 35337"/>
                <a:gd name="connsiteY19" fmla="*/ 289114 h 420780"/>
                <a:gd name="connsiteX20" fmla="*/ 17621 w 35337"/>
                <a:gd name="connsiteY20" fmla="*/ 385485 h 420780"/>
                <a:gd name="connsiteX21" fmla="*/ 0 w 35337"/>
                <a:gd name="connsiteY21" fmla="*/ 403085 h 420780"/>
                <a:gd name="connsiteX22" fmla="*/ 17621 w 35337"/>
                <a:gd name="connsiteY22" fmla="*/ 420780 h 420780"/>
                <a:gd name="connsiteX23" fmla="*/ 35338 w 35337"/>
                <a:gd name="connsiteY23" fmla="*/ 403085 h 420780"/>
                <a:gd name="connsiteX24" fmla="*/ 17621 w 35337"/>
                <a:gd name="connsiteY24" fmla="*/ 385485 h 4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780">
                  <a:moveTo>
                    <a:pt x="17621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621" y="35200"/>
                  </a:cubicBezTo>
                  <a:cubicBezTo>
                    <a:pt x="2733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621" y="0"/>
                  </a:cubicBezTo>
                  <a:close/>
                  <a:moveTo>
                    <a:pt x="17621" y="96371"/>
                  </a:moveTo>
                  <a:cubicBezTo>
                    <a:pt x="7906" y="96371"/>
                    <a:pt x="0" y="104267"/>
                    <a:pt x="0" y="113971"/>
                  </a:cubicBezTo>
                  <a:cubicBezTo>
                    <a:pt x="0" y="123675"/>
                    <a:pt x="7906" y="131571"/>
                    <a:pt x="17621" y="131571"/>
                  </a:cubicBezTo>
                  <a:cubicBezTo>
                    <a:pt x="27337" y="131571"/>
                    <a:pt x="35338" y="123770"/>
                    <a:pt x="35338" y="113971"/>
                  </a:cubicBezTo>
                  <a:cubicBezTo>
                    <a:pt x="35338" y="104172"/>
                    <a:pt x="27432" y="96371"/>
                    <a:pt x="17621" y="96371"/>
                  </a:cubicBezTo>
                  <a:close/>
                  <a:moveTo>
                    <a:pt x="17621" y="192743"/>
                  </a:moveTo>
                  <a:cubicBezTo>
                    <a:pt x="7906" y="192743"/>
                    <a:pt x="0" y="200639"/>
                    <a:pt x="0" y="210342"/>
                  </a:cubicBezTo>
                  <a:cubicBezTo>
                    <a:pt x="0" y="220046"/>
                    <a:pt x="7906" y="228038"/>
                    <a:pt x="17621" y="228038"/>
                  </a:cubicBezTo>
                  <a:cubicBezTo>
                    <a:pt x="27337" y="228038"/>
                    <a:pt x="35338" y="220141"/>
                    <a:pt x="35338" y="210342"/>
                  </a:cubicBezTo>
                  <a:cubicBezTo>
                    <a:pt x="35338" y="200544"/>
                    <a:pt x="27432" y="192743"/>
                    <a:pt x="17621" y="192743"/>
                  </a:cubicBezTo>
                  <a:close/>
                  <a:moveTo>
                    <a:pt x="17621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7"/>
                    <a:pt x="7906" y="324409"/>
                    <a:pt x="17621" y="324409"/>
                  </a:cubicBezTo>
                  <a:cubicBezTo>
                    <a:pt x="27337" y="324409"/>
                    <a:pt x="35338" y="316513"/>
                    <a:pt x="35338" y="306714"/>
                  </a:cubicBezTo>
                  <a:cubicBezTo>
                    <a:pt x="35338" y="296915"/>
                    <a:pt x="27432" y="289114"/>
                    <a:pt x="17621" y="289114"/>
                  </a:cubicBezTo>
                  <a:close/>
                  <a:moveTo>
                    <a:pt x="17621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780"/>
                    <a:pt x="17621" y="420780"/>
                  </a:cubicBezTo>
                  <a:cubicBezTo>
                    <a:pt x="27337" y="420780"/>
                    <a:pt x="35338" y="412884"/>
                    <a:pt x="35338" y="403085"/>
                  </a:cubicBezTo>
                  <a:cubicBezTo>
                    <a:pt x="35338" y="393286"/>
                    <a:pt x="27432" y="385485"/>
                    <a:pt x="17621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8A383FE3-DC20-8B44-33E1-9422EC15E395}"/>
                </a:ext>
              </a:extLst>
            </p:cNvPr>
            <p:cNvSpPr/>
            <p:nvPr/>
          </p:nvSpPr>
          <p:spPr>
            <a:xfrm rot="16200000">
              <a:off x="14332806" y="5453778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</p:grp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4ACF5BA4-AD9B-1D93-1C91-AE2578D643A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97" b="21597"/>
          <a:stretch>
            <a:fillRect/>
          </a:stretch>
        </p:blipFill>
        <p:spPr>
          <a:xfrm>
            <a:off x="7332108" y="3422469"/>
            <a:ext cx="4319588" cy="3435531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55A6AD8-156A-4FC0-0413-4532FD9E3F07}"/>
              </a:ext>
            </a:extLst>
          </p:cNvPr>
          <p:cNvSpPr txBox="1"/>
          <p:nvPr/>
        </p:nvSpPr>
        <p:spPr>
          <a:xfrm>
            <a:off x="1204485" y="157676"/>
            <a:ext cx="5490404" cy="13311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142B0E-CB9F-E975-ACE6-33E7E3C0F339}"/>
              </a:ext>
            </a:extLst>
          </p:cNvPr>
          <p:cNvSpPr txBox="1"/>
          <p:nvPr/>
        </p:nvSpPr>
        <p:spPr>
          <a:xfrm>
            <a:off x="457200" y="1505396"/>
            <a:ext cx="6237689" cy="57951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rgbClr val="8497B0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  <a:p>
            <a:pPr algn="justLow" rtl="1">
              <a:lnSpc>
                <a:spcPct val="300000"/>
              </a:lnSpc>
            </a:pPr>
            <a:endParaRPr lang="en-US" sz="1400" dirty="0">
              <a:solidFill>
                <a:srgbClr val="8497B0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336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4">
            <a:extLst>
              <a:ext uri="{FF2B5EF4-FFF2-40B4-BE49-F238E27FC236}">
                <a16:creationId xmlns:a16="http://schemas.microsoft.com/office/drawing/2014/main" id="{D13AF339-5086-BEEE-AB9B-BA3A3DE965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txBody>
          <a:bodyPr wrap="none" anchor="ctr"/>
          <a:lstStyle/>
          <a:p>
            <a:endParaRPr lang="en-US" dirty="0">
              <a:latin typeface="Plus Jakarta Sans" pitchFamily="2" charset="77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B0E7F8D-117E-CAAC-7101-68B81CF4D16D}"/>
              </a:ext>
            </a:extLst>
          </p:cNvPr>
          <p:cNvGrpSpPr/>
          <p:nvPr/>
        </p:nvGrpSpPr>
        <p:grpSpPr>
          <a:xfrm rot="10800000" flipH="1">
            <a:off x="10468794" y="4994967"/>
            <a:ext cx="2534283" cy="2324990"/>
            <a:chOff x="12996235" y="5020849"/>
            <a:chExt cx="2614296" cy="2398395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0EA79168-D8C1-8217-1506-B137AA050802}"/>
                </a:ext>
              </a:extLst>
            </p:cNvPr>
            <p:cNvSpPr/>
            <p:nvPr/>
          </p:nvSpPr>
          <p:spPr>
            <a:xfrm rot="16200000">
              <a:off x="13127398" y="4936111"/>
              <a:ext cx="2398395" cy="2567871"/>
            </a:xfrm>
            <a:custGeom>
              <a:avLst/>
              <a:gdLst>
                <a:gd name="connsiteX0" fmla="*/ 2074640 w 2398395"/>
                <a:gd name="connsiteY0" fmla="*/ 682495 h 2567871"/>
                <a:gd name="connsiteX1" fmla="*/ 2074640 w 2398395"/>
                <a:gd name="connsiteY1" fmla="*/ 542552 h 2567871"/>
                <a:gd name="connsiteX2" fmla="*/ 2046065 w 2398395"/>
                <a:gd name="connsiteY2" fmla="*/ 542552 h 2567871"/>
                <a:gd name="connsiteX3" fmla="*/ 2046065 w 2398395"/>
                <a:gd name="connsiteY3" fmla="*/ 694292 h 2567871"/>
                <a:gd name="connsiteX4" fmla="*/ 2369820 w 2398395"/>
                <a:gd name="connsiteY4" fmla="*/ 1017654 h 2567871"/>
                <a:gd name="connsiteX5" fmla="*/ 2369820 w 2398395"/>
                <a:gd name="connsiteY5" fmla="*/ 2567872 h 2567871"/>
                <a:gd name="connsiteX6" fmla="*/ 2398395 w 2398395"/>
                <a:gd name="connsiteY6" fmla="*/ 2567872 h 2567871"/>
                <a:gd name="connsiteX7" fmla="*/ 2398395 w 2398395"/>
                <a:gd name="connsiteY7" fmla="*/ 1005858 h 2567871"/>
                <a:gd name="connsiteX8" fmla="*/ 2074640 w 2398395"/>
                <a:gd name="connsiteY8" fmla="*/ 682495 h 2567871"/>
                <a:gd name="connsiteX9" fmla="*/ 1913287 w 2398395"/>
                <a:gd name="connsiteY9" fmla="*/ 886273 h 2567871"/>
                <a:gd name="connsiteX10" fmla="*/ 1913287 w 2398395"/>
                <a:gd name="connsiteY10" fmla="*/ 0 h 2567871"/>
                <a:gd name="connsiteX11" fmla="*/ 1884712 w 2398395"/>
                <a:gd name="connsiteY11" fmla="*/ 0 h 2567871"/>
                <a:gd name="connsiteX12" fmla="*/ 1884712 w 2398395"/>
                <a:gd name="connsiteY12" fmla="*/ 897785 h 2567871"/>
                <a:gd name="connsiteX13" fmla="*/ 2172938 w 2398395"/>
                <a:gd name="connsiteY13" fmla="*/ 1198220 h 2567871"/>
                <a:gd name="connsiteX14" fmla="*/ 2172938 w 2398395"/>
                <a:gd name="connsiteY14" fmla="*/ 2040351 h 2567871"/>
                <a:gd name="connsiteX15" fmla="*/ 2201513 w 2398395"/>
                <a:gd name="connsiteY15" fmla="*/ 2040351 h 2567871"/>
                <a:gd name="connsiteX16" fmla="*/ 2201513 w 2398395"/>
                <a:gd name="connsiteY16" fmla="*/ 1186708 h 2567871"/>
                <a:gd name="connsiteX17" fmla="*/ 1913287 w 2398395"/>
                <a:gd name="connsiteY17" fmla="*/ 886273 h 2567871"/>
                <a:gd name="connsiteX18" fmla="*/ 1545622 w 2398395"/>
                <a:gd name="connsiteY18" fmla="*/ 0 h 2567871"/>
                <a:gd name="connsiteX19" fmla="*/ 1545622 w 2398395"/>
                <a:gd name="connsiteY19" fmla="*/ 889793 h 2567871"/>
                <a:gd name="connsiteX20" fmla="*/ 1248537 w 2398395"/>
                <a:gd name="connsiteY20" fmla="*/ 1186613 h 2567871"/>
                <a:gd name="connsiteX21" fmla="*/ 1248537 w 2398395"/>
                <a:gd name="connsiteY21" fmla="*/ 2059948 h 2567871"/>
                <a:gd name="connsiteX22" fmla="*/ 1277112 w 2398395"/>
                <a:gd name="connsiteY22" fmla="*/ 2059948 h 2567871"/>
                <a:gd name="connsiteX23" fmla="*/ 1277112 w 2398395"/>
                <a:gd name="connsiteY23" fmla="*/ 1198410 h 2567871"/>
                <a:gd name="connsiteX24" fmla="*/ 1574197 w 2398395"/>
                <a:gd name="connsiteY24" fmla="*/ 901590 h 2567871"/>
                <a:gd name="connsiteX25" fmla="*/ 1574197 w 2398395"/>
                <a:gd name="connsiteY25" fmla="*/ 0 h 2567871"/>
                <a:gd name="connsiteX26" fmla="*/ 1545622 w 2398395"/>
                <a:gd name="connsiteY26" fmla="*/ 0 h 2567871"/>
                <a:gd name="connsiteX27" fmla="*/ 964883 w 2398395"/>
                <a:gd name="connsiteY27" fmla="*/ 320318 h 2567871"/>
                <a:gd name="connsiteX28" fmla="*/ 964883 w 2398395"/>
                <a:gd name="connsiteY28" fmla="*/ 467111 h 2567871"/>
                <a:gd name="connsiteX29" fmla="*/ 524161 w 2398395"/>
                <a:gd name="connsiteY29" fmla="*/ 907298 h 2567871"/>
                <a:gd name="connsiteX30" fmla="*/ 524161 w 2398395"/>
                <a:gd name="connsiteY30" fmla="*/ 2535145 h 2567871"/>
                <a:gd name="connsiteX31" fmla="*/ 552736 w 2398395"/>
                <a:gd name="connsiteY31" fmla="*/ 2535145 h 2567871"/>
                <a:gd name="connsiteX32" fmla="*/ 552736 w 2398395"/>
                <a:gd name="connsiteY32" fmla="*/ 919095 h 2567871"/>
                <a:gd name="connsiteX33" fmla="*/ 993458 w 2398395"/>
                <a:gd name="connsiteY33" fmla="*/ 478907 h 2567871"/>
                <a:gd name="connsiteX34" fmla="*/ 993458 w 2398395"/>
                <a:gd name="connsiteY34" fmla="*/ 320318 h 2567871"/>
                <a:gd name="connsiteX35" fmla="*/ 964883 w 2398395"/>
                <a:gd name="connsiteY35" fmla="*/ 320318 h 2567871"/>
                <a:gd name="connsiteX36" fmla="*/ 404908 w 2398395"/>
                <a:gd name="connsiteY36" fmla="*/ 590786 h 2567871"/>
                <a:gd name="connsiteX37" fmla="*/ 404908 w 2398395"/>
                <a:gd name="connsiteY37" fmla="*/ 1468402 h 2567871"/>
                <a:gd name="connsiteX38" fmla="*/ 0 w 2398395"/>
                <a:gd name="connsiteY38" fmla="*/ 1872724 h 2567871"/>
                <a:gd name="connsiteX39" fmla="*/ 20193 w 2398395"/>
                <a:gd name="connsiteY39" fmla="*/ 1892892 h 2567871"/>
                <a:gd name="connsiteX40" fmla="*/ 433483 w 2398395"/>
                <a:gd name="connsiteY40" fmla="*/ 1480198 h 2567871"/>
                <a:gd name="connsiteX41" fmla="*/ 433483 w 2398395"/>
                <a:gd name="connsiteY41" fmla="*/ 590786 h 2567871"/>
                <a:gd name="connsiteX42" fmla="*/ 404908 w 2398395"/>
                <a:gd name="connsiteY42" fmla="*/ 590786 h 25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98395" h="2567871">
                  <a:moveTo>
                    <a:pt x="2074640" y="682495"/>
                  </a:moveTo>
                  <a:lnTo>
                    <a:pt x="2074640" y="542552"/>
                  </a:lnTo>
                  <a:lnTo>
                    <a:pt x="2046065" y="542552"/>
                  </a:lnTo>
                  <a:lnTo>
                    <a:pt x="2046065" y="694292"/>
                  </a:lnTo>
                  <a:lnTo>
                    <a:pt x="2369820" y="1017654"/>
                  </a:lnTo>
                  <a:lnTo>
                    <a:pt x="2369820" y="2567872"/>
                  </a:lnTo>
                  <a:lnTo>
                    <a:pt x="2398395" y="2567872"/>
                  </a:lnTo>
                  <a:lnTo>
                    <a:pt x="2398395" y="1005858"/>
                  </a:lnTo>
                  <a:lnTo>
                    <a:pt x="2074640" y="682495"/>
                  </a:lnTo>
                  <a:close/>
                  <a:moveTo>
                    <a:pt x="1913287" y="886273"/>
                  </a:moveTo>
                  <a:lnTo>
                    <a:pt x="1913287" y="0"/>
                  </a:lnTo>
                  <a:lnTo>
                    <a:pt x="1884712" y="0"/>
                  </a:lnTo>
                  <a:lnTo>
                    <a:pt x="1884712" y="897785"/>
                  </a:lnTo>
                  <a:lnTo>
                    <a:pt x="2172938" y="1198220"/>
                  </a:lnTo>
                  <a:lnTo>
                    <a:pt x="2172938" y="2040351"/>
                  </a:lnTo>
                  <a:lnTo>
                    <a:pt x="2201513" y="2040351"/>
                  </a:lnTo>
                  <a:lnTo>
                    <a:pt x="2201513" y="1186708"/>
                  </a:lnTo>
                  <a:lnTo>
                    <a:pt x="1913287" y="886273"/>
                  </a:lnTo>
                  <a:close/>
                  <a:moveTo>
                    <a:pt x="1545622" y="0"/>
                  </a:moveTo>
                  <a:lnTo>
                    <a:pt x="1545622" y="889793"/>
                  </a:lnTo>
                  <a:lnTo>
                    <a:pt x="1248537" y="1186613"/>
                  </a:lnTo>
                  <a:lnTo>
                    <a:pt x="1248537" y="2059948"/>
                  </a:lnTo>
                  <a:lnTo>
                    <a:pt x="1277112" y="2059948"/>
                  </a:lnTo>
                  <a:lnTo>
                    <a:pt x="1277112" y="1198410"/>
                  </a:lnTo>
                  <a:lnTo>
                    <a:pt x="1574197" y="901590"/>
                  </a:lnTo>
                  <a:lnTo>
                    <a:pt x="1574197" y="0"/>
                  </a:lnTo>
                  <a:lnTo>
                    <a:pt x="1545622" y="0"/>
                  </a:lnTo>
                  <a:close/>
                  <a:moveTo>
                    <a:pt x="964883" y="320318"/>
                  </a:moveTo>
                  <a:lnTo>
                    <a:pt x="964883" y="467111"/>
                  </a:lnTo>
                  <a:lnTo>
                    <a:pt x="524161" y="907298"/>
                  </a:lnTo>
                  <a:lnTo>
                    <a:pt x="524161" y="2535145"/>
                  </a:lnTo>
                  <a:lnTo>
                    <a:pt x="552736" y="2535145"/>
                  </a:lnTo>
                  <a:lnTo>
                    <a:pt x="552736" y="919095"/>
                  </a:lnTo>
                  <a:lnTo>
                    <a:pt x="993458" y="478907"/>
                  </a:lnTo>
                  <a:lnTo>
                    <a:pt x="993458" y="320318"/>
                  </a:lnTo>
                  <a:lnTo>
                    <a:pt x="964883" y="320318"/>
                  </a:lnTo>
                  <a:close/>
                  <a:moveTo>
                    <a:pt x="404908" y="590786"/>
                  </a:moveTo>
                  <a:lnTo>
                    <a:pt x="404908" y="1468402"/>
                  </a:lnTo>
                  <a:lnTo>
                    <a:pt x="0" y="1872724"/>
                  </a:lnTo>
                  <a:lnTo>
                    <a:pt x="20193" y="1892892"/>
                  </a:lnTo>
                  <a:lnTo>
                    <a:pt x="433483" y="1480198"/>
                  </a:lnTo>
                  <a:lnTo>
                    <a:pt x="433483" y="590786"/>
                  </a:lnTo>
                  <a:lnTo>
                    <a:pt x="404908" y="59078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3A4D278-D6E6-4970-79AB-43B7604E2D41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2D6AAAE0-7AA2-7DEE-9E24-F58324830104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83CD48AB-C595-EDA7-26C3-659900A0DC96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077228C5-5D66-3972-BAE9-EE06AB0C8DBC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9BCB62EA-625A-534A-781E-E9293843ACDF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9ADD0543-0887-2B77-140B-960DD362ED15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A9A23FB8-1D49-209F-5ECC-CF895A395295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61D93BA1-2A20-3773-695C-2BCFF3DDDCA3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DA90EAEB-23B7-FE69-EB66-7519840B6B12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94FC21FD-D52E-1949-CAA2-FDE658ED2C57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2FFBAB87-EB5D-81A0-DDFA-AF42FAADD574}"/>
                </a:ext>
              </a:extLst>
            </p:cNvPr>
            <p:cNvSpPr/>
            <p:nvPr/>
          </p:nvSpPr>
          <p:spPr>
            <a:xfrm rot="16200000">
              <a:off x="12476994" y="5840504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F2094852-E7E3-5EA7-908B-B9131EDC2806}"/>
                </a:ext>
              </a:extLst>
            </p:cNvPr>
            <p:cNvSpPr/>
            <p:nvPr/>
          </p:nvSpPr>
          <p:spPr>
            <a:xfrm rot="16200000">
              <a:off x="13417696" y="4710225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364395E8-7A72-BC29-015C-2925274E25DF}"/>
                </a:ext>
              </a:extLst>
            </p:cNvPr>
            <p:cNvSpPr/>
            <p:nvPr/>
          </p:nvSpPr>
          <p:spPr>
            <a:xfrm rot="16200000">
              <a:off x="14267084" y="5853426"/>
              <a:ext cx="166782" cy="1170345"/>
            </a:xfrm>
            <a:custGeom>
              <a:avLst/>
              <a:gdLst>
                <a:gd name="connsiteX0" fmla="*/ 0 w 166782"/>
                <a:gd name="connsiteY0" fmla="*/ 72778 h 1170345"/>
                <a:gd name="connsiteX1" fmla="*/ 0 w 166782"/>
                <a:gd name="connsiteY1" fmla="*/ 157448 h 1170345"/>
                <a:gd name="connsiteX2" fmla="*/ 166783 w 166782"/>
                <a:gd name="connsiteY2" fmla="*/ 84670 h 1170345"/>
                <a:gd name="connsiteX3" fmla="*/ 166783 w 166782"/>
                <a:gd name="connsiteY3" fmla="*/ 0 h 1170345"/>
                <a:gd name="connsiteX4" fmla="*/ 0 w 166782"/>
                <a:gd name="connsiteY4" fmla="*/ 72778 h 1170345"/>
                <a:gd name="connsiteX5" fmla="*/ 0 w 166782"/>
                <a:gd name="connsiteY5" fmla="*/ 199402 h 1170345"/>
                <a:gd name="connsiteX6" fmla="*/ 0 w 166782"/>
                <a:gd name="connsiteY6" fmla="*/ 284072 h 1170345"/>
                <a:gd name="connsiteX7" fmla="*/ 166783 w 166782"/>
                <a:gd name="connsiteY7" fmla="*/ 211294 h 1170345"/>
                <a:gd name="connsiteX8" fmla="*/ 166783 w 166782"/>
                <a:gd name="connsiteY8" fmla="*/ 126624 h 1170345"/>
                <a:gd name="connsiteX9" fmla="*/ 0 w 166782"/>
                <a:gd name="connsiteY9" fmla="*/ 199402 h 1170345"/>
                <a:gd name="connsiteX10" fmla="*/ 0 w 166782"/>
                <a:gd name="connsiteY10" fmla="*/ 326026 h 1170345"/>
                <a:gd name="connsiteX11" fmla="*/ 0 w 166782"/>
                <a:gd name="connsiteY11" fmla="*/ 410696 h 1170345"/>
                <a:gd name="connsiteX12" fmla="*/ 166783 w 166782"/>
                <a:gd name="connsiteY12" fmla="*/ 337918 h 1170345"/>
                <a:gd name="connsiteX13" fmla="*/ 166783 w 166782"/>
                <a:gd name="connsiteY13" fmla="*/ 253153 h 1170345"/>
                <a:gd name="connsiteX14" fmla="*/ 0 w 166782"/>
                <a:gd name="connsiteY14" fmla="*/ 326026 h 1170345"/>
                <a:gd name="connsiteX15" fmla="*/ 0 w 166782"/>
                <a:gd name="connsiteY15" fmla="*/ 452650 h 1170345"/>
                <a:gd name="connsiteX16" fmla="*/ 0 w 166782"/>
                <a:gd name="connsiteY16" fmla="*/ 537320 h 1170345"/>
                <a:gd name="connsiteX17" fmla="*/ 166783 w 166782"/>
                <a:gd name="connsiteY17" fmla="*/ 464542 h 1170345"/>
                <a:gd name="connsiteX18" fmla="*/ 166783 w 166782"/>
                <a:gd name="connsiteY18" fmla="*/ 379777 h 1170345"/>
                <a:gd name="connsiteX19" fmla="*/ 0 w 166782"/>
                <a:gd name="connsiteY19" fmla="*/ 452650 h 1170345"/>
                <a:gd name="connsiteX20" fmla="*/ 0 w 166782"/>
                <a:gd name="connsiteY20" fmla="*/ 579274 h 1170345"/>
                <a:gd name="connsiteX21" fmla="*/ 0 w 166782"/>
                <a:gd name="connsiteY21" fmla="*/ 663944 h 1170345"/>
                <a:gd name="connsiteX22" fmla="*/ 166783 w 166782"/>
                <a:gd name="connsiteY22" fmla="*/ 591071 h 1170345"/>
                <a:gd name="connsiteX23" fmla="*/ 166783 w 166782"/>
                <a:gd name="connsiteY23" fmla="*/ 506401 h 1170345"/>
                <a:gd name="connsiteX24" fmla="*/ 0 w 166782"/>
                <a:gd name="connsiteY24" fmla="*/ 579274 h 1170345"/>
                <a:gd name="connsiteX25" fmla="*/ 0 w 166782"/>
                <a:gd name="connsiteY25" fmla="*/ 705803 h 1170345"/>
                <a:gd name="connsiteX26" fmla="*/ 0 w 166782"/>
                <a:gd name="connsiteY26" fmla="*/ 790473 h 1170345"/>
                <a:gd name="connsiteX27" fmla="*/ 166783 w 166782"/>
                <a:gd name="connsiteY27" fmla="*/ 717695 h 1170345"/>
                <a:gd name="connsiteX28" fmla="*/ 166783 w 166782"/>
                <a:gd name="connsiteY28" fmla="*/ 633025 h 1170345"/>
                <a:gd name="connsiteX29" fmla="*/ 0 w 166782"/>
                <a:gd name="connsiteY29" fmla="*/ 705803 h 1170345"/>
                <a:gd name="connsiteX30" fmla="*/ 0 w 166782"/>
                <a:gd name="connsiteY30" fmla="*/ 832427 h 1170345"/>
                <a:gd name="connsiteX31" fmla="*/ 0 w 166782"/>
                <a:gd name="connsiteY31" fmla="*/ 917097 h 1170345"/>
                <a:gd name="connsiteX32" fmla="*/ 166783 w 166782"/>
                <a:gd name="connsiteY32" fmla="*/ 844319 h 1170345"/>
                <a:gd name="connsiteX33" fmla="*/ 166783 w 166782"/>
                <a:gd name="connsiteY33" fmla="*/ 759649 h 1170345"/>
                <a:gd name="connsiteX34" fmla="*/ 0 w 166782"/>
                <a:gd name="connsiteY34" fmla="*/ 832427 h 1170345"/>
                <a:gd name="connsiteX35" fmla="*/ 0 w 166782"/>
                <a:gd name="connsiteY35" fmla="*/ 959051 h 1170345"/>
                <a:gd name="connsiteX36" fmla="*/ 0 w 166782"/>
                <a:gd name="connsiteY36" fmla="*/ 1043721 h 1170345"/>
                <a:gd name="connsiteX37" fmla="*/ 166783 w 166782"/>
                <a:gd name="connsiteY37" fmla="*/ 970943 h 1170345"/>
                <a:gd name="connsiteX38" fmla="*/ 166783 w 166782"/>
                <a:gd name="connsiteY38" fmla="*/ 886273 h 1170345"/>
                <a:gd name="connsiteX39" fmla="*/ 0 w 166782"/>
                <a:gd name="connsiteY39" fmla="*/ 959051 h 1170345"/>
                <a:gd name="connsiteX40" fmla="*/ 0 w 166782"/>
                <a:gd name="connsiteY40" fmla="*/ 1085676 h 1170345"/>
                <a:gd name="connsiteX41" fmla="*/ 0 w 166782"/>
                <a:gd name="connsiteY41" fmla="*/ 1170345 h 1170345"/>
                <a:gd name="connsiteX42" fmla="*/ 166783 w 166782"/>
                <a:gd name="connsiteY42" fmla="*/ 1097567 h 1170345"/>
                <a:gd name="connsiteX43" fmla="*/ 166783 w 166782"/>
                <a:gd name="connsiteY43" fmla="*/ 1012802 h 1170345"/>
                <a:gd name="connsiteX44" fmla="*/ 0 w 166782"/>
                <a:gd name="connsiteY44" fmla="*/ 1085676 h 117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6782" h="1170345">
                  <a:moveTo>
                    <a:pt x="0" y="72778"/>
                  </a:moveTo>
                  <a:lnTo>
                    <a:pt x="0" y="157448"/>
                  </a:lnTo>
                  <a:lnTo>
                    <a:pt x="166783" y="84670"/>
                  </a:lnTo>
                  <a:lnTo>
                    <a:pt x="166783" y="0"/>
                  </a:lnTo>
                  <a:lnTo>
                    <a:pt x="0" y="72778"/>
                  </a:lnTo>
                  <a:close/>
                  <a:moveTo>
                    <a:pt x="0" y="199402"/>
                  </a:moveTo>
                  <a:lnTo>
                    <a:pt x="0" y="284072"/>
                  </a:lnTo>
                  <a:lnTo>
                    <a:pt x="166783" y="211294"/>
                  </a:lnTo>
                  <a:lnTo>
                    <a:pt x="166783" y="126624"/>
                  </a:lnTo>
                  <a:lnTo>
                    <a:pt x="0" y="199402"/>
                  </a:lnTo>
                  <a:close/>
                  <a:moveTo>
                    <a:pt x="0" y="326026"/>
                  </a:moveTo>
                  <a:lnTo>
                    <a:pt x="0" y="410696"/>
                  </a:lnTo>
                  <a:lnTo>
                    <a:pt x="166783" y="337918"/>
                  </a:lnTo>
                  <a:lnTo>
                    <a:pt x="166783" y="253153"/>
                  </a:lnTo>
                  <a:lnTo>
                    <a:pt x="0" y="326026"/>
                  </a:lnTo>
                  <a:close/>
                  <a:moveTo>
                    <a:pt x="0" y="452650"/>
                  </a:moveTo>
                  <a:lnTo>
                    <a:pt x="0" y="537320"/>
                  </a:lnTo>
                  <a:lnTo>
                    <a:pt x="166783" y="464542"/>
                  </a:lnTo>
                  <a:lnTo>
                    <a:pt x="166783" y="379777"/>
                  </a:lnTo>
                  <a:lnTo>
                    <a:pt x="0" y="452650"/>
                  </a:lnTo>
                  <a:close/>
                  <a:moveTo>
                    <a:pt x="0" y="579274"/>
                  </a:moveTo>
                  <a:lnTo>
                    <a:pt x="0" y="663944"/>
                  </a:lnTo>
                  <a:lnTo>
                    <a:pt x="166783" y="591071"/>
                  </a:lnTo>
                  <a:lnTo>
                    <a:pt x="166783" y="506401"/>
                  </a:lnTo>
                  <a:lnTo>
                    <a:pt x="0" y="579274"/>
                  </a:lnTo>
                  <a:close/>
                  <a:moveTo>
                    <a:pt x="0" y="705803"/>
                  </a:moveTo>
                  <a:lnTo>
                    <a:pt x="0" y="790473"/>
                  </a:lnTo>
                  <a:lnTo>
                    <a:pt x="166783" y="717695"/>
                  </a:lnTo>
                  <a:lnTo>
                    <a:pt x="166783" y="633025"/>
                  </a:lnTo>
                  <a:lnTo>
                    <a:pt x="0" y="705803"/>
                  </a:lnTo>
                  <a:close/>
                  <a:moveTo>
                    <a:pt x="0" y="832427"/>
                  </a:moveTo>
                  <a:lnTo>
                    <a:pt x="0" y="917097"/>
                  </a:lnTo>
                  <a:lnTo>
                    <a:pt x="166783" y="844319"/>
                  </a:lnTo>
                  <a:lnTo>
                    <a:pt x="166783" y="759649"/>
                  </a:lnTo>
                  <a:lnTo>
                    <a:pt x="0" y="832427"/>
                  </a:lnTo>
                  <a:close/>
                  <a:moveTo>
                    <a:pt x="0" y="959051"/>
                  </a:moveTo>
                  <a:lnTo>
                    <a:pt x="0" y="1043721"/>
                  </a:lnTo>
                  <a:lnTo>
                    <a:pt x="166783" y="970943"/>
                  </a:lnTo>
                  <a:lnTo>
                    <a:pt x="166783" y="886273"/>
                  </a:lnTo>
                  <a:lnTo>
                    <a:pt x="0" y="959051"/>
                  </a:lnTo>
                  <a:close/>
                  <a:moveTo>
                    <a:pt x="0" y="1085676"/>
                  </a:moveTo>
                  <a:lnTo>
                    <a:pt x="0" y="1170345"/>
                  </a:lnTo>
                  <a:lnTo>
                    <a:pt x="166783" y="1097567"/>
                  </a:lnTo>
                  <a:lnTo>
                    <a:pt x="166783" y="1012802"/>
                  </a:lnTo>
                  <a:lnTo>
                    <a:pt x="0" y="1085676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3EB285AA-41E2-B135-D21B-1849FE6C9AAA}"/>
                </a:ext>
              </a:extLst>
            </p:cNvPr>
            <p:cNvSpPr/>
            <p:nvPr/>
          </p:nvSpPr>
          <p:spPr>
            <a:xfrm rot="16200000">
              <a:off x="13489772" y="5970557"/>
              <a:ext cx="35337" cy="420780"/>
            </a:xfrm>
            <a:custGeom>
              <a:avLst/>
              <a:gdLst>
                <a:gd name="connsiteX0" fmla="*/ 17621 w 35337"/>
                <a:gd name="connsiteY0" fmla="*/ 0 h 420780"/>
                <a:gd name="connsiteX1" fmla="*/ 0 w 35337"/>
                <a:gd name="connsiteY1" fmla="*/ 17600 h 420780"/>
                <a:gd name="connsiteX2" fmla="*/ 17621 w 35337"/>
                <a:gd name="connsiteY2" fmla="*/ 35200 h 420780"/>
                <a:gd name="connsiteX3" fmla="*/ 35338 w 35337"/>
                <a:gd name="connsiteY3" fmla="*/ 17600 h 420780"/>
                <a:gd name="connsiteX4" fmla="*/ 17621 w 35337"/>
                <a:gd name="connsiteY4" fmla="*/ 0 h 420780"/>
                <a:gd name="connsiteX5" fmla="*/ 17621 w 35337"/>
                <a:gd name="connsiteY5" fmla="*/ 96371 h 420780"/>
                <a:gd name="connsiteX6" fmla="*/ 0 w 35337"/>
                <a:gd name="connsiteY6" fmla="*/ 113971 h 420780"/>
                <a:gd name="connsiteX7" fmla="*/ 17621 w 35337"/>
                <a:gd name="connsiteY7" fmla="*/ 131571 h 420780"/>
                <a:gd name="connsiteX8" fmla="*/ 35338 w 35337"/>
                <a:gd name="connsiteY8" fmla="*/ 113971 h 420780"/>
                <a:gd name="connsiteX9" fmla="*/ 17621 w 35337"/>
                <a:gd name="connsiteY9" fmla="*/ 96371 h 420780"/>
                <a:gd name="connsiteX10" fmla="*/ 17621 w 35337"/>
                <a:gd name="connsiteY10" fmla="*/ 192743 h 420780"/>
                <a:gd name="connsiteX11" fmla="*/ 0 w 35337"/>
                <a:gd name="connsiteY11" fmla="*/ 210342 h 420780"/>
                <a:gd name="connsiteX12" fmla="*/ 17621 w 35337"/>
                <a:gd name="connsiteY12" fmla="*/ 228038 h 420780"/>
                <a:gd name="connsiteX13" fmla="*/ 35338 w 35337"/>
                <a:gd name="connsiteY13" fmla="*/ 210342 h 420780"/>
                <a:gd name="connsiteX14" fmla="*/ 17621 w 35337"/>
                <a:gd name="connsiteY14" fmla="*/ 192743 h 420780"/>
                <a:gd name="connsiteX15" fmla="*/ 17621 w 35337"/>
                <a:gd name="connsiteY15" fmla="*/ 289114 h 420780"/>
                <a:gd name="connsiteX16" fmla="*/ 0 w 35337"/>
                <a:gd name="connsiteY16" fmla="*/ 306714 h 420780"/>
                <a:gd name="connsiteX17" fmla="*/ 17621 w 35337"/>
                <a:gd name="connsiteY17" fmla="*/ 324409 h 420780"/>
                <a:gd name="connsiteX18" fmla="*/ 35338 w 35337"/>
                <a:gd name="connsiteY18" fmla="*/ 306714 h 420780"/>
                <a:gd name="connsiteX19" fmla="*/ 17621 w 35337"/>
                <a:gd name="connsiteY19" fmla="*/ 289114 h 420780"/>
                <a:gd name="connsiteX20" fmla="*/ 17621 w 35337"/>
                <a:gd name="connsiteY20" fmla="*/ 385485 h 420780"/>
                <a:gd name="connsiteX21" fmla="*/ 0 w 35337"/>
                <a:gd name="connsiteY21" fmla="*/ 403085 h 420780"/>
                <a:gd name="connsiteX22" fmla="*/ 17621 w 35337"/>
                <a:gd name="connsiteY22" fmla="*/ 420780 h 420780"/>
                <a:gd name="connsiteX23" fmla="*/ 35338 w 35337"/>
                <a:gd name="connsiteY23" fmla="*/ 403085 h 420780"/>
                <a:gd name="connsiteX24" fmla="*/ 17621 w 35337"/>
                <a:gd name="connsiteY24" fmla="*/ 385485 h 4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780">
                  <a:moveTo>
                    <a:pt x="17621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621" y="35200"/>
                  </a:cubicBezTo>
                  <a:cubicBezTo>
                    <a:pt x="2733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621" y="0"/>
                  </a:cubicBezTo>
                  <a:close/>
                  <a:moveTo>
                    <a:pt x="17621" y="96371"/>
                  </a:moveTo>
                  <a:cubicBezTo>
                    <a:pt x="7906" y="96371"/>
                    <a:pt x="0" y="104267"/>
                    <a:pt x="0" y="113971"/>
                  </a:cubicBezTo>
                  <a:cubicBezTo>
                    <a:pt x="0" y="123675"/>
                    <a:pt x="7906" y="131571"/>
                    <a:pt x="17621" y="131571"/>
                  </a:cubicBezTo>
                  <a:cubicBezTo>
                    <a:pt x="27337" y="131571"/>
                    <a:pt x="35338" y="123770"/>
                    <a:pt x="35338" y="113971"/>
                  </a:cubicBezTo>
                  <a:cubicBezTo>
                    <a:pt x="35338" y="104172"/>
                    <a:pt x="27432" y="96371"/>
                    <a:pt x="17621" y="96371"/>
                  </a:cubicBezTo>
                  <a:close/>
                  <a:moveTo>
                    <a:pt x="17621" y="192743"/>
                  </a:moveTo>
                  <a:cubicBezTo>
                    <a:pt x="7906" y="192743"/>
                    <a:pt x="0" y="200639"/>
                    <a:pt x="0" y="210342"/>
                  </a:cubicBezTo>
                  <a:cubicBezTo>
                    <a:pt x="0" y="220046"/>
                    <a:pt x="7906" y="228038"/>
                    <a:pt x="17621" y="228038"/>
                  </a:cubicBezTo>
                  <a:cubicBezTo>
                    <a:pt x="27337" y="228038"/>
                    <a:pt x="35338" y="220141"/>
                    <a:pt x="35338" y="210342"/>
                  </a:cubicBezTo>
                  <a:cubicBezTo>
                    <a:pt x="35338" y="200544"/>
                    <a:pt x="27432" y="192743"/>
                    <a:pt x="17621" y="192743"/>
                  </a:cubicBezTo>
                  <a:close/>
                  <a:moveTo>
                    <a:pt x="17621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7"/>
                    <a:pt x="7906" y="324409"/>
                    <a:pt x="17621" y="324409"/>
                  </a:cubicBezTo>
                  <a:cubicBezTo>
                    <a:pt x="27337" y="324409"/>
                    <a:pt x="35338" y="316513"/>
                    <a:pt x="35338" y="306714"/>
                  </a:cubicBezTo>
                  <a:cubicBezTo>
                    <a:pt x="35338" y="296915"/>
                    <a:pt x="27432" y="289114"/>
                    <a:pt x="17621" y="289114"/>
                  </a:cubicBezTo>
                  <a:close/>
                  <a:moveTo>
                    <a:pt x="17621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780"/>
                    <a:pt x="17621" y="420780"/>
                  </a:cubicBezTo>
                  <a:cubicBezTo>
                    <a:pt x="27337" y="420780"/>
                    <a:pt x="35338" y="412884"/>
                    <a:pt x="35338" y="403085"/>
                  </a:cubicBezTo>
                  <a:cubicBezTo>
                    <a:pt x="35338" y="393286"/>
                    <a:pt x="27432" y="385485"/>
                    <a:pt x="17621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A61615F4-2F5F-987F-8ED6-F6FCD68EC2A3}"/>
                </a:ext>
              </a:extLst>
            </p:cNvPr>
            <p:cNvSpPr/>
            <p:nvPr/>
          </p:nvSpPr>
          <p:spPr>
            <a:xfrm rot="16200000">
              <a:off x="14332806" y="5453778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A1AC898-7C0F-EC84-C5AD-7F1CB220C9B3}"/>
              </a:ext>
            </a:extLst>
          </p:cNvPr>
          <p:cNvGrpSpPr/>
          <p:nvPr/>
        </p:nvGrpSpPr>
        <p:grpSpPr>
          <a:xfrm>
            <a:off x="6518698" y="1997562"/>
            <a:ext cx="4715505" cy="3497955"/>
            <a:chOff x="6518698" y="1997562"/>
            <a:chExt cx="4715505" cy="3497955"/>
          </a:xfrm>
        </p:grpSpPr>
        <p:sp>
          <p:nvSpPr>
            <p:cNvPr id="172" name="Freeform 171">
              <a:extLst>
                <a:ext uri="{FF2B5EF4-FFF2-40B4-BE49-F238E27FC236}">
                  <a16:creationId xmlns:a16="http://schemas.microsoft.com/office/drawing/2014/main" id="{0CCFF06C-8A5E-4D44-9955-89FF9C61C2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87234" y="2711281"/>
              <a:ext cx="1749682" cy="1264615"/>
            </a:xfrm>
            <a:custGeom>
              <a:avLst/>
              <a:gdLst>
                <a:gd name="T0" fmla="*/ 104 w 128"/>
                <a:gd name="T1" fmla="*/ 33 h 92"/>
                <a:gd name="T2" fmla="*/ 68 w 128"/>
                <a:gd name="T3" fmla="*/ 0 h 92"/>
                <a:gd name="T4" fmla="*/ 35 w 128"/>
                <a:gd name="T5" fmla="*/ 21 h 92"/>
                <a:gd name="T6" fmla="*/ 30 w 128"/>
                <a:gd name="T7" fmla="*/ 20 h 92"/>
                <a:gd name="T8" fmla="*/ 12 w 128"/>
                <a:gd name="T9" fmla="*/ 38 h 92"/>
                <a:gd name="T10" fmla="*/ 13 w 128"/>
                <a:gd name="T11" fmla="*/ 44 h 92"/>
                <a:gd name="T12" fmla="*/ 0 w 128"/>
                <a:gd name="T13" fmla="*/ 66 h 92"/>
                <a:gd name="T14" fmla="*/ 26 w 128"/>
                <a:gd name="T15" fmla="*/ 92 h 92"/>
                <a:gd name="T16" fmla="*/ 26 w 128"/>
                <a:gd name="T17" fmla="*/ 92 h 92"/>
                <a:gd name="T18" fmla="*/ 98 w 128"/>
                <a:gd name="T19" fmla="*/ 92 h 92"/>
                <a:gd name="T20" fmla="*/ 98 w 128"/>
                <a:gd name="T21" fmla="*/ 92 h 92"/>
                <a:gd name="T22" fmla="*/ 128 w 128"/>
                <a:gd name="T23" fmla="*/ 62 h 92"/>
                <a:gd name="T24" fmla="*/ 104 w 128"/>
                <a:gd name="T25" fmla="*/ 33 h 92"/>
                <a:gd name="T26" fmla="*/ 98 w 128"/>
                <a:gd name="T27" fmla="*/ 84 h 92"/>
                <a:gd name="T28" fmla="*/ 98 w 128"/>
                <a:gd name="T29" fmla="*/ 84 h 92"/>
                <a:gd name="T30" fmla="*/ 26 w 128"/>
                <a:gd name="T31" fmla="*/ 84 h 92"/>
                <a:gd name="T32" fmla="*/ 8 w 128"/>
                <a:gd name="T33" fmla="*/ 66 h 92"/>
                <a:gd name="T34" fmla="*/ 17 w 128"/>
                <a:gd name="T35" fmla="*/ 51 h 92"/>
                <a:gd name="T36" fmla="*/ 21 w 128"/>
                <a:gd name="T37" fmla="*/ 41 h 92"/>
                <a:gd name="T38" fmla="*/ 20 w 128"/>
                <a:gd name="T39" fmla="*/ 38 h 92"/>
                <a:gd name="T40" fmla="*/ 30 w 128"/>
                <a:gd name="T41" fmla="*/ 28 h 92"/>
                <a:gd name="T42" fmla="*/ 35 w 128"/>
                <a:gd name="T43" fmla="*/ 29 h 92"/>
                <a:gd name="T44" fmla="*/ 43 w 128"/>
                <a:gd name="T45" fmla="*/ 24 h 92"/>
                <a:gd name="T46" fmla="*/ 68 w 128"/>
                <a:gd name="T47" fmla="*/ 8 h 92"/>
                <a:gd name="T48" fmla="*/ 96 w 128"/>
                <a:gd name="T49" fmla="*/ 33 h 92"/>
                <a:gd name="T50" fmla="*/ 102 w 128"/>
                <a:gd name="T51" fmla="*/ 40 h 92"/>
                <a:gd name="T52" fmla="*/ 120 w 128"/>
                <a:gd name="T53" fmla="*/ 62 h 92"/>
                <a:gd name="T54" fmla="*/ 98 w 128"/>
                <a:gd name="T55" fmla="*/ 8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92">
                  <a:moveTo>
                    <a:pt x="104" y="33"/>
                  </a:moveTo>
                  <a:cubicBezTo>
                    <a:pt x="102" y="14"/>
                    <a:pt x="87" y="0"/>
                    <a:pt x="68" y="0"/>
                  </a:cubicBezTo>
                  <a:cubicBezTo>
                    <a:pt x="54" y="0"/>
                    <a:pt x="41" y="9"/>
                    <a:pt x="35" y="21"/>
                  </a:cubicBezTo>
                  <a:cubicBezTo>
                    <a:pt x="34" y="20"/>
                    <a:pt x="32" y="20"/>
                    <a:pt x="30" y="20"/>
                  </a:cubicBezTo>
                  <a:cubicBezTo>
                    <a:pt x="20" y="20"/>
                    <a:pt x="12" y="28"/>
                    <a:pt x="12" y="38"/>
                  </a:cubicBezTo>
                  <a:cubicBezTo>
                    <a:pt x="12" y="40"/>
                    <a:pt x="12" y="42"/>
                    <a:pt x="13" y="44"/>
                  </a:cubicBezTo>
                  <a:cubicBezTo>
                    <a:pt x="5" y="48"/>
                    <a:pt x="0" y="56"/>
                    <a:pt x="0" y="66"/>
                  </a:cubicBezTo>
                  <a:cubicBezTo>
                    <a:pt x="0" y="80"/>
                    <a:pt x="12" y="92"/>
                    <a:pt x="26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115" y="92"/>
                    <a:pt x="128" y="79"/>
                    <a:pt x="128" y="62"/>
                  </a:cubicBezTo>
                  <a:cubicBezTo>
                    <a:pt x="128" y="47"/>
                    <a:pt x="118" y="35"/>
                    <a:pt x="104" y="33"/>
                  </a:cubicBezTo>
                  <a:close/>
                  <a:moveTo>
                    <a:pt x="98" y="84"/>
                  </a:moveTo>
                  <a:cubicBezTo>
                    <a:pt x="98" y="84"/>
                    <a:pt x="98" y="84"/>
                    <a:pt x="98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16" y="84"/>
                    <a:pt x="8" y="76"/>
                    <a:pt x="8" y="66"/>
                  </a:cubicBezTo>
                  <a:cubicBezTo>
                    <a:pt x="8" y="60"/>
                    <a:pt x="11" y="54"/>
                    <a:pt x="17" y="51"/>
                  </a:cubicBezTo>
                  <a:cubicBezTo>
                    <a:pt x="23" y="47"/>
                    <a:pt x="23" y="47"/>
                    <a:pt x="21" y="41"/>
                  </a:cubicBezTo>
                  <a:cubicBezTo>
                    <a:pt x="20" y="40"/>
                    <a:pt x="20" y="39"/>
                    <a:pt x="20" y="38"/>
                  </a:cubicBezTo>
                  <a:cubicBezTo>
                    <a:pt x="20" y="32"/>
                    <a:pt x="24" y="28"/>
                    <a:pt x="30" y="28"/>
                  </a:cubicBezTo>
                  <a:cubicBezTo>
                    <a:pt x="30" y="28"/>
                    <a:pt x="33" y="28"/>
                    <a:pt x="35" y="29"/>
                  </a:cubicBezTo>
                  <a:cubicBezTo>
                    <a:pt x="40" y="31"/>
                    <a:pt x="41" y="29"/>
                    <a:pt x="43" y="24"/>
                  </a:cubicBezTo>
                  <a:cubicBezTo>
                    <a:pt x="47" y="14"/>
                    <a:pt x="57" y="8"/>
                    <a:pt x="68" y="8"/>
                  </a:cubicBezTo>
                  <a:cubicBezTo>
                    <a:pt x="82" y="8"/>
                    <a:pt x="94" y="19"/>
                    <a:pt x="96" y="33"/>
                  </a:cubicBezTo>
                  <a:cubicBezTo>
                    <a:pt x="96" y="39"/>
                    <a:pt x="96" y="39"/>
                    <a:pt x="102" y="40"/>
                  </a:cubicBezTo>
                  <a:cubicBezTo>
                    <a:pt x="112" y="42"/>
                    <a:pt x="120" y="51"/>
                    <a:pt x="120" y="62"/>
                  </a:cubicBezTo>
                  <a:cubicBezTo>
                    <a:pt x="120" y="74"/>
                    <a:pt x="110" y="84"/>
                    <a:pt x="98" y="8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dirty="0">
                <a:latin typeface="Plus Jakarta Sans" pitchFamily="2" charset="77"/>
              </a:endParaRPr>
            </a:p>
          </p:txBody>
        </p: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ED4DB830-AD0D-BBCC-DBD9-D4DCB3E64DA1}"/>
                </a:ext>
              </a:extLst>
            </p:cNvPr>
            <p:cNvCxnSpPr/>
            <p:nvPr/>
          </p:nvCxnSpPr>
          <p:spPr>
            <a:xfrm flipV="1">
              <a:off x="9503160" y="2578762"/>
              <a:ext cx="521461" cy="521597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944CED0D-E52C-A9AA-F21D-D6F66632B777}"/>
                </a:ext>
              </a:extLst>
            </p:cNvPr>
            <p:cNvCxnSpPr/>
            <p:nvPr/>
          </p:nvCxnSpPr>
          <p:spPr>
            <a:xfrm flipH="1" flipV="1">
              <a:off x="7613291" y="2888522"/>
              <a:ext cx="414062" cy="32613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94D2059D-5CC7-DEB9-CEEA-7A8CAE1A9E18}"/>
                </a:ext>
              </a:extLst>
            </p:cNvPr>
            <p:cNvCxnSpPr/>
            <p:nvPr/>
          </p:nvCxnSpPr>
          <p:spPr>
            <a:xfrm flipH="1">
              <a:off x="7588130" y="3983548"/>
              <a:ext cx="487839" cy="48796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76777440-8F95-7521-EAF8-E99004DB3231}"/>
                </a:ext>
              </a:extLst>
            </p:cNvPr>
            <p:cNvCxnSpPr/>
            <p:nvPr/>
          </p:nvCxnSpPr>
          <p:spPr>
            <a:xfrm flipH="1" flipV="1">
              <a:off x="9606707" y="3949544"/>
              <a:ext cx="417915" cy="48027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7" name="Freeform 5">
              <a:extLst>
                <a:ext uri="{FF2B5EF4-FFF2-40B4-BE49-F238E27FC236}">
                  <a16:creationId xmlns:a16="http://schemas.microsoft.com/office/drawing/2014/main" id="{A8DD098D-E135-88AF-0FBD-F84DFC2B6C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82464" y="3336730"/>
              <a:ext cx="334499" cy="333137"/>
            </a:xfrm>
            <a:custGeom>
              <a:avLst/>
              <a:gdLst>
                <a:gd name="T0" fmla="*/ 168 w 175"/>
                <a:gd name="T1" fmla="*/ 53 h 174"/>
                <a:gd name="T2" fmla="*/ 149 w 175"/>
                <a:gd name="T3" fmla="*/ 25 h 174"/>
                <a:gd name="T4" fmla="*/ 121 w 175"/>
                <a:gd name="T5" fmla="*/ 6 h 174"/>
                <a:gd name="T6" fmla="*/ 87 w 175"/>
                <a:gd name="T7" fmla="*/ 0 h 174"/>
                <a:gd name="T8" fmla="*/ 53 w 175"/>
                <a:gd name="T9" fmla="*/ 6 h 174"/>
                <a:gd name="T10" fmla="*/ 26 w 175"/>
                <a:gd name="T11" fmla="*/ 25 h 174"/>
                <a:gd name="T12" fmla="*/ 7 w 175"/>
                <a:gd name="T13" fmla="*/ 53 h 174"/>
                <a:gd name="T14" fmla="*/ 0 w 175"/>
                <a:gd name="T15" fmla="*/ 87 h 174"/>
                <a:gd name="T16" fmla="*/ 7 w 175"/>
                <a:gd name="T17" fmla="*/ 121 h 174"/>
                <a:gd name="T18" fmla="*/ 26 w 175"/>
                <a:gd name="T19" fmla="*/ 149 h 174"/>
                <a:gd name="T20" fmla="*/ 53 w 175"/>
                <a:gd name="T21" fmla="*/ 167 h 174"/>
                <a:gd name="T22" fmla="*/ 87 w 175"/>
                <a:gd name="T23" fmla="*/ 174 h 174"/>
                <a:gd name="T24" fmla="*/ 121 w 175"/>
                <a:gd name="T25" fmla="*/ 167 h 174"/>
                <a:gd name="T26" fmla="*/ 149 w 175"/>
                <a:gd name="T27" fmla="*/ 149 h 174"/>
                <a:gd name="T28" fmla="*/ 168 w 175"/>
                <a:gd name="T29" fmla="*/ 121 h 174"/>
                <a:gd name="T30" fmla="*/ 175 w 175"/>
                <a:gd name="T31" fmla="*/ 87 h 174"/>
                <a:gd name="T32" fmla="*/ 162 w 175"/>
                <a:gd name="T33" fmla="*/ 86 h 174"/>
                <a:gd name="T34" fmla="*/ 108 w 175"/>
                <a:gd name="T35" fmla="*/ 80 h 174"/>
                <a:gd name="T36" fmla="*/ 145 w 175"/>
                <a:gd name="T37" fmla="*/ 40 h 174"/>
                <a:gd name="T38" fmla="*/ 137 w 175"/>
                <a:gd name="T39" fmla="*/ 31 h 174"/>
                <a:gd name="T40" fmla="*/ 70 w 175"/>
                <a:gd name="T41" fmla="*/ 14 h 174"/>
                <a:gd name="T42" fmla="*/ 137 w 175"/>
                <a:gd name="T43" fmla="*/ 31 h 174"/>
                <a:gd name="T44" fmla="*/ 70 w 175"/>
                <a:gd name="T45" fmla="*/ 14 h 174"/>
                <a:gd name="T46" fmla="*/ 70 w 175"/>
                <a:gd name="T47" fmla="*/ 14 h 174"/>
                <a:gd name="T48" fmla="*/ 83 w 175"/>
                <a:gd name="T49" fmla="*/ 62 h 174"/>
                <a:gd name="T50" fmla="*/ 56 w 175"/>
                <a:gd name="T51" fmla="*/ 19 h 174"/>
                <a:gd name="T52" fmla="*/ 13 w 175"/>
                <a:gd name="T53" fmla="*/ 85 h 174"/>
                <a:gd name="T54" fmla="*/ 96 w 175"/>
                <a:gd name="T55" fmla="*/ 87 h 174"/>
                <a:gd name="T56" fmla="*/ 32 w 175"/>
                <a:gd name="T57" fmla="*/ 137 h 174"/>
                <a:gd name="T58" fmla="*/ 13 w 175"/>
                <a:gd name="T59" fmla="*/ 87 h 174"/>
                <a:gd name="T60" fmla="*/ 40 w 175"/>
                <a:gd name="T61" fmla="*/ 144 h 174"/>
                <a:gd name="T62" fmla="*/ 100 w 175"/>
                <a:gd name="T63" fmla="*/ 99 h 174"/>
                <a:gd name="T64" fmla="*/ 117 w 175"/>
                <a:gd name="T65" fmla="*/ 156 h 174"/>
                <a:gd name="T66" fmla="*/ 129 w 175"/>
                <a:gd name="T67" fmla="*/ 149 h 174"/>
                <a:gd name="T68" fmla="*/ 161 w 175"/>
                <a:gd name="T69" fmla="*/ 9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5" h="174">
                  <a:moveTo>
                    <a:pt x="173" y="69"/>
                  </a:moveTo>
                  <a:cubicBezTo>
                    <a:pt x="172" y="64"/>
                    <a:pt x="170" y="58"/>
                    <a:pt x="168" y="53"/>
                  </a:cubicBezTo>
                  <a:cubicBezTo>
                    <a:pt x="166" y="48"/>
                    <a:pt x="163" y="43"/>
                    <a:pt x="160" y="38"/>
                  </a:cubicBezTo>
                  <a:cubicBezTo>
                    <a:pt x="157" y="33"/>
                    <a:pt x="153" y="29"/>
                    <a:pt x="149" y="25"/>
                  </a:cubicBezTo>
                  <a:cubicBezTo>
                    <a:pt x="145" y="21"/>
                    <a:pt x="141" y="18"/>
                    <a:pt x="136" y="14"/>
                  </a:cubicBezTo>
                  <a:cubicBezTo>
                    <a:pt x="132" y="11"/>
                    <a:pt x="127" y="9"/>
                    <a:pt x="121" y="6"/>
                  </a:cubicBezTo>
                  <a:cubicBezTo>
                    <a:pt x="116" y="4"/>
                    <a:pt x="111" y="2"/>
                    <a:pt x="105" y="1"/>
                  </a:cubicBezTo>
                  <a:cubicBezTo>
                    <a:pt x="99" y="0"/>
                    <a:pt x="93" y="0"/>
                    <a:pt x="87" y="0"/>
                  </a:cubicBezTo>
                  <a:cubicBezTo>
                    <a:pt x="82" y="0"/>
                    <a:pt x="76" y="0"/>
                    <a:pt x="70" y="1"/>
                  </a:cubicBezTo>
                  <a:cubicBezTo>
                    <a:pt x="64" y="2"/>
                    <a:pt x="59" y="4"/>
                    <a:pt x="53" y="6"/>
                  </a:cubicBezTo>
                  <a:cubicBezTo>
                    <a:pt x="48" y="9"/>
                    <a:pt x="43" y="11"/>
                    <a:pt x="39" y="14"/>
                  </a:cubicBezTo>
                  <a:cubicBezTo>
                    <a:pt x="34" y="18"/>
                    <a:pt x="30" y="21"/>
                    <a:pt x="26" y="25"/>
                  </a:cubicBezTo>
                  <a:cubicBezTo>
                    <a:pt x="22" y="29"/>
                    <a:pt x="18" y="33"/>
                    <a:pt x="15" y="38"/>
                  </a:cubicBezTo>
                  <a:cubicBezTo>
                    <a:pt x="12" y="43"/>
                    <a:pt x="9" y="48"/>
                    <a:pt x="7" y="53"/>
                  </a:cubicBezTo>
                  <a:cubicBezTo>
                    <a:pt x="5" y="58"/>
                    <a:pt x="3" y="64"/>
                    <a:pt x="2" y="69"/>
                  </a:cubicBezTo>
                  <a:cubicBezTo>
                    <a:pt x="1" y="75"/>
                    <a:pt x="0" y="81"/>
                    <a:pt x="0" y="87"/>
                  </a:cubicBezTo>
                  <a:cubicBezTo>
                    <a:pt x="0" y="93"/>
                    <a:pt x="1" y="99"/>
                    <a:pt x="2" y="105"/>
                  </a:cubicBezTo>
                  <a:cubicBezTo>
                    <a:pt x="3" y="110"/>
                    <a:pt x="5" y="116"/>
                    <a:pt x="7" y="121"/>
                  </a:cubicBezTo>
                  <a:cubicBezTo>
                    <a:pt x="9" y="126"/>
                    <a:pt x="12" y="131"/>
                    <a:pt x="15" y="136"/>
                  </a:cubicBezTo>
                  <a:cubicBezTo>
                    <a:pt x="18" y="140"/>
                    <a:pt x="22" y="145"/>
                    <a:pt x="26" y="149"/>
                  </a:cubicBezTo>
                  <a:cubicBezTo>
                    <a:pt x="30" y="153"/>
                    <a:pt x="34" y="156"/>
                    <a:pt x="39" y="159"/>
                  </a:cubicBezTo>
                  <a:cubicBezTo>
                    <a:pt x="43" y="163"/>
                    <a:pt x="48" y="165"/>
                    <a:pt x="53" y="167"/>
                  </a:cubicBezTo>
                  <a:cubicBezTo>
                    <a:pt x="59" y="170"/>
                    <a:pt x="64" y="171"/>
                    <a:pt x="70" y="173"/>
                  </a:cubicBezTo>
                  <a:cubicBezTo>
                    <a:pt x="76" y="174"/>
                    <a:pt x="82" y="174"/>
                    <a:pt x="87" y="174"/>
                  </a:cubicBezTo>
                  <a:cubicBezTo>
                    <a:pt x="93" y="174"/>
                    <a:pt x="99" y="174"/>
                    <a:pt x="105" y="173"/>
                  </a:cubicBezTo>
                  <a:cubicBezTo>
                    <a:pt x="111" y="171"/>
                    <a:pt x="116" y="170"/>
                    <a:pt x="121" y="167"/>
                  </a:cubicBezTo>
                  <a:cubicBezTo>
                    <a:pt x="127" y="165"/>
                    <a:pt x="132" y="163"/>
                    <a:pt x="136" y="159"/>
                  </a:cubicBezTo>
                  <a:cubicBezTo>
                    <a:pt x="141" y="156"/>
                    <a:pt x="145" y="153"/>
                    <a:pt x="149" y="149"/>
                  </a:cubicBezTo>
                  <a:cubicBezTo>
                    <a:pt x="153" y="145"/>
                    <a:pt x="157" y="140"/>
                    <a:pt x="160" y="136"/>
                  </a:cubicBezTo>
                  <a:cubicBezTo>
                    <a:pt x="163" y="131"/>
                    <a:pt x="166" y="126"/>
                    <a:pt x="168" y="121"/>
                  </a:cubicBezTo>
                  <a:cubicBezTo>
                    <a:pt x="170" y="116"/>
                    <a:pt x="172" y="110"/>
                    <a:pt x="173" y="105"/>
                  </a:cubicBezTo>
                  <a:cubicBezTo>
                    <a:pt x="174" y="99"/>
                    <a:pt x="175" y="93"/>
                    <a:pt x="175" y="87"/>
                  </a:cubicBezTo>
                  <a:cubicBezTo>
                    <a:pt x="175" y="81"/>
                    <a:pt x="174" y="75"/>
                    <a:pt x="173" y="69"/>
                  </a:cubicBezTo>
                  <a:close/>
                  <a:moveTo>
                    <a:pt x="162" y="86"/>
                  </a:moveTo>
                  <a:cubicBezTo>
                    <a:pt x="161" y="86"/>
                    <a:pt x="136" y="81"/>
                    <a:pt x="110" y="84"/>
                  </a:cubicBezTo>
                  <a:cubicBezTo>
                    <a:pt x="110" y="82"/>
                    <a:pt x="109" y="81"/>
                    <a:pt x="108" y="80"/>
                  </a:cubicBezTo>
                  <a:cubicBezTo>
                    <a:pt x="107" y="76"/>
                    <a:pt x="105" y="73"/>
                    <a:pt x="104" y="69"/>
                  </a:cubicBezTo>
                  <a:cubicBezTo>
                    <a:pt x="133" y="57"/>
                    <a:pt x="145" y="40"/>
                    <a:pt x="145" y="40"/>
                  </a:cubicBezTo>
                  <a:cubicBezTo>
                    <a:pt x="156" y="52"/>
                    <a:pt x="162" y="68"/>
                    <a:pt x="162" y="86"/>
                  </a:cubicBezTo>
                  <a:close/>
                  <a:moveTo>
                    <a:pt x="137" y="31"/>
                  </a:moveTo>
                  <a:cubicBezTo>
                    <a:pt x="137" y="31"/>
                    <a:pt x="126" y="47"/>
                    <a:pt x="98" y="58"/>
                  </a:cubicBezTo>
                  <a:cubicBezTo>
                    <a:pt x="85" y="35"/>
                    <a:pt x="71" y="16"/>
                    <a:pt x="70" y="14"/>
                  </a:cubicBezTo>
                  <a:cubicBezTo>
                    <a:pt x="76" y="13"/>
                    <a:pt x="81" y="12"/>
                    <a:pt x="87" y="12"/>
                  </a:cubicBezTo>
                  <a:cubicBezTo>
                    <a:pt x="106" y="12"/>
                    <a:pt x="124" y="19"/>
                    <a:pt x="137" y="31"/>
                  </a:cubicBezTo>
                  <a:close/>
                  <a:moveTo>
                    <a:pt x="70" y="14"/>
                  </a:move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69" y="15"/>
                    <a:pt x="69" y="15"/>
                  </a:cubicBezTo>
                  <a:cubicBezTo>
                    <a:pt x="69" y="15"/>
                    <a:pt x="70" y="15"/>
                    <a:pt x="70" y="14"/>
                  </a:cubicBezTo>
                  <a:close/>
                  <a:moveTo>
                    <a:pt x="56" y="19"/>
                  </a:moveTo>
                  <a:cubicBezTo>
                    <a:pt x="57" y="21"/>
                    <a:pt x="70" y="39"/>
                    <a:pt x="83" y="62"/>
                  </a:cubicBezTo>
                  <a:cubicBezTo>
                    <a:pt x="47" y="72"/>
                    <a:pt x="16" y="72"/>
                    <a:pt x="14" y="72"/>
                  </a:cubicBezTo>
                  <a:cubicBezTo>
                    <a:pt x="19" y="48"/>
                    <a:pt x="35" y="29"/>
                    <a:pt x="56" y="19"/>
                  </a:cubicBezTo>
                  <a:close/>
                  <a:moveTo>
                    <a:pt x="13" y="87"/>
                  </a:moveTo>
                  <a:cubicBezTo>
                    <a:pt x="13" y="86"/>
                    <a:pt x="13" y="85"/>
                    <a:pt x="13" y="85"/>
                  </a:cubicBezTo>
                  <a:cubicBezTo>
                    <a:pt x="14" y="85"/>
                    <a:pt x="51" y="85"/>
                    <a:pt x="90" y="74"/>
                  </a:cubicBezTo>
                  <a:cubicBezTo>
                    <a:pt x="92" y="78"/>
                    <a:pt x="94" y="82"/>
                    <a:pt x="96" y="87"/>
                  </a:cubicBezTo>
                  <a:cubicBezTo>
                    <a:pt x="95" y="87"/>
                    <a:pt x="94" y="87"/>
                    <a:pt x="93" y="88"/>
                  </a:cubicBezTo>
                  <a:cubicBezTo>
                    <a:pt x="52" y="101"/>
                    <a:pt x="32" y="137"/>
                    <a:pt x="32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20" y="124"/>
                    <a:pt x="13" y="106"/>
                    <a:pt x="13" y="87"/>
                  </a:cubicBezTo>
                  <a:close/>
                  <a:moveTo>
                    <a:pt x="87" y="162"/>
                  </a:moveTo>
                  <a:cubicBezTo>
                    <a:pt x="69" y="162"/>
                    <a:pt x="53" y="155"/>
                    <a:pt x="40" y="144"/>
                  </a:cubicBezTo>
                  <a:cubicBezTo>
                    <a:pt x="41" y="145"/>
                    <a:pt x="42" y="146"/>
                    <a:pt x="42" y="146"/>
                  </a:cubicBezTo>
                  <a:cubicBezTo>
                    <a:pt x="42" y="146"/>
                    <a:pt x="56" y="115"/>
                    <a:pt x="100" y="99"/>
                  </a:cubicBezTo>
                  <a:cubicBezTo>
                    <a:pt x="100" y="99"/>
                    <a:pt x="100" y="99"/>
                    <a:pt x="101" y="99"/>
                  </a:cubicBezTo>
                  <a:cubicBezTo>
                    <a:pt x="111" y="126"/>
                    <a:pt x="115" y="149"/>
                    <a:pt x="117" y="156"/>
                  </a:cubicBezTo>
                  <a:cubicBezTo>
                    <a:pt x="108" y="159"/>
                    <a:pt x="98" y="162"/>
                    <a:pt x="87" y="162"/>
                  </a:cubicBezTo>
                  <a:close/>
                  <a:moveTo>
                    <a:pt x="129" y="149"/>
                  </a:moveTo>
                  <a:cubicBezTo>
                    <a:pt x="128" y="144"/>
                    <a:pt x="124" y="122"/>
                    <a:pt x="115" y="96"/>
                  </a:cubicBezTo>
                  <a:cubicBezTo>
                    <a:pt x="139" y="92"/>
                    <a:pt x="160" y="98"/>
                    <a:pt x="161" y="99"/>
                  </a:cubicBezTo>
                  <a:cubicBezTo>
                    <a:pt x="158" y="120"/>
                    <a:pt x="146" y="138"/>
                    <a:pt x="129" y="149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sz="1600" dirty="0">
                <a:latin typeface="Plus Jakarta Sans" pitchFamily="2" charset="77"/>
              </a:endParaRPr>
            </a:p>
          </p:txBody>
        </p:sp>
        <p:sp>
          <p:nvSpPr>
            <p:cNvPr id="178" name="Freeform 22">
              <a:extLst>
                <a:ext uri="{FF2B5EF4-FFF2-40B4-BE49-F238E27FC236}">
                  <a16:creationId xmlns:a16="http://schemas.microsoft.com/office/drawing/2014/main" id="{691C732D-88B0-2BAC-B23E-09D41D6AA2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4621" y="1997562"/>
              <a:ext cx="586883" cy="585946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sz="1600" dirty="0">
                <a:latin typeface="Plus Jakarta Sans" pitchFamily="2" charset="77"/>
              </a:endParaRPr>
            </a:p>
          </p:txBody>
        </p:sp>
        <p:sp>
          <p:nvSpPr>
            <p:cNvPr id="179" name="Freeform 52">
              <a:extLst>
                <a:ext uri="{FF2B5EF4-FFF2-40B4-BE49-F238E27FC236}">
                  <a16:creationId xmlns:a16="http://schemas.microsoft.com/office/drawing/2014/main" id="{C8A7F574-1420-01BF-86A9-73AE92840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4908" y="4052708"/>
              <a:ext cx="373945" cy="450593"/>
            </a:xfrm>
            <a:custGeom>
              <a:avLst/>
              <a:gdLst>
                <a:gd name="T0" fmla="*/ 60 w 146"/>
                <a:gd name="T1" fmla="*/ 173 h 176"/>
                <a:gd name="T2" fmla="*/ 40 w 146"/>
                <a:gd name="T3" fmla="*/ 173 h 176"/>
                <a:gd name="T4" fmla="*/ 38 w 146"/>
                <a:gd name="T5" fmla="*/ 172 h 176"/>
                <a:gd name="T6" fmla="*/ 17 w 146"/>
                <a:gd name="T7" fmla="*/ 122 h 176"/>
                <a:gd name="T8" fmla="*/ 40 w 146"/>
                <a:gd name="T9" fmla="*/ 62 h 176"/>
                <a:gd name="T10" fmla="*/ 55 w 146"/>
                <a:gd name="T11" fmla="*/ 24 h 176"/>
                <a:gd name="T12" fmla="*/ 103 w 146"/>
                <a:gd name="T13" fmla="*/ 9 h 176"/>
                <a:gd name="T14" fmla="*/ 141 w 146"/>
                <a:gd name="T15" fmla="*/ 53 h 176"/>
                <a:gd name="T16" fmla="*/ 108 w 146"/>
                <a:gd name="T17" fmla="*/ 142 h 176"/>
                <a:gd name="T18" fmla="*/ 98 w 146"/>
                <a:gd name="T19" fmla="*/ 146 h 176"/>
                <a:gd name="T20" fmla="*/ 94 w 146"/>
                <a:gd name="T21" fmla="*/ 137 h 176"/>
                <a:gd name="T22" fmla="*/ 127 w 146"/>
                <a:gd name="T23" fmla="*/ 49 h 176"/>
                <a:gd name="T24" fmla="*/ 98 w 146"/>
                <a:gd name="T25" fmla="*/ 23 h 176"/>
                <a:gd name="T26" fmla="*/ 69 w 146"/>
                <a:gd name="T27" fmla="*/ 30 h 176"/>
                <a:gd name="T28" fmla="*/ 54 w 146"/>
                <a:gd name="T29" fmla="*/ 67 h 176"/>
                <a:gd name="T30" fmla="*/ 30 w 146"/>
                <a:gd name="T31" fmla="*/ 127 h 176"/>
                <a:gd name="T32" fmla="*/ 44 w 146"/>
                <a:gd name="T33" fmla="*/ 159 h 176"/>
                <a:gd name="T34" fmla="*/ 45 w 146"/>
                <a:gd name="T35" fmla="*/ 159 h 176"/>
                <a:gd name="T36" fmla="*/ 61 w 146"/>
                <a:gd name="T37" fmla="*/ 151 h 176"/>
                <a:gd name="T38" fmla="*/ 67 w 146"/>
                <a:gd name="T39" fmla="*/ 135 h 176"/>
                <a:gd name="T40" fmla="*/ 93 w 146"/>
                <a:gd name="T41" fmla="*/ 68 h 176"/>
                <a:gd name="T42" fmla="*/ 91 w 146"/>
                <a:gd name="T43" fmla="*/ 58 h 176"/>
                <a:gd name="T44" fmla="*/ 82 w 146"/>
                <a:gd name="T45" fmla="*/ 67 h 176"/>
                <a:gd name="T46" fmla="*/ 57 w 146"/>
                <a:gd name="T47" fmla="*/ 130 h 176"/>
                <a:gd name="T48" fmla="*/ 48 w 146"/>
                <a:gd name="T49" fmla="*/ 134 h 176"/>
                <a:gd name="T50" fmla="*/ 44 w 146"/>
                <a:gd name="T51" fmla="*/ 124 h 176"/>
                <a:gd name="T52" fmla="*/ 68 w 146"/>
                <a:gd name="T53" fmla="*/ 62 h 176"/>
                <a:gd name="T54" fmla="*/ 96 w 146"/>
                <a:gd name="T55" fmla="*/ 44 h 176"/>
                <a:gd name="T56" fmla="*/ 107 w 146"/>
                <a:gd name="T57" fmla="*/ 72 h 176"/>
                <a:gd name="T58" fmla="*/ 80 w 146"/>
                <a:gd name="T59" fmla="*/ 141 h 176"/>
                <a:gd name="T60" fmla="*/ 74 w 146"/>
                <a:gd name="T61" fmla="*/ 156 h 176"/>
                <a:gd name="T62" fmla="*/ 60 w 146"/>
                <a:gd name="T63" fmla="*/ 17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" h="176">
                  <a:moveTo>
                    <a:pt x="60" y="173"/>
                  </a:moveTo>
                  <a:cubicBezTo>
                    <a:pt x="54" y="176"/>
                    <a:pt x="47" y="176"/>
                    <a:pt x="40" y="173"/>
                  </a:cubicBezTo>
                  <a:cubicBezTo>
                    <a:pt x="38" y="172"/>
                    <a:pt x="38" y="172"/>
                    <a:pt x="38" y="172"/>
                  </a:cubicBezTo>
                  <a:cubicBezTo>
                    <a:pt x="31" y="169"/>
                    <a:pt x="0" y="160"/>
                    <a:pt x="17" y="122"/>
                  </a:cubicBezTo>
                  <a:cubicBezTo>
                    <a:pt x="24" y="106"/>
                    <a:pt x="31" y="84"/>
                    <a:pt x="40" y="62"/>
                  </a:cubicBezTo>
                  <a:cubicBezTo>
                    <a:pt x="45" y="50"/>
                    <a:pt x="50" y="37"/>
                    <a:pt x="55" y="24"/>
                  </a:cubicBezTo>
                  <a:cubicBezTo>
                    <a:pt x="64" y="1"/>
                    <a:pt x="78" y="0"/>
                    <a:pt x="103" y="9"/>
                  </a:cubicBezTo>
                  <a:cubicBezTo>
                    <a:pt x="133" y="20"/>
                    <a:pt x="146" y="39"/>
                    <a:pt x="141" y="53"/>
                  </a:cubicBezTo>
                  <a:cubicBezTo>
                    <a:pt x="135" y="73"/>
                    <a:pt x="109" y="139"/>
                    <a:pt x="108" y="142"/>
                  </a:cubicBezTo>
                  <a:cubicBezTo>
                    <a:pt x="106" y="146"/>
                    <a:pt x="102" y="148"/>
                    <a:pt x="98" y="146"/>
                  </a:cubicBezTo>
                  <a:cubicBezTo>
                    <a:pt x="95" y="145"/>
                    <a:pt x="93" y="141"/>
                    <a:pt x="94" y="137"/>
                  </a:cubicBezTo>
                  <a:cubicBezTo>
                    <a:pt x="94" y="136"/>
                    <a:pt x="121" y="68"/>
                    <a:pt x="127" y="49"/>
                  </a:cubicBezTo>
                  <a:cubicBezTo>
                    <a:pt x="129" y="45"/>
                    <a:pt x="124" y="32"/>
                    <a:pt x="98" y="23"/>
                  </a:cubicBezTo>
                  <a:cubicBezTo>
                    <a:pt x="83" y="17"/>
                    <a:pt x="76" y="10"/>
                    <a:pt x="69" y="30"/>
                  </a:cubicBezTo>
                  <a:cubicBezTo>
                    <a:pt x="64" y="42"/>
                    <a:pt x="59" y="55"/>
                    <a:pt x="54" y="67"/>
                  </a:cubicBezTo>
                  <a:cubicBezTo>
                    <a:pt x="45" y="90"/>
                    <a:pt x="37" y="111"/>
                    <a:pt x="30" y="127"/>
                  </a:cubicBezTo>
                  <a:cubicBezTo>
                    <a:pt x="20" y="152"/>
                    <a:pt x="36" y="155"/>
                    <a:pt x="44" y="159"/>
                  </a:cubicBezTo>
                  <a:cubicBezTo>
                    <a:pt x="45" y="159"/>
                    <a:pt x="45" y="159"/>
                    <a:pt x="45" y="159"/>
                  </a:cubicBezTo>
                  <a:cubicBezTo>
                    <a:pt x="52" y="162"/>
                    <a:pt x="56" y="161"/>
                    <a:pt x="61" y="151"/>
                  </a:cubicBezTo>
                  <a:cubicBezTo>
                    <a:pt x="62" y="148"/>
                    <a:pt x="64" y="142"/>
                    <a:pt x="67" y="135"/>
                  </a:cubicBezTo>
                  <a:cubicBezTo>
                    <a:pt x="75" y="115"/>
                    <a:pt x="91" y="77"/>
                    <a:pt x="93" y="68"/>
                  </a:cubicBezTo>
                  <a:cubicBezTo>
                    <a:pt x="94" y="65"/>
                    <a:pt x="94" y="59"/>
                    <a:pt x="91" y="58"/>
                  </a:cubicBezTo>
                  <a:cubicBezTo>
                    <a:pt x="87" y="56"/>
                    <a:pt x="83" y="65"/>
                    <a:pt x="82" y="67"/>
                  </a:cubicBezTo>
                  <a:cubicBezTo>
                    <a:pt x="72" y="95"/>
                    <a:pt x="58" y="130"/>
                    <a:pt x="57" y="130"/>
                  </a:cubicBezTo>
                  <a:cubicBezTo>
                    <a:pt x="56" y="134"/>
                    <a:pt x="52" y="135"/>
                    <a:pt x="48" y="134"/>
                  </a:cubicBezTo>
                  <a:cubicBezTo>
                    <a:pt x="44" y="132"/>
                    <a:pt x="42" y="128"/>
                    <a:pt x="44" y="124"/>
                  </a:cubicBezTo>
                  <a:cubicBezTo>
                    <a:pt x="44" y="124"/>
                    <a:pt x="58" y="90"/>
                    <a:pt x="68" y="62"/>
                  </a:cubicBezTo>
                  <a:cubicBezTo>
                    <a:pt x="75" y="45"/>
                    <a:pt x="87" y="41"/>
                    <a:pt x="96" y="44"/>
                  </a:cubicBezTo>
                  <a:cubicBezTo>
                    <a:pt x="106" y="47"/>
                    <a:pt x="110" y="62"/>
                    <a:pt x="107" y="72"/>
                  </a:cubicBezTo>
                  <a:cubicBezTo>
                    <a:pt x="105" y="81"/>
                    <a:pt x="93" y="111"/>
                    <a:pt x="80" y="141"/>
                  </a:cubicBezTo>
                  <a:cubicBezTo>
                    <a:pt x="78" y="148"/>
                    <a:pt x="75" y="154"/>
                    <a:pt x="74" y="156"/>
                  </a:cubicBezTo>
                  <a:cubicBezTo>
                    <a:pt x="71" y="165"/>
                    <a:pt x="66" y="171"/>
                    <a:pt x="60" y="1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Plus Jakarta Sans" pitchFamily="2" charset="77"/>
              </a:endParaRPr>
            </a:p>
          </p:txBody>
        </p:sp>
        <p:sp>
          <p:nvSpPr>
            <p:cNvPr id="180" name="Freeform 38">
              <a:extLst>
                <a:ext uri="{FF2B5EF4-FFF2-40B4-BE49-F238E27FC236}">
                  <a16:creationId xmlns:a16="http://schemas.microsoft.com/office/drawing/2014/main" id="{3E1C2699-D577-19C9-4610-7481C42A5F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98449" y="4360921"/>
              <a:ext cx="560751" cy="569609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sz="1600" dirty="0">
                <a:latin typeface="Plus Jakarta Sans" pitchFamily="2" charset="77"/>
              </a:endParaRPr>
            </a:p>
          </p:txBody>
        </p:sp>
        <p:sp>
          <p:nvSpPr>
            <p:cNvPr id="181" name="Freeform 44">
              <a:extLst>
                <a:ext uri="{FF2B5EF4-FFF2-40B4-BE49-F238E27FC236}">
                  <a16:creationId xmlns:a16="http://schemas.microsoft.com/office/drawing/2014/main" id="{D4DA9548-14CC-CFEB-A9EE-460B35DC55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95878" y="4224487"/>
              <a:ext cx="555306" cy="557629"/>
            </a:xfrm>
            <a:custGeom>
              <a:avLst/>
              <a:gdLst>
                <a:gd name="T0" fmla="*/ 192 w 193"/>
                <a:gd name="T1" fmla="*/ 81 h 194"/>
                <a:gd name="T2" fmla="*/ 191 w 193"/>
                <a:gd name="T3" fmla="*/ 77 h 194"/>
                <a:gd name="T4" fmla="*/ 188 w 193"/>
                <a:gd name="T5" fmla="*/ 75 h 194"/>
                <a:gd name="T6" fmla="*/ 162 w 193"/>
                <a:gd name="T7" fmla="*/ 71 h 194"/>
                <a:gd name="T8" fmla="*/ 157 w 193"/>
                <a:gd name="T9" fmla="*/ 54 h 194"/>
                <a:gd name="T10" fmla="*/ 151 w 193"/>
                <a:gd name="T11" fmla="*/ 34 h 194"/>
                <a:gd name="T12" fmla="*/ 104 w 193"/>
                <a:gd name="T13" fmla="*/ 0 h 194"/>
                <a:gd name="T14" fmla="*/ 61 w 193"/>
                <a:gd name="T15" fmla="*/ 0 h 194"/>
                <a:gd name="T16" fmla="*/ 0 w 193"/>
                <a:gd name="T17" fmla="*/ 61 h 194"/>
                <a:gd name="T18" fmla="*/ 0 w 193"/>
                <a:gd name="T19" fmla="*/ 133 h 194"/>
                <a:gd name="T20" fmla="*/ 61 w 193"/>
                <a:gd name="T21" fmla="*/ 194 h 194"/>
                <a:gd name="T22" fmla="*/ 131 w 193"/>
                <a:gd name="T23" fmla="*/ 194 h 194"/>
                <a:gd name="T24" fmla="*/ 192 w 193"/>
                <a:gd name="T25" fmla="*/ 133 h 194"/>
                <a:gd name="T26" fmla="*/ 193 w 193"/>
                <a:gd name="T27" fmla="*/ 83 h 194"/>
                <a:gd name="T28" fmla="*/ 192 w 193"/>
                <a:gd name="T29" fmla="*/ 81 h 194"/>
                <a:gd name="T30" fmla="*/ 62 w 193"/>
                <a:gd name="T31" fmla="*/ 50 h 194"/>
                <a:gd name="T32" fmla="*/ 96 w 193"/>
                <a:gd name="T33" fmla="*/ 50 h 194"/>
                <a:gd name="T34" fmla="*/ 108 w 193"/>
                <a:gd name="T35" fmla="*/ 62 h 194"/>
                <a:gd name="T36" fmla="*/ 96 w 193"/>
                <a:gd name="T37" fmla="*/ 73 h 194"/>
                <a:gd name="T38" fmla="*/ 62 w 193"/>
                <a:gd name="T39" fmla="*/ 73 h 194"/>
                <a:gd name="T40" fmla="*/ 50 w 193"/>
                <a:gd name="T41" fmla="*/ 62 h 194"/>
                <a:gd name="T42" fmla="*/ 62 w 193"/>
                <a:gd name="T43" fmla="*/ 50 h 194"/>
                <a:gd name="T44" fmla="*/ 131 w 193"/>
                <a:gd name="T45" fmla="*/ 143 h 194"/>
                <a:gd name="T46" fmla="*/ 62 w 193"/>
                <a:gd name="T47" fmla="*/ 143 h 194"/>
                <a:gd name="T48" fmla="*/ 50 w 193"/>
                <a:gd name="T49" fmla="*/ 132 h 194"/>
                <a:gd name="T50" fmla="*/ 62 w 193"/>
                <a:gd name="T51" fmla="*/ 120 h 194"/>
                <a:gd name="T52" fmla="*/ 131 w 193"/>
                <a:gd name="T53" fmla="*/ 120 h 194"/>
                <a:gd name="T54" fmla="*/ 142 w 193"/>
                <a:gd name="T55" fmla="*/ 132 h 194"/>
                <a:gd name="T56" fmla="*/ 131 w 193"/>
                <a:gd name="T57" fmla="*/ 143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3" h="194">
                  <a:moveTo>
                    <a:pt x="192" y="81"/>
                  </a:moveTo>
                  <a:cubicBezTo>
                    <a:pt x="191" y="77"/>
                    <a:pt x="191" y="77"/>
                    <a:pt x="191" y="77"/>
                  </a:cubicBezTo>
                  <a:cubicBezTo>
                    <a:pt x="188" y="75"/>
                    <a:pt x="188" y="75"/>
                    <a:pt x="188" y="75"/>
                  </a:cubicBezTo>
                  <a:cubicBezTo>
                    <a:pt x="184" y="72"/>
                    <a:pt x="166" y="75"/>
                    <a:pt x="162" y="71"/>
                  </a:cubicBezTo>
                  <a:cubicBezTo>
                    <a:pt x="158" y="68"/>
                    <a:pt x="158" y="62"/>
                    <a:pt x="157" y="54"/>
                  </a:cubicBezTo>
                  <a:cubicBezTo>
                    <a:pt x="155" y="39"/>
                    <a:pt x="153" y="39"/>
                    <a:pt x="151" y="34"/>
                  </a:cubicBezTo>
                  <a:cubicBezTo>
                    <a:pt x="143" y="16"/>
                    <a:pt x="120" y="2"/>
                    <a:pt x="10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28" y="0"/>
                    <a:pt x="0" y="28"/>
                    <a:pt x="0" y="6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66"/>
                    <a:pt x="28" y="194"/>
                    <a:pt x="61" y="194"/>
                  </a:cubicBezTo>
                  <a:cubicBezTo>
                    <a:pt x="131" y="194"/>
                    <a:pt x="131" y="194"/>
                    <a:pt x="131" y="194"/>
                  </a:cubicBezTo>
                  <a:cubicBezTo>
                    <a:pt x="165" y="194"/>
                    <a:pt x="192" y="166"/>
                    <a:pt x="192" y="133"/>
                  </a:cubicBezTo>
                  <a:cubicBezTo>
                    <a:pt x="193" y="83"/>
                    <a:pt x="193" y="83"/>
                    <a:pt x="193" y="83"/>
                  </a:cubicBezTo>
                  <a:lnTo>
                    <a:pt x="192" y="81"/>
                  </a:lnTo>
                  <a:close/>
                  <a:moveTo>
                    <a:pt x="62" y="50"/>
                  </a:moveTo>
                  <a:cubicBezTo>
                    <a:pt x="96" y="50"/>
                    <a:pt x="96" y="50"/>
                    <a:pt x="96" y="50"/>
                  </a:cubicBezTo>
                  <a:cubicBezTo>
                    <a:pt x="102" y="50"/>
                    <a:pt x="108" y="55"/>
                    <a:pt x="108" y="62"/>
                  </a:cubicBezTo>
                  <a:cubicBezTo>
                    <a:pt x="108" y="68"/>
                    <a:pt x="102" y="73"/>
                    <a:pt x="96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56" y="73"/>
                    <a:pt x="50" y="68"/>
                    <a:pt x="50" y="62"/>
                  </a:cubicBezTo>
                  <a:cubicBezTo>
                    <a:pt x="50" y="55"/>
                    <a:pt x="56" y="50"/>
                    <a:pt x="62" y="50"/>
                  </a:cubicBezTo>
                  <a:close/>
                  <a:moveTo>
                    <a:pt x="131" y="143"/>
                  </a:moveTo>
                  <a:cubicBezTo>
                    <a:pt x="62" y="143"/>
                    <a:pt x="62" y="143"/>
                    <a:pt x="62" y="143"/>
                  </a:cubicBezTo>
                  <a:cubicBezTo>
                    <a:pt x="56" y="143"/>
                    <a:pt x="50" y="138"/>
                    <a:pt x="50" y="132"/>
                  </a:cubicBezTo>
                  <a:cubicBezTo>
                    <a:pt x="50" y="125"/>
                    <a:pt x="56" y="120"/>
                    <a:pt x="62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7" y="120"/>
                    <a:pt x="142" y="125"/>
                    <a:pt x="142" y="132"/>
                  </a:cubicBezTo>
                  <a:cubicBezTo>
                    <a:pt x="142" y="138"/>
                    <a:pt x="137" y="143"/>
                    <a:pt x="131" y="143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sz="1600" dirty="0">
                <a:latin typeface="Plus Jakarta Sans" pitchFamily="2" charset="77"/>
              </a:endParaRPr>
            </a:p>
          </p:txBody>
        </p:sp>
        <p:sp>
          <p:nvSpPr>
            <p:cNvPr id="182" name="Freeform 36">
              <a:extLst>
                <a:ext uri="{FF2B5EF4-FFF2-40B4-BE49-F238E27FC236}">
                  <a16:creationId xmlns:a16="http://schemas.microsoft.com/office/drawing/2014/main" id="{1A3CB850-2F54-0237-C349-BC7ACD251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6670" y="2648005"/>
              <a:ext cx="527533" cy="481035"/>
            </a:xfrm>
            <a:custGeom>
              <a:avLst/>
              <a:gdLst>
                <a:gd name="T0" fmla="*/ 189 w 255"/>
                <a:gd name="T1" fmla="*/ 10 h 233"/>
                <a:gd name="T2" fmla="*/ 104 w 255"/>
                <a:gd name="T3" fmla="*/ 16 h 233"/>
                <a:gd name="T4" fmla="*/ 18 w 255"/>
                <a:gd name="T5" fmla="*/ 30 h 233"/>
                <a:gd name="T6" fmla="*/ 6 w 255"/>
                <a:gd name="T7" fmla="*/ 30 h 233"/>
                <a:gd name="T8" fmla="*/ 3 w 255"/>
                <a:gd name="T9" fmla="*/ 46 h 233"/>
                <a:gd name="T10" fmla="*/ 115 w 255"/>
                <a:gd name="T11" fmla="*/ 228 h 233"/>
                <a:gd name="T12" fmla="*/ 124 w 255"/>
                <a:gd name="T13" fmla="*/ 233 h 233"/>
                <a:gd name="T14" fmla="*/ 130 w 255"/>
                <a:gd name="T15" fmla="*/ 231 h 233"/>
                <a:gd name="T16" fmla="*/ 134 w 255"/>
                <a:gd name="T17" fmla="*/ 216 h 233"/>
                <a:gd name="T18" fmla="*/ 84 w 255"/>
                <a:gd name="T19" fmla="*/ 135 h 233"/>
                <a:gd name="T20" fmla="*/ 170 w 255"/>
                <a:gd name="T21" fmla="*/ 121 h 233"/>
                <a:gd name="T22" fmla="*/ 255 w 255"/>
                <a:gd name="T23" fmla="*/ 115 h 233"/>
                <a:gd name="T24" fmla="*/ 189 w 255"/>
                <a:gd name="T25" fmla="*/ 1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33">
                  <a:moveTo>
                    <a:pt x="189" y="10"/>
                  </a:moveTo>
                  <a:cubicBezTo>
                    <a:pt x="189" y="10"/>
                    <a:pt x="146" y="31"/>
                    <a:pt x="104" y="16"/>
                  </a:cubicBezTo>
                  <a:cubicBezTo>
                    <a:pt x="58" y="0"/>
                    <a:pt x="37" y="6"/>
                    <a:pt x="18" y="30"/>
                  </a:cubicBezTo>
                  <a:cubicBezTo>
                    <a:pt x="14" y="28"/>
                    <a:pt x="10" y="28"/>
                    <a:pt x="6" y="30"/>
                  </a:cubicBezTo>
                  <a:cubicBezTo>
                    <a:pt x="1" y="33"/>
                    <a:pt x="0" y="40"/>
                    <a:pt x="3" y="46"/>
                  </a:cubicBezTo>
                  <a:cubicBezTo>
                    <a:pt x="115" y="228"/>
                    <a:pt x="115" y="228"/>
                    <a:pt x="115" y="228"/>
                  </a:cubicBezTo>
                  <a:cubicBezTo>
                    <a:pt x="117" y="231"/>
                    <a:pt x="121" y="233"/>
                    <a:pt x="124" y="233"/>
                  </a:cubicBezTo>
                  <a:cubicBezTo>
                    <a:pt x="126" y="233"/>
                    <a:pt x="128" y="232"/>
                    <a:pt x="130" y="231"/>
                  </a:cubicBezTo>
                  <a:cubicBezTo>
                    <a:pt x="135" y="228"/>
                    <a:pt x="137" y="221"/>
                    <a:pt x="134" y="216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104" y="111"/>
                    <a:pt x="124" y="105"/>
                    <a:pt x="170" y="121"/>
                  </a:cubicBezTo>
                  <a:cubicBezTo>
                    <a:pt x="213" y="135"/>
                    <a:pt x="255" y="115"/>
                    <a:pt x="255" y="115"/>
                  </a:cubicBezTo>
                  <a:lnTo>
                    <a:pt x="189" y="1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Plus Jakarta Sans" pitchFamily="2" charset="77"/>
              </a:endParaRPr>
            </a:p>
          </p:txBody>
        </p:sp>
        <p:sp>
          <p:nvSpPr>
            <p:cNvPr id="183" name="Freeform 326">
              <a:extLst>
                <a:ext uri="{FF2B5EF4-FFF2-40B4-BE49-F238E27FC236}">
                  <a16:creationId xmlns:a16="http://schemas.microsoft.com/office/drawing/2014/main" id="{3AF1DEE9-5EE1-5E77-6E9B-2E9278E641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7243" y="3166004"/>
              <a:ext cx="481097" cy="459206"/>
            </a:xfrm>
            <a:custGeom>
              <a:avLst/>
              <a:gdLst>
                <a:gd name="T0" fmla="*/ 1347 w 1348"/>
                <a:gd name="T1" fmla="*/ 786 h 1289"/>
                <a:gd name="T2" fmla="*/ 1347 w 1348"/>
                <a:gd name="T3" fmla="*/ 1288 h 1289"/>
                <a:gd name="T4" fmla="*/ 1054 w 1348"/>
                <a:gd name="T5" fmla="*/ 1288 h 1289"/>
                <a:gd name="T6" fmla="*/ 1054 w 1348"/>
                <a:gd name="T7" fmla="*/ 819 h 1289"/>
                <a:gd name="T8" fmla="*/ 912 w 1348"/>
                <a:gd name="T9" fmla="*/ 627 h 1289"/>
                <a:gd name="T10" fmla="*/ 761 w 1348"/>
                <a:gd name="T11" fmla="*/ 736 h 1289"/>
                <a:gd name="T12" fmla="*/ 753 w 1348"/>
                <a:gd name="T13" fmla="*/ 803 h 1289"/>
                <a:gd name="T14" fmla="*/ 753 w 1348"/>
                <a:gd name="T15" fmla="*/ 1288 h 1289"/>
                <a:gd name="T16" fmla="*/ 468 w 1348"/>
                <a:gd name="T17" fmla="*/ 1288 h 1289"/>
                <a:gd name="T18" fmla="*/ 468 w 1348"/>
                <a:gd name="T19" fmla="*/ 418 h 1289"/>
                <a:gd name="T20" fmla="*/ 753 w 1348"/>
                <a:gd name="T21" fmla="*/ 418 h 1289"/>
                <a:gd name="T22" fmla="*/ 753 w 1348"/>
                <a:gd name="T23" fmla="*/ 543 h 1289"/>
                <a:gd name="T24" fmla="*/ 1012 w 1348"/>
                <a:gd name="T25" fmla="*/ 401 h 1289"/>
                <a:gd name="T26" fmla="*/ 1347 w 1348"/>
                <a:gd name="T27" fmla="*/ 786 h 1289"/>
                <a:gd name="T28" fmla="*/ 167 w 1348"/>
                <a:gd name="T29" fmla="*/ 0 h 1289"/>
                <a:gd name="T30" fmla="*/ 0 w 1348"/>
                <a:gd name="T31" fmla="*/ 151 h 1289"/>
                <a:gd name="T32" fmla="*/ 159 w 1348"/>
                <a:gd name="T33" fmla="*/ 301 h 1289"/>
                <a:gd name="T34" fmla="*/ 167 w 1348"/>
                <a:gd name="T35" fmla="*/ 301 h 1289"/>
                <a:gd name="T36" fmla="*/ 326 w 1348"/>
                <a:gd name="T37" fmla="*/ 151 h 1289"/>
                <a:gd name="T38" fmla="*/ 167 w 1348"/>
                <a:gd name="T39" fmla="*/ 0 h 1289"/>
                <a:gd name="T40" fmla="*/ 17 w 1348"/>
                <a:gd name="T41" fmla="*/ 1288 h 1289"/>
                <a:gd name="T42" fmla="*/ 310 w 1348"/>
                <a:gd name="T43" fmla="*/ 1288 h 1289"/>
                <a:gd name="T44" fmla="*/ 310 w 1348"/>
                <a:gd name="T45" fmla="*/ 418 h 1289"/>
                <a:gd name="T46" fmla="*/ 17 w 1348"/>
                <a:gd name="T47" fmla="*/ 418 h 1289"/>
                <a:gd name="T48" fmla="*/ 17 w 1348"/>
                <a:gd name="T49" fmla="*/ 1288 h 1289"/>
                <a:gd name="T50" fmla="*/ 17 w 1348"/>
                <a:gd name="T51" fmla="*/ 1288 h 1289"/>
                <a:gd name="T52" fmla="*/ 17 w 1348"/>
                <a:gd name="T53" fmla="*/ 1288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48" h="1289">
                  <a:moveTo>
                    <a:pt x="1347" y="786"/>
                  </a:moveTo>
                  <a:cubicBezTo>
                    <a:pt x="1347" y="1288"/>
                    <a:pt x="1347" y="1288"/>
                    <a:pt x="1347" y="1288"/>
                  </a:cubicBezTo>
                  <a:cubicBezTo>
                    <a:pt x="1054" y="1288"/>
                    <a:pt x="1054" y="1288"/>
                    <a:pt x="1054" y="1288"/>
                  </a:cubicBezTo>
                  <a:cubicBezTo>
                    <a:pt x="1054" y="819"/>
                    <a:pt x="1054" y="819"/>
                    <a:pt x="1054" y="819"/>
                  </a:cubicBezTo>
                  <a:cubicBezTo>
                    <a:pt x="1054" y="702"/>
                    <a:pt x="1020" y="627"/>
                    <a:pt x="912" y="627"/>
                  </a:cubicBezTo>
                  <a:cubicBezTo>
                    <a:pt x="836" y="627"/>
                    <a:pt x="786" y="677"/>
                    <a:pt x="761" y="736"/>
                  </a:cubicBezTo>
                  <a:cubicBezTo>
                    <a:pt x="761" y="752"/>
                    <a:pt x="753" y="777"/>
                    <a:pt x="753" y="803"/>
                  </a:cubicBezTo>
                  <a:cubicBezTo>
                    <a:pt x="753" y="1288"/>
                    <a:pt x="753" y="1288"/>
                    <a:pt x="753" y="1288"/>
                  </a:cubicBezTo>
                  <a:cubicBezTo>
                    <a:pt x="468" y="1288"/>
                    <a:pt x="468" y="1288"/>
                    <a:pt x="468" y="1288"/>
                  </a:cubicBezTo>
                  <a:cubicBezTo>
                    <a:pt x="468" y="1288"/>
                    <a:pt x="468" y="502"/>
                    <a:pt x="468" y="418"/>
                  </a:cubicBezTo>
                  <a:cubicBezTo>
                    <a:pt x="753" y="418"/>
                    <a:pt x="753" y="418"/>
                    <a:pt x="753" y="418"/>
                  </a:cubicBezTo>
                  <a:cubicBezTo>
                    <a:pt x="753" y="543"/>
                    <a:pt x="753" y="543"/>
                    <a:pt x="753" y="543"/>
                  </a:cubicBezTo>
                  <a:cubicBezTo>
                    <a:pt x="795" y="485"/>
                    <a:pt x="862" y="401"/>
                    <a:pt x="1012" y="401"/>
                  </a:cubicBezTo>
                  <a:cubicBezTo>
                    <a:pt x="1204" y="401"/>
                    <a:pt x="1347" y="527"/>
                    <a:pt x="1347" y="786"/>
                  </a:cubicBezTo>
                  <a:close/>
                  <a:moveTo>
                    <a:pt x="167" y="0"/>
                  </a:moveTo>
                  <a:cubicBezTo>
                    <a:pt x="67" y="0"/>
                    <a:pt x="0" y="67"/>
                    <a:pt x="0" y="151"/>
                  </a:cubicBezTo>
                  <a:cubicBezTo>
                    <a:pt x="0" y="234"/>
                    <a:pt x="67" y="301"/>
                    <a:pt x="159" y="301"/>
                  </a:cubicBezTo>
                  <a:cubicBezTo>
                    <a:pt x="167" y="301"/>
                    <a:pt x="167" y="301"/>
                    <a:pt x="167" y="301"/>
                  </a:cubicBezTo>
                  <a:cubicBezTo>
                    <a:pt x="268" y="301"/>
                    <a:pt x="326" y="234"/>
                    <a:pt x="326" y="151"/>
                  </a:cubicBezTo>
                  <a:cubicBezTo>
                    <a:pt x="326" y="67"/>
                    <a:pt x="268" y="0"/>
                    <a:pt x="167" y="0"/>
                  </a:cubicBezTo>
                  <a:close/>
                  <a:moveTo>
                    <a:pt x="17" y="1288"/>
                  </a:moveTo>
                  <a:cubicBezTo>
                    <a:pt x="310" y="1288"/>
                    <a:pt x="310" y="1288"/>
                    <a:pt x="310" y="1288"/>
                  </a:cubicBezTo>
                  <a:cubicBezTo>
                    <a:pt x="310" y="418"/>
                    <a:pt x="310" y="418"/>
                    <a:pt x="310" y="418"/>
                  </a:cubicBezTo>
                  <a:cubicBezTo>
                    <a:pt x="17" y="418"/>
                    <a:pt x="17" y="418"/>
                    <a:pt x="17" y="418"/>
                  </a:cubicBezTo>
                  <a:lnTo>
                    <a:pt x="17" y="1288"/>
                  </a:lnTo>
                  <a:close/>
                  <a:moveTo>
                    <a:pt x="17" y="1288"/>
                  </a:moveTo>
                  <a:lnTo>
                    <a:pt x="17" y="1288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84" name="Freeform 31">
              <a:extLst>
                <a:ext uri="{FF2B5EF4-FFF2-40B4-BE49-F238E27FC236}">
                  <a16:creationId xmlns:a16="http://schemas.microsoft.com/office/drawing/2014/main" id="{48D7D26D-5EC2-26C4-C7B5-3386914CEA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49224" y="2217773"/>
              <a:ext cx="524675" cy="525846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Plus Jakarta Sans Medium" pitchFamily="2" charset="77"/>
                <a:cs typeface="Plus Jakarta Sans Medium" pitchFamily="2" charset="77"/>
              </a:endParaRPr>
            </a:p>
          </p:txBody>
        </p:sp>
        <p:grpSp>
          <p:nvGrpSpPr>
            <p:cNvPr id="185" name="Group 184">
              <a:extLst>
                <a:ext uri="{FF2B5EF4-FFF2-40B4-BE49-F238E27FC236}">
                  <a16:creationId xmlns:a16="http://schemas.microsoft.com/office/drawing/2014/main" id="{B5BE6950-3340-86A5-FA69-93B758CC3E19}"/>
                </a:ext>
              </a:extLst>
            </p:cNvPr>
            <p:cNvGrpSpPr/>
            <p:nvPr/>
          </p:nvGrpSpPr>
          <p:grpSpPr>
            <a:xfrm>
              <a:off x="10358861" y="3561043"/>
              <a:ext cx="347809" cy="226086"/>
              <a:chOff x="7145338" y="3587750"/>
              <a:chExt cx="566738" cy="368300"/>
            </a:xfrm>
            <a:solidFill>
              <a:schemeClr val="accent6"/>
            </a:solidFill>
          </p:grpSpPr>
          <p:sp>
            <p:nvSpPr>
              <p:cNvPr id="186" name="Freeform 146">
                <a:extLst>
                  <a:ext uri="{FF2B5EF4-FFF2-40B4-BE49-F238E27FC236}">
                    <a16:creationId xmlns:a16="http://schemas.microsoft.com/office/drawing/2014/main" id="{A0EB8D06-C485-8904-D4D7-609758B495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0113" y="3816350"/>
                <a:ext cx="153988" cy="139700"/>
              </a:xfrm>
              <a:custGeom>
                <a:avLst/>
                <a:gdLst>
                  <a:gd name="T0" fmla="*/ 33 w 41"/>
                  <a:gd name="T1" fmla="*/ 0 h 37"/>
                  <a:gd name="T2" fmla="*/ 15 w 41"/>
                  <a:gd name="T3" fmla="*/ 6 h 37"/>
                  <a:gd name="T4" fmla="*/ 10 w 41"/>
                  <a:gd name="T5" fmla="*/ 5 h 37"/>
                  <a:gd name="T6" fmla="*/ 10 w 41"/>
                  <a:gd name="T7" fmla="*/ 6 h 37"/>
                  <a:gd name="T8" fmla="*/ 6 w 41"/>
                  <a:gd name="T9" fmla="*/ 31 h 37"/>
                  <a:gd name="T10" fmla="*/ 32 w 41"/>
                  <a:gd name="T11" fmla="*/ 28 h 37"/>
                  <a:gd name="T12" fmla="*/ 35 w 41"/>
                  <a:gd name="T13" fmla="*/ 2 h 37"/>
                  <a:gd name="T14" fmla="*/ 33 w 41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7">
                    <a:moveTo>
                      <a:pt x="33" y="0"/>
                    </a:moveTo>
                    <a:cubicBezTo>
                      <a:pt x="28" y="4"/>
                      <a:pt x="22" y="6"/>
                      <a:pt x="15" y="6"/>
                    </a:cubicBezTo>
                    <a:cubicBezTo>
                      <a:pt x="14" y="6"/>
                      <a:pt x="12" y="6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2" y="14"/>
                      <a:pt x="0" y="25"/>
                      <a:pt x="6" y="31"/>
                    </a:cubicBezTo>
                    <a:cubicBezTo>
                      <a:pt x="13" y="37"/>
                      <a:pt x="24" y="36"/>
                      <a:pt x="32" y="28"/>
                    </a:cubicBezTo>
                    <a:cubicBezTo>
                      <a:pt x="40" y="20"/>
                      <a:pt x="41" y="8"/>
                      <a:pt x="35" y="2"/>
                    </a:cubicBezTo>
                    <a:cubicBezTo>
                      <a:pt x="34" y="2"/>
                      <a:pt x="34" y="1"/>
                      <a:pt x="33" y="0"/>
                    </a:cubicBezTo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 dirty="0">
                  <a:latin typeface="Plus Jakarta Sans" pitchFamily="2" charset="77"/>
                </a:endParaRPr>
              </a:p>
            </p:txBody>
          </p:sp>
          <p:sp>
            <p:nvSpPr>
              <p:cNvPr id="187" name="Freeform 147">
                <a:extLst>
                  <a:ext uri="{FF2B5EF4-FFF2-40B4-BE49-F238E27FC236}">
                    <a16:creationId xmlns:a16="http://schemas.microsoft.com/office/drawing/2014/main" id="{28A9F642-E59C-68C9-3A63-6D7963E2B4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5338" y="3587750"/>
                <a:ext cx="266700" cy="236537"/>
              </a:xfrm>
              <a:custGeom>
                <a:avLst/>
                <a:gdLst>
                  <a:gd name="T0" fmla="*/ 16 w 71"/>
                  <a:gd name="T1" fmla="*/ 51 h 63"/>
                  <a:gd name="T2" fmla="*/ 42 w 71"/>
                  <a:gd name="T3" fmla="*/ 63 h 63"/>
                  <a:gd name="T4" fmla="*/ 43 w 71"/>
                  <a:gd name="T5" fmla="*/ 63 h 63"/>
                  <a:gd name="T6" fmla="*/ 56 w 71"/>
                  <a:gd name="T7" fmla="*/ 60 h 63"/>
                  <a:gd name="T8" fmla="*/ 60 w 71"/>
                  <a:gd name="T9" fmla="*/ 56 h 63"/>
                  <a:gd name="T10" fmla="*/ 55 w 71"/>
                  <a:gd name="T11" fmla="*/ 12 h 63"/>
                  <a:gd name="T12" fmla="*/ 28 w 71"/>
                  <a:gd name="T13" fmla="*/ 0 h 63"/>
                  <a:gd name="T14" fmla="*/ 11 w 71"/>
                  <a:gd name="T15" fmla="*/ 7 h 63"/>
                  <a:gd name="T16" fmla="*/ 16 w 71"/>
                  <a:gd name="T17" fmla="*/ 5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3">
                    <a:moveTo>
                      <a:pt x="16" y="51"/>
                    </a:moveTo>
                    <a:cubicBezTo>
                      <a:pt x="24" y="58"/>
                      <a:pt x="33" y="63"/>
                      <a:pt x="42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8" y="63"/>
                      <a:pt x="52" y="62"/>
                      <a:pt x="56" y="60"/>
                    </a:cubicBezTo>
                    <a:cubicBezTo>
                      <a:pt x="58" y="59"/>
                      <a:pt x="59" y="58"/>
                      <a:pt x="60" y="56"/>
                    </a:cubicBezTo>
                    <a:cubicBezTo>
                      <a:pt x="71" y="46"/>
                      <a:pt x="69" y="26"/>
                      <a:pt x="55" y="12"/>
                    </a:cubicBezTo>
                    <a:cubicBezTo>
                      <a:pt x="47" y="4"/>
                      <a:pt x="37" y="0"/>
                      <a:pt x="28" y="0"/>
                    </a:cubicBezTo>
                    <a:cubicBezTo>
                      <a:pt x="21" y="0"/>
                      <a:pt x="15" y="2"/>
                      <a:pt x="11" y="7"/>
                    </a:cubicBezTo>
                    <a:cubicBezTo>
                      <a:pt x="0" y="17"/>
                      <a:pt x="3" y="37"/>
                      <a:pt x="16" y="51"/>
                    </a:cubicBezTo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 dirty="0">
                  <a:latin typeface="Plus Jakarta Sans" pitchFamily="2" charset="77"/>
                </a:endParaRPr>
              </a:p>
            </p:txBody>
          </p:sp>
          <p:sp>
            <p:nvSpPr>
              <p:cNvPr id="188" name="Freeform 148">
                <a:extLst>
                  <a:ext uri="{FF2B5EF4-FFF2-40B4-BE49-F238E27FC236}">
                    <a16:creationId xmlns:a16="http://schemas.microsoft.com/office/drawing/2014/main" id="{290CBB74-938B-4116-4323-110A77D561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0138" y="3816350"/>
                <a:ext cx="157163" cy="139700"/>
              </a:xfrm>
              <a:custGeom>
                <a:avLst/>
                <a:gdLst>
                  <a:gd name="T0" fmla="*/ 35 w 42"/>
                  <a:gd name="T1" fmla="*/ 31 h 37"/>
                  <a:gd name="T2" fmla="*/ 32 w 42"/>
                  <a:gd name="T3" fmla="*/ 6 h 37"/>
                  <a:gd name="T4" fmla="*/ 32 w 42"/>
                  <a:gd name="T5" fmla="*/ 5 h 37"/>
                  <a:gd name="T6" fmla="*/ 26 w 42"/>
                  <a:gd name="T7" fmla="*/ 6 h 37"/>
                  <a:gd name="T8" fmla="*/ 9 w 42"/>
                  <a:gd name="T9" fmla="*/ 0 h 37"/>
                  <a:gd name="T10" fmla="*/ 7 w 42"/>
                  <a:gd name="T11" fmla="*/ 2 h 37"/>
                  <a:gd name="T12" fmla="*/ 10 w 42"/>
                  <a:gd name="T13" fmla="*/ 28 h 37"/>
                  <a:gd name="T14" fmla="*/ 35 w 42"/>
                  <a:gd name="T15" fmla="*/ 3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37">
                    <a:moveTo>
                      <a:pt x="35" y="31"/>
                    </a:moveTo>
                    <a:cubicBezTo>
                      <a:pt x="42" y="25"/>
                      <a:pt x="40" y="14"/>
                      <a:pt x="32" y="6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0" y="6"/>
                      <a:pt x="28" y="6"/>
                      <a:pt x="26" y="6"/>
                    </a:cubicBezTo>
                    <a:cubicBezTo>
                      <a:pt x="20" y="6"/>
                      <a:pt x="14" y="4"/>
                      <a:pt x="9" y="0"/>
                    </a:cubicBezTo>
                    <a:cubicBezTo>
                      <a:pt x="8" y="1"/>
                      <a:pt x="7" y="2"/>
                      <a:pt x="7" y="2"/>
                    </a:cubicBezTo>
                    <a:cubicBezTo>
                      <a:pt x="0" y="8"/>
                      <a:pt x="2" y="20"/>
                      <a:pt x="10" y="28"/>
                    </a:cubicBezTo>
                    <a:cubicBezTo>
                      <a:pt x="18" y="36"/>
                      <a:pt x="29" y="37"/>
                      <a:pt x="35" y="31"/>
                    </a:cubicBezTo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 dirty="0">
                  <a:latin typeface="Plus Jakarta Sans" pitchFamily="2" charset="77"/>
                </a:endParaRPr>
              </a:p>
            </p:txBody>
          </p:sp>
          <p:sp>
            <p:nvSpPr>
              <p:cNvPr id="189" name="Freeform 149">
                <a:extLst>
                  <a:ext uri="{FF2B5EF4-FFF2-40B4-BE49-F238E27FC236}">
                    <a16:creationId xmlns:a16="http://schemas.microsoft.com/office/drawing/2014/main" id="{3867323A-D857-E460-2743-FCB6D18B1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5376" y="3587750"/>
                <a:ext cx="266700" cy="236537"/>
              </a:xfrm>
              <a:custGeom>
                <a:avLst/>
                <a:gdLst>
                  <a:gd name="T0" fmla="*/ 60 w 71"/>
                  <a:gd name="T1" fmla="*/ 7 h 63"/>
                  <a:gd name="T2" fmla="*/ 43 w 71"/>
                  <a:gd name="T3" fmla="*/ 0 h 63"/>
                  <a:gd name="T4" fmla="*/ 16 w 71"/>
                  <a:gd name="T5" fmla="*/ 12 h 63"/>
                  <a:gd name="T6" fmla="*/ 10 w 71"/>
                  <a:gd name="T7" fmla="*/ 56 h 63"/>
                  <a:gd name="T8" fmla="*/ 15 w 71"/>
                  <a:gd name="T9" fmla="*/ 60 h 63"/>
                  <a:gd name="T10" fmla="*/ 27 w 71"/>
                  <a:gd name="T11" fmla="*/ 63 h 63"/>
                  <a:gd name="T12" fmla="*/ 29 w 71"/>
                  <a:gd name="T13" fmla="*/ 63 h 63"/>
                  <a:gd name="T14" fmla="*/ 55 w 71"/>
                  <a:gd name="T15" fmla="*/ 51 h 63"/>
                  <a:gd name="T16" fmla="*/ 60 w 71"/>
                  <a:gd name="T17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3">
                    <a:moveTo>
                      <a:pt x="60" y="7"/>
                    </a:moveTo>
                    <a:cubicBezTo>
                      <a:pt x="56" y="2"/>
                      <a:pt x="50" y="0"/>
                      <a:pt x="43" y="0"/>
                    </a:cubicBezTo>
                    <a:cubicBezTo>
                      <a:pt x="34" y="0"/>
                      <a:pt x="24" y="4"/>
                      <a:pt x="16" y="12"/>
                    </a:cubicBezTo>
                    <a:cubicBezTo>
                      <a:pt x="2" y="26"/>
                      <a:pt x="0" y="46"/>
                      <a:pt x="10" y="56"/>
                    </a:cubicBezTo>
                    <a:cubicBezTo>
                      <a:pt x="12" y="58"/>
                      <a:pt x="13" y="59"/>
                      <a:pt x="15" y="60"/>
                    </a:cubicBezTo>
                    <a:cubicBezTo>
                      <a:pt x="18" y="62"/>
                      <a:pt x="23" y="63"/>
                      <a:pt x="27" y="63"/>
                    </a:cubicBezTo>
                    <a:cubicBezTo>
                      <a:pt x="28" y="63"/>
                      <a:pt x="28" y="63"/>
                      <a:pt x="29" y="63"/>
                    </a:cubicBezTo>
                    <a:cubicBezTo>
                      <a:pt x="37" y="63"/>
                      <a:pt x="47" y="58"/>
                      <a:pt x="55" y="51"/>
                    </a:cubicBezTo>
                    <a:cubicBezTo>
                      <a:pt x="68" y="37"/>
                      <a:pt x="71" y="17"/>
                      <a:pt x="60" y="7"/>
                    </a:cubicBezTo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 dirty="0">
                  <a:latin typeface="Plus Jakarta Sans" pitchFamily="2" charset="77"/>
                </a:endParaRPr>
              </a:p>
            </p:txBody>
          </p:sp>
          <p:sp>
            <p:nvSpPr>
              <p:cNvPr id="190" name="Freeform 150">
                <a:extLst>
                  <a:ext uri="{FF2B5EF4-FFF2-40B4-BE49-F238E27FC236}">
                    <a16:creationId xmlns:a16="http://schemas.microsoft.com/office/drawing/2014/main" id="{30B637AF-7A36-4303-2F6A-A491225780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1876" y="3606800"/>
                <a:ext cx="93663" cy="333375"/>
              </a:xfrm>
              <a:custGeom>
                <a:avLst/>
                <a:gdLst>
                  <a:gd name="T0" fmla="*/ 23 w 25"/>
                  <a:gd name="T1" fmla="*/ 4 h 89"/>
                  <a:gd name="T2" fmla="*/ 20 w 25"/>
                  <a:gd name="T3" fmla="*/ 1 h 89"/>
                  <a:gd name="T4" fmla="*/ 14 w 25"/>
                  <a:gd name="T5" fmla="*/ 10 h 89"/>
                  <a:gd name="T6" fmla="*/ 12 w 25"/>
                  <a:gd name="T7" fmla="*/ 10 h 89"/>
                  <a:gd name="T8" fmla="*/ 11 w 25"/>
                  <a:gd name="T9" fmla="*/ 10 h 89"/>
                  <a:gd name="T10" fmla="*/ 5 w 25"/>
                  <a:gd name="T11" fmla="*/ 1 h 89"/>
                  <a:gd name="T12" fmla="*/ 2 w 25"/>
                  <a:gd name="T13" fmla="*/ 4 h 89"/>
                  <a:gd name="T14" fmla="*/ 8 w 25"/>
                  <a:gd name="T15" fmla="*/ 13 h 89"/>
                  <a:gd name="T16" fmla="*/ 7 w 25"/>
                  <a:gd name="T17" fmla="*/ 15 h 89"/>
                  <a:gd name="T18" fmla="*/ 7 w 25"/>
                  <a:gd name="T19" fmla="*/ 27 h 89"/>
                  <a:gd name="T20" fmla="*/ 7 w 25"/>
                  <a:gd name="T21" fmla="*/ 41 h 89"/>
                  <a:gd name="T22" fmla="*/ 7 w 25"/>
                  <a:gd name="T23" fmla="*/ 83 h 89"/>
                  <a:gd name="T24" fmla="*/ 12 w 25"/>
                  <a:gd name="T25" fmla="*/ 89 h 89"/>
                  <a:gd name="T26" fmla="*/ 18 w 25"/>
                  <a:gd name="T27" fmla="*/ 83 h 89"/>
                  <a:gd name="T28" fmla="*/ 18 w 25"/>
                  <a:gd name="T29" fmla="*/ 41 h 89"/>
                  <a:gd name="T30" fmla="*/ 18 w 25"/>
                  <a:gd name="T31" fmla="*/ 27 h 89"/>
                  <a:gd name="T32" fmla="*/ 18 w 25"/>
                  <a:gd name="T33" fmla="*/ 15 h 89"/>
                  <a:gd name="T34" fmla="*/ 17 w 25"/>
                  <a:gd name="T35" fmla="*/ 13 h 89"/>
                  <a:gd name="T36" fmla="*/ 23 w 25"/>
                  <a:gd name="T37" fmla="*/ 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89">
                    <a:moveTo>
                      <a:pt x="23" y="4"/>
                    </a:moveTo>
                    <a:cubicBezTo>
                      <a:pt x="25" y="2"/>
                      <a:pt x="22" y="0"/>
                      <a:pt x="20" y="1"/>
                    </a:cubicBezTo>
                    <a:cubicBezTo>
                      <a:pt x="18" y="4"/>
                      <a:pt x="16" y="7"/>
                      <a:pt x="14" y="10"/>
                    </a:cubicBezTo>
                    <a:cubicBezTo>
                      <a:pt x="14" y="10"/>
                      <a:pt x="13" y="10"/>
                      <a:pt x="12" y="10"/>
                    </a:cubicBezTo>
                    <a:cubicBezTo>
                      <a:pt x="12" y="10"/>
                      <a:pt x="11" y="10"/>
                      <a:pt x="11" y="10"/>
                    </a:cubicBezTo>
                    <a:cubicBezTo>
                      <a:pt x="9" y="7"/>
                      <a:pt x="7" y="4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ubicBezTo>
                      <a:pt x="4" y="7"/>
                      <a:pt x="6" y="9"/>
                      <a:pt x="8" y="13"/>
                    </a:cubicBezTo>
                    <a:cubicBezTo>
                      <a:pt x="7" y="13"/>
                      <a:pt x="7" y="14"/>
                      <a:pt x="7" y="1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7" y="86"/>
                      <a:pt x="9" y="89"/>
                      <a:pt x="12" y="89"/>
                    </a:cubicBezTo>
                    <a:cubicBezTo>
                      <a:pt x="15" y="89"/>
                      <a:pt x="18" y="86"/>
                      <a:pt x="18" y="83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4"/>
                      <a:pt x="18" y="13"/>
                      <a:pt x="17" y="13"/>
                    </a:cubicBezTo>
                    <a:cubicBezTo>
                      <a:pt x="19" y="9"/>
                      <a:pt x="20" y="7"/>
                      <a:pt x="23" y="4"/>
                    </a:cubicBezTo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 dirty="0">
                  <a:latin typeface="Plus Jakarta Sans" pitchFamily="2" charset="77"/>
                </a:endParaRPr>
              </a:p>
            </p:txBody>
          </p:sp>
        </p:grpSp>
        <p:sp>
          <p:nvSpPr>
            <p:cNvPr id="191" name="Freeform 163">
              <a:extLst>
                <a:ext uri="{FF2B5EF4-FFF2-40B4-BE49-F238E27FC236}">
                  <a16:creationId xmlns:a16="http://schemas.microsoft.com/office/drawing/2014/main" id="{D86CD3C1-7956-9551-FA5D-8C30FC047B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9852" y="5014415"/>
              <a:ext cx="313710" cy="266041"/>
            </a:xfrm>
            <a:custGeom>
              <a:avLst/>
              <a:gdLst>
                <a:gd name="T0" fmla="*/ 2 w 136"/>
                <a:gd name="T1" fmla="*/ 32 h 115"/>
                <a:gd name="T2" fmla="*/ 0 w 136"/>
                <a:gd name="T3" fmla="*/ 35 h 115"/>
                <a:gd name="T4" fmla="*/ 2 w 136"/>
                <a:gd name="T5" fmla="*/ 39 h 115"/>
                <a:gd name="T6" fmla="*/ 14 w 136"/>
                <a:gd name="T7" fmla="*/ 51 h 115"/>
                <a:gd name="T8" fmla="*/ 78 w 136"/>
                <a:gd name="T9" fmla="*/ 115 h 115"/>
                <a:gd name="T10" fmla="*/ 136 w 136"/>
                <a:gd name="T11" fmla="*/ 56 h 115"/>
                <a:gd name="T12" fmla="*/ 123 w 136"/>
                <a:gd name="T13" fmla="*/ 63 h 115"/>
                <a:gd name="T14" fmla="*/ 90 w 136"/>
                <a:gd name="T15" fmla="*/ 46 h 115"/>
                <a:gd name="T16" fmla="*/ 90 w 136"/>
                <a:gd name="T17" fmla="*/ 40 h 115"/>
                <a:gd name="T18" fmla="*/ 56 w 136"/>
                <a:gd name="T19" fmla="*/ 0 h 115"/>
                <a:gd name="T20" fmla="*/ 19 w 136"/>
                <a:gd name="T21" fmla="*/ 24 h 115"/>
                <a:gd name="T22" fmla="*/ 2 w 136"/>
                <a:gd name="T23" fmla="*/ 32 h 115"/>
                <a:gd name="T24" fmla="*/ 35 w 136"/>
                <a:gd name="T25" fmla="*/ 39 h 115"/>
                <a:gd name="T26" fmla="*/ 29 w 136"/>
                <a:gd name="T27" fmla="*/ 33 h 115"/>
                <a:gd name="T28" fmla="*/ 35 w 136"/>
                <a:gd name="T29" fmla="*/ 27 h 115"/>
                <a:gd name="T30" fmla="*/ 41 w 136"/>
                <a:gd name="T31" fmla="*/ 33 h 115"/>
                <a:gd name="T32" fmla="*/ 35 w 136"/>
                <a:gd name="T33" fmla="*/ 3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" h="115">
                  <a:moveTo>
                    <a:pt x="2" y="32"/>
                  </a:moveTo>
                  <a:cubicBezTo>
                    <a:pt x="1" y="33"/>
                    <a:pt x="0" y="34"/>
                    <a:pt x="0" y="35"/>
                  </a:cubicBezTo>
                  <a:cubicBezTo>
                    <a:pt x="0" y="37"/>
                    <a:pt x="1" y="38"/>
                    <a:pt x="2" y="39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90"/>
                    <a:pt x="40" y="115"/>
                    <a:pt x="78" y="115"/>
                  </a:cubicBezTo>
                  <a:cubicBezTo>
                    <a:pt x="110" y="115"/>
                    <a:pt x="136" y="80"/>
                    <a:pt x="136" y="56"/>
                  </a:cubicBezTo>
                  <a:cubicBezTo>
                    <a:pt x="136" y="45"/>
                    <a:pt x="132" y="58"/>
                    <a:pt x="123" y="63"/>
                  </a:cubicBezTo>
                  <a:cubicBezTo>
                    <a:pt x="114" y="68"/>
                    <a:pt x="89" y="72"/>
                    <a:pt x="90" y="46"/>
                  </a:cubicBezTo>
                  <a:cubicBezTo>
                    <a:pt x="90" y="44"/>
                    <a:pt x="90" y="42"/>
                    <a:pt x="90" y="40"/>
                  </a:cubicBezTo>
                  <a:cubicBezTo>
                    <a:pt x="90" y="19"/>
                    <a:pt x="77" y="0"/>
                    <a:pt x="56" y="0"/>
                  </a:cubicBezTo>
                  <a:cubicBezTo>
                    <a:pt x="36" y="0"/>
                    <a:pt x="22" y="11"/>
                    <a:pt x="19" y="24"/>
                  </a:cubicBezTo>
                  <a:cubicBezTo>
                    <a:pt x="2" y="32"/>
                    <a:pt x="2" y="32"/>
                    <a:pt x="2" y="32"/>
                  </a:cubicBezTo>
                  <a:moveTo>
                    <a:pt x="35" y="39"/>
                  </a:moveTo>
                  <a:cubicBezTo>
                    <a:pt x="32" y="39"/>
                    <a:pt x="29" y="36"/>
                    <a:pt x="29" y="33"/>
                  </a:cubicBezTo>
                  <a:cubicBezTo>
                    <a:pt x="29" y="30"/>
                    <a:pt x="32" y="27"/>
                    <a:pt x="35" y="27"/>
                  </a:cubicBezTo>
                  <a:cubicBezTo>
                    <a:pt x="38" y="27"/>
                    <a:pt x="41" y="30"/>
                    <a:pt x="41" y="33"/>
                  </a:cubicBezTo>
                  <a:cubicBezTo>
                    <a:pt x="41" y="36"/>
                    <a:pt x="38" y="39"/>
                    <a:pt x="35" y="39"/>
                  </a:cubicBezTo>
                </a:path>
              </a:pathLst>
            </a:cu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dirty="0">
                <a:latin typeface="Plus Jakarta Sans" pitchFamily="2" charset="77"/>
              </a:endParaRPr>
            </a:p>
          </p:txBody>
        </p:sp>
        <p:sp>
          <p:nvSpPr>
            <p:cNvPr id="192" name="Freeform 177">
              <a:extLst>
                <a:ext uri="{FF2B5EF4-FFF2-40B4-BE49-F238E27FC236}">
                  <a16:creationId xmlns:a16="http://schemas.microsoft.com/office/drawing/2014/main" id="{78E91280-C6B5-C503-FEB1-8414650D52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1674" y="4203386"/>
              <a:ext cx="251357" cy="327435"/>
            </a:xfrm>
            <a:custGeom>
              <a:avLst/>
              <a:gdLst>
                <a:gd name="T0" fmla="*/ 253 w 258"/>
                <a:gd name="T1" fmla="*/ 303 h 336"/>
                <a:gd name="T2" fmla="*/ 142 w 258"/>
                <a:gd name="T3" fmla="*/ 254 h 336"/>
                <a:gd name="T4" fmla="*/ 232 w 258"/>
                <a:gd name="T5" fmla="*/ 43 h 336"/>
                <a:gd name="T6" fmla="*/ 97 w 258"/>
                <a:gd name="T7" fmla="*/ 235 h 336"/>
                <a:gd name="T8" fmla="*/ 0 w 258"/>
                <a:gd name="T9" fmla="*/ 190 h 336"/>
                <a:gd name="T10" fmla="*/ 258 w 258"/>
                <a:gd name="T11" fmla="*/ 0 h 336"/>
                <a:gd name="T12" fmla="*/ 253 w 258"/>
                <a:gd name="T13" fmla="*/ 303 h 336"/>
                <a:gd name="T14" fmla="*/ 109 w 258"/>
                <a:gd name="T15" fmla="*/ 336 h 336"/>
                <a:gd name="T16" fmla="*/ 92 w 258"/>
                <a:gd name="T17" fmla="*/ 263 h 336"/>
                <a:gd name="T18" fmla="*/ 154 w 258"/>
                <a:gd name="T19" fmla="*/ 287 h 336"/>
                <a:gd name="T20" fmla="*/ 109 w 258"/>
                <a:gd name="T21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336">
                  <a:moveTo>
                    <a:pt x="253" y="303"/>
                  </a:moveTo>
                  <a:lnTo>
                    <a:pt x="142" y="254"/>
                  </a:lnTo>
                  <a:lnTo>
                    <a:pt x="232" y="43"/>
                  </a:lnTo>
                  <a:lnTo>
                    <a:pt x="97" y="235"/>
                  </a:lnTo>
                  <a:lnTo>
                    <a:pt x="0" y="190"/>
                  </a:lnTo>
                  <a:lnTo>
                    <a:pt x="258" y="0"/>
                  </a:lnTo>
                  <a:lnTo>
                    <a:pt x="253" y="303"/>
                  </a:lnTo>
                  <a:close/>
                  <a:moveTo>
                    <a:pt x="109" y="336"/>
                  </a:moveTo>
                  <a:lnTo>
                    <a:pt x="92" y="263"/>
                  </a:lnTo>
                  <a:lnTo>
                    <a:pt x="154" y="287"/>
                  </a:lnTo>
                  <a:lnTo>
                    <a:pt x="109" y="3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Plus Jakarta Sans Medium" pitchFamily="2" charset="77"/>
                <a:cs typeface="Plus Jakarta Sans Medium" pitchFamily="2" charset="77"/>
              </a:endParaRPr>
            </a:p>
          </p:txBody>
        </p:sp>
        <p:sp>
          <p:nvSpPr>
            <p:cNvPr id="193" name="Freeform 194">
              <a:extLst>
                <a:ext uri="{FF2B5EF4-FFF2-40B4-BE49-F238E27FC236}">
                  <a16:creationId xmlns:a16="http://schemas.microsoft.com/office/drawing/2014/main" id="{4A96A738-93E7-C01F-39F3-7257F80241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98449" y="3833091"/>
              <a:ext cx="293250" cy="232906"/>
            </a:xfrm>
            <a:custGeom>
              <a:avLst/>
              <a:gdLst>
                <a:gd name="T0" fmla="*/ 110 w 127"/>
                <a:gd name="T1" fmla="*/ 9 h 101"/>
                <a:gd name="T2" fmla="*/ 107 w 127"/>
                <a:gd name="T3" fmla="*/ 7 h 101"/>
                <a:gd name="T4" fmla="*/ 57 w 127"/>
                <a:gd name="T5" fmla="*/ 0 h 101"/>
                <a:gd name="T6" fmla="*/ 18 w 127"/>
                <a:gd name="T7" fmla="*/ 15 h 101"/>
                <a:gd name="T8" fmla="*/ 18 w 127"/>
                <a:gd name="T9" fmla="*/ 15 h 101"/>
                <a:gd name="T10" fmla="*/ 17 w 127"/>
                <a:gd name="T11" fmla="*/ 16 h 101"/>
                <a:gd name="T12" fmla="*/ 0 w 127"/>
                <a:gd name="T13" fmla="*/ 38 h 101"/>
                <a:gd name="T14" fmla="*/ 2 w 127"/>
                <a:gd name="T15" fmla="*/ 43 h 101"/>
                <a:gd name="T16" fmla="*/ 16 w 127"/>
                <a:gd name="T17" fmla="*/ 82 h 101"/>
                <a:gd name="T18" fmla="*/ 71 w 127"/>
                <a:gd name="T19" fmla="*/ 101 h 101"/>
                <a:gd name="T20" fmla="*/ 72 w 127"/>
                <a:gd name="T21" fmla="*/ 101 h 101"/>
                <a:gd name="T22" fmla="*/ 72 w 127"/>
                <a:gd name="T23" fmla="*/ 101 h 101"/>
                <a:gd name="T24" fmla="*/ 73 w 127"/>
                <a:gd name="T25" fmla="*/ 101 h 101"/>
                <a:gd name="T26" fmla="*/ 112 w 127"/>
                <a:gd name="T27" fmla="*/ 77 h 101"/>
                <a:gd name="T28" fmla="*/ 125 w 127"/>
                <a:gd name="T29" fmla="*/ 36 h 101"/>
                <a:gd name="T30" fmla="*/ 126 w 127"/>
                <a:gd name="T31" fmla="*/ 31 h 101"/>
                <a:gd name="T32" fmla="*/ 21 w 127"/>
                <a:gd name="T33" fmla="*/ 21 h 101"/>
                <a:gd name="T34" fmla="*/ 53 w 127"/>
                <a:gd name="T35" fmla="*/ 50 h 101"/>
                <a:gd name="T36" fmla="*/ 68 w 127"/>
                <a:gd name="T37" fmla="*/ 93 h 101"/>
                <a:gd name="T38" fmla="*/ 23 w 127"/>
                <a:gd name="T39" fmla="*/ 48 h 101"/>
                <a:gd name="T40" fmla="*/ 54 w 127"/>
                <a:gd name="T41" fmla="*/ 56 h 101"/>
                <a:gd name="T42" fmla="*/ 68 w 127"/>
                <a:gd name="T43" fmla="*/ 38 h 101"/>
                <a:gd name="T44" fmla="*/ 71 w 127"/>
                <a:gd name="T45" fmla="*/ 24 h 101"/>
                <a:gd name="T46" fmla="*/ 58 w 127"/>
                <a:gd name="T47" fmla="*/ 7 h 101"/>
                <a:gd name="T48" fmla="*/ 71 w 127"/>
                <a:gd name="T49" fmla="*/ 24 h 101"/>
                <a:gd name="T50" fmla="*/ 75 w 127"/>
                <a:gd name="T51" fmla="*/ 42 h 101"/>
                <a:gd name="T52" fmla="*/ 82 w 127"/>
                <a:gd name="T53" fmla="*/ 55 h 101"/>
                <a:gd name="T54" fmla="*/ 85 w 127"/>
                <a:gd name="T55" fmla="*/ 55 h 101"/>
                <a:gd name="T56" fmla="*/ 106 w 127"/>
                <a:gd name="T57" fmla="*/ 75 h 101"/>
                <a:gd name="T58" fmla="*/ 75 w 127"/>
                <a:gd name="T59" fmla="*/ 92 h 101"/>
                <a:gd name="T60" fmla="*/ 76 w 127"/>
                <a:gd name="T61" fmla="*/ 29 h 101"/>
                <a:gd name="T62" fmla="*/ 118 w 127"/>
                <a:gd name="T63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" h="101">
                  <a:moveTo>
                    <a:pt x="126" y="31"/>
                  </a:moveTo>
                  <a:cubicBezTo>
                    <a:pt x="110" y="9"/>
                    <a:pt x="110" y="9"/>
                    <a:pt x="110" y="9"/>
                  </a:cubicBezTo>
                  <a:cubicBezTo>
                    <a:pt x="109" y="8"/>
                    <a:pt x="108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8" y="0"/>
                    <a:pt x="57" y="0"/>
                    <a:pt x="57" y="0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40"/>
                    <a:pt x="0" y="41"/>
                  </a:cubicBezTo>
                  <a:cubicBezTo>
                    <a:pt x="0" y="42"/>
                    <a:pt x="1" y="43"/>
                    <a:pt x="2" y="43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3"/>
                    <a:pt x="17" y="85"/>
                    <a:pt x="19" y="85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1" y="79"/>
                    <a:pt x="112" y="78"/>
                    <a:pt x="112" y="77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6" y="36"/>
                    <a:pt x="126" y="35"/>
                    <a:pt x="126" y="34"/>
                  </a:cubicBezTo>
                  <a:cubicBezTo>
                    <a:pt x="127" y="33"/>
                    <a:pt x="126" y="32"/>
                    <a:pt x="126" y="31"/>
                  </a:cubicBezTo>
                  <a:close/>
                  <a:moveTo>
                    <a:pt x="8" y="38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53" y="50"/>
                    <a:pt x="53" y="50"/>
                    <a:pt x="53" y="50"/>
                  </a:cubicBezTo>
                  <a:lnTo>
                    <a:pt x="8" y="38"/>
                  </a:lnTo>
                  <a:close/>
                  <a:moveTo>
                    <a:pt x="68" y="93"/>
                  </a:moveTo>
                  <a:cubicBezTo>
                    <a:pt x="23" y="80"/>
                    <a:pt x="23" y="80"/>
                    <a:pt x="23" y="80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5" y="56"/>
                    <a:pt x="56" y="56"/>
                    <a:pt x="57" y="55"/>
                  </a:cubicBezTo>
                  <a:cubicBezTo>
                    <a:pt x="68" y="38"/>
                    <a:pt x="68" y="38"/>
                    <a:pt x="68" y="38"/>
                  </a:cubicBezTo>
                  <a:lnTo>
                    <a:pt x="68" y="93"/>
                  </a:lnTo>
                  <a:close/>
                  <a:moveTo>
                    <a:pt x="71" y="24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96" y="12"/>
                    <a:pt x="96" y="12"/>
                    <a:pt x="96" y="12"/>
                  </a:cubicBezTo>
                  <a:lnTo>
                    <a:pt x="71" y="24"/>
                  </a:lnTo>
                  <a:close/>
                  <a:moveTo>
                    <a:pt x="75" y="92"/>
                  </a:moveTo>
                  <a:cubicBezTo>
                    <a:pt x="75" y="42"/>
                    <a:pt x="75" y="42"/>
                    <a:pt x="75" y="4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1" y="54"/>
                    <a:pt x="81" y="55"/>
                    <a:pt x="82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55"/>
                    <a:pt x="84" y="55"/>
                    <a:pt x="85" y="5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106" y="75"/>
                    <a:pt x="106" y="75"/>
                    <a:pt x="106" y="75"/>
                  </a:cubicBezTo>
                  <a:cubicBezTo>
                    <a:pt x="106" y="75"/>
                    <a:pt x="106" y="75"/>
                    <a:pt x="106" y="75"/>
                  </a:cubicBezTo>
                  <a:lnTo>
                    <a:pt x="75" y="92"/>
                  </a:lnTo>
                  <a:close/>
                  <a:moveTo>
                    <a:pt x="85" y="48"/>
                  </a:moveTo>
                  <a:cubicBezTo>
                    <a:pt x="76" y="29"/>
                    <a:pt x="76" y="29"/>
                    <a:pt x="76" y="29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18" y="32"/>
                    <a:pt x="118" y="32"/>
                    <a:pt x="118" y="32"/>
                  </a:cubicBezTo>
                  <a:lnTo>
                    <a:pt x="85" y="48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dirty="0">
                <a:latin typeface="Plus Jakarta Sans" pitchFamily="2" charset="77"/>
              </a:endParaRPr>
            </a:p>
          </p:txBody>
        </p:sp>
        <p:sp>
          <p:nvSpPr>
            <p:cNvPr id="195" name="Freeform 20">
              <a:extLst>
                <a:ext uri="{FF2B5EF4-FFF2-40B4-BE49-F238E27FC236}">
                  <a16:creationId xmlns:a16="http://schemas.microsoft.com/office/drawing/2014/main" id="{8F07DF10-5441-7EBA-827F-CB3BE61F2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6097" y="2306600"/>
              <a:ext cx="609205" cy="496396"/>
            </a:xfrm>
            <a:custGeom>
              <a:avLst/>
              <a:gdLst>
                <a:gd name="T0" fmla="*/ 280 w 280"/>
                <a:gd name="T1" fmla="*/ 27 h 228"/>
                <a:gd name="T2" fmla="*/ 247 w 280"/>
                <a:gd name="T3" fmla="*/ 36 h 228"/>
                <a:gd name="T4" fmla="*/ 272 w 280"/>
                <a:gd name="T5" fmla="*/ 5 h 228"/>
                <a:gd name="T6" fmla="*/ 236 w 280"/>
                <a:gd name="T7" fmla="*/ 19 h 228"/>
                <a:gd name="T8" fmla="*/ 194 w 280"/>
                <a:gd name="T9" fmla="*/ 0 h 228"/>
                <a:gd name="T10" fmla="*/ 136 w 280"/>
                <a:gd name="T11" fmla="*/ 58 h 228"/>
                <a:gd name="T12" fmla="*/ 138 w 280"/>
                <a:gd name="T13" fmla="*/ 71 h 228"/>
                <a:gd name="T14" fmla="*/ 19 w 280"/>
                <a:gd name="T15" fmla="*/ 11 h 228"/>
                <a:gd name="T16" fmla="*/ 12 w 280"/>
                <a:gd name="T17" fmla="*/ 40 h 228"/>
                <a:gd name="T18" fmla="*/ 37 w 280"/>
                <a:gd name="T19" fmla="*/ 88 h 228"/>
                <a:gd name="T20" fmla="*/ 11 w 280"/>
                <a:gd name="T21" fmla="*/ 80 h 228"/>
                <a:gd name="T22" fmla="*/ 11 w 280"/>
                <a:gd name="T23" fmla="*/ 81 h 228"/>
                <a:gd name="T24" fmla="*/ 57 w 280"/>
                <a:gd name="T25" fmla="*/ 138 h 228"/>
                <a:gd name="T26" fmla="*/ 42 w 280"/>
                <a:gd name="T27" fmla="*/ 140 h 228"/>
                <a:gd name="T28" fmla="*/ 31 w 280"/>
                <a:gd name="T29" fmla="*/ 139 h 228"/>
                <a:gd name="T30" fmla="*/ 85 w 280"/>
                <a:gd name="T31" fmla="*/ 178 h 228"/>
                <a:gd name="T32" fmla="*/ 14 w 280"/>
                <a:gd name="T33" fmla="*/ 203 h 228"/>
                <a:gd name="T34" fmla="*/ 0 w 280"/>
                <a:gd name="T35" fmla="*/ 202 h 228"/>
                <a:gd name="T36" fmla="*/ 88 w 280"/>
                <a:gd name="T37" fmla="*/ 228 h 228"/>
                <a:gd name="T38" fmla="*/ 251 w 280"/>
                <a:gd name="T39" fmla="*/ 65 h 228"/>
                <a:gd name="T40" fmla="*/ 251 w 280"/>
                <a:gd name="T41" fmla="*/ 57 h 228"/>
                <a:gd name="T42" fmla="*/ 280 w 280"/>
                <a:gd name="T43" fmla="*/ 2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0" h="228">
                  <a:moveTo>
                    <a:pt x="280" y="27"/>
                  </a:moveTo>
                  <a:cubicBezTo>
                    <a:pt x="270" y="32"/>
                    <a:pt x="259" y="35"/>
                    <a:pt x="247" y="36"/>
                  </a:cubicBezTo>
                  <a:cubicBezTo>
                    <a:pt x="259" y="29"/>
                    <a:pt x="268" y="18"/>
                    <a:pt x="272" y="5"/>
                  </a:cubicBezTo>
                  <a:cubicBezTo>
                    <a:pt x="261" y="11"/>
                    <a:pt x="249" y="16"/>
                    <a:pt x="236" y="19"/>
                  </a:cubicBezTo>
                  <a:cubicBezTo>
                    <a:pt x="225" y="7"/>
                    <a:pt x="210" y="0"/>
                    <a:pt x="194" y="0"/>
                  </a:cubicBezTo>
                  <a:cubicBezTo>
                    <a:pt x="162" y="0"/>
                    <a:pt x="136" y="26"/>
                    <a:pt x="136" y="58"/>
                  </a:cubicBezTo>
                  <a:cubicBezTo>
                    <a:pt x="136" y="62"/>
                    <a:pt x="137" y="67"/>
                    <a:pt x="138" y="71"/>
                  </a:cubicBezTo>
                  <a:cubicBezTo>
                    <a:pt x="90" y="69"/>
                    <a:pt x="48" y="46"/>
                    <a:pt x="19" y="11"/>
                  </a:cubicBezTo>
                  <a:cubicBezTo>
                    <a:pt x="14" y="19"/>
                    <a:pt x="12" y="29"/>
                    <a:pt x="12" y="40"/>
                  </a:cubicBezTo>
                  <a:cubicBezTo>
                    <a:pt x="12" y="60"/>
                    <a:pt x="22" y="77"/>
                    <a:pt x="37" y="88"/>
                  </a:cubicBezTo>
                  <a:cubicBezTo>
                    <a:pt x="28" y="87"/>
                    <a:pt x="19" y="85"/>
                    <a:pt x="11" y="80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109"/>
                    <a:pt x="31" y="132"/>
                    <a:pt x="57" y="138"/>
                  </a:cubicBezTo>
                  <a:cubicBezTo>
                    <a:pt x="52" y="139"/>
                    <a:pt x="47" y="140"/>
                    <a:pt x="42" y="140"/>
                  </a:cubicBezTo>
                  <a:cubicBezTo>
                    <a:pt x="38" y="140"/>
                    <a:pt x="35" y="139"/>
                    <a:pt x="31" y="139"/>
                  </a:cubicBezTo>
                  <a:cubicBezTo>
                    <a:pt x="39" y="161"/>
                    <a:pt x="60" y="178"/>
                    <a:pt x="85" y="178"/>
                  </a:cubicBezTo>
                  <a:cubicBezTo>
                    <a:pt x="65" y="194"/>
                    <a:pt x="40" y="203"/>
                    <a:pt x="14" y="203"/>
                  </a:cubicBezTo>
                  <a:cubicBezTo>
                    <a:pt x="9" y="203"/>
                    <a:pt x="4" y="203"/>
                    <a:pt x="0" y="202"/>
                  </a:cubicBezTo>
                  <a:cubicBezTo>
                    <a:pt x="25" y="219"/>
                    <a:pt x="55" y="228"/>
                    <a:pt x="88" y="228"/>
                  </a:cubicBezTo>
                  <a:cubicBezTo>
                    <a:pt x="194" y="228"/>
                    <a:pt x="251" y="140"/>
                    <a:pt x="251" y="65"/>
                  </a:cubicBezTo>
                  <a:cubicBezTo>
                    <a:pt x="251" y="62"/>
                    <a:pt x="251" y="60"/>
                    <a:pt x="251" y="57"/>
                  </a:cubicBezTo>
                  <a:cubicBezTo>
                    <a:pt x="263" y="49"/>
                    <a:pt x="272" y="39"/>
                    <a:pt x="280" y="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Plus Jakarta Sans" pitchFamily="2" charset="77"/>
              </a:endParaRPr>
            </a:p>
          </p:txBody>
        </p:sp>
        <p:sp>
          <p:nvSpPr>
            <p:cNvPr id="196" name="Freeform 21">
              <a:extLst>
                <a:ext uri="{FF2B5EF4-FFF2-40B4-BE49-F238E27FC236}">
                  <a16:creationId xmlns:a16="http://schemas.microsoft.com/office/drawing/2014/main" id="{FAB36B14-8A0D-2D45-8315-847310A1D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9201" y="4342093"/>
              <a:ext cx="656569" cy="653471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sz="1600" dirty="0">
                <a:latin typeface="Plus Jakarta Sans" pitchFamily="2" charset="77"/>
              </a:endParaRPr>
            </a:p>
          </p:txBody>
        </p:sp>
        <p:grpSp>
          <p:nvGrpSpPr>
            <p:cNvPr id="197" name="Group 196">
              <a:extLst>
                <a:ext uri="{FF2B5EF4-FFF2-40B4-BE49-F238E27FC236}">
                  <a16:creationId xmlns:a16="http://schemas.microsoft.com/office/drawing/2014/main" id="{91DFA8D4-B23E-80D9-40CC-9FC9BE7A916B}"/>
                </a:ext>
              </a:extLst>
            </p:cNvPr>
            <p:cNvGrpSpPr/>
            <p:nvPr/>
          </p:nvGrpSpPr>
          <p:grpSpPr>
            <a:xfrm>
              <a:off x="9891063" y="2770285"/>
              <a:ext cx="704707" cy="660148"/>
              <a:chOff x="544513" y="3295650"/>
              <a:chExt cx="1325563" cy="1241425"/>
            </a:xfrm>
            <a:solidFill>
              <a:schemeClr val="accent4"/>
            </a:solidFill>
          </p:grpSpPr>
          <p:sp>
            <p:nvSpPr>
              <p:cNvPr id="198" name="Freeform 26">
                <a:extLst>
                  <a:ext uri="{FF2B5EF4-FFF2-40B4-BE49-F238E27FC236}">
                    <a16:creationId xmlns:a16="http://schemas.microsoft.com/office/drawing/2014/main" id="{90227CCC-BBEA-349E-3305-1B9799C26A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151" y="3351213"/>
                <a:ext cx="1077913" cy="1185862"/>
              </a:xfrm>
              <a:custGeom>
                <a:avLst/>
                <a:gdLst>
                  <a:gd name="T0" fmla="*/ 55 w 257"/>
                  <a:gd name="T1" fmla="*/ 128 h 283"/>
                  <a:gd name="T2" fmla="*/ 49 w 257"/>
                  <a:gd name="T3" fmla="*/ 128 h 283"/>
                  <a:gd name="T4" fmla="*/ 43 w 257"/>
                  <a:gd name="T5" fmla="*/ 129 h 283"/>
                  <a:gd name="T6" fmla="*/ 36 w 257"/>
                  <a:gd name="T7" fmla="*/ 133 h 283"/>
                  <a:gd name="T8" fmla="*/ 9 w 257"/>
                  <a:gd name="T9" fmla="*/ 145 h 283"/>
                  <a:gd name="T10" fmla="*/ 4 w 257"/>
                  <a:gd name="T11" fmla="*/ 167 h 283"/>
                  <a:gd name="T12" fmla="*/ 26 w 257"/>
                  <a:gd name="T13" fmla="*/ 218 h 283"/>
                  <a:gd name="T14" fmla="*/ 46 w 257"/>
                  <a:gd name="T15" fmla="*/ 229 h 283"/>
                  <a:gd name="T16" fmla="*/ 61 w 257"/>
                  <a:gd name="T17" fmla="*/ 223 h 283"/>
                  <a:gd name="T18" fmla="*/ 73 w 257"/>
                  <a:gd name="T19" fmla="*/ 243 h 283"/>
                  <a:gd name="T20" fmla="*/ 77 w 257"/>
                  <a:gd name="T21" fmla="*/ 240 h 283"/>
                  <a:gd name="T22" fmla="*/ 106 w 257"/>
                  <a:gd name="T23" fmla="*/ 273 h 283"/>
                  <a:gd name="T24" fmla="*/ 139 w 257"/>
                  <a:gd name="T25" fmla="*/ 275 h 283"/>
                  <a:gd name="T26" fmla="*/ 141 w 257"/>
                  <a:gd name="T27" fmla="*/ 242 h 283"/>
                  <a:gd name="T28" fmla="*/ 138 w 257"/>
                  <a:gd name="T29" fmla="*/ 239 h 283"/>
                  <a:gd name="T30" fmla="*/ 138 w 257"/>
                  <a:gd name="T31" fmla="*/ 239 h 283"/>
                  <a:gd name="T32" fmla="*/ 112 w 257"/>
                  <a:gd name="T33" fmla="*/ 209 h 283"/>
                  <a:gd name="T34" fmla="*/ 128 w 257"/>
                  <a:gd name="T35" fmla="*/ 194 h 283"/>
                  <a:gd name="T36" fmla="*/ 131 w 257"/>
                  <a:gd name="T37" fmla="*/ 193 h 283"/>
                  <a:gd name="T38" fmla="*/ 257 w 257"/>
                  <a:gd name="T39" fmla="*/ 188 h 283"/>
                  <a:gd name="T40" fmla="*/ 174 w 257"/>
                  <a:gd name="T41" fmla="*/ 0 h 283"/>
                  <a:gd name="T42" fmla="*/ 55 w 257"/>
                  <a:gd name="T43" fmla="*/ 128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7" h="283">
                    <a:moveTo>
                      <a:pt x="55" y="128"/>
                    </a:moveTo>
                    <a:cubicBezTo>
                      <a:pt x="53" y="127"/>
                      <a:pt x="51" y="127"/>
                      <a:pt x="49" y="128"/>
                    </a:cubicBezTo>
                    <a:cubicBezTo>
                      <a:pt x="47" y="128"/>
                      <a:pt x="45" y="128"/>
                      <a:pt x="43" y="129"/>
                    </a:cubicBezTo>
                    <a:cubicBezTo>
                      <a:pt x="41" y="130"/>
                      <a:pt x="38" y="131"/>
                      <a:pt x="36" y="133"/>
                    </a:cubicBezTo>
                    <a:cubicBezTo>
                      <a:pt x="9" y="145"/>
                      <a:pt x="9" y="145"/>
                      <a:pt x="9" y="145"/>
                    </a:cubicBezTo>
                    <a:cubicBezTo>
                      <a:pt x="2" y="148"/>
                      <a:pt x="0" y="158"/>
                      <a:pt x="4" y="167"/>
                    </a:cubicBezTo>
                    <a:cubicBezTo>
                      <a:pt x="26" y="218"/>
                      <a:pt x="26" y="218"/>
                      <a:pt x="26" y="218"/>
                    </a:cubicBezTo>
                    <a:cubicBezTo>
                      <a:pt x="30" y="227"/>
                      <a:pt x="39" y="232"/>
                      <a:pt x="46" y="229"/>
                    </a:cubicBezTo>
                    <a:cubicBezTo>
                      <a:pt x="61" y="223"/>
                      <a:pt x="61" y="223"/>
                      <a:pt x="61" y="223"/>
                    </a:cubicBezTo>
                    <a:cubicBezTo>
                      <a:pt x="73" y="243"/>
                      <a:pt x="73" y="243"/>
                      <a:pt x="73" y="243"/>
                    </a:cubicBezTo>
                    <a:cubicBezTo>
                      <a:pt x="77" y="240"/>
                      <a:pt x="77" y="240"/>
                      <a:pt x="77" y="240"/>
                    </a:cubicBezTo>
                    <a:cubicBezTo>
                      <a:pt x="106" y="273"/>
                      <a:pt x="106" y="273"/>
                      <a:pt x="106" y="273"/>
                    </a:cubicBezTo>
                    <a:cubicBezTo>
                      <a:pt x="115" y="282"/>
                      <a:pt x="129" y="283"/>
                      <a:pt x="139" y="275"/>
                    </a:cubicBezTo>
                    <a:cubicBezTo>
                      <a:pt x="149" y="266"/>
                      <a:pt x="149" y="251"/>
                      <a:pt x="141" y="242"/>
                    </a:cubicBezTo>
                    <a:cubicBezTo>
                      <a:pt x="138" y="239"/>
                      <a:pt x="138" y="239"/>
                      <a:pt x="138" y="239"/>
                    </a:cubicBezTo>
                    <a:cubicBezTo>
                      <a:pt x="138" y="239"/>
                      <a:pt x="138" y="239"/>
                      <a:pt x="138" y="239"/>
                    </a:cubicBezTo>
                    <a:cubicBezTo>
                      <a:pt x="112" y="209"/>
                      <a:pt x="112" y="209"/>
                      <a:pt x="112" y="209"/>
                    </a:cubicBezTo>
                    <a:cubicBezTo>
                      <a:pt x="128" y="194"/>
                      <a:pt x="128" y="194"/>
                      <a:pt x="128" y="194"/>
                    </a:cubicBezTo>
                    <a:cubicBezTo>
                      <a:pt x="129" y="194"/>
                      <a:pt x="130" y="193"/>
                      <a:pt x="131" y="193"/>
                    </a:cubicBezTo>
                    <a:cubicBezTo>
                      <a:pt x="197" y="178"/>
                      <a:pt x="257" y="188"/>
                      <a:pt x="257" y="188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61" y="54"/>
                      <a:pt x="86" y="108"/>
                      <a:pt x="55" y="12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 dirty="0">
                  <a:latin typeface="Plus Jakarta Sans" pitchFamily="2" charset="77"/>
                </a:endParaRPr>
              </a:p>
            </p:txBody>
          </p:sp>
          <p:sp>
            <p:nvSpPr>
              <p:cNvPr id="199" name="Freeform 27">
                <a:extLst>
                  <a:ext uri="{FF2B5EF4-FFF2-40B4-BE49-F238E27FC236}">
                    <a16:creationId xmlns:a16="http://schemas.microsoft.com/office/drawing/2014/main" id="{00E7C114-A8A4-3857-CB63-DDE3525D46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6213" y="3295650"/>
                <a:ext cx="423863" cy="865187"/>
              </a:xfrm>
              <a:custGeom>
                <a:avLst/>
                <a:gdLst>
                  <a:gd name="T0" fmla="*/ 0 w 267"/>
                  <a:gd name="T1" fmla="*/ 16 h 545"/>
                  <a:gd name="T2" fmla="*/ 233 w 267"/>
                  <a:gd name="T3" fmla="*/ 545 h 545"/>
                  <a:gd name="T4" fmla="*/ 267 w 267"/>
                  <a:gd name="T5" fmla="*/ 531 h 545"/>
                  <a:gd name="T6" fmla="*/ 32 w 267"/>
                  <a:gd name="T7" fmla="*/ 0 h 545"/>
                  <a:gd name="T8" fmla="*/ 0 w 267"/>
                  <a:gd name="T9" fmla="*/ 16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545">
                    <a:moveTo>
                      <a:pt x="0" y="16"/>
                    </a:moveTo>
                    <a:lnTo>
                      <a:pt x="233" y="545"/>
                    </a:lnTo>
                    <a:lnTo>
                      <a:pt x="267" y="531"/>
                    </a:lnTo>
                    <a:lnTo>
                      <a:pt x="32" y="0"/>
                    </a:lnTo>
                    <a:lnTo>
                      <a:pt x="0" y="1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 dirty="0">
                  <a:latin typeface="Plus Jakarta Sans" pitchFamily="2" charset="77"/>
                </a:endParaRPr>
              </a:p>
            </p:txBody>
          </p:sp>
          <p:sp>
            <p:nvSpPr>
              <p:cNvPr id="200" name="Freeform 28">
                <a:extLst>
                  <a:ext uri="{FF2B5EF4-FFF2-40B4-BE49-F238E27FC236}">
                    <a16:creationId xmlns:a16="http://schemas.microsoft.com/office/drawing/2014/main" id="{373D0AA9-CF16-59A7-50AA-9B5A2458EA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513" y="4021138"/>
                <a:ext cx="257175" cy="339725"/>
              </a:xfrm>
              <a:custGeom>
                <a:avLst/>
                <a:gdLst>
                  <a:gd name="T0" fmla="*/ 30 w 61"/>
                  <a:gd name="T1" fmla="*/ 10 h 81"/>
                  <a:gd name="T2" fmla="*/ 28 w 61"/>
                  <a:gd name="T3" fmla="*/ 0 h 81"/>
                  <a:gd name="T4" fmla="*/ 17 w 61"/>
                  <a:gd name="T5" fmla="*/ 5 h 81"/>
                  <a:gd name="T6" fmla="*/ 1 w 61"/>
                  <a:gd name="T7" fmla="*/ 32 h 81"/>
                  <a:gd name="T8" fmla="*/ 15 w 61"/>
                  <a:gd name="T9" fmla="*/ 26 h 81"/>
                  <a:gd name="T10" fmla="*/ 21 w 61"/>
                  <a:gd name="T11" fmla="*/ 28 h 81"/>
                  <a:gd name="T12" fmla="*/ 21 w 61"/>
                  <a:gd name="T13" fmla="*/ 29 h 81"/>
                  <a:gd name="T14" fmla="*/ 22 w 61"/>
                  <a:gd name="T15" fmla="*/ 29 h 81"/>
                  <a:gd name="T16" fmla="*/ 19 w 61"/>
                  <a:gd name="T17" fmla="*/ 35 h 81"/>
                  <a:gd name="T18" fmla="*/ 4 w 61"/>
                  <a:gd name="T19" fmla="*/ 42 h 81"/>
                  <a:gd name="T20" fmla="*/ 6 w 61"/>
                  <a:gd name="T21" fmla="*/ 47 h 81"/>
                  <a:gd name="T22" fmla="*/ 21 w 61"/>
                  <a:gd name="T23" fmla="*/ 40 h 81"/>
                  <a:gd name="T24" fmla="*/ 27 w 61"/>
                  <a:gd name="T25" fmla="*/ 42 h 81"/>
                  <a:gd name="T26" fmla="*/ 28 w 61"/>
                  <a:gd name="T27" fmla="*/ 43 h 81"/>
                  <a:gd name="T28" fmla="*/ 28 w 61"/>
                  <a:gd name="T29" fmla="*/ 43 h 81"/>
                  <a:gd name="T30" fmla="*/ 25 w 61"/>
                  <a:gd name="T31" fmla="*/ 49 h 81"/>
                  <a:gd name="T32" fmla="*/ 10 w 61"/>
                  <a:gd name="T33" fmla="*/ 56 h 81"/>
                  <a:gd name="T34" fmla="*/ 12 w 61"/>
                  <a:gd name="T35" fmla="*/ 61 h 81"/>
                  <a:gd name="T36" fmla="*/ 28 w 61"/>
                  <a:gd name="T37" fmla="*/ 54 h 81"/>
                  <a:gd name="T38" fmla="*/ 34 w 61"/>
                  <a:gd name="T39" fmla="*/ 56 h 81"/>
                  <a:gd name="T40" fmla="*/ 34 w 61"/>
                  <a:gd name="T41" fmla="*/ 56 h 81"/>
                  <a:gd name="T42" fmla="*/ 34 w 61"/>
                  <a:gd name="T43" fmla="*/ 57 h 81"/>
                  <a:gd name="T44" fmla="*/ 31 w 61"/>
                  <a:gd name="T45" fmla="*/ 63 h 81"/>
                  <a:gd name="T46" fmla="*/ 17 w 61"/>
                  <a:gd name="T47" fmla="*/ 69 h 81"/>
                  <a:gd name="T48" fmla="*/ 48 w 61"/>
                  <a:gd name="T49" fmla="*/ 76 h 81"/>
                  <a:gd name="T50" fmla="*/ 61 w 61"/>
                  <a:gd name="T51" fmla="*/ 71 h 81"/>
                  <a:gd name="T52" fmla="*/ 53 w 61"/>
                  <a:gd name="T53" fmla="*/ 61 h 81"/>
                  <a:gd name="T54" fmla="*/ 30 w 61"/>
                  <a:gd name="T55" fmla="*/ 1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1" h="81">
                    <a:moveTo>
                      <a:pt x="30" y="10"/>
                    </a:moveTo>
                    <a:cubicBezTo>
                      <a:pt x="29" y="6"/>
                      <a:pt x="28" y="3"/>
                      <a:pt x="28" y="0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6" y="10"/>
                      <a:pt x="0" y="21"/>
                      <a:pt x="1" y="32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8" y="25"/>
                      <a:pt x="20" y="26"/>
                      <a:pt x="21" y="28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2" y="29"/>
                      <a:pt x="22" y="29"/>
                    </a:cubicBezTo>
                    <a:cubicBezTo>
                      <a:pt x="23" y="31"/>
                      <a:pt x="22" y="34"/>
                      <a:pt x="19" y="35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4" y="39"/>
                      <a:pt x="26" y="40"/>
                      <a:pt x="27" y="42"/>
                    </a:cubicBezTo>
                    <a:cubicBezTo>
                      <a:pt x="27" y="42"/>
                      <a:pt x="27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9" y="45"/>
                      <a:pt x="28" y="48"/>
                      <a:pt x="25" y="49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30" y="53"/>
                      <a:pt x="33" y="54"/>
                      <a:pt x="34" y="56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5" y="59"/>
                      <a:pt x="34" y="62"/>
                      <a:pt x="31" y="63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24" y="78"/>
                      <a:pt x="37" y="81"/>
                      <a:pt x="48" y="76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58" y="68"/>
                      <a:pt x="55" y="65"/>
                      <a:pt x="53" y="61"/>
                    </a:cubicBezTo>
                    <a:lnTo>
                      <a:pt x="30" y="1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 dirty="0">
                  <a:latin typeface="Plus Jakarta Sans" pitchFamily="2" charset="77"/>
                </a:endParaRPr>
              </a:p>
            </p:txBody>
          </p:sp>
        </p:grpSp>
        <p:sp>
          <p:nvSpPr>
            <p:cNvPr id="201" name="Freeform 9">
              <a:extLst>
                <a:ext uri="{FF2B5EF4-FFF2-40B4-BE49-F238E27FC236}">
                  <a16:creationId xmlns:a16="http://schemas.microsoft.com/office/drawing/2014/main" id="{D99957E9-AAE6-2E69-C748-1F59926216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9308" y="2325793"/>
              <a:ext cx="699033" cy="699215"/>
            </a:xfrm>
            <a:custGeom>
              <a:avLst/>
              <a:gdLst>
                <a:gd name="T0" fmla="*/ 122 w 243"/>
                <a:gd name="T1" fmla="*/ 0 h 243"/>
                <a:gd name="T2" fmla="*/ 0 w 243"/>
                <a:gd name="T3" fmla="*/ 121 h 243"/>
                <a:gd name="T4" fmla="*/ 122 w 243"/>
                <a:gd name="T5" fmla="*/ 243 h 243"/>
                <a:gd name="T6" fmla="*/ 243 w 243"/>
                <a:gd name="T7" fmla="*/ 121 h 243"/>
                <a:gd name="T8" fmla="*/ 122 w 243"/>
                <a:gd name="T9" fmla="*/ 0 h 243"/>
                <a:gd name="T10" fmla="*/ 154 w 243"/>
                <a:gd name="T11" fmla="*/ 121 h 243"/>
                <a:gd name="T12" fmla="*/ 133 w 243"/>
                <a:gd name="T13" fmla="*/ 121 h 243"/>
                <a:gd name="T14" fmla="*/ 133 w 243"/>
                <a:gd name="T15" fmla="*/ 196 h 243"/>
                <a:gd name="T16" fmla="*/ 102 w 243"/>
                <a:gd name="T17" fmla="*/ 196 h 243"/>
                <a:gd name="T18" fmla="*/ 102 w 243"/>
                <a:gd name="T19" fmla="*/ 121 h 243"/>
                <a:gd name="T20" fmla="*/ 87 w 243"/>
                <a:gd name="T21" fmla="*/ 121 h 243"/>
                <a:gd name="T22" fmla="*/ 87 w 243"/>
                <a:gd name="T23" fmla="*/ 94 h 243"/>
                <a:gd name="T24" fmla="*/ 102 w 243"/>
                <a:gd name="T25" fmla="*/ 94 h 243"/>
                <a:gd name="T26" fmla="*/ 102 w 243"/>
                <a:gd name="T27" fmla="*/ 77 h 243"/>
                <a:gd name="T28" fmla="*/ 133 w 243"/>
                <a:gd name="T29" fmla="*/ 46 h 243"/>
                <a:gd name="T30" fmla="*/ 156 w 243"/>
                <a:gd name="T31" fmla="*/ 46 h 243"/>
                <a:gd name="T32" fmla="*/ 156 w 243"/>
                <a:gd name="T33" fmla="*/ 72 h 243"/>
                <a:gd name="T34" fmla="*/ 140 w 243"/>
                <a:gd name="T35" fmla="*/ 72 h 243"/>
                <a:gd name="T36" fmla="*/ 133 w 243"/>
                <a:gd name="T37" fmla="*/ 79 h 243"/>
                <a:gd name="T38" fmla="*/ 133 w 243"/>
                <a:gd name="T39" fmla="*/ 94 h 243"/>
                <a:gd name="T40" fmla="*/ 157 w 243"/>
                <a:gd name="T41" fmla="*/ 94 h 243"/>
                <a:gd name="T42" fmla="*/ 154 w 243"/>
                <a:gd name="T43" fmla="*/ 121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43">
                  <a:moveTo>
                    <a:pt x="122" y="0"/>
                  </a:moveTo>
                  <a:cubicBezTo>
                    <a:pt x="55" y="0"/>
                    <a:pt x="0" y="54"/>
                    <a:pt x="0" y="121"/>
                  </a:cubicBezTo>
                  <a:cubicBezTo>
                    <a:pt x="0" y="188"/>
                    <a:pt x="55" y="243"/>
                    <a:pt x="122" y="243"/>
                  </a:cubicBezTo>
                  <a:cubicBezTo>
                    <a:pt x="189" y="243"/>
                    <a:pt x="243" y="188"/>
                    <a:pt x="243" y="121"/>
                  </a:cubicBezTo>
                  <a:cubicBezTo>
                    <a:pt x="243" y="54"/>
                    <a:pt x="189" y="0"/>
                    <a:pt x="122" y="0"/>
                  </a:cubicBezTo>
                  <a:close/>
                  <a:moveTo>
                    <a:pt x="154" y="121"/>
                  </a:moveTo>
                  <a:cubicBezTo>
                    <a:pt x="133" y="121"/>
                    <a:pt x="133" y="121"/>
                    <a:pt x="133" y="121"/>
                  </a:cubicBezTo>
                  <a:cubicBezTo>
                    <a:pt x="133" y="154"/>
                    <a:pt x="133" y="196"/>
                    <a:pt x="133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2" y="196"/>
                    <a:pt x="102" y="155"/>
                    <a:pt x="102" y="121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2" y="65"/>
                    <a:pt x="108" y="46"/>
                    <a:pt x="133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56" y="72"/>
                    <a:pt x="142" y="72"/>
                    <a:pt x="140" y="72"/>
                  </a:cubicBezTo>
                  <a:cubicBezTo>
                    <a:pt x="137" y="72"/>
                    <a:pt x="133" y="73"/>
                    <a:pt x="133" y="79"/>
                  </a:cubicBezTo>
                  <a:cubicBezTo>
                    <a:pt x="133" y="94"/>
                    <a:pt x="133" y="94"/>
                    <a:pt x="133" y="94"/>
                  </a:cubicBezTo>
                  <a:cubicBezTo>
                    <a:pt x="157" y="94"/>
                    <a:pt x="157" y="94"/>
                    <a:pt x="157" y="94"/>
                  </a:cubicBezTo>
                  <a:lnTo>
                    <a:pt x="154" y="121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sz="1600" dirty="0">
                <a:latin typeface="Plus Jakarta Sans" pitchFamily="2" charset="77"/>
              </a:endParaRPr>
            </a:p>
          </p:txBody>
        </p:sp>
        <p:sp>
          <p:nvSpPr>
            <p:cNvPr id="202" name="AutoShape 64">
              <a:extLst>
                <a:ext uri="{FF2B5EF4-FFF2-40B4-BE49-F238E27FC236}">
                  <a16:creationId xmlns:a16="http://schemas.microsoft.com/office/drawing/2014/main" id="{61296E5A-A9AF-622C-8E08-3371DD42D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8698" y="3599507"/>
              <a:ext cx="336128" cy="3348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599" y="1177"/>
                    <a:pt x="21599" y="1618"/>
                  </a:cubicBezTo>
                  <a:lnTo>
                    <a:pt x="21599" y="19981"/>
                  </a:lnTo>
                  <a:cubicBezTo>
                    <a:pt x="21599" y="20422"/>
                    <a:pt x="21470" y="20801"/>
                    <a:pt x="21208" y="21121"/>
                  </a:cubicBezTo>
                  <a:cubicBezTo>
                    <a:pt x="20946" y="21441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ES" dirty="0">
                <a:latin typeface="Plus Jakarta Sans" pitchFamily="2" charset="77"/>
                <a:sym typeface="Gill Sans" charset="0"/>
              </a:endParaRPr>
            </a:p>
          </p:txBody>
        </p:sp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F8621B82-1351-A70B-C82F-FB435B79F143}"/>
                </a:ext>
              </a:extLst>
            </p:cNvPr>
            <p:cNvGrpSpPr/>
            <p:nvPr/>
          </p:nvGrpSpPr>
          <p:grpSpPr>
            <a:xfrm>
              <a:off x="8059547" y="4782115"/>
              <a:ext cx="715755" cy="713402"/>
              <a:chOff x="4805363" y="4148138"/>
              <a:chExt cx="895350" cy="892175"/>
            </a:xfrm>
            <a:solidFill>
              <a:schemeClr val="accent6"/>
            </a:solidFill>
          </p:grpSpPr>
          <p:sp>
            <p:nvSpPr>
              <p:cNvPr id="204" name="Freeform 67">
                <a:extLst>
                  <a:ext uri="{FF2B5EF4-FFF2-40B4-BE49-F238E27FC236}">
                    <a16:creationId xmlns:a16="http://schemas.microsoft.com/office/drawing/2014/main" id="{D019ABC7-47B3-EBEC-AB05-DE319A106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2413" y="4371975"/>
                <a:ext cx="103188" cy="66675"/>
              </a:xfrm>
              <a:custGeom>
                <a:avLst/>
                <a:gdLst>
                  <a:gd name="T0" fmla="*/ 36 w 36"/>
                  <a:gd name="T1" fmla="*/ 2 h 23"/>
                  <a:gd name="T2" fmla="*/ 34 w 36"/>
                  <a:gd name="T3" fmla="*/ 1 h 23"/>
                  <a:gd name="T4" fmla="*/ 0 w 36"/>
                  <a:gd name="T5" fmla="*/ 23 h 23"/>
                  <a:gd name="T6" fmla="*/ 22 w 36"/>
                  <a:gd name="T7" fmla="*/ 15 h 23"/>
                  <a:gd name="T8" fmla="*/ 32 w 36"/>
                  <a:gd name="T9" fmla="*/ 6 h 23"/>
                  <a:gd name="T10" fmla="*/ 36 w 36"/>
                  <a:gd name="T11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3">
                    <a:moveTo>
                      <a:pt x="36" y="2"/>
                    </a:moveTo>
                    <a:cubicBezTo>
                      <a:pt x="35" y="2"/>
                      <a:pt x="35" y="1"/>
                      <a:pt x="34" y="1"/>
                    </a:cubicBezTo>
                    <a:cubicBezTo>
                      <a:pt x="19" y="0"/>
                      <a:pt x="5" y="9"/>
                      <a:pt x="0" y="23"/>
                    </a:cubicBezTo>
                    <a:cubicBezTo>
                      <a:pt x="8" y="22"/>
                      <a:pt x="15" y="19"/>
                      <a:pt x="22" y="15"/>
                    </a:cubicBezTo>
                    <a:cubicBezTo>
                      <a:pt x="25" y="12"/>
                      <a:pt x="29" y="10"/>
                      <a:pt x="32" y="6"/>
                    </a:cubicBezTo>
                    <a:cubicBezTo>
                      <a:pt x="32" y="6"/>
                      <a:pt x="35" y="3"/>
                      <a:pt x="36" y="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 sz="1600" dirty="0">
                  <a:latin typeface="Plus Jakarta Sans" pitchFamily="2" charset="77"/>
                </a:endParaRPr>
              </a:p>
            </p:txBody>
          </p:sp>
          <p:sp>
            <p:nvSpPr>
              <p:cNvPr id="205" name="Freeform 68">
                <a:extLst>
                  <a:ext uri="{FF2B5EF4-FFF2-40B4-BE49-F238E27FC236}">
                    <a16:creationId xmlns:a16="http://schemas.microsoft.com/office/drawing/2014/main" id="{F34A9F26-5AB8-26D2-4FC5-E1A25BE3E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7301" y="4371975"/>
                <a:ext cx="103188" cy="66675"/>
              </a:xfrm>
              <a:custGeom>
                <a:avLst/>
                <a:gdLst>
                  <a:gd name="T0" fmla="*/ 4 w 36"/>
                  <a:gd name="T1" fmla="*/ 6 h 23"/>
                  <a:gd name="T2" fmla="*/ 14 w 36"/>
                  <a:gd name="T3" fmla="*/ 15 h 23"/>
                  <a:gd name="T4" fmla="*/ 36 w 36"/>
                  <a:gd name="T5" fmla="*/ 23 h 23"/>
                  <a:gd name="T6" fmla="*/ 2 w 36"/>
                  <a:gd name="T7" fmla="*/ 1 h 23"/>
                  <a:gd name="T8" fmla="*/ 0 w 36"/>
                  <a:gd name="T9" fmla="*/ 2 h 23"/>
                  <a:gd name="T10" fmla="*/ 4 w 36"/>
                  <a:gd name="T1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3">
                    <a:moveTo>
                      <a:pt x="4" y="6"/>
                    </a:moveTo>
                    <a:cubicBezTo>
                      <a:pt x="7" y="10"/>
                      <a:pt x="10" y="12"/>
                      <a:pt x="14" y="15"/>
                    </a:cubicBezTo>
                    <a:cubicBezTo>
                      <a:pt x="21" y="19"/>
                      <a:pt x="28" y="22"/>
                      <a:pt x="36" y="23"/>
                    </a:cubicBezTo>
                    <a:cubicBezTo>
                      <a:pt x="31" y="9"/>
                      <a:pt x="17" y="0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3" y="6"/>
                      <a:pt x="4" y="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 sz="1600" dirty="0">
                  <a:latin typeface="Plus Jakarta Sans" pitchFamily="2" charset="77"/>
                </a:endParaRPr>
              </a:p>
            </p:txBody>
          </p:sp>
          <p:sp>
            <p:nvSpPr>
              <p:cNvPr id="206" name="Freeform 69">
                <a:extLst>
                  <a:ext uri="{FF2B5EF4-FFF2-40B4-BE49-F238E27FC236}">
                    <a16:creationId xmlns:a16="http://schemas.microsoft.com/office/drawing/2014/main" id="{CBBB09D5-6FA7-93D2-B658-E06BC9B91B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05363" y="4148138"/>
                <a:ext cx="895350" cy="892175"/>
              </a:xfrm>
              <a:custGeom>
                <a:avLst/>
                <a:gdLst>
                  <a:gd name="T0" fmla="*/ 155 w 311"/>
                  <a:gd name="T1" fmla="*/ 0 h 310"/>
                  <a:gd name="T2" fmla="*/ 0 w 311"/>
                  <a:gd name="T3" fmla="*/ 155 h 310"/>
                  <a:gd name="T4" fmla="*/ 155 w 311"/>
                  <a:gd name="T5" fmla="*/ 310 h 310"/>
                  <a:gd name="T6" fmla="*/ 311 w 311"/>
                  <a:gd name="T7" fmla="*/ 155 h 310"/>
                  <a:gd name="T8" fmla="*/ 155 w 311"/>
                  <a:gd name="T9" fmla="*/ 0 h 310"/>
                  <a:gd name="T10" fmla="*/ 187 w 311"/>
                  <a:gd name="T11" fmla="*/ 73 h 310"/>
                  <a:gd name="T12" fmla="*/ 208 w 311"/>
                  <a:gd name="T13" fmla="*/ 65 h 310"/>
                  <a:gd name="T14" fmla="*/ 227 w 311"/>
                  <a:gd name="T15" fmla="*/ 67 h 310"/>
                  <a:gd name="T16" fmla="*/ 217 w 311"/>
                  <a:gd name="T17" fmla="*/ 102 h 310"/>
                  <a:gd name="T18" fmla="*/ 208 w 311"/>
                  <a:gd name="T19" fmla="*/ 108 h 310"/>
                  <a:gd name="T20" fmla="*/ 166 w 311"/>
                  <a:gd name="T21" fmla="*/ 108 h 310"/>
                  <a:gd name="T22" fmla="*/ 187 w 311"/>
                  <a:gd name="T23" fmla="*/ 73 h 310"/>
                  <a:gd name="T24" fmla="*/ 148 w 311"/>
                  <a:gd name="T25" fmla="*/ 92 h 310"/>
                  <a:gd name="T26" fmla="*/ 163 w 311"/>
                  <a:gd name="T27" fmla="*/ 92 h 310"/>
                  <a:gd name="T28" fmla="*/ 163 w 311"/>
                  <a:gd name="T29" fmla="*/ 108 h 310"/>
                  <a:gd name="T30" fmla="*/ 148 w 311"/>
                  <a:gd name="T31" fmla="*/ 108 h 310"/>
                  <a:gd name="T32" fmla="*/ 148 w 311"/>
                  <a:gd name="T33" fmla="*/ 92 h 310"/>
                  <a:gd name="T34" fmla="*/ 83 w 311"/>
                  <a:gd name="T35" fmla="*/ 67 h 310"/>
                  <a:gd name="T36" fmla="*/ 102 w 311"/>
                  <a:gd name="T37" fmla="*/ 65 h 310"/>
                  <a:gd name="T38" fmla="*/ 123 w 311"/>
                  <a:gd name="T39" fmla="*/ 73 h 310"/>
                  <a:gd name="T40" fmla="*/ 143 w 311"/>
                  <a:gd name="T41" fmla="*/ 108 h 310"/>
                  <a:gd name="T42" fmla="*/ 102 w 311"/>
                  <a:gd name="T43" fmla="*/ 108 h 310"/>
                  <a:gd name="T44" fmla="*/ 92 w 311"/>
                  <a:gd name="T45" fmla="*/ 102 h 310"/>
                  <a:gd name="T46" fmla="*/ 83 w 311"/>
                  <a:gd name="T47" fmla="*/ 67 h 310"/>
                  <a:gd name="T48" fmla="*/ 238 w 311"/>
                  <a:gd name="T49" fmla="*/ 245 h 310"/>
                  <a:gd name="T50" fmla="*/ 73 w 311"/>
                  <a:gd name="T51" fmla="*/ 245 h 310"/>
                  <a:gd name="T52" fmla="*/ 73 w 311"/>
                  <a:gd name="T53" fmla="*/ 114 h 310"/>
                  <a:gd name="T54" fmla="*/ 116 w 311"/>
                  <a:gd name="T55" fmla="*/ 114 h 310"/>
                  <a:gd name="T56" fmla="*/ 137 w 311"/>
                  <a:gd name="T57" fmla="*/ 114 h 310"/>
                  <a:gd name="T58" fmla="*/ 137 w 311"/>
                  <a:gd name="T59" fmla="*/ 118 h 310"/>
                  <a:gd name="T60" fmla="*/ 137 w 311"/>
                  <a:gd name="T61" fmla="*/ 183 h 310"/>
                  <a:gd name="T62" fmla="*/ 156 w 311"/>
                  <a:gd name="T63" fmla="*/ 167 h 310"/>
                  <a:gd name="T64" fmla="*/ 175 w 311"/>
                  <a:gd name="T65" fmla="*/ 183 h 310"/>
                  <a:gd name="T66" fmla="*/ 175 w 311"/>
                  <a:gd name="T67" fmla="*/ 117 h 310"/>
                  <a:gd name="T68" fmla="*/ 175 w 311"/>
                  <a:gd name="T69" fmla="*/ 114 h 310"/>
                  <a:gd name="T70" fmla="*/ 194 w 311"/>
                  <a:gd name="T71" fmla="*/ 114 h 310"/>
                  <a:gd name="T72" fmla="*/ 238 w 311"/>
                  <a:gd name="T73" fmla="*/ 114 h 310"/>
                  <a:gd name="T74" fmla="*/ 238 w 311"/>
                  <a:gd name="T75" fmla="*/ 245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1" h="310">
                    <a:moveTo>
                      <a:pt x="155" y="0"/>
                    </a:moveTo>
                    <a:cubicBezTo>
                      <a:pt x="70" y="0"/>
                      <a:pt x="0" y="69"/>
                      <a:pt x="0" y="155"/>
                    </a:cubicBezTo>
                    <a:cubicBezTo>
                      <a:pt x="0" y="240"/>
                      <a:pt x="70" y="310"/>
                      <a:pt x="155" y="310"/>
                    </a:cubicBezTo>
                    <a:cubicBezTo>
                      <a:pt x="241" y="310"/>
                      <a:pt x="311" y="240"/>
                      <a:pt x="311" y="155"/>
                    </a:cubicBezTo>
                    <a:cubicBezTo>
                      <a:pt x="311" y="69"/>
                      <a:pt x="241" y="0"/>
                      <a:pt x="155" y="0"/>
                    </a:cubicBezTo>
                    <a:close/>
                    <a:moveTo>
                      <a:pt x="187" y="73"/>
                    </a:moveTo>
                    <a:cubicBezTo>
                      <a:pt x="193" y="68"/>
                      <a:pt x="200" y="66"/>
                      <a:pt x="208" y="65"/>
                    </a:cubicBezTo>
                    <a:cubicBezTo>
                      <a:pt x="214" y="64"/>
                      <a:pt x="222" y="64"/>
                      <a:pt x="227" y="67"/>
                    </a:cubicBezTo>
                    <a:cubicBezTo>
                      <a:pt x="242" y="78"/>
                      <a:pt x="227" y="94"/>
                      <a:pt x="217" y="102"/>
                    </a:cubicBezTo>
                    <a:cubicBezTo>
                      <a:pt x="214" y="104"/>
                      <a:pt x="211" y="106"/>
                      <a:pt x="208" y="108"/>
                    </a:cubicBezTo>
                    <a:cubicBezTo>
                      <a:pt x="166" y="108"/>
                      <a:pt x="166" y="108"/>
                      <a:pt x="166" y="108"/>
                    </a:cubicBezTo>
                    <a:cubicBezTo>
                      <a:pt x="168" y="94"/>
                      <a:pt x="175" y="80"/>
                      <a:pt x="187" y="73"/>
                    </a:cubicBezTo>
                    <a:close/>
                    <a:moveTo>
                      <a:pt x="148" y="92"/>
                    </a:moveTo>
                    <a:cubicBezTo>
                      <a:pt x="148" y="82"/>
                      <a:pt x="163" y="82"/>
                      <a:pt x="163" y="92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8" y="92"/>
                    </a:lnTo>
                    <a:close/>
                    <a:moveTo>
                      <a:pt x="83" y="67"/>
                    </a:moveTo>
                    <a:cubicBezTo>
                      <a:pt x="88" y="64"/>
                      <a:pt x="96" y="64"/>
                      <a:pt x="102" y="65"/>
                    </a:cubicBezTo>
                    <a:cubicBezTo>
                      <a:pt x="109" y="66"/>
                      <a:pt x="116" y="68"/>
                      <a:pt x="123" y="73"/>
                    </a:cubicBezTo>
                    <a:cubicBezTo>
                      <a:pt x="135" y="80"/>
                      <a:pt x="142" y="94"/>
                      <a:pt x="143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99" y="106"/>
                      <a:pt x="96" y="104"/>
                      <a:pt x="92" y="102"/>
                    </a:cubicBezTo>
                    <a:cubicBezTo>
                      <a:pt x="82" y="94"/>
                      <a:pt x="67" y="78"/>
                      <a:pt x="83" y="67"/>
                    </a:cubicBezTo>
                    <a:close/>
                    <a:moveTo>
                      <a:pt x="238" y="245"/>
                    </a:moveTo>
                    <a:cubicBezTo>
                      <a:pt x="73" y="245"/>
                      <a:pt x="73" y="245"/>
                      <a:pt x="73" y="245"/>
                    </a:cubicBezTo>
                    <a:cubicBezTo>
                      <a:pt x="73" y="114"/>
                      <a:pt x="73" y="114"/>
                      <a:pt x="73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37" y="114"/>
                      <a:pt x="137" y="114"/>
                      <a:pt x="137" y="114"/>
                    </a:cubicBezTo>
                    <a:cubicBezTo>
                      <a:pt x="137" y="118"/>
                      <a:pt x="137" y="118"/>
                      <a:pt x="137" y="118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56" y="167"/>
                      <a:pt x="156" y="167"/>
                      <a:pt x="156" y="167"/>
                    </a:cubicBezTo>
                    <a:cubicBezTo>
                      <a:pt x="175" y="183"/>
                      <a:pt x="175" y="183"/>
                      <a:pt x="175" y="183"/>
                    </a:cubicBezTo>
                    <a:cubicBezTo>
                      <a:pt x="175" y="117"/>
                      <a:pt x="175" y="117"/>
                      <a:pt x="175" y="117"/>
                    </a:cubicBezTo>
                    <a:cubicBezTo>
                      <a:pt x="175" y="114"/>
                      <a:pt x="175" y="114"/>
                      <a:pt x="175" y="114"/>
                    </a:cubicBezTo>
                    <a:cubicBezTo>
                      <a:pt x="194" y="114"/>
                      <a:pt x="194" y="114"/>
                      <a:pt x="194" y="114"/>
                    </a:cubicBezTo>
                    <a:cubicBezTo>
                      <a:pt x="238" y="114"/>
                      <a:pt x="238" y="114"/>
                      <a:pt x="238" y="114"/>
                    </a:cubicBezTo>
                    <a:lnTo>
                      <a:pt x="238" y="24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 sz="1600" dirty="0">
                  <a:latin typeface="Plus Jakarta Sans" pitchFamily="2" charset="77"/>
                </a:endParaRPr>
              </a:p>
            </p:txBody>
          </p:sp>
        </p:grpSp>
        <p:grpSp>
          <p:nvGrpSpPr>
            <p:cNvPr id="207" name="Group 206">
              <a:extLst>
                <a:ext uri="{FF2B5EF4-FFF2-40B4-BE49-F238E27FC236}">
                  <a16:creationId xmlns:a16="http://schemas.microsoft.com/office/drawing/2014/main" id="{2F33BCDA-8D11-9B57-C3B3-C96319A9C779}"/>
                </a:ext>
              </a:extLst>
            </p:cNvPr>
            <p:cNvGrpSpPr/>
            <p:nvPr/>
          </p:nvGrpSpPr>
          <p:grpSpPr>
            <a:xfrm>
              <a:off x="9908770" y="3733028"/>
              <a:ext cx="297147" cy="261168"/>
              <a:chOff x="8332788" y="4259263"/>
              <a:chExt cx="484188" cy="425449"/>
            </a:xfrm>
            <a:solidFill>
              <a:schemeClr val="accent5"/>
            </a:solidFill>
          </p:grpSpPr>
          <p:sp>
            <p:nvSpPr>
              <p:cNvPr id="208" name="Freeform 159">
                <a:extLst>
                  <a:ext uri="{FF2B5EF4-FFF2-40B4-BE49-F238E27FC236}">
                    <a16:creationId xmlns:a16="http://schemas.microsoft.com/office/drawing/2014/main" id="{672E2003-EC02-129B-EE1F-F4D6BA2C4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9326" y="4552950"/>
                <a:ext cx="131763" cy="131762"/>
              </a:xfrm>
              <a:custGeom>
                <a:avLst/>
                <a:gdLst>
                  <a:gd name="T0" fmla="*/ 13 w 35"/>
                  <a:gd name="T1" fmla="*/ 3 h 35"/>
                  <a:gd name="T2" fmla="*/ 33 w 35"/>
                  <a:gd name="T3" fmla="*/ 13 h 35"/>
                  <a:gd name="T4" fmla="*/ 23 w 35"/>
                  <a:gd name="T5" fmla="*/ 33 h 35"/>
                  <a:gd name="T6" fmla="*/ 3 w 35"/>
                  <a:gd name="T7" fmla="*/ 23 h 35"/>
                  <a:gd name="T8" fmla="*/ 13 w 35"/>
                  <a:gd name="T9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13" y="3"/>
                    </a:moveTo>
                    <a:cubicBezTo>
                      <a:pt x="21" y="0"/>
                      <a:pt x="30" y="5"/>
                      <a:pt x="33" y="13"/>
                    </a:cubicBezTo>
                    <a:cubicBezTo>
                      <a:pt x="35" y="21"/>
                      <a:pt x="31" y="30"/>
                      <a:pt x="23" y="33"/>
                    </a:cubicBezTo>
                    <a:cubicBezTo>
                      <a:pt x="15" y="35"/>
                      <a:pt x="6" y="31"/>
                      <a:pt x="3" y="23"/>
                    </a:cubicBezTo>
                    <a:cubicBezTo>
                      <a:pt x="0" y="15"/>
                      <a:pt x="5" y="6"/>
                      <a:pt x="13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900" dirty="0">
                  <a:latin typeface="Plus Jakarta Sans Medium" pitchFamily="2" charset="77"/>
                  <a:cs typeface="Plus Jakarta Sans Medium" pitchFamily="2" charset="77"/>
                </a:endParaRPr>
              </a:p>
            </p:txBody>
          </p:sp>
          <p:sp>
            <p:nvSpPr>
              <p:cNvPr id="209" name="Freeform 160">
                <a:extLst>
                  <a:ext uri="{FF2B5EF4-FFF2-40B4-BE49-F238E27FC236}">
                    <a16:creationId xmlns:a16="http://schemas.microsoft.com/office/drawing/2014/main" id="{E7BEC49E-7229-ED94-AA85-A37B252D32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5501" y="4395788"/>
                <a:ext cx="315913" cy="217487"/>
              </a:xfrm>
              <a:custGeom>
                <a:avLst/>
                <a:gdLst>
                  <a:gd name="T0" fmla="*/ 74 w 84"/>
                  <a:gd name="T1" fmla="*/ 12 h 58"/>
                  <a:gd name="T2" fmla="*/ 73 w 84"/>
                  <a:gd name="T3" fmla="*/ 12 h 58"/>
                  <a:gd name="T4" fmla="*/ 72 w 84"/>
                  <a:gd name="T5" fmla="*/ 11 h 58"/>
                  <a:gd name="T6" fmla="*/ 72 w 84"/>
                  <a:gd name="T7" fmla="*/ 11 h 58"/>
                  <a:gd name="T8" fmla="*/ 6 w 84"/>
                  <a:gd name="T9" fmla="*/ 36 h 58"/>
                  <a:gd name="T10" fmla="*/ 4 w 84"/>
                  <a:gd name="T11" fmla="*/ 38 h 58"/>
                  <a:gd name="T12" fmla="*/ 2 w 84"/>
                  <a:gd name="T13" fmla="*/ 42 h 58"/>
                  <a:gd name="T14" fmla="*/ 7 w 84"/>
                  <a:gd name="T15" fmla="*/ 56 h 58"/>
                  <a:gd name="T16" fmla="*/ 20 w 84"/>
                  <a:gd name="T17" fmla="*/ 51 h 58"/>
                  <a:gd name="T18" fmla="*/ 23 w 84"/>
                  <a:gd name="T19" fmla="*/ 44 h 58"/>
                  <a:gd name="T20" fmla="*/ 65 w 84"/>
                  <a:gd name="T21" fmla="*/ 30 h 58"/>
                  <a:gd name="T22" fmla="*/ 70 w 84"/>
                  <a:gd name="T23" fmla="*/ 32 h 58"/>
                  <a:gd name="T24" fmla="*/ 83 w 84"/>
                  <a:gd name="T25" fmla="*/ 27 h 58"/>
                  <a:gd name="T26" fmla="*/ 84 w 84"/>
                  <a:gd name="T27" fmla="*/ 20 h 58"/>
                  <a:gd name="T28" fmla="*/ 79 w 84"/>
                  <a:gd name="T29" fmla="*/ 14 h 58"/>
                  <a:gd name="T30" fmla="*/ 74 w 84"/>
                  <a:gd name="T31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58">
                    <a:moveTo>
                      <a:pt x="74" y="12"/>
                    </a:moveTo>
                    <a:cubicBezTo>
                      <a:pt x="74" y="12"/>
                      <a:pt x="73" y="12"/>
                      <a:pt x="73" y="12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46" y="0"/>
                      <a:pt x="18" y="11"/>
                      <a:pt x="6" y="36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47"/>
                      <a:pt x="2" y="53"/>
                      <a:pt x="7" y="56"/>
                    </a:cubicBezTo>
                    <a:cubicBezTo>
                      <a:pt x="12" y="58"/>
                      <a:pt x="18" y="56"/>
                      <a:pt x="20" y="51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31" y="29"/>
                      <a:pt x="50" y="22"/>
                      <a:pt x="65" y="30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5" y="34"/>
                      <a:pt x="81" y="32"/>
                      <a:pt x="83" y="27"/>
                    </a:cubicBezTo>
                    <a:cubicBezTo>
                      <a:pt x="84" y="25"/>
                      <a:pt x="84" y="22"/>
                      <a:pt x="84" y="20"/>
                    </a:cubicBezTo>
                    <a:cubicBezTo>
                      <a:pt x="83" y="18"/>
                      <a:pt x="81" y="16"/>
                      <a:pt x="79" y="14"/>
                    </a:cubicBezTo>
                    <a:lnTo>
                      <a:pt x="7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900" dirty="0">
                  <a:latin typeface="Plus Jakarta Sans Medium" pitchFamily="2" charset="77"/>
                  <a:cs typeface="Plus Jakarta Sans Medium" pitchFamily="2" charset="77"/>
                </a:endParaRPr>
              </a:p>
            </p:txBody>
          </p:sp>
          <p:sp>
            <p:nvSpPr>
              <p:cNvPr id="210" name="Freeform 161">
                <a:extLst>
                  <a:ext uri="{FF2B5EF4-FFF2-40B4-BE49-F238E27FC236}">
                    <a16:creationId xmlns:a16="http://schemas.microsoft.com/office/drawing/2014/main" id="{48548F22-66E9-6044-37DF-3D6A31922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32788" y="4259263"/>
                <a:ext cx="484188" cy="296862"/>
              </a:xfrm>
              <a:custGeom>
                <a:avLst/>
                <a:gdLst>
                  <a:gd name="T0" fmla="*/ 123 w 129"/>
                  <a:gd name="T1" fmla="*/ 21 h 79"/>
                  <a:gd name="T2" fmla="*/ 119 w 129"/>
                  <a:gd name="T3" fmla="*/ 19 h 79"/>
                  <a:gd name="T4" fmla="*/ 118 w 129"/>
                  <a:gd name="T5" fmla="*/ 19 h 79"/>
                  <a:gd name="T6" fmla="*/ 115 w 129"/>
                  <a:gd name="T7" fmla="*/ 17 h 79"/>
                  <a:gd name="T8" fmla="*/ 113 w 129"/>
                  <a:gd name="T9" fmla="*/ 17 h 79"/>
                  <a:gd name="T10" fmla="*/ 6 w 129"/>
                  <a:gd name="T11" fmla="*/ 57 h 79"/>
                  <a:gd name="T12" fmla="*/ 5 w 129"/>
                  <a:gd name="T13" fmla="*/ 57 h 79"/>
                  <a:gd name="T14" fmla="*/ 2 w 129"/>
                  <a:gd name="T15" fmla="*/ 65 h 79"/>
                  <a:gd name="T16" fmla="*/ 6 w 129"/>
                  <a:gd name="T17" fmla="*/ 77 h 79"/>
                  <a:gd name="T18" fmla="*/ 18 w 129"/>
                  <a:gd name="T19" fmla="*/ 73 h 79"/>
                  <a:gd name="T20" fmla="*/ 22 w 129"/>
                  <a:gd name="T21" fmla="*/ 65 h 79"/>
                  <a:gd name="T22" fmla="*/ 22 w 129"/>
                  <a:gd name="T23" fmla="*/ 65 h 79"/>
                  <a:gd name="T24" fmla="*/ 109 w 129"/>
                  <a:gd name="T25" fmla="*/ 34 h 79"/>
                  <a:gd name="T26" fmla="*/ 115 w 129"/>
                  <a:gd name="T27" fmla="*/ 37 h 79"/>
                  <a:gd name="T28" fmla="*/ 127 w 129"/>
                  <a:gd name="T29" fmla="*/ 33 h 79"/>
                  <a:gd name="T30" fmla="*/ 123 w 129"/>
                  <a:gd name="T31" fmla="*/ 2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9" h="79">
                    <a:moveTo>
                      <a:pt x="123" y="21"/>
                    </a:moveTo>
                    <a:cubicBezTo>
                      <a:pt x="119" y="19"/>
                      <a:pt x="119" y="19"/>
                      <a:pt x="119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5" y="17"/>
                      <a:pt x="114" y="17"/>
                      <a:pt x="113" y="17"/>
                    </a:cubicBezTo>
                    <a:cubicBezTo>
                      <a:pt x="73" y="0"/>
                      <a:pt x="26" y="18"/>
                      <a:pt x="6" y="57"/>
                    </a:cubicBezTo>
                    <a:cubicBezTo>
                      <a:pt x="6" y="57"/>
                      <a:pt x="6" y="57"/>
                      <a:pt x="5" y="57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0" y="69"/>
                      <a:pt x="2" y="75"/>
                      <a:pt x="6" y="77"/>
                    </a:cubicBezTo>
                    <a:cubicBezTo>
                      <a:pt x="10" y="79"/>
                      <a:pt x="16" y="77"/>
                      <a:pt x="18" y="73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38" y="33"/>
                      <a:pt x="76" y="20"/>
                      <a:pt x="109" y="34"/>
                    </a:cubicBezTo>
                    <a:cubicBezTo>
                      <a:pt x="115" y="37"/>
                      <a:pt x="115" y="37"/>
                      <a:pt x="115" y="37"/>
                    </a:cubicBezTo>
                    <a:cubicBezTo>
                      <a:pt x="119" y="39"/>
                      <a:pt x="125" y="37"/>
                      <a:pt x="127" y="33"/>
                    </a:cubicBezTo>
                    <a:cubicBezTo>
                      <a:pt x="129" y="29"/>
                      <a:pt x="127" y="23"/>
                      <a:pt x="12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900" dirty="0">
                  <a:latin typeface="Plus Jakarta Sans Medium" pitchFamily="2" charset="77"/>
                  <a:cs typeface="Plus Jakarta Sans Medium" pitchFamily="2" charset="77"/>
                </a:endParaRPr>
              </a:p>
            </p:txBody>
          </p:sp>
        </p:grpSp>
        <p:grpSp>
          <p:nvGrpSpPr>
            <p:cNvPr id="211" name="Group 210">
              <a:extLst>
                <a:ext uri="{FF2B5EF4-FFF2-40B4-BE49-F238E27FC236}">
                  <a16:creationId xmlns:a16="http://schemas.microsoft.com/office/drawing/2014/main" id="{44EAB68A-62E1-5D4F-1C31-E2EA438B0E1F}"/>
                </a:ext>
              </a:extLst>
            </p:cNvPr>
            <p:cNvGrpSpPr/>
            <p:nvPr/>
          </p:nvGrpSpPr>
          <p:grpSpPr>
            <a:xfrm>
              <a:off x="7491627" y="3813520"/>
              <a:ext cx="335144" cy="342052"/>
              <a:chOff x="7426326" y="839788"/>
              <a:chExt cx="546100" cy="557212"/>
            </a:xfrm>
            <a:solidFill>
              <a:schemeClr val="accent2"/>
            </a:solidFill>
          </p:grpSpPr>
          <p:sp>
            <p:nvSpPr>
              <p:cNvPr id="212" name="Freeform 178">
                <a:extLst>
                  <a:ext uri="{FF2B5EF4-FFF2-40B4-BE49-F238E27FC236}">
                    <a16:creationId xmlns:a16="http://schemas.microsoft.com/office/drawing/2014/main" id="{C3E61970-3B83-9245-2FBB-9FA94530C3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26326" y="1017588"/>
                <a:ext cx="381000" cy="379412"/>
              </a:xfrm>
              <a:custGeom>
                <a:avLst/>
                <a:gdLst>
                  <a:gd name="T0" fmla="*/ 15 w 101"/>
                  <a:gd name="T1" fmla="*/ 76 h 101"/>
                  <a:gd name="T2" fmla="*/ 9 w 101"/>
                  <a:gd name="T3" fmla="*/ 81 h 101"/>
                  <a:gd name="T4" fmla="*/ 21 w 101"/>
                  <a:gd name="T5" fmla="*/ 92 h 101"/>
                  <a:gd name="T6" fmla="*/ 26 w 101"/>
                  <a:gd name="T7" fmla="*/ 87 h 101"/>
                  <a:gd name="T8" fmla="*/ 43 w 101"/>
                  <a:gd name="T9" fmla="*/ 93 h 101"/>
                  <a:gd name="T10" fmla="*/ 43 w 101"/>
                  <a:gd name="T11" fmla="*/ 101 h 101"/>
                  <a:gd name="T12" fmla="*/ 59 w 101"/>
                  <a:gd name="T13" fmla="*/ 101 h 101"/>
                  <a:gd name="T14" fmla="*/ 59 w 101"/>
                  <a:gd name="T15" fmla="*/ 93 h 101"/>
                  <a:gd name="T16" fmla="*/ 75 w 101"/>
                  <a:gd name="T17" fmla="*/ 86 h 101"/>
                  <a:gd name="T18" fmla="*/ 81 w 101"/>
                  <a:gd name="T19" fmla="*/ 91 h 101"/>
                  <a:gd name="T20" fmla="*/ 92 w 101"/>
                  <a:gd name="T21" fmla="*/ 80 h 101"/>
                  <a:gd name="T22" fmla="*/ 87 w 101"/>
                  <a:gd name="T23" fmla="*/ 75 h 101"/>
                  <a:gd name="T24" fmla="*/ 93 w 101"/>
                  <a:gd name="T25" fmla="*/ 58 h 101"/>
                  <a:gd name="T26" fmla="*/ 101 w 101"/>
                  <a:gd name="T27" fmla="*/ 58 h 101"/>
                  <a:gd name="T28" fmla="*/ 101 w 101"/>
                  <a:gd name="T29" fmla="*/ 42 h 101"/>
                  <a:gd name="T30" fmla="*/ 93 w 101"/>
                  <a:gd name="T31" fmla="*/ 42 h 101"/>
                  <a:gd name="T32" fmla="*/ 86 w 101"/>
                  <a:gd name="T33" fmla="*/ 25 h 101"/>
                  <a:gd name="T34" fmla="*/ 91 w 101"/>
                  <a:gd name="T35" fmla="*/ 20 h 101"/>
                  <a:gd name="T36" fmla="*/ 80 w 101"/>
                  <a:gd name="T37" fmla="*/ 9 h 101"/>
                  <a:gd name="T38" fmla="*/ 74 w 101"/>
                  <a:gd name="T39" fmla="*/ 14 h 101"/>
                  <a:gd name="T40" fmla="*/ 58 w 101"/>
                  <a:gd name="T41" fmla="*/ 7 h 101"/>
                  <a:gd name="T42" fmla="*/ 57 w 101"/>
                  <a:gd name="T43" fmla="*/ 0 h 101"/>
                  <a:gd name="T44" fmla="*/ 41 w 101"/>
                  <a:gd name="T45" fmla="*/ 0 h 101"/>
                  <a:gd name="T46" fmla="*/ 42 w 101"/>
                  <a:gd name="T47" fmla="*/ 8 h 101"/>
                  <a:gd name="T48" fmla="*/ 25 w 101"/>
                  <a:gd name="T49" fmla="*/ 15 h 101"/>
                  <a:gd name="T50" fmla="*/ 20 w 101"/>
                  <a:gd name="T51" fmla="*/ 10 h 101"/>
                  <a:gd name="T52" fmla="*/ 8 w 101"/>
                  <a:gd name="T53" fmla="*/ 21 h 101"/>
                  <a:gd name="T54" fmla="*/ 14 w 101"/>
                  <a:gd name="T55" fmla="*/ 26 h 101"/>
                  <a:gd name="T56" fmla="*/ 7 w 101"/>
                  <a:gd name="T57" fmla="*/ 43 h 101"/>
                  <a:gd name="T58" fmla="*/ 0 w 101"/>
                  <a:gd name="T59" fmla="*/ 43 h 101"/>
                  <a:gd name="T60" fmla="*/ 0 w 101"/>
                  <a:gd name="T61" fmla="*/ 59 h 101"/>
                  <a:gd name="T62" fmla="*/ 7 w 101"/>
                  <a:gd name="T63" fmla="*/ 59 h 101"/>
                  <a:gd name="T64" fmla="*/ 15 w 101"/>
                  <a:gd name="T65" fmla="*/ 76 h 101"/>
                  <a:gd name="T66" fmla="*/ 50 w 101"/>
                  <a:gd name="T67" fmla="*/ 18 h 101"/>
                  <a:gd name="T68" fmla="*/ 82 w 101"/>
                  <a:gd name="T69" fmla="*/ 50 h 101"/>
                  <a:gd name="T70" fmla="*/ 51 w 101"/>
                  <a:gd name="T71" fmla="*/ 83 h 101"/>
                  <a:gd name="T72" fmla="*/ 18 w 101"/>
                  <a:gd name="T73" fmla="*/ 51 h 101"/>
                  <a:gd name="T74" fmla="*/ 50 w 101"/>
                  <a:gd name="T75" fmla="*/ 1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1" h="101">
                    <a:moveTo>
                      <a:pt x="15" y="76"/>
                    </a:moveTo>
                    <a:cubicBezTo>
                      <a:pt x="9" y="81"/>
                      <a:pt x="9" y="81"/>
                      <a:pt x="9" y="81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31" y="90"/>
                      <a:pt x="37" y="92"/>
                      <a:pt x="43" y="93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5" y="92"/>
                      <a:pt x="71" y="90"/>
                      <a:pt x="75" y="86"/>
                    </a:cubicBezTo>
                    <a:cubicBezTo>
                      <a:pt x="81" y="91"/>
                      <a:pt x="81" y="91"/>
                      <a:pt x="81" y="91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87" y="75"/>
                      <a:pt x="87" y="75"/>
                      <a:pt x="87" y="75"/>
                    </a:cubicBezTo>
                    <a:cubicBezTo>
                      <a:pt x="90" y="70"/>
                      <a:pt x="92" y="64"/>
                      <a:pt x="93" y="58"/>
                    </a:cubicBezTo>
                    <a:cubicBezTo>
                      <a:pt x="101" y="58"/>
                      <a:pt x="101" y="58"/>
                      <a:pt x="101" y="58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92" y="36"/>
                      <a:pt x="89" y="30"/>
                      <a:pt x="86" y="25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69" y="11"/>
                      <a:pt x="64" y="8"/>
                      <a:pt x="58" y="7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35" y="9"/>
                      <a:pt x="30" y="11"/>
                      <a:pt x="25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0" y="31"/>
                      <a:pt x="8" y="37"/>
                      <a:pt x="7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9" y="65"/>
                      <a:pt x="11" y="71"/>
                      <a:pt x="15" y="76"/>
                    </a:cubicBezTo>
                    <a:moveTo>
                      <a:pt x="50" y="18"/>
                    </a:moveTo>
                    <a:cubicBezTo>
                      <a:pt x="68" y="18"/>
                      <a:pt x="82" y="32"/>
                      <a:pt x="82" y="50"/>
                    </a:cubicBezTo>
                    <a:cubicBezTo>
                      <a:pt x="83" y="68"/>
                      <a:pt x="68" y="82"/>
                      <a:pt x="51" y="83"/>
                    </a:cubicBezTo>
                    <a:cubicBezTo>
                      <a:pt x="33" y="83"/>
                      <a:pt x="18" y="69"/>
                      <a:pt x="18" y="51"/>
                    </a:cubicBezTo>
                    <a:cubicBezTo>
                      <a:pt x="18" y="33"/>
                      <a:pt x="32" y="18"/>
                      <a:pt x="50" y="18"/>
                    </a:cubicBezTo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 sz="1600" dirty="0">
                  <a:latin typeface="Plus Jakarta Sans" pitchFamily="2" charset="77"/>
                </a:endParaRPr>
              </a:p>
            </p:txBody>
          </p:sp>
          <p:sp>
            <p:nvSpPr>
              <p:cNvPr id="213" name="Freeform 179">
                <a:extLst>
                  <a:ext uri="{FF2B5EF4-FFF2-40B4-BE49-F238E27FC236}">
                    <a16:creationId xmlns:a16="http://schemas.microsoft.com/office/drawing/2014/main" id="{F90A3B75-4390-B42A-E92A-CCDC93B53E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12076" y="839788"/>
                <a:ext cx="260350" cy="260350"/>
              </a:xfrm>
              <a:custGeom>
                <a:avLst/>
                <a:gdLst>
                  <a:gd name="T0" fmla="*/ 64 w 69"/>
                  <a:gd name="T1" fmla="*/ 29 h 69"/>
                  <a:gd name="T2" fmla="*/ 69 w 69"/>
                  <a:gd name="T3" fmla="*/ 26 h 69"/>
                  <a:gd name="T4" fmla="*/ 63 w 69"/>
                  <a:gd name="T5" fmla="*/ 15 h 69"/>
                  <a:gd name="T6" fmla="*/ 59 w 69"/>
                  <a:gd name="T7" fmla="*/ 17 h 69"/>
                  <a:gd name="T8" fmla="*/ 51 w 69"/>
                  <a:gd name="T9" fmla="*/ 10 h 69"/>
                  <a:gd name="T10" fmla="*/ 53 w 69"/>
                  <a:gd name="T11" fmla="*/ 5 h 69"/>
                  <a:gd name="T12" fmla="*/ 41 w 69"/>
                  <a:gd name="T13" fmla="*/ 0 h 69"/>
                  <a:gd name="T14" fmla="*/ 39 w 69"/>
                  <a:gd name="T15" fmla="*/ 5 h 69"/>
                  <a:gd name="T16" fmla="*/ 29 w 69"/>
                  <a:gd name="T17" fmla="*/ 5 h 69"/>
                  <a:gd name="T18" fmla="*/ 27 w 69"/>
                  <a:gd name="T19" fmla="*/ 1 h 69"/>
                  <a:gd name="T20" fmla="*/ 15 w 69"/>
                  <a:gd name="T21" fmla="*/ 6 h 69"/>
                  <a:gd name="T22" fmla="*/ 17 w 69"/>
                  <a:gd name="T23" fmla="*/ 10 h 69"/>
                  <a:gd name="T24" fmla="*/ 10 w 69"/>
                  <a:gd name="T25" fmla="*/ 18 h 69"/>
                  <a:gd name="T26" fmla="*/ 5 w 69"/>
                  <a:gd name="T27" fmla="*/ 16 h 69"/>
                  <a:gd name="T28" fmla="*/ 0 w 69"/>
                  <a:gd name="T29" fmla="*/ 28 h 69"/>
                  <a:gd name="T30" fmla="*/ 5 w 69"/>
                  <a:gd name="T31" fmla="*/ 30 h 69"/>
                  <a:gd name="T32" fmla="*/ 5 w 69"/>
                  <a:gd name="T33" fmla="*/ 40 h 69"/>
                  <a:gd name="T34" fmla="*/ 1 w 69"/>
                  <a:gd name="T35" fmla="*/ 43 h 69"/>
                  <a:gd name="T36" fmla="*/ 6 w 69"/>
                  <a:gd name="T37" fmla="*/ 54 h 69"/>
                  <a:gd name="T38" fmla="*/ 11 w 69"/>
                  <a:gd name="T39" fmla="*/ 52 h 69"/>
                  <a:gd name="T40" fmla="*/ 18 w 69"/>
                  <a:gd name="T41" fmla="*/ 59 h 69"/>
                  <a:gd name="T42" fmla="*/ 16 w 69"/>
                  <a:gd name="T43" fmla="*/ 64 h 69"/>
                  <a:gd name="T44" fmla="*/ 28 w 69"/>
                  <a:gd name="T45" fmla="*/ 69 h 69"/>
                  <a:gd name="T46" fmla="*/ 30 w 69"/>
                  <a:gd name="T47" fmla="*/ 64 h 69"/>
                  <a:gd name="T48" fmla="*/ 41 w 69"/>
                  <a:gd name="T49" fmla="*/ 64 h 69"/>
                  <a:gd name="T50" fmla="*/ 43 w 69"/>
                  <a:gd name="T51" fmla="*/ 68 h 69"/>
                  <a:gd name="T52" fmla="*/ 54 w 69"/>
                  <a:gd name="T53" fmla="*/ 63 h 69"/>
                  <a:gd name="T54" fmla="*/ 52 w 69"/>
                  <a:gd name="T55" fmla="*/ 58 h 69"/>
                  <a:gd name="T56" fmla="*/ 59 w 69"/>
                  <a:gd name="T57" fmla="*/ 51 h 69"/>
                  <a:gd name="T58" fmla="*/ 64 w 69"/>
                  <a:gd name="T59" fmla="*/ 53 h 69"/>
                  <a:gd name="T60" fmla="*/ 69 w 69"/>
                  <a:gd name="T61" fmla="*/ 41 h 69"/>
                  <a:gd name="T62" fmla="*/ 64 w 69"/>
                  <a:gd name="T63" fmla="*/ 39 h 69"/>
                  <a:gd name="T64" fmla="*/ 64 w 69"/>
                  <a:gd name="T65" fmla="*/ 29 h 69"/>
                  <a:gd name="T66" fmla="*/ 43 w 69"/>
                  <a:gd name="T67" fmla="*/ 53 h 69"/>
                  <a:gd name="T68" fmla="*/ 35 w 69"/>
                  <a:gd name="T69" fmla="*/ 54 h 69"/>
                  <a:gd name="T70" fmla="*/ 16 w 69"/>
                  <a:gd name="T71" fmla="*/ 43 h 69"/>
                  <a:gd name="T72" fmla="*/ 26 w 69"/>
                  <a:gd name="T73" fmla="*/ 16 h 69"/>
                  <a:gd name="T74" fmla="*/ 34 w 69"/>
                  <a:gd name="T75" fmla="*/ 14 h 69"/>
                  <a:gd name="T76" fmla="*/ 53 w 69"/>
                  <a:gd name="T77" fmla="*/ 26 h 69"/>
                  <a:gd name="T78" fmla="*/ 43 w 69"/>
                  <a:gd name="T79" fmla="*/ 5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9" h="69">
                    <a:moveTo>
                      <a:pt x="64" y="29"/>
                    </a:moveTo>
                    <a:cubicBezTo>
                      <a:pt x="69" y="26"/>
                      <a:pt x="69" y="26"/>
                      <a:pt x="69" y="26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7" y="14"/>
                      <a:pt x="54" y="12"/>
                      <a:pt x="51" y="10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6" y="4"/>
                      <a:pt x="32" y="5"/>
                      <a:pt x="29" y="5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4" y="13"/>
                      <a:pt x="12" y="15"/>
                      <a:pt x="10" y="18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3"/>
                      <a:pt x="5" y="37"/>
                      <a:pt x="5" y="40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5"/>
                      <a:pt x="15" y="57"/>
                      <a:pt x="18" y="59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4" y="64"/>
                      <a:pt x="37" y="64"/>
                      <a:pt x="41" y="64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5" y="56"/>
                      <a:pt x="58" y="54"/>
                      <a:pt x="59" y="51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5" y="35"/>
                      <a:pt x="64" y="32"/>
                      <a:pt x="64" y="29"/>
                    </a:cubicBezTo>
                    <a:moveTo>
                      <a:pt x="43" y="53"/>
                    </a:moveTo>
                    <a:cubicBezTo>
                      <a:pt x="40" y="54"/>
                      <a:pt x="38" y="54"/>
                      <a:pt x="35" y="54"/>
                    </a:cubicBezTo>
                    <a:cubicBezTo>
                      <a:pt x="27" y="55"/>
                      <a:pt x="20" y="50"/>
                      <a:pt x="16" y="43"/>
                    </a:cubicBezTo>
                    <a:cubicBezTo>
                      <a:pt x="12" y="33"/>
                      <a:pt x="16" y="21"/>
                      <a:pt x="26" y="16"/>
                    </a:cubicBezTo>
                    <a:cubicBezTo>
                      <a:pt x="29" y="15"/>
                      <a:pt x="32" y="15"/>
                      <a:pt x="34" y="14"/>
                    </a:cubicBezTo>
                    <a:cubicBezTo>
                      <a:pt x="42" y="14"/>
                      <a:pt x="50" y="19"/>
                      <a:pt x="53" y="26"/>
                    </a:cubicBezTo>
                    <a:cubicBezTo>
                      <a:pt x="57" y="36"/>
                      <a:pt x="53" y="48"/>
                      <a:pt x="43" y="53"/>
                    </a:cubicBezTo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 sz="1600" dirty="0">
                  <a:latin typeface="Plus Jakarta Sans" pitchFamily="2" charset="77"/>
                </a:endParaRPr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518F460-C1EE-57DB-9641-74D513C864AF}"/>
              </a:ext>
            </a:extLst>
          </p:cNvPr>
          <p:cNvGrpSpPr/>
          <p:nvPr/>
        </p:nvGrpSpPr>
        <p:grpSpPr>
          <a:xfrm>
            <a:off x="891541" y="5230461"/>
            <a:ext cx="4098913" cy="427840"/>
            <a:chOff x="891541" y="5230461"/>
            <a:chExt cx="4098913" cy="427840"/>
          </a:xfrm>
        </p:grpSpPr>
        <p:sp>
          <p:nvSpPr>
            <p:cNvPr id="241" name="Rounded Rectangle 240">
              <a:extLst>
                <a:ext uri="{FF2B5EF4-FFF2-40B4-BE49-F238E27FC236}">
                  <a16:creationId xmlns:a16="http://schemas.microsoft.com/office/drawing/2014/main" id="{E1B33B18-4A5A-7E96-E8C6-E5D5A9242E31}"/>
                </a:ext>
              </a:extLst>
            </p:cNvPr>
            <p:cNvSpPr/>
            <p:nvPr/>
          </p:nvSpPr>
          <p:spPr>
            <a:xfrm flipV="1">
              <a:off x="1022020" y="5235531"/>
              <a:ext cx="442904" cy="42277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latin typeface="Plus Jakarta Sans Medium" pitchFamily="2" charset="77"/>
                <a:cs typeface="Plus Jakarta Sans Medium" pitchFamily="2" charset="77"/>
              </a:endParaRPr>
            </a:p>
          </p:txBody>
        </p:sp>
        <p:sp>
          <p:nvSpPr>
            <p:cNvPr id="242" name="Rounded Rectangle 241">
              <a:extLst>
                <a:ext uri="{FF2B5EF4-FFF2-40B4-BE49-F238E27FC236}">
                  <a16:creationId xmlns:a16="http://schemas.microsoft.com/office/drawing/2014/main" id="{8BF6F2DD-6600-077A-A91D-8AEEC6A6F56E}"/>
                </a:ext>
              </a:extLst>
            </p:cNvPr>
            <p:cNvSpPr/>
            <p:nvPr/>
          </p:nvSpPr>
          <p:spPr>
            <a:xfrm flipV="1">
              <a:off x="1590697" y="5235531"/>
              <a:ext cx="442904" cy="42277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latin typeface="Plus Jakarta Sans Medium" pitchFamily="2" charset="77"/>
                <a:cs typeface="Plus Jakarta Sans Medium" pitchFamily="2" charset="77"/>
              </a:endParaRPr>
            </a:p>
          </p:txBody>
        </p:sp>
        <p:sp>
          <p:nvSpPr>
            <p:cNvPr id="243" name="Rounded Rectangle 242">
              <a:extLst>
                <a:ext uri="{FF2B5EF4-FFF2-40B4-BE49-F238E27FC236}">
                  <a16:creationId xmlns:a16="http://schemas.microsoft.com/office/drawing/2014/main" id="{55696AFF-0792-A21A-2380-E42A85E16520}"/>
                </a:ext>
              </a:extLst>
            </p:cNvPr>
            <p:cNvSpPr/>
            <p:nvPr/>
          </p:nvSpPr>
          <p:spPr>
            <a:xfrm flipV="1">
              <a:off x="2159374" y="5235531"/>
              <a:ext cx="442904" cy="42277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latin typeface="Plus Jakarta Sans Medium" pitchFamily="2" charset="77"/>
                <a:cs typeface="Plus Jakarta Sans Medium" pitchFamily="2" charset="77"/>
              </a:endParaRPr>
            </a:p>
          </p:txBody>
        </p:sp>
        <p:sp>
          <p:nvSpPr>
            <p:cNvPr id="244" name="Rounded Rectangle 243">
              <a:extLst>
                <a:ext uri="{FF2B5EF4-FFF2-40B4-BE49-F238E27FC236}">
                  <a16:creationId xmlns:a16="http://schemas.microsoft.com/office/drawing/2014/main" id="{74C4389E-DFB3-1648-887E-57444E29831E}"/>
                </a:ext>
              </a:extLst>
            </p:cNvPr>
            <p:cNvSpPr/>
            <p:nvPr/>
          </p:nvSpPr>
          <p:spPr>
            <a:xfrm flipV="1">
              <a:off x="2728051" y="5235531"/>
              <a:ext cx="442904" cy="42277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latin typeface="Plus Jakarta Sans Medium" pitchFamily="2" charset="77"/>
                <a:cs typeface="Plus Jakarta Sans Medium" pitchFamily="2" charset="77"/>
              </a:endParaRPr>
            </a:p>
          </p:txBody>
        </p:sp>
        <p:sp>
          <p:nvSpPr>
            <p:cNvPr id="245" name="Rounded Rectangle 244">
              <a:extLst>
                <a:ext uri="{FF2B5EF4-FFF2-40B4-BE49-F238E27FC236}">
                  <a16:creationId xmlns:a16="http://schemas.microsoft.com/office/drawing/2014/main" id="{67AC79A0-029F-0D9F-352F-4F71A19EB248}"/>
                </a:ext>
              </a:extLst>
            </p:cNvPr>
            <p:cNvSpPr/>
            <p:nvPr/>
          </p:nvSpPr>
          <p:spPr>
            <a:xfrm>
              <a:off x="2037598" y="5263634"/>
              <a:ext cx="690453" cy="359673"/>
            </a:xfrm>
            <a:prstGeom prst="round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d-ID" sz="1100" b="1" dirty="0">
                  <a:solidFill>
                    <a:srgbClr val="0A2E5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03</a:t>
              </a:r>
              <a:endParaRPr lang="en-US" sz="11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46" name="Rounded Rectangle 245">
              <a:extLst>
                <a:ext uri="{FF2B5EF4-FFF2-40B4-BE49-F238E27FC236}">
                  <a16:creationId xmlns:a16="http://schemas.microsoft.com/office/drawing/2014/main" id="{34694248-AA33-3FF3-3000-ABEA72B4C9EE}"/>
                </a:ext>
              </a:extLst>
            </p:cNvPr>
            <p:cNvSpPr/>
            <p:nvPr/>
          </p:nvSpPr>
          <p:spPr>
            <a:xfrm>
              <a:off x="891541" y="5267855"/>
              <a:ext cx="690453" cy="359673"/>
            </a:xfrm>
            <a:prstGeom prst="round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d-ID" sz="1100" b="1" dirty="0">
                  <a:solidFill>
                    <a:srgbClr val="0A2E5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01</a:t>
              </a:r>
              <a:endParaRPr lang="en-US" sz="11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47" name="Rounded Rectangle 246">
              <a:extLst>
                <a:ext uri="{FF2B5EF4-FFF2-40B4-BE49-F238E27FC236}">
                  <a16:creationId xmlns:a16="http://schemas.microsoft.com/office/drawing/2014/main" id="{32A07CEE-9776-C5E6-399C-92DBEA2A6AF4}"/>
                </a:ext>
              </a:extLst>
            </p:cNvPr>
            <p:cNvSpPr/>
            <p:nvPr/>
          </p:nvSpPr>
          <p:spPr>
            <a:xfrm>
              <a:off x="1468921" y="5260737"/>
              <a:ext cx="690453" cy="359673"/>
            </a:xfrm>
            <a:prstGeom prst="round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d-ID" sz="1100" b="1" dirty="0">
                  <a:solidFill>
                    <a:srgbClr val="0A2E5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02</a:t>
              </a:r>
              <a:endParaRPr lang="en-US" sz="11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48" name="Rounded Rectangle 247">
              <a:extLst>
                <a:ext uri="{FF2B5EF4-FFF2-40B4-BE49-F238E27FC236}">
                  <a16:creationId xmlns:a16="http://schemas.microsoft.com/office/drawing/2014/main" id="{F862907B-6AD1-8E27-974B-2F3220141BCA}"/>
                </a:ext>
              </a:extLst>
            </p:cNvPr>
            <p:cNvSpPr/>
            <p:nvPr/>
          </p:nvSpPr>
          <p:spPr>
            <a:xfrm>
              <a:off x="2596255" y="5267854"/>
              <a:ext cx="690453" cy="359673"/>
            </a:xfrm>
            <a:prstGeom prst="round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d-ID" sz="1100" b="1" dirty="0">
                  <a:solidFill>
                    <a:srgbClr val="0A2E5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04</a:t>
              </a:r>
              <a:endParaRPr lang="en-US" sz="11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50" name="Rectangle 249">
              <a:extLst>
                <a:ext uri="{FF2B5EF4-FFF2-40B4-BE49-F238E27FC236}">
                  <a16:creationId xmlns:a16="http://schemas.microsoft.com/office/drawing/2014/main" id="{E0C8A75B-8A11-84C5-5143-1F229649C698}"/>
                </a:ext>
              </a:extLst>
            </p:cNvPr>
            <p:cNvSpPr/>
            <p:nvPr/>
          </p:nvSpPr>
          <p:spPr>
            <a:xfrm flipV="1">
              <a:off x="3296727" y="5230461"/>
              <a:ext cx="1693727" cy="422770"/>
            </a:xfrm>
            <a:prstGeom prst="round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sz="1600" dirty="0">
                <a:solidFill>
                  <a:schemeClr val="tx1"/>
                </a:solidFill>
                <a:latin typeface="Plus Jakarta Sans" pitchFamily="2" charset="77"/>
              </a:endParaRPr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AB23BEEF-8262-12AF-AEDE-71AB27F34500}"/>
                </a:ext>
              </a:extLst>
            </p:cNvPr>
            <p:cNvSpPr/>
            <p:nvPr/>
          </p:nvSpPr>
          <p:spPr>
            <a:xfrm>
              <a:off x="3332924" y="5315237"/>
              <a:ext cx="1642032" cy="280928"/>
            </a:xfrm>
            <a:prstGeom prst="round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sz="105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بریم بیشتر یاد بگیریم</a:t>
              </a:r>
              <a:endParaRPr lang="en-US" sz="105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80AEC41-6BF8-E542-2BBB-3FAB88F59C6A}"/>
              </a:ext>
            </a:extLst>
          </p:cNvPr>
          <p:cNvSpPr txBox="1"/>
          <p:nvPr/>
        </p:nvSpPr>
        <p:spPr>
          <a:xfrm>
            <a:off x="724544" y="702923"/>
            <a:ext cx="5193376" cy="13311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1A8367C-A2D2-2D33-FCC0-EC2590BB1710}"/>
              </a:ext>
            </a:extLst>
          </p:cNvPr>
          <p:cNvSpPr txBox="1"/>
          <p:nvPr/>
        </p:nvSpPr>
        <p:spPr>
          <a:xfrm>
            <a:off x="527376" y="2214110"/>
            <a:ext cx="5390545" cy="19236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rgbClr val="8497B0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695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90092F6B-1351-F746-5195-1D47B81408A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5" r="17025"/>
          <a:stretch>
            <a:fillRect/>
          </a:stretch>
        </p:blipFill>
        <p:spPr>
          <a:xfrm>
            <a:off x="7460673" y="2267180"/>
            <a:ext cx="4094019" cy="4138047"/>
          </a:xfrm>
        </p:spPr>
      </p:pic>
      <p:sp>
        <p:nvSpPr>
          <p:cNvPr id="34" name="Rectangle: Rounded Corners 62">
            <a:extLst>
              <a:ext uri="{FF2B5EF4-FFF2-40B4-BE49-F238E27FC236}">
                <a16:creationId xmlns:a16="http://schemas.microsoft.com/office/drawing/2014/main" id="{D65363DD-3C86-43C5-E218-935EB2E471C0}"/>
              </a:ext>
            </a:extLst>
          </p:cNvPr>
          <p:cNvSpPr/>
          <p:nvPr/>
        </p:nvSpPr>
        <p:spPr>
          <a:xfrm>
            <a:off x="1021125" y="4260561"/>
            <a:ext cx="3365016" cy="1787215"/>
          </a:xfrm>
          <a:prstGeom prst="roundRect">
            <a:avLst>
              <a:gd name="adj" fmla="val 716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50000">
                <a:schemeClr val="bg1">
                  <a:lumMod val="90000"/>
                  <a:alpha val="35000"/>
                </a:schemeClr>
              </a:gs>
              <a:gs pos="100000">
                <a:schemeClr val="bg1">
                  <a:lumMod val="75000"/>
                  <a:alpha val="56674"/>
                </a:schemeClr>
              </a:gs>
            </a:gsLst>
            <a:lin ang="4200000" scaled="0"/>
          </a:gradFill>
          <a:ln w="15998" cap="flat">
            <a:gradFill>
              <a:gsLst>
                <a:gs pos="50000">
                  <a:schemeClr val="bg1">
                    <a:lumMod val="90000"/>
                  </a:schemeClr>
                </a:gs>
                <a:gs pos="0">
                  <a:schemeClr val="bg1"/>
                </a:gs>
                <a:gs pos="100000">
                  <a:schemeClr val="bg1">
                    <a:lumMod val="50000"/>
                    <a:alpha val="46000"/>
                  </a:schemeClr>
                </a:gs>
              </a:gsLst>
              <a:lin ang="7800000" scaled="0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dirty="0">
              <a:solidFill>
                <a:schemeClr val="bg2"/>
              </a:solidFill>
              <a:latin typeface="Plus Jakarta Sans" pitchFamily="2" charset="77"/>
            </a:endParaRPr>
          </a:p>
        </p:txBody>
      </p:sp>
      <p:sp>
        <p:nvSpPr>
          <p:cNvPr id="38" name="Rectangle: Rounded Corners 62">
            <a:extLst>
              <a:ext uri="{FF2B5EF4-FFF2-40B4-BE49-F238E27FC236}">
                <a16:creationId xmlns:a16="http://schemas.microsoft.com/office/drawing/2014/main" id="{9EED3EC2-BAD9-EEA6-D0BE-897E8B9AD27C}"/>
              </a:ext>
            </a:extLst>
          </p:cNvPr>
          <p:cNvSpPr/>
          <p:nvPr/>
        </p:nvSpPr>
        <p:spPr>
          <a:xfrm>
            <a:off x="4730061" y="4260561"/>
            <a:ext cx="3365016" cy="1787215"/>
          </a:xfrm>
          <a:prstGeom prst="roundRect">
            <a:avLst>
              <a:gd name="adj" fmla="val 7165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dirty="0">
              <a:latin typeface="Plus Jakarta Sans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10F085-C6A2-957F-2218-D85D82B58A41}"/>
              </a:ext>
            </a:extLst>
          </p:cNvPr>
          <p:cNvSpPr txBox="1"/>
          <p:nvPr/>
        </p:nvSpPr>
        <p:spPr>
          <a:xfrm>
            <a:off x="7257432" y="4949086"/>
            <a:ext cx="667948" cy="534312"/>
          </a:xfrm>
          <a:custGeom>
            <a:avLst/>
            <a:gdLst>
              <a:gd name="connsiteX0" fmla="*/ 132176 w 440531"/>
              <a:gd name="connsiteY0" fmla="*/ 86990 h 352394"/>
              <a:gd name="connsiteX1" fmla="*/ 132176 w 440531"/>
              <a:gd name="connsiteY1" fmla="*/ 170690 h 352394"/>
              <a:gd name="connsiteX2" fmla="*/ 181735 w 440531"/>
              <a:gd name="connsiteY2" fmla="*/ 220250 h 352394"/>
              <a:gd name="connsiteX3" fmla="*/ 231295 w 440531"/>
              <a:gd name="connsiteY3" fmla="*/ 170690 h 352394"/>
              <a:gd name="connsiteX4" fmla="*/ 231295 w 440531"/>
              <a:gd name="connsiteY4" fmla="*/ 132144 h 352394"/>
              <a:gd name="connsiteX5" fmla="*/ 335921 w 440531"/>
              <a:gd name="connsiteY5" fmla="*/ 132144 h 352394"/>
              <a:gd name="connsiteX6" fmla="*/ 352441 w 440531"/>
              <a:gd name="connsiteY6" fmla="*/ 148664 h 352394"/>
              <a:gd name="connsiteX7" fmla="*/ 352441 w 440531"/>
              <a:gd name="connsiteY7" fmla="*/ 181703 h 352394"/>
              <a:gd name="connsiteX8" fmla="*/ 335921 w 440531"/>
              <a:gd name="connsiteY8" fmla="*/ 198223 h 352394"/>
              <a:gd name="connsiteX9" fmla="*/ 330415 w 440531"/>
              <a:gd name="connsiteY9" fmla="*/ 198223 h 352394"/>
              <a:gd name="connsiteX10" fmla="*/ 330415 w 440531"/>
              <a:gd name="connsiteY10" fmla="*/ 242277 h 352394"/>
              <a:gd name="connsiteX11" fmla="*/ 308388 w 440531"/>
              <a:gd name="connsiteY11" fmla="*/ 264303 h 352394"/>
              <a:gd name="connsiteX12" fmla="*/ 297375 w 440531"/>
              <a:gd name="connsiteY12" fmla="*/ 264303 h 352394"/>
              <a:gd name="connsiteX13" fmla="*/ 253322 w 440531"/>
              <a:gd name="connsiteY13" fmla="*/ 308356 h 352394"/>
              <a:gd name="connsiteX14" fmla="*/ 159296 w 440531"/>
              <a:gd name="connsiteY14" fmla="*/ 308356 h 352394"/>
              <a:gd name="connsiteX15" fmla="*/ 88123 w 440531"/>
              <a:gd name="connsiteY15" fmla="*/ 349450 h 352394"/>
              <a:gd name="connsiteX16" fmla="*/ 58042 w 440531"/>
              <a:gd name="connsiteY16" fmla="*/ 341396 h 352394"/>
              <a:gd name="connsiteX17" fmla="*/ 2976 w 440531"/>
              <a:gd name="connsiteY17" fmla="*/ 245994 h 352394"/>
              <a:gd name="connsiteX18" fmla="*/ 11029 w 440531"/>
              <a:gd name="connsiteY18" fmla="*/ 215914 h 352394"/>
              <a:gd name="connsiteX19" fmla="*/ 66096 w 440531"/>
              <a:gd name="connsiteY19" fmla="*/ 184113 h 352394"/>
              <a:gd name="connsiteX20" fmla="*/ 66096 w 440531"/>
              <a:gd name="connsiteY20" fmla="*/ 151555 h 352394"/>
              <a:gd name="connsiteX21" fmla="*/ 87503 w 440531"/>
              <a:gd name="connsiteY21" fmla="*/ 113834 h 352394"/>
              <a:gd name="connsiteX22" fmla="*/ 360731 w 440531"/>
              <a:gd name="connsiteY22" fmla="*/ 166 h 352394"/>
              <a:gd name="connsiteX23" fmla="*/ 382520 w 440531"/>
              <a:gd name="connsiteY23" fmla="*/ 10998 h 352394"/>
              <a:gd name="connsiteX24" fmla="*/ 437587 w 440531"/>
              <a:gd name="connsiteY24" fmla="*/ 106400 h 352394"/>
              <a:gd name="connsiteX25" fmla="*/ 429533 w 440531"/>
              <a:gd name="connsiteY25" fmla="*/ 136480 h 352394"/>
              <a:gd name="connsiteX26" fmla="*/ 374467 w 440531"/>
              <a:gd name="connsiteY26" fmla="*/ 168281 h 352394"/>
              <a:gd name="connsiteX27" fmla="*/ 374467 w 440531"/>
              <a:gd name="connsiteY27" fmla="*/ 148664 h 352394"/>
              <a:gd name="connsiteX28" fmla="*/ 335920 w 440531"/>
              <a:gd name="connsiteY28" fmla="*/ 110117 h 352394"/>
              <a:gd name="connsiteX29" fmla="*/ 209268 w 440531"/>
              <a:gd name="connsiteY29" fmla="*/ 110117 h 352394"/>
              <a:gd name="connsiteX30" fmla="*/ 209268 w 440531"/>
              <a:gd name="connsiteY30" fmla="*/ 170690 h 352394"/>
              <a:gd name="connsiteX31" fmla="*/ 181734 w 440531"/>
              <a:gd name="connsiteY31" fmla="*/ 198223 h 352394"/>
              <a:gd name="connsiteX32" fmla="*/ 154201 w 440531"/>
              <a:gd name="connsiteY32" fmla="*/ 170690 h 352394"/>
              <a:gd name="connsiteX33" fmla="*/ 154201 w 440531"/>
              <a:gd name="connsiteY33" fmla="*/ 83754 h 352394"/>
              <a:gd name="connsiteX34" fmla="*/ 164526 w 440531"/>
              <a:gd name="connsiteY34" fmla="*/ 65100 h 352394"/>
              <a:gd name="connsiteX35" fmla="*/ 187585 w 440531"/>
              <a:gd name="connsiteY35" fmla="*/ 50714 h 352394"/>
              <a:gd name="connsiteX36" fmla="*/ 210920 w 440531"/>
              <a:gd name="connsiteY36" fmla="*/ 44037 h 352394"/>
              <a:gd name="connsiteX37" fmla="*/ 281267 w 440531"/>
              <a:gd name="connsiteY37" fmla="*/ 44037 h 352394"/>
              <a:gd name="connsiteX38" fmla="*/ 352440 w 440531"/>
              <a:gd name="connsiteY38" fmla="*/ 2944 h 352394"/>
              <a:gd name="connsiteX39" fmla="*/ 360731 w 440531"/>
              <a:gd name="connsiteY39" fmla="*/ 166 h 352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40531" h="352394">
                <a:moveTo>
                  <a:pt x="132176" y="86990"/>
                </a:moveTo>
                <a:lnTo>
                  <a:pt x="132176" y="170690"/>
                </a:lnTo>
                <a:cubicBezTo>
                  <a:pt x="132176" y="198017"/>
                  <a:pt x="154409" y="220250"/>
                  <a:pt x="181735" y="220250"/>
                </a:cubicBezTo>
                <a:cubicBezTo>
                  <a:pt x="209062" y="220250"/>
                  <a:pt x="231295" y="198017"/>
                  <a:pt x="231295" y="170690"/>
                </a:cubicBezTo>
                <a:lnTo>
                  <a:pt x="231295" y="132144"/>
                </a:lnTo>
                <a:lnTo>
                  <a:pt x="335921" y="132144"/>
                </a:lnTo>
                <a:cubicBezTo>
                  <a:pt x="345076" y="132144"/>
                  <a:pt x="352441" y="139509"/>
                  <a:pt x="352441" y="148664"/>
                </a:cubicBezTo>
                <a:lnTo>
                  <a:pt x="352441" y="181703"/>
                </a:lnTo>
                <a:cubicBezTo>
                  <a:pt x="352441" y="190858"/>
                  <a:pt x="345076" y="198223"/>
                  <a:pt x="335921" y="198223"/>
                </a:cubicBezTo>
                <a:lnTo>
                  <a:pt x="330415" y="198223"/>
                </a:lnTo>
                <a:lnTo>
                  <a:pt x="330415" y="242277"/>
                </a:lnTo>
                <a:cubicBezTo>
                  <a:pt x="330415" y="254460"/>
                  <a:pt x="320572" y="264303"/>
                  <a:pt x="308388" y="264303"/>
                </a:cubicBezTo>
                <a:lnTo>
                  <a:pt x="297375" y="264303"/>
                </a:lnTo>
                <a:cubicBezTo>
                  <a:pt x="297375" y="288601"/>
                  <a:pt x="277620" y="308356"/>
                  <a:pt x="253322" y="308356"/>
                </a:cubicBezTo>
                <a:lnTo>
                  <a:pt x="159296" y="308356"/>
                </a:lnTo>
                <a:lnTo>
                  <a:pt x="88123" y="349450"/>
                </a:lnTo>
                <a:cubicBezTo>
                  <a:pt x="77591" y="355507"/>
                  <a:pt x="64100" y="351927"/>
                  <a:pt x="58042" y="341396"/>
                </a:cubicBezTo>
                <a:lnTo>
                  <a:pt x="2976" y="245994"/>
                </a:lnTo>
                <a:cubicBezTo>
                  <a:pt x="-3150" y="235462"/>
                  <a:pt x="498" y="221971"/>
                  <a:pt x="11029" y="215914"/>
                </a:cubicBezTo>
                <a:lnTo>
                  <a:pt x="66096" y="184113"/>
                </a:lnTo>
                <a:lnTo>
                  <a:pt x="66096" y="151555"/>
                </a:lnTo>
                <a:cubicBezTo>
                  <a:pt x="66096" y="136136"/>
                  <a:pt x="74218" y="121750"/>
                  <a:pt x="87503" y="113834"/>
                </a:cubicBezTo>
                <a:close/>
                <a:moveTo>
                  <a:pt x="360731" y="166"/>
                </a:moveTo>
                <a:cubicBezTo>
                  <a:pt x="369253" y="-889"/>
                  <a:pt x="377978" y="3099"/>
                  <a:pt x="382520" y="10998"/>
                </a:cubicBezTo>
                <a:lnTo>
                  <a:pt x="437587" y="106400"/>
                </a:lnTo>
                <a:cubicBezTo>
                  <a:pt x="443644" y="116932"/>
                  <a:pt x="440065" y="130354"/>
                  <a:pt x="429533" y="136480"/>
                </a:cubicBezTo>
                <a:lnTo>
                  <a:pt x="374467" y="168281"/>
                </a:lnTo>
                <a:lnTo>
                  <a:pt x="374467" y="148664"/>
                </a:lnTo>
                <a:cubicBezTo>
                  <a:pt x="374467" y="127394"/>
                  <a:pt x="357190" y="110117"/>
                  <a:pt x="335920" y="110117"/>
                </a:cubicBezTo>
                <a:lnTo>
                  <a:pt x="209268" y="110117"/>
                </a:lnTo>
                <a:lnTo>
                  <a:pt x="209268" y="170690"/>
                </a:lnTo>
                <a:cubicBezTo>
                  <a:pt x="209268" y="185902"/>
                  <a:pt x="196946" y="198223"/>
                  <a:pt x="181734" y="198223"/>
                </a:cubicBezTo>
                <a:cubicBezTo>
                  <a:pt x="166523" y="198223"/>
                  <a:pt x="154201" y="185902"/>
                  <a:pt x="154201" y="170690"/>
                </a:cubicBezTo>
                <a:lnTo>
                  <a:pt x="154201" y="83754"/>
                </a:lnTo>
                <a:cubicBezTo>
                  <a:pt x="154201" y="76183"/>
                  <a:pt x="158056" y="69093"/>
                  <a:pt x="164526" y="65100"/>
                </a:cubicBezTo>
                <a:lnTo>
                  <a:pt x="187585" y="50714"/>
                </a:lnTo>
                <a:cubicBezTo>
                  <a:pt x="194606" y="46378"/>
                  <a:pt x="202660" y="44037"/>
                  <a:pt x="210920" y="44037"/>
                </a:cubicBezTo>
                <a:lnTo>
                  <a:pt x="281267" y="44037"/>
                </a:lnTo>
                <a:lnTo>
                  <a:pt x="352440" y="2944"/>
                </a:lnTo>
                <a:cubicBezTo>
                  <a:pt x="355073" y="1430"/>
                  <a:pt x="357891" y="518"/>
                  <a:pt x="360731" y="166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>
              <a:latin typeface="Plus Jakarta Sans" pitchFamily="2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97D299-4E29-5A25-E152-3CBD5F7BA208}"/>
              </a:ext>
            </a:extLst>
          </p:cNvPr>
          <p:cNvSpPr txBox="1"/>
          <p:nvPr/>
        </p:nvSpPr>
        <p:spPr>
          <a:xfrm>
            <a:off x="3542092" y="4934798"/>
            <a:ext cx="601152" cy="467564"/>
          </a:xfrm>
          <a:custGeom>
            <a:avLst/>
            <a:gdLst>
              <a:gd name="connsiteX0" fmla="*/ 307476 w 396477"/>
              <a:gd name="connsiteY0" fmla="*/ 96298 h 308372"/>
              <a:gd name="connsiteX1" fmla="*/ 396477 w 396477"/>
              <a:gd name="connsiteY1" fmla="*/ 198239 h 308372"/>
              <a:gd name="connsiteX2" fmla="*/ 370321 w 396477"/>
              <a:gd name="connsiteY2" fmla="*/ 261565 h 308372"/>
              <a:gd name="connsiteX3" fmla="*/ 394963 w 396477"/>
              <a:gd name="connsiteY3" fmla="*/ 299079 h 308372"/>
              <a:gd name="connsiteX4" fmla="*/ 395995 w 396477"/>
              <a:gd name="connsiteY4" fmla="*/ 305068 h 308372"/>
              <a:gd name="connsiteX5" fmla="*/ 390970 w 396477"/>
              <a:gd name="connsiteY5" fmla="*/ 308372 h 308372"/>
              <a:gd name="connsiteX6" fmla="*/ 329915 w 396477"/>
              <a:gd name="connsiteY6" fmla="*/ 291164 h 308372"/>
              <a:gd name="connsiteX7" fmla="*/ 253304 w 396477"/>
              <a:gd name="connsiteY7" fmla="*/ 308372 h 308372"/>
              <a:gd name="connsiteX8" fmla="*/ 121351 w 396477"/>
              <a:gd name="connsiteY8" fmla="*/ 240984 h 308372"/>
              <a:gd name="connsiteX9" fmla="*/ 143172 w 396477"/>
              <a:gd name="connsiteY9" fmla="*/ 242292 h 308372"/>
              <a:gd name="connsiteX10" fmla="*/ 308371 w 396477"/>
              <a:gd name="connsiteY10" fmla="*/ 110133 h 308372"/>
              <a:gd name="connsiteX11" fmla="*/ 307476 w 396477"/>
              <a:gd name="connsiteY11" fmla="*/ 96298 h 308372"/>
              <a:gd name="connsiteX12" fmla="*/ 143173 w 396477"/>
              <a:gd name="connsiteY12" fmla="*/ 0 h 308372"/>
              <a:gd name="connsiteX13" fmla="*/ 286345 w 396477"/>
              <a:gd name="connsiteY13" fmla="*/ 110133 h 308372"/>
              <a:gd name="connsiteX14" fmla="*/ 143173 w 396477"/>
              <a:gd name="connsiteY14" fmla="*/ 220266 h 308372"/>
              <a:gd name="connsiteX15" fmla="*/ 66562 w 396477"/>
              <a:gd name="connsiteY15" fmla="*/ 203057 h 308372"/>
              <a:gd name="connsiteX16" fmla="*/ 5507 w 396477"/>
              <a:gd name="connsiteY16" fmla="*/ 220266 h 308372"/>
              <a:gd name="connsiteX17" fmla="*/ 482 w 396477"/>
              <a:gd name="connsiteY17" fmla="*/ 216962 h 308372"/>
              <a:gd name="connsiteX18" fmla="*/ 1514 w 396477"/>
              <a:gd name="connsiteY18" fmla="*/ 210973 h 308372"/>
              <a:gd name="connsiteX19" fmla="*/ 26157 w 396477"/>
              <a:gd name="connsiteY19" fmla="*/ 173459 h 308372"/>
              <a:gd name="connsiteX20" fmla="*/ 0 w 396477"/>
              <a:gd name="connsiteY20" fmla="*/ 110133 h 308372"/>
              <a:gd name="connsiteX21" fmla="*/ 143173 w 396477"/>
              <a:gd name="connsiteY21" fmla="*/ 0 h 308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6477" h="308372">
                <a:moveTo>
                  <a:pt x="307476" y="96298"/>
                </a:moveTo>
                <a:cubicBezTo>
                  <a:pt x="359651" y="112748"/>
                  <a:pt x="396477" y="152189"/>
                  <a:pt x="396477" y="198239"/>
                </a:cubicBezTo>
                <a:cubicBezTo>
                  <a:pt x="396477" y="221849"/>
                  <a:pt x="386772" y="243669"/>
                  <a:pt x="370321" y="261565"/>
                </a:cubicBezTo>
                <a:cubicBezTo>
                  <a:pt x="379544" y="282422"/>
                  <a:pt x="394756" y="298873"/>
                  <a:pt x="394963" y="299079"/>
                </a:cubicBezTo>
                <a:cubicBezTo>
                  <a:pt x="396477" y="300732"/>
                  <a:pt x="396890" y="303072"/>
                  <a:pt x="395995" y="305068"/>
                </a:cubicBezTo>
                <a:cubicBezTo>
                  <a:pt x="395169" y="307064"/>
                  <a:pt x="393173" y="308372"/>
                  <a:pt x="390970" y="308372"/>
                </a:cubicBezTo>
                <a:cubicBezTo>
                  <a:pt x="365778" y="308372"/>
                  <a:pt x="344921" y="299905"/>
                  <a:pt x="329915" y="291164"/>
                </a:cubicBezTo>
                <a:cubicBezTo>
                  <a:pt x="307751" y="302039"/>
                  <a:pt x="281526" y="308372"/>
                  <a:pt x="253304" y="308372"/>
                </a:cubicBezTo>
                <a:cubicBezTo>
                  <a:pt x="193970" y="308372"/>
                  <a:pt x="143034" y="280563"/>
                  <a:pt x="121351" y="240984"/>
                </a:cubicBezTo>
                <a:cubicBezTo>
                  <a:pt x="128510" y="241742"/>
                  <a:pt x="135738" y="242292"/>
                  <a:pt x="143172" y="242292"/>
                </a:cubicBezTo>
                <a:cubicBezTo>
                  <a:pt x="234238" y="242292"/>
                  <a:pt x="308371" y="183027"/>
                  <a:pt x="308371" y="110133"/>
                </a:cubicBezTo>
                <a:cubicBezTo>
                  <a:pt x="308371" y="105452"/>
                  <a:pt x="308095" y="100840"/>
                  <a:pt x="307476" y="96298"/>
                </a:cubicBezTo>
                <a:close/>
                <a:moveTo>
                  <a:pt x="143173" y="0"/>
                </a:moveTo>
                <a:cubicBezTo>
                  <a:pt x="222262" y="0"/>
                  <a:pt x="286345" y="49284"/>
                  <a:pt x="286345" y="110133"/>
                </a:cubicBezTo>
                <a:cubicBezTo>
                  <a:pt x="286345" y="170981"/>
                  <a:pt x="222262" y="220266"/>
                  <a:pt x="143173" y="220266"/>
                </a:cubicBezTo>
                <a:cubicBezTo>
                  <a:pt x="114951" y="220266"/>
                  <a:pt x="88726" y="213864"/>
                  <a:pt x="66562" y="203057"/>
                </a:cubicBezTo>
                <a:cubicBezTo>
                  <a:pt x="51556" y="211799"/>
                  <a:pt x="30699" y="220266"/>
                  <a:pt x="5507" y="220266"/>
                </a:cubicBezTo>
                <a:cubicBezTo>
                  <a:pt x="3304" y="220266"/>
                  <a:pt x="1377" y="219027"/>
                  <a:pt x="482" y="216962"/>
                </a:cubicBezTo>
                <a:cubicBezTo>
                  <a:pt x="-413" y="214897"/>
                  <a:pt x="0" y="212556"/>
                  <a:pt x="1514" y="210973"/>
                </a:cubicBezTo>
                <a:cubicBezTo>
                  <a:pt x="1721" y="210767"/>
                  <a:pt x="16933" y="194247"/>
                  <a:pt x="26157" y="173459"/>
                </a:cubicBezTo>
                <a:cubicBezTo>
                  <a:pt x="9705" y="155494"/>
                  <a:pt x="0" y="133742"/>
                  <a:pt x="0" y="110133"/>
                </a:cubicBezTo>
                <a:cubicBezTo>
                  <a:pt x="0" y="49284"/>
                  <a:pt x="64083" y="0"/>
                  <a:pt x="143173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</a:lstStyle>
          <a:p>
            <a:endParaRPr lang="en-US" dirty="0">
              <a:latin typeface="Plus Jakarta Sans" pitchFamily="2" charset="77"/>
            </a:endParaRPr>
          </a:p>
        </p:txBody>
      </p:sp>
      <p:sp>
        <p:nvSpPr>
          <p:cNvPr id="5" name="Freeform 24">
            <a:extLst>
              <a:ext uri="{FF2B5EF4-FFF2-40B4-BE49-F238E27FC236}">
                <a16:creationId xmlns:a16="http://schemas.microsoft.com/office/drawing/2014/main" id="{038466EB-C796-48BD-1237-37550179A5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txBody>
          <a:bodyPr wrap="none" anchor="ctr"/>
          <a:lstStyle/>
          <a:p>
            <a:endParaRPr lang="en-US" dirty="0">
              <a:latin typeface="Plus Jakarta Sans" pitchFamily="2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A3806F-ABCB-4B4F-1882-BC2BD6A0E6FA}"/>
              </a:ext>
            </a:extLst>
          </p:cNvPr>
          <p:cNvSpPr txBox="1"/>
          <p:nvPr/>
        </p:nvSpPr>
        <p:spPr>
          <a:xfrm>
            <a:off x="637308" y="317290"/>
            <a:ext cx="5193376" cy="13311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0B9393-767A-CE46-AAE5-D0763CFA81C0}"/>
              </a:ext>
            </a:extLst>
          </p:cNvPr>
          <p:cNvSpPr txBox="1"/>
          <p:nvPr/>
        </p:nvSpPr>
        <p:spPr>
          <a:xfrm>
            <a:off x="440139" y="1828477"/>
            <a:ext cx="5655861" cy="19236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rgbClr val="8497B0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D6F809-21F9-0250-94CB-548506C71DFE}"/>
              </a:ext>
            </a:extLst>
          </p:cNvPr>
          <p:cNvSpPr txBox="1"/>
          <p:nvPr/>
        </p:nvSpPr>
        <p:spPr>
          <a:xfrm>
            <a:off x="4900659" y="4376058"/>
            <a:ext cx="2216094" cy="1490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51D77F-CAE3-C717-0F5B-C3BCA37C237F}"/>
              </a:ext>
            </a:extLst>
          </p:cNvPr>
          <p:cNvSpPr txBox="1"/>
          <p:nvPr/>
        </p:nvSpPr>
        <p:spPr>
          <a:xfrm>
            <a:off x="1190393" y="4376058"/>
            <a:ext cx="2216094" cy="1490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6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0A2E5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0A2E5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57679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8" grpId="0" animBg="1"/>
      <p:bldP spid="12" grpId="0" animBg="1"/>
      <p:bldP spid="13" grpId="0" animBg="1"/>
      <p:bldP spid="2" grpId="0"/>
      <p:bldP spid="11" grpId="0"/>
      <p:bldP spid="14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63CD6712-8344-12C8-C8E7-775C404A96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59218" y="2016719"/>
            <a:ext cx="4273565" cy="4028701"/>
          </a:xfrm>
          <a:prstGeom prst="rect">
            <a:avLst/>
          </a:prstGeom>
        </p:spPr>
      </p:pic>
      <p:sp>
        <p:nvSpPr>
          <p:cNvPr id="14" name="Rectangle: Diagonal Corners Snipped 13">
            <a:extLst>
              <a:ext uri="{FF2B5EF4-FFF2-40B4-BE49-F238E27FC236}">
                <a16:creationId xmlns:a16="http://schemas.microsoft.com/office/drawing/2014/main" id="{6DE381D4-5664-768F-3F6D-F192599D6240}"/>
              </a:ext>
            </a:extLst>
          </p:cNvPr>
          <p:cNvSpPr/>
          <p:nvPr/>
        </p:nvSpPr>
        <p:spPr>
          <a:xfrm>
            <a:off x="6371618" y="721022"/>
            <a:ext cx="4795177" cy="1603546"/>
          </a:xfrm>
          <a:prstGeom prst="snip2DiagRect">
            <a:avLst>
              <a:gd name="adj1" fmla="val 0"/>
              <a:gd name="adj2" fmla="val 8681"/>
            </a:avLst>
          </a:prstGeom>
          <a:noFill/>
          <a:ln w="12700">
            <a:gradFill flip="none" rotWithShape="1">
              <a:gsLst>
                <a:gs pos="0">
                  <a:schemeClr val="accent1"/>
                </a:gs>
                <a:gs pos="29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241300" dist="76200" dir="2700000" algn="tl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latin typeface="+mj-lt"/>
            </a:endParaRPr>
          </a:p>
        </p:txBody>
      </p:sp>
      <p:grpSp>
        <p:nvGrpSpPr>
          <p:cNvPr id="824" name="Group 823">
            <a:extLst>
              <a:ext uri="{FF2B5EF4-FFF2-40B4-BE49-F238E27FC236}">
                <a16:creationId xmlns:a16="http://schemas.microsoft.com/office/drawing/2014/main" id="{7E18FBD6-7F19-92F7-4A42-B7995F1E9FA5}"/>
              </a:ext>
            </a:extLst>
          </p:cNvPr>
          <p:cNvGrpSpPr/>
          <p:nvPr/>
        </p:nvGrpSpPr>
        <p:grpSpPr>
          <a:xfrm>
            <a:off x="6180245" y="343063"/>
            <a:ext cx="2334133" cy="220057"/>
            <a:chOff x="5494991" y="5935354"/>
            <a:chExt cx="2334133" cy="220057"/>
          </a:xfrm>
        </p:grpSpPr>
        <p:sp>
          <p:nvSpPr>
            <p:cNvPr id="825" name="Freeform: Shape 824">
              <a:extLst>
                <a:ext uri="{FF2B5EF4-FFF2-40B4-BE49-F238E27FC236}">
                  <a16:creationId xmlns:a16="http://schemas.microsoft.com/office/drawing/2014/main" id="{3CD6C7C8-730E-5505-DCDC-043B34A599FA}"/>
                </a:ext>
              </a:extLst>
            </p:cNvPr>
            <p:cNvSpPr/>
            <p:nvPr/>
          </p:nvSpPr>
          <p:spPr>
            <a:xfrm>
              <a:off x="6040949" y="6020072"/>
              <a:ext cx="1539671" cy="135339"/>
            </a:xfrm>
            <a:custGeom>
              <a:avLst/>
              <a:gdLst>
                <a:gd name="connsiteX0" fmla="*/ 636677 w 649160"/>
                <a:gd name="connsiteY0" fmla="*/ 9902 h 57062"/>
                <a:gd name="connsiteX1" fmla="*/ 649161 w 649160"/>
                <a:gd name="connsiteY1" fmla="*/ 11289 h 57062"/>
                <a:gd name="connsiteX2" fmla="*/ 649161 w 649160"/>
                <a:gd name="connsiteY2" fmla="*/ 14063 h 57062"/>
                <a:gd name="connsiteX3" fmla="*/ 621419 w 649160"/>
                <a:gd name="connsiteY3" fmla="*/ 15450 h 57062"/>
                <a:gd name="connsiteX4" fmla="*/ 621419 w 649160"/>
                <a:gd name="connsiteY4" fmla="*/ 57063 h 57062"/>
                <a:gd name="connsiteX5" fmla="*/ 0 w 649160"/>
                <a:gd name="connsiteY5" fmla="*/ 57063 h 57062"/>
                <a:gd name="connsiteX6" fmla="*/ 0 w 649160"/>
                <a:gd name="connsiteY6" fmla="*/ 2966 h 57062"/>
                <a:gd name="connsiteX7" fmla="*/ 77677 w 649160"/>
                <a:gd name="connsiteY7" fmla="*/ 2966 h 57062"/>
                <a:gd name="connsiteX8" fmla="*/ 162290 w 649160"/>
                <a:gd name="connsiteY8" fmla="*/ 2966 h 57062"/>
                <a:gd name="connsiteX9" fmla="*/ 198355 w 649160"/>
                <a:gd name="connsiteY9" fmla="*/ 4353 h 57062"/>
                <a:gd name="connsiteX10" fmla="*/ 219161 w 649160"/>
                <a:gd name="connsiteY10" fmla="*/ 15450 h 57062"/>
                <a:gd name="connsiteX11" fmla="*/ 231645 w 649160"/>
                <a:gd name="connsiteY11" fmla="*/ 8515 h 57062"/>
                <a:gd name="connsiteX12" fmla="*/ 208064 w 649160"/>
                <a:gd name="connsiteY12" fmla="*/ 2966 h 57062"/>
                <a:gd name="connsiteX13" fmla="*/ 312097 w 649160"/>
                <a:gd name="connsiteY13" fmla="*/ 1579 h 57062"/>
                <a:gd name="connsiteX14" fmla="*/ 338451 w 649160"/>
                <a:gd name="connsiteY14" fmla="*/ 1579 h 57062"/>
                <a:gd name="connsiteX15" fmla="*/ 416129 w 649160"/>
                <a:gd name="connsiteY15" fmla="*/ 1579 h 57062"/>
                <a:gd name="connsiteX16" fmla="*/ 459129 w 649160"/>
                <a:gd name="connsiteY16" fmla="*/ 2966 h 57062"/>
                <a:gd name="connsiteX17" fmla="*/ 467451 w 649160"/>
                <a:gd name="connsiteY17" fmla="*/ 4353 h 57062"/>
                <a:gd name="connsiteX18" fmla="*/ 502129 w 649160"/>
                <a:gd name="connsiteY18" fmla="*/ 4353 h 57062"/>
                <a:gd name="connsiteX19" fmla="*/ 518774 w 649160"/>
                <a:gd name="connsiteY19" fmla="*/ 5740 h 57062"/>
                <a:gd name="connsiteX20" fmla="*/ 570096 w 649160"/>
                <a:gd name="connsiteY20" fmla="*/ 4353 h 57062"/>
                <a:gd name="connsiteX21" fmla="*/ 596451 w 649160"/>
                <a:gd name="connsiteY21" fmla="*/ 4353 h 57062"/>
                <a:gd name="connsiteX22" fmla="*/ 625580 w 649160"/>
                <a:gd name="connsiteY22" fmla="*/ 2966 h 57062"/>
                <a:gd name="connsiteX23" fmla="*/ 597838 w 649160"/>
                <a:gd name="connsiteY23" fmla="*/ 4353 h 57062"/>
                <a:gd name="connsiteX24" fmla="*/ 606161 w 649160"/>
                <a:gd name="connsiteY24" fmla="*/ 9902 h 57062"/>
                <a:gd name="connsiteX25" fmla="*/ 636677 w 649160"/>
                <a:gd name="connsiteY25" fmla="*/ 9902 h 57062"/>
                <a:gd name="connsiteX26" fmla="*/ 158129 w 649160"/>
                <a:gd name="connsiteY26" fmla="*/ 15450 h 57062"/>
                <a:gd name="connsiteX27" fmla="*/ 176161 w 649160"/>
                <a:gd name="connsiteY27" fmla="*/ 8515 h 57062"/>
                <a:gd name="connsiteX28" fmla="*/ 147032 w 649160"/>
                <a:gd name="connsiteY28" fmla="*/ 5740 h 57062"/>
                <a:gd name="connsiteX29" fmla="*/ 158129 w 649160"/>
                <a:gd name="connsiteY29" fmla="*/ 15450 h 5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49160" h="57062">
                  <a:moveTo>
                    <a:pt x="636677" y="9902"/>
                  </a:moveTo>
                  <a:cubicBezTo>
                    <a:pt x="640838" y="9902"/>
                    <a:pt x="645000" y="9902"/>
                    <a:pt x="649161" y="11289"/>
                  </a:cubicBezTo>
                  <a:cubicBezTo>
                    <a:pt x="649161" y="12676"/>
                    <a:pt x="649161" y="12676"/>
                    <a:pt x="649161" y="14063"/>
                  </a:cubicBezTo>
                  <a:cubicBezTo>
                    <a:pt x="640838" y="14063"/>
                    <a:pt x="631129" y="15450"/>
                    <a:pt x="621419" y="15450"/>
                  </a:cubicBezTo>
                  <a:cubicBezTo>
                    <a:pt x="621419" y="29321"/>
                    <a:pt x="621419" y="43192"/>
                    <a:pt x="621419" y="57063"/>
                  </a:cubicBezTo>
                  <a:cubicBezTo>
                    <a:pt x="413355" y="57063"/>
                    <a:pt x="206677" y="57063"/>
                    <a:pt x="0" y="57063"/>
                  </a:cubicBezTo>
                  <a:cubicBezTo>
                    <a:pt x="0" y="39031"/>
                    <a:pt x="0" y="20998"/>
                    <a:pt x="0" y="2966"/>
                  </a:cubicBezTo>
                  <a:cubicBezTo>
                    <a:pt x="26355" y="2966"/>
                    <a:pt x="51323" y="2966"/>
                    <a:pt x="77677" y="2966"/>
                  </a:cubicBezTo>
                  <a:cubicBezTo>
                    <a:pt x="105419" y="2966"/>
                    <a:pt x="134548" y="2966"/>
                    <a:pt x="162290" y="2966"/>
                  </a:cubicBezTo>
                  <a:cubicBezTo>
                    <a:pt x="174774" y="2966"/>
                    <a:pt x="187258" y="4353"/>
                    <a:pt x="198355" y="4353"/>
                  </a:cubicBezTo>
                  <a:cubicBezTo>
                    <a:pt x="202516" y="9902"/>
                    <a:pt x="205290" y="15450"/>
                    <a:pt x="219161" y="15450"/>
                  </a:cubicBezTo>
                  <a:cubicBezTo>
                    <a:pt x="228871" y="15450"/>
                    <a:pt x="234419" y="14063"/>
                    <a:pt x="231645" y="8515"/>
                  </a:cubicBezTo>
                  <a:cubicBezTo>
                    <a:pt x="223322" y="7127"/>
                    <a:pt x="216387" y="5740"/>
                    <a:pt x="208064" y="2966"/>
                  </a:cubicBezTo>
                  <a:cubicBezTo>
                    <a:pt x="242742" y="2966"/>
                    <a:pt x="277419" y="1579"/>
                    <a:pt x="312097" y="1579"/>
                  </a:cubicBezTo>
                  <a:cubicBezTo>
                    <a:pt x="320419" y="1579"/>
                    <a:pt x="330129" y="1579"/>
                    <a:pt x="338451" y="1579"/>
                  </a:cubicBezTo>
                  <a:cubicBezTo>
                    <a:pt x="364806" y="1579"/>
                    <a:pt x="391161" y="1579"/>
                    <a:pt x="416129" y="1579"/>
                  </a:cubicBezTo>
                  <a:cubicBezTo>
                    <a:pt x="430000" y="1579"/>
                    <a:pt x="443871" y="2966"/>
                    <a:pt x="459129" y="2966"/>
                  </a:cubicBezTo>
                  <a:cubicBezTo>
                    <a:pt x="461903" y="2966"/>
                    <a:pt x="466064" y="2966"/>
                    <a:pt x="467451" y="4353"/>
                  </a:cubicBezTo>
                  <a:cubicBezTo>
                    <a:pt x="479935" y="9902"/>
                    <a:pt x="488258" y="9902"/>
                    <a:pt x="502129" y="4353"/>
                  </a:cubicBezTo>
                  <a:cubicBezTo>
                    <a:pt x="506290" y="2966"/>
                    <a:pt x="516000" y="2966"/>
                    <a:pt x="518774" y="5740"/>
                  </a:cubicBezTo>
                  <a:cubicBezTo>
                    <a:pt x="531258" y="11289"/>
                    <a:pt x="559000" y="11289"/>
                    <a:pt x="570096" y="4353"/>
                  </a:cubicBezTo>
                  <a:cubicBezTo>
                    <a:pt x="578419" y="9902"/>
                    <a:pt x="590903" y="9902"/>
                    <a:pt x="596451" y="4353"/>
                  </a:cubicBezTo>
                  <a:cubicBezTo>
                    <a:pt x="603387" y="-1195"/>
                    <a:pt x="614483" y="-1195"/>
                    <a:pt x="625580" y="2966"/>
                  </a:cubicBezTo>
                  <a:cubicBezTo>
                    <a:pt x="617258" y="2966"/>
                    <a:pt x="608935" y="2966"/>
                    <a:pt x="597838" y="4353"/>
                  </a:cubicBezTo>
                  <a:cubicBezTo>
                    <a:pt x="602000" y="7127"/>
                    <a:pt x="604774" y="8515"/>
                    <a:pt x="606161" y="9902"/>
                  </a:cubicBezTo>
                  <a:cubicBezTo>
                    <a:pt x="618645" y="9902"/>
                    <a:pt x="628354" y="9902"/>
                    <a:pt x="636677" y="9902"/>
                  </a:cubicBezTo>
                  <a:close/>
                  <a:moveTo>
                    <a:pt x="158129" y="15450"/>
                  </a:moveTo>
                  <a:cubicBezTo>
                    <a:pt x="163677" y="12676"/>
                    <a:pt x="170613" y="9902"/>
                    <a:pt x="176161" y="8515"/>
                  </a:cubicBezTo>
                  <a:cubicBezTo>
                    <a:pt x="169226" y="7127"/>
                    <a:pt x="159516" y="7127"/>
                    <a:pt x="147032" y="5740"/>
                  </a:cubicBezTo>
                  <a:cubicBezTo>
                    <a:pt x="151193" y="8515"/>
                    <a:pt x="153968" y="11289"/>
                    <a:pt x="158129" y="15450"/>
                  </a:cubicBezTo>
                  <a:close/>
                </a:path>
              </a:pathLst>
            </a:custGeom>
            <a:solidFill>
              <a:schemeClr val="accent3">
                <a:alpha val="24000"/>
              </a:schemeClr>
            </a:solidFill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26" name="Freeform: Shape 825">
              <a:extLst>
                <a:ext uri="{FF2B5EF4-FFF2-40B4-BE49-F238E27FC236}">
                  <a16:creationId xmlns:a16="http://schemas.microsoft.com/office/drawing/2014/main" id="{2BE808F7-B392-393B-884C-BE27B7C2D413}"/>
                </a:ext>
              </a:extLst>
            </p:cNvPr>
            <p:cNvSpPr/>
            <p:nvPr/>
          </p:nvSpPr>
          <p:spPr>
            <a:xfrm>
              <a:off x="5494991" y="5990033"/>
              <a:ext cx="750719" cy="75667"/>
            </a:xfrm>
            <a:custGeom>
              <a:avLst/>
              <a:gdLst>
                <a:gd name="connsiteX0" fmla="*/ 316258 w 316520"/>
                <a:gd name="connsiteY0" fmla="*/ 24968 h 31903"/>
                <a:gd name="connsiteX1" fmla="*/ 285742 w 316520"/>
                <a:gd name="connsiteY1" fmla="*/ 23581 h 31903"/>
                <a:gd name="connsiteX2" fmla="*/ 252451 w 316520"/>
                <a:gd name="connsiteY2" fmla="*/ 23581 h 31903"/>
                <a:gd name="connsiteX3" fmla="*/ 242742 w 316520"/>
                <a:gd name="connsiteY3" fmla="*/ 18032 h 31903"/>
                <a:gd name="connsiteX4" fmla="*/ 242742 w 316520"/>
                <a:gd name="connsiteY4" fmla="*/ 9710 h 31903"/>
                <a:gd name="connsiteX5" fmla="*/ 241355 w 316520"/>
                <a:gd name="connsiteY5" fmla="*/ 1387 h 31903"/>
                <a:gd name="connsiteX6" fmla="*/ 205290 w 316520"/>
                <a:gd name="connsiteY6" fmla="*/ 0 h 31903"/>
                <a:gd name="connsiteX7" fmla="*/ 26355 w 316520"/>
                <a:gd name="connsiteY7" fmla="*/ 0 h 31903"/>
                <a:gd name="connsiteX8" fmla="*/ 19419 w 316520"/>
                <a:gd name="connsiteY8" fmla="*/ 0 h 31903"/>
                <a:gd name="connsiteX9" fmla="*/ 0 w 316520"/>
                <a:gd name="connsiteY9" fmla="*/ 4161 h 31903"/>
                <a:gd name="connsiteX10" fmla="*/ 18032 w 316520"/>
                <a:gd name="connsiteY10" fmla="*/ 6935 h 31903"/>
                <a:gd name="connsiteX11" fmla="*/ 192806 w 316520"/>
                <a:gd name="connsiteY11" fmla="*/ 6935 h 31903"/>
                <a:gd name="connsiteX12" fmla="*/ 213613 w 316520"/>
                <a:gd name="connsiteY12" fmla="*/ 6935 h 31903"/>
                <a:gd name="connsiteX13" fmla="*/ 221935 w 316520"/>
                <a:gd name="connsiteY13" fmla="*/ 26355 h 31903"/>
                <a:gd name="connsiteX14" fmla="*/ 252451 w 316520"/>
                <a:gd name="connsiteY14" fmla="*/ 30516 h 31903"/>
                <a:gd name="connsiteX15" fmla="*/ 285742 w 316520"/>
                <a:gd name="connsiteY15" fmla="*/ 31903 h 31903"/>
                <a:gd name="connsiteX16" fmla="*/ 305161 w 316520"/>
                <a:gd name="connsiteY16" fmla="*/ 27742 h 31903"/>
                <a:gd name="connsiteX17" fmla="*/ 316258 w 316520"/>
                <a:gd name="connsiteY17" fmla="*/ 24968 h 31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6520" h="31903">
                  <a:moveTo>
                    <a:pt x="316258" y="24968"/>
                  </a:moveTo>
                  <a:cubicBezTo>
                    <a:pt x="306548" y="24968"/>
                    <a:pt x="296839" y="23581"/>
                    <a:pt x="285742" y="23581"/>
                  </a:cubicBezTo>
                  <a:cubicBezTo>
                    <a:pt x="274645" y="23581"/>
                    <a:pt x="263548" y="23581"/>
                    <a:pt x="252451" y="23581"/>
                  </a:cubicBezTo>
                  <a:cubicBezTo>
                    <a:pt x="248290" y="22194"/>
                    <a:pt x="244129" y="20806"/>
                    <a:pt x="242742" y="18032"/>
                  </a:cubicBezTo>
                  <a:cubicBezTo>
                    <a:pt x="241355" y="15258"/>
                    <a:pt x="242742" y="12484"/>
                    <a:pt x="242742" y="9710"/>
                  </a:cubicBezTo>
                  <a:cubicBezTo>
                    <a:pt x="242742" y="6935"/>
                    <a:pt x="242742" y="4161"/>
                    <a:pt x="241355" y="1387"/>
                  </a:cubicBezTo>
                  <a:cubicBezTo>
                    <a:pt x="228871" y="1387"/>
                    <a:pt x="216387" y="1387"/>
                    <a:pt x="205290" y="0"/>
                  </a:cubicBezTo>
                  <a:cubicBezTo>
                    <a:pt x="145645" y="0"/>
                    <a:pt x="86000" y="0"/>
                    <a:pt x="26355" y="0"/>
                  </a:cubicBezTo>
                  <a:cubicBezTo>
                    <a:pt x="23581" y="0"/>
                    <a:pt x="20806" y="0"/>
                    <a:pt x="19419" y="0"/>
                  </a:cubicBezTo>
                  <a:cubicBezTo>
                    <a:pt x="12484" y="1387"/>
                    <a:pt x="6935" y="2774"/>
                    <a:pt x="0" y="4161"/>
                  </a:cubicBezTo>
                  <a:cubicBezTo>
                    <a:pt x="5548" y="5548"/>
                    <a:pt x="12484" y="6935"/>
                    <a:pt x="18032" y="6935"/>
                  </a:cubicBezTo>
                  <a:cubicBezTo>
                    <a:pt x="76290" y="6935"/>
                    <a:pt x="134548" y="6935"/>
                    <a:pt x="192806" y="6935"/>
                  </a:cubicBezTo>
                  <a:cubicBezTo>
                    <a:pt x="199742" y="6935"/>
                    <a:pt x="206677" y="6935"/>
                    <a:pt x="213613" y="6935"/>
                  </a:cubicBezTo>
                  <a:cubicBezTo>
                    <a:pt x="216387" y="13871"/>
                    <a:pt x="219161" y="20806"/>
                    <a:pt x="221935" y="26355"/>
                  </a:cubicBezTo>
                  <a:cubicBezTo>
                    <a:pt x="231645" y="27742"/>
                    <a:pt x="241355" y="29129"/>
                    <a:pt x="252451" y="30516"/>
                  </a:cubicBezTo>
                  <a:cubicBezTo>
                    <a:pt x="262161" y="26355"/>
                    <a:pt x="281580" y="26355"/>
                    <a:pt x="285742" y="31903"/>
                  </a:cubicBezTo>
                  <a:cubicBezTo>
                    <a:pt x="292677" y="30516"/>
                    <a:pt x="298226" y="29129"/>
                    <a:pt x="305161" y="27742"/>
                  </a:cubicBezTo>
                  <a:cubicBezTo>
                    <a:pt x="313484" y="30516"/>
                    <a:pt x="317645" y="29129"/>
                    <a:pt x="316258" y="24968"/>
                  </a:cubicBezTo>
                  <a:close/>
                </a:path>
              </a:pathLst>
            </a:custGeom>
            <a:solidFill>
              <a:schemeClr val="accent2">
                <a:alpha val="32000"/>
              </a:schemeClr>
            </a:solidFill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27" name="Freeform: Shape 826">
              <a:extLst>
                <a:ext uri="{FF2B5EF4-FFF2-40B4-BE49-F238E27FC236}">
                  <a16:creationId xmlns:a16="http://schemas.microsoft.com/office/drawing/2014/main" id="{58BAF543-C0F6-6097-8897-E85FF55A1B20}"/>
                </a:ext>
              </a:extLst>
            </p:cNvPr>
            <p:cNvSpPr/>
            <p:nvPr/>
          </p:nvSpPr>
          <p:spPr>
            <a:xfrm>
              <a:off x="6289453" y="5935354"/>
              <a:ext cx="1539671" cy="135339"/>
            </a:xfrm>
            <a:custGeom>
              <a:avLst/>
              <a:gdLst>
                <a:gd name="connsiteX0" fmla="*/ 636677 w 649160"/>
                <a:gd name="connsiteY0" fmla="*/ 9902 h 57062"/>
                <a:gd name="connsiteX1" fmla="*/ 649161 w 649160"/>
                <a:gd name="connsiteY1" fmla="*/ 11289 h 57062"/>
                <a:gd name="connsiteX2" fmla="*/ 649161 w 649160"/>
                <a:gd name="connsiteY2" fmla="*/ 14063 h 57062"/>
                <a:gd name="connsiteX3" fmla="*/ 621419 w 649160"/>
                <a:gd name="connsiteY3" fmla="*/ 15450 h 57062"/>
                <a:gd name="connsiteX4" fmla="*/ 621419 w 649160"/>
                <a:gd name="connsiteY4" fmla="*/ 57063 h 57062"/>
                <a:gd name="connsiteX5" fmla="*/ 0 w 649160"/>
                <a:gd name="connsiteY5" fmla="*/ 57063 h 57062"/>
                <a:gd name="connsiteX6" fmla="*/ 0 w 649160"/>
                <a:gd name="connsiteY6" fmla="*/ 2966 h 57062"/>
                <a:gd name="connsiteX7" fmla="*/ 77677 w 649160"/>
                <a:gd name="connsiteY7" fmla="*/ 2966 h 57062"/>
                <a:gd name="connsiteX8" fmla="*/ 162290 w 649160"/>
                <a:gd name="connsiteY8" fmla="*/ 2966 h 57062"/>
                <a:gd name="connsiteX9" fmla="*/ 198355 w 649160"/>
                <a:gd name="connsiteY9" fmla="*/ 4353 h 57062"/>
                <a:gd name="connsiteX10" fmla="*/ 219161 w 649160"/>
                <a:gd name="connsiteY10" fmla="*/ 15450 h 57062"/>
                <a:gd name="connsiteX11" fmla="*/ 231645 w 649160"/>
                <a:gd name="connsiteY11" fmla="*/ 8515 h 57062"/>
                <a:gd name="connsiteX12" fmla="*/ 208064 w 649160"/>
                <a:gd name="connsiteY12" fmla="*/ 2966 h 57062"/>
                <a:gd name="connsiteX13" fmla="*/ 312097 w 649160"/>
                <a:gd name="connsiteY13" fmla="*/ 1579 h 57062"/>
                <a:gd name="connsiteX14" fmla="*/ 338451 w 649160"/>
                <a:gd name="connsiteY14" fmla="*/ 1579 h 57062"/>
                <a:gd name="connsiteX15" fmla="*/ 416129 w 649160"/>
                <a:gd name="connsiteY15" fmla="*/ 1579 h 57062"/>
                <a:gd name="connsiteX16" fmla="*/ 459129 w 649160"/>
                <a:gd name="connsiteY16" fmla="*/ 2966 h 57062"/>
                <a:gd name="connsiteX17" fmla="*/ 467451 w 649160"/>
                <a:gd name="connsiteY17" fmla="*/ 4353 h 57062"/>
                <a:gd name="connsiteX18" fmla="*/ 502129 w 649160"/>
                <a:gd name="connsiteY18" fmla="*/ 4353 h 57062"/>
                <a:gd name="connsiteX19" fmla="*/ 518774 w 649160"/>
                <a:gd name="connsiteY19" fmla="*/ 5740 h 57062"/>
                <a:gd name="connsiteX20" fmla="*/ 570096 w 649160"/>
                <a:gd name="connsiteY20" fmla="*/ 4353 h 57062"/>
                <a:gd name="connsiteX21" fmla="*/ 596451 w 649160"/>
                <a:gd name="connsiteY21" fmla="*/ 4353 h 57062"/>
                <a:gd name="connsiteX22" fmla="*/ 625580 w 649160"/>
                <a:gd name="connsiteY22" fmla="*/ 2966 h 57062"/>
                <a:gd name="connsiteX23" fmla="*/ 597838 w 649160"/>
                <a:gd name="connsiteY23" fmla="*/ 4353 h 57062"/>
                <a:gd name="connsiteX24" fmla="*/ 606161 w 649160"/>
                <a:gd name="connsiteY24" fmla="*/ 9902 h 57062"/>
                <a:gd name="connsiteX25" fmla="*/ 636677 w 649160"/>
                <a:gd name="connsiteY25" fmla="*/ 9902 h 57062"/>
                <a:gd name="connsiteX26" fmla="*/ 158129 w 649160"/>
                <a:gd name="connsiteY26" fmla="*/ 15450 h 57062"/>
                <a:gd name="connsiteX27" fmla="*/ 176161 w 649160"/>
                <a:gd name="connsiteY27" fmla="*/ 8515 h 57062"/>
                <a:gd name="connsiteX28" fmla="*/ 147032 w 649160"/>
                <a:gd name="connsiteY28" fmla="*/ 5740 h 57062"/>
                <a:gd name="connsiteX29" fmla="*/ 158129 w 649160"/>
                <a:gd name="connsiteY29" fmla="*/ 15450 h 5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49160" h="57062">
                  <a:moveTo>
                    <a:pt x="636677" y="9902"/>
                  </a:moveTo>
                  <a:cubicBezTo>
                    <a:pt x="640838" y="9902"/>
                    <a:pt x="645000" y="9902"/>
                    <a:pt x="649161" y="11289"/>
                  </a:cubicBezTo>
                  <a:cubicBezTo>
                    <a:pt x="649161" y="12676"/>
                    <a:pt x="649161" y="12676"/>
                    <a:pt x="649161" y="14063"/>
                  </a:cubicBezTo>
                  <a:cubicBezTo>
                    <a:pt x="640838" y="14063"/>
                    <a:pt x="631129" y="15450"/>
                    <a:pt x="621419" y="15450"/>
                  </a:cubicBezTo>
                  <a:cubicBezTo>
                    <a:pt x="621419" y="29321"/>
                    <a:pt x="621419" y="43192"/>
                    <a:pt x="621419" y="57063"/>
                  </a:cubicBezTo>
                  <a:cubicBezTo>
                    <a:pt x="413355" y="57063"/>
                    <a:pt x="206677" y="57063"/>
                    <a:pt x="0" y="57063"/>
                  </a:cubicBezTo>
                  <a:cubicBezTo>
                    <a:pt x="0" y="39031"/>
                    <a:pt x="0" y="20998"/>
                    <a:pt x="0" y="2966"/>
                  </a:cubicBezTo>
                  <a:cubicBezTo>
                    <a:pt x="26355" y="2966"/>
                    <a:pt x="51323" y="2966"/>
                    <a:pt x="77677" y="2966"/>
                  </a:cubicBezTo>
                  <a:cubicBezTo>
                    <a:pt x="105419" y="2966"/>
                    <a:pt x="134548" y="2966"/>
                    <a:pt x="162290" y="2966"/>
                  </a:cubicBezTo>
                  <a:cubicBezTo>
                    <a:pt x="174774" y="2966"/>
                    <a:pt x="187258" y="4353"/>
                    <a:pt x="198355" y="4353"/>
                  </a:cubicBezTo>
                  <a:cubicBezTo>
                    <a:pt x="202516" y="9902"/>
                    <a:pt x="205290" y="15450"/>
                    <a:pt x="219161" y="15450"/>
                  </a:cubicBezTo>
                  <a:cubicBezTo>
                    <a:pt x="228871" y="15450"/>
                    <a:pt x="234419" y="14063"/>
                    <a:pt x="231645" y="8515"/>
                  </a:cubicBezTo>
                  <a:cubicBezTo>
                    <a:pt x="223322" y="7127"/>
                    <a:pt x="216387" y="5740"/>
                    <a:pt x="208064" y="2966"/>
                  </a:cubicBezTo>
                  <a:cubicBezTo>
                    <a:pt x="242742" y="2966"/>
                    <a:pt x="277419" y="1579"/>
                    <a:pt x="312097" y="1579"/>
                  </a:cubicBezTo>
                  <a:cubicBezTo>
                    <a:pt x="320419" y="1579"/>
                    <a:pt x="330129" y="1579"/>
                    <a:pt x="338451" y="1579"/>
                  </a:cubicBezTo>
                  <a:cubicBezTo>
                    <a:pt x="364806" y="1579"/>
                    <a:pt x="391161" y="1579"/>
                    <a:pt x="416129" y="1579"/>
                  </a:cubicBezTo>
                  <a:cubicBezTo>
                    <a:pt x="430000" y="1579"/>
                    <a:pt x="443871" y="2966"/>
                    <a:pt x="459129" y="2966"/>
                  </a:cubicBezTo>
                  <a:cubicBezTo>
                    <a:pt x="461903" y="2966"/>
                    <a:pt x="466064" y="2966"/>
                    <a:pt x="467451" y="4353"/>
                  </a:cubicBezTo>
                  <a:cubicBezTo>
                    <a:pt x="479935" y="9902"/>
                    <a:pt x="488258" y="9902"/>
                    <a:pt x="502129" y="4353"/>
                  </a:cubicBezTo>
                  <a:cubicBezTo>
                    <a:pt x="506290" y="2966"/>
                    <a:pt x="516000" y="2966"/>
                    <a:pt x="518774" y="5740"/>
                  </a:cubicBezTo>
                  <a:cubicBezTo>
                    <a:pt x="531258" y="11289"/>
                    <a:pt x="559000" y="11289"/>
                    <a:pt x="570096" y="4353"/>
                  </a:cubicBezTo>
                  <a:cubicBezTo>
                    <a:pt x="578419" y="9902"/>
                    <a:pt x="590903" y="9902"/>
                    <a:pt x="596451" y="4353"/>
                  </a:cubicBezTo>
                  <a:cubicBezTo>
                    <a:pt x="603387" y="-1195"/>
                    <a:pt x="614483" y="-1195"/>
                    <a:pt x="625580" y="2966"/>
                  </a:cubicBezTo>
                  <a:cubicBezTo>
                    <a:pt x="617258" y="2966"/>
                    <a:pt x="608935" y="2966"/>
                    <a:pt x="597838" y="4353"/>
                  </a:cubicBezTo>
                  <a:cubicBezTo>
                    <a:pt x="602000" y="7127"/>
                    <a:pt x="604774" y="8515"/>
                    <a:pt x="606161" y="9902"/>
                  </a:cubicBezTo>
                  <a:cubicBezTo>
                    <a:pt x="618645" y="9902"/>
                    <a:pt x="628354" y="9902"/>
                    <a:pt x="636677" y="9902"/>
                  </a:cubicBezTo>
                  <a:close/>
                  <a:moveTo>
                    <a:pt x="158129" y="15450"/>
                  </a:moveTo>
                  <a:cubicBezTo>
                    <a:pt x="163677" y="12676"/>
                    <a:pt x="170613" y="9902"/>
                    <a:pt x="176161" y="8515"/>
                  </a:cubicBezTo>
                  <a:cubicBezTo>
                    <a:pt x="169226" y="7127"/>
                    <a:pt x="159516" y="7127"/>
                    <a:pt x="147032" y="5740"/>
                  </a:cubicBezTo>
                  <a:cubicBezTo>
                    <a:pt x="151193" y="8515"/>
                    <a:pt x="153968" y="11289"/>
                    <a:pt x="158129" y="15450"/>
                  </a:cubicBezTo>
                  <a:close/>
                </a:path>
              </a:pathLst>
            </a:custGeom>
            <a:solidFill>
              <a:schemeClr val="accent2">
                <a:alpha val="18000"/>
              </a:schemeClr>
            </a:solidFill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828" name="Group 827">
            <a:extLst>
              <a:ext uri="{FF2B5EF4-FFF2-40B4-BE49-F238E27FC236}">
                <a16:creationId xmlns:a16="http://schemas.microsoft.com/office/drawing/2014/main" id="{BB72B194-96C3-EF14-8C5F-9CDF332C9EAD}"/>
              </a:ext>
            </a:extLst>
          </p:cNvPr>
          <p:cNvGrpSpPr/>
          <p:nvPr/>
        </p:nvGrpSpPr>
        <p:grpSpPr>
          <a:xfrm>
            <a:off x="2390189" y="5836176"/>
            <a:ext cx="991772" cy="221645"/>
            <a:chOff x="10683964" y="1339677"/>
            <a:chExt cx="991772" cy="221645"/>
          </a:xfrm>
          <a:solidFill>
            <a:schemeClr val="accent6">
              <a:lumMod val="20000"/>
              <a:lumOff val="80000"/>
              <a:alpha val="60000"/>
            </a:schemeClr>
          </a:solidFill>
        </p:grpSpPr>
        <p:sp>
          <p:nvSpPr>
            <p:cNvPr id="829" name="Freeform: Shape 828">
              <a:extLst>
                <a:ext uri="{FF2B5EF4-FFF2-40B4-BE49-F238E27FC236}">
                  <a16:creationId xmlns:a16="http://schemas.microsoft.com/office/drawing/2014/main" id="{74249D0C-B480-9587-0C3E-4138E8017003}"/>
                </a:ext>
              </a:extLst>
            </p:cNvPr>
            <p:cNvSpPr/>
            <p:nvPr/>
          </p:nvSpPr>
          <p:spPr>
            <a:xfrm>
              <a:off x="10683964" y="1450355"/>
              <a:ext cx="472178" cy="110967"/>
            </a:xfrm>
            <a:custGeom>
              <a:avLst/>
              <a:gdLst>
                <a:gd name="connsiteX0" fmla="*/ 166451 w 472178"/>
                <a:gd name="connsiteY0" fmla="*/ 6935 h 110967"/>
                <a:gd name="connsiteX1" fmla="*/ 203903 w 472178"/>
                <a:gd name="connsiteY1" fmla="*/ 1387 h 110967"/>
                <a:gd name="connsiteX2" fmla="*/ 430000 w 472178"/>
                <a:gd name="connsiteY2" fmla="*/ 1387 h 110967"/>
                <a:gd name="connsiteX3" fmla="*/ 435548 w 472178"/>
                <a:gd name="connsiteY3" fmla="*/ 2774 h 110967"/>
                <a:gd name="connsiteX4" fmla="*/ 435548 w 472178"/>
                <a:gd name="connsiteY4" fmla="*/ 87387 h 110967"/>
                <a:gd name="connsiteX5" fmla="*/ 470226 w 472178"/>
                <a:gd name="connsiteY5" fmla="*/ 87387 h 110967"/>
                <a:gd name="connsiteX6" fmla="*/ 457742 w 472178"/>
                <a:gd name="connsiteY6" fmla="*/ 94323 h 110967"/>
                <a:gd name="connsiteX7" fmla="*/ 400871 w 472178"/>
                <a:gd name="connsiteY7" fmla="*/ 94323 h 110967"/>
                <a:gd name="connsiteX8" fmla="*/ 400871 w 472178"/>
                <a:gd name="connsiteY8" fmla="*/ 97097 h 110967"/>
                <a:gd name="connsiteX9" fmla="*/ 434161 w 472178"/>
                <a:gd name="connsiteY9" fmla="*/ 97097 h 110967"/>
                <a:gd name="connsiteX10" fmla="*/ 434161 w 472178"/>
                <a:gd name="connsiteY10" fmla="*/ 108193 h 110967"/>
                <a:gd name="connsiteX11" fmla="*/ 410580 w 472178"/>
                <a:gd name="connsiteY11" fmla="*/ 108193 h 110967"/>
                <a:gd name="connsiteX12" fmla="*/ 80452 w 472178"/>
                <a:gd name="connsiteY12" fmla="*/ 108193 h 110967"/>
                <a:gd name="connsiteX13" fmla="*/ 61032 w 472178"/>
                <a:gd name="connsiteY13" fmla="*/ 110968 h 110967"/>
                <a:gd name="connsiteX14" fmla="*/ 59645 w 472178"/>
                <a:gd name="connsiteY14" fmla="*/ 110968 h 110967"/>
                <a:gd name="connsiteX15" fmla="*/ 27742 w 472178"/>
                <a:gd name="connsiteY15" fmla="*/ 101258 h 110967"/>
                <a:gd name="connsiteX16" fmla="*/ 9710 w 472178"/>
                <a:gd name="connsiteY16" fmla="*/ 99871 h 110967"/>
                <a:gd name="connsiteX17" fmla="*/ 0 w 472178"/>
                <a:gd name="connsiteY17" fmla="*/ 101258 h 110967"/>
                <a:gd name="connsiteX18" fmla="*/ 0 w 472178"/>
                <a:gd name="connsiteY18" fmla="*/ 4161 h 110967"/>
                <a:gd name="connsiteX19" fmla="*/ 16645 w 472178"/>
                <a:gd name="connsiteY19" fmla="*/ 0 h 110967"/>
                <a:gd name="connsiteX20" fmla="*/ 130387 w 472178"/>
                <a:gd name="connsiteY20" fmla="*/ 0 h 110967"/>
                <a:gd name="connsiteX21" fmla="*/ 187258 w 472178"/>
                <a:gd name="connsiteY21" fmla="*/ 0 h 110967"/>
                <a:gd name="connsiteX22" fmla="*/ 166451 w 472178"/>
                <a:gd name="connsiteY22" fmla="*/ 6935 h 110967"/>
                <a:gd name="connsiteX23" fmla="*/ 155355 w 472178"/>
                <a:gd name="connsiteY23" fmla="*/ 30516 h 110967"/>
                <a:gd name="connsiteX24" fmla="*/ 126226 w 472178"/>
                <a:gd name="connsiteY24" fmla="*/ 30516 h 110967"/>
                <a:gd name="connsiteX25" fmla="*/ 97097 w 472178"/>
                <a:gd name="connsiteY25" fmla="*/ 30516 h 110967"/>
                <a:gd name="connsiteX26" fmla="*/ 33290 w 472178"/>
                <a:gd name="connsiteY26" fmla="*/ 29129 h 110967"/>
                <a:gd name="connsiteX27" fmla="*/ 29129 w 472178"/>
                <a:gd name="connsiteY27" fmla="*/ 33290 h 110967"/>
                <a:gd name="connsiteX28" fmla="*/ 36065 w 472178"/>
                <a:gd name="connsiteY28" fmla="*/ 36064 h 110967"/>
                <a:gd name="connsiteX29" fmla="*/ 59645 w 472178"/>
                <a:gd name="connsiteY29" fmla="*/ 36064 h 110967"/>
                <a:gd name="connsiteX30" fmla="*/ 181710 w 472178"/>
                <a:gd name="connsiteY30" fmla="*/ 36064 h 110967"/>
                <a:gd name="connsiteX31" fmla="*/ 198355 w 472178"/>
                <a:gd name="connsiteY31" fmla="*/ 31903 h 110967"/>
                <a:gd name="connsiteX32" fmla="*/ 155355 w 472178"/>
                <a:gd name="connsiteY32" fmla="*/ 30516 h 110967"/>
                <a:gd name="connsiteX33" fmla="*/ 97097 w 472178"/>
                <a:gd name="connsiteY33" fmla="*/ 88774 h 110967"/>
                <a:gd name="connsiteX34" fmla="*/ 127613 w 472178"/>
                <a:gd name="connsiteY34" fmla="*/ 84613 h 110967"/>
                <a:gd name="connsiteX35" fmla="*/ 155355 w 472178"/>
                <a:gd name="connsiteY35" fmla="*/ 86000 h 110967"/>
                <a:gd name="connsiteX36" fmla="*/ 178935 w 472178"/>
                <a:gd name="connsiteY36" fmla="*/ 90161 h 110967"/>
                <a:gd name="connsiteX37" fmla="*/ 196968 w 472178"/>
                <a:gd name="connsiteY37" fmla="*/ 83226 h 110967"/>
                <a:gd name="connsiteX38" fmla="*/ 94323 w 472178"/>
                <a:gd name="connsiteY38" fmla="*/ 83226 h 110967"/>
                <a:gd name="connsiteX39" fmla="*/ 97097 w 472178"/>
                <a:gd name="connsiteY39" fmla="*/ 88774 h 110967"/>
                <a:gd name="connsiteX40" fmla="*/ 55484 w 472178"/>
                <a:gd name="connsiteY40" fmla="*/ 62419 h 110967"/>
                <a:gd name="connsiteX41" fmla="*/ 29129 w 472178"/>
                <a:gd name="connsiteY41" fmla="*/ 65194 h 110967"/>
                <a:gd name="connsiteX42" fmla="*/ 94323 w 472178"/>
                <a:gd name="connsiteY42" fmla="*/ 65194 h 110967"/>
                <a:gd name="connsiteX43" fmla="*/ 90161 w 472178"/>
                <a:gd name="connsiteY43" fmla="*/ 56871 h 110967"/>
                <a:gd name="connsiteX44" fmla="*/ 55484 w 472178"/>
                <a:gd name="connsiteY44" fmla="*/ 62419 h 11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72178" h="110967">
                  <a:moveTo>
                    <a:pt x="166451" y="6935"/>
                  </a:moveTo>
                  <a:cubicBezTo>
                    <a:pt x="183097" y="11097"/>
                    <a:pt x="199742" y="9710"/>
                    <a:pt x="203903" y="1387"/>
                  </a:cubicBezTo>
                  <a:cubicBezTo>
                    <a:pt x="278806" y="1387"/>
                    <a:pt x="355097" y="1387"/>
                    <a:pt x="430000" y="1387"/>
                  </a:cubicBezTo>
                  <a:cubicBezTo>
                    <a:pt x="431387" y="1387"/>
                    <a:pt x="431387" y="1387"/>
                    <a:pt x="435548" y="2774"/>
                  </a:cubicBezTo>
                  <a:cubicBezTo>
                    <a:pt x="435548" y="30516"/>
                    <a:pt x="435548" y="58258"/>
                    <a:pt x="435548" y="87387"/>
                  </a:cubicBezTo>
                  <a:cubicBezTo>
                    <a:pt x="448032" y="87387"/>
                    <a:pt x="459129" y="87387"/>
                    <a:pt x="470226" y="87387"/>
                  </a:cubicBezTo>
                  <a:cubicBezTo>
                    <a:pt x="475774" y="94323"/>
                    <a:pt x="468838" y="94323"/>
                    <a:pt x="457742" y="94323"/>
                  </a:cubicBezTo>
                  <a:cubicBezTo>
                    <a:pt x="438322" y="94323"/>
                    <a:pt x="420290" y="94323"/>
                    <a:pt x="400871" y="94323"/>
                  </a:cubicBezTo>
                  <a:cubicBezTo>
                    <a:pt x="400871" y="95710"/>
                    <a:pt x="400871" y="95710"/>
                    <a:pt x="400871" y="97097"/>
                  </a:cubicBezTo>
                  <a:cubicBezTo>
                    <a:pt x="411968" y="97097"/>
                    <a:pt x="421677" y="97097"/>
                    <a:pt x="434161" y="97097"/>
                  </a:cubicBezTo>
                  <a:cubicBezTo>
                    <a:pt x="434161" y="101258"/>
                    <a:pt x="434161" y="104032"/>
                    <a:pt x="434161" y="108193"/>
                  </a:cubicBezTo>
                  <a:cubicBezTo>
                    <a:pt x="425838" y="108193"/>
                    <a:pt x="418903" y="108193"/>
                    <a:pt x="410580" y="108193"/>
                  </a:cubicBezTo>
                  <a:cubicBezTo>
                    <a:pt x="301000" y="108193"/>
                    <a:pt x="190032" y="108193"/>
                    <a:pt x="80452" y="108193"/>
                  </a:cubicBezTo>
                  <a:cubicBezTo>
                    <a:pt x="73516" y="108193"/>
                    <a:pt x="67968" y="109581"/>
                    <a:pt x="61032" y="110968"/>
                  </a:cubicBezTo>
                  <a:cubicBezTo>
                    <a:pt x="61032" y="110968"/>
                    <a:pt x="59645" y="110968"/>
                    <a:pt x="59645" y="110968"/>
                  </a:cubicBezTo>
                  <a:cubicBezTo>
                    <a:pt x="43000" y="110968"/>
                    <a:pt x="31903" y="109581"/>
                    <a:pt x="27742" y="101258"/>
                  </a:cubicBezTo>
                  <a:cubicBezTo>
                    <a:pt x="23581" y="94323"/>
                    <a:pt x="18032" y="91548"/>
                    <a:pt x="9710" y="99871"/>
                  </a:cubicBezTo>
                  <a:cubicBezTo>
                    <a:pt x="8323" y="101258"/>
                    <a:pt x="2774" y="99871"/>
                    <a:pt x="0" y="101258"/>
                  </a:cubicBezTo>
                  <a:cubicBezTo>
                    <a:pt x="0" y="69355"/>
                    <a:pt x="0" y="36064"/>
                    <a:pt x="0" y="4161"/>
                  </a:cubicBezTo>
                  <a:cubicBezTo>
                    <a:pt x="5548" y="2774"/>
                    <a:pt x="11097" y="0"/>
                    <a:pt x="16645" y="0"/>
                  </a:cubicBezTo>
                  <a:cubicBezTo>
                    <a:pt x="54097" y="0"/>
                    <a:pt x="92935" y="0"/>
                    <a:pt x="130387" y="0"/>
                  </a:cubicBezTo>
                  <a:cubicBezTo>
                    <a:pt x="149806" y="0"/>
                    <a:pt x="169226" y="0"/>
                    <a:pt x="187258" y="0"/>
                  </a:cubicBezTo>
                  <a:cubicBezTo>
                    <a:pt x="181710" y="2774"/>
                    <a:pt x="173387" y="4161"/>
                    <a:pt x="166451" y="6935"/>
                  </a:cubicBezTo>
                  <a:close/>
                  <a:moveTo>
                    <a:pt x="155355" y="30516"/>
                  </a:moveTo>
                  <a:cubicBezTo>
                    <a:pt x="145645" y="30516"/>
                    <a:pt x="135935" y="30516"/>
                    <a:pt x="126226" y="30516"/>
                  </a:cubicBezTo>
                  <a:cubicBezTo>
                    <a:pt x="116516" y="30516"/>
                    <a:pt x="106806" y="30516"/>
                    <a:pt x="97097" y="30516"/>
                  </a:cubicBezTo>
                  <a:cubicBezTo>
                    <a:pt x="76290" y="30516"/>
                    <a:pt x="54097" y="29129"/>
                    <a:pt x="33290" y="29129"/>
                  </a:cubicBezTo>
                  <a:cubicBezTo>
                    <a:pt x="31903" y="29129"/>
                    <a:pt x="27742" y="31903"/>
                    <a:pt x="29129" y="33290"/>
                  </a:cubicBezTo>
                  <a:cubicBezTo>
                    <a:pt x="29129" y="34677"/>
                    <a:pt x="33290" y="36064"/>
                    <a:pt x="36065" y="36064"/>
                  </a:cubicBezTo>
                  <a:cubicBezTo>
                    <a:pt x="43000" y="36064"/>
                    <a:pt x="51323" y="36064"/>
                    <a:pt x="59645" y="36064"/>
                  </a:cubicBezTo>
                  <a:cubicBezTo>
                    <a:pt x="99871" y="36064"/>
                    <a:pt x="141484" y="36064"/>
                    <a:pt x="181710" y="36064"/>
                  </a:cubicBezTo>
                  <a:cubicBezTo>
                    <a:pt x="190032" y="36064"/>
                    <a:pt x="201129" y="36064"/>
                    <a:pt x="198355" y="31903"/>
                  </a:cubicBezTo>
                  <a:cubicBezTo>
                    <a:pt x="181710" y="31903"/>
                    <a:pt x="167839" y="30516"/>
                    <a:pt x="155355" y="30516"/>
                  </a:cubicBezTo>
                  <a:close/>
                  <a:moveTo>
                    <a:pt x="97097" y="88774"/>
                  </a:moveTo>
                  <a:cubicBezTo>
                    <a:pt x="108194" y="88774"/>
                    <a:pt x="120677" y="91548"/>
                    <a:pt x="127613" y="84613"/>
                  </a:cubicBezTo>
                  <a:cubicBezTo>
                    <a:pt x="129000" y="83226"/>
                    <a:pt x="153968" y="83226"/>
                    <a:pt x="155355" y="86000"/>
                  </a:cubicBezTo>
                  <a:cubicBezTo>
                    <a:pt x="160903" y="92935"/>
                    <a:pt x="172000" y="90161"/>
                    <a:pt x="178935" y="90161"/>
                  </a:cubicBezTo>
                  <a:cubicBezTo>
                    <a:pt x="184484" y="90161"/>
                    <a:pt x="188645" y="86000"/>
                    <a:pt x="196968" y="83226"/>
                  </a:cubicBezTo>
                  <a:cubicBezTo>
                    <a:pt x="159516" y="83226"/>
                    <a:pt x="127613" y="83226"/>
                    <a:pt x="94323" y="83226"/>
                  </a:cubicBezTo>
                  <a:cubicBezTo>
                    <a:pt x="95710" y="84613"/>
                    <a:pt x="95710" y="86000"/>
                    <a:pt x="97097" y="88774"/>
                  </a:cubicBezTo>
                  <a:close/>
                  <a:moveTo>
                    <a:pt x="55484" y="62419"/>
                  </a:moveTo>
                  <a:cubicBezTo>
                    <a:pt x="54097" y="63806"/>
                    <a:pt x="37452" y="63806"/>
                    <a:pt x="29129" y="65194"/>
                  </a:cubicBezTo>
                  <a:cubicBezTo>
                    <a:pt x="49936" y="65194"/>
                    <a:pt x="72129" y="65194"/>
                    <a:pt x="94323" y="65194"/>
                  </a:cubicBezTo>
                  <a:cubicBezTo>
                    <a:pt x="92935" y="62419"/>
                    <a:pt x="92935" y="61032"/>
                    <a:pt x="90161" y="56871"/>
                  </a:cubicBezTo>
                  <a:cubicBezTo>
                    <a:pt x="77677" y="58258"/>
                    <a:pt x="63806" y="55484"/>
                    <a:pt x="55484" y="62419"/>
                  </a:cubicBezTo>
                  <a:close/>
                </a:path>
              </a:pathLst>
            </a:custGeom>
            <a:grpFill/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30" name="Freeform: Shape 829">
              <a:extLst>
                <a:ext uri="{FF2B5EF4-FFF2-40B4-BE49-F238E27FC236}">
                  <a16:creationId xmlns:a16="http://schemas.microsoft.com/office/drawing/2014/main" id="{C1EFEE62-04DF-9D21-F744-5B50B9444EA5}"/>
                </a:ext>
              </a:extLst>
            </p:cNvPr>
            <p:cNvSpPr/>
            <p:nvPr/>
          </p:nvSpPr>
          <p:spPr>
            <a:xfrm>
              <a:off x="11025189" y="1339677"/>
              <a:ext cx="650547" cy="61032"/>
            </a:xfrm>
            <a:custGeom>
              <a:avLst/>
              <a:gdLst>
                <a:gd name="connsiteX0" fmla="*/ 370355 w 650547"/>
                <a:gd name="connsiteY0" fmla="*/ 5548 h 61032"/>
                <a:gd name="connsiteX1" fmla="*/ 407806 w 650547"/>
                <a:gd name="connsiteY1" fmla="*/ 0 h 61032"/>
                <a:gd name="connsiteX2" fmla="*/ 421677 w 650547"/>
                <a:gd name="connsiteY2" fmla="*/ 1387 h 61032"/>
                <a:gd name="connsiteX3" fmla="*/ 435548 w 650547"/>
                <a:gd name="connsiteY3" fmla="*/ 5548 h 61032"/>
                <a:gd name="connsiteX4" fmla="*/ 473000 w 650547"/>
                <a:gd name="connsiteY4" fmla="*/ 5548 h 61032"/>
                <a:gd name="connsiteX5" fmla="*/ 473000 w 650547"/>
                <a:gd name="connsiteY5" fmla="*/ 8323 h 61032"/>
                <a:gd name="connsiteX6" fmla="*/ 445258 w 650547"/>
                <a:gd name="connsiteY6" fmla="*/ 9710 h 61032"/>
                <a:gd name="connsiteX7" fmla="*/ 445258 w 650547"/>
                <a:gd name="connsiteY7" fmla="*/ 12484 h 61032"/>
                <a:gd name="connsiteX8" fmla="*/ 500741 w 650547"/>
                <a:gd name="connsiteY8" fmla="*/ 12484 h 61032"/>
                <a:gd name="connsiteX9" fmla="*/ 489645 w 650547"/>
                <a:gd name="connsiteY9" fmla="*/ 6936 h 61032"/>
                <a:gd name="connsiteX10" fmla="*/ 500741 w 650547"/>
                <a:gd name="connsiteY10" fmla="*/ 5548 h 61032"/>
                <a:gd name="connsiteX11" fmla="*/ 607548 w 650547"/>
                <a:gd name="connsiteY11" fmla="*/ 5548 h 61032"/>
                <a:gd name="connsiteX12" fmla="*/ 621419 w 650547"/>
                <a:gd name="connsiteY12" fmla="*/ 6936 h 61032"/>
                <a:gd name="connsiteX13" fmla="*/ 622806 w 650547"/>
                <a:gd name="connsiteY13" fmla="*/ 16645 h 61032"/>
                <a:gd name="connsiteX14" fmla="*/ 650548 w 650547"/>
                <a:gd name="connsiteY14" fmla="*/ 18032 h 61032"/>
                <a:gd name="connsiteX15" fmla="*/ 650548 w 650547"/>
                <a:gd name="connsiteY15" fmla="*/ 20806 h 61032"/>
                <a:gd name="connsiteX16" fmla="*/ 622806 w 650547"/>
                <a:gd name="connsiteY16" fmla="*/ 20806 h 61032"/>
                <a:gd name="connsiteX17" fmla="*/ 622806 w 650547"/>
                <a:gd name="connsiteY17" fmla="*/ 61032 h 61032"/>
                <a:gd name="connsiteX18" fmla="*/ 1387 w 650547"/>
                <a:gd name="connsiteY18" fmla="*/ 61032 h 61032"/>
                <a:gd name="connsiteX19" fmla="*/ 1387 w 650547"/>
                <a:gd name="connsiteY19" fmla="*/ 20806 h 61032"/>
                <a:gd name="connsiteX20" fmla="*/ 27742 w 650547"/>
                <a:gd name="connsiteY20" fmla="*/ 19419 h 61032"/>
                <a:gd name="connsiteX21" fmla="*/ 27742 w 650547"/>
                <a:gd name="connsiteY21" fmla="*/ 18032 h 61032"/>
                <a:gd name="connsiteX22" fmla="*/ 0 w 650547"/>
                <a:gd name="connsiteY22" fmla="*/ 15258 h 61032"/>
                <a:gd name="connsiteX23" fmla="*/ 0 w 650547"/>
                <a:gd name="connsiteY23" fmla="*/ 6936 h 61032"/>
                <a:gd name="connsiteX24" fmla="*/ 1387 w 650547"/>
                <a:gd name="connsiteY24" fmla="*/ 2774 h 61032"/>
                <a:gd name="connsiteX25" fmla="*/ 19419 w 650547"/>
                <a:gd name="connsiteY25" fmla="*/ 6936 h 61032"/>
                <a:gd name="connsiteX26" fmla="*/ 33290 w 650547"/>
                <a:gd name="connsiteY26" fmla="*/ 5548 h 61032"/>
                <a:gd name="connsiteX27" fmla="*/ 72129 w 650547"/>
                <a:gd name="connsiteY27" fmla="*/ 6936 h 61032"/>
                <a:gd name="connsiteX28" fmla="*/ 90161 w 650547"/>
                <a:gd name="connsiteY28" fmla="*/ 1387 h 61032"/>
                <a:gd name="connsiteX29" fmla="*/ 109580 w 650547"/>
                <a:gd name="connsiteY29" fmla="*/ 6936 h 61032"/>
                <a:gd name="connsiteX30" fmla="*/ 141484 w 650547"/>
                <a:gd name="connsiteY30" fmla="*/ 6936 h 61032"/>
                <a:gd name="connsiteX31" fmla="*/ 162290 w 650547"/>
                <a:gd name="connsiteY31" fmla="*/ 2774 h 61032"/>
                <a:gd name="connsiteX32" fmla="*/ 163677 w 650547"/>
                <a:gd name="connsiteY32" fmla="*/ 9710 h 61032"/>
                <a:gd name="connsiteX33" fmla="*/ 183097 w 650547"/>
                <a:gd name="connsiteY33" fmla="*/ 6936 h 61032"/>
                <a:gd name="connsiteX34" fmla="*/ 205290 w 650547"/>
                <a:gd name="connsiteY34" fmla="*/ 1387 h 61032"/>
                <a:gd name="connsiteX35" fmla="*/ 213613 w 650547"/>
                <a:gd name="connsiteY35" fmla="*/ 1387 h 61032"/>
                <a:gd name="connsiteX36" fmla="*/ 212226 w 650547"/>
                <a:gd name="connsiteY36" fmla="*/ 6936 h 61032"/>
                <a:gd name="connsiteX37" fmla="*/ 206677 w 650547"/>
                <a:gd name="connsiteY37" fmla="*/ 9710 h 61032"/>
                <a:gd name="connsiteX38" fmla="*/ 208064 w 650547"/>
                <a:gd name="connsiteY38" fmla="*/ 12484 h 61032"/>
                <a:gd name="connsiteX39" fmla="*/ 245516 w 650547"/>
                <a:gd name="connsiteY39" fmla="*/ 8323 h 61032"/>
                <a:gd name="connsiteX40" fmla="*/ 270484 w 650547"/>
                <a:gd name="connsiteY40" fmla="*/ 12484 h 61032"/>
                <a:gd name="connsiteX41" fmla="*/ 287129 w 650547"/>
                <a:gd name="connsiteY41" fmla="*/ 11097 h 61032"/>
                <a:gd name="connsiteX42" fmla="*/ 292677 w 650547"/>
                <a:gd name="connsiteY42" fmla="*/ 8323 h 61032"/>
                <a:gd name="connsiteX43" fmla="*/ 320419 w 650547"/>
                <a:gd name="connsiteY43" fmla="*/ 8323 h 61032"/>
                <a:gd name="connsiteX44" fmla="*/ 338451 w 650547"/>
                <a:gd name="connsiteY44" fmla="*/ 8323 h 61032"/>
                <a:gd name="connsiteX45" fmla="*/ 370355 w 650547"/>
                <a:gd name="connsiteY45" fmla="*/ 5548 h 61032"/>
                <a:gd name="connsiteX46" fmla="*/ 106806 w 650547"/>
                <a:gd name="connsiteY46" fmla="*/ 9710 h 61032"/>
                <a:gd name="connsiteX47" fmla="*/ 119290 w 650547"/>
                <a:gd name="connsiteY47" fmla="*/ 16645 h 61032"/>
                <a:gd name="connsiteX48" fmla="*/ 134548 w 650547"/>
                <a:gd name="connsiteY48" fmla="*/ 9710 h 61032"/>
                <a:gd name="connsiteX49" fmla="*/ 106806 w 650547"/>
                <a:gd name="connsiteY49" fmla="*/ 9710 h 6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50547" h="61032">
                  <a:moveTo>
                    <a:pt x="370355" y="5548"/>
                  </a:moveTo>
                  <a:cubicBezTo>
                    <a:pt x="382838" y="4161"/>
                    <a:pt x="399484" y="9710"/>
                    <a:pt x="407806" y="0"/>
                  </a:cubicBezTo>
                  <a:cubicBezTo>
                    <a:pt x="407806" y="0"/>
                    <a:pt x="417516" y="1387"/>
                    <a:pt x="421677" y="1387"/>
                  </a:cubicBezTo>
                  <a:cubicBezTo>
                    <a:pt x="425838" y="2774"/>
                    <a:pt x="430000" y="5548"/>
                    <a:pt x="435548" y="5548"/>
                  </a:cubicBezTo>
                  <a:cubicBezTo>
                    <a:pt x="448032" y="5548"/>
                    <a:pt x="460516" y="5548"/>
                    <a:pt x="473000" y="5548"/>
                  </a:cubicBezTo>
                  <a:cubicBezTo>
                    <a:pt x="473000" y="6936"/>
                    <a:pt x="473000" y="6936"/>
                    <a:pt x="473000" y="8323"/>
                  </a:cubicBezTo>
                  <a:cubicBezTo>
                    <a:pt x="463290" y="8323"/>
                    <a:pt x="453580" y="9710"/>
                    <a:pt x="445258" y="9710"/>
                  </a:cubicBezTo>
                  <a:cubicBezTo>
                    <a:pt x="445258" y="11097"/>
                    <a:pt x="445258" y="11097"/>
                    <a:pt x="445258" y="12484"/>
                  </a:cubicBezTo>
                  <a:cubicBezTo>
                    <a:pt x="461903" y="12484"/>
                    <a:pt x="479935" y="12484"/>
                    <a:pt x="500741" y="12484"/>
                  </a:cubicBezTo>
                  <a:cubicBezTo>
                    <a:pt x="495193" y="9710"/>
                    <a:pt x="492419" y="8323"/>
                    <a:pt x="489645" y="6936"/>
                  </a:cubicBezTo>
                  <a:cubicBezTo>
                    <a:pt x="495193" y="6936"/>
                    <a:pt x="497967" y="5548"/>
                    <a:pt x="500741" y="5548"/>
                  </a:cubicBezTo>
                  <a:cubicBezTo>
                    <a:pt x="536806" y="5548"/>
                    <a:pt x="572871" y="5548"/>
                    <a:pt x="607548" y="5548"/>
                  </a:cubicBezTo>
                  <a:cubicBezTo>
                    <a:pt x="611709" y="5548"/>
                    <a:pt x="617258" y="5548"/>
                    <a:pt x="621419" y="6936"/>
                  </a:cubicBezTo>
                  <a:cubicBezTo>
                    <a:pt x="621419" y="9710"/>
                    <a:pt x="621419" y="12484"/>
                    <a:pt x="622806" y="16645"/>
                  </a:cubicBezTo>
                  <a:cubicBezTo>
                    <a:pt x="632516" y="16645"/>
                    <a:pt x="640838" y="18032"/>
                    <a:pt x="650548" y="18032"/>
                  </a:cubicBezTo>
                  <a:cubicBezTo>
                    <a:pt x="650548" y="19419"/>
                    <a:pt x="650548" y="19419"/>
                    <a:pt x="650548" y="20806"/>
                  </a:cubicBezTo>
                  <a:cubicBezTo>
                    <a:pt x="642225" y="20806"/>
                    <a:pt x="632516" y="20806"/>
                    <a:pt x="622806" y="20806"/>
                  </a:cubicBezTo>
                  <a:cubicBezTo>
                    <a:pt x="622806" y="34677"/>
                    <a:pt x="622806" y="48548"/>
                    <a:pt x="622806" y="61032"/>
                  </a:cubicBezTo>
                  <a:cubicBezTo>
                    <a:pt x="414742" y="61032"/>
                    <a:pt x="208064" y="61032"/>
                    <a:pt x="1387" y="61032"/>
                  </a:cubicBezTo>
                  <a:cubicBezTo>
                    <a:pt x="1387" y="47161"/>
                    <a:pt x="1387" y="34677"/>
                    <a:pt x="1387" y="20806"/>
                  </a:cubicBezTo>
                  <a:cubicBezTo>
                    <a:pt x="11097" y="20806"/>
                    <a:pt x="19419" y="20806"/>
                    <a:pt x="27742" y="19419"/>
                  </a:cubicBezTo>
                  <a:cubicBezTo>
                    <a:pt x="27742" y="19419"/>
                    <a:pt x="27742" y="18032"/>
                    <a:pt x="27742" y="18032"/>
                  </a:cubicBezTo>
                  <a:cubicBezTo>
                    <a:pt x="18032" y="16645"/>
                    <a:pt x="9710" y="16645"/>
                    <a:pt x="0" y="15258"/>
                  </a:cubicBezTo>
                  <a:cubicBezTo>
                    <a:pt x="0" y="12484"/>
                    <a:pt x="0" y="9710"/>
                    <a:pt x="0" y="6936"/>
                  </a:cubicBezTo>
                  <a:cubicBezTo>
                    <a:pt x="1387" y="5548"/>
                    <a:pt x="1387" y="2774"/>
                    <a:pt x="1387" y="2774"/>
                  </a:cubicBezTo>
                  <a:cubicBezTo>
                    <a:pt x="8323" y="4161"/>
                    <a:pt x="13871" y="5548"/>
                    <a:pt x="19419" y="6936"/>
                  </a:cubicBezTo>
                  <a:cubicBezTo>
                    <a:pt x="23581" y="6936"/>
                    <a:pt x="29129" y="4161"/>
                    <a:pt x="33290" y="5548"/>
                  </a:cubicBezTo>
                  <a:cubicBezTo>
                    <a:pt x="45774" y="5548"/>
                    <a:pt x="59645" y="8323"/>
                    <a:pt x="72129" y="6936"/>
                  </a:cubicBezTo>
                  <a:cubicBezTo>
                    <a:pt x="77677" y="6936"/>
                    <a:pt x="84613" y="1387"/>
                    <a:pt x="90161" y="1387"/>
                  </a:cubicBezTo>
                  <a:cubicBezTo>
                    <a:pt x="97097" y="1387"/>
                    <a:pt x="102645" y="6936"/>
                    <a:pt x="109580" y="6936"/>
                  </a:cubicBezTo>
                  <a:cubicBezTo>
                    <a:pt x="119290" y="8323"/>
                    <a:pt x="130387" y="8323"/>
                    <a:pt x="141484" y="6936"/>
                  </a:cubicBezTo>
                  <a:cubicBezTo>
                    <a:pt x="148419" y="6936"/>
                    <a:pt x="155355" y="4161"/>
                    <a:pt x="162290" y="2774"/>
                  </a:cubicBezTo>
                  <a:cubicBezTo>
                    <a:pt x="162290" y="4161"/>
                    <a:pt x="163677" y="6936"/>
                    <a:pt x="163677" y="9710"/>
                  </a:cubicBezTo>
                  <a:cubicBezTo>
                    <a:pt x="170613" y="8323"/>
                    <a:pt x="176161" y="8323"/>
                    <a:pt x="183097" y="6936"/>
                  </a:cubicBezTo>
                  <a:cubicBezTo>
                    <a:pt x="191419" y="5548"/>
                    <a:pt x="202516" y="9710"/>
                    <a:pt x="205290" y="1387"/>
                  </a:cubicBezTo>
                  <a:cubicBezTo>
                    <a:pt x="205290" y="1387"/>
                    <a:pt x="210839" y="1387"/>
                    <a:pt x="213613" y="1387"/>
                  </a:cubicBezTo>
                  <a:cubicBezTo>
                    <a:pt x="213613" y="2774"/>
                    <a:pt x="213613" y="5548"/>
                    <a:pt x="212226" y="6936"/>
                  </a:cubicBezTo>
                  <a:cubicBezTo>
                    <a:pt x="210839" y="8323"/>
                    <a:pt x="208064" y="8323"/>
                    <a:pt x="206677" y="9710"/>
                  </a:cubicBezTo>
                  <a:cubicBezTo>
                    <a:pt x="206677" y="11097"/>
                    <a:pt x="208064" y="11097"/>
                    <a:pt x="208064" y="12484"/>
                  </a:cubicBezTo>
                  <a:cubicBezTo>
                    <a:pt x="220548" y="11097"/>
                    <a:pt x="233032" y="8323"/>
                    <a:pt x="245516" y="8323"/>
                  </a:cubicBezTo>
                  <a:cubicBezTo>
                    <a:pt x="255226" y="8323"/>
                    <a:pt x="267710" y="4161"/>
                    <a:pt x="270484" y="12484"/>
                  </a:cubicBezTo>
                  <a:cubicBezTo>
                    <a:pt x="276032" y="12484"/>
                    <a:pt x="281580" y="12484"/>
                    <a:pt x="287129" y="11097"/>
                  </a:cubicBezTo>
                  <a:cubicBezTo>
                    <a:pt x="289903" y="11097"/>
                    <a:pt x="291290" y="8323"/>
                    <a:pt x="292677" y="8323"/>
                  </a:cubicBezTo>
                  <a:cubicBezTo>
                    <a:pt x="302387" y="8323"/>
                    <a:pt x="312097" y="8323"/>
                    <a:pt x="320419" y="8323"/>
                  </a:cubicBezTo>
                  <a:cubicBezTo>
                    <a:pt x="325968" y="8323"/>
                    <a:pt x="331516" y="8323"/>
                    <a:pt x="338451" y="8323"/>
                  </a:cubicBezTo>
                  <a:cubicBezTo>
                    <a:pt x="346774" y="5548"/>
                    <a:pt x="359258" y="5548"/>
                    <a:pt x="370355" y="5548"/>
                  </a:cubicBezTo>
                  <a:close/>
                  <a:moveTo>
                    <a:pt x="106806" y="9710"/>
                  </a:moveTo>
                  <a:cubicBezTo>
                    <a:pt x="105419" y="15258"/>
                    <a:pt x="110968" y="16645"/>
                    <a:pt x="119290" y="16645"/>
                  </a:cubicBezTo>
                  <a:cubicBezTo>
                    <a:pt x="126226" y="16645"/>
                    <a:pt x="135935" y="18032"/>
                    <a:pt x="134548" y="9710"/>
                  </a:cubicBezTo>
                  <a:cubicBezTo>
                    <a:pt x="126226" y="9710"/>
                    <a:pt x="116516" y="9710"/>
                    <a:pt x="106806" y="9710"/>
                  </a:cubicBezTo>
                  <a:close/>
                </a:path>
              </a:pathLst>
            </a:custGeom>
            <a:grpFill/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E316C50E-8811-EC13-9AD5-62151B005585}"/>
              </a:ext>
            </a:extLst>
          </p:cNvPr>
          <p:cNvSpPr txBox="1"/>
          <p:nvPr/>
        </p:nvSpPr>
        <p:spPr>
          <a:xfrm>
            <a:off x="3446690" y="754968"/>
            <a:ext cx="7519837" cy="6848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A80B421-B41F-3645-55A0-E64187EF015F}"/>
              </a:ext>
            </a:extLst>
          </p:cNvPr>
          <p:cNvGrpSpPr/>
          <p:nvPr/>
        </p:nvGrpSpPr>
        <p:grpSpPr>
          <a:xfrm>
            <a:off x="8769207" y="2118251"/>
            <a:ext cx="2747764" cy="3242544"/>
            <a:chOff x="8769207" y="2118251"/>
            <a:chExt cx="2747764" cy="3242544"/>
          </a:xfrm>
        </p:grpSpPr>
        <p:sp>
          <p:nvSpPr>
            <p:cNvPr id="809" name="Rectangle: Diagonal Corners Snipped 808">
              <a:extLst>
                <a:ext uri="{FF2B5EF4-FFF2-40B4-BE49-F238E27FC236}">
                  <a16:creationId xmlns:a16="http://schemas.microsoft.com/office/drawing/2014/main" id="{F798AD68-D114-65B0-95C9-1B30F819AD2C}"/>
                </a:ext>
              </a:extLst>
            </p:cNvPr>
            <p:cNvSpPr/>
            <p:nvPr/>
          </p:nvSpPr>
          <p:spPr>
            <a:xfrm>
              <a:off x="8769207" y="2118251"/>
              <a:ext cx="2747764" cy="3242544"/>
            </a:xfrm>
            <a:prstGeom prst="snip2DiagRect">
              <a:avLst>
                <a:gd name="adj1" fmla="val 0"/>
                <a:gd name="adj2" fmla="val 12417"/>
              </a:avLst>
            </a:prstGeom>
            <a:solidFill>
              <a:schemeClr val="bg1"/>
            </a:solidFill>
            <a:ln w="12700">
              <a:gradFill flip="none" rotWithShape="1">
                <a:gsLst>
                  <a:gs pos="100000">
                    <a:schemeClr val="accent2"/>
                  </a:gs>
                  <a:gs pos="0">
                    <a:schemeClr val="accent2"/>
                  </a:gs>
                  <a:gs pos="53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41300" dist="76200" dir="2700000" algn="tl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latin typeface="+mj-lt"/>
              </a:endParaRPr>
            </a:p>
          </p:txBody>
        </p:sp>
        <p:sp>
          <p:nvSpPr>
            <p:cNvPr id="810" name="TextBox 809">
              <a:extLst>
                <a:ext uri="{FF2B5EF4-FFF2-40B4-BE49-F238E27FC236}">
                  <a16:creationId xmlns:a16="http://schemas.microsoft.com/office/drawing/2014/main" id="{DDC06F32-C4A4-C4FE-7E70-D7A4E1846095}"/>
                </a:ext>
              </a:extLst>
            </p:cNvPr>
            <p:cNvSpPr txBox="1"/>
            <p:nvPr/>
          </p:nvSpPr>
          <p:spPr>
            <a:xfrm>
              <a:off x="9843590" y="2530885"/>
              <a:ext cx="91215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200" b="1">
                  <a:gradFill>
                    <a:gsLst>
                      <a:gs pos="100000">
                        <a:schemeClr val="accent3"/>
                      </a:gs>
                      <a:gs pos="60000">
                        <a:schemeClr val="accent2"/>
                      </a:gs>
                      <a:gs pos="5000">
                        <a:schemeClr val="accent1"/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  <a:cs typeface="Sora ExtraBold" pitchFamily="2" charset="0"/>
                </a:defRPr>
              </a:lvl1pPr>
            </a:lstStyle>
            <a:p>
              <a:r>
                <a:rPr lang="en-US" sz="4400" dirty="0">
                  <a:solidFill>
                    <a:schemeClr val="accent2"/>
                  </a:solidFill>
                </a:rPr>
                <a:t>30</a:t>
              </a:r>
            </a:p>
          </p:txBody>
        </p:sp>
        <p:sp>
          <p:nvSpPr>
            <p:cNvPr id="812" name="Rectangle: Diagonal Corners Snipped 811">
              <a:extLst>
                <a:ext uri="{FF2B5EF4-FFF2-40B4-BE49-F238E27FC236}">
                  <a16:creationId xmlns:a16="http://schemas.microsoft.com/office/drawing/2014/main" id="{AE910782-323B-6834-5243-E87353ACCA76}"/>
                </a:ext>
              </a:extLst>
            </p:cNvPr>
            <p:cNvSpPr/>
            <p:nvPr/>
          </p:nvSpPr>
          <p:spPr>
            <a:xfrm>
              <a:off x="10755743" y="2518636"/>
              <a:ext cx="623573" cy="623574"/>
            </a:xfrm>
            <a:prstGeom prst="snip2DiagRect">
              <a:avLst/>
            </a:prstGeom>
            <a:gradFill flip="none" rotWithShape="1">
              <a:gsLst>
                <a:gs pos="18000">
                  <a:schemeClr val="accent2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BA97987D-2299-264B-4F1D-03BA8DA809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843233" y="2606127"/>
              <a:ext cx="448593" cy="448593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97A610D-6CEC-DC8E-F612-F3D12C29B5E0}"/>
                </a:ext>
              </a:extLst>
            </p:cNvPr>
            <p:cNvSpPr txBox="1"/>
            <p:nvPr/>
          </p:nvSpPr>
          <p:spPr>
            <a:xfrm>
              <a:off x="8936383" y="3365539"/>
              <a:ext cx="2413412" cy="1638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50000"/>
                </a:lnSpc>
                <a:tabLst>
                  <a:tab pos="10226675" algn="l"/>
                </a:tabLst>
              </a:pPr>
              <a:r>
                <a:rPr lang="fa-IR" b="1" dirty="0">
                  <a:solidFill>
                    <a:srgbClr val="0A2E5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50000"/>
                </a:lnSpc>
              </a:pPr>
              <a:r>
                <a:rPr lang="fa-IR" sz="1200" dirty="0">
                  <a:solidFill>
                    <a:srgbClr val="65A8FE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20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B206434-D2D3-D840-0308-B323E0E5947E}"/>
              </a:ext>
            </a:extLst>
          </p:cNvPr>
          <p:cNvGrpSpPr/>
          <p:nvPr/>
        </p:nvGrpSpPr>
        <p:grpSpPr>
          <a:xfrm>
            <a:off x="668536" y="2118251"/>
            <a:ext cx="2747764" cy="3242544"/>
            <a:chOff x="668536" y="2118251"/>
            <a:chExt cx="2747764" cy="3242544"/>
          </a:xfrm>
        </p:grpSpPr>
        <p:sp>
          <p:nvSpPr>
            <p:cNvPr id="9" name="Rectangle: Diagonal Corners Snipped 8">
              <a:extLst>
                <a:ext uri="{FF2B5EF4-FFF2-40B4-BE49-F238E27FC236}">
                  <a16:creationId xmlns:a16="http://schemas.microsoft.com/office/drawing/2014/main" id="{174C36AF-A245-9894-9169-C31BD2DFCA69}"/>
                </a:ext>
              </a:extLst>
            </p:cNvPr>
            <p:cNvSpPr/>
            <p:nvPr/>
          </p:nvSpPr>
          <p:spPr>
            <a:xfrm>
              <a:off x="668536" y="2118251"/>
              <a:ext cx="2747764" cy="3242544"/>
            </a:xfrm>
            <a:prstGeom prst="snip2DiagRect">
              <a:avLst>
                <a:gd name="adj1" fmla="val 0"/>
                <a:gd name="adj2" fmla="val 12417"/>
              </a:avLst>
            </a:prstGeom>
            <a:solidFill>
              <a:schemeClr val="bg1"/>
            </a:solidFill>
            <a:ln w="12700">
              <a:gradFill flip="none" rotWithShape="1">
                <a:gsLst>
                  <a:gs pos="100000">
                    <a:schemeClr val="accent2"/>
                  </a:gs>
                  <a:gs pos="0">
                    <a:schemeClr val="accent2"/>
                  </a:gs>
                  <a:gs pos="53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41300" dist="76200" dir="2700000" algn="tl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latin typeface="+mj-lt"/>
              </a:endParaRPr>
            </a:p>
          </p:txBody>
        </p:sp>
        <p:sp>
          <p:nvSpPr>
            <p:cNvPr id="794" name="TextBox 793">
              <a:extLst>
                <a:ext uri="{FF2B5EF4-FFF2-40B4-BE49-F238E27FC236}">
                  <a16:creationId xmlns:a16="http://schemas.microsoft.com/office/drawing/2014/main" id="{943C8D7E-B271-9A3E-8AA1-29BCDC2F91CC}"/>
                </a:ext>
              </a:extLst>
            </p:cNvPr>
            <p:cNvSpPr txBox="1"/>
            <p:nvPr/>
          </p:nvSpPr>
          <p:spPr>
            <a:xfrm>
              <a:off x="1742919" y="2530885"/>
              <a:ext cx="91215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200" b="1">
                  <a:gradFill>
                    <a:gsLst>
                      <a:gs pos="100000">
                        <a:schemeClr val="accent3"/>
                      </a:gs>
                      <a:gs pos="60000">
                        <a:schemeClr val="accent2"/>
                      </a:gs>
                      <a:gs pos="5000">
                        <a:schemeClr val="accent1"/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  <a:cs typeface="Sora ExtraBold" pitchFamily="2" charset="0"/>
                </a:defRPr>
              </a:lvl1pPr>
            </a:lstStyle>
            <a:p>
              <a:r>
                <a:rPr lang="en-US" sz="4400" dirty="0">
                  <a:solidFill>
                    <a:schemeClr val="accent3"/>
                  </a:solidFill>
                </a:rPr>
                <a:t>40</a:t>
              </a:r>
            </a:p>
          </p:txBody>
        </p:sp>
        <p:sp>
          <p:nvSpPr>
            <p:cNvPr id="798" name="Rectangle: Diagonal Corners Snipped 797">
              <a:extLst>
                <a:ext uri="{FF2B5EF4-FFF2-40B4-BE49-F238E27FC236}">
                  <a16:creationId xmlns:a16="http://schemas.microsoft.com/office/drawing/2014/main" id="{7ABBF883-A631-2010-4BF7-B5986AF51F5D}"/>
                </a:ext>
              </a:extLst>
            </p:cNvPr>
            <p:cNvSpPr/>
            <p:nvPr/>
          </p:nvSpPr>
          <p:spPr>
            <a:xfrm>
              <a:off x="2670030" y="2533394"/>
              <a:ext cx="623573" cy="623574"/>
            </a:xfrm>
            <a:prstGeom prst="snip2Diag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2700000" scaled="1"/>
            </a:gradFill>
            <a:ln w="6350">
              <a:noFill/>
            </a:ln>
            <a:effectLst>
              <a:outerShdw blurRad="241300" dist="76200" dir="2700000" algn="ctr" rotWithShape="0">
                <a:srgbClr val="000000">
                  <a:alpha val="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66BAEF82-F44F-BD0F-4A63-F0D86F04C0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772277" y="2635642"/>
              <a:ext cx="419078" cy="41907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E35510B-BE35-9ED0-FD69-9DF5039DA07E}"/>
                </a:ext>
              </a:extLst>
            </p:cNvPr>
            <p:cNvSpPr txBox="1"/>
            <p:nvPr/>
          </p:nvSpPr>
          <p:spPr>
            <a:xfrm>
              <a:off x="777943" y="3300326"/>
              <a:ext cx="2413412" cy="1638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50000"/>
                </a:lnSpc>
                <a:tabLst>
                  <a:tab pos="10226675" algn="l"/>
                </a:tabLst>
              </a:pPr>
              <a:r>
                <a:rPr lang="fa-IR" b="1" dirty="0">
                  <a:solidFill>
                    <a:srgbClr val="0A2E5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50000"/>
                </a:lnSpc>
              </a:pPr>
              <a:r>
                <a:rPr lang="fa-IR" sz="1200" dirty="0">
                  <a:solidFill>
                    <a:srgbClr val="65A8FE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20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8812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4">
            <a:extLst>
              <a:ext uri="{FF2B5EF4-FFF2-40B4-BE49-F238E27FC236}">
                <a16:creationId xmlns:a16="http://schemas.microsoft.com/office/drawing/2014/main" id="{66DDE363-DC9C-A363-BC39-EFA0D21A3E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txBody>
          <a:bodyPr wrap="none" anchor="ctr"/>
          <a:lstStyle/>
          <a:p>
            <a:endParaRPr lang="en-US" dirty="0">
              <a:latin typeface="Plus Jakarta Sans" pitchFamily="2" charset="77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1C904AB-141F-B031-D654-4B646F938380}"/>
              </a:ext>
            </a:extLst>
          </p:cNvPr>
          <p:cNvGrpSpPr/>
          <p:nvPr/>
        </p:nvGrpSpPr>
        <p:grpSpPr>
          <a:xfrm>
            <a:off x="1243908" y="1827389"/>
            <a:ext cx="4376043" cy="3751999"/>
            <a:chOff x="1243908" y="1827389"/>
            <a:chExt cx="4376043" cy="3751999"/>
          </a:xfrm>
        </p:grpSpPr>
        <p:sp>
          <p:nvSpPr>
            <p:cNvPr id="11" name="Freeform 20">
              <a:extLst>
                <a:ext uri="{FF2B5EF4-FFF2-40B4-BE49-F238E27FC236}">
                  <a16:creationId xmlns:a16="http://schemas.microsoft.com/office/drawing/2014/main" id="{E8C6BBB4-8476-3BAE-DCE1-3CE1885FA952}"/>
                </a:ext>
              </a:extLst>
            </p:cNvPr>
            <p:cNvSpPr/>
            <p:nvPr/>
          </p:nvSpPr>
          <p:spPr>
            <a:xfrm>
              <a:off x="2580351" y="2604251"/>
              <a:ext cx="1869310" cy="1869310"/>
            </a:xfrm>
            <a:custGeom>
              <a:avLst/>
              <a:gdLst>
                <a:gd name="connsiteX0" fmla="*/ 0 w 2779864"/>
                <a:gd name="connsiteY0" fmla="*/ 1389932 h 2779864"/>
                <a:gd name="connsiteX1" fmla="*/ 1389932 w 2779864"/>
                <a:gd name="connsiteY1" fmla="*/ 0 h 2779864"/>
                <a:gd name="connsiteX2" fmla="*/ 2779864 w 2779864"/>
                <a:gd name="connsiteY2" fmla="*/ 1389932 h 2779864"/>
                <a:gd name="connsiteX3" fmla="*/ 1389932 w 2779864"/>
                <a:gd name="connsiteY3" fmla="*/ 2779864 h 2779864"/>
                <a:gd name="connsiteX4" fmla="*/ 0 w 2779864"/>
                <a:gd name="connsiteY4" fmla="*/ 1389932 h 2779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9864" h="2779864">
                  <a:moveTo>
                    <a:pt x="0" y="1389932"/>
                  </a:moveTo>
                  <a:cubicBezTo>
                    <a:pt x="0" y="622294"/>
                    <a:pt x="622294" y="0"/>
                    <a:pt x="1389932" y="0"/>
                  </a:cubicBezTo>
                  <a:cubicBezTo>
                    <a:pt x="2157570" y="0"/>
                    <a:pt x="2779864" y="622294"/>
                    <a:pt x="2779864" y="1389932"/>
                  </a:cubicBezTo>
                  <a:cubicBezTo>
                    <a:pt x="2779864" y="2157570"/>
                    <a:pt x="2157570" y="2779864"/>
                    <a:pt x="1389932" y="2779864"/>
                  </a:cubicBezTo>
                  <a:cubicBezTo>
                    <a:pt x="622294" y="2779864"/>
                    <a:pt x="0" y="2157570"/>
                    <a:pt x="0" y="138993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latin typeface="Plus Jakarta Sans" pitchFamily="2" charset="77"/>
              </a:endParaRPr>
            </a:p>
          </p:txBody>
        </p:sp>
        <p:sp>
          <p:nvSpPr>
            <p:cNvPr id="13" name="Freeform 20">
              <a:extLst>
                <a:ext uri="{FF2B5EF4-FFF2-40B4-BE49-F238E27FC236}">
                  <a16:creationId xmlns:a16="http://schemas.microsoft.com/office/drawing/2014/main" id="{D60F6E12-A7BD-B862-9021-EBAAEDCF84CB}"/>
                </a:ext>
              </a:extLst>
            </p:cNvPr>
            <p:cNvSpPr/>
            <p:nvPr/>
          </p:nvSpPr>
          <p:spPr>
            <a:xfrm>
              <a:off x="4283508" y="4099234"/>
              <a:ext cx="1336443" cy="1336441"/>
            </a:xfrm>
            <a:custGeom>
              <a:avLst/>
              <a:gdLst>
                <a:gd name="connsiteX0" fmla="*/ 0 w 2779864"/>
                <a:gd name="connsiteY0" fmla="*/ 1389932 h 2779864"/>
                <a:gd name="connsiteX1" fmla="*/ 1389932 w 2779864"/>
                <a:gd name="connsiteY1" fmla="*/ 0 h 2779864"/>
                <a:gd name="connsiteX2" fmla="*/ 2779864 w 2779864"/>
                <a:gd name="connsiteY2" fmla="*/ 1389932 h 2779864"/>
                <a:gd name="connsiteX3" fmla="*/ 1389932 w 2779864"/>
                <a:gd name="connsiteY3" fmla="*/ 2779864 h 2779864"/>
                <a:gd name="connsiteX4" fmla="*/ 0 w 2779864"/>
                <a:gd name="connsiteY4" fmla="*/ 1389932 h 2779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9864" h="2779864">
                  <a:moveTo>
                    <a:pt x="0" y="1389932"/>
                  </a:moveTo>
                  <a:cubicBezTo>
                    <a:pt x="0" y="622294"/>
                    <a:pt x="622294" y="0"/>
                    <a:pt x="1389932" y="0"/>
                  </a:cubicBezTo>
                  <a:cubicBezTo>
                    <a:pt x="2157570" y="0"/>
                    <a:pt x="2779864" y="622294"/>
                    <a:pt x="2779864" y="1389932"/>
                  </a:cubicBezTo>
                  <a:cubicBezTo>
                    <a:pt x="2779864" y="2157570"/>
                    <a:pt x="2157570" y="2779864"/>
                    <a:pt x="1389932" y="2779864"/>
                  </a:cubicBezTo>
                  <a:cubicBezTo>
                    <a:pt x="622294" y="2779864"/>
                    <a:pt x="0" y="2157570"/>
                    <a:pt x="0" y="138993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6044" tIns="386044" rIns="386044" bIns="386044" numCol="1" spcCol="1270" anchor="ctr" anchorCtr="0">
              <a:noAutofit/>
            </a:bodyPr>
            <a:lstStyle/>
            <a:p>
              <a:pPr algn="ctr" defTabSz="213026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793" dirty="0">
                <a:latin typeface="Plus Jakarta Sans" pitchFamily="2" charset="77"/>
              </a:endParaRPr>
            </a:p>
          </p:txBody>
        </p:sp>
        <p:sp>
          <p:nvSpPr>
            <p:cNvPr id="15" name="Freeform 20">
              <a:extLst>
                <a:ext uri="{FF2B5EF4-FFF2-40B4-BE49-F238E27FC236}">
                  <a16:creationId xmlns:a16="http://schemas.microsoft.com/office/drawing/2014/main" id="{6E99ACC2-6F2C-872C-C0C2-DB8A697C1A43}"/>
                </a:ext>
              </a:extLst>
            </p:cNvPr>
            <p:cNvSpPr/>
            <p:nvPr/>
          </p:nvSpPr>
          <p:spPr>
            <a:xfrm>
              <a:off x="1243908" y="1936031"/>
              <a:ext cx="1336443" cy="1336441"/>
            </a:xfrm>
            <a:custGeom>
              <a:avLst/>
              <a:gdLst>
                <a:gd name="connsiteX0" fmla="*/ 0 w 2779864"/>
                <a:gd name="connsiteY0" fmla="*/ 1389932 h 2779864"/>
                <a:gd name="connsiteX1" fmla="*/ 1389932 w 2779864"/>
                <a:gd name="connsiteY1" fmla="*/ 0 h 2779864"/>
                <a:gd name="connsiteX2" fmla="*/ 2779864 w 2779864"/>
                <a:gd name="connsiteY2" fmla="*/ 1389932 h 2779864"/>
                <a:gd name="connsiteX3" fmla="*/ 1389932 w 2779864"/>
                <a:gd name="connsiteY3" fmla="*/ 2779864 h 2779864"/>
                <a:gd name="connsiteX4" fmla="*/ 0 w 2779864"/>
                <a:gd name="connsiteY4" fmla="*/ 1389932 h 2779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9864" h="2779864">
                  <a:moveTo>
                    <a:pt x="0" y="1389932"/>
                  </a:moveTo>
                  <a:cubicBezTo>
                    <a:pt x="0" y="622294"/>
                    <a:pt x="622294" y="0"/>
                    <a:pt x="1389932" y="0"/>
                  </a:cubicBezTo>
                  <a:cubicBezTo>
                    <a:pt x="2157570" y="0"/>
                    <a:pt x="2779864" y="622294"/>
                    <a:pt x="2779864" y="1389932"/>
                  </a:cubicBezTo>
                  <a:cubicBezTo>
                    <a:pt x="2779864" y="2157570"/>
                    <a:pt x="2157570" y="2779864"/>
                    <a:pt x="1389932" y="2779864"/>
                  </a:cubicBezTo>
                  <a:cubicBezTo>
                    <a:pt x="622294" y="2779864"/>
                    <a:pt x="0" y="2157570"/>
                    <a:pt x="0" y="1389932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latin typeface="Plus Jakarta Sans" pitchFamily="2" charset="77"/>
              </a:endParaRPr>
            </a:p>
          </p:txBody>
        </p:sp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id="{4C6D2488-B289-BA3F-A413-CDE1E20A22E0}"/>
                </a:ext>
              </a:extLst>
            </p:cNvPr>
            <p:cNvSpPr/>
            <p:nvPr/>
          </p:nvSpPr>
          <p:spPr>
            <a:xfrm>
              <a:off x="1563388" y="3703428"/>
              <a:ext cx="875809" cy="875807"/>
            </a:xfrm>
            <a:custGeom>
              <a:avLst/>
              <a:gdLst>
                <a:gd name="connsiteX0" fmla="*/ 0 w 2779864"/>
                <a:gd name="connsiteY0" fmla="*/ 1389932 h 2779864"/>
                <a:gd name="connsiteX1" fmla="*/ 1389932 w 2779864"/>
                <a:gd name="connsiteY1" fmla="*/ 0 h 2779864"/>
                <a:gd name="connsiteX2" fmla="*/ 2779864 w 2779864"/>
                <a:gd name="connsiteY2" fmla="*/ 1389932 h 2779864"/>
                <a:gd name="connsiteX3" fmla="*/ 1389932 w 2779864"/>
                <a:gd name="connsiteY3" fmla="*/ 2779864 h 2779864"/>
                <a:gd name="connsiteX4" fmla="*/ 0 w 2779864"/>
                <a:gd name="connsiteY4" fmla="*/ 1389932 h 2779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9864" h="2779864">
                  <a:moveTo>
                    <a:pt x="0" y="1389932"/>
                  </a:moveTo>
                  <a:cubicBezTo>
                    <a:pt x="0" y="622294"/>
                    <a:pt x="622294" y="0"/>
                    <a:pt x="1389932" y="0"/>
                  </a:cubicBezTo>
                  <a:cubicBezTo>
                    <a:pt x="2157570" y="0"/>
                    <a:pt x="2779864" y="622294"/>
                    <a:pt x="2779864" y="1389932"/>
                  </a:cubicBezTo>
                  <a:cubicBezTo>
                    <a:pt x="2779864" y="2157570"/>
                    <a:pt x="2157570" y="2779864"/>
                    <a:pt x="1389932" y="2779864"/>
                  </a:cubicBezTo>
                  <a:cubicBezTo>
                    <a:pt x="622294" y="2779864"/>
                    <a:pt x="0" y="2157570"/>
                    <a:pt x="0" y="1389932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0000"/>
                    <a:alpha val="35000"/>
                  </a:schemeClr>
                </a:gs>
                <a:gs pos="100000">
                  <a:schemeClr val="bg1">
                    <a:lumMod val="75000"/>
                    <a:alpha val="56674"/>
                  </a:schemeClr>
                </a:gs>
              </a:gsLst>
              <a:lin ang="4200000" scaled="0"/>
            </a:gradFill>
            <a:ln w="15998" cap="flat">
              <a:gradFill>
                <a:gsLst>
                  <a:gs pos="50000">
                    <a:schemeClr val="bg1">
                      <a:lumMod val="90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50000"/>
                      <a:alpha val="46000"/>
                    </a:schemeClr>
                  </a:gs>
                </a:gsLst>
                <a:lin ang="78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bg2"/>
                </a:solidFill>
                <a:latin typeface="Plus Jakarta Sans" pitchFamily="2" charset="77"/>
              </a:endParaRPr>
            </a:p>
          </p:txBody>
        </p:sp>
        <p:sp>
          <p:nvSpPr>
            <p:cNvPr id="19" name="Freeform 20">
              <a:extLst>
                <a:ext uri="{FF2B5EF4-FFF2-40B4-BE49-F238E27FC236}">
                  <a16:creationId xmlns:a16="http://schemas.microsoft.com/office/drawing/2014/main" id="{A94D9B6C-2F51-54BC-5049-CCD70CAB8D33}"/>
                </a:ext>
              </a:extLst>
            </p:cNvPr>
            <p:cNvSpPr/>
            <p:nvPr/>
          </p:nvSpPr>
          <p:spPr>
            <a:xfrm>
              <a:off x="4684134" y="2913840"/>
              <a:ext cx="875809" cy="875807"/>
            </a:xfrm>
            <a:custGeom>
              <a:avLst/>
              <a:gdLst>
                <a:gd name="connsiteX0" fmla="*/ 0 w 2779864"/>
                <a:gd name="connsiteY0" fmla="*/ 1389932 h 2779864"/>
                <a:gd name="connsiteX1" fmla="*/ 1389932 w 2779864"/>
                <a:gd name="connsiteY1" fmla="*/ 0 h 2779864"/>
                <a:gd name="connsiteX2" fmla="*/ 2779864 w 2779864"/>
                <a:gd name="connsiteY2" fmla="*/ 1389932 h 2779864"/>
                <a:gd name="connsiteX3" fmla="*/ 1389932 w 2779864"/>
                <a:gd name="connsiteY3" fmla="*/ 2779864 h 2779864"/>
                <a:gd name="connsiteX4" fmla="*/ 0 w 2779864"/>
                <a:gd name="connsiteY4" fmla="*/ 1389932 h 2779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9864" h="2779864">
                  <a:moveTo>
                    <a:pt x="0" y="1389932"/>
                  </a:moveTo>
                  <a:cubicBezTo>
                    <a:pt x="0" y="622294"/>
                    <a:pt x="622294" y="0"/>
                    <a:pt x="1389932" y="0"/>
                  </a:cubicBezTo>
                  <a:cubicBezTo>
                    <a:pt x="2157570" y="0"/>
                    <a:pt x="2779864" y="622294"/>
                    <a:pt x="2779864" y="1389932"/>
                  </a:cubicBezTo>
                  <a:cubicBezTo>
                    <a:pt x="2779864" y="2157570"/>
                    <a:pt x="2157570" y="2779864"/>
                    <a:pt x="1389932" y="2779864"/>
                  </a:cubicBezTo>
                  <a:cubicBezTo>
                    <a:pt x="622294" y="2779864"/>
                    <a:pt x="0" y="2157570"/>
                    <a:pt x="0" y="1389932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latin typeface="Plus Jakarta Sans" pitchFamily="2" charset="77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011B38D2-420F-0B4F-32CB-A20D516828DC}"/>
                </a:ext>
              </a:extLst>
            </p:cNvPr>
            <p:cNvSpPr/>
            <p:nvPr/>
          </p:nvSpPr>
          <p:spPr>
            <a:xfrm>
              <a:off x="4283508" y="1976339"/>
              <a:ext cx="642820" cy="642817"/>
            </a:xfrm>
            <a:custGeom>
              <a:avLst/>
              <a:gdLst>
                <a:gd name="connsiteX0" fmla="*/ 0 w 2779864"/>
                <a:gd name="connsiteY0" fmla="*/ 1389932 h 2779864"/>
                <a:gd name="connsiteX1" fmla="*/ 1389932 w 2779864"/>
                <a:gd name="connsiteY1" fmla="*/ 0 h 2779864"/>
                <a:gd name="connsiteX2" fmla="*/ 2779864 w 2779864"/>
                <a:gd name="connsiteY2" fmla="*/ 1389932 h 2779864"/>
                <a:gd name="connsiteX3" fmla="*/ 1389932 w 2779864"/>
                <a:gd name="connsiteY3" fmla="*/ 2779864 h 2779864"/>
                <a:gd name="connsiteX4" fmla="*/ 0 w 2779864"/>
                <a:gd name="connsiteY4" fmla="*/ 1389932 h 2779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9864" h="2779864">
                  <a:moveTo>
                    <a:pt x="0" y="1389932"/>
                  </a:moveTo>
                  <a:cubicBezTo>
                    <a:pt x="0" y="622294"/>
                    <a:pt x="622294" y="0"/>
                    <a:pt x="1389932" y="0"/>
                  </a:cubicBezTo>
                  <a:cubicBezTo>
                    <a:pt x="2157570" y="0"/>
                    <a:pt x="2779864" y="622294"/>
                    <a:pt x="2779864" y="1389932"/>
                  </a:cubicBezTo>
                  <a:cubicBezTo>
                    <a:pt x="2779864" y="2157570"/>
                    <a:pt x="2157570" y="2779864"/>
                    <a:pt x="1389932" y="2779864"/>
                  </a:cubicBezTo>
                  <a:cubicBezTo>
                    <a:pt x="622294" y="2779864"/>
                    <a:pt x="0" y="2157570"/>
                    <a:pt x="0" y="13899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6044" tIns="386044" rIns="386044" bIns="386044" numCol="1" spcCol="1270" anchor="ctr" anchorCtr="0">
              <a:noAutofit/>
            </a:bodyPr>
            <a:lstStyle/>
            <a:p>
              <a:pPr algn="ctr" defTabSz="213026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793" dirty="0">
                <a:latin typeface="Plus Jakarta Sans" pitchFamily="2" charset="77"/>
              </a:endParaRPr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105392F2-DA8E-DFD8-C2FE-0F5F73802DBD}"/>
                </a:ext>
              </a:extLst>
            </p:cNvPr>
            <p:cNvSpPr/>
            <p:nvPr/>
          </p:nvSpPr>
          <p:spPr>
            <a:xfrm>
              <a:off x="2580351" y="4684271"/>
              <a:ext cx="642820" cy="642817"/>
            </a:xfrm>
            <a:custGeom>
              <a:avLst/>
              <a:gdLst>
                <a:gd name="connsiteX0" fmla="*/ 0 w 2779864"/>
                <a:gd name="connsiteY0" fmla="*/ 1389932 h 2779864"/>
                <a:gd name="connsiteX1" fmla="*/ 1389932 w 2779864"/>
                <a:gd name="connsiteY1" fmla="*/ 0 h 2779864"/>
                <a:gd name="connsiteX2" fmla="*/ 2779864 w 2779864"/>
                <a:gd name="connsiteY2" fmla="*/ 1389932 h 2779864"/>
                <a:gd name="connsiteX3" fmla="*/ 1389932 w 2779864"/>
                <a:gd name="connsiteY3" fmla="*/ 2779864 h 2779864"/>
                <a:gd name="connsiteX4" fmla="*/ 0 w 2779864"/>
                <a:gd name="connsiteY4" fmla="*/ 1389932 h 2779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9864" h="2779864">
                  <a:moveTo>
                    <a:pt x="0" y="1389932"/>
                  </a:moveTo>
                  <a:cubicBezTo>
                    <a:pt x="0" y="622294"/>
                    <a:pt x="622294" y="0"/>
                    <a:pt x="1389932" y="0"/>
                  </a:cubicBezTo>
                  <a:cubicBezTo>
                    <a:pt x="2157570" y="0"/>
                    <a:pt x="2779864" y="622294"/>
                    <a:pt x="2779864" y="1389932"/>
                  </a:cubicBezTo>
                  <a:cubicBezTo>
                    <a:pt x="2779864" y="2157570"/>
                    <a:pt x="2157570" y="2779864"/>
                    <a:pt x="1389932" y="2779864"/>
                  </a:cubicBezTo>
                  <a:cubicBezTo>
                    <a:pt x="622294" y="2779864"/>
                    <a:pt x="0" y="2157570"/>
                    <a:pt x="0" y="1389932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latin typeface="Plus Jakarta Sans" pitchFamily="2" charset="77"/>
              </a:endParaRPr>
            </a:p>
          </p:txBody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F6509B78-0055-81C8-6357-137782169CC6}"/>
                </a:ext>
              </a:extLst>
            </p:cNvPr>
            <p:cNvSpPr/>
            <p:nvPr/>
          </p:nvSpPr>
          <p:spPr>
            <a:xfrm>
              <a:off x="3577172" y="5227057"/>
              <a:ext cx="352334" cy="352331"/>
            </a:xfrm>
            <a:custGeom>
              <a:avLst/>
              <a:gdLst>
                <a:gd name="connsiteX0" fmla="*/ 0 w 2779864"/>
                <a:gd name="connsiteY0" fmla="*/ 1389932 h 2779864"/>
                <a:gd name="connsiteX1" fmla="*/ 1389932 w 2779864"/>
                <a:gd name="connsiteY1" fmla="*/ 0 h 2779864"/>
                <a:gd name="connsiteX2" fmla="*/ 2779864 w 2779864"/>
                <a:gd name="connsiteY2" fmla="*/ 1389932 h 2779864"/>
                <a:gd name="connsiteX3" fmla="*/ 1389932 w 2779864"/>
                <a:gd name="connsiteY3" fmla="*/ 2779864 h 2779864"/>
                <a:gd name="connsiteX4" fmla="*/ 0 w 2779864"/>
                <a:gd name="connsiteY4" fmla="*/ 1389932 h 2779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9864" h="2779864">
                  <a:moveTo>
                    <a:pt x="0" y="1389932"/>
                  </a:moveTo>
                  <a:cubicBezTo>
                    <a:pt x="0" y="622294"/>
                    <a:pt x="622294" y="0"/>
                    <a:pt x="1389932" y="0"/>
                  </a:cubicBezTo>
                  <a:cubicBezTo>
                    <a:pt x="2157570" y="0"/>
                    <a:pt x="2779864" y="622294"/>
                    <a:pt x="2779864" y="1389932"/>
                  </a:cubicBezTo>
                  <a:cubicBezTo>
                    <a:pt x="2779864" y="2157570"/>
                    <a:pt x="2157570" y="2779864"/>
                    <a:pt x="1389932" y="2779864"/>
                  </a:cubicBezTo>
                  <a:cubicBezTo>
                    <a:pt x="622294" y="2779864"/>
                    <a:pt x="0" y="2157570"/>
                    <a:pt x="0" y="1389932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0000"/>
                    <a:alpha val="35000"/>
                  </a:schemeClr>
                </a:gs>
                <a:gs pos="100000">
                  <a:schemeClr val="bg1">
                    <a:lumMod val="75000"/>
                    <a:alpha val="56674"/>
                  </a:schemeClr>
                </a:gs>
              </a:gsLst>
              <a:lin ang="4200000" scaled="0"/>
            </a:gradFill>
            <a:ln w="15998" cap="flat">
              <a:gradFill>
                <a:gsLst>
                  <a:gs pos="50000">
                    <a:schemeClr val="bg1">
                      <a:lumMod val="90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50000"/>
                      <a:alpha val="46000"/>
                    </a:schemeClr>
                  </a:gs>
                </a:gsLst>
                <a:lin ang="78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bg2"/>
                </a:solidFill>
                <a:latin typeface="Plus Jakarta Sans" pitchFamily="2" charset="77"/>
              </a:endParaRPr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50230E5E-3F60-ED1B-1401-0B275299EE8F}"/>
                </a:ext>
              </a:extLst>
            </p:cNvPr>
            <p:cNvSpPr/>
            <p:nvPr/>
          </p:nvSpPr>
          <p:spPr>
            <a:xfrm>
              <a:off x="3191154" y="1827389"/>
              <a:ext cx="352334" cy="352331"/>
            </a:xfrm>
            <a:custGeom>
              <a:avLst/>
              <a:gdLst>
                <a:gd name="connsiteX0" fmla="*/ 0 w 2779864"/>
                <a:gd name="connsiteY0" fmla="*/ 1389932 h 2779864"/>
                <a:gd name="connsiteX1" fmla="*/ 1389932 w 2779864"/>
                <a:gd name="connsiteY1" fmla="*/ 0 h 2779864"/>
                <a:gd name="connsiteX2" fmla="*/ 2779864 w 2779864"/>
                <a:gd name="connsiteY2" fmla="*/ 1389932 h 2779864"/>
                <a:gd name="connsiteX3" fmla="*/ 1389932 w 2779864"/>
                <a:gd name="connsiteY3" fmla="*/ 2779864 h 2779864"/>
                <a:gd name="connsiteX4" fmla="*/ 0 w 2779864"/>
                <a:gd name="connsiteY4" fmla="*/ 1389932 h 2779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9864" h="2779864">
                  <a:moveTo>
                    <a:pt x="0" y="1389932"/>
                  </a:moveTo>
                  <a:cubicBezTo>
                    <a:pt x="0" y="622294"/>
                    <a:pt x="622294" y="0"/>
                    <a:pt x="1389932" y="0"/>
                  </a:cubicBezTo>
                  <a:cubicBezTo>
                    <a:pt x="2157570" y="0"/>
                    <a:pt x="2779864" y="622294"/>
                    <a:pt x="2779864" y="1389932"/>
                  </a:cubicBezTo>
                  <a:cubicBezTo>
                    <a:pt x="2779864" y="2157570"/>
                    <a:pt x="2157570" y="2779864"/>
                    <a:pt x="1389932" y="2779864"/>
                  </a:cubicBezTo>
                  <a:cubicBezTo>
                    <a:pt x="622294" y="2779864"/>
                    <a:pt x="0" y="2157570"/>
                    <a:pt x="0" y="1389932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0000"/>
                    <a:alpha val="35000"/>
                  </a:schemeClr>
                </a:gs>
                <a:gs pos="100000">
                  <a:schemeClr val="bg1">
                    <a:lumMod val="75000"/>
                    <a:alpha val="56674"/>
                  </a:schemeClr>
                </a:gs>
              </a:gsLst>
              <a:lin ang="4200000" scaled="0"/>
            </a:gradFill>
            <a:ln w="15998" cap="flat">
              <a:gradFill>
                <a:gsLst>
                  <a:gs pos="50000">
                    <a:schemeClr val="bg1">
                      <a:lumMod val="90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50000"/>
                      <a:alpha val="46000"/>
                    </a:schemeClr>
                  </a:gs>
                </a:gsLst>
                <a:lin ang="78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bg2"/>
                </a:solidFill>
                <a:latin typeface="Plus Jakarta Sans" pitchFamily="2" charset="77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25C9813-A979-28F3-79B2-2598CC61A0E2}"/>
                </a:ext>
              </a:extLst>
            </p:cNvPr>
            <p:cNvSpPr txBox="1"/>
            <p:nvPr/>
          </p:nvSpPr>
          <p:spPr>
            <a:xfrm>
              <a:off x="1579545" y="2371442"/>
              <a:ext cx="665169" cy="465618"/>
            </a:xfrm>
            <a:custGeom>
              <a:avLst/>
              <a:gdLst>
                <a:gd name="connsiteX0" fmla="*/ 167402 w 440532"/>
                <a:gd name="connsiteY0" fmla="*/ 176212 h 308372"/>
                <a:gd name="connsiteX1" fmla="*/ 173115 w 440532"/>
                <a:gd name="connsiteY1" fmla="*/ 176212 h 308372"/>
                <a:gd name="connsiteX2" fmla="*/ 220266 w 440532"/>
                <a:gd name="connsiteY2" fmla="*/ 187226 h 308372"/>
                <a:gd name="connsiteX3" fmla="*/ 267416 w 440532"/>
                <a:gd name="connsiteY3" fmla="*/ 176212 h 308372"/>
                <a:gd name="connsiteX4" fmla="*/ 273129 w 440532"/>
                <a:gd name="connsiteY4" fmla="*/ 176212 h 308372"/>
                <a:gd name="connsiteX5" fmla="*/ 352425 w 440532"/>
                <a:gd name="connsiteY5" fmla="*/ 255508 h 308372"/>
                <a:gd name="connsiteX6" fmla="*/ 352425 w 440532"/>
                <a:gd name="connsiteY6" fmla="*/ 275332 h 308372"/>
                <a:gd name="connsiteX7" fmla="*/ 319385 w 440532"/>
                <a:gd name="connsiteY7" fmla="*/ 308372 h 308372"/>
                <a:gd name="connsiteX8" fmla="*/ 121146 w 440532"/>
                <a:gd name="connsiteY8" fmla="*/ 308372 h 308372"/>
                <a:gd name="connsiteX9" fmla="*/ 88107 w 440532"/>
                <a:gd name="connsiteY9" fmla="*/ 275332 h 308372"/>
                <a:gd name="connsiteX10" fmla="*/ 88107 w 440532"/>
                <a:gd name="connsiteY10" fmla="*/ 255508 h 308372"/>
                <a:gd name="connsiteX11" fmla="*/ 167402 w 440532"/>
                <a:gd name="connsiteY11" fmla="*/ 176212 h 308372"/>
                <a:gd name="connsiteX12" fmla="*/ 352426 w 440532"/>
                <a:gd name="connsiteY12" fmla="*/ 154186 h 308372"/>
                <a:gd name="connsiteX13" fmla="*/ 396479 w 440532"/>
                <a:gd name="connsiteY13" fmla="*/ 154186 h 308372"/>
                <a:gd name="connsiteX14" fmla="*/ 440532 w 440532"/>
                <a:gd name="connsiteY14" fmla="*/ 198239 h 308372"/>
                <a:gd name="connsiteX15" fmla="*/ 440532 w 440532"/>
                <a:gd name="connsiteY15" fmla="*/ 220265 h 308372"/>
                <a:gd name="connsiteX16" fmla="*/ 418506 w 440532"/>
                <a:gd name="connsiteY16" fmla="*/ 242292 h 308372"/>
                <a:gd name="connsiteX17" fmla="*/ 373076 w 440532"/>
                <a:gd name="connsiteY17" fmla="*/ 242292 h 308372"/>
                <a:gd name="connsiteX18" fmla="*/ 321383 w 440532"/>
                <a:gd name="connsiteY18" fmla="*/ 166988 h 308372"/>
                <a:gd name="connsiteX19" fmla="*/ 352426 w 440532"/>
                <a:gd name="connsiteY19" fmla="*/ 154186 h 308372"/>
                <a:gd name="connsiteX20" fmla="*/ 44053 w 440532"/>
                <a:gd name="connsiteY20" fmla="*/ 154186 h 308372"/>
                <a:gd name="connsiteX21" fmla="*/ 88107 w 440532"/>
                <a:gd name="connsiteY21" fmla="*/ 154186 h 308372"/>
                <a:gd name="connsiteX22" fmla="*/ 119150 w 440532"/>
                <a:gd name="connsiteY22" fmla="*/ 166988 h 308372"/>
                <a:gd name="connsiteX23" fmla="*/ 67388 w 440532"/>
                <a:gd name="connsiteY23" fmla="*/ 242292 h 308372"/>
                <a:gd name="connsiteX24" fmla="*/ 22027 w 440532"/>
                <a:gd name="connsiteY24" fmla="*/ 242292 h 308372"/>
                <a:gd name="connsiteX25" fmla="*/ 0 w 440532"/>
                <a:gd name="connsiteY25" fmla="*/ 220265 h 308372"/>
                <a:gd name="connsiteX26" fmla="*/ 0 w 440532"/>
                <a:gd name="connsiteY26" fmla="*/ 198239 h 308372"/>
                <a:gd name="connsiteX27" fmla="*/ 44053 w 440532"/>
                <a:gd name="connsiteY27" fmla="*/ 154186 h 308372"/>
                <a:gd name="connsiteX28" fmla="*/ 374452 w 440532"/>
                <a:gd name="connsiteY28" fmla="*/ 44053 h 308372"/>
                <a:gd name="connsiteX29" fmla="*/ 418505 w 440532"/>
                <a:gd name="connsiteY29" fmla="*/ 88106 h 308372"/>
                <a:gd name="connsiteX30" fmla="*/ 374452 w 440532"/>
                <a:gd name="connsiteY30" fmla="*/ 132159 h 308372"/>
                <a:gd name="connsiteX31" fmla="*/ 330399 w 440532"/>
                <a:gd name="connsiteY31" fmla="*/ 88106 h 308372"/>
                <a:gd name="connsiteX32" fmla="*/ 374452 w 440532"/>
                <a:gd name="connsiteY32" fmla="*/ 44053 h 308372"/>
                <a:gd name="connsiteX33" fmla="*/ 66080 w 440532"/>
                <a:gd name="connsiteY33" fmla="*/ 44053 h 308372"/>
                <a:gd name="connsiteX34" fmla="*/ 110133 w 440532"/>
                <a:gd name="connsiteY34" fmla="*/ 88106 h 308372"/>
                <a:gd name="connsiteX35" fmla="*/ 66080 w 440532"/>
                <a:gd name="connsiteY35" fmla="*/ 132159 h 308372"/>
                <a:gd name="connsiteX36" fmla="*/ 22027 w 440532"/>
                <a:gd name="connsiteY36" fmla="*/ 88106 h 308372"/>
                <a:gd name="connsiteX37" fmla="*/ 66080 w 440532"/>
                <a:gd name="connsiteY37" fmla="*/ 44053 h 308372"/>
                <a:gd name="connsiteX38" fmla="*/ 220266 w 440532"/>
                <a:gd name="connsiteY38" fmla="*/ 0 h 308372"/>
                <a:gd name="connsiteX39" fmla="*/ 297359 w 440532"/>
                <a:gd name="connsiteY39" fmla="*/ 77093 h 308372"/>
                <a:gd name="connsiteX40" fmla="*/ 220266 w 440532"/>
                <a:gd name="connsiteY40" fmla="*/ 154186 h 308372"/>
                <a:gd name="connsiteX41" fmla="*/ 143173 w 440532"/>
                <a:gd name="connsiteY41" fmla="*/ 77093 h 308372"/>
                <a:gd name="connsiteX42" fmla="*/ 220266 w 440532"/>
                <a:gd name="connsiteY42" fmla="*/ 0 h 30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40532" h="308372">
                  <a:moveTo>
                    <a:pt x="167402" y="176212"/>
                  </a:moveTo>
                  <a:lnTo>
                    <a:pt x="173115" y="176212"/>
                  </a:lnTo>
                  <a:cubicBezTo>
                    <a:pt x="187502" y="183096"/>
                    <a:pt x="203333" y="187226"/>
                    <a:pt x="220266" y="187226"/>
                  </a:cubicBezTo>
                  <a:cubicBezTo>
                    <a:pt x="237199" y="187226"/>
                    <a:pt x="253099" y="183096"/>
                    <a:pt x="267416" y="176212"/>
                  </a:cubicBezTo>
                  <a:lnTo>
                    <a:pt x="273129" y="176212"/>
                  </a:lnTo>
                  <a:cubicBezTo>
                    <a:pt x="316908" y="176212"/>
                    <a:pt x="352425" y="211730"/>
                    <a:pt x="352425" y="255508"/>
                  </a:cubicBezTo>
                  <a:lnTo>
                    <a:pt x="352425" y="275332"/>
                  </a:lnTo>
                  <a:cubicBezTo>
                    <a:pt x="352425" y="293573"/>
                    <a:pt x="337626" y="308372"/>
                    <a:pt x="319385" y="308372"/>
                  </a:cubicBezTo>
                  <a:lnTo>
                    <a:pt x="121146" y="308372"/>
                  </a:lnTo>
                  <a:cubicBezTo>
                    <a:pt x="102906" y="308372"/>
                    <a:pt x="88107" y="293573"/>
                    <a:pt x="88107" y="275332"/>
                  </a:cubicBezTo>
                  <a:lnTo>
                    <a:pt x="88107" y="255508"/>
                  </a:lnTo>
                  <a:cubicBezTo>
                    <a:pt x="88107" y="211730"/>
                    <a:pt x="123624" y="176212"/>
                    <a:pt x="167402" y="176212"/>
                  </a:cubicBezTo>
                  <a:close/>
                  <a:moveTo>
                    <a:pt x="352426" y="154186"/>
                  </a:moveTo>
                  <a:lnTo>
                    <a:pt x="396479" y="154186"/>
                  </a:lnTo>
                  <a:cubicBezTo>
                    <a:pt x="420777" y="154186"/>
                    <a:pt x="440532" y="173941"/>
                    <a:pt x="440532" y="198239"/>
                  </a:cubicBezTo>
                  <a:lnTo>
                    <a:pt x="440532" y="220265"/>
                  </a:lnTo>
                  <a:cubicBezTo>
                    <a:pt x="440532" y="232449"/>
                    <a:pt x="430689" y="242292"/>
                    <a:pt x="418506" y="242292"/>
                  </a:cubicBezTo>
                  <a:lnTo>
                    <a:pt x="373076" y="242292"/>
                  </a:lnTo>
                  <a:cubicBezTo>
                    <a:pt x="368808" y="209665"/>
                    <a:pt x="349122" y="182201"/>
                    <a:pt x="321383" y="166988"/>
                  </a:cubicBezTo>
                  <a:cubicBezTo>
                    <a:pt x="329367" y="159073"/>
                    <a:pt x="340312" y="154186"/>
                    <a:pt x="352426" y="154186"/>
                  </a:cubicBezTo>
                  <a:close/>
                  <a:moveTo>
                    <a:pt x="44053" y="154186"/>
                  </a:moveTo>
                  <a:lnTo>
                    <a:pt x="88107" y="154186"/>
                  </a:lnTo>
                  <a:cubicBezTo>
                    <a:pt x="100221" y="154186"/>
                    <a:pt x="111166" y="159073"/>
                    <a:pt x="119150" y="166988"/>
                  </a:cubicBezTo>
                  <a:cubicBezTo>
                    <a:pt x="91410" y="182201"/>
                    <a:pt x="71724" y="209665"/>
                    <a:pt x="67388" y="242292"/>
                  </a:cubicBezTo>
                  <a:lnTo>
                    <a:pt x="22027" y="242292"/>
                  </a:lnTo>
                  <a:cubicBezTo>
                    <a:pt x="9843" y="242292"/>
                    <a:pt x="0" y="232449"/>
                    <a:pt x="0" y="220265"/>
                  </a:cubicBezTo>
                  <a:lnTo>
                    <a:pt x="0" y="198239"/>
                  </a:lnTo>
                  <a:cubicBezTo>
                    <a:pt x="0" y="173941"/>
                    <a:pt x="19755" y="154186"/>
                    <a:pt x="44053" y="154186"/>
                  </a:cubicBezTo>
                  <a:close/>
                  <a:moveTo>
                    <a:pt x="374452" y="44053"/>
                  </a:moveTo>
                  <a:cubicBezTo>
                    <a:pt x="398750" y="44053"/>
                    <a:pt x="418505" y="63808"/>
                    <a:pt x="418505" y="88106"/>
                  </a:cubicBezTo>
                  <a:cubicBezTo>
                    <a:pt x="418505" y="112404"/>
                    <a:pt x="398750" y="132159"/>
                    <a:pt x="374452" y="132159"/>
                  </a:cubicBezTo>
                  <a:cubicBezTo>
                    <a:pt x="350154" y="132159"/>
                    <a:pt x="330399" y="112404"/>
                    <a:pt x="330399" y="88106"/>
                  </a:cubicBezTo>
                  <a:cubicBezTo>
                    <a:pt x="330399" y="63808"/>
                    <a:pt x="350154" y="44053"/>
                    <a:pt x="374452" y="44053"/>
                  </a:cubicBezTo>
                  <a:close/>
                  <a:moveTo>
                    <a:pt x="66080" y="44053"/>
                  </a:moveTo>
                  <a:cubicBezTo>
                    <a:pt x="90378" y="44053"/>
                    <a:pt x="110133" y="63808"/>
                    <a:pt x="110133" y="88106"/>
                  </a:cubicBezTo>
                  <a:cubicBezTo>
                    <a:pt x="110133" y="112404"/>
                    <a:pt x="90378" y="132159"/>
                    <a:pt x="66080" y="132159"/>
                  </a:cubicBezTo>
                  <a:cubicBezTo>
                    <a:pt x="41782" y="132159"/>
                    <a:pt x="22027" y="112404"/>
                    <a:pt x="22027" y="88106"/>
                  </a:cubicBezTo>
                  <a:cubicBezTo>
                    <a:pt x="22027" y="63808"/>
                    <a:pt x="41782" y="44053"/>
                    <a:pt x="66080" y="44053"/>
                  </a:cubicBezTo>
                  <a:close/>
                  <a:moveTo>
                    <a:pt x="220266" y="0"/>
                  </a:moveTo>
                  <a:cubicBezTo>
                    <a:pt x="262874" y="0"/>
                    <a:pt x="297359" y="34485"/>
                    <a:pt x="297359" y="77093"/>
                  </a:cubicBezTo>
                  <a:cubicBezTo>
                    <a:pt x="297359" y="119701"/>
                    <a:pt x="262874" y="154186"/>
                    <a:pt x="220266" y="154186"/>
                  </a:cubicBezTo>
                  <a:cubicBezTo>
                    <a:pt x="177658" y="154186"/>
                    <a:pt x="143173" y="119701"/>
                    <a:pt x="143173" y="77093"/>
                  </a:cubicBezTo>
                  <a:cubicBezTo>
                    <a:pt x="143173" y="34485"/>
                    <a:pt x="177658" y="0"/>
                    <a:pt x="2202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dirty="0">
                <a:latin typeface="Plus Jakarta Sans Medium" pitchFamily="2" charset="77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5C36C59B-2B3E-4890-7AB3-061224A6E8E1}"/>
                </a:ext>
              </a:extLst>
            </p:cNvPr>
            <p:cNvSpPr txBox="1"/>
            <p:nvPr/>
          </p:nvSpPr>
          <p:spPr>
            <a:xfrm>
              <a:off x="3154200" y="3313392"/>
              <a:ext cx="721612" cy="577290"/>
            </a:xfrm>
            <a:custGeom>
              <a:avLst/>
              <a:gdLst>
                <a:gd name="connsiteX0" fmla="*/ 11013 w 440531"/>
                <a:gd name="connsiteY0" fmla="*/ 286346 h 352425"/>
                <a:gd name="connsiteX1" fmla="*/ 175683 w 440531"/>
                <a:gd name="connsiteY1" fmla="*/ 286346 h 352425"/>
                <a:gd name="connsiteX2" fmla="*/ 198239 w 440531"/>
                <a:gd name="connsiteY2" fmla="*/ 308372 h 352425"/>
                <a:gd name="connsiteX3" fmla="*/ 240089 w 440531"/>
                <a:gd name="connsiteY3" fmla="*/ 308372 h 352425"/>
                <a:gd name="connsiteX4" fmla="*/ 262625 w 440531"/>
                <a:gd name="connsiteY4" fmla="*/ 286346 h 352425"/>
                <a:gd name="connsiteX5" fmla="*/ 429518 w 440531"/>
                <a:gd name="connsiteY5" fmla="*/ 286346 h 352425"/>
                <a:gd name="connsiteX6" fmla="*/ 440531 w 440531"/>
                <a:gd name="connsiteY6" fmla="*/ 297359 h 352425"/>
                <a:gd name="connsiteX7" fmla="*/ 440531 w 440531"/>
                <a:gd name="connsiteY7" fmla="*/ 308372 h 352425"/>
                <a:gd name="connsiteX8" fmla="*/ 396478 w 440531"/>
                <a:gd name="connsiteY8" fmla="*/ 352425 h 352425"/>
                <a:gd name="connsiteX9" fmla="*/ 44053 w 440531"/>
                <a:gd name="connsiteY9" fmla="*/ 352425 h 352425"/>
                <a:gd name="connsiteX10" fmla="*/ 0 w 440531"/>
                <a:gd name="connsiteY10" fmla="*/ 308372 h 352425"/>
                <a:gd name="connsiteX11" fmla="*/ 0 w 440531"/>
                <a:gd name="connsiteY11" fmla="*/ 297359 h 352425"/>
                <a:gd name="connsiteX12" fmla="*/ 11013 w 440531"/>
                <a:gd name="connsiteY12" fmla="*/ 286346 h 352425"/>
                <a:gd name="connsiteX13" fmla="*/ 257206 w 440531"/>
                <a:gd name="connsiteY13" fmla="*/ 80990 h 352425"/>
                <a:gd name="connsiteX14" fmla="*/ 264995 w 440531"/>
                <a:gd name="connsiteY14" fmla="*/ 84216 h 352425"/>
                <a:gd name="connsiteX15" fmla="*/ 305152 w 440531"/>
                <a:gd name="connsiteY15" fmla="*/ 124374 h 352425"/>
                <a:gd name="connsiteX16" fmla="*/ 305152 w 440531"/>
                <a:gd name="connsiteY16" fmla="*/ 139951 h 352425"/>
                <a:gd name="connsiteX17" fmla="*/ 264995 w 440531"/>
                <a:gd name="connsiteY17" fmla="*/ 180108 h 352425"/>
                <a:gd name="connsiteX18" fmla="*/ 249417 w 440531"/>
                <a:gd name="connsiteY18" fmla="*/ 180108 h 352425"/>
                <a:gd name="connsiteX19" fmla="*/ 241632 w 440531"/>
                <a:gd name="connsiteY19" fmla="*/ 172322 h 352425"/>
                <a:gd name="connsiteX20" fmla="*/ 241632 w 440531"/>
                <a:gd name="connsiteY20" fmla="*/ 156746 h 352425"/>
                <a:gd name="connsiteX21" fmla="*/ 266213 w 440531"/>
                <a:gd name="connsiteY21" fmla="*/ 132159 h 352425"/>
                <a:gd name="connsiteX22" fmla="*/ 241632 w 440531"/>
                <a:gd name="connsiteY22" fmla="*/ 107578 h 352425"/>
                <a:gd name="connsiteX23" fmla="*/ 241632 w 440531"/>
                <a:gd name="connsiteY23" fmla="*/ 92002 h 352425"/>
                <a:gd name="connsiteX24" fmla="*/ 249417 w 440531"/>
                <a:gd name="connsiteY24" fmla="*/ 84216 h 352425"/>
                <a:gd name="connsiteX25" fmla="*/ 257206 w 440531"/>
                <a:gd name="connsiteY25" fmla="*/ 80990 h 352425"/>
                <a:gd name="connsiteX26" fmla="*/ 183326 w 440531"/>
                <a:gd name="connsiteY26" fmla="*/ 80983 h 352425"/>
                <a:gd name="connsiteX27" fmla="*/ 191115 w 440531"/>
                <a:gd name="connsiteY27" fmla="*/ 84209 h 352425"/>
                <a:gd name="connsiteX28" fmla="*/ 198900 w 440531"/>
                <a:gd name="connsiteY28" fmla="*/ 91995 h 352425"/>
                <a:gd name="connsiteX29" fmla="*/ 198900 w 440531"/>
                <a:gd name="connsiteY29" fmla="*/ 107572 h 352425"/>
                <a:gd name="connsiteX30" fmla="*/ 174320 w 440531"/>
                <a:gd name="connsiteY30" fmla="*/ 132159 h 352425"/>
                <a:gd name="connsiteX31" fmla="*/ 198907 w 440531"/>
                <a:gd name="connsiteY31" fmla="*/ 156739 h 352425"/>
                <a:gd name="connsiteX32" fmla="*/ 198907 w 440531"/>
                <a:gd name="connsiteY32" fmla="*/ 172316 h 352425"/>
                <a:gd name="connsiteX33" fmla="*/ 191122 w 440531"/>
                <a:gd name="connsiteY33" fmla="*/ 180101 h 352425"/>
                <a:gd name="connsiteX34" fmla="*/ 175545 w 440531"/>
                <a:gd name="connsiteY34" fmla="*/ 180101 h 352425"/>
                <a:gd name="connsiteX35" fmla="*/ 135381 w 440531"/>
                <a:gd name="connsiteY35" fmla="*/ 139943 h 352425"/>
                <a:gd name="connsiteX36" fmla="*/ 135381 w 440531"/>
                <a:gd name="connsiteY36" fmla="*/ 124367 h 352425"/>
                <a:gd name="connsiteX37" fmla="*/ 175538 w 440531"/>
                <a:gd name="connsiteY37" fmla="*/ 84209 h 352425"/>
                <a:gd name="connsiteX38" fmla="*/ 183326 w 440531"/>
                <a:gd name="connsiteY38" fmla="*/ 80983 h 352425"/>
                <a:gd name="connsiteX39" fmla="*/ 88107 w 440531"/>
                <a:gd name="connsiteY39" fmla="*/ 44053 h 352425"/>
                <a:gd name="connsiteX40" fmla="*/ 88107 w 440531"/>
                <a:gd name="connsiteY40" fmla="*/ 220266 h 352425"/>
                <a:gd name="connsiteX41" fmla="*/ 352426 w 440531"/>
                <a:gd name="connsiteY41" fmla="*/ 220266 h 352425"/>
                <a:gd name="connsiteX42" fmla="*/ 352426 w 440531"/>
                <a:gd name="connsiteY42" fmla="*/ 44053 h 352425"/>
                <a:gd name="connsiteX43" fmla="*/ 77094 w 440531"/>
                <a:gd name="connsiteY43" fmla="*/ 0 h 352425"/>
                <a:gd name="connsiteX44" fmla="*/ 363439 w 440531"/>
                <a:gd name="connsiteY44" fmla="*/ 0 h 352425"/>
                <a:gd name="connsiteX45" fmla="*/ 396479 w 440531"/>
                <a:gd name="connsiteY45" fmla="*/ 33040 h 352425"/>
                <a:gd name="connsiteX46" fmla="*/ 396479 w 440531"/>
                <a:gd name="connsiteY46" fmla="*/ 264319 h 352425"/>
                <a:gd name="connsiteX47" fmla="*/ 44054 w 440531"/>
                <a:gd name="connsiteY47" fmla="*/ 264319 h 352425"/>
                <a:gd name="connsiteX48" fmla="*/ 44054 w 440531"/>
                <a:gd name="connsiteY48" fmla="*/ 33040 h 352425"/>
                <a:gd name="connsiteX49" fmla="*/ 77094 w 440531"/>
                <a:gd name="connsiteY49" fmla="*/ 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40531" h="352425">
                  <a:moveTo>
                    <a:pt x="11013" y="286346"/>
                  </a:moveTo>
                  <a:lnTo>
                    <a:pt x="175683" y="286346"/>
                  </a:lnTo>
                  <a:cubicBezTo>
                    <a:pt x="175511" y="296347"/>
                    <a:pt x="185374" y="308372"/>
                    <a:pt x="198239" y="308372"/>
                  </a:cubicBezTo>
                  <a:lnTo>
                    <a:pt x="240089" y="308372"/>
                  </a:lnTo>
                  <a:cubicBezTo>
                    <a:pt x="252500" y="308372"/>
                    <a:pt x="262116" y="299981"/>
                    <a:pt x="262625" y="286346"/>
                  </a:cubicBezTo>
                  <a:lnTo>
                    <a:pt x="429518" y="286346"/>
                  </a:lnTo>
                  <a:cubicBezTo>
                    <a:pt x="435575" y="286346"/>
                    <a:pt x="440531" y="291302"/>
                    <a:pt x="440531" y="297359"/>
                  </a:cubicBezTo>
                  <a:lnTo>
                    <a:pt x="440531" y="308372"/>
                  </a:lnTo>
                  <a:cubicBezTo>
                    <a:pt x="440531" y="332602"/>
                    <a:pt x="420707" y="352425"/>
                    <a:pt x="396478" y="352425"/>
                  </a:cubicBezTo>
                  <a:lnTo>
                    <a:pt x="44053" y="352425"/>
                  </a:lnTo>
                  <a:cubicBezTo>
                    <a:pt x="19824" y="352425"/>
                    <a:pt x="0" y="332602"/>
                    <a:pt x="0" y="308372"/>
                  </a:cubicBezTo>
                  <a:lnTo>
                    <a:pt x="0" y="297359"/>
                  </a:lnTo>
                  <a:cubicBezTo>
                    <a:pt x="0" y="291302"/>
                    <a:pt x="4956" y="286346"/>
                    <a:pt x="11013" y="286346"/>
                  </a:cubicBezTo>
                  <a:close/>
                  <a:moveTo>
                    <a:pt x="257206" y="80990"/>
                  </a:moveTo>
                  <a:cubicBezTo>
                    <a:pt x="260025" y="80990"/>
                    <a:pt x="262844" y="82065"/>
                    <a:pt x="264995" y="84216"/>
                  </a:cubicBezTo>
                  <a:lnTo>
                    <a:pt x="305152" y="124374"/>
                  </a:lnTo>
                  <a:cubicBezTo>
                    <a:pt x="309454" y="128676"/>
                    <a:pt x="309454" y="135649"/>
                    <a:pt x="305152" y="139951"/>
                  </a:cubicBezTo>
                  <a:lnTo>
                    <a:pt x="264995" y="180108"/>
                  </a:lnTo>
                  <a:cubicBezTo>
                    <a:pt x="260693" y="184410"/>
                    <a:pt x="253719" y="184410"/>
                    <a:pt x="249417" y="180108"/>
                  </a:cubicBezTo>
                  <a:lnTo>
                    <a:pt x="241632" y="172322"/>
                  </a:lnTo>
                  <a:cubicBezTo>
                    <a:pt x="237330" y="168020"/>
                    <a:pt x="237330" y="161048"/>
                    <a:pt x="241632" y="156746"/>
                  </a:cubicBezTo>
                  <a:lnTo>
                    <a:pt x="266213" y="132159"/>
                  </a:lnTo>
                  <a:lnTo>
                    <a:pt x="241632" y="107578"/>
                  </a:lnTo>
                  <a:cubicBezTo>
                    <a:pt x="237330" y="103276"/>
                    <a:pt x="237330" y="96304"/>
                    <a:pt x="241632" y="92002"/>
                  </a:cubicBezTo>
                  <a:lnTo>
                    <a:pt x="249417" y="84216"/>
                  </a:lnTo>
                  <a:cubicBezTo>
                    <a:pt x="251568" y="82065"/>
                    <a:pt x="254387" y="80990"/>
                    <a:pt x="257206" y="80990"/>
                  </a:cubicBezTo>
                  <a:close/>
                  <a:moveTo>
                    <a:pt x="183326" y="80983"/>
                  </a:moveTo>
                  <a:cubicBezTo>
                    <a:pt x="186145" y="80983"/>
                    <a:pt x="188964" y="82058"/>
                    <a:pt x="191115" y="84209"/>
                  </a:cubicBezTo>
                  <a:lnTo>
                    <a:pt x="198900" y="91995"/>
                  </a:lnTo>
                  <a:cubicBezTo>
                    <a:pt x="203202" y="96297"/>
                    <a:pt x="203202" y="103270"/>
                    <a:pt x="198900" y="107572"/>
                  </a:cubicBezTo>
                  <a:lnTo>
                    <a:pt x="174320" y="132159"/>
                  </a:lnTo>
                  <a:lnTo>
                    <a:pt x="198907" y="156739"/>
                  </a:lnTo>
                  <a:cubicBezTo>
                    <a:pt x="203209" y="161041"/>
                    <a:pt x="203209" y="168014"/>
                    <a:pt x="198907" y="172316"/>
                  </a:cubicBezTo>
                  <a:lnTo>
                    <a:pt x="191122" y="180101"/>
                  </a:lnTo>
                  <a:cubicBezTo>
                    <a:pt x="186820" y="184403"/>
                    <a:pt x="179847" y="184403"/>
                    <a:pt x="175545" y="180101"/>
                  </a:cubicBezTo>
                  <a:lnTo>
                    <a:pt x="135381" y="139943"/>
                  </a:lnTo>
                  <a:cubicBezTo>
                    <a:pt x="131078" y="135641"/>
                    <a:pt x="131078" y="128669"/>
                    <a:pt x="135381" y="124367"/>
                  </a:cubicBezTo>
                  <a:lnTo>
                    <a:pt x="175538" y="84209"/>
                  </a:lnTo>
                  <a:cubicBezTo>
                    <a:pt x="177689" y="82058"/>
                    <a:pt x="180508" y="80983"/>
                    <a:pt x="183326" y="80983"/>
                  </a:cubicBezTo>
                  <a:close/>
                  <a:moveTo>
                    <a:pt x="88107" y="44053"/>
                  </a:moveTo>
                  <a:lnTo>
                    <a:pt x="88107" y="220266"/>
                  </a:lnTo>
                  <a:lnTo>
                    <a:pt x="352426" y="220266"/>
                  </a:lnTo>
                  <a:lnTo>
                    <a:pt x="352426" y="44053"/>
                  </a:lnTo>
                  <a:close/>
                  <a:moveTo>
                    <a:pt x="77094" y="0"/>
                  </a:moveTo>
                  <a:lnTo>
                    <a:pt x="363439" y="0"/>
                  </a:lnTo>
                  <a:cubicBezTo>
                    <a:pt x="381611" y="0"/>
                    <a:pt x="396479" y="14868"/>
                    <a:pt x="396479" y="33040"/>
                  </a:cubicBezTo>
                  <a:lnTo>
                    <a:pt x="396479" y="264319"/>
                  </a:lnTo>
                  <a:lnTo>
                    <a:pt x="44054" y="264319"/>
                  </a:lnTo>
                  <a:lnTo>
                    <a:pt x="44054" y="33040"/>
                  </a:lnTo>
                  <a:cubicBezTo>
                    <a:pt x="44054" y="14868"/>
                    <a:pt x="58922" y="0"/>
                    <a:pt x="770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dirty="0">
                <a:latin typeface="Plus Jakarta Sans Medium" pitchFamily="2" charset="77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EF96397-36F3-5259-3DEE-CB3CB1002129}"/>
                </a:ext>
              </a:extLst>
            </p:cNvPr>
            <p:cNvSpPr txBox="1"/>
            <p:nvPr/>
          </p:nvSpPr>
          <p:spPr>
            <a:xfrm>
              <a:off x="4945828" y="3175531"/>
              <a:ext cx="352421" cy="352425"/>
            </a:xfrm>
            <a:custGeom>
              <a:avLst/>
              <a:gdLst>
                <a:gd name="connsiteX0" fmla="*/ 176289 w 352421"/>
                <a:gd name="connsiteY0" fmla="*/ 169302 h 352425"/>
                <a:gd name="connsiteX1" fmla="*/ 192803 w 352421"/>
                <a:gd name="connsiteY1" fmla="*/ 185822 h 352425"/>
                <a:gd name="connsiteX2" fmla="*/ 172510 w 352421"/>
                <a:gd name="connsiteY2" fmla="*/ 340366 h 352425"/>
                <a:gd name="connsiteX3" fmla="*/ 156617 w 352421"/>
                <a:gd name="connsiteY3" fmla="*/ 352425 h 352425"/>
                <a:gd name="connsiteX4" fmla="*/ 140703 w 352421"/>
                <a:gd name="connsiteY4" fmla="*/ 331438 h 352425"/>
                <a:gd name="connsiteX5" fmla="*/ 159770 w 352421"/>
                <a:gd name="connsiteY5" fmla="*/ 185822 h 352425"/>
                <a:gd name="connsiteX6" fmla="*/ 176289 w 352421"/>
                <a:gd name="connsiteY6" fmla="*/ 169302 h 352425"/>
                <a:gd name="connsiteX7" fmla="*/ 335276 w 352421"/>
                <a:gd name="connsiteY7" fmla="*/ 127411 h 352425"/>
                <a:gd name="connsiteX8" fmla="*/ 348365 w 352421"/>
                <a:gd name="connsiteY8" fmla="*/ 140124 h 352425"/>
                <a:gd name="connsiteX9" fmla="*/ 352378 w 352421"/>
                <a:gd name="connsiteY9" fmla="*/ 189918 h 352425"/>
                <a:gd name="connsiteX10" fmla="*/ 335858 w 352421"/>
                <a:gd name="connsiteY10" fmla="*/ 206300 h 352425"/>
                <a:gd name="connsiteX11" fmla="*/ 335721 w 352421"/>
                <a:gd name="connsiteY11" fmla="*/ 206300 h 352425"/>
                <a:gd name="connsiteX12" fmla="*/ 319338 w 352421"/>
                <a:gd name="connsiteY12" fmla="*/ 189642 h 352425"/>
                <a:gd name="connsiteX13" fmla="*/ 316103 w 352421"/>
                <a:gd name="connsiteY13" fmla="*/ 147241 h 352425"/>
                <a:gd name="connsiteX14" fmla="*/ 328672 w 352421"/>
                <a:gd name="connsiteY14" fmla="*/ 127548 h 352425"/>
                <a:gd name="connsiteX15" fmla="*/ 335276 w 352421"/>
                <a:gd name="connsiteY15" fmla="*/ 127411 h 352425"/>
                <a:gd name="connsiteX16" fmla="*/ 175696 w 352421"/>
                <a:gd name="connsiteY16" fmla="*/ 113045 h 352425"/>
                <a:gd name="connsiteX17" fmla="*/ 247909 w 352421"/>
                <a:gd name="connsiteY17" fmla="*/ 183750 h 352425"/>
                <a:gd name="connsiteX18" fmla="*/ 240152 w 352421"/>
                <a:gd name="connsiteY18" fmla="*/ 288452 h 352425"/>
                <a:gd name="connsiteX19" fmla="*/ 221168 w 352421"/>
                <a:gd name="connsiteY19" fmla="*/ 302060 h 352425"/>
                <a:gd name="connsiteX20" fmla="*/ 207566 w 352421"/>
                <a:gd name="connsiteY20" fmla="*/ 283076 h 352425"/>
                <a:gd name="connsiteX21" fmla="*/ 214869 w 352421"/>
                <a:gd name="connsiteY21" fmla="*/ 184266 h 352425"/>
                <a:gd name="connsiteX22" fmla="*/ 175208 w 352421"/>
                <a:gd name="connsiteY22" fmla="*/ 146085 h 352425"/>
                <a:gd name="connsiteX23" fmla="*/ 137728 w 352421"/>
                <a:gd name="connsiteY23" fmla="*/ 182112 h 352425"/>
                <a:gd name="connsiteX24" fmla="*/ 127837 w 352421"/>
                <a:gd name="connsiteY24" fmla="*/ 287440 h 352425"/>
                <a:gd name="connsiteX25" fmla="*/ 108316 w 352421"/>
                <a:gd name="connsiteY25" fmla="*/ 300271 h 352425"/>
                <a:gd name="connsiteX26" fmla="*/ 95486 w 352421"/>
                <a:gd name="connsiteY26" fmla="*/ 280750 h 352425"/>
                <a:gd name="connsiteX27" fmla="*/ 104688 w 352421"/>
                <a:gd name="connsiteY27" fmla="*/ 182628 h 352425"/>
                <a:gd name="connsiteX28" fmla="*/ 175696 w 352421"/>
                <a:gd name="connsiteY28" fmla="*/ 113045 h 352425"/>
                <a:gd name="connsiteX29" fmla="*/ 87394 w 352421"/>
                <a:gd name="connsiteY29" fmla="*/ 95821 h 352425"/>
                <a:gd name="connsiteX30" fmla="*/ 99506 w 352421"/>
                <a:gd name="connsiteY30" fmla="*/ 99430 h 352425"/>
                <a:gd name="connsiteX31" fmla="*/ 101908 w 352421"/>
                <a:gd name="connsiteY31" fmla="*/ 122668 h 352425"/>
                <a:gd name="connsiteX32" fmla="*/ 82635 w 352421"/>
                <a:gd name="connsiteY32" fmla="*/ 178401 h 352425"/>
                <a:gd name="connsiteX33" fmla="*/ 75848 w 352421"/>
                <a:gd name="connsiteY33" fmla="*/ 261917 h 352425"/>
                <a:gd name="connsiteX34" fmla="*/ 56650 w 352421"/>
                <a:gd name="connsiteY34" fmla="*/ 275243 h 352425"/>
                <a:gd name="connsiteX35" fmla="*/ 43325 w 352421"/>
                <a:gd name="connsiteY35" fmla="*/ 256046 h 352425"/>
                <a:gd name="connsiteX36" fmla="*/ 49595 w 352421"/>
                <a:gd name="connsiteY36" fmla="*/ 178918 h 352425"/>
                <a:gd name="connsiteX37" fmla="*/ 76268 w 352421"/>
                <a:gd name="connsiteY37" fmla="*/ 101825 h 352425"/>
                <a:gd name="connsiteX38" fmla="*/ 87394 w 352421"/>
                <a:gd name="connsiteY38" fmla="*/ 95821 h 352425"/>
                <a:gd name="connsiteX39" fmla="*/ 174857 w 352421"/>
                <a:gd name="connsiteY39" fmla="*/ 56525 h 352425"/>
                <a:gd name="connsiteX40" fmla="*/ 302996 w 352421"/>
                <a:gd name="connsiteY40" fmla="*/ 181684 h 352425"/>
                <a:gd name="connsiteX41" fmla="*/ 303073 w 352421"/>
                <a:gd name="connsiteY41" fmla="*/ 191608 h 352425"/>
                <a:gd name="connsiteX42" fmla="*/ 298942 w 352421"/>
                <a:gd name="connsiteY42" fmla="*/ 264180 h 352425"/>
                <a:gd name="connsiteX43" fmla="*/ 280646 w 352421"/>
                <a:gd name="connsiteY43" fmla="*/ 278711 h 352425"/>
                <a:gd name="connsiteX44" fmla="*/ 266115 w 352421"/>
                <a:gd name="connsiteY44" fmla="*/ 260415 h 352425"/>
                <a:gd name="connsiteX45" fmla="*/ 269956 w 352421"/>
                <a:gd name="connsiteY45" fmla="*/ 182200 h 352425"/>
                <a:gd name="connsiteX46" fmla="*/ 174361 w 352421"/>
                <a:gd name="connsiteY46" fmla="*/ 89565 h 352425"/>
                <a:gd name="connsiteX47" fmla="*/ 150958 w 352421"/>
                <a:gd name="connsiteY47" fmla="*/ 92104 h 352425"/>
                <a:gd name="connsiteX48" fmla="*/ 131072 w 352421"/>
                <a:gd name="connsiteY48" fmla="*/ 79832 h 352425"/>
                <a:gd name="connsiteX49" fmla="*/ 143345 w 352421"/>
                <a:gd name="connsiteY49" fmla="*/ 59946 h 352425"/>
                <a:gd name="connsiteX50" fmla="*/ 174857 w 352421"/>
                <a:gd name="connsiteY50" fmla="*/ 56525 h 352425"/>
                <a:gd name="connsiteX51" fmla="*/ 174010 w 352421"/>
                <a:gd name="connsiteY51" fmla="*/ 13 h 352425"/>
                <a:gd name="connsiteX52" fmla="*/ 320748 w 352421"/>
                <a:gd name="connsiteY52" fmla="*/ 77677 h 352425"/>
                <a:gd name="connsiteX53" fmla="*/ 316729 w 352421"/>
                <a:gd name="connsiteY53" fmla="*/ 100688 h 352425"/>
                <a:gd name="connsiteX54" fmla="*/ 293725 w 352421"/>
                <a:gd name="connsiteY54" fmla="*/ 96655 h 352425"/>
                <a:gd name="connsiteX55" fmla="*/ 173528 w 352421"/>
                <a:gd name="connsiteY55" fmla="*/ 33060 h 352425"/>
                <a:gd name="connsiteX56" fmla="*/ 71875 w 352421"/>
                <a:gd name="connsiteY56" fmla="*/ 73575 h 352425"/>
                <a:gd name="connsiteX57" fmla="*/ 33137 w 352421"/>
                <a:gd name="connsiteY57" fmla="*/ 169253 h 352425"/>
                <a:gd name="connsiteX58" fmla="*/ 33026 w 352421"/>
                <a:gd name="connsiteY58" fmla="*/ 185525 h 352425"/>
                <a:gd name="connsiteX59" fmla="*/ 16527 w 352421"/>
                <a:gd name="connsiteY59" fmla="*/ 201563 h 352425"/>
                <a:gd name="connsiteX60" fmla="*/ 16031 w 352421"/>
                <a:gd name="connsiteY60" fmla="*/ 201549 h 352425"/>
                <a:gd name="connsiteX61" fmla="*/ 7 w 352421"/>
                <a:gd name="connsiteY61" fmla="*/ 184554 h 352425"/>
                <a:gd name="connsiteX62" fmla="*/ 89 w 352421"/>
                <a:gd name="connsiteY62" fmla="*/ 169776 h 352425"/>
                <a:gd name="connsiteX63" fmla="*/ 48493 w 352421"/>
                <a:gd name="connsiteY63" fmla="*/ 50206 h 352425"/>
                <a:gd name="connsiteX64" fmla="*/ 174010 w 352421"/>
                <a:gd name="connsiteY64" fmla="*/ 13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52421" h="352425">
                  <a:moveTo>
                    <a:pt x="176289" y="169302"/>
                  </a:moveTo>
                  <a:cubicBezTo>
                    <a:pt x="185417" y="169302"/>
                    <a:pt x="192809" y="176701"/>
                    <a:pt x="192803" y="185822"/>
                  </a:cubicBezTo>
                  <a:cubicBezTo>
                    <a:pt x="193876" y="254042"/>
                    <a:pt x="181824" y="307388"/>
                    <a:pt x="172510" y="340366"/>
                  </a:cubicBezTo>
                  <a:cubicBezTo>
                    <a:pt x="170459" y="347662"/>
                    <a:pt x="163830" y="352425"/>
                    <a:pt x="156617" y="352425"/>
                  </a:cubicBezTo>
                  <a:cubicBezTo>
                    <a:pt x="142183" y="352425"/>
                    <a:pt x="138824" y="338129"/>
                    <a:pt x="140703" y="331438"/>
                  </a:cubicBezTo>
                  <a:cubicBezTo>
                    <a:pt x="154167" y="283496"/>
                    <a:pt x="160554" y="235554"/>
                    <a:pt x="159770" y="185822"/>
                  </a:cubicBezTo>
                  <a:cubicBezTo>
                    <a:pt x="159770" y="176695"/>
                    <a:pt x="167169" y="169302"/>
                    <a:pt x="176289" y="169302"/>
                  </a:cubicBezTo>
                  <a:close/>
                  <a:moveTo>
                    <a:pt x="335276" y="127411"/>
                  </a:moveTo>
                  <a:cubicBezTo>
                    <a:pt x="341621" y="128580"/>
                    <a:pt x="346889" y="133454"/>
                    <a:pt x="348365" y="140124"/>
                  </a:cubicBezTo>
                  <a:cubicBezTo>
                    <a:pt x="352653" y="159555"/>
                    <a:pt x="352502" y="174651"/>
                    <a:pt x="352378" y="189918"/>
                  </a:cubicBezTo>
                  <a:cubicBezTo>
                    <a:pt x="352302" y="198996"/>
                    <a:pt x="344924" y="206300"/>
                    <a:pt x="335858" y="206300"/>
                  </a:cubicBezTo>
                  <a:lnTo>
                    <a:pt x="335721" y="206300"/>
                  </a:lnTo>
                  <a:cubicBezTo>
                    <a:pt x="326600" y="206224"/>
                    <a:pt x="319262" y="198776"/>
                    <a:pt x="319338" y="189642"/>
                  </a:cubicBezTo>
                  <a:cubicBezTo>
                    <a:pt x="319483" y="172992"/>
                    <a:pt x="319345" y="161978"/>
                    <a:pt x="316103" y="147241"/>
                  </a:cubicBezTo>
                  <a:cubicBezTo>
                    <a:pt x="314134" y="138327"/>
                    <a:pt x="319765" y="129517"/>
                    <a:pt x="328672" y="127548"/>
                  </a:cubicBezTo>
                  <a:cubicBezTo>
                    <a:pt x="330926" y="127044"/>
                    <a:pt x="333161" y="127022"/>
                    <a:pt x="335276" y="127411"/>
                  </a:cubicBezTo>
                  <a:close/>
                  <a:moveTo>
                    <a:pt x="175696" y="113045"/>
                  </a:moveTo>
                  <a:cubicBezTo>
                    <a:pt x="214911" y="113623"/>
                    <a:pt x="247303" y="145341"/>
                    <a:pt x="247909" y="183750"/>
                  </a:cubicBezTo>
                  <a:cubicBezTo>
                    <a:pt x="248453" y="218786"/>
                    <a:pt x="245851" y="254015"/>
                    <a:pt x="240152" y="288452"/>
                  </a:cubicBezTo>
                  <a:cubicBezTo>
                    <a:pt x="239622" y="291667"/>
                    <a:pt x="234913" y="304352"/>
                    <a:pt x="221168" y="302060"/>
                  </a:cubicBezTo>
                  <a:cubicBezTo>
                    <a:pt x="212171" y="300573"/>
                    <a:pt x="206072" y="292065"/>
                    <a:pt x="207566" y="283076"/>
                  </a:cubicBezTo>
                  <a:cubicBezTo>
                    <a:pt x="212935" y="250573"/>
                    <a:pt x="215400" y="217340"/>
                    <a:pt x="214869" y="184266"/>
                  </a:cubicBezTo>
                  <a:cubicBezTo>
                    <a:pt x="214546" y="163527"/>
                    <a:pt x="196760" y="146408"/>
                    <a:pt x="175208" y="146085"/>
                  </a:cubicBezTo>
                  <a:cubicBezTo>
                    <a:pt x="151439" y="145981"/>
                    <a:pt x="137446" y="164250"/>
                    <a:pt x="137728" y="182112"/>
                  </a:cubicBezTo>
                  <a:cubicBezTo>
                    <a:pt x="138279" y="217519"/>
                    <a:pt x="134954" y="252962"/>
                    <a:pt x="127837" y="287440"/>
                  </a:cubicBezTo>
                  <a:cubicBezTo>
                    <a:pt x="125985" y="296375"/>
                    <a:pt x="117298" y="302109"/>
                    <a:pt x="108316" y="300271"/>
                  </a:cubicBezTo>
                  <a:cubicBezTo>
                    <a:pt x="99388" y="298432"/>
                    <a:pt x="93634" y="289684"/>
                    <a:pt x="95486" y="280750"/>
                  </a:cubicBezTo>
                  <a:cubicBezTo>
                    <a:pt x="102107" y="248646"/>
                    <a:pt x="105204" y="215626"/>
                    <a:pt x="104688" y="182628"/>
                  </a:cubicBezTo>
                  <a:cubicBezTo>
                    <a:pt x="104103" y="145444"/>
                    <a:pt x="133529" y="112997"/>
                    <a:pt x="175696" y="113045"/>
                  </a:cubicBezTo>
                  <a:close/>
                  <a:moveTo>
                    <a:pt x="87394" y="95821"/>
                  </a:moveTo>
                  <a:cubicBezTo>
                    <a:pt x="91595" y="95389"/>
                    <a:pt x="95961" y="96559"/>
                    <a:pt x="99506" y="99430"/>
                  </a:cubicBezTo>
                  <a:cubicBezTo>
                    <a:pt x="106582" y="105191"/>
                    <a:pt x="107656" y="115591"/>
                    <a:pt x="101908" y="122668"/>
                  </a:cubicBezTo>
                  <a:cubicBezTo>
                    <a:pt x="88968" y="138561"/>
                    <a:pt x="82312" y="157834"/>
                    <a:pt x="82635" y="178401"/>
                  </a:cubicBezTo>
                  <a:cubicBezTo>
                    <a:pt x="83076" y="206396"/>
                    <a:pt x="80797" y="234494"/>
                    <a:pt x="75848" y="261917"/>
                  </a:cubicBezTo>
                  <a:cubicBezTo>
                    <a:pt x="75284" y="265048"/>
                    <a:pt x="70493" y="277652"/>
                    <a:pt x="56650" y="275243"/>
                  </a:cubicBezTo>
                  <a:cubicBezTo>
                    <a:pt x="47668" y="273618"/>
                    <a:pt x="41714" y="265028"/>
                    <a:pt x="43325" y="256046"/>
                  </a:cubicBezTo>
                  <a:cubicBezTo>
                    <a:pt x="47895" y="230729"/>
                    <a:pt x="50002" y="204785"/>
                    <a:pt x="49595" y="178918"/>
                  </a:cubicBezTo>
                  <a:cubicBezTo>
                    <a:pt x="49155" y="150889"/>
                    <a:pt x="58633" y="123507"/>
                    <a:pt x="76268" y="101825"/>
                  </a:cubicBezTo>
                  <a:cubicBezTo>
                    <a:pt x="79156" y="98287"/>
                    <a:pt x="83193" y="96253"/>
                    <a:pt x="87394" y="95821"/>
                  </a:cubicBezTo>
                  <a:close/>
                  <a:moveTo>
                    <a:pt x="174857" y="56525"/>
                  </a:moveTo>
                  <a:cubicBezTo>
                    <a:pt x="244440" y="57557"/>
                    <a:pt x="301922" y="113712"/>
                    <a:pt x="302996" y="181684"/>
                  </a:cubicBezTo>
                  <a:cubicBezTo>
                    <a:pt x="303039" y="184423"/>
                    <a:pt x="303073" y="188869"/>
                    <a:pt x="303073" y="191608"/>
                  </a:cubicBezTo>
                  <a:cubicBezTo>
                    <a:pt x="303073" y="211702"/>
                    <a:pt x="301222" y="244215"/>
                    <a:pt x="298942" y="264180"/>
                  </a:cubicBezTo>
                  <a:cubicBezTo>
                    <a:pt x="298206" y="270534"/>
                    <a:pt x="292155" y="280053"/>
                    <a:pt x="280646" y="278711"/>
                  </a:cubicBezTo>
                  <a:cubicBezTo>
                    <a:pt x="271588" y="277679"/>
                    <a:pt x="265083" y="269480"/>
                    <a:pt x="266115" y="260415"/>
                  </a:cubicBezTo>
                  <a:cubicBezTo>
                    <a:pt x="269075" y="234589"/>
                    <a:pt x="270362" y="208274"/>
                    <a:pt x="269956" y="182200"/>
                  </a:cubicBezTo>
                  <a:cubicBezTo>
                    <a:pt x="269165" y="131897"/>
                    <a:pt x="226282" y="90343"/>
                    <a:pt x="174361" y="89565"/>
                  </a:cubicBezTo>
                  <a:cubicBezTo>
                    <a:pt x="166425" y="89510"/>
                    <a:pt x="158564" y="90308"/>
                    <a:pt x="150958" y="92104"/>
                  </a:cubicBezTo>
                  <a:cubicBezTo>
                    <a:pt x="142085" y="94169"/>
                    <a:pt x="133178" y="88704"/>
                    <a:pt x="131072" y="79832"/>
                  </a:cubicBezTo>
                  <a:cubicBezTo>
                    <a:pt x="128979" y="70946"/>
                    <a:pt x="134472" y="62052"/>
                    <a:pt x="143345" y="59946"/>
                  </a:cubicBezTo>
                  <a:cubicBezTo>
                    <a:pt x="153608" y="57516"/>
                    <a:pt x="164249" y="56243"/>
                    <a:pt x="174857" y="56525"/>
                  </a:cubicBezTo>
                  <a:close/>
                  <a:moveTo>
                    <a:pt x="174010" y="13"/>
                  </a:moveTo>
                  <a:cubicBezTo>
                    <a:pt x="232373" y="887"/>
                    <a:pt x="287227" y="29914"/>
                    <a:pt x="320748" y="77677"/>
                  </a:cubicBezTo>
                  <a:cubicBezTo>
                    <a:pt x="325993" y="85139"/>
                    <a:pt x="324190" y="95443"/>
                    <a:pt x="316729" y="100688"/>
                  </a:cubicBezTo>
                  <a:cubicBezTo>
                    <a:pt x="309253" y="105913"/>
                    <a:pt x="298962" y="104130"/>
                    <a:pt x="293725" y="96655"/>
                  </a:cubicBezTo>
                  <a:cubicBezTo>
                    <a:pt x="266267" y="57537"/>
                    <a:pt x="221332" y="33768"/>
                    <a:pt x="173528" y="33060"/>
                  </a:cubicBezTo>
                  <a:cubicBezTo>
                    <a:pt x="134747" y="32502"/>
                    <a:pt x="98556" y="46868"/>
                    <a:pt x="71875" y="73575"/>
                  </a:cubicBezTo>
                  <a:cubicBezTo>
                    <a:pt x="46324" y="99140"/>
                    <a:pt x="32565" y="133115"/>
                    <a:pt x="33137" y="169253"/>
                  </a:cubicBezTo>
                  <a:lnTo>
                    <a:pt x="33026" y="185525"/>
                  </a:lnTo>
                  <a:cubicBezTo>
                    <a:pt x="32765" y="194473"/>
                    <a:pt x="25420" y="201563"/>
                    <a:pt x="16527" y="201563"/>
                  </a:cubicBezTo>
                  <a:cubicBezTo>
                    <a:pt x="16362" y="201563"/>
                    <a:pt x="16190" y="201563"/>
                    <a:pt x="16031" y="201549"/>
                  </a:cubicBezTo>
                  <a:cubicBezTo>
                    <a:pt x="6911" y="201287"/>
                    <a:pt x="-262" y="193675"/>
                    <a:pt x="7" y="184554"/>
                  </a:cubicBezTo>
                  <a:lnTo>
                    <a:pt x="89" y="169776"/>
                  </a:lnTo>
                  <a:cubicBezTo>
                    <a:pt x="-627" y="124615"/>
                    <a:pt x="16575" y="82165"/>
                    <a:pt x="48493" y="50206"/>
                  </a:cubicBezTo>
                  <a:cubicBezTo>
                    <a:pt x="81540" y="17146"/>
                    <a:pt x="125971" y="-565"/>
                    <a:pt x="174010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dirty="0">
                <a:latin typeface="Plus Jakarta Sans Medium" pitchFamily="2" charset="77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EF69C45-E4DB-425D-07B6-19C739C13538}"/>
                </a:ext>
              </a:extLst>
            </p:cNvPr>
            <p:cNvSpPr txBox="1"/>
            <p:nvPr/>
          </p:nvSpPr>
          <p:spPr>
            <a:xfrm>
              <a:off x="4669361" y="4541562"/>
              <a:ext cx="564736" cy="451784"/>
            </a:xfrm>
            <a:custGeom>
              <a:avLst/>
              <a:gdLst>
                <a:gd name="connsiteX0" fmla="*/ 220266 w 440532"/>
                <a:gd name="connsiteY0" fmla="*/ 140288 h 352422"/>
                <a:gd name="connsiteX1" fmla="*/ 186964 w 440532"/>
                <a:gd name="connsiteY1" fmla="*/ 220265 h 352422"/>
                <a:gd name="connsiteX2" fmla="*/ 253567 w 440532"/>
                <a:gd name="connsiteY2" fmla="*/ 220265 h 352422"/>
                <a:gd name="connsiteX3" fmla="*/ 313418 w 440532"/>
                <a:gd name="connsiteY3" fmla="*/ 44053 h 352422"/>
                <a:gd name="connsiteX4" fmla="*/ 336635 w 440532"/>
                <a:gd name="connsiteY4" fmla="*/ 44053 h 352422"/>
                <a:gd name="connsiteX5" fmla="*/ 347235 w 440532"/>
                <a:gd name="connsiteY5" fmla="*/ 51790 h 352422"/>
                <a:gd name="connsiteX6" fmla="*/ 352425 w 440532"/>
                <a:gd name="connsiteY6" fmla="*/ 88107 h 352422"/>
                <a:gd name="connsiteX7" fmla="*/ 347242 w 440532"/>
                <a:gd name="connsiteY7" fmla="*/ 124423 h 352422"/>
                <a:gd name="connsiteX8" fmla="*/ 336635 w 440532"/>
                <a:gd name="connsiteY8" fmla="*/ 132160 h 352422"/>
                <a:gd name="connsiteX9" fmla="*/ 313418 w 440532"/>
                <a:gd name="connsiteY9" fmla="*/ 132160 h 352422"/>
                <a:gd name="connsiteX10" fmla="*/ 303189 w 440532"/>
                <a:gd name="connsiteY10" fmla="*/ 117581 h 352422"/>
                <a:gd name="connsiteX11" fmla="*/ 308385 w 440532"/>
                <a:gd name="connsiteY11" fmla="*/ 88107 h 352422"/>
                <a:gd name="connsiteX12" fmla="*/ 303189 w 440532"/>
                <a:gd name="connsiteY12" fmla="*/ 58632 h 352422"/>
                <a:gd name="connsiteX13" fmla="*/ 313418 w 440532"/>
                <a:gd name="connsiteY13" fmla="*/ 44053 h 352422"/>
                <a:gd name="connsiteX14" fmla="*/ 103897 w 440532"/>
                <a:gd name="connsiteY14" fmla="*/ 44053 h 352422"/>
                <a:gd name="connsiteX15" fmla="*/ 127114 w 440532"/>
                <a:gd name="connsiteY15" fmla="*/ 44053 h 352422"/>
                <a:gd name="connsiteX16" fmla="*/ 137343 w 440532"/>
                <a:gd name="connsiteY16" fmla="*/ 58632 h 352422"/>
                <a:gd name="connsiteX17" fmla="*/ 132146 w 440532"/>
                <a:gd name="connsiteY17" fmla="*/ 88107 h 352422"/>
                <a:gd name="connsiteX18" fmla="*/ 137343 w 440532"/>
                <a:gd name="connsiteY18" fmla="*/ 117581 h 352422"/>
                <a:gd name="connsiteX19" fmla="*/ 127114 w 440532"/>
                <a:gd name="connsiteY19" fmla="*/ 132160 h 352422"/>
                <a:gd name="connsiteX20" fmla="*/ 103897 w 440532"/>
                <a:gd name="connsiteY20" fmla="*/ 132160 h 352422"/>
                <a:gd name="connsiteX21" fmla="*/ 93296 w 440532"/>
                <a:gd name="connsiteY21" fmla="*/ 124423 h 352422"/>
                <a:gd name="connsiteX22" fmla="*/ 88106 w 440532"/>
                <a:gd name="connsiteY22" fmla="*/ 88107 h 352422"/>
                <a:gd name="connsiteX23" fmla="*/ 93290 w 440532"/>
                <a:gd name="connsiteY23" fmla="*/ 51784 h 352422"/>
                <a:gd name="connsiteX24" fmla="*/ 103897 w 440532"/>
                <a:gd name="connsiteY24" fmla="*/ 44053 h 352422"/>
                <a:gd name="connsiteX25" fmla="*/ 220266 w 440532"/>
                <a:gd name="connsiteY25" fmla="*/ 44052 h 352422"/>
                <a:gd name="connsiteX26" fmla="*/ 264291 w 440532"/>
                <a:gd name="connsiteY26" fmla="*/ 88106 h 352422"/>
                <a:gd name="connsiteX27" fmla="*/ 256582 w 440532"/>
                <a:gd name="connsiteY27" fmla="*/ 112968 h 352422"/>
                <a:gd name="connsiteX28" fmla="*/ 346409 w 440532"/>
                <a:gd name="connsiteY28" fmla="*/ 328698 h 352422"/>
                <a:gd name="connsiteX29" fmla="*/ 340483 w 440532"/>
                <a:gd name="connsiteY29" fmla="*/ 343098 h 352422"/>
                <a:gd name="connsiteX30" fmla="*/ 320170 w 440532"/>
                <a:gd name="connsiteY30" fmla="*/ 351571 h 352422"/>
                <a:gd name="connsiteX31" fmla="*/ 305777 w 440532"/>
                <a:gd name="connsiteY31" fmla="*/ 345645 h 352422"/>
                <a:gd name="connsiteX32" fmla="*/ 271911 w 440532"/>
                <a:gd name="connsiteY32" fmla="*/ 264318 h 352422"/>
                <a:gd name="connsiteX33" fmla="*/ 168613 w 440532"/>
                <a:gd name="connsiteY33" fmla="*/ 264318 h 352422"/>
                <a:gd name="connsiteX34" fmla="*/ 134754 w 440532"/>
                <a:gd name="connsiteY34" fmla="*/ 345645 h 352422"/>
                <a:gd name="connsiteX35" fmla="*/ 120362 w 440532"/>
                <a:gd name="connsiteY35" fmla="*/ 351571 h 352422"/>
                <a:gd name="connsiteX36" fmla="*/ 100049 w 440532"/>
                <a:gd name="connsiteY36" fmla="*/ 343098 h 352422"/>
                <a:gd name="connsiteX37" fmla="*/ 94123 w 440532"/>
                <a:gd name="connsiteY37" fmla="*/ 328698 h 352422"/>
                <a:gd name="connsiteX38" fmla="*/ 183950 w 440532"/>
                <a:gd name="connsiteY38" fmla="*/ 112968 h 352422"/>
                <a:gd name="connsiteX39" fmla="*/ 176240 w 440532"/>
                <a:gd name="connsiteY39" fmla="*/ 88106 h 352422"/>
                <a:gd name="connsiteX40" fmla="*/ 220266 w 440532"/>
                <a:gd name="connsiteY40" fmla="*/ 44052 h 352422"/>
                <a:gd name="connsiteX41" fmla="*/ 388157 w 440532"/>
                <a:gd name="connsiteY41" fmla="*/ 0 h 352422"/>
                <a:gd name="connsiteX42" fmla="*/ 412538 w 440532"/>
                <a:gd name="connsiteY42" fmla="*/ 0 h 352422"/>
                <a:gd name="connsiteX43" fmla="*/ 422677 w 440532"/>
                <a:gd name="connsiteY43" fmla="*/ 6395 h 352422"/>
                <a:gd name="connsiteX44" fmla="*/ 440532 w 440532"/>
                <a:gd name="connsiteY44" fmla="*/ 88107 h 352422"/>
                <a:gd name="connsiteX45" fmla="*/ 422663 w 440532"/>
                <a:gd name="connsiteY45" fmla="*/ 169818 h 352422"/>
                <a:gd name="connsiteX46" fmla="*/ 412524 w 440532"/>
                <a:gd name="connsiteY46" fmla="*/ 176213 h 352422"/>
                <a:gd name="connsiteX47" fmla="*/ 388274 w 440532"/>
                <a:gd name="connsiteY47" fmla="*/ 176213 h 352422"/>
                <a:gd name="connsiteX48" fmla="*/ 378700 w 440532"/>
                <a:gd name="connsiteY48" fmla="*/ 160024 h 352422"/>
                <a:gd name="connsiteX49" fmla="*/ 378507 w 440532"/>
                <a:gd name="connsiteY49" fmla="*/ 16004 h 352422"/>
                <a:gd name="connsiteX50" fmla="*/ 388157 w 440532"/>
                <a:gd name="connsiteY50" fmla="*/ 0 h 352422"/>
                <a:gd name="connsiteX51" fmla="*/ 27967 w 440532"/>
                <a:gd name="connsiteY51" fmla="*/ 0 h 352422"/>
                <a:gd name="connsiteX52" fmla="*/ 52286 w 440532"/>
                <a:gd name="connsiteY52" fmla="*/ 0 h 352422"/>
                <a:gd name="connsiteX53" fmla="*/ 61895 w 440532"/>
                <a:gd name="connsiteY53" fmla="*/ 16066 h 352422"/>
                <a:gd name="connsiteX54" fmla="*/ 62012 w 440532"/>
                <a:gd name="connsiteY54" fmla="*/ 160127 h 352422"/>
                <a:gd name="connsiteX55" fmla="*/ 52409 w 440532"/>
                <a:gd name="connsiteY55" fmla="*/ 176213 h 352422"/>
                <a:gd name="connsiteX56" fmla="*/ 28428 w 440532"/>
                <a:gd name="connsiteY56" fmla="*/ 176213 h 352422"/>
                <a:gd name="connsiteX57" fmla="*/ 18372 w 440532"/>
                <a:gd name="connsiteY57" fmla="*/ 169922 h 352422"/>
                <a:gd name="connsiteX58" fmla="*/ 0 w 440532"/>
                <a:gd name="connsiteY58" fmla="*/ 88107 h 352422"/>
                <a:gd name="connsiteX59" fmla="*/ 17821 w 440532"/>
                <a:gd name="connsiteY59" fmla="*/ 6408 h 352422"/>
                <a:gd name="connsiteX60" fmla="*/ 27967 w 440532"/>
                <a:gd name="connsiteY60" fmla="*/ 0 h 352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40532" h="352422">
                  <a:moveTo>
                    <a:pt x="220266" y="140288"/>
                  </a:moveTo>
                  <a:lnTo>
                    <a:pt x="186964" y="220265"/>
                  </a:lnTo>
                  <a:lnTo>
                    <a:pt x="253567" y="220265"/>
                  </a:lnTo>
                  <a:close/>
                  <a:moveTo>
                    <a:pt x="313418" y="44053"/>
                  </a:moveTo>
                  <a:lnTo>
                    <a:pt x="336635" y="44053"/>
                  </a:lnTo>
                  <a:cubicBezTo>
                    <a:pt x="341460" y="44053"/>
                    <a:pt x="345899" y="47144"/>
                    <a:pt x="347235" y="51790"/>
                  </a:cubicBezTo>
                  <a:cubicBezTo>
                    <a:pt x="350608" y="63471"/>
                    <a:pt x="352425" y="75634"/>
                    <a:pt x="352425" y="88107"/>
                  </a:cubicBezTo>
                  <a:cubicBezTo>
                    <a:pt x="352425" y="100579"/>
                    <a:pt x="350615" y="112742"/>
                    <a:pt x="347242" y="124423"/>
                  </a:cubicBezTo>
                  <a:cubicBezTo>
                    <a:pt x="345899" y="129069"/>
                    <a:pt x="341467" y="132160"/>
                    <a:pt x="336635" y="132160"/>
                  </a:cubicBezTo>
                  <a:lnTo>
                    <a:pt x="313418" y="132160"/>
                  </a:lnTo>
                  <a:cubicBezTo>
                    <a:pt x="305839" y="132160"/>
                    <a:pt x="300601" y="124705"/>
                    <a:pt x="303189" y="117581"/>
                  </a:cubicBezTo>
                  <a:cubicBezTo>
                    <a:pt x="306583" y="108234"/>
                    <a:pt x="308385" y="98321"/>
                    <a:pt x="308385" y="88107"/>
                  </a:cubicBezTo>
                  <a:cubicBezTo>
                    <a:pt x="308385" y="77892"/>
                    <a:pt x="306583" y="67980"/>
                    <a:pt x="303189" y="58632"/>
                  </a:cubicBezTo>
                  <a:cubicBezTo>
                    <a:pt x="300607" y="51508"/>
                    <a:pt x="305839" y="44053"/>
                    <a:pt x="313418" y="44053"/>
                  </a:cubicBezTo>
                  <a:close/>
                  <a:moveTo>
                    <a:pt x="103897" y="44053"/>
                  </a:moveTo>
                  <a:lnTo>
                    <a:pt x="127114" y="44053"/>
                  </a:lnTo>
                  <a:cubicBezTo>
                    <a:pt x="134692" y="44053"/>
                    <a:pt x="139931" y="51508"/>
                    <a:pt x="137343" y="58632"/>
                  </a:cubicBezTo>
                  <a:cubicBezTo>
                    <a:pt x="133949" y="67980"/>
                    <a:pt x="132146" y="77892"/>
                    <a:pt x="132146" y="88107"/>
                  </a:cubicBezTo>
                  <a:cubicBezTo>
                    <a:pt x="132146" y="98321"/>
                    <a:pt x="133949" y="108234"/>
                    <a:pt x="137343" y="117581"/>
                  </a:cubicBezTo>
                  <a:cubicBezTo>
                    <a:pt x="139924" y="124705"/>
                    <a:pt x="134692" y="132160"/>
                    <a:pt x="127114" y="132160"/>
                  </a:cubicBezTo>
                  <a:lnTo>
                    <a:pt x="103897" y="132160"/>
                  </a:lnTo>
                  <a:cubicBezTo>
                    <a:pt x="99071" y="132160"/>
                    <a:pt x="94632" y="129062"/>
                    <a:pt x="93296" y="124423"/>
                  </a:cubicBezTo>
                  <a:cubicBezTo>
                    <a:pt x="89923" y="112742"/>
                    <a:pt x="88106" y="100579"/>
                    <a:pt x="88106" y="88107"/>
                  </a:cubicBezTo>
                  <a:cubicBezTo>
                    <a:pt x="88106" y="75634"/>
                    <a:pt x="89923" y="63471"/>
                    <a:pt x="93290" y="51784"/>
                  </a:cubicBezTo>
                  <a:cubicBezTo>
                    <a:pt x="94632" y="47144"/>
                    <a:pt x="99071" y="44053"/>
                    <a:pt x="103897" y="44053"/>
                  </a:cubicBezTo>
                  <a:close/>
                  <a:moveTo>
                    <a:pt x="220266" y="44052"/>
                  </a:moveTo>
                  <a:cubicBezTo>
                    <a:pt x="244585" y="44052"/>
                    <a:pt x="264291" y="63773"/>
                    <a:pt x="264291" y="88106"/>
                  </a:cubicBezTo>
                  <a:cubicBezTo>
                    <a:pt x="264291" y="97336"/>
                    <a:pt x="261434" y="105885"/>
                    <a:pt x="256582" y="112968"/>
                  </a:cubicBezTo>
                  <a:lnTo>
                    <a:pt x="346409" y="328698"/>
                  </a:lnTo>
                  <a:cubicBezTo>
                    <a:pt x="348743" y="334307"/>
                    <a:pt x="346092" y="340757"/>
                    <a:pt x="340483" y="343098"/>
                  </a:cubicBezTo>
                  <a:lnTo>
                    <a:pt x="320170" y="351571"/>
                  </a:lnTo>
                  <a:cubicBezTo>
                    <a:pt x="314560" y="353911"/>
                    <a:pt x="308117" y="351261"/>
                    <a:pt x="305777" y="345645"/>
                  </a:cubicBezTo>
                  <a:lnTo>
                    <a:pt x="271911" y="264318"/>
                  </a:lnTo>
                  <a:lnTo>
                    <a:pt x="168613" y="264318"/>
                  </a:lnTo>
                  <a:lnTo>
                    <a:pt x="134754" y="345645"/>
                  </a:lnTo>
                  <a:cubicBezTo>
                    <a:pt x="132421" y="351254"/>
                    <a:pt x="125971" y="353911"/>
                    <a:pt x="120362" y="351571"/>
                  </a:cubicBezTo>
                  <a:lnTo>
                    <a:pt x="100049" y="343098"/>
                  </a:lnTo>
                  <a:cubicBezTo>
                    <a:pt x="94439" y="340757"/>
                    <a:pt x="91782" y="334307"/>
                    <a:pt x="94123" y="328698"/>
                  </a:cubicBezTo>
                  <a:lnTo>
                    <a:pt x="183950" y="112968"/>
                  </a:lnTo>
                  <a:cubicBezTo>
                    <a:pt x="179097" y="105885"/>
                    <a:pt x="176240" y="97336"/>
                    <a:pt x="176240" y="88106"/>
                  </a:cubicBezTo>
                  <a:cubicBezTo>
                    <a:pt x="176240" y="63773"/>
                    <a:pt x="195954" y="44052"/>
                    <a:pt x="220266" y="44052"/>
                  </a:cubicBezTo>
                  <a:close/>
                  <a:moveTo>
                    <a:pt x="388157" y="0"/>
                  </a:moveTo>
                  <a:lnTo>
                    <a:pt x="412538" y="0"/>
                  </a:lnTo>
                  <a:cubicBezTo>
                    <a:pt x="416854" y="0"/>
                    <a:pt x="420887" y="2465"/>
                    <a:pt x="422677" y="6395"/>
                  </a:cubicBezTo>
                  <a:cubicBezTo>
                    <a:pt x="434048" y="31333"/>
                    <a:pt x="440532" y="58949"/>
                    <a:pt x="440532" y="88107"/>
                  </a:cubicBezTo>
                  <a:cubicBezTo>
                    <a:pt x="440532" y="117265"/>
                    <a:pt x="434042" y="144880"/>
                    <a:pt x="422663" y="169818"/>
                  </a:cubicBezTo>
                  <a:cubicBezTo>
                    <a:pt x="420874" y="173749"/>
                    <a:pt x="416840" y="176213"/>
                    <a:pt x="412524" y="176213"/>
                  </a:cubicBezTo>
                  <a:lnTo>
                    <a:pt x="388274" y="176213"/>
                  </a:lnTo>
                  <a:cubicBezTo>
                    <a:pt x="379938" y="176213"/>
                    <a:pt x="374763" y="167375"/>
                    <a:pt x="378700" y="160024"/>
                  </a:cubicBezTo>
                  <a:cubicBezTo>
                    <a:pt x="411836" y="98204"/>
                    <a:pt x="391083" y="39607"/>
                    <a:pt x="378507" y="16004"/>
                  </a:cubicBezTo>
                  <a:cubicBezTo>
                    <a:pt x="374625" y="8715"/>
                    <a:pt x="379911" y="0"/>
                    <a:pt x="388157" y="0"/>
                  </a:cubicBezTo>
                  <a:close/>
                  <a:moveTo>
                    <a:pt x="27967" y="0"/>
                  </a:moveTo>
                  <a:lnTo>
                    <a:pt x="52286" y="0"/>
                  </a:lnTo>
                  <a:cubicBezTo>
                    <a:pt x="60552" y="0"/>
                    <a:pt x="65777" y="8756"/>
                    <a:pt x="61895" y="16066"/>
                  </a:cubicBezTo>
                  <a:cubicBezTo>
                    <a:pt x="50510" y="37501"/>
                    <a:pt x="27746" y="95891"/>
                    <a:pt x="62012" y="160127"/>
                  </a:cubicBezTo>
                  <a:cubicBezTo>
                    <a:pt x="65908" y="167443"/>
                    <a:pt x="60683" y="176213"/>
                    <a:pt x="52409" y="176213"/>
                  </a:cubicBezTo>
                  <a:lnTo>
                    <a:pt x="28428" y="176213"/>
                  </a:lnTo>
                  <a:cubicBezTo>
                    <a:pt x="24168" y="176213"/>
                    <a:pt x="20175" y="173797"/>
                    <a:pt x="18372" y="169922"/>
                  </a:cubicBezTo>
                  <a:cubicBezTo>
                    <a:pt x="2148" y="135140"/>
                    <a:pt x="0" y="105143"/>
                    <a:pt x="0" y="88107"/>
                  </a:cubicBezTo>
                  <a:cubicBezTo>
                    <a:pt x="0" y="58956"/>
                    <a:pt x="6471" y="31347"/>
                    <a:pt x="17821" y="6408"/>
                  </a:cubicBezTo>
                  <a:cubicBezTo>
                    <a:pt x="19611" y="2471"/>
                    <a:pt x="23651" y="0"/>
                    <a:pt x="279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dirty="0">
                <a:latin typeface="Plus Jakarta Sans Medium" pitchFamily="2" charset="77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3F1833A-9690-DE11-60E5-4B05C4A7D212}"/>
              </a:ext>
            </a:extLst>
          </p:cNvPr>
          <p:cNvSpPr txBox="1"/>
          <p:nvPr/>
        </p:nvSpPr>
        <p:spPr>
          <a:xfrm>
            <a:off x="6171121" y="1144444"/>
            <a:ext cx="5193376" cy="13311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DF142D2-5AB9-670F-C558-7FFD02221480}"/>
              </a:ext>
            </a:extLst>
          </p:cNvPr>
          <p:cNvSpPr txBox="1"/>
          <p:nvPr/>
        </p:nvSpPr>
        <p:spPr>
          <a:xfrm>
            <a:off x="5973953" y="2655631"/>
            <a:ext cx="5390545" cy="19236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rgbClr val="8497B0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3FDB346-AA4A-73DB-E420-AD7EC3C92328}"/>
              </a:ext>
            </a:extLst>
          </p:cNvPr>
          <p:cNvGrpSpPr/>
          <p:nvPr/>
        </p:nvGrpSpPr>
        <p:grpSpPr>
          <a:xfrm>
            <a:off x="6415261" y="4805453"/>
            <a:ext cx="4027980" cy="907941"/>
            <a:chOff x="6415261" y="4805453"/>
            <a:chExt cx="4027980" cy="90794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06F879AF-9F04-61B7-CCF6-97241036A727}"/>
                </a:ext>
              </a:extLst>
            </p:cNvPr>
            <p:cNvSpPr/>
            <p:nvPr/>
          </p:nvSpPr>
          <p:spPr>
            <a:xfrm>
              <a:off x="10037845" y="5132082"/>
              <a:ext cx="405396" cy="40539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latin typeface="Plus Jakarta Sans" pitchFamily="2" charset="77"/>
              </a:endParaRP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BB9922A0-9342-933A-F447-73DB883D3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907363" y="5088538"/>
              <a:ext cx="419078" cy="419078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5C3AE69-4C62-10F1-D45C-6E18D1289D1E}"/>
                </a:ext>
              </a:extLst>
            </p:cNvPr>
            <p:cNvSpPr txBox="1"/>
            <p:nvPr/>
          </p:nvSpPr>
          <p:spPr>
            <a:xfrm>
              <a:off x="6415261" y="4805453"/>
              <a:ext cx="3398424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sz="1600" b="1" dirty="0">
                  <a:solidFill>
                    <a:srgbClr val="0A2E5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rgbClr val="0A2E5F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A2E5F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0139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62">
            <a:extLst>
              <a:ext uri="{FF2B5EF4-FFF2-40B4-BE49-F238E27FC236}">
                <a16:creationId xmlns:a16="http://schemas.microsoft.com/office/drawing/2014/main" id="{673134BD-4DA9-DFB6-23B3-B9ED95C09313}"/>
              </a:ext>
            </a:extLst>
          </p:cNvPr>
          <p:cNvSpPr/>
          <p:nvPr/>
        </p:nvSpPr>
        <p:spPr>
          <a:xfrm rot="16200000">
            <a:off x="6406897" y="176783"/>
            <a:ext cx="4700016" cy="6870194"/>
          </a:xfrm>
          <a:prstGeom prst="round2SameRect">
            <a:avLst>
              <a:gd name="adj1" fmla="val 6588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dirty="0">
              <a:solidFill>
                <a:schemeClr val="tx1"/>
              </a:solidFill>
              <a:latin typeface="Plus Jakarta Sans" pitchFamily="2" charset="77"/>
            </a:endParaRPr>
          </a:p>
        </p:txBody>
      </p:sp>
      <p:sp>
        <p:nvSpPr>
          <p:cNvPr id="4" name="Freeform 24">
            <a:extLst>
              <a:ext uri="{FF2B5EF4-FFF2-40B4-BE49-F238E27FC236}">
                <a16:creationId xmlns:a16="http://schemas.microsoft.com/office/drawing/2014/main" id="{2B298D4E-14A0-0198-FF06-9BFADBB183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txBody>
          <a:bodyPr wrap="none" anchor="ctr"/>
          <a:lstStyle/>
          <a:p>
            <a:endParaRPr lang="en-US" dirty="0">
              <a:latin typeface="Plus Jakarta Sans" pitchFamily="2" charset="77"/>
            </a:endParaRPr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F8C28CA1-74E0-4F56-2DEF-BEE4BB24D3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76797" y="3510725"/>
            <a:ext cx="298478" cy="298478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0DD874C9-DCB4-67DE-5067-AA0E74FF20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50986" y="3498670"/>
            <a:ext cx="362913" cy="322589"/>
          </a:xfrm>
          <a:prstGeom prst="rect">
            <a:avLst/>
          </a:prstGeom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1A2EF081-225F-EC54-DCD9-D42B69F7F1D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1" r="6261"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650C89A8-2D1F-F751-F9C7-04765DD238C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61" r="29161"/>
          <a:stretch>
            <a:fillRect/>
          </a:stretch>
        </p:blipFill>
        <p:spPr/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BEB44DF-2613-D4F0-FE25-2E07B34B8BB8}"/>
              </a:ext>
            </a:extLst>
          </p:cNvPr>
          <p:cNvGrpSpPr/>
          <p:nvPr/>
        </p:nvGrpSpPr>
        <p:grpSpPr>
          <a:xfrm>
            <a:off x="6822301" y="5680154"/>
            <a:ext cx="1671913" cy="539213"/>
            <a:chOff x="6822301" y="5680154"/>
            <a:chExt cx="1671913" cy="539213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5C1E5F77-2E9F-3C90-4723-AB0D1D1156EA}"/>
                </a:ext>
              </a:extLst>
            </p:cNvPr>
            <p:cNvGrpSpPr/>
            <p:nvPr/>
          </p:nvGrpSpPr>
          <p:grpSpPr>
            <a:xfrm>
              <a:off x="6822301" y="5680154"/>
              <a:ext cx="1671913" cy="539213"/>
              <a:chOff x="1052974" y="5332681"/>
              <a:chExt cx="1671913" cy="539213"/>
            </a:xfrm>
          </p:grpSpPr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3708FCE9-B746-6693-C178-65D60C8ADE29}"/>
                  </a:ext>
                </a:extLst>
              </p:cNvPr>
              <p:cNvSpPr/>
              <p:nvPr/>
            </p:nvSpPr>
            <p:spPr>
              <a:xfrm>
                <a:off x="1052974" y="5332681"/>
                <a:ext cx="1671913" cy="53921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Plus Jakarta Sans" pitchFamily="2" charset="77"/>
                </a:endParaRPr>
              </a:p>
            </p:txBody>
          </p:sp>
          <p:pic>
            <p:nvPicPr>
              <p:cNvPr id="41" name="Graphic 40">
                <a:extLst>
                  <a:ext uri="{FF2B5EF4-FFF2-40B4-BE49-F238E27FC236}">
                    <a16:creationId xmlns:a16="http://schemas.microsoft.com/office/drawing/2014/main" id="{8DBAEF99-FC06-932D-2626-134CBFA87F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flipH="1">
                <a:off x="2384861" y="5484047"/>
                <a:ext cx="118091" cy="236182"/>
              </a:xfrm>
              <a:prstGeom prst="rect">
                <a:avLst/>
              </a:prstGeom>
            </p:spPr>
          </p:pic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CE94183-C309-67B8-9246-3A31771611DA}"/>
                </a:ext>
              </a:extLst>
            </p:cNvPr>
            <p:cNvSpPr txBox="1"/>
            <p:nvPr/>
          </p:nvSpPr>
          <p:spPr>
            <a:xfrm>
              <a:off x="7051392" y="5811111"/>
              <a:ext cx="10358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100" b="1">
                  <a:solidFill>
                    <a:schemeClr val="tx2">
                      <a:lumMod val="75000"/>
                    </a:schemeClr>
                  </a:solidFill>
                  <a:latin typeface="MuseoModerno" pitchFamily="2" charset="77"/>
                </a:defRPr>
              </a:lvl1pPr>
            </a:lstStyle>
            <a:p>
              <a:pPr algn="justLow" rtl="1"/>
              <a:r>
                <a:rPr lang="fa-IR" sz="12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بیشتر بدونیم</a:t>
              </a:r>
              <a:endParaRPr lang="id-ID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B111A88-8EA5-83A5-0284-CC3B85E075E1}"/>
              </a:ext>
            </a:extLst>
          </p:cNvPr>
          <p:cNvSpPr txBox="1"/>
          <p:nvPr/>
        </p:nvSpPr>
        <p:spPr>
          <a:xfrm>
            <a:off x="6454699" y="1321273"/>
            <a:ext cx="5383133" cy="17081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200000"/>
              </a:lnSpc>
            </a:pPr>
            <a:r>
              <a:rPr lang="fa-IR" sz="2800" dirty="0">
                <a:solidFill>
                  <a:schemeClr val="bg1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در این قسمت وارد نمایید</a:t>
            </a:r>
            <a:endParaRPr lang="en-US" sz="2800" dirty="0">
              <a:solidFill>
                <a:schemeClr val="bg1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D83CFF-2B44-8A53-7611-37ED7E7AB105}"/>
              </a:ext>
            </a:extLst>
          </p:cNvPr>
          <p:cNvSpPr txBox="1"/>
          <p:nvPr/>
        </p:nvSpPr>
        <p:spPr>
          <a:xfrm>
            <a:off x="179567" y="178866"/>
            <a:ext cx="4956067" cy="16273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0A2E5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A2E5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A2E5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rgbClr val="0A2E5F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E93063E-C413-FA2E-618A-4FFF6D2B09EC}"/>
              </a:ext>
            </a:extLst>
          </p:cNvPr>
          <p:cNvSpPr txBox="1"/>
          <p:nvPr/>
        </p:nvSpPr>
        <p:spPr>
          <a:xfrm>
            <a:off x="9643463" y="3804694"/>
            <a:ext cx="2216094" cy="1490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9C82F68-716A-C838-64A5-79016E70A9FC}"/>
              </a:ext>
            </a:extLst>
          </p:cNvPr>
          <p:cNvSpPr txBox="1"/>
          <p:nvPr/>
        </p:nvSpPr>
        <p:spPr>
          <a:xfrm>
            <a:off x="7182398" y="3833036"/>
            <a:ext cx="2216094" cy="1490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3982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7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EFE4FBF-40CA-911B-2A0A-94C949C4DD4A}"/>
              </a:ext>
            </a:extLst>
          </p:cNvPr>
          <p:cNvGrpSpPr/>
          <p:nvPr/>
        </p:nvGrpSpPr>
        <p:grpSpPr>
          <a:xfrm>
            <a:off x="1059547" y="1113467"/>
            <a:ext cx="3765129" cy="4631066"/>
            <a:chOff x="4955168" y="2168815"/>
            <a:chExt cx="3029990" cy="3726853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C246976A-6FEE-D8C7-DDD8-29092EF6F4F2}"/>
                </a:ext>
              </a:extLst>
            </p:cNvPr>
            <p:cNvSpPr/>
            <p:nvPr/>
          </p:nvSpPr>
          <p:spPr>
            <a:xfrm>
              <a:off x="6288547" y="5070136"/>
              <a:ext cx="554530" cy="530617"/>
            </a:xfrm>
            <a:custGeom>
              <a:avLst/>
              <a:gdLst>
                <a:gd name="connsiteX0" fmla="*/ 3810 w 463867"/>
                <a:gd name="connsiteY0" fmla="*/ 443865 h 443864"/>
                <a:gd name="connsiteX1" fmla="*/ 0 w 463867"/>
                <a:gd name="connsiteY1" fmla="*/ 438150 h 443864"/>
                <a:gd name="connsiteX2" fmla="*/ 450532 w 463867"/>
                <a:gd name="connsiteY2" fmla="*/ 178117 h 443864"/>
                <a:gd name="connsiteX3" fmla="*/ 141922 w 463867"/>
                <a:gd name="connsiteY3" fmla="*/ 5715 h 443864"/>
                <a:gd name="connsiteX4" fmla="*/ 144780 w 463867"/>
                <a:gd name="connsiteY4" fmla="*/ 0 h 443864"/>
                <a:gd name="connsiteX5" fmla="*/ 463867 w 463867"/>
                <a:gd name="connsiteY5" fmla="*/ 178117 h 44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3867" h="443864">
                  <a:moveTo>
                    <a:pt x="3810" y="443865"/>
                  </a:moveTo>
                  <a:lnTo>
                    <a:pt x="0" y="438150"/>
                  </a:lnTo>
                  <a:lnTo>
                    <a:pt x="450532" y="178117"/>
                  </a:lnTo>
                  <a:lnTo>
                    <a:pt x="141922" y="5715"/>
                  </a:lnTo>
                  <a:lnTo>
                    <a:pt x="144780" y="0"/>
                  </a:lnTo>
                  <a:lnTo>
                    <a:pt x="463867" y="178117"/>
                  </a:lnTo>
                  <a:close/>
                </a:path>
              </a:pathLst>
            </a:custGeom>
            <a:solidFill>
              <a:srgbClr val="50CE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1990786-844F-7EDA-97B9-0C8561B2EF13}"/>
                </a:ext>
              </a:extLst>
            </p:cNvPr>
            <p:cNvSpPr/>
            <p:nvPr/>
          </p:nvSpPr>
          <p:spPr>
            <a:xfrm>
              <a:off x="6813472" y="4836709"/>
              <a:ext cx="864247" cy="290359"/>
            </a:xfrm>
            <a:custGeom>
              <a:avLst/>
              <a:gdLst>
                <a:gd name="connsiteX0" fmla="*/ 312420 w 722947"/>
                <a:gd name="connsiteY0" fmla="*/ 242888 h 242887"/>
                <a:gd name="connsiteX1" fmla="*/ 310515 w 722947"/>
                <a:gd name="connsiteY1" fmla="*/ 241935 h 242887"/>
                <a:gd name="connsiteX2" fmla="*/ 0 w 722947"/>
                <a:gd name="connsiteY2" fmla="*/ 58102 h 242887"/>
                <a:gd name="connsiteX3" fmla="*/ 2858 w 722947"/>
                <a:gd name="connsiteY3" fmla="*/ 52388 h 242887"/>
                <a:gd name="connsiteX4" fmla="*/ 312420 w 722947"/>
                <a:gd name="connsiteY4" fmla="*/ 235267 h 242887"/>
                <a:gd name="connsiteX5" fmla="*/ 720090 w 722947"/>
                <a:gd name="connsiteY5" fmla="*/ 0 h 242887"/>
                <a:gd name="connsiteX6" fmla="*/ 722948 w 722947"/>
                <a:gd name="connsiteY6" fmla="*/ 4763 h 24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2947" h="242887">
                  <a:moveTo>
                    <a:pt x="312420" y="242888"/>
                  </a:moveTo>
                  <a:lnTo>
                    <a:pt x="310515" y="241935"/>
                  </a:lnTo>
                  <a:lnTo>
                    <a:pt x="0" y="58102"/>
                  </a:lnTo>
                  <a:lnTo>
                    <a:pt x="2858" y="52388"/>
                  </a:lnTo>
                  <a:lnTo>
                    <a:pt x="312420" y="235267"/>
                  </a:lnTo>
                  <a:lnTo>
                    <a:pt x="720090" y="0"/>
                  </a:lnTo>
                  <a:lnTo>
                    <a:pt x="722948" y="4763"/>
                  </a:lnTo>
                  <a:close/>
                </a:path>
              </a:pathLst>
            </a:custGeom>
            <a:solidFill>
              <a:srgbClr val="50CE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0A1F60F-9634-97B4-4955-BC15728BF5AF}"/>
                </a:ext>
              </a:extLst>
            </p:cNvPr>
            <p:cNvSpPr/>
            <p:nvPr/>
          </p:nvSpPr>
          <p:spPr>
            <a:xfrm>
              <a:off x="6655198" y="4999539"/>
              <a:ext cx="921181" cy="316548"/>
            </a:xfrm>
            <a:custGeom>
              <a:avLst/>
              <a:gdLst>
                <a:gd name="connsiteX0" fmla="*/ 446722 w 770572"/>
                <a:gd name="connsiteY0" fmla="*/ 264795 h 264794"/>
                <a:gd name="connsiteX1" fmla="*/ 0 w 770572"/>
                <a:gd name="connsiteY1" fmla="*/ 4763 h 264794"/>
                <a:gd name="connsiteX2" fmla="*/ 2858 w 770572"/>
                <a:gd name="connsiteY2" fmla="*/ 0 h 264794"/>
                <a:gd name="connsiteX3" fmla="*/ 446722 w 770572"/>
                <a:gd name="connsiteY3" fmla="*/ 257175 h 264794"/>
                <a:gd name="connsiteX4" fmla="*/ 767715 w 770572"/>
                <a:gd name="connsiteY4" fmla="*/ 71438 h 264794"/>
                <a:gd name="connsiteX5" fmla="*/ 770573 w 770572"/>
                <a:gd name="connsiteY5" fmla="*/ 77153 h 26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0572" h="264794">
                  <a:moveTo>
                    <a:pt x="446722" y="264795"/>
                  </a:moveTo>
                  <a:lnTo>
                    <a:pt x="0" y="4763"/>
                  </a:lnTo>
                  <a:lnTo>
                    <a:pt x="2858" y="0"/>
                  </a:lnTo>
                  <a:lnTo>
                    <a:pt x="446722" y="257175"/>
                  </a:lnTo>
                  <a:lnTo>
                    <a:pt x="767715" y="71438"/>
                  </a:lnTo>
                  <a:lnTo>
                    <a:pt x="770573" y="77153"/>
                  </a:lnTo>
                  <a:close/>
                </a:path>
              </a:pathLst>
            </a:custGeom>
            <a:solidFill>
              <a:srgbClr val="50CE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FF10693-48E2-1A92-9C80-2A654A916972}"/>
                </a:ext>
              </a:extLst>
            </p:cNvPr>
            <p:cNvSpPr/>
            <p:nvPr/>
          </p:nvSpPr>
          <p:spPr>
            <a:xfrm rot="18000044">
              <a:off x="6950783" y="4884030"/>
              <a:ext cx="7970" cy="759473"/>
            </a:xfrm>
            <a:custGeom>
              <a:avLst/>
              <a:gdLst>
                <a:gd name="connsiteX0" fmla="*/ 0 w 6667"/>
                <a:gd name="connsiteY0" fmla="*/ 0 h 635303"/>
                <a:gd name="connsiteX1" fmla="*/ 6667 w 6667"/>
                <a:gd name="connsiteY1" fmla="*/ 0 h 635303"/>
                <a:gd name="connsiteX2" fmla="*/ 6667 w 6667"/>
                <a:gd name="connsiteY2" fmla="*/ 635304 h 635303"/>
                <a:gd name="connsiteX3" fmla="*/ 0 w 6667"/>
                <a:gd name="connsiteY3" fmla="*/ 635304 h 63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" h="635303">
                  <a:moveTo>
                    <a:pt x="0" y="0"/>
                  </a:moveTo>
                  <a:lnTo>
                    <a:pt x="6667" y="0"/>
                  </a:lnTo>
                  <a:lnTo>
                    <a:pt x="6667" y="635304"/>
                  </a:lnTo>
                  <a:lnTo>
                    <a:pt x="0" y="635304"/>
                  </a:lnTo>
                  <a:close/>
                </a:path>
              </a:pathLst>
            </a:custGeom>
            <a:solidFill>
              <a:srgbClr val="50CE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A690542-A63A-4895-8F77-C98937FB4134}"/>
                </a:ext>
              </a:extLst>
            </p:cNvPr>
            <p:cNvSpPr/>
            <p:nvPr/>
          </p:nvSpPr>
          <p:spPr>
            <a:xfrm>
              <a:off x="6437712" y="5139595"/>
              <a:ext cx="462299" cy="521509"/>
            </a:xfrm>
            <a:custGeom>
              <a:avLst/>
              <a:gdLst>
                <a:gd name="connsiteX0" fmla="*/ 383858 w 386715"/>
                <a:gd name="connsiteY0" fmla="*/ 436245 h 436245"/>
                <a:gd name="connsiteX1" fmla="*/ 186690 w 386715"/>
                <a:gd name="connsiteY1" fmla="*/ 321945 h 436245"/>
                <a:gd name="connsiteX2" fmla="*/ 366713 w 386715"/>
                <a:gd name="connsiteY2" fmla="*/ 218123 h 436245"/>
                <a:gd name="connsiteX3" fmla="*/ 0 w 386715"/>
                <a:gd name="connsiteY3" fmla="*/ 5715 h 436245"/>
                <a:gd name="connsiteX4" fmla="*/ 2858 w 386715"/>
                <a:gd name="connsiteY4" fmla="*/ 0 h 436245"/>
                <a:gd name="connsiteX5" fmla="*/ 379095 w 386715"/>
                <a:gd name="connsiteY5" fmla="*/ 218123 h 436245"/>
                <a:gd name="connsiteX6" fmla="*/ 199073 w 386715"/>
                <a:gd name="connsiteY6" fmla="*/ 321945 h 436245"/>
                <a:gd name="connsiteX7" fmla="*/ 386715 w 386715"/>
                <a:gd name="connsiteY7" fmla="*/ 430530 h 43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6715" h="436245">
                  <a:moveTo>
                    <a:pt x="383858" y="436245"/>
                  </a:moveTo>
                  <a:lnTo>
                    <a:pt x="186690" y="321945"/>
                  </a:lnTo>
                  <a:lnTo>
                    <a:pt x="366713" y="218123"/>
                  </a:lnTo>
                  <a:lnTo>
                    <a:pt x="0" y="5715"/>
                  </a:lnTo>
                  <a:lnTo>
                    <a:pt x="2858" y="0"/>
                  </a:lnTo>
                  <a:lnTo>
                    <a:pt x="379095" y="218123"/>
                  </a:lnTo>
                  <a:lnTo>
                    <a:pt x="199073" y="321945"/>
                  </a:lnTo>
                  <a:lnTo>
                    <a:pt x="386715" y="430530"/>
                  </a:lnTo>
                  <a:close/>
                </a:path>
              </a:pathLst>
            </a:custGeom>
            <a:solidFill>
              <a:srgbClr val="50CE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24E8CB3-B242-8E29-3D28-44350496DAF2}"/>
                </a:ext>
              </a:extLst>
            </p:cNvPr>
            <p:cNvSpPr/>
            <p:nvPr/>
          </p:nvSpPr>
          <p:spPr>
            <a:xfrm>
              <a:off x="6718962" y="4972211"/>
              <a:ext cx="965589" cy="325659"/>
            </a:xfrm>
            <a:custGeom>
              <a:avLst/>
              <a:gdLst>
                <a:gd name="connsiteX0" fmla="*/ 804863 w 807720"/>
                <a:gd name="connsiteY0" fmla="*/ 272415 h 272415"/>
                <a:gd name="connsiteX1" fmla="*/ 540068 w 807720"/>
                <a:gd name="connsiteY1" fmla="*/ 121920 h 272415"/>
                <a:gd name="connsiteX2" fmla="*/ 369570 w 807720"/>
                <a:gd name="connsiteY2" fmla="*/ 221932 h 272415"/>
                <a:gd name="connsiteX3" fmla="*/ 367665 w 807720"/>
                <a:gd name="connsiteY3" fmla="*/ 220980 h 272415"/>
                <a:gd name="connsiteX4" fmla="*/ 0 w 807720"/>
                <a:gd name="connsiteY4" fmla="*/ 5715 h 272415"/>
                <a:gd name="connsiteX5" fmla="*/ 953 w 807720"/>
                <a:gd name="connsiteY5" fmla="*/ 0 h 272415"/>
                <a:gd name="connsiteX6" fmla="*/ 369570 w 807720"/>
                <a:gd name="connsiteY6" fmla="*/ 214313 h 272415"/>
                <a:gd name="connsiteX7" fmla="*/ 540068 w 807720"/>
                <a:gd name="connsiteY7" fmla="*/ 114300 h 272415"/>
                <a:gd name="connsiteX8" fmla="*/ 541973 w 807720"/>
                <a:gd name="connsiteY8" fmla="*/ 115253 h 272415"/>
                <a:gd name="connsiteX9" fmla="*/ 807720 w 807720"/>
                <a:gd name="connsiteY9" fmla="*/ 266700 h 272415"/>
                <a:gd name="connsiteX10" fmla="*/ 804863 w 807720"/>
                <a:gd name="connsiteY10" fmla="*/ 272415 h 27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7720" h="272415">
                  <a:moveTo>
                    <a:pt x="804863" y="272415"/>
                  </a:moveTo>
                  <a:lnTo>
                    <a:pt x="540068" y="121920"/>
                  </a:lnTo>
                  <a:lnTo>
                    <a:pt x="369570" y="221932"/>
                  </a:lnTo>
                  <a:lnTo>
                    <a:pt x="367665" y="220980"/>
                  </a:lnTo>
                  <a:cubicBezTo>
                    <a:pt x="268605" y="161925"/>
                    <a:pt x="9525" y="9525"/>
                    <a:pt x="0" y="5715"/>
                  </a:cubicBezTo>
                  <a:lnTo>
                    <a:pt x="953" y="0"/>
                  </a:lnTo>
                  <a:cubicBezTo>
                    <a:pt x="7620" y="953"/>
                    <a:pt x="281940" y="162878"/>
                    <a:pt x="369570" y="214313"/>
                  </a:cubicBezTo>
                  <a:lnTo>
                    <a:pt x="540068" y="114300"/>
                  </a:lnTo>
                  <a:lnTo>
                    <a:pt x="541973" y="115253"/>
                  </a:lnTo>
                  <a:lnTo>
                    <a:pt x="807720" y="266700"/>
                  </a:lnTo>
                  <a:lnTo>
                    <a:pt x="804863" y="272415"/>
                  </a:lnTo>
                  <a:close/>
                </a:path>
              </a:pathLst>
            </a:custGeom>
            <a:solidFill>
              <a:srgbClr val="50CE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93EE2EF-7A9F-7308-383E-211AFB87BF83}"/>
                </a:ext>
              </a:extLst>
            </p:cNvPr>
            <p:cNvSpPr/>
            <p:nvPr/>
          </p:nvSpPr>
          <p:spPr>
            <a:xfrm>
              <a:off x="7251573" y="5434224"/>
              <a:ext cx="65904" cy="39284"/>
            </a:xfrm>
            <a:custGeom>
              <a:avLst/>
              <a:gdLst>
                <a:gd name="connsiteX0" fmla="*/ 7858 w 55129"/>
                <a:gd name="connsiteY0" fmla="*/ 5001 h 32861"/>
                <a:gd name="connsiteX1" fmla="*/ 46911 w 55129"/>
                <a:gd name="connsiteY1" fmla="*/ 5001 h 32861"/>
                <a:gd name="connsiteX2" fmla="*/ 46911 w 55129"/>
                <a:gd name="connsiteY2" fmla="*/ 27861 h 32861"/>
                <a:gd name="connsiteX3" fmla="*/ 7858 w 55129"/>
                <a:gd name="connsiteY3" fmla="*/ 27861 h 32861"/>
                <a:gd name="connsiteX4" fmla="*/ 7858 w 55129"/>
                <a:gd name="connsiteY4" fmla="*/ 5001 h 32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29" h="32861">
                  <a:moveTo>
                    <a:pt x="7858" y="5001"/>
                  </a:moveTo>
                  <a:cubicBezTo>
                    <a:pt x="18336" y="-1667"/>
                    <a:pt x="35481" y="-1667"/>
                    <a:pt x="46911" y="5001"/>
                  </a:cubicBezTo>
                  <a:cubicBezTo>
                    <a:pt x="58341" y="11668"/>
                    <a:pt x="57388" y="21193"/>
                    <a:pt x="46911" y="27861"/>
                  </a:cubicBezTo>
                  <a:cubicBezTo>
                    <a:pt x="36433" y="34528"/>
                    <a:pt x="19288" y="34528"/>
                    <a:pt x="7858" y="27861"/>
                  </a:cubicBezTo>
                  <a:cubicBezTo>
                    <a:pt x="-2619" y="22146"/>
                    <a:pt x="-2619" y="11668"/>
                    <a:pt x="7858" y="5001"/>
                  </a:cubicBezTo>
                  <a:close/>
                </a:path>
              </a:pathLst>
            </a:custGeom>
            <a:solidFill>
              <a:srgbClr val="50CE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3BEB927-8961-7398-6804-8A70A4F032AD}"/>
                </a:ext>
              </a:extLst>
            </p:cNvPr>
            <p:cNvSpPr/>
            <p:nvPr/>
          </p:nvSpPr>
          <p:spPr>
            <a:xfrm>
              <a:off x="7780266" y="4818206"/>
              <a:ext cx="65904" cy="39284"/>
            </a:xfrm>
            <a:custGeom>
              <a:avLst/>
              <a:gdLst>
                <a:gd name="connsiteX0" fmla="*/ 8219 w 55129"/>
                <a:gd name="connsiteY0" fmla="*/ 5001 h 32861"/>
                <a:gd name="connsiteX1" fmla="*/ 47272 w 55129"/>
                <a:gd name="connsiteY1" fmla="*/ 5001 h 32861"/>
                <a:gd name="connsiteX2" fmla="*/ 47272 w 55129"/>
                <a:gd name="connsiteY2" fmla="*/ 27861 h 32861"/>
                <a:gd name="connsiteX3" fmla="*/ 8219 w 55129"/>
                <a:gd name="connsiteY3" fmla="*/ 27861 h 32861"/>
                <a:gd name="connsiteX4" fmla="*/ 8219 w 55129"/>
                <a:gd name="connsiteY4" fmla="*/ 5001 h 32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29" h="32861">
                  <a:moveTo>
                    <a:pt x="8219" y="5001"/>
                  </a:moveTo>
                  <a:cubicBezTo>
                    <a:pt x="18697" y="-1667"/>
                    <a:pt x="35842" y="-1667"/>
                    <a:pt x="47272" y="5001"/>
                  </a:cubicBezTo>
                  <a:cubicBezTo>
                    <a:pt x="57749" y="10716"/>
                    <a:pt x="57749" y="21193"/>
                    <a:pt x="47272" y="27861"/>
                  </a:cubicBezTo>
                  <a:cubicBezTo>
                    <a:pt x="36794" y="34528"/>
                    <a:pt x="19649" y="34528"/>
                    <a:pt x="8219" y="27861"/>
                  </a:cubicBezTo>
                  <a:cubicBezTo>
                    <a:pt x="-2258" y="21193"/>
                    <a:pt x="-3211" y="10716"/>
                    <a:pt x="8219" y="5001"/>
                  </a:cubicBezTo>
                  <a:close/>
                </a:path>
              </a:pathLst>
            </a:custGeom>
            <a:solidFill>
              <a:srgbClr val="50CE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A95EC42-0F63-F2A0-FE40-1447C307AA20}"/>
                </a:ext>
              </a:extLst>
            </p:cNvPr>
            <p:cNvSpPr/>
            <p:nvPr/>
          </p:nvSpPr>
          <p:spPr>
            <a:xfrm>
              <a:off x="6264350" y="5577696"/>
              <a:ext cx="65472" cy="39284"/>
            </a:xfrm>
            <a:custGeom>
              <a:avLst/>
              <a:gdLst>
                <a:gd name="connsiteX0" fmla="*/ 7858 w 54768"/>
                <a:gd name="connsiteY0" fmla="*/ 5000 h 32861"/>
                <a:gd name="connsiteX1" fmla="*/ 46911 w 54768"/>
                <a:gd name="connsiteY1" fmla="*/ 5000 h 32861"/>
                <a:gd name="connsiteX2" fmla="*/ 46911 w 54768"/>
                <a:gd name="connsiteY2" fmla="*/ 27861 h 32861"/>
                <a:gd name="connsiteX3" fmla="*/ 7858 w 54768"/>
                <a:gd name="connsiteY3" fmla="*/ 27861 h 32861"/>
                <a:gd name="connsiteX4" fmla="*/ 7858 w 54768"/>
                <a:gd name="connsiteY4" fmla="*/ 5000 h 32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68" h="32861">
                  <a:moveTo>
                    <a:pt x="7858" y="5000"/>
                  </a:moveTo>
                  <a:cubicBezTo>
                    <a:pt x="18336" y="-1667"/>
                    <a:pt x="35481" y="-1667"/>
                    <a:pt x="46911" y="5000"/>
                  </a:cubicBezTo>
                  <a:cubicBezTo>
                    <a:pt x="57388" y="10716"/>
                    <a:pt x="57388" y="21193"/>
                    <a:pt x="46911" y="27861"/>
                  </a:cubicBezTo>
                  <a:cubicBezTo>
                    <a:pt x="36433" y="34528"/>
                    <a:pt x="19288" y="34528"/>
                    <a:pt x="7858" y="27861"/>
                  </a:cubicBezTo>
                  <a:cubicBezTo>
                    <a:pt x="-2619" y="21193"/>
                    <a:pt x="-2619" y="11668"/>
                    <a:pt x="7858" y="5000"/>
                  </a:cubicBezTo>
                  <a:close/>
                </a:path>
              </a:pathLst>
            </a:custGeom>
            <a:solidFill>
              <a:srgbClr val="50CE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491D121-77EF-9F77-B6A5-4F63231D43FA}"/>
                </a:ext>
              </a:extLst>
            </p:cNvPr>
            <p:cNvSpPr/>
            <p:nvPr/>
          </p:nvSpPr>
          <p:spPr>
            <a:xfrm>
              <a:off x="7541934" y="5068713"/>
              <a:ext cx="65472" cy="39284"/>
            </a:xfrm>
            <a:custGeom>
              <a:avLst/>
              <a:gdLst>
                <a:gd name="connsiteX0" fmla="*/ 7858 w 54768"/>
                <a:gd name="connsiteY0" fmla="*/ 5001 h 32861"/>
                <a:gd name="connsiteX1" fmla="*/ 46911 w 54768"/>
                <a:gd name="connsiteY1" fmla="*/ 5001 h 32861"/>
                <a:gd name="connsiteX2" fmla="*/ 46911 w 54768"/>
                <a:gd name="connsiteY2" fmla="*/ 27861 h 32861"/>
                <a:gd name="connsiteX3" fmla="*/ 7858 w 54768"/>
                <a:gd name="connsiteY3" fmla="*/ 27861 h 32861"/>
                <a:gd name="connsiteX4" fmla="*/ 7858 w 54768"/>
                <a:gd name="connsiteY4" fmla="*/ 5001 h 32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68" h="32861">
                  <a:moveTo>
                    <a:pt x="7858" y="5001"/>
                  </a:moveTo>
                  <a:cubicBezTo>
                    <a:pt x="18336" y="-1667"/>
                    <a:pt x="35481" y="-1667"/>
                    <a:pt x="46911" y="5001"/>
                  </a:cubicBezTo>
                  <a:cubicBezTo>
                    <a:pt x="57388" y="10716"/>
                    <a:pt x="57388" y="21193"/>
                    <a:pt x="46911" y="27861"/>
                  </a:cubicBezTo>
                  <a:cubicBezTo>
                    <a:pt x="36433" y="34528"/>
                    <a:pt x="19288" y="34528"/>
                    <a:pt x="7858" y="27861"/>
                  </a:cubicBezTo>
                  <a:cubicBezTo>
                    <a:pt x="-2619" y="21193"/>
                    <a:pt x="-2619" y="11668"/>
                    <a:pt x="7858" y="5001"/>
                  </a:cubicBezTo>
                  <a:close/>
                </a:path>
              </a:pathLst>
            </a:custGeom>
            <a:solidFill>
              <a:srgbClr val="50CE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BDD1D3E-9261-745D-A9FA-849354302B36}"/>
                </a:ext>
              </a:extLst>
            </p:cNvPr>
            <p:cNvSpPr/>
            <p:nvPr/>
          </p:nvSpPr>
          <p:spPr>
            <a:xfrm>
              <a:off x="7640566" y="5270256"/>
              <a:ext cx="65904" cy="39284"/>
            </a:xfrm>
            <a:custGeom>
              <a:avLst/>
              <a:gdLst>
                <a:gd name="connsiteX0" fmla="*/ 8219 w 55129"/>
                <a:gd name="connsiteY0" fmla="*/ 5000 h 32861"/>
                <a:gd name="connsiteX1" fmla="*/ 47272 w 55129"/>
                <a:gd name="connsiteY1" fmla="*/ 5000 h 32861"/>
                <a:gd name="connsiteX2" fmla="*/ 47272 w 55129"/>
                <a:gd name="connsiteY2" fmla="*/ 27861 h 32861"/>
                <a:gd name="connsiteX3" fmla="*/ 8219 w 55129"/>
                <a:gd name="connsiteY3" fmla="*/ 27861 h 32861"/>
                <a:gd name="connsiteX4" fmla="*/ 8219 w 55129"/>
                <a:gd name="connsiteY4" fmla="*/ 5000 h 32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29" h="32861">
                  <a:moveTo>
                    <a:pt x="8219" y="5000"/>
                  </a:moveTo>
                  <a:cubicBezTo>
                    <a:pt x="18697" y="-1667"/>
                    <a:pt x="35842" y="-1667"/>
                    <a:pt x="47272" y="5000"/>
                  </a:cubicBezTo>
                  <a:cubicBezTo>
                    <a:pt x="57749" y="10716"/>
                    <a:pt x="57749" y="21193"/>
                    <a:pt x="47272" y="27861"/>
                  </a:cubicBezTo>
                  <a:cubicBezTo>
                    <a:pt x="36794" y="34528"/>
                    <a:pt x="19649" y="34528"/>
                    <a:pt x="8219" y="27861"/>
                  </a:cubicBezTo>
                  <a:cubicBezTo>
                    <a:pt x="-2258" y="21193"/>
                    <a:pt x="-3211" y="11668"/>
                    <a:pt x="8219" y="5000"/>
                  </a:cubicBezTo>
                  <a:close/>
                </a:path>
              </a:pathLst>
            </a:custGeom>
            <a:solidFill>
              <a:srgbClr val="50CE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FD35211-B4B9-8ED4-4862-510D2CF76127}"/>
                </a:ext>
              </a:extLst>
            </p:cNvPr>
            <p:cNvSpPr/>
            <p:nvPr/>
          </p:nvSpPr>
          <p:spPr>
            <a:xfrm>
              <a:off x="6865566" y="5638046"/>
              <a:ext cx="65472" cy="39284"/>
            </a:xfrm>
            <a:custGeom>
              <a:avLst/>
              <a:gdLst>
                <a:gd name="connsiteX0" fmla="*/ 7858 w 54768"/>
                <a:gd name="connsiteY0" fmla="*/ 5001 h 32861"/>
                <a:gd name="connsiteX1" fmla="*/ 46911 w 54768"/>
                <a:gd name="connsiteY1" fmla="*/ 5001 h 32861"/>
                <a:gd name="connsiteX2" fmla="*/ 46911 w 54768"/>
                <a:gd name="connsiteY2" fmla="*/ 27861 h 32861"/>
                <a:gd name="connsiteX3" fmla="*/ 7858 w 54768"/>
                <a:gd name="connsiteY3" fmla="*/ 27861 h 32861"/>
                <a:gd name="connsiteX4" fmla="*/ 7858 w 54768"/>
                <a:gd name="connsiteY4" fmla="*/ 5001 h 32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68" h="32861">
                  <a:moveTo>
                    <a:pt x="7858" y="5001"/>
                  </a:moveTo>
                  <a:cubicBezTo>
                    <a:pt x="18336" y="-1667"/>
                    <a:pt x="35481" y="-1667"/>
                    <a:pt x="46911" y="5001"/>
                  </a:cubicBezTo>
                  <a:cubicBezTo>
                    <a:pt x="57388" y="10716"/>
                    <a:pt x="57388" y="21193"/>
                    <a:pt x="46911" y="27861"/>
                  </a:cubicBezTo>
                  <a:cubicBezTo>
                    <a:pt x="36433" y="34528"/>
                    <a:pt x="19288" y="34528"/>
                    <a:pt x="7858" y="27861"/>
                  </a:cubicBezTo>
                  <a:cubicBezTo>
                    <a:pt x="-2619" y="21193"/>
                    <a:pt x="-2619" y="11668"/>
                    <a:pt x="7858" y="5001"/>
                  </a:cubicBezTo>
                  <a:close/>
                </a:path>
              </a:pathLst>
            </a:custGeom>
            <a:solidFill>
              <a:srgbClr val="50CE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09B2466-7F44-13CF-238E-86F93E2343C8}"/>
                </a:ext>
              </a:extLst>
            </p:cNvPr>
            <p:cNvSpPr/>
            <p:nvPr/>
          </p:nvSpPr>
          <p:spPr>
            <a:xfrm>
              <a:off x="7160765" y="4850373"/>
              <a:ext cx="824393" cy="475961"/>
            </a:xfrm>
            <a:custGeom>
              <a:avLst/>
              <a:gdLst>
                <a:gd name="connsiteX0" fmla="*/ 689610 w 689609"/>
                <a:gd name="connsiteY0" fmla="*/ 199072 h 398144"/>
                <a:gd name="connsiteX1" fmla="*/ 344805 w 689609"/>
                <a:gd name="connsiteY1" fmla="*/ 398145 h 398144"/>
                <a:gd name="connsiteX2" fmla="*/ 0 w 689609"/>
                <a:gd name="connsiteY2" fmla="*/ 199072 h 398144"/>
                <a:gd name="connsiteX3" fmla="*/ 344805 w 689609"/>
                <a:gd name="connsiteY3" fmla="*/ 0 h 398144"/>
                <a:gd name="connsiteX4" fmla="*/ 689610 w 689609"/>
                <a:gd name="connsiteY4" fmla="*/ 199072 h 398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9609" h="398144">
                  <a:moveTo>
                    <a:pt x="689610" y="199072"/>
                  </a:moveTo>
                  <a:cubicBezTo>
                    <a:pt x="689610" y="309017"/>
                    <a:pt x="535236" y="398145"/>
                    <a:pt x="344805" y="398145"/>
                  </a:cubicBezTo>
                  <a:cubicBezTo>
                    <a:pt x="154374" y="398145"/>
                    <a:pt x="0" y="309017"/>
                    <a:pt x="0" y="199072"/>
                  </a:cubicBezTo>
                  <a:cubicBezTo>
                    <a:pt x="0" y="89128"/>
                    <a:pt x="154374" y="0"/>
                    <a:pt x="344805" y="0"/>
                  </a:cubicBezTo>
                  <a:cubicBezTo>
                    <a:pt x="535236" y="0"/>
                    <a:pt x="689610" y="89128"/>
                    <a:pt x="689610" y="199072"/>
                  </a:cubicBezTo>
                  <a:close/>
                </a:path>
              </a:pathLst>
            </a:custGeom>
            <a:solidFill>
              <a:srgbClr val="7F7F7F">
                <a:alpha val="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7889F95-1AD5-66F8-7D18-B3B1A7EDF767}"/>
                </a:ext>
              </a:extLst>
            </p:cNvPr>
            <p:cNvSpPr/>
            <p:nvPr/>
          </p:nvSpPr>
          <p:spPr>
            <a:xfrm>
              <a:off x="7552182" y="5075829"/>
              <a:ext cx="41561" cy="23911"/>
            </a:xfrm>
            <a:custGeom>
              <a:avLst/>
              <a:gdLst>
                <a:gd name="connsiteX0" fmla="*/ 29766 w 34766"/>
                <a:gd name="connsiteY0" fmla="*/ 2857 h 20002"/>
                <a:gd name="connsiteX1" fmla="*/ 29766 w 34766"/>
                <a:gd name="connsiteY1" fmla="*/ 17145 h 20002"/>
                <a:gd name="connsiteX2" fmla="*/ 5001 w 34766"/>
                <a:gd name="connsiteY2" fmla="*/ 17145 h 20002"/>
                <a:gd name="connsiteX3" fmla="*/ 5001 w 34766"/>
                <a:gd name="connsiteY3" fmla="*/ 2857 h 20002"/>
                <a:gd name="connsiteX4" fmla="*/ 29766 w 34766"/>
                <a:gd name="connsiteY4" fmla="*/ 2857 h 2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66" h="20002">
                  <a:moveTo>
                    <a:pt x="29766" y="2857"/>
                  </a:moveTo>
                  <a:cubicBezTo>
                    <a:pt x="36433" y="6667"/>
                    <a:pt x="36433" y="13335"/>
                    <a:pt x="29766" y="17145"/>
                  </a:cubicBezTo>
                  <a:cubicBezTo>
                    <a:pt x="23098" y="20955"/>
                    <a:pt x="11668" y="20955"/>
                    <a:pt x="5001" y="17145"/>
                  </a:cubicBezTo>
                  <a:cubicBezTo>
                    <a:pt x="-1667" y="13335"/>
                    <a:pt x="-1667" y="6667"/>
                    <a:pt x="5001" y="2857"/>
                  </a:cubicBezTo>
                  <a:cubicBezTo>
                    <a:pt x="11668" y="-952"/>
                    <a:pt x="23098" y="-952"/>
                    <a:pt x="29766" y="2857"/>
                  </a:cubicBezTo>
                  <a:close/>
                </a:path>
              </a:pathLst>
            </a:custGeom>
            <a:solidFill>
              <a:srgbClr val="EFF6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92DC1A9-03D3-3943-5D9B-BC0BA0B5DC77}"/>
                </a:ext>
              </a:extLst>
            </p:cNvPr>
            <p:cNvSpPr/>
            <p:nvPr/>
          </p:nvSpPr>
          <p:spPr>
            <a:xfrm>
              <a:off x="6486674" y="5419707"/>
              <a:ext cx="824393" cy="475961"/>
            </a:xfrm>
            <a:custGeom>
              <a:avLst/>
              <a:gdLst>
                <a:gd name="connsiteX0" fmla="*/ 689610 w 689609"/>
                <a:gd name="connsiteY0" fmla="*/ 199072 h 398144"/>
                <a:gd name="connsiteX1" fmla="*/ 344805 w 689609"/>
                <a:gd name="connsiteY1" fmla="*/ 398145 h 398144"/>
                <a:gd name="connsiteX2" fmla="*/ 0 w 689609"/>
                <a:gd name="connsiteY2" fmla="*/ 199072 h 398144"/>
                <a:gd name="connsiteX3" fmla="*/ 344805 w 689609"/>
                <a:gd name="connsiteY3" fmla="*/ 0 h 398144"/>
                <a:gd name="connsiteX4" fmla="*/ 689610 w 689609"/>
                <a:gd name="connsiteY4" fmla="*/ 199072 h 398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9609" h="398144">
                  <a:moveTo>
                    <a:pt x="689610" y="199072"/>
                  </a:moveTo>
                  <a:cubicBezTo>
                    <a:pt x="689610" y="309017"/>
                    <a:pt x="535236" y="398145"/>
                    <a:pt x="344805" y="398145"/>
                  </a:cubicBezTo>
                  <a:cubicBezTo>
                    <a:pt x="154374" y="398145"/>
                    <a:pt x="0" y="309017"/>
                    <a:pt x="0" y="199072"/>
                  </a:cubicBezTo>
                  <a:cubicBezTo>
                    <a:pt x="0" y="89128"/>
                    <a:pt x="154374" y="0"/>
                    <a:pt x="344805" y="0"/>
                  </a:cubicBezTo>
                  <a:cubicBezTo>
                    <a:pt x="535236" y="0"/>
                    <a:pt x="689610" y="89128"/>
                    <a:pt x="689610" y="199072"/>
                  </a:cubicBezTo>
                  <a:close/>
                </a:path>
              </a:pathLst>
            </a:custGeom>
            <a:solidFill>
              <a:srgbClr val="7F7F7F">
                <a:alpha val="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1516B24-D1E0-9D13-9568-805BC788F840}"/>
                </a:ext>
              </a:extLst>
            </p:cNvPr>
            <p:cNvSpPr/>
            <p:nvPr/>
          </p:nvSpPr>
          <p:spPr>
            <a:xfrm>
              <a:off x="6878091" y="5645163"/>
              <a:ext cx="41561" cy="23911"/>
            </a:xfrm>
            <a:custGeom>
              <a:avLst/>
              <a:gdLst>
                <a:gd name="connsiteX0" fmla="*/ 29766 w 34766"/>
                <a:gd name="connsiteY0" fmla="*/ 2857 h 20002"/>
                <a:gd name="connsiteX1" fmla="*/ 29766 w 34766"/>
                <a:gd name="connsiteY1" fmla="*/ 17145 h 20002"/>
                <a:gd name="connsiteX2" fmla="*/ 5001 w 34766"/>
                <a:gd name="connsiteY2" fmla="*/ 17145 h 20002"/>
                <a:gd name="connsiteX3" fmla="*/ 5001 w 34766"/>
                <a:gd name="connsiteY3" fmla="*/ 2857 h 20002"/>
                <a:gd name="connsiteX4" fmla="*/ 29766 w 34766"/>
                <a:gd name="connsiteY4" fmla="*/ 2857 h 2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66" h="20002">
                  <a:moveTo>
                    <a:pt x="29766" y="2857"/>
                  </a:moveTo>
                  <a:cubicBezTo>
                    <a:pt x="36433" y="6667"/>
                    <a:pt x="36433" y="13335"/>
                    <a:pt x="29766" y="17145"/>
                  </a:cubicBezTo>
                  <a:cubicBezTo>
                    <a:pt x="23098" y="20955"/>
                    <a:pt x="11668" y="20955"/>
                    <a:pt x="5001" y="17145"/>
                  </a:cubicBezTo>
                  <a:cubicBezTo>
                    <a:pt x="-1667" y="13335"/>
                    <a:pt x="-1667" y="6667"/>
                    <a:pt x="5001" y="2857"/>
                  </a:cubicBezTo>
                  <a:cubicBezTo>
                    <a:pt x="11668" y="-952"/>
                    <a:pt x="22146" y="-952"/>
                    <a:pt x="29766" y="2857"/>
                  </a:cubicBezTo>
                  <a:close/>
                </a:path>
              </a:pathLst>
            </a:custGeom>
            <a:solidFill>
              <a:srgbClr val="EFF6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8B46B79-DAE6-D116-4A4F-12BD7B322D02}"/>
                </a:ext>
              </a:extLst>
            </p:cNvPr>
            <p:cNvSpPr/>
            <p:nvPr/>
          </p:nvSpPr>
          <p:spPr>
            <a:xfrm>
              <a:off x="5884320" y="5359358"/>
              <a:ext cx="824393" cy="475961"/>
            </a:xfrm>
            <a:custGeom>
              <a:avLst/>
              <a:gdLst>
                <a:gd name="connsiteX0" fmla="*/ 689610 w 689609"/>
                <a:gd name="connsiteY0" fmla="*/ 199073 h 398144"/>
                <a:gd name="connsiteX1" fmla="*/ 344805 w 689609"/>
                <a:gd name="connsiteY1" fmla="*/ 398145 h 398144"/>
                <a:gd name="connsiteX2" fmla="*/ 0 w 689609"/>
                <a:gd name="connsiteY2" fmla="*/ 199073 h 398144"/>
                <a:gd name="connsiteX3" fmla="*/ 344805 w 689609"/>
                <a:gd name="connsiteY3" fmla="*/ 0 h 398144"/>
                <a:gd name="connsiteX4" fmla="*/ 689610 w 689609"/>
                <a:gd name="connsiteY4" fmla="*/ 199073 h 398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9609" h="398144">
                  <a:moveTo>
                    <a:pt x="689610" y="199073"/>
                  </a:moveTo>
                  <a:cubicBezTo>
                    <a:pt x="689610" y="309017"/>
                    <a:pt x="535236" y="398145"/>
                    <a:pt x="344805" y="398145"/>
                  </a:cubicBezTo>
                  <a:cubicBezTo>
                    <a:pt x="154375" y="398145"/>
                    <a:pt x="0" y="309017"/>
                    <a:pt x="0" y="199073"/>
                  </a:cubicBezTo>
                  <a:cubicBezTo>
                    <a:pt x="0" y="89128"/>
                    <a:pt x="154375" y="0"/>
                    <a:pt x="344805" y="0"/>
                  </a:cubicBezTo>
                  <a:cubicBezTo>
                    <a:pt x="535236" y="0"/>
                    <a:pt x="689610" y="89128"/>
                    <a:pt x="689610" y="199073"/>
                  </a:cubicBezTo>
                  <a:close/>
                </a:path>
              </a:pathLst>
            </a:custGeom>
            <a:solidFill>
              <a:srgbClr val="7F7F7F">
                <a:alpha val="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5AEBF6A-94B5-1EBD-6E8B-E2B5F2A4B5F7}"/>
                </a:ext>
              </a:extLst>
            </p:cNvPr>
            <p:cNvSpPr/>
            <p:nvPr/>
          </p:nvSpPr>
          <p:spPr>
            <a:xfrm>
              <a:off x="6275737" y="5584813"/>
              <a:ext cx="41561" cy="23911"/>
            </a:xfrm>
            <a:custGeom>
              <a:avLst/>
              <a:gdLst>
                <a:gd name="connsiteX0" fmla="*/ 29766 w 34766"/>
                <a:gd name="connsiteY0" fmla="*/ 2858 h 20002"/>
                <a:gd name="connsiteX1" fmla="*/ 29766 w 34766"/>
                <a:gd name="connsiteY1" fmla="*/ 17145 h 20002"/>
                <a:gd name="connsiteX2" fmla="*/ 5001 w 34766"/>
                <a:gd name="connsiteY2" fmla="*/ 17145 h 20002"/>
                <a:gd name="connsiteX3" fmla="*/ 5001 w 34766"/>
                <a:gd name="connsiteY3" fmla="*/ 2858 h 20002"/>
                <a:gd name="connsiteX4" fmla="*/ 29766 w 34766"/>
                <a:gd name="connsiteY4" fmla="*/ 2858 h 2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66" h="20002">
                  <a:moveTo>
                    <a:pt x="29766" y="2858"/>
                  </a:moveTo>
                  <a:cubicBezTo>
                    <a:pt x="36433" y="6668"/>
                    <a:pt x="36433" y="13335"/>
                    <a:pt x="29766" y="17145"/>
                  </a:cubicBezTo>
                  <a:cubicBezTo>
                    <a:pt x="23098" y="20955"/>
                    <a:pt x="11668" y="20955"/>
                    <a:pt x="5001" y="17145"/>
                  </a:cubicBezTo>
                  <a:cubicBezTo>
                    <a:pt x="-1667" y="13335"/>
                    <a:pt x="-1667" y="6668"/>
                    <a:pt x="5001" y="2858"/>
                  </a:cubicBezTo>
                  <a:cubicBezTo>
                    <a:pt x="11668" y="-953"/>
                    <a:pt x="23098" y="-953"/>
                    <a:pt x="29766" y="2858"/>
                  </a:cubicBezTo>
                  <a:close/>
                </a:path>
              </a:pathLst>
            </a:custGeom>
            <a:solidFill>
              <a:srgbClr val="EFF6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85ADDF3-FE84-636E-4DCC-72FB82A82561}"/>
                </a:ext>
              </a:extLst>
            </p:cNvPr>
            <p:cNvSpPr/>
            <p:nvPr/>
          </p:nvSpPr>
          <p:spPr>
            <a:xfrm>
              <a:off x="5104333" y="3512439"/>
              <a:ext cx="1043017" cy="422444"/>
            </a:xfrm>
            <a:custGeom>
              <a:avLst/>
              <a:gdLst>
                <a:gd name="connsiteX0" fmla="*/ 872490 w 872489"/>
                <a:gd name="connsiteY0" fmla="*/ 2858 h 353377"/>
                <a:gd name="connsiteX1" fmla="*/ 872490 w 872489"/>
                <a:gd name="connsiteY1" fmla="*/ 101918 h 353377"/>
                <a:gd name="connsiteX2" fmla="*/ 745807 w 872489"/>
                <a:gd name="connsiteY2" fmla="*/ 279083 h 353377"/>
                <a:gd name="connsiteX3" fmla="*/ 128588 w 872489"/>
                <a:gd name="connsiteY3" fmla="*/ 279083 h 353377"/>
                <a:gd name="connsiteX4" fmla="*/ 0 w 872489"/>
                <a:gd name="connsiteY4" fmla="*/ 99060 h 353377"/>
                <a:gd name="connsiteX5" fmla="*/ 0 w 872489"/>
                <a:gd name="connsiteY5" fmla="*/ 0 h 353377"/>
                <a:gd name="connsiteX6" fmla="*/ 128588 w 872489"/>
                <a:gd name="connsiteY6" fmla="*/ 180023 h 353377"/>
                <a:gd name="connsiteX7" fmla="*/ 745807 w 872489"/>
                <a:gd name="connsiteY7" fmla="*/ 180023 h 353377"/>
                <a:gd name="connsiteX8" fmla="*/ 872490 w 872489"/>
                <a:gd name="connsiteY8" fmla="*/ 2858 h 35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2489" h="353377">
                  <a:moveTo>
                    <a:pt x="872490" y="2858"/>
                  </a:moveTo>
                  <a:lnTo>
                    <a:pt x="872490" y="101918"/>
                  </a:lnTo>
                  <a:cubicBezTo>
                    <a:pt x="872490" y="165735"/>
                    <a:pt x="829628" y="230505"/>
                    <a:pt x="745807" y="279083"/>
                  </a:cubicBezTo>
                  <a:cubicBezTo>
                    <a:pt x="576263" y="378143"/>
                    <a:pt x="300038" y="378143"/>
                    <a:pt x="128588" y="279083"/>
                  </a:cubicBezTo>
                  <a:cubicBezTo>
                    <a:pt x="42863" y="229553"/>
                    <a:pt x="0" y="163830"/>
                    <a:pt x="0" y="99060"/>
                  </a:cubicBezTo>
                  <a:lnTo>
                    <a:pt x="0" y="0"/>
                  </a:lnTo>
                  <a:cubicBezTo>
                    <a:pt x="0" y="64770"/>
                    <a:pt x="42863" y="130493"/>
                    <a:pt x="128588" y="180023"/>
                  </a:cubicBezTo>
                  <a:cubicBezTo>
                    <a:pt x="299085" y="279083"/>
                    <a:pt x="575310" y="279083"/>
                    <a:pt x="745807" y="180023"/>
                  </a:cubicBezTo>
                  <a:cubicBezTo>
                    <a:pt x="830580" y="131445"/>
                    <a:pt x="872490" y="67628"/>
                    <a:pt x="872490" y="2858"/>
                  </a:cubicBezTo>
                  <a:close/>
                </a:path>
              </a:pathLst>
            </a:custGeom>
            <a:solidFill>
              <a:srgbClr val="D4E2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13">
              <a:extLst>
                <a:ext uri="{FF2B5EF4-FFF2-40B4-BE49-F238E27FC236}">
                  <a16:creationId xmlns:a16="http://schemas.microsoft.com/office/drawing/2014/main" id="{04E94F6C-E778-C776-AFDD-55C16AED9803}"/>
                </a:ext>
              </a:extLst>
            </p:cNvPr>
            <p:cNvGrpSpPr/>
            <p:nvPr/>
          </p:nvGrpSpPr>
          <p:grpSpPr>
            <a:xfrm>
              <a:off x="5104333" y="3513578"/>
              <a:ext cx="1043017" cy="421428"/>
              <a:chOff x="-2637337" y="3137062"/>
              <a:chExt cx="872489" cy="352527"/>
            </a:xfrm>
          </p:grpSpPr>
          <p:sp>
            <p:nvSpPr>
              <p:cNvPr id="423" name="Freeform: Shape 422">
                <a:extLst>
                  <a:ext uri="{FF2B5EF4-FFF2-40B4-BE49-F238E27FC236}">
                    <a16:creationId xmlns:a16="http://schemas.microsoft.com/office/drawing/2014/main" id="{3E4E8C06-0A42-64A1-ABC2-B5CE871E3DC5}"/>
                  </a:ext>
                </a:extLst>
              </p:cNvPr>
              <p:cNvSpPr/>
              <p:nvPr/>
            </p:nvSpPr>
            <p:spPr>
              <a:xfrm>
                <a:off x="-2002972" y="3138967"/>
                <a:ext cx="238125" cy="322897"/>
              </a:xfrm>
              <a:custGeom>
                <a:avLst/>
                <a:gdLst>
                  <a:gd name="connsiteX0" fmla="*/ 238125 w 238125"/>
                  <a:gd name="connsiteY0" fmla="*/ 0 h 322897"/>
                  <a:gd name="connsiteX1" fmla="*/ 238125 w 238125"/>
                  <a:gd name="connsiteY1" fmla="*/ 99060 h 322897"/>
                  <a:gd name="connsiteX2" fmla="*/ 111442 w 238125"/>
                  <a:gd name="connsiteY2" fmla="*/ 276225 h 322897"/>
                  <a:gd name="connsiteX3" fmla="*/ 0 w 238125"/>
                  <a:gd name="connsiteY3" fmla="*/ 322898 h 322897"/>
                  <a:gd name="connsiteX4" fmla="*/ 0 w 238125"/>
                  <a:gd name="connsiteY4" fmla="*/ 223838 h 322897"/>
                  <a:gd name="connsiteX5" fmla="*/ 111442 w 238125"/>
                  <a:gd name="connsiteY5" fmla="*/ 177165 h 322897"/>
                  <a:gd name="connsiteX6" fmla="*/ 238125 w 238125"/>
                  <a:gd name="connsiteY6" fmla="*/ 0 h 322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8125" h="322897">
                    <a:moveTo>
                      <a:pt x="238125" y="0"/>
                    </a:moveTo>
                    <a:lnTo>
                      <a:pt x="238125" y="99060"/>
                    </a:lnTo>
                    <a:cubicBezTo>
                      <a:pt x="238125" y="162878"/>
                      <a:pt x="195263" y="227648"/>
                      <a:pt x="111442" y="276225"/>
                    </a:cubicBezTo>
                    <a:cubicBezTo>
                      <a:pt x="78105" y="295275"/>
                      <a:pt x="40005" y="311467"/>
                      <a:pt x="0" y="322898"/>
                    </a:cubicBezTo>
                    <a:lnTo>
                      <a:pt x="0" y="223838"/>
                    </a:lnTo>
                    <a:cubicBezTo>
                      <a:pt x="40005" y="212408"/>
                      <a:pt x="78105" y="196215"/>
                      <a:pt x="111442" y="177165"/>
                    </a:cubicBezTo>
                    <a:cubicBezTo>
                      <a:pt x="196215" y="128588"/>
                      <a:pt x="238125" y="64770"/>
                      <a:pt x="238125" y="0"/>
                    </a:cubicBezTo>
                    <a:close/>
                  </a:path>
                </a:pathLst>
              </a:custGeom>
              <a:solidFill>
                <a:srgbClr val="BECE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4" name="Freeform: Shape 423">
                <a:extLst>
                  <a:ext uri="{FF2B5EF4-FFF2-40B4-BE49-F238E27FC236}">
                    <a16:creationId xmlns:a16="http://schemas.microsoft.com/office/drawing/2014/main" id="{A61FEF6F-1E82-293E-0B16-9EBF9F7AB435}"/>
                  </a:ext>
                </a:extLst>
              </p:cNvPr>
              <p:cNvSpPr/>
              <p:nvPr/>
            </p:nvSpPr>
            <p:spPr>
              <a:xfrm>
                <a:off x="-2189662" y="3363757"/>
                <a:ext cx="187642" cy="125729"/>
              </a:xfrm>
              <a:custGeom>
                <a:avLst/>
                <a:gdLst>
                  <a:gd name="connsiteX0" fmla="*/ 187643 w 187642"/>
                  <a:gd name="connsiteY0" fmla="*/ 0 h 125729"/>
                  <a:gd name="connsiteX1" fmla="*/ 187643 w 187642"/>
                  <a:gd name="connsiteY1" fmla="*/ 99060 h 125729"/>
                  <a:gd name="connsiteX2" fmla="*/ 0 w 187642"/>
                  <a:gd name="connsiteY2" fmla="*/ 125730 h 125729"/>
                  <a:gd name="connsiteX3" fmla="*/ 0 w 187642"/>
                  <a:gd name="connsiteY3" fmla="*/ 26670 h 125729"/>
                  <a:gd name="connsiteX4" fmla="*/ 187643 w 187642"/>
                  <a:gd name="connsiteY4" fmla="*/ 0 h 12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642" h="125729">
                    <a:moveTo>
                      <a:pt x="187643" y="0"/>
                    </a:moveTo>
                    <a:lnTo>
                      <a:pt x="187643" y="99060"/>
                    </a:lnTo>
                    <a:cubicBezTo>
                      <a:pt x="128588" y="116205"/>
                      <a:pt x="64770" y="125730"/>
                      <a:pt x="0" y="125730"/>
                    </a:cubicBezTo>
                    <a:lnTo>
                      <a:pt x="0" y="26670"/>
                    </a:lnTo>
                    <a:cubicBezTo>
                      <a:pt x="64770" y="26670"/>
                      <a:pt x="128588" y="17145"/>
                      <a:pt x="187643" y="0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5" name="Freeform: Shape 424">
                <a:extLst>
                  <a:ext uri="{FF2B5EF4-FFF2-40B4-BE49-F238E27FC236}">
                    <a16:creationId xmlns:a16="http://schemas.microsoft.com/office/drawing/2014/main" id="{C24BD0CB-E749-84BA-8583-222B9101F2A0}"/>
                  </a:ext>
                </a:extLst>
              </p:cNvPr>
              <p:cNvSpPr/>
              <p:nvPr/>
            </p:nvSpPr>
            <p:spPr>
              <a:xfrm>
                <a:off x="-2521131" y="3308512"/>
                <a:ext cx="331469" cy="181077"/>
              </a:xfrm>
              <a:custGeom>
                <a:avLst/>
                <a:gdLst>
                  <a:gd name="connsiteX0" fmla="*/ 331470 w 331469"/>
                  <a:gd name="connsiteY0" fmla="*/ 81915 h 181077"/>
                  <a:gd name="connsiteX1" fmla="*/ 331470 w 331469"/>
                  <a:gd name="connsiteY1" fmla="*/ 180975 h 181077"/>
                  <a:gd name="connsiteX2" fmla="*/ 12382 w 331469"/>
                  <a:gd name="connsiteY2" fmla="*/ 106680 h 181077"/>
                  <a:gd name="connsiteX3" fmla="*/ 0 w 331469"/>
                  <a:gd name="connsiteY3" fmla="*/ 99060 h 181077"/>
                  <a:gd name="connsiteX4" fmla="*/ 0 w 331469"/>
                  <a:gd name="connsiteY4" fmla="*/ 0 h 181077"/>
                  <a:gd name="connsiteX5" fmla="*/ 12382 w 331469"/>
                  <a:gd name="connsiteY5" fmla="*/ 7620 h 181077"/>
                  <a:gd name="connsiteX6" fmla="*/ 331470 w 331469"/>
                  <a:gd name="connsiteY6" fmla="*/ 81915 h 181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1469" h="181077">
                    <a:moveTo>
                      <a:pt x="331470" y="81915"/>
                    </a:moveTo>
                    <a:lnTo>
                      <a:pt x="331470" y="180975"/>
                    </a:lnTo>
                    <a:cubicBezTo>
                      <a:pt x="216217" y="182880"/>
                      <a:pt x="100965" y="158115"/>
                      <a:pt x="12382" y="106680"/>
                    </a:cubicBezTo>
                    <a:cubicBezTo>
                      <a:pt x="7620" y="103822"/>
                      <a:pt x="3810" y="101917"/>
                      <a:pt x="0" y="99060"/>
                    </a:cubicBezTo>
                    <a:lnTo>
                      <a:pt x="0" y="0"/>
                    </a:lnTo>
                    <a:cubicBezTo>
                      <a:pt x="3810" y="2858"/>
                      <a:pt x="8572" y="4763"/>
                      <a:pt x="12382" y="7620"/>
                    </a:cubicBezTo>
                    <a:cubicBezTo>
                      <a:pt x="100965" y="59055"/>
                      <a:pt x="216217" y="83820"/>
                      <a:pt x="331470" y="81915"/>
                    </a:cubicBezTo>
                    <a:close/>
                  </a:path>
                </a:pathLst>
              </a:custGeom>
              <a:solidFill>
                <a:srgbClr val="DAE8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6" name="Freeform: Shape 425">
                <a:extLst>
                  <a:ext uri="{FF2B5EF4-FFF2-40B4-BE49-F238E27FC236}">
                    <a16:creationId xmlns:a16="http://schemas.microsoft.com/office/drawing/2014/main" id="{E44657BF-9474-3306-1862-F50452DDBC03}"/>
                  </a:ext>
                </a:extLst>
              </p:cNvPr>
              <p:cNvSpPr/>
              <p:nvPr/>
            </p:nvSpPr>
            <p:spPr>
              <a:xfrm>
                <a:off x="-2617334" y="3212309"/>
                <a:ext cx="96202" cy="196215"/>
              </a:xfrm>
              <a:custGeom>
                <a:avLst/>
                <a:gdLst>
                  <a:gd name="connsiteX0" fmla="*/ 96203 w 96202"/>
                  <a:gd name="connsiteY0" fmla="*/ 97155 h 196215"/>
                  <a:gd name="connsiteX1" fmla="*/ 96203 w 96202"/>
                  <a:gd name="connsiteY1" fmla="*/ 196215 h 196215"/>
                  <a:gd name="connsiteX2" fmla="*/ 0 w 96202"/>
                  <a:gd name="connsiteY2" fmla="*/ 99060 h 196215"/>
                  <a:gd name="connsiteX3" fmla="*/ 0 w 96202"/>
                  <a:gd name="connsiteY3" fmla="*/ 0 h 196215"/>
                  <a:gd name="connsiteX4" fmla="*/ 96203 w 96202"/>
                  <a:gd name="connsiteY4" fmla="*/ 97155 h 196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02" h="196215">
                    <a:moveTo>
                      <a:pt x="96203" y="97155"/>
                    </a:moveTo>
                    <a:lnTo>
                      <a:pt x="96203" y="196215"/>
                    </a:lnTo>
                    <a:cubicBezTo>
                      <a:pt x="50482" y="167640"/>
                      <a:pt x="18097" y="134303"/>
                      <a:pt x="0" y="99060"/>
                    </a:cubicBezTo>
                    <a:lnTo>
                      <a:pt x="0" y="0"/>
                    </a:lnTo>
                    <a:cubicBezTo>
                      <a:pt x="18097" y="35243"/>
                      <a:pt x="50482" y="68580"/>
                      <a:pt x="96203" y="97155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7" name="Freeform: Shape 426">
                <a:extLst>
                  <a:ext uri="{FF2B5EF4-FFF2-40B4-BE49-F238E27FC236}">
                    <a16:creationId xmlns:a16="http://schemas.microsoft.com/office/drawing/2014/main" id="{9619CF0D-F57F-4A58-B48F-5509933F07C9}"/>
                  </a:ext>
                </a:extLst>
              </p:cNvPr>
              <p:cNvSpPr/>
              <p:nvPr/>
            </p:nvSpPr>
            <p:spPr>
              <a:xfrm>
                <a:off x="-2637337" y="3137062"/>
                <a:ext cx="20002" cy="174307"/>
              </a:xfrm>
              <a:custGeom>
                <a:avLst/>
                <a:gdLst>
                  <a:gd name="connsiteX0" fmla="*/ 20003 w 20002"/>
                  <a:gd name="connsiteY0" fmla="*/ 75247 h 174307"/>
                  <a:gd name="connsiteX1" fmla="*/ 20003 w 20002"/>
                  <a:gd name="connsiteY1" fmla="*/ 174308 h 174307"/>
                  <a:gd name="connsiteX2" fmla="*/ 0 w 20002"/>
                  <a:gd name="connsiteY2" fmla="*/ 99060 h 174307"/>
                  <a:gd name="connsiteX3" fmla="*/ 0 w 20002"/>
                  <a:gd name="connsiteY3" fmla="*/ 0 h 174307"/>
                  <a:gd name="connsiteX4" fmla="*/ 20003 w 20002"/>
                  <a:gd name="connsiteY4" fmla="*/ 75247 h 174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02" h="174307">
                    <a:moveTo>
                      <a:pt x="20003" y="75247"/>
                    </a:moveTo>
                    <a:lnTo>
                      <a:pt x="20003" y="174308"/>
                    </a:lnTo>
                    <a:cubicBezTo>
                      <a:pt x="6668" y="149542"/>
                      <a:pt x="0" y="123825"/>
                      <a:pt x="0" y="99060"/>
                    </a:cubicBezTo>
                    <a:lnTo>
                      <a:pt x="0" y="0"/>
                    </a:lnTo>
                    <a:cubicBezTo>
                      <a:pt x="0" y="25717"/>
                      <a:pt x="6668" y="50483"/>
                      <a:pt x="20003" y="75247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E812A3F9-AFB8-8FB9-7653-FE6D8483DE34}"/>
                </a:ext>
              </a:extLst>
            </p:cNvPr>
            <p:cNvSpPr/>
            <p:nvPr/>
          </p:nvSpPr>
          <p:spPr>
            <a:xfrm>
              <a:off x="5104473" y="3212971"/>
              <a:ext cx="1042738" cy="604631"/>
            </a:xfrm>
            <a:custGeom>
              <a:avLst/>
              <a:gdLst>
                <a:gd name="connsiteX0" fmla="*/ 743786 w 872256"/>
                <a:gd name="connsiteY0" fmla="*/ 74295 h 505777"/>
                <a:gd name="connsiteX1" fmla="*/ 745691 w 872256"/>
                <a:gd name="connsiteY1" fmla="*/ 431482 h 505777"/>
                <a:gd name="connsiteX2" fmla="*/ 128471 w 872256"/>
                <a:gd name="connsiteY2" fmla="*/ 431482 h 505777"/>
                <a:gd name="connsiteX3" fmla="*/ 126566 w 872256"/>
                <a:gd name="connsiteY3" fmla="*/ 74295 h 505777"/>
                <a:gd name="connsiteX4" fmla="*/ 743786 w 872256"/>
                <a:gd name="connsiteY4" fmla="*/ 74295 h 50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2256" h="505777">
                  <a:moveTo>
                    <a:pt x="743786" y="74295"/>
                  </a:moveTo>
                  <a:cubicBezTo>
                    <a:pt x="914283" y="173355"/>
                    <a:pt x="915236" y="333375"/>
                    <a:pt x="745691" y="431482"/>
                  </a:cubicBezTo>
                  <a:cubicBezTo>
                    <a:pt x="576146" y="530543"/>
                    <a:pt x="299921" y="530543"/>
                    <a:pt x="128471" y="431482"/>
                  </a:cubicBezTo>
                  <a:cubicBezTo>
                    <a:pt x="-42027" y="332423"/>
                    <a:pt x="-42979" y="172402"/>
                    <a:pt x="126566" y="74295"/>
                  </a:cubicBezTo>
                  <a:cubicBezTo>
                    <a:pt x="297063" y="-24765"/>
                    <a:pt x="573288" y="-24765"/>
                    <a:pt x="743786" y="74295"/>
                  </a:cubicBezTo>
                  <a:close/>
                </a:path>
              </a:pathLst>
            </a:custGeom>
            <a:solidFill>
              <a:srgbClr val="E6F1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BB94956-A9B0-BD2B-96B1-14FD6A5C1758}"/>
                </a:ext>
              </a:extLst>
            </p:cNvPr>
            <p:cNvSpPr/>
            <p:nvPr/>
          </p:nvSpPr>
          <p:spPr>
            <a:xfrm>
              <a:off x="5119136" y="3308619"/>
              <a:ext cx="1014551" cy="465430"/>
            </a:xfrm>
            <a:custGeom>
              <a:avLst/>
              <a:gdLst>
                <a:gd name="connsiteX0" fmla="*/ 848678 w 848677"/>
                <a:gd name="connsiteY0" fmla="*/ 2858 h 389334"/>
                <a:gd name="connsiteX1" fmla="*/ 848678 w 848677"/>
                <a:gd name="connsiteY1" fmla="*/ 144780 h 389334"/>
                <a:gd name="connsiteX2" fmla="*/ 725805 w 848677"/>
                <a:gd name="connsiteY2" fmla="*/ 317183 h 389334"/>
                <a:gd name="connsiteX3" fmla="*/ 125730 w 848677"/>
                <a:gd name="connsiteY3" fmla="*/ 317183 h 389334"/>
                <a:gd name="connsiteX4" fmla="*/ 0 w 848677"/>
                <a:gd name="connsiteY4" fmla="*/ 141922 h 389334"/>
                <a:gd name="connsiteX5" fmla="*/ 0 w 848677"/>
                <a:gd name="connsiteY5" fmla="*/ 0 h 389334"/>
                <a:gd name="connsiteX6" fmla="*/ 125730 w 848677"/>
                <a:gd name="connsiteY6" fmla="*/ 175260 h 389334"/>
                <a:gd name="connsiteX7" fmla="*/ 725805 w 848677"/>
                <a:gd name="connsiteY7" fmla="*/ 175260 h 389334"/>
                <a:gd name="connsiteX8" fmla="*/ 848678 w 848677"/>
                <a:gd name="connsiteY8" fmla="*/ 2858 h 389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8677" h="389334">
                  <a:moveTo>
                    <a:pt x="848678" y="2858"/>
                  </a:moveTo>
                  <a:lnTo>
                    <a:pt x="848678" y="144780"/>
                  </a:lnTo>
                  <a:cubicBezTo>
                    <a:pt x="848678" y="207645"/>
                    <a:pt x="807720" y="269558"/>
                    <a:pt x="725805" y="317183"/>
                  </a:cubicBezTo>
                  <a:cubicBezTo>
                    <a:pt x="561023" y="413385"/>
                    <a:pt x="292417" y="413385"/>
                    <a:pt x="125730" y="317183"/>
                  </a:cubicBezTo>
                  <a:cubicBezTo>
                    <a:pt x="41910" y="268605"/>
                    <a:pt x="0" y="205740"/>
                    <a:pt x="0" y="141922"/>
                  </a:cubicBezTo>
                  <a:lnTo>
                    <a:pt x="0" y="0"/>
                  </a:lnTo>
                  <a:cubicBezTo>
                    <a:pt x="0" y="62865"/>
                    <a:pt x="41910" y="126683"/>
                    <a:pt x="125730" y="175260"/>
                  </a:cubicBezTo>
                  <a:cubicBezTo>
                    <a:pt x="292417" y="271463"/>
                    <a:pt x="560070" y="271463"/>
                    <a:pt x="725805" y="175260"/>
                  </a:cubicBezTo>
                  <a:cubicBezTo>
                    <a:pt x="806768" y="127635"/>
                    <a:pt x="847725" y="65722"/>
                    <a:pt x="848678" y="2858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13">
              <a:extLst>
                <a:ext uri="{FF2B5EF4-FFF2-40B4-BE49-F238E27FC236}">
                  <a16:creationId xmlns:a16="http://schemas.microsoft.com/office/drawing/2014/main" id="{B92DBEF0-E19A-8526-1F36-409D43E6C331}"/>
                </a:ext>
              </a:extLst>
            </p:cNvPr>
            <p:cNvGrpSpPr/>
            <p:nvPr/>
          </p:nvGrpSpPr>
          <p:grpSpPr>
            <a:xfrm>
              <a:off x="5119136" y="3309758"/>
              <a:ext cx="1014551" cy="464698"/>
              <a:chOff x="-2624954" y="2966565"/>
              <a:chExt cx="848677" cy="388722"/>
            </a:xfrm>
          </p:grpSpPr>
          <p:sp>
            <p:nvSpPr>
              <p:cNvPr id="418" name="Freeform: Shape 417">
                <a:extLst>
                  <a:ext uri="{FF2B5EF4-FFF2-40B4-BE49-F238E27FC236}">
                    <a16:creationId xmlns:a16="http://schemas.microsoft.com/office/drawing/2014/main" id="{9967F98C-55F0-73E8-5C8B-D8D8C94E455A}"/>
                  </a:ext>
                </a:extLst>
              </p:cNvPr>
              <p:cNvSpPr/>
              <p:nvPr/>
            </p:nvSpPr>
            <p:spPr>
              <a:xfrm>
                <a:off x="-2006781" y="2968470"/>
                <a:ext cx="230504" cy="360045"/>
              </a:xfrm>
              <a:custGeom>
                <a:avLst/>
                <a:gdLst>
                  <a:gd name="connsiteX0" fmla="*/ 230505 w 230504"/>
                  <a:gd name="connsiteY0" fmla="*/ 0 h 360045"/>
                  <a:gd name="connsiteX1" fmla="*/ 230505 w 230504"/>
                  <a:gd name="connsiteY1" fmla="*/ 141922 h 360045"/>
                  <a:gd name="connsiteX2" fmla="*/ 107633 w 230504"/>
                  <a:gd name="connsiteY2" fmla="*/ 314325 h 360045"/>
                  <a:gd name="connsiteX3" fmla="*/ 0 w 230504"/>
                  <a:gd name="connsiteY3" fmla="*/ 360045 h 360045"/>
                  <a:gd name="connsiteX4" fmla="*/ 0 w 230504"/>
                  <a:gd name="connsiteY4" fmla="*/ 218122 h 360045"/>
                  <a:gd name="connsiteX5" fmla="*/ 107633 w 230504"/>
                  <a:gd name="connsiteY5" fmla="*/ 172402 h 360045"/>
                  <a:gd name="connsiteX6" fmla="*/ 230505 w 230504"/>
                  <a:gd name="connsiteY6" fmla="*/ 0 h 36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504" h="360045">
                    <a:moveTo>
                      <a:pt x="230505" y="0"/>
                    </a:moveTo>
                    <a:lnTo>
                      <a:pt x="230505" y="141922"/>
                    </a:lnTo>
                    <a:cubicBezTo>
                      <a:pt x="230505" y="204788"/>
                      <a:pt x="189547" y="266700"/>
                      <a:pt x="107633" y="314325"/>
                    </a:cubicBezTo>
                    <a:cubicBezTo>
                      <a:pt x="75247" y="333375"/>
                      <a:pt x="39052" y="348615"/>
                      <a:pt x="0" y="360045"/>
                    </a:cubicBezTo>
                    <a:lnTo>
                      <a:pt x="0" y="218122"/>
                    </a:lnTo>
                    <a:cubicBezTo>
                      <a:pt x="39052" y="206692"/>
                      <a:pt x="75247" y="191452"/>
                      <a:pt x="107633" y="172402"/>
                    </a:cubicBezTo>
                    <a:cubicBezTo>
                      <a:pt x="188595" y="124777"/>
                      <a:pt x="229552" y="62865"/>
                      <a:pt x="230505" y="0"/>
                    </a:cubicBezTo>
                    <a:close/>
                  </a:path>
                </a:pathLst>
              </a:custGeom>
              <a:solidFill>
                <a:srgbClr val="1499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9" name="Freeform: Shape 418">
                <a:extLst>
                  <a:ext uri="{FF2B5EF4-FFF2-40B4-BE49-F238E27FC236}">
                    <a16:creationId xmlns:a16="http://schemas.microsoft.com/office/drawing/2014/main" id="{D5A5A411-11E8-F144-D7BD-011326249721}"/>
                  </a:ext>
                </a:extLst>
              </p:cNvPr>
              <p:cNvSpPr/>
              <p:nvPr/>
            </p:nvSpPr>
            <p:spPr>
              <a:xfrm>
                <a:off x="-2189662" y="3186592"/>
                <a:ext cx="181927" cy="168592"/>
              </a:xfrm>
              <a:custGeom>
                <a:avLst/>
                <a:gdLst>
                  <a:gd name="connsiteX0" fmla="*/ 181927 w 181927"/>
                  <a:gd name="connsiteY0" fmla="*/ 0 h 168592"/>
                  <a:gd name="connsiteX1" fmla="*/ 181927 w 181927"/>
                  <a:gd name="connsiteY1" fmla="*/ 141923 h 168592"/>
                  <a:gd name="connsiteX2" fmla="*/ 0 w 181927"/>
                  <a:gd name="connsiteY2" fmla="*/ 168592 h 168592"/>
                  <a:gd name="connsiteX3" fmla="*/ 0 w 181927"/>
                  <a:gd name="connsiteY3" fmla="*/ 26670 h 168592"/>
                  <a:gd name="connsiteX4" fmla="*/ 181927 w 181927"/>
                  <a:gd name="connsiteY4" fmla="*/ 0 h 168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927" h="168592">
                    <a:moveTo>
                      <a:pt x="181927" y="0"/>
                    </a:moveTo>
                    <a:lnTo>
                      <a:pt x="181927" y="141923"/>
                    </a:lnTo>
                    <a:cubicBezTo>
                      <a:pt x="124777" y="159067"/>
                      <a:pt x="62865" y="167640"/>
                      <a:pt x="0" y="168592"/>
                    </a:cubicBezTo>
                    <a:lnTo>
                      <a:pt x="0" y="26670"/>
                    </a:lnTo>
                    <a:cubicBezTo>
                      <a:pt x="61913" y="25717"/>
                      <a:pt x="124777" y="17145"/>
                      <a:pt x="181927" y="0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0" name="Freeform: Shape 419">
                <a:extLst>
                  <a:ext uri="{FF2B5EF4-FFF2-40B4-BE49-F238E27FC236}">
                    <a16:creationId xmlns:a16="http://schemas.microsoft.com/office/drawing/2014/main" id="{02B66689-8657-7BE8-1663-FE86BCA3563F}"/>
                  </a:ext>
                </a:extLst>
              </p:cNvPr>
              <p:cNvSpPr/>
              <p:nvPr/>
            </p:nvSpPr>
            <p:spPr>
              <a:xfrm>
                <a:off x="-2511606" y="3133252"/>
                <a:ext cx="321944" cy="222034"/>
              </a:xfrm>
              <a:custGeom>
                <a:avLst/>
                <a:gdLst>
                  <a:gd name="connsiteX0" fmla="*/ 321945 w 321944"/>
                  <a:gd name="connsiteY0" fmla="*/ 80010 h 222034"/>
                  <a:gd name="connsiteX1" fmla="*/ 321945 w 321944"/>
                  <a:gd name="connsiteY1" fmla="*/ 221932 h 222034"/>
                  <a:gd name="connsiteX2" fmla="*/ 12382 w 321944"/>
                  <a:gd name="connsiteY2" fmla="*/ 149542 h 222034"/>
                  <a:gd name="connsiteX3" fmla="*/ 0 w 321944"/>
                  <a:gd name="connsiteY3" fmla="*/ 141922 h 222034"/>
                  <a:gd name="connsiteX4" fmla="*/ 0 w 321944"/>
                  <a:gd name="connsiteY4" fmla="*/ 0 h 222034"/>
                  <a:gd name="connsiteX5" fmla="*/ 12382 w 321944"/>
                  <a:gd name="connsiteY5" fmla="*/ 7620 h 222034"/>
                  <a:gd name="connsiteX6" fmla="*/ 321945 w 321944"/>
                  <a:gd name="connsiteY6" fmla="*/ 80010 h 222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1944" h="222034">
                    <a:moveTo>
                      <a:pt x="321945" y="80010"/>
                    </a:moveTo>
                    <a:lnTo>
                      <a:pt x="321945" y="221932"/>
                    </a:lnTo>
                    <a:cubicBezTo>
                      <a:pt x="210502" y="223838"/>
                      <a:pt x="97155" y="199072"/>
                      <a:pt x="12382" y="149542"/>
                    </a:cubicBezTo>
                    <a:cubicBezTo>
                      <a:pt x="8572" y="146685"/>
                      <a:pt x="3810" y="144780"/>
                      <a:pt x="0" y="141922"/>
                    </a:cubicBezTo>
                    <a:lnTo>
                      <a:pt x="0" y="0"/>
                    </a:lnTo>
                    <a:cubicBezTo>
                      <a:pt x="3810" y="2857"/>
                      <a:pt x="7620" y="4763"/>
                      <a:pt x="12382" y="7620"/>
                    </a:cubicBezTo>
                    <a:cubicBezTo>
                      <a:pt x="97155" y="57150"/>
                      <a:pt x="209550" y="81915"/>
                      <a:pt x="321945" y="8001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1" name="Freeform: Shape 420">
                <a:extLst>
                  <a:ext uri="{FF2B5EF4-FFF2-40B4-BE49-F238E27FC236}">
                    <a16:creationId xmlns:a16="http://schemas.microsoft.com/office/drawing/2014/main" id="{B68CEA11-C6B8-0F7F-399C-E9F6009FC12C}"/>
                  </a:ext>
                </a:extLst>
              </p:cNvPr>
              <p:cNvSpPr/>
              <p:nvPr/>
            </p:nvSpPr>
            <p:spPr>
              <a:xfrm>
                <a:off x="-2606857" y="3039907"/>
                <a:ext cx="94297" cy="236220"/>
              </a:xfrm>
              <a:custGeom>
                <a:avLst/>
                <a:gdLst>
                  <a:gd name="connsiteX0" fmla="*/ 94297 w 94297"/>
                  <a:gd name="connsiteY0" fmla="*/ 94297 h 236220"/>
                  <a:gd name="connsiteX1" fmla="*/ 94297 w 94297"/>
                  <a:gd name="connsiteY1" fmla="*/ 236220 h 236220"/>
                  <a:gd name="connsiteX2" fmla="*/ 0 w 94297"/>
                  <a:gd name="connsiteY2" fmla="*/ 141922 h 236220"/>
                  <a:gd name="connsiteX3" fmla="*/ 0 w 94297"/>
                  <a:gd name="connsiteY3" fmla="*/ 0 h 236220"/>
                  <a:gd name="connsiteX4" fmla="*/ 94297 w 94297"/>
                  <a:gd name="connsiteY4" fmla="*/ 94297 h 236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97" h="236220">
                    <a:moveTo>
                      <a:pt x="94297" y="94297"/>
                    </a:moveTo>
                    <a:lnTo>
                      <a:pt x="94297" y="236220"/>
                    </a:lnTo>
                    <a:cubicBezTo>
                      <a:pt x="49530" y="208597"/>
                      <a:pt x="19050" y="176213"/>
                      <a:pt x="0" y="141922"/>
                    </a:cubicBezTo>
                    <a:lnTo>
                      <a:pt x="0" y="0"/>
                    </a:lnTo>
                    <a:cubicBezTo>
                      <a:pt x="19050" y="34290"/>
                      <a:pt x="50482" y="66675"/>
                      <a:pt x="94297" y="94297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2" name="Freeform: Shape 421">
                <a:extLst>
                  <a:ext uri="{FF2B5EF4-FFF2-40B4-BE49-F238E27FC236}">
                    <a16:creationId xmlns:a16="http://schemas.microsoft.com/office/drawing/2014/main" id="{8A4A1668-A606-82BA-7A07-20F450460504}"/>
                  </a:ext>
                </a:extLst>
              </p:cNvPr>
              <p:cNvSpPr/>
              <p:nvPr/>
            </p:nvSpPr>
            <p:spPr>
              <a:xfrm>
                <a:off x="-2624954" y="2966565"/>
                <a:ext cx="19050" cy="215264"/>
              </a:xfrm>
              <a:custGeom>
                <a:avLst/>
                <a:gdLst>
                  <a:gd name="connsiteX0" fmla="*/ 19050 w 19050"/>
                  <a:gd name="connsiteY0" fmla="*/ 73342 h 215264"/>
                  <a:gd name="connsiteX1" fmla="*/ 19050 w 19050"/>
                  <a:gd name="connsiteY1" fmla="*/ 215265 h 215264"/>
                  <a:gd name="connsiteX2" fmla="*/ 0 w 19050"/>
                  <a:gd name="connsiteY2" fmla="*/ 141922 h 215264"/>
                  <a:gd name="connsiteX3" fmla="*/ 0 w 19050"/>
                  <a:gd name="connsiteY3" fmla="*/ 0 h 215264"/>
                  <a:gd name="connsiteX4" fmla="*/ 19050 w 19050"/>
                  <a:gd name="connsiteY4" fmla="*/ 73342 h 215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215264">
                    <a:moveTo>
                      <a:pt x="19050" y="73342"/>
                    </a:moveTo>
                    <a:lnTo>
                      <a:pt x="19050" y="215265"/>
                    </a:lnTo>
                    <a:cubicBezTo>
                      <a:pt x="6667" y="191452"/>
                      <a:pt x="0" y="166688"/>
                      <a:pt x="0" y="141922"/>
                    </a:cubicBezTo>
                    <a:lnTo>
                      <a:pt x="0" y="0"/>
                    </a:lnTo>
                    <a:cubicBezTo>
                      <a:pt x="0" y="24765"/>
                      <a:pt x="5715" y="49530"/>
                      <a:pt x="19050" y="73342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72AEEAE-197F-38AF-82C9-E28AB08B1B2C}"/>
                </a:ext>
              </a:extLst>
            </p:cNvPr>
            <p:cNvSpPr/>
            <p:nvPr/>
          </p:nvSpPr>
          <p:spPr>
            <a:xfrm>
              <a:off x="5118566" y="3017405"/>
              <a:ext cx="1014553" cy="588121"/>
            </a:xfrm>
            <a:custGeom>
              <a:avLst/>
              <a:gdLst>
                <a:gd name="connsiteX0" fmla="*/ 723425 w 848679"/>
                <a:gd name="connsiteY0" fmla="*/ 72152 h 491966"/>
                <a:gd name="connsiteX1" fmla="*/ 725330 w 848679"/>
                <a:gd name="connsiteY1" fmla="*/ 419814 h 491966"/>
                <a:gd name="connsiteX2" fmla="*/ 125255 w 848679"/>
                <a:gd name="connsiteY2" fmla="*/ 419814 h 491966"/>
                <a:gd name="connsiteX3" fmla="*/ 123350 w 848679"/>
                <a:gd name="connsiteY3" fmla="*/ 72152 h 491966"/>
                <a:gd name="connsiteX4" fmla="*/ 723425 w 848679"/>
                <a:gd name="connsiteY4" fmla="*/ 72152 h 49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8679" h="491966">
                  <a:moveTo>
                    <a:pt x="723425" y="72152"/>
                  </a:moveTo>
                  <a:cubicBezTo>
                    <a:pt x="890112" y="168354"/>
                    <a:pt x="890112" y="323612"/>
                    <a:pt x="725330" y="419814"/>
                  </a:cubicBezTo>
                  <a:cubicBezTo>
                    <a:pt x="560547" y="516017"/>
                    <a:pt x="291942" y="516017"/>
                    <a:pt x="125255" y="419814"/>
                  </a:cubicBezTo>
                  <a:cubicBezTo>
                    <a:pt x="-41433" y="323612"/>
                    <a:pt x="-41433" y="168354"/>
                    <a:pt x="123350" y="72152"/>
                  </a:cubicBezTo>
                  <a:cubicBezTo>
                    <a:pt x="289085" y="-24051"/>
                    <a:pt x="557690" y="-24051"/>
                    <a:pt x="723425" y="72152"/>
                  </a:cubicBezTo>
                  <a:close/>
                </a:path>
              </a:pathLst>
            </a:custGeom>
            <a:solidFill>
              <a:srgbClr val="15D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5E39A28A-8548-FAA9-47ED-3E4A9B1267F4}"/>
                </a:ext>
              </a:extLst>
            </p:cNvPr>
            <p:cNvSpPr/>
            <p:nvPr/>
          </p:nvSpPr>
          <p:spPr>
            <a:xfrm>
              <a:off x="5104333" y="3182226"/>
              <a:ext cx="1043017" cy="422444"/>
            </a:xfrm>
            <a:custGeom>
              <a:avLst/>
              <a:gdLst>
                <a:gd name="connsiteX0" fmla="*/ 872490 w 872489"/>
                <a:gd name="connsiteY0" fmla="*/ 2858 h 353377"/>
                <a:gd name="connsiteX1" fmla="*/ 872490 w 872489"/>
                <a:gd name="connsiteY1" fmla="*/ 101918 h 353377"/>
                <a:gd name="connsiteX2" fmla="*/ 745807 w 872489"/>
                <a:gd name="connsiteY2" fmla="*/ 279083 h 353377"/>
                <a:gd name="connsiteX3" fmla="*/ 128588 w 872489"/>
                <a:gd name="connsiteY3" fmla="*/ 279083 h 353377"/>
                <a:gd name="connsiteX4" fmla="*/ 0 w 872489"/>
                <a:gd name="connsiteY4" fmla="*/ 99060 h 353377"/>
                <a:gd name="connsiteX5" fmla="*/ 0 w 872489"/>
                <a:gd name="connsiteY5" fmla="*/ 0 h 353377"/>
                <a:gd name="connsiteX6" fmla="*/ 128588 w 872489"/>
                <a:gd name="connsiteY6" fmla="*/ 180023 h 353377"/>
                <a:gd name="connsiteX7" fmla="*/ 745807 w 872489"/>
                <a:gd name="connsiteY7" fmla="*/ 180023 h 353377"/>
                <a:gd name="connsiteX8" fmla="*/ 872490 w 872489"/>
                <a:gd name="connsiteY8" fmla="*/ 2858 h 35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2489" h="353377">
                  <a:moveTo>
                    <a:pt x="872490" y="2858"/>
                  </a:moveTo>
                  <a:lnTo>
                    <a:pt x="872490" y="101918"/>
                  </a:lnTo>
                  <a:cubicBezTo>
                    <a:pt x="872490" y="165735"/>
                    <a:pt x="829628" y="230505"/>
                    <a:pt x="745807" y="279083"/>
                  </a:cubicBezTo>
                  <a:cubicBezTo>
                    <a:pt x="576263" y="378143"/>
                    <a:pt x="300038" y="378143"/>
                    <a:pt x="128588" y="279083"/>
                  </a:cubicBezTo>
                  <a:cubicBezTo>
                    <a:pt x="42863" y="229553"/>
                    <a:pt x="0" y="163830"/>
                    <a:pt x="0" y="99060"/>
                  </a:cubicBezTo>
                  <a:lnTo>
                    <a:pt x="0" y="0"/>
                  </a:lnTo>
                  <a:cubicBezTo>
                    <a:pt x="0" y="64770"/>
                    <a:pt x="42863" y="130493"/>
                    <a:pt x="128588" y="180023"/>
                  </a:cubicBezTo>
                  <a:cubicBezTo>
                    <a:pt x="299085" y="279083"/>
                    <a:pt x="575310" y="279083"/>
                    <a:pt x="745807" y="180023"/>
                  </a:cubicBezTo>
                  <a:cubicBezTo>
                    <a:pt x="830580" y="131445"/>
                    <a:pt x="872490" y="67628"/>
                    <a:pt x="872490" y="2858"/>
                  </a:cubicBezTo>
                  <a:close/>
                </a:path>
              </a:pathLst>
            </a:custGeom>
            <a:solidFill>
              <a:srgbClr val="D4E2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8" name="Graphic 13">
              <a:extLst>
                <a:ext uri="{FF2B5EF4-FFF2-40B4-BE49-F238E27FC236}">
                  <a16:creationId xmlns:a16="http://schemas.microsoft.com/office/drawing/2014/main" id="{81453D82-C076-FD35-A2E5-DFBE0FD0873A}"/>
                </a:ext>
              </a:extLst>
            </p:cNvPr>
            <p:cNvGrpSpPr/>
            <p:nvPr/>
          </p:nvGrpSpPr>
          <p:grpSpPr>
            <a:xfrm>
              <a:off x="5104333" y="3183365"/>
              <a:ext cx="1043017" cy="421428"/>
              <a:chOff x="-2637337" y="2860837"/>
              <a:chExt cx="872489" cy="352527"/>
            </a:xfrm>
          </p:grpSpPr>
          <p:sp>
            <p:nvSpPr>
              <p:cNvPr id="413" name="Freeform: Shape 412">
                <a:extLst>
                  <a:ext uri="{FF2B5EF4-FFF2-40B4-BE49-F238E27FC236}">
                    <a16:creationId xmlns:a16="http://schemas.microsoft.com/office/drawing/2014/main" id="{7FC23B47-75E4-F2D3-A035-4B227511B9F8}"/>
                  </a:ext>
                </a:extLst>
              </p:cNvPr>
              <p:cNvSpPr/>
              <p:nvPr/>
            </p:nvSpPr>
            <p:spPr>
              <a:xfrm>
                <a:off x="-2002972" y="2862742"/>
                <a:ext cx="238125" cy="322897"/>
              </a:xfrm>
              <a:custGeom>
                <a:avLst/>
                <a:gdLst>
                  <a:gd name="connsiteX0" fmla="*/ 238125 w 238125"/>
                  <a:gd name="connsiteY0" fmla="*/ 0 h 322897"/>
                  <a:gd name="connsiteX1" fmla="*/ 238125 w 238125"/>
                  <a:gd name="connsiteY1" fmla="*/ 99060 h 322897"/>
                  <a:gd name="connsiteX2" fmla="*/ 111442 w 238125"/>
                  <a:gd name="connsiteY2" fmla="*/ 276225 h 322897"/>
                  <a:gd name="connsiteX3" fmla="*/ 0 w 238125"/>
                  <a:gd name="connsiteY3" fmla="*/ 322898 h 322897"/>
                  <a:gd name="connsiteX4" fmla="*/ 0 w 238125"/>
                  <a:gd name="connsiteY4" fmla="*/ 223838 h 322897"/>
                  <a:gd name="connsiteX5" fmla="*/ 111442 w 238125"/>
                  <a:gd name="connsiteY5" fmla="*/ 177165 h 322897"/>
                  <a:gd name="connsiteX6" fmla="*/ 238125 w 238125"/>
                  <a:gd name="connsiteY6" fmla="*/ 0 h 322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8125" h="322897">
                    <a:moveTo>
                      <a:pt x="238125" y="0"/>
                    </a:moveTo>
                    <a:lnTo>
                      <a:pt x="238125" y="99060"/>
                    </a:lnTo>
                    <a:cubicBezTo>
                      <a:pt x="238125" y="162878"/>
                      <a:pt x="195263" y="227648"/>
                      <a:pt x="111442" y="276225"/>
                    </a:cubicBezTo>
                    <a:cubicBezTo>
                      <a:pt x="78105" y="295275"/>
                      <a:pt x="40005" y="311467"/>
                      <a:pt x="0" y="322898"/>
                    </a:cubicBezTo>
                    <a:lnTo>
                      <a:pt x="0" y="223838"/>
                    </a:lnTo>
                    <a:cubicBezTo>
                      <a:pt x="40005" y="212408"/>
                      <a:pt x="78105" y="196215"/>
                      <a:pt x="111442" y="177165"/>
                    </a:cubicBezTo>
                    <a:cubicBezTo>
                      <a:pt x="196215" y="128588"/>
                      <a:pt x="238125" y="64770"/>
                      <a:pt x="238125" y="0"/>
                    </a:cubicBezTo>
                    <a:close/>
                  </a:path>
                </a:pathLst>
              </a:custGeom>
              <a:solidFill>
                <a:srgbClr val="BECE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" name="Freeform: Shape 413">
                <a:extLst>
                  <a:ext uri="{FF2B5EF4-FFF2-40B4-BE49-F238E27FC236}">
                    <a16:creationId xmlns:a16="http://schemas.microsoft.com/office/drawing/2014/main" id="{6B8441A5-DFB9-BE2C-1AF5-DD5D0DA5AA13}"/>
                  </a:ext>
                </a:extLst>
              </p:cNvPr>
              <p:cNvSpPr/>
              <p:nvPr/>
            </p:nvSpPr>
            <p:spPr>
              <a:xfrm>
                <a:off x="-2189662" y="3087532"/>
                <a:ext cx="187642" cy="125729"/>
              </a:xfrm>
              <a:custGeom>
                <a:avLst/>
                <a:gdLst>
                  <a:gd name="connsiteX0" fmla="*/ 187643 w 187642"/>
                  <a:gd name="connsiteY0" fmla="*/ 0 h 125729"/>
                  <a:gd name="connsiteX1" fmla="*/ 187643 w 187642"/>
                  <a:gd name="connsiteY1" fmla="*/ 99060 h 125729"/>
                  <a:gd name="connsiteX2" fmla="*/ 0 w 187642"/>
                  <a:gd name="connsiteY2" fmla="*/ 125730 h 125729"/>
                  <a:gd name="connsiteX3" fmla="*/ 0 w 187642"/>
                  <a:gd name="connsiteY3" fmla="*/ 26670 h 125729"/>
                  <a:gd name="connsiteX4" fmla="*/ 187643 w 187642"/>
                  <a:gd name="connsiteY4" fmla="*/ 0 h 12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642" h="125729">
                    <a:moveTo>
                      <a:pt x="187643" y="0"/>
                    </a:moveTo>
                    <a:lnTo>
                      <a:pt x="187643" y="99060"/>
                    </a:lnTo>
                    <a:cubicBezTo>
                      <a:pt x="128588" y="116205"/>
                      <a:pt x="64770" y="125730"/>
                      <a:pt x="0" y="125730"/>
                    </a:cubicBezTo>
                    <a:lnTo>
                      <a:pt x="0" y="26670"/>
                    </a:lnTo>
                    <a:cubicBezTo>
                      <a:pt x="64770" y="26670"/>
                      <a:pt x="128588" y="17145"/>
                      <a:pt x="187643" y="0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" name="Freeform: Shape 414">
                <a:extLst>
                  <a:ext uri="{FF2B5EF4-FFF2-40B4-BE49-F238E27FC236}">
                    <a16:creationId xmlns:a16="http://schemas.microsoft.com/office/drawing/2014/main" id="{1220047D-03D4-D429-F2FB-5551304DBF67}"/>
                  </a:ext>
                </a:extLst>
              </p:cNvPr>
              <p:cNvSpPr/>
              <p:nvPr/>
            </p:nvSpPr>
            <p:spPr>
              <a:xfrm>
                <a:off x="-2521131" y="3032287"/>
                <a:ext cx="331469" cy="181077"/>
              </a:xfrm>
              <a:custGeom>
                <a:avLst/>
                <a:gdLst>
                  <a:gd name="connsiteX0" fmla="*/ 331470 w 331469"/>
                  <a:gd name="connsiteY0" fmla="*/ 81915 h 181077"/>
                  <a:gd name="connsiteX1" fmla="*/ 331470 w 331469"/>
                  <a:gd name="connsiteY1" fmla="*/ 180975 h 181077"/>
                  <a:gd name="connsiteX2" fmla="*/ 12382 w 331469"/>
                  <a:gd name="connsiteY2" fmla="*/ 106680 h 181077"/>
                  <a:gd name="connsiteX3" fmla="*/ 0 w 331469"/>
                  <a:gd name="connsiteY3" fmla="*/ 99060 h 181077"/>
                  <a:gd name="connsiteX4" fmla="*/ 0 w 331469"/>
                  <a:gd name="connsiteY4" fmla="*/ 0 h 181077"/>
                  <a:gd name="connsiteX5" fmla="*/ 12382 w 331469"/>
                  <a:gd name="connsiteY5" fmla="*/ 7620 h 181077"/>
                  <a:gd name="connsiteX6" fmla="*/ 331470 w 331469"/>
                  <a:gd name="connsiteY6" fmla="*/ 81915 h 181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1469" h="181077">
                    <a:moveTo>
                      <a:pt x="331470" y="81915"/>
                    </a:moveTo>
                    <a:lnTo>
                      <a:pt x="331470" y="180975"/>
                    </a:lnTo>
                    <a:cubicBezTo>
                      <a:pt x="216217" y="182880"/>
                      <a:pt x="100965" y="158115"/>
                      <a:pt x="12382" y="106680"/>
                    </a:cubicBezTo>
                    <a:cubicBezTo>
                      <a:pt x="7620" y="103822"/>
                      <a:pt x="3810" y="101917"/>
                      <a:pt x="0" y="99060"/>
                    </a:cubicBezTo>
                    <a:lnTo>
                      <a:pt x="0" y="0"/>
                    </a:lnTo>
                    <a:cubicBezTo>
                      <a:pt x="3810" y="2858"/>
                      <a:pt x="8572" y="4763"/>
                      <a:pt x="12382" y="7620"/>
                    </a:cubicBezTo>
                    <a:cubicBezTo>
                      <a:pt x="100965" y="59055"/>
                      <a:pt x="216217" y="83820"/>
                      <a:pt x="331470" y="81915"/>
                    </a:cubicBezTo>
                    <a:close/>
                  </a:path>
                </a:pathLst>
              </a:custGeom>
              <a:solidFill>
                <a:srgbClr val="DAE8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:a16="http://schemas.microsoft.com/office/drawing/2014/main" id="{988CE0A9-402C-0496-628B-592C1650D702}"/>
                  </a:ext>
                </a:extLst>
              </p:cNvPr>
              <p:cNvSpPr/>
              <p:nvPr/>
            </p:nvSpPr>
            <p:spPr>
              <a:xfrm>
                <a:off x="-2617334" y="2936084"/>
                <a:ext cx="96202" cy="196215"/>
              </a:xfrm>
              <a:custGeom>
                <a:avLst/>
                <a:gdLst>
                  <a:gd name="connsiteX0" fmla="*/ 96203 w 96202"/>
                  <a:gd name="connsiteY0" fmla="*/ 97155 h 196215"/>
                  <a:gd name="connsiteX1" fmla="*/ 96203 w 96202"/>
                  <a:gd name="connsiteY1" fmla="*/ 196215 h 196215"/>
                  <a:gd name="connsiteX2" fmla="*/ 0 w 96202"/>
                  <a:gd name="connsiteY2" fmla="*/ 99060 h 196215"/>
                  <a:gd name="connsiteX3" fmla="*/ 0 w 96202"/>
                  <a:gd name="connsiteY3" fmla="*/ 0 h 196215"/>
                  <a:gd name="connsiteX4" fmla="*/ 96203 w 96202"/>
                  <a:gd name="connsiteY4" fmla="*/ 97155 h 196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02" h="196215">
                    <a:moveTo>
                      <a:pt x="96203" y="97155"/>
                    </a:moveTo>
                    <a:lnTo>
                      <a:pt x="96203" y="196215"/>
                    </a:lnTo>
                    <a:cubicBezTo>
                      <a:pt x="50482" y="167640"/>
                      <a:pt x="18097" y="134303"/>
                      <a:pt x="0" y="99060"/>
                    </a:cubicBezTo>
                    <a:lnTo>
                      <a:pt x="0" y="0"/>
                    </a:lnTo>
                    <a:cubicBezTo>
                      <a:pt x="18097" y="35243"/>
                      <a:pt x="50482" y="68580"/>
                      <a:pt x="96203" y="97155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" name="Freeform: Shape 416">
                <a:extLst>
                  <a:ext uri="{FF2B5EF4-FFF2-40B4-BE49-F238E27FC236}">
                    <a16:creationId xmlns:a16="http://schemas.microsoft.com/office/drawing/2014/main" id="{ECAAE939-458B-4E20-4803-47C6B71A0592}"/>
                  </a:ext>
                </a:extLst>
              </p:cNvPr>
              <p:cNvSpPr/>
              <p:nvPr/>
            </p:nvSpPr>
            <p:spPr>
              <a:xfrm>
                <a:off x="-2637337" y="2860837"/>
                <a:ext cx="20002" cy="174307"/>
              </a:xfrm>
              <a:custGeom>
                <a:avLst/>
                <a:gdLst>
                  <a:gd name="connsiteX0" fmla="*/ 20003 w 20002"/>
                  <a:gd name="connsiteY0" fmla="*/ 75247 h 174307"/>
                  <a:gd name="connsiteX1" fmla="*/ 20003 w 20002"/>
                  <a:gd name="connsiteY1" fmla="*/ 174308 h 174307"/>
                  <a:gd name="connsiteX2" fmla="*/ 0 w 20002"/>
                  <a:gd name="connsiteY2" fmla="*/ 99060 h 174307"/>
                  <a:gd name="connsiteX3" fmla="*/ 0 w 20002"/>
                  <a:gd name="connsiteY3" fmla="*/ 0 h 174307"/>
                  <a:gd name="connsiteX4" fmla="*/ 20003 w 20002"/>
                  <a:gd name="connsiteY4" fmla="*/ 75247 h 174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02" h="174307">
                    <a:moveTo>
                      <a:pt x="20003" y="75247"/>
                    </a:moveTo>
                    <a:lnTo>
                      <a:pt x="20003" y="174308"/>
                    </a:lnTo>
                    <a:cubicBezTo>
                      <a:pt x="6668" y="149542"/>
                      <a:pt x="0" y="123825"/>
                      <a:pt x="0" y="99060"/>
                    </a:cubicBezTo>
                    <a:lnTo>
                      <a:pt x="0" y="0"/>
                    </a:lnTo>
                    <a:cubicBezTo>
                      <a:pt x="0" y="25717"/>
                      <a:pt x="6668" y="50483"/>
                      <a:pt x="20003" y="75247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CF2C2C8-1424-2D6D-868E-120FAB1A134C}"/>
                </a:ext>
              </a:extLst>
            </p:cNvPr>
            <p:cNvSpPr/>
            <p:nvPr/>
          </p:nvSpPr>
          <p:spPr>
            <a:xfrm>
              <a:off x="5104473" y="2882758"/>
              <a:ext cx="1042738" cy="604631"/>
            </a:xfrm>
            <a:custGeom>
              <a:avLst/>
              <a:gdLst>
                <a:gd name="connsiteX0" fmla="*/ 743786 w 872256"/>
                <a:gd name="connsiteY0" fmla="*/ 74295 h 505777"/>
                <a:gd name="connsiteX1" fmla="*/ 745691 w 872256"/>
                <a:gd name="connsiteY1" fmla="*/ 431482 h 505777"/>
                <a:gd name="connsiteX2" fmla="*/ 128471 w 872256"/>
                <a:gd name="connsiteY2" fmla="*/ 431482 h 505777"/>
                <a:gd name="connsiteX3" fmla="*/ 126566 w 872256"/>
                <a:gd name="connsiteY3" fmla="*/ 74295 h 505777"/>
                <a:gd name="connsiteX4" fmla="*/ 743786 w 872256"/>
                <a:gd name="connsiteY4" fmla="*/ 74295 h 50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2256" h="505777">
                  <a:moveTo>
                    <a:pt x="743786" y="74295"/>
                  </a:moveTo>
                  <a:cubicBezTo>
                    <a:pt x="914283" y="173355"/>
                    <a:pt x="915236" y="333375"/>
                    <a:pt x="745691" y="431482"/>
                  </a:cubicBezTo>
                  <a:cubicBezTo>
                    <a:pt x="576146" y="530543"/>
                    <a:pt x="299921" y="530543"/>
                    <a:pt x="128471" y="431482"/>
                  </a:cubicBezTo>
                  <a:cubicBezTo>
                    <a:pt x="-42027" y="332423"/>
                    <a:pt x="-42979" y="172402"/>
                    <a:pt x="126566" y="74295"/>
                  </a:cubicBezTo>
                  <a:cubicBezTo>
                    <a:pt x="297063" y="-24765"/>
                    <a:pt x="573288" y="-24765"/>
                    <a:pt x="743786" y="74295"/>
                  </a:cubicBezTo>
                  <a:close/>
                </a:path>
              </a:pathLst>
            </a:custGeom>
            <a:solidFill>
              <a:srgbClr val="E6F1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EDBF771-D323-A305-C82E-137EA6C05439}"/>
                </a:ext>
              </a:extLst>
            </p:cNvPr>
            <p:cNvSpPr/>
            <p:nvPr/>
          </p:nvSpPr>
          <p:spPr>
            <a:xfrm>
              <a:off x="5119136" y="2979544"/>
              <a:ext cx="1014551" cy="465430"/>
            </a:xfrm>
            <a:custGeom>
              <a:avLst/>
              <a:gdLst>
                <a:gd name="connsiteX0" fmla="*/ 848678 w 848677"/>
                <a:gd name="connsiteY0" fmla="*/ 2858 h 389334"/>
                <a:gd name="connsiteX1" fmla="*/ 848678 w 848677"/>
                <a:gd name="connsiteY1" fmla="*/ 144780 h 389334"/>
                <a:gd name="connsiteX2" fmla="*/ 725805 w 848677"/>
                <a:gd name="connsiteY2" fmla="*/ 317182 h 389334"/>
                <a:gd name="connsiteX3" fmla="*/ 125730 w 848677"/>
                <a:gd name="connsiteY3" fmla="*/ 317182 h 389334"/>
                <a:gd name="connsiteX4" fmla="*/ 0 w 848677"/>
                <a:gd name="connsiteY4" fmla="*/ 141923 h 389334"/>
                <a:gd name="connsiteX5" fmla="*/ 0 w 848677"/>
                <a:gd name="connsiteY5" fmla="*/ 0 h 389334"/>
                <a:gd name="connsiteX6" fmla="*/ 125730 w 848677"/>
                <a:gd name="connsiteY6" fmla="*/ 175260 h 389334"/>
                <a:gd name="connsiteX7" fmla="*/ 725805 w 848677"/>
                <a:gd name="connsiteY7" fmla="*/ 175260 h 389334"/>
                <a:gd name="connsiteX8" fmla="*/ 848678 w 848677"/>
                <a:gd name="connsiteY8" fmla="*/ 2858 h 389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8677" h="389334">
                  <a:moveTo>
                    <a:pt x="848678" y="2858"/>
                  </a:moveTo>
                  <a:lnTo>
                    <a:pt x="848678" y="144780"/>
                  </a:lnTo>
                  <a:cubicBezTo>
                    <a:pt x="848678" y="207645"/>
                    <a:pt x="807720" y="269557"/>
                    <a:pt x="725805" y="317182"/>
                  </a:cubicBezTo>
                  <a:cubicBezTo>
                    <a:pt x="561023" y="413385"/>
                    <a:pt x="292417" y="413385"/>
                    <a:pt x="125730" y="317182"/>
                  </a:cubicBezTo>
                  <a:cubicBezTo>
                    <a:pt x="41910" y="268605"/>
                    <a:pt x="0" y="205740"/>
                    <a:pt x="0" y="141923"/>
                  </a:cubicBezTo>
                  <a:lnTo>
                    <a:pt x="0" y="0"/>
                  </a:lnTo>
                  <a:cubicBezTo>
                    <a:pt x="0" y="62865"/>
                    <a:pt x="41910" y="126682"/>
                    <a:pt x="125730" y="175260"/>
                  </a:cubicBezTo>
                  <a:cubicBezTo>
                    <a:pt x="292417" y="271463"/>
                    <a:pt x="560070" y="271463"/>
                    <a:pt x="725805" y="175260"/>
                  </a:cubicBezTo>
                  <a:cubicBezTo>
                    <a:pt x="806768" y="127635"/>
                    <a:pt x="847725" y="65723"/>
                    <a:pt x="848678" y="2858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1" name="Graphic 13">
              <a:extLst>
                <a:ext uri="{FF2B5EF4-FFF2-40B4-BE49-F238E27FC236}">
                  <a16:creationId xmlns:a16="http://schemas.microsoft.com/office/drawing/2014/main" id="{0AFE8E89-0E62-FA9B-0055-C779006AA14F}"/>
                </a:ext>
              </a:extLst>
            </p:cNvPr>
            <p:cNvGrpSpPr/>
            <p:nvPr/>
          </p:nvGrpSpPr>
          <p:grpSpPr>
            <a:xfrm>
              <a:off x="5119136" y="2980683"/>
              <a:ext cx="1014551" cy="464702"/>
              <a:chOff x="-2624954" y="2691292"/>
              <a:chExt cx="848677" cy="388725"/>
            </a:xfrm>
          </p:grpSpPr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1D5AF897-EF81-0698-62AF-1F811FD2CD95}"/>
                  </a:ext>
                </a:extLst>
              </p:cNvPr>
              <p:cNvSpPr/>
              <p:nvPr/>
            </p:nvSpPr>
            <p:spPr>
              <a:xfrm>
                <a:off x="-2006781" y="2693197"/>
                <a:ext cx="230504" cy="360044"/>
              </a:xfrm>
              <a:custGeom>
                <a:avLst/>
                <a:gdLst>
                  <a:gd name="connsiteX0" fmla="*/ 230505 w 230504"/>
                  <a:gd name="connsiteY0" fmla="*/ 0 h 360044"/>
                  <a:gd name="connsiteX1" fmla="*/ 230505 w 230504"/>
                  <a:gd name="connsiteY1" fmla="*/ 141923 h 360044"/>
                  <a:gd name="connsiteX2" fmla="*/ 107633 w 230504"/>
                  <a:gd name="connsiteY2" fmla="*/ 314325 h 360044"/>
                  <a:gd name="connsiteX3" fmla="*/ 0 w 230504"/>
                  <a:gd name="connsiteY3" fmla="*/ 360045 h 360044"/>
                  <a:gd name="connsiteX4" fmla="*/ 0 w 230504"/>
                  <a:gd name="connsiteY4" fmla="*/ 218123 h 360044"/>
                  <a:gd name="connsiteX5" fmla="*/ 107633 w 230504"/>
                  <a:gd name="connsiteY5" fmla="*/ 172402 h 360044"/>
                  <a:gd name="connsiteX6" fmla="*/ 230505 w 230504"/>
                  <a:gd name="connsiteY6" fmla="*/ 0 h 360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504" h="360044">
                    <a:moveTo>
                      <a:pt x="230505" y="0"/>
                    </a:moveTo>
                    <a:lnTo>
                      <a:pt x="230505" y="141923"/>
                    </a:lnTo>
                    <a:cubicBezTo>
                      <a:pt x="230505" y="204787"/>
                      <a:pt x="189547" y="266700"/>
                      <a:pt x="107633" y="314325"/>
                    </a:cubicBezTo>
                    <a:cubicBezTo>
                      <a:pt x="75247" y="333375"/>
                      <a:pt x="39052" y="348615"/>
                      <a:pt x="0" y="360045"/>
                    </a:cubicBezTo>
                    <a:lnTo>
                      <a:pt x="0" y="218123"/>
                    </a:lnTo>
                    <a:cubicBezTo>
                      <a:pt x="39052" y="206693"/>
                      <a:pt x="75247" y="191452"/>
                      <a:pt x="107633" y="172402"/>
                    </a:cubicBezTo>
                    <a:cubicBezTo>
                      <a:pt x="188595" y="124777"/>
                      <a:pt x="229552" y="62865"/>
                      <a:pt x="230505" y="0"/>
                    </a:cubicBezTo>
                    <a:close/>
                  </a:path>
                </a:pathLst>
              </a:custGeom>
              <a:solidFill>
                <a:srgbClr val="1499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9" name="Freeform: Shape 408">
                <a:extLst>
                  <a:ext uri="{FF2B5EF4-FFF2-40B4-BE49-F238E27FC236}">
                    <a16:creationId xmlns:a16="http://schemas.microsoft.com/office/drawing/2014/main" id="{73BD25EE-5FE8-E215-182F-33BBAFCE92BF}"/>
                  </a:ext>
                </a:extLst>
              </p:cNvPr>
              <p:cNvSpPr/>
              <p:nvPr/>
            </p:nvSpPr>
            <p:spPr>
              <a:xfrm>
                <a:off x="-2189662" y="2911320"/>
                <a:ext cx="181927" cy="168592"/>
              </a:xfrm>
              <a:custGeom>
                <a:avLst/>
                <a:gdLst>
                  <a:gd name="connsiteX0" fmla="*/ 181927 w 181927"/>
                  <a:gd name="connsiteY0" fmla="*/ 0 h 168592"/>
                  <a:gd name="connsiteX1" fmla="*/ 181927 w 181927"/>
                  <a:gd name="connsiteY1" fmla="*/ 141922 h 168592"/>
                  <a:gd name="connsiteX2" fmla="*/ 0 w 181927"/>
                  <a:gd name="connsiteY2" fmla="*/ 168592 h 168592"/>
                  <a:gd name="connsiteX3" fmla="*/ 0 w 181927"/>
                  <a:gd name="connsiteY3" fmla="*/ 26670 h 168592"/>
                  <a:gd name="connsiteX4" fmla="*/ 181927 w 181927"/>
                  <a:gd name="connsiteY4" fmla="*/ 0 h 168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927" h="168592">
                    <a:moveTo>
                      <a:pt x="181927" y="0"/>
                    </a:moveTo>
                    <a:lnTo>
                      <a:pt x="181927" y="141922"/>
                    </a:lnTo>
                    <a:cubicBezTo>
                      <a:pt x="124777" y="159067"/>
                      <a:pt x="62865" y="167640"/>
                      <a:pt x="0" y="168592"/>
                    </a:cubicBezTo>
                    <a:lnTo>
                      <a:pt x="0" y="26670"/>
                    </a:lnTo>
                    <a:cubicBezTo>
                      <a:pt x="61913" y="25717"/>
                      <a:pt x="124777" y="17145"/>
                      <a:pt x="181927" y="0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" name="Freeform: Shape 409">
                <a:extLst>
                  <a:ext uri="{FF2B5EF4-FFF2-40B4-BE49-F238E27FC236}">
                    <a16:creationId xmlns:a16="http://schemas.microsoft.com/office/drawing/2014/main" id="{7E04730D-3A22-E61B-EA74-F542A89BAB98}"/>
                  </a:ext>
                </a:extLst>
              </p:cNvPr>
              <p:cNvSpPr/>
              <p:nvPr/>
            </p:nvSpPr>
            <p:spPr>
              <a:xfrm>
                <a:off x="-2512559" y="2858932"/>
                <a:ext cx="322897" cy="221085"/>
              </a:xfrm>
              <a:custGeom>
                <a:avLst/>
                <a:gdLst>
                  <a:gd name="connsiteX0" fmla="*/ 322898 w 322897"/>
                  <a:gd name="connsiteY0" fmla="*/ 79058 h 221085"/>
                  <a:gd name="connsiteX1" fmla="*/ 322898 w 322897"/>
                  <a:gd name="connsiteY1" fmla="*/ 220980 h 221085"/>
                  <a:gd name="connsiteX2" fmla="*/ 12383 w 322897"/>
                  <a:gd name="connsiteY2" fmla="*/ 149542 h 221085"/>
                  <a:gd name="connsiteX3" fmla="*/ 0 w 322897"/>
                  <a:gd name="connsiteY3" fmla="*/ 141922 h 221085"/>
                  <a:gd name="connsiteX4" fmla="*/ 0 w 322897"/>
                  <a:gd name="connsiteY4" fmla="*/ 0 h 221085"/>
                  <a:gd name="connsiteX5" fmla="*/ 12383 w 322897"/>
                  <a:gd name="connsiteY5" fmla="*/ 7620 h 221085"/>
                  <a:gd name="connsiteX6" fmla="*/ 322898 w 322897"/>
                  <a:gd name="connsiteY6" fmla="*/ 79058 h 221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897" h="221085">
                    <a:moveTo>
                      <a:pt x="322898" y="79058"/>
                    </a:moveTo>
                    <a:lnTo>
                      <a:pt x="322898" y="220980"/>
                    </a:lnTo>
                    <a:cubicBezTo>
                      <a:pt x="210503" y="222885"/>
                      <a:pt x="98108" y="199072"/>
                      <a:pt x="12383" y="149542"/>
                    </a:cubicBezTo>
                    <a:cubicBezTo>
                      <a:pt x="8573" y="146685"/>
                      <a:pt x="3810" y="144780"/>
                      <a:pt x="0" y="141922"/>
                    </a:cubicBezTo>
                    <a:lnTo>
                      <a:pt x="0" y="0"/>
                    </a:lnTo>
                    <a:cubicBezTo>
                      <a:pt x="3810" y="2858"/>
                      <a:pt x="7620" y="4763"/>
                      <a:pt x="12383" y="7620"/>
                    </a:cubicBezTo>
                    <a:cubicBezTo>
                      <a:pt x="98108" y="56197"/>
                      <a:pt x="210503" y="80010"/>
                      <a:pt x="322898" y="7905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" name="Freeform: Shape 410">
                <a:extLst>
                  <a:ext uri="{FF2B5EF4-FFF2-40B4-BE49-F238E27FC236}">
                    <a16:creationId xmlns:a16="http://schemas.microsoft.com/office/drawing/2014/main" id="{BA2ACFD8-1450-321B-A4B4-AD715315AB8A}"/>
                  </a:ext>
                </a:extLst>
              </p:cNvPr>
              <p:cNvSpPr/>
              <p:nvPr/>
            </p:nvSpPr>
            <p:spPr>
              <a:xfrm>
                <a:off x="-2606857" y="2764635"/>
                <a:ext cx="94297" cy="236219"/>
              </a:xfrm>
              <a:custGeom>
                <a:avLst/>
                <a:gdLst>
                  <a:gd name="connsiteX0" fmla="*/ 94297 w 94297"/>
                  <a:gd name="connsiteY0" fmla="*/ 94298 h 236219"/>
                  <a:gd name="connsiteX1" fmla="*/ 94297 w 94297"/>
                  <a:gd name="connsiteY1" fmla="*/ 236220 h 236219"/>
                  <a:gd name="connsiteX2" fmla="*/ 0 w 94297"/>
                  <a:gd name="connsiteY2" fmla="*/ 141923 h 236219"/>
                  <a:gd name="connsiteX3" fmla="*/ 0 w 94297"/>
                  <a:gd name="connsiteY3" fmla="*/ 0 h 236219"/>
                  <a:gd name="connsiteX4" fmla="*/ 94297 w 94297"/>
                  <a:gd name="connsiteY4" fmla="*/ 94298 h 23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97" h="236219">
                    <a:moveTo>
                      <a:pt x="94297" y="94298"/>
                    </a:moveTo>
                    <a:lnTo>
                      <a:pt x="94297" y="236220"/>
                    </a:lnTo>
                    <a:cubicBezTo>
                      <a:pt x="49530" y="208598"/>
                      <a:pt x="19050" y="176212"/>
                      <a:pt x="0" y="141923"/>
                    </a:cubicBezTo>
                    <a:lnTo>
                      <a:pt x="0" y="0"/>
                    </a:lnTo>
                    <a:cubicBezTo>
                      <a:pt x="19050" y="34290"/>
                      <a:pt x="50482" y="66675"/>
                      <a:pt x="94297" y="94298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" name="Freeform: Shape 411">
                <a:extLst>
                  <a:ext uri="{FF2B5EF4-FFF2-40B4-BE49-F238E27FC236}">
                    <a16:creationId xmlns:a16="http://schemas.microsoft.com/office/drawing/2014/main" id="{363BEFB3-F8C2-5D8E-7A9E-ABDCBFDDB85C}"/>
                  </a:ext>
                </a:extLst>
              </p:cNvPr>
              <p:cNvSpPr/>
              <p:nvPr/>
            </p:nvSpPr>
            <p:spPr>
              <a:xfrm>
                <a:off x="-2624954" y="2691292"/>
                <a:ext cx="19050" cy="215265"/>
              </a:xfrm>
              <a:custGeom>
                <a:avLst/>
                <a:gdLst>
                  <a:gd name="connsiteX0" fmla="*/ 19050 w 19050"/>
                  <a:gd name="connsiteY0" fmla="*/ 73343 h 215265"/>
                  <a:gd name="connsiteX1" fmla="*/ 19050 w 19050"/>
                  <a:gd name="connsiteY1" fmla="*/ 215265 h 215265"/>
                  <a:gd name="connsiteX2" fmla="*/ 0 w 19050"/>
                  <a:gd name="connsiteY2" fmla="*/ 141923 h 215265"/>
                  <a:gd name="connsiteX3" fmla="*/ 0 w 19050"/>
                  <a:gd name="connsiteY3" fmla="*/ 0 h 215265"/>
                  <a:gd name="connsiteX4" fmla="*/ 19050 w 19050"/>
                  <a:gd name="connsiteY4" fmla="*/ 73343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215265">
                    <a:moveTo>
                      <a:pt x="19050" y="73343"/>
                    </a:moveTo>
                    <a:lnTo>
                      <a:pt x="19050" y="215265"/>
                    </a:lnTo>
                    <a:cubicBezTo>
                      <a:pt x="6667" y="191453"/>
                      <a:pt x="0" y="166688"/>
                      <a:pt x="0" y="141923"/>
                    </a:cubicBezTo>
                    <a:lnTo>
                      <a:pt x="0" y="0"/>
                    </a:lnTo>
                    <a:cubicBezTo>
                      <a:pt x="0" y="24765"/>
                      <a:pt x="5715" y="49530"/>
                      <a:pt x="19050" y="73343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B6D1EECE-0941-D267-3947-72D47B401111}"/>
                </a:ext>
              </a:extLst>
            </p:cNvPr>
            <p:cNvSpPr/>
            <p:nvPr/>
          </p:nvSpPr>
          <p:spPr>
            <a:xfrm>
              <a:off x="5118566" y="2688331"/>
              <a:ext cx="1014553" cy="588121"/>
            </a:xfrm>
            <a:custGeom>
              <a:avLst/>
              <a:gdLst>
                <a:gd name="connsiteX0" fmla="*/ 723425 w 848679"/>
                <a:gd name="connsiteY0" fmla="*/ 72152 h 491966"/>
                <a:gd name="connsiteX1" fmla="*/ 725330 w 848679"/>
                <a:gd name="connsiteY1" fmla="*/ 419814 h 491966"/>
                <a:gd name="connsiteX2" fmla="*/ 125255 w 848679"/>
                <a:gd name="connsiteY2" fmla="*/ 419814 h 491966"/>
                <a:gd name="connsiteX3" fmla="*/ 123350 w 848679"/>
                <a:gd name="connsiteY3" fmla="*/ 72152 h 491966"/>
                <a:gd name="connsiteX4" fmla="*/ 723425 w 848679"/>
                <a:gd name="connsiteY4" fmla="*/ 72152 h 49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8679" h="491966">
                  <a:moveTo>
                    <a:pt x="723425" y="72152"/>
                  </a:moveTo>
                  <a:cubicBezTo>
                    <a:pt x="890112" y="168354"/>
                    <a:pt x="890112" y="323612"/>
                    <a:pt x="725330" y="419814"/>
                  </a:cubicBezTo>
                  <a:cubicBezTo>
                    <a:pt x="560547" y="516017"/>
                    <a:pt x="291942" y="516017"/>
                    <a:pt x="125255" y="419814"/>
                  </a:cubicBezTo>
                  <a:cubicBezTo>
                    <a:pt x="-41433" y="323612"/>
                    <a:pt x="-41433" y="168354"/>
                    <a:pt x="123350" y="72152"/>
                  </a:cubicBezTo>
                  <a:cubicBezTo>
                    <a:pt x="289085" y="-24051"/>
                    <a:pt x="557690" y="-24051"/>
                    <a:pt x="723425" y="72152"/>
                  </a:cubicBezTo>
                  <a:close/>
                </a:path>
              </a:pathLst>
            </a:custGeom>
            <a:solidFill>
              <a:srgbClr val="15D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6790D9C-3AF8-1AE0-578E-8B8757EE81C7}"/>
                </a:ext>
              </a:extLst>
            </p:cNvPr>
            <p:cNvSpPr/>
            <p:nvPr/>
          </p:nvSpPr>
          <p:spPr>
            <a:xfrm>
              <a:off x="5104333" y="2853152"/>
              <a:ext cx="1043017" cy="422445"/>
            </a:xfrm>
            <a:custGeom>
              <a:avLst/>
              <a:gdLst>
                <a:gd name="connsiteX0" fmla="*/ 872490 w 872489"/>
                <a:gd name="connsiteY0" fmla="*/ 2858 h 353377"/>
                <a:gd name="connsiteX1" fmla="*/ 872490 w 872489"/>
                <a:gd name="connsiteY1" fmla="*/ 101917 h 353377"/>
                <a:gd name="connsiteX2" fmla="*/ 745807 w 872489"/>
                <a:gd name="connsiteY2" fmla="*/ 279083 h 353377"/>
                <a:gd name="connsiteX3" fmla="*/ 128588 w 872489"/>
                <a:gd name="connsiteY3" fmla="*/ 279083 h 353377"/>
                <a:gd name="connsiteX4" fmla="*/ 0 w 872489"/>
                <a:gd name="connsiteY4" fmla="*/ 99060 h 353377"/>
                <a:gd name="connsiteX5" fmla="*/ 0 w 872489"/>
                <a:gd name="connsiteY5" fmla="*/ 0 h 353377"/>
                <a:gd name="connsiteX6" fmla="*/ 128588 w 872489"/>
                <a:gd name="connsiteY6" fmla="*/ 180023 h 353377"/>
                <a:gd name="connsiteX7" fmla="*/ 745807 w 872489"/>
                <a:gd name="connsiteY7" fmla="*/ 180023 h 353377"/>
                <a:gd name="connsiteX8" fmla="*/ 872490 w 872489"/>
                <a:gd name="connsiteY8" fmla="*/ 2858 h 35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2489" h="353377">
                  <a:moveTo>
                    <a:pt x="872490" y="2858"/>
                  </a:moveTo>
                  <a:lnTo>
                    <a:pt x="872490" y="101917"/>
                  </a:lnTo>
                  <a:cubicBezTo>
                    <a:pt x="872490" y="165735"/>
                    <a:pt x="829628" y="230505"/>
                    <a:pt x="745807" y="279083"/>
                  </a:cubicBezTo>
                  <a:cubicBezTo>
                    <a:pt x="576263" y="378142"/>
                    <a:pt x="300038" y="378142"/>
                    <a:pt x="128588" y="279083"/>
                  </a:cubicBezTo>
                  <a:cubicBezTo>
                    <a:pt x="42863" y="229553"/>
                    <a:pt x="0" y="163830"/>
                    <a:pt x="0" y="99060"/>
                  </a:cubicBezTo>
                  <a:lnTo>
                    <a:pt x="0" y="0"/>
                  </a:lnTo>
                  <a:cubicBezTo>
                    <a:pt x="0" y="64770"/>
                    <a:pt x="42863" y="130492"/>
                    <a:pt x="128588" y="180023"/>
                  </a:cubicBezTo>
                  <a:cubicBezTo>
                    <a:pt x="299085" y="279083"/>
                    <a:pt x="575310" y="279083"/>
                    <a:pt x="745807" y="180023"/>
                  </a:cubicBezTo>
                  <a:cubicBezTo>
                    <a:pt x="830580" y="131445"/>
                    <a:pt x="872490" y="67627"/>
                    <a:pt x="872490" y="2858"/>
                  </a:cubicBezTo>
                  <a:close/>
                </a:path>
              </a:pathLst>
            </a:custGeom>
            <a:solidFill>
              <a:srgbClr val="D4E2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4" name="Graphic 13">
              <a:extLst>
                <a:ext uri="{FF2B5EF4-FFF2-40B4-BE49-F238E27FC236}">
                  <a16:creationId xmlns:a16="http://schemas.microsoft.com/office/drawing/2014/main" id="{22F62E12-D749-ED59-20B5-373DC5DD6357}"/>
                </a:ext>
              </a:extLst>
            </p:cNvPr>
            <p:cNvGrpSpPr/>
            <p:nvPr/>
          </p:nvGrpSpPr>
          <p:grpSpPr>
            <a:xfrm>
              <a:off x="5104333" y="2854290"/>
              <a:ext cx="1043017" cy="422445"/>
              <a:chOff x="-2637337" y="2585564"/>
              <a:chExt cx="872489" cy="353377"/>
            </a:xfrm>
          </p:grpSpPr>
          <p:sp>
            <p:nvSpPr>
              <p:cNvPr id="403" name="Freeform: Shape 402">
                <a:extLst>
                  <a:ext uri="{FF2B5EF4-FFF2-40B4-BE49-F238E27FC236}">
                    <a16:creationId xmlns:a16="http://schemas.microsoft.com/office/drawing/2014/main" id="{2DF98B58-A41D-95DE-4EB1-08FE56F4268D}"/>
                  </a:ext>
                </a:extLst>
              </p:cNvPr>
              <p:cNvSpPr/>
              <p:nvPr/>
            </p:nvSpPr>
            <p:spPr>
              <a:xfrm>
                <a:off x="-2002972" y="2587470"/>
                <a:ext cx="238125" cy="322897"/>
              </a:xfrm>
              <a:custGeom>
                <a:avLst/>
                <a:gdLst>
                  <a:gd name="connsiteX0" fmla="*/ 238125 w 238125"/>
                  <a:gd name="connsiteY0" fmla="*/ 0 h 322897"/>
                  <a:gd name="connsiteX1" fmla="*/ 238125 w 238125"/>
                  <a:gd name="connsiteY1" fmla="*/ 99060 h 322897"/>
                  <a:gd name="connsiteX2" fmla="*/ 111442 w 238125"/>
                  <a:gd name="connsiteY2" fmla="*/ 276225 h 322897"/>
                  <a:gd name="connsiteX3" fmla="*/ 0 w 238125"/>
                  <a:gd name="connsiteY3" fmla="*/ 322897 h 322897"/>
                  <a:gd name="connsiteX4" fmla="*/ 0 w 238125"/>
                  <a:gd name="connsiteY4" fmla="*/ 223838 h 322897"/>
                  <a:gd name="connsiteX5" fmla="*/ 111442 w 238125"/>
                  <a:gd name="connsiteY5" fmla="*/ 177165 h 322897"/>
                  <a:gd name="connsiteX6" fmla="*/ 238125 w 238125"/>
                  <a:gd name="connsiteY6" fmla="*/ 0 h 322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8125" h="322897">
                    <a:moveTo>
                      <a:pt x="238125" y="0"/>
                    </a:moveTo>
                    <a:lnTo>
                      <a:pt x="238125" y="99060"/>
                    </a:lnTo>
                    <a:cubicBezTo>
                      <a:pt x="238125" y="162877"/>
                      <a:pt x="195263" y="227647"/>
                      <a:pt x="111442" y="276225"/>
                    </a:cubicBezTo>
                    <a:cubicBezTo>
                      <a:pt x="78105" y="295275"/>
                      <a:pt x="40005" y="311467"/>
                      <a:pt x="0" y="322897"/>
                    </a:cubicBezTo>
                    <a:lnTo>
                      <a:pt x="0" y="223838"/>
                    </a:lnTo>
                    <a:cubicBezTo>
                      <a:pt x="40005" y="212408"/>
                      <a:pt x="78105" y="196215"/>
                      <a:pt x="111442" y="177165"/>
                    </a:cubicBezTo>
                    <a:cubicBezTo>
                      <a:pt x="196215" y="128588"/>
                      <a:pt x="238125" y="64770"/>
                      <a:pt x="238125" y="0"/>
                    </a:cubicBezTo>
                    <a:close/>
                  </a:path>
                </a:pathLst>
              </a:custGeom>
              <a:solidFill>
                <a:srgbClr val="BECE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4" name="Freeform: Shape 403">
                <a:extLst>
                  <a:ext uri="{FF2B5EF4-FFF2-40B4-BE49-F238E27FC236}">
                    <a16:creationId xmlns:a16="http://schemas.microsoft.com/office/drawing/2014/main" id="{244C728B-2332-0065-8ED2-47BA304823E1}"/>
                  </a:ext>
                </a:extLst>
              </p:cNvPr>
              <p:cNvSpPr/>
              <p:nvPr/>
            </p:nvSpPr>
            <p:spPr>
              <a:xfrm>
                <a:off x="-2189662" y="2812259"/>
                <a:ext cx="187642" cy="126682"/>
              </a:xfrm>
              <a:custGeom>
                <a:avLst/>
                <a:gdLst>
                  <a:gd name="connsiteX0" fmla="*/ 187643 w 187642"/>
                  <a:gd name="connsiteY0" fmla="*/ 0 h 126682"/>
                  <a:gd name="connsiteX1" fmla="*/ 187643 w 187642"/>
                  <a:gd name="connsiteY1" fmla="*/ 99060 h 126682"/>
                  <a:gd name="connsiteX2" fmla="*/ 0 w 187642"/>
                  <a:gd name="connsiteY2" fmla="*/ 126683 h 126682"/>
                  <a:gd name="connsiteX3" fmla="*/ 0 w 187642"/>
                  <a:gd name="connsiteY3" fmla="*/ 27623 h 126682"/>
                  <a:gd name="connsiteX4" fmla="*/ 187643 w 187642"/>
                  <a:gd name="connsiteY4" fmla="*/ 0 h 126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642" h="126682">
                    <a:moveTo>
                      <a:pt x="187643" y="0"/>
                    </a:moveTo>
                    <a:lnTo>
                      <a:pt x="187643" y="99060"/>
                    </a:lnTo>
                    <a:cubicBezTo>
                      <a:pt x="128588" y="116205"/>
                      <a:pt x="64770" y="125730"/>
                      <a:pt x="0" y="126683"/>
                    </a:cubicBezTo>
                    <a:lnTo>
                      <a:pt x="0" y="27623"/>
                    </a:lnTo>
                    <a:cubicBezTo>
                      <a:pt x="64770" y="26670"/>
                      <a:pt x="128588" y="17145"/>
                      <a:pt x="187643" y="0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3A2D3A26-EE7C-7C1A-A1C8-80A08EAB01AA}"/>
                  </a:ext>
                </a:extLst>
              </p:cNvPr>
              <p:cNvSpPr/>
              <p:nvPr/>
            </p:nvSpPr>
            <p:spPr>
              <a:xfrm>
                <a:off x="-2521131" y="2757014"/>
                <a:ext cx="331469" cy="181077"/>
              </a:xfrm>
              <a:custGeom>
                <a:avLst/>
                <a:gdLst>
                  <a:gd name="connsiteX0" fmla="*/ 331470 w 331469"/>
                  <a:gd name="connsiteY0" fmla="*/ 81915 h 181077"/>
                  <a:gd name="connsiteX1" fmla="*/ 331470 w 331469"/>
                  <a:gd name="connsiteY1" fmla="*/ 180975 h 181077"/>
                  <a:gd name="connsiteX2" fmla="*/ 12382 w 331469"/>
                  <a:gd name="connsiteY2" fmla="*/ 106680 h 181077"/>
                  <a:gd name="connsiteX3" fmla="*/ 0 w 331469"/>
                  <a:gd name="connsiteY3" fmla="*/ 99060 h 181077"/>
                  <a:gd name="connsiteX4" fmla="*/ 0 w 331469"/>
                  <a:gd name="connsiteY4" fmla="*/ 0 h 181077"/>
                  <a:gd name="connsiteX5" fmla="*/ 12382 w 331469"/>
                  <a:gd name="connsiteY5" fmla="*/ 7620 h 181077"/>
                  <a:gd name="connsiteX6" fmla="*/ 331470 w 331469"/>
                  <a:gd name="connsiteY6" fmla="*/ 81915 h 181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1469" h="181077">
                    <a:moveTo>
                      <a:pt x="331470" y="81915"/>
                    </a:moveTo>
                    <a:lnTo>
                      <a:pt x="331470" y="180975"/>
                    </a:lnTo>
                    <a:cubicBezTo>
                      <a:pt x="216217" y="182880"/>
                      <a:pt x="100965" y="158115"/>
                      <a:pt x="12382" y="106680"/>
                    </a:cubicBezTo>
                    <a:cubicBezTo>
                      <a:pt x="7620" y="103823"/>
                      <a:pt x="3810" y="101918"/>
                      <a:pt x="0" y="99060"/>
                    </a:cubicBezTo>
                    <a:lnTo>
                      <a:pt x="0" y="0"/>
                    </a:lnTo>
                    <a:cubicBezTo>
                      <a:pt x="3810" y="2858"/>
                      <a:pt x="8572" y="4763"/>
                      <a:pt x="12382" y="7620"/>
                    </a:cubicBezTo>
                    <a:cubicBezTo>
                      <a:pt x="100965" y="59055"/>
                      <a:pt x="216217" y="83820"/>
                      <a:pt x="331470" y="81915"/>
                    </a:cubicBezTo>
                    <a:close/>
                  </a:path>
                </a:pathLst>
              </a:custGeom>
              <a:solidFill>
                <a:srgbClr val="DAE8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737E0F3C-7302-8F50-F015-5D9FC9D59F5A}"/>
                  </a:ext>
                </a:extLst>
              </p:cNvPr>
              <p:cNvSpPr/>
              <p:nvPr/>
            </p:nvSpPr>
            <p:spPr>
              <a:xfrm>
                <a:off x="-2617334" y="2659860"/>
                <a:ext cx="96202" cy="196214"/>
              </a:xfrm>
              <a:custGeom>
                <a:avLst/>
                <a:gdLst>
                  <a:gd name="connsiteX0" fmla="*/ 96203 w 96202"/>
                  <a:gd name="connsiteY0" fmla="*/ 98107 h 196214"/>
                  <a:gd name="connsiteX1" fmla="*/ 96203 w 96202"/>
                  <a:gd name="connsiteY1" fmla="*/ 196215 h 196214"/>
                  <a:gd name="connsiteX2" fmla="*/ 0 w 96202"/>
                  <a:gd name="connsiteY2" fmla="*/ 99060 h 196214"/>
                  <a:gd name="connsiteX3" fmla="*/ 0 w 96202"/>
                  <a:gd name="connsiteY3" fmla="*/ 0 h 196214"/>
                  <a:gd name="connsiteX4" fmla="*/ 96203 w 96202"/>
                  <a:gd name="connsiteY4" fmla="*/ 98107 h 196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02" h="196214">
                    <a:moveTo>
                      <a:pt x="96203" y="98107"/>
                    </a:moveTo>
                    <a:lnTo>
                      <a:pt x="96203" y="196215"/>
                    </a:lnTo>
                    <a:cubicBezTo>
                      <a:pt x="50482" y="167640"/>
                      <a:pt x="18097" y="134302"/>
                      <a:pt x="0" y="99060"/>
                    </a:cubicBezTo>
                    <a:lnTo>
                      <a:pt x="0" y="0"/>
                    </a:lnTo>
                    <a:cubicBezTo>
                      <a:pt x="18097" y="36195"/>
                      <a:pt x="50482" y="69532"/>
                      <a:pt x="96203" y="98107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87043F5F-2A26-2449-BFCD-9DC7B24913B3}"/>
                  </a:ext>
                </a:extLst>
              </p:cNvPr>
              <p:cNvSpPr/>
              <p:nvPr/>
            </p:nvSpPr>
            <p:spPr>
              <a:xfrm>
                <a:off x="-2637337" y="2585564"/>
                <a:ext cx="20002" cy="174307"/>
              </a:xfrm>
              <a:custGeom>
                <a:avLst/>
                <a:gdLst>
                  <a:gd name="connsiteX0" fmla="*/ 20003 w 20002"/>
                  <a:gd name="connsiteY0" fmla="*/ 75248 h 174307"/>
                  <a:gd name="connsiteX1" fmla="*/ 20003 w 20002"/>
                  <a:gd name="connsiteY1" fmla="*/ 174308 h 174307"/>
                  <a:gd name="connsiteX2" fmla="*/ 0 w 20002"/>
                  <a:gd name="connsiteY2" fmla="*/ 99060 h 174307"/>
                  <a:gd name="connsiteX3" fmla="*/ 0 w 20002"/>
                  <a:gd name="connsiteY3" fmla="*/ 0 h 174307"/>
                  <a:gd name="connsiteX4" fmla="*/ 20003 w 20002"/>
                  <a:gd name="connsiteY4" fmla="*/ 75248 h 174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02" h="174307">
                    <a:moveTo>
                      <a:pt x="20003" y="75248"/>
                    </a:moveTo>
                    <a:lnTo>
                      <a:pt x="20003" y="174308"/>
                    </a:lnTo>
                    <a:cubicBezTo>
                      <a:pt x="6668" y="149543"/>
                      <a:pt x="0" y="123825"/>
                      <a:pt x="0" y="99060"/>
                    </a:cubicBezTo>
                    <a:lnTo>
                      <a:pt x="0" y="0"/>
                    </a:lnTo>
                    <a:cubicBezTo>
                      <a:pt x="0" y="25718"/>
                      <a:pt x="6668" y="50483"/>
                      <a:pt x="20003" y="75248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C852039-1026-824B-F808-065E1FE63C0E}"/>
                </a:ext>
              </a:extLst>
            </p:cNvPr>
            <p:cNvSpPr/>
            <p:nvPr/>
          </p:nvSpPr>
          <p:spPr>
            <a:xfrm>
              <a:off x="5104473" y="2553398"/>
              <a:ext cx="1042738" cy="603778"/>
            </a:xfrm>
            <a:custGeom>
              <a:avLst/>
              <a:gdLst>
                <a:gd name="connsiteX0" fmla="*/ 743786 w 872256"/>
                <a:gd name="connsiteY0" fmla="*/ 73581 h 505063"/>
                <a:gd name="connsiteX1" fmla="*/ 745691 w 872256"/>
                <a:gd name="connsiteY1" fmla="*/ 430768 h 505063"/>
                <a:gd name="connsiteX2" fmla="*/ 128471 w 872256"/>
                <a:gd name="connsiteY2" fmla="*/ 430768 h 505063"/>
                <a:gd name="connsiteX3" fmla="*/ 126566 w 872256"/>
                <a:gd name="connsiteY3" fmla="*/ 73581 h 505063"/>
                <a:gd name="connsiteX4" fmla="*/ 743786 w 872256"/>
                <a:gd name="connsiteY4" fmla="*/ 73581 h 505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2256" h="505063">
                  <a:moveTo>
                    <a:pt x="743786" y="73581"/>
                  </a:moveTo>
                  <a:cubicBezTo>
                    <a:pt x="914283" y="172641"/>
                    <a:pt x="915236" y="332661"/>
                    <a:pt x="745691" y="430768"/>
                  </a:cubicBezTo>
                  <a:cubicBezTo>
                    <a:pt x="576146" y="529828"/>
                    <a:pt x="299921" y="529828"/>
                    <a:pt x="128471" y="430768"/>
                  </a:cubicBezTo>
                  <a:cubicBezTo>
                    <a:pt x="-42027" y="331708"/>
                    <a:pt x="-42979" y="171688"/>
                    <a:pt x="126566" y="73581"/>
                  </a:cubicBezTo>
                  <a:cubicBezTo>
                    <a:pt x="297063" y="-24527"/>
                    <a:pt x="573288" y="-24527"/>
                    <a:pt x="743786" y="73581"/>
                  </a:cubicBezTo>
                  <a:close/>
                </a:path>
              </a:pathLst>
            </a:custGeom>
            <a:solidFill>
              <a:srgbClr val="E6F1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BDAF883-B706-3824-B00F-6444D137751D}"/>
                </a:ext>
              </a:extLst>
            </p:cNvPr>
            <p:cNvSpPr/>
            <p:nvPr/>
          </p:nvSpPr>
          <p:spPr>
            <a:xfrm>
              <a:off x="5119137" y="2643637"/>
              <a:ext cx="1014551" cy="465430"/>
            </a:xfrm>
            <a:custGeom>
              <a:avLst/>
              <a:gdLst>
                <a:gd name="connsiteX0" fmla="*/ 848678 w 848677"/>
                <a:gd name="connsiteY0" fmla="*/ 2858 h 389334"/>
                <a:gd name="connsiteX1" fmla="*/ 848678 w 848677"/>
                <a:gd name="connsiteY1" fmla="*/ 144780 h 389334"/>
                <a:gd name="connsiteX2" fmla="*/ 725805 w 848677"/>
                <a:gd name="connsiteY2" fmla="*/ 317183 h 389334"/>
                <a:gd name="connsiteX3" fmla="*/ 125730 w 848677"/>
                <a:gd name="connsiteY3" fmla="*/ 317183 h 389334"/>
                <a:gd name="connsiteX4" fmla="*/ 0 w 848677"/>
                <a:gd name="connsiteY4" fmla="*/ 141923 h 389334"/>
                <a:gd name="connsiteX5" fmla="*/ 0 w 848677"/>
                <a:gd name="connsiteY5" fmla="*/ 0 h 389334"/>
                <a:gd name="connsiteX6" fmla="*/ 125730 w 848677"/>
                <a:gd name="connsiteY6" fmla="*/ 175260 h 389334"/>
                <a:gd name="connsiteX7" fmla="*/ 725805 w 848677"/>
                <a:gd name="connsiteY7" fmla="*/ 175260 h 389334"/>
                <a:gd name="connsiteX8" fmla="*/ 848678 w 848677"/>
                <a:gd name="connsiteY8" fmla="*/ 2858 h 389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8677" h="389334">
                  <a:moveTo>
                    <a:pt x="848678" y="2858"/>
                  </a:moveTo>
                  <a:lnTo>
                    <a:pt x="848678" y="144780"/>
                  </a:lnTo>
                  <a:cubicBezTo>
                    <a:pt x="848678" y="207645"/>
                    <a:pt x="807720" y="269558"/>
                    <a:pt x="725805" y="317183"/>
                  </a:cubicBezTo>
                  <a:cubicBezTo>
                    <a:pt x="561023" y="413385"/>
                    <a:pt x="292417" y="413385"/>
                    <a:pt x="125730" y="317183"/>
                  </a:cubicBezTo>
                  <a:cubicBezTo>
                    <a:pt x="41910" y="268605"/>
                    <a:pt x="0" y="205740"/>
                    <a:pt x="0" y="141923"/>
                  </a:cubicBezTo>
                  <a:lnTo>
                    <a:pt x="0" y="0"/>
                  </a:lnTo>
                  <a:cubicBezTo>
                    <a:pt x="0" y="62865"/>
                    <a:pt x="41910" y="126683"/>
                    <a:pt x="125730" y="175260"/>
                  </a:cubicBezTo>
                  <a:cubicBezTo>
                    <a:pt x="292417" y="271463"/>
                    <a:pt x="560070" y="271463"/>
                    <a:pt x="725805" y="175260"/>
                  </a:cubicBezTo>
                  <a:cubicBezTo>
                    <a:pt x="806768" y="127635"/>
                    <a:pt x="847725" y="65723"/>
                    <a:pt x="848678" y="2858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7" name="Graphic 13">
              <a:extLst>
                <a:ext uri="{FF2B5EF4-FFF2-40B4-BE49-F238E27FC236}">
                  <a16:creationId xmlns:a16="http://schemas.microsoft.com/office/drawing/2014/main" id="{0EFC657B-FA01-B886-5902-D88BA24C03BA}"/>
                </a:ext>
              </a:extLst>
            </p:cNvPr>
            <p:cNvGrpSpPr/>
            <p:nvPr/>
          </p:nvGrpSpPr>
          <p:grpSpPr>
            <a:xfrm>
              <a:off x="5119137" y="2644775"/>
              <a:ext cx="1014551" cy="464698"/>
              <a:chOff x="-2624954" y="2410304"/>
              <a:chExt cx="848677" cy="388722"/>
            </a:xfrm>
          </p:grpSpPr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C237BC9A-5568-5C61-0AC9-E76C5B039336}"/>
                  </a:ext>
                </a:extLst>
              </p:cNvPr>
              <p:cNvSpPr/>
              <p:nvPr/>
            </p:nvSpPr>
            <p:spPr>
              <a:xfrm>
                <a:off x="-2006781" y="2412210"/>
                <a:ext cx="230504" cy="360044"/>
              </a:xfrm>
              <a:custGeom>
                <a:avLst/>
                <a:gdLst>
                  <a:gd name="connsiteX0" fmla="*/ 230505 w 230504"/>
                  <a:gd name="connsiteY0" fmla="*/ 0 h 360044"/>
                  <a:gd name="connsiteX1" fmla="*/ 230505 w 230504"/>
                  <a:gd name="connsiteY1" fmla="*/ 141923 h 360044"/>
                  <a:gd name="connsiteX2" fmla="*/ 107633 w 230504"/>
                  <a:gd name="connsiteY2" fmla="*/ 314325 h 360044"/>
                  <a:gd name="connsiteX3" fmla="*/ 0 w 230504"/>
                  <a:gd name="connsiteY3" fmla="*/ 360045 h 360044"/>
                  <a:gd name="connsiteX4" fmla="*/ 0 w 230504"/>
                  <a:gd name="connsiteY4" fmla="*/ 218123 h 360044"/>
                  <a:gd name="connsiteX5" fmla="*/ 107633 w 230504"/>
                  <a:gd name="connsiteY5" fmla="*/ 172402 h 360044"/>
                  <a:gd name="connsiteX6" fmla="*/ 230505 w 230504"/>
                  <a:gd name="connsiteY6" fmla="*/ 0 h 360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504" h="360044">
                    <a:moveTo>
                      <a:pt x="230505" y="0"/>
                    </a:moveTo>
                    <a:lnTo>
                      <a:pt x="230505" y="141923"/>
                    </a:lnTo>
                    <a:cubicBezTo>
                      <a:pt x="230505" y="204788"/>
                      <a:pt x="189547" y="266700"/>
                      <a:pt x="107633" y="314325"/>
                    </a:cubicBezTo>
                    <a:cubicBezTo>
                      <a:pt x="75247" y="333375"/>
                      <a:pt x="39052" y="348615"/>
                      <a:pt x="0" y="360045"/>
                    </a:cubicBezTo>
                    <a:lnTo>
                      <a:pt x="0" y="218123"/>
                    </a:lnTo>
                    <a:cubicBezTo>
                      <a:pt x="39052" y="206692"/>
                      <a:pt x="75247" y="191452"/>
                      <a:pt x="107633" y="172402"/>
                    </a:cubicBezTo>
                    <a:cubicBezTo>
                      <a:pt x="188595" y="124777"/>
                      <a:pt x="229552" y="62865"/>
                      <a:pt x="230505" y="0"/>
                    </a:cubicBezTo>
                    <a:close/>
                  </a:path>
                </a:pathLst>
              </a:custGeom>
              <a:solidFill>
                <a:srgbClr val="1499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E82C3231-7AF0-F6E8-463A-5959C936E52E}"/>
                  </a:ext>
                </a:extLst>
              </p:cNvPr>
              <p:cNvSpPr/>
              <p:nvPr/>
            </p:nvSpPr>
            <p:spPr>
              <a:xfrm>
                <a:off x="-2189662" y="2630332"/>
                <a:ext cx="181927" cy="168592"/>
              </a:xfrm>
              <a:custGeom>
                <a:avLst/>
                <a:gdLst>
                  <a:gd name="connsiteX0" fmla="*/ 181927 w 181927"/>
                  <a:gd name="connsiteY0" fmla="*/ 0 h 168592"/>
                  <a:gd name="connsiteX1" fmla="*/ 181927 w 181927"/>
                  <a:gd name="connsiteY1" fmla="*/ 141922 h 168592"/>
                  <a:gd name="connsiteX2" fmla="*/ 0 w 181927"/>
                  <a:gd name="connsiteY2" fmla="*/ 168592 h 168592"/>
                  <a:gd name="connsiteX3" fmla="*/ 0 w 181927"/>
                  <a:gd name="connsiteY3" fmla="*/ 26670 h 168592"/>
                  <a:gd name="connsiteX4" fmla="*/ 181927 w 181927"/>
                  <a:gd name="connsiteY4" fmla="*/ 0 h 168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927" h="168592">
                    <a:moveTo>
                      <a:pt x="181927" y="0"/>
                    </a:moveTo>
                    <a:lnTo>
                      <a:pt x="181927" y="141922"/>
                    </a:lnTo>
                    <a:cubicBezTo>
                      <a:pt x="124777" y="159067"/>
                      <a:pt x="62865" y="167640"/>
                      <a:pt x="0" y="168592"/>
                    </a:cubicBezTo>
                    <a:lnTo>
                      <a:pt x="0" y="26670"/>
                    </a:lnTo>
                    <a:cubicBezTo>
                      <a:pt x="61913" y="25717"/>
                      <a:pt x="124777" y="17145"/>
                      <a:pt x="181927" y="0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4DEAF9A5-A01D-AB31-756A-575E2582D4F2}"/>
                  </a:ext>
                </a:extLst>
              </p:cNvPr>
              <p:cNvSpPr/>
              <p:nvPr/>
            </p:nvSpPr>
            <p:spPr>
              <a:xfrm>
                <a:off x="-2511606" y="2577945"/>
                <a:ext cx="321944" cy="221082"/>
              </a:xfrm>
              <a:custGeom>
                <a:avLst/>
                <a:gdLst>
                  <a:gd name="connsiteX0" fmla="*/ 321945 w 321944"/>
                  <a:gd name="connsiteY0" fmla="*/ 79057 h 221082"/>
                  <a:gd name="connsiteX1" fmla="*/ 321945 w 321944"/>
                  <a:gd name="connsiteY1" fmla="*/ 220980 h 221082"/>
                  <a:gd name="connsiteX2" fmla="*/ 12382 w 321944"/>
                  <a:gd name="connsiteY2" fmla="*/ 149542 h 221082"/>
                  <a:gd name="connsiteX3" fmla="*/ 0 w 321944"/>
                  <a:gd name="connsiteY3" fmla="*/ 141922 h 221082"/>
                  <a:gd name="connsiteX4" fmla="*/ 0 w 321944"/>
                  <a:gd name="connsiteY4" fmla="*/ 0 h 221082"/>
                  <a:gd name="connsiteX5" fmla="*/ 12382 w 321944"/>
                  <a:gd name="connsiteY5" fmla="*/ 7620 h 221082"/>
                  <a:gd name="connsiteX6" fmla="*/ 321945 w 321944"/>
                  <a:gd name="connsiteY6" fmla="*/ 79057 h 221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1944" h="221082">
                    <a:moveTo>
                      <a:pt x="321945" y="79057"/>
                    </a:moveTo>
                    <a:lnTo>
                      <a:pt x="321945" y="220980"/>
                    </a:lnTo>
                    <a:cubicBezTo>
                      <a:pt x="210502" y="222885"/>
                      <a:pt x="97155" y="198120"/>
                      <a:pt x="12382" y="149542"/>
                    </a:cubicBezTo>
                    <a:cubicBezTo>
                      <a:pt x="8572" y="146685"/>
                      <a:pt x="3810" y="144780"/>
                      <a:pt x="0" y="141922"/>
                    </a:cubicBezTo>
                    <a:lnTo>
                      <a:pt x="0" y="0"/>
                    </a:lnTo>
                    <a:cubicBezTo>
                      <a:pt x="3810" y="2857"/>
                      <a:pt x="7620" y="4763"/>
                      <a:pt x="12382" y="7620"/>
                    </a:cubicBezTo>
                    <a:cubicBezTo>
                      <a:pt x="97155" y="56197"/>
                      <a:pt x="209550" y="80010"/>
                      <a:pt x="321945" y="7905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9ECE5225-884F-43CC-286D-F78816C630F5}"/>
                  </a:ext>
                </a:extLst>
              </p:cNvPr>
              <p:cNvSpPr/>
              <p:nvPr/>
            </p:nvSpPr>
            <p:spPr>
              <a:xfrm>
                <a:off x="-2606857" y="2482695"/>
                <a:ext cx="94297" cy="236219"/>
              </a:xfrm>
              <a:custGeom>
                <a:avLst/>
                <a:gdLst>
                  <a:gd name="connsiteX0" fmla="*/ 94297 w 94297"/>
                  <a:gd name="connsiteY0" fmla="*/ 94297 h 236219"/>
                  <a:gd name="connsiteX1" fmla="*/ 94297 w 94297"/>
                  <a:gd name="connsiteY1" fmla="*/ 236220 h 236219"/>
                  <a:gd name="connsiteX2" fmla="*/ 0 w 94297"/>
                  <a:gd name="connsiteY2" fmla="*/ 141922 h 236219"/>
                  <a:gd name="connsiteX3" fmla="*/ 0 w 94297"/>
                  <a:gd name="connsiteY3" fmla="*/ 0 h 236219"/>
                  <a:gd name="connsiteX4" fmla="*/ 94297 w 94297"/>
                  <a:gd name="connsiteY4" fmla="*/ 94297 h 23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97" h="236219">
                    <a:moveTo>
                      <a:pt x="94297" y="94297"/>
                    </a:moveTo>
                    <a:lnTo>
                      <a:pt x="94297" y="236220"/>
                    </a:lnTo>
                    <a:cubicBezTo>
                      <a:pt x="49530" y="208597"/>
                      <a:pt x="19050" y="176213"/>
                      <a:pt x="0" y="141922"/>
                    </a:cubicBezTo>
                    <a:lnTo>
                      <a:pt x="0" y="0"/>
                    </a:lnTo>
                    <a:cubicBezTo>
                      <a:pt x="19050" y="34290"/>
                      <a:pt x="50482" y="66675"/>
                      <a:pt x="94297" y="94297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2" name="Freeform: Shape 401">
                <a:extLst>
                  <a:ext uri="{FF2B5EF4-FFF2-40B4-BE49-F238E27FC236}">
                    <a16:creationId xmlns:a16="http://schemas.microsoft.com/office/drawing/2014/main" id="{733CFA8E-681E-86F7-581D-A58B7C55BC23}"/>
                  </a:ext>
                </a:extLst>
              </p:cNvPr>
              <p:cNvSpPr/>
              <p:nvPr/>
            </p:nvSpPr>
            <p:spPr>
              <a:xfrm>
                <a:off x="-2624954" y="2410304"/>
                <a:ext cx="19050" cy="215265"/>
              </a:xfrm>
              <a:custGeom>
                <a:avLst/>
                <a:gdLst>
                  <a:gd name="connsiteX0" fmla="*/ 19050 w 19050"/>
                  <a:gd name="connsiteY0" fmla="*/ 73343 h 215265"/>
                  <a:gd name="connsiteX1" fmla="*/ 19050 w 19050"/>
                  <a:gd name="connsiteY1" fmla="*/ 215265 h 215265"/>
                  <a:gd name="connsiteX2" fmla="*/ 0 w 19050"/>
                  <a:gd name="connsiteY2" fmla="*/ 141923 h 215265"/>
                  <a:gd name="connsiteX3" fmla="*/ 0 w 19050"/>
                  <a:gd name="connsiteY3" fmla="*/ 0 h 215265"/>
                  <a:gd name="connsiteX4" fmla="*/ 19050 w 19050"/>
                  <a:gd name="connsiteY4" fmla="*/ 73343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215265">
                    <a:moveTo>
                      <a:pt x="19050" y="73343"/>
                    </a:moveTo>
                    <a:lnTo>
                      <a:pt x="19050" y="215265"/>
                    </a:lnTo>
                    <a:cubicBezTo>
                      <a:pt x="6667" y="191453"/>
                      <a:pt x="0" y="166688"/>
                      <a:pt x="0" y="141923"/>
                    </a:cubicBezTo>
                    <a:lnTo>
                      <a:pt x="0" y="0"/>
                    </a:lnTo>
                    <a:cubicBezTo>
                      <a:pt x="0" y="23813"/>
                      <a:pt x="5715" y="48578"/>
                      <a:pt x="19050" y="73343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7E429EB-6184-4347-B02C-917DC388089F}"/>
                </a:ext>
              </a:extLst>
            </p:cNvPr>
            <p:cNvSpPr/>
            <p:nvPr/>
          </p:nvSpPr>
          <p:spPr>
            <a:xfrm>
              <a:off x="5118992" y="2352139"/>
              <a:ext cx="1014128" cy="587266"/>
            </a:xfrm>
            <a:custGeom>
              <a:avLst/>
              <a:gdLst>
                <a:gd name="connsiteX0" fmla="*/ 723069 w 848323"/>
                <a:gd name="connsiteY0" fmla="*/ 71438 h 491251"/>
                <a:gd name="connsiteX1" fmla="*/ 724974 w 848323"/>
                <a:gd name="connsiteY1" fmla="*/ 419100 h 491251"/>
                <a:gd name="connsiteX2" fmla="*/ 124899 w 848323"/>
                <a:gd name="connsiteY2" fmla="*/ 419100 h 491251"/>
                <a:gd name="connsiteX3" fmla="*/ 122994 w 848323"/>
                <a:gd name="connsiteY3" fmla="*/ 71438 h 491251"/>
                <a:gd name="connsiteX4" fmla="*/ 723069 w 848323"/>
                <a:gd name="connsiteY4" fmla="*/ 71438 h 49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8323" h="491251">
                  <a:moveTo>
                    <a:pt x="723069" y="71438"/>
                  </a:moveTo>
                  <a:cubicBezTo>
                    <a:pt x="889756" y="167640"/>
                    <a:pt x="889756" y="322898"/>
                    <a:pt x="724974" y="419100"/>
                  </a:cubicBezTo>
                  <a:cubicBezTo>
                    <a:pt x="560191" y="515303"/>
                    <a:pt x="291586" y="515303"/>
                    <a:pt x="124899" y="419100"/>
                  </a:cubicBezTo>
                  <a:cubicBezTo>
                    <a:pt x="-40836" y="322898"/>
                    <a:pt x="-41789" y="167640"/>
                    <a:pt x="122994" y="71438"/>
                  </a:cubicBezTo>
                  <a:cubicBezTo>
                    <a:pt x="288729" y="-23813"/>
                    <a:pt x="557334" y="-23813"/>
                    <a:pt x="723069" y="71438"/>
                  </a:cubicBezTo>
                  <a:close/>
                </a:path>
              </a:pathLst>
            </a:custGeom>
            <a:solidFill>
              <a:srgbClr val="15D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67DF859-6F8E-D500-D536-B46731320FE1}"/>
                </a:ext>
              </a:extLst>
            </p:cNvPr>
            <p:cNvSpPr/>
            <p:nvPr/>
          </p:nvSpPr>
          <p:spPr>
            <a:xfrm>
              <a:off x="5104333" y="2517246"/>
              <a:ext cx="1043017" cy="422445"/>
            </a:xfrm>
            <a:custGeom>
              <a:avLst/>
              <a:gdLst>
                <a:gd name="connsiteX0" fmla="*/ 872490 w 872489"/>
                <a:gd name="connsiteY0" fmla="*/ 2858 h 353377"/>
                <a:gd name="connsiteX1" fmla="*/ 872490 w 872489"/>
                <a:gd name="connsiteY1" fmla="*/ 101917 h 353377"/>
                <a:gd name="connsiteX2" fmla="*/ 745807 w 872489"/>
                <a:gd name="connsiteY2" fmla="*/ 279083 h 353377"/>
                <a:gd name="connsiteX3" fmla="*/ 128588 w 872489"/>
                <a:gd name="connsiteY3" fmla="*/ 279083 h 353377"/>
                <a:gd name="connsiteX4" fmla="*/ 0 w 872489"/>
                <a:gd name="connsiteY4" fmla="*/ 99060 h 353377"/>
                <a:gd name="connsiteX5" fmla="*/ 0 w 872489"/>
                <a:gd name="connsiteY5" fmla="*/ 0 h 353377"/>
                <a:gd name="connsiteX6" fmla="*/ 128588 w 872489"/>
                <a:gd name="connsiteY6" fmla="*/ 180023 h 353377"/>
                <a:gd name="connsiteX7" fmla="*/ 745807 w 872489"/>
                <a:gd name="connsiteY7" fmla="*/ 180023 h 353377"/>
                <a:gd name="connsiteX8" fmla="*/ 872490 w 872489"/>
                <a:gd name="connsiteY8" fmla="*/ 2858 h 35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2489" h="353377">
                  <a:moveTo>
                    <a:pt x="872490" y="2858"/>
                  </a:moveTo>
                  <a:lnTo>
                    <a:pt x="872490" y="101917"/>
                  </a:lnTo>
                  <a:cubicBezTo>
                    <a:pt x="872490" y="165735"/>
                    <a:pt x="829628" y="230505"/>
                    <a:pt x="745807" y="279083"/>
                  </a:cubicBezTo>
                  <a:cubicBezTo>
                    <a:pt x="576263" y="378142"/>
                    <a:pt x="300038" y="378142"/>
                    <a:pt x="128588" y="279083"/>
                  </a:cubicBezTo>
                  <a:cubicBezTo>
                    <a:pt x="42863" y="229552"/>
                    <a:pt x="0" y="163830"/>
                    <a:pt x="0" y="99060"/>
                  </a:cubicBezTo>
                  <a:lnTo>
                    <a:pt x="0" y="0"/>
                  </a:lnTo>
                  <a:cubicBezTo>
                    <a:pt x="0" y="64770"/>
                    <a:pt x="42863" y="130492"/>
                    <a:pt x="128588" y="180023"/>
                  </a:cubicBezTo>
                  <a:cubicBezTo>
                    <a:pt x="299085" y="279083"/>
                    <a:pt x="575310" y="279083"/>
                    <a:pt x="745807" y="180023"/>
                  </a:cubicBezTo>
                  <a:cubicBezTo>
                    <a:pt x="830580" y="131445"/>
                    <a:pt x="872490" y="67627"/>
                    <a:pt x="872490" y="2858"/>
                  </a:cubicBezTo>
                  <a:close/>
                </a:path>
              </a:pathLst>
            </a:custGeom>
            <a:solidFill>
              <a:srgbClr val="D4E2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0" name="Graphic 13">
              <a:extLst>
                <a:ext uri="{FF2B5EF4-FFF2-40B4-BE49-F238E27FC236}">
                  <a16:creationId xmlns:a16="http://schemas.microsoft.com/office/drawing/2014/main" id="{1BAB3059-85B2-0C38-DF57-EDE160746B10}"/>
                </a:ext>
              </a:extLst>
            </p:cNvPr>
            <p:cNvGrpSpPr/>
            <p:nvPr/>
          </p:nvGrpSpPr>
          <p:grpSpPr>
            <a:xfrm>
              <a:off x="5104333" y="2517246"/>
              <a:ext cx="1043017" cy="422567"/>
              <a:chOff x="-2637337" y="2303625"/>
              <a:chExt cx="872489" cy="353479"/>
            </a:xfrm>
          </p:grpSpPr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605F7EDB-8262-6D8A-69DE-10B693FF6A40}"/>
                  </a:ext>
                </a:extLst>
              </p:cNvPr>
              <p:cNvSpPr/>
              <p:nvPr/>
            </p:nvSpPr>
            <p:spPr>
              <a:xfrm>
                <a:off x="-2002972" y="2306482"/>
                <a:ext cx="238125" cy="322897"/>
              </a:xfrm>
              <a:custGeom>
                <a:avLst/>
                <a:gdLst>
                  <a:gd name="connsiteX0" fmla="*/ 238125 w 238125"/>
                  <a:gd name="connsiteY0" fmla="*/ 0 h 322897"/>
                  <a:gd name="connsiteX1" fmla="*/ 238125 w 238125"/>
                  <a:gd name="connsiteY1" fmla="*/ 99060 h 322897"/>
                  <a:gd name="connsiteX2" fmla="*/ 111442 w 238125"/>
                  <a:gd name="connsiteY2" fmla="*/ 276225 h 322897"/>
                  <a:gd name="connsiteX3" fmla="*/ 0 w 238125"/>
                  <a:gd name="connsiteY3" fmla="*/ 322897 h 322897"/>
                  <a:gd name="connsiteX4" fmla="*/ 0 w 238125"/>
                  <a:gd name="connsiteY4" fmla="*/ 224790 h 322897"/>
                  <a:gd name="connsiteX5" fmla="*/ 111442 w 238125"/>
                  <a:gd name="connsiteY5" fmla="*/ 178117 h 322897"/>
                  <a:gd name="connsiteX6" fmla="*/ 238125 w 238125"/>
                  <a:gd name="connsiteY6" fmla="*/ 0 h 322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8125" h="322897">
                    <a:moveTo>
                      <a:pt x="238125" y="0"/>
                    </a:moveTo>
                    <a:lnTo>
                      <a:pt x="238125" y="99060"/>
                    </a:lnTo>
                    <a:cubicBezTo>
                      <a:pt x="238125" y="162877"/>
                      <a:pt x="195263" y="227647"/>
                      <a:pt x="111442" y="276225"/>
                    </a:cubicBezTo>
                    <a:cubicBezTo>
                      <a:pt x="78105" y="295275"/>
                      <a:pt x="40005" y="311467"/>
                      <a:pt x="0" y="322897"/>
                    </a:cubicBezTo>
                    <a:lnTo>
                      <a:pt x="0" y="224790"/>
                    </a:lnTo>
                    <a:cubicBezTo>
                      <a:pt x="40005" y="213360"/>
                      <a:pt x="78105" y="197167"/>
                      <a:pt x="111442" y="178117"/>
                    </a:cubicBezTo>
                    <a:cubicBezTo>
                      <a:pt x="196215" y="128588"/>
                      <a:pt x="238125" y="64770"/>
                      <a:pt x="238125" y="0"/>
                    </a:cubicBezTo>
                    <a:close/>
                  </a:path>
                </a:pathLst>
              </a:custGeom>
              <a:solidFill>
                <a:srgbClr val="BECE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4E7B86A7-6FF7-2C86-7121-545599180FE0}"/>
                  </a:ext>
                </a:extLst>
              </p:cNvPr>
              <p:cNvSpPr/>
              <p:nvPr/>
            </p:nvSpPr>
            <p:spPr>
              <a:xfrm>
                <a:off x="-2189662" y="2531272"/>
                <a:ext cx="187642" cy="125729"/>
              </a:xfrm>
              <a:custGeom>
                <a:avLst/>
                <a:gdLst>
                  <a:gd name="connsiteX0" fmla="*/ 187643 w 187642"/>
                  <a:gd name="connsiteY0" fmla="*/ 0 h 125729"/>
                  <a:gd name="connsiteX1" fmla="*/ 187643 w 187642"/>
                  <a:gd name="connsiteY1" fmla="*/ 99060 h 125729"/>
                  <a:gd name="connsiteX2" fmla="*/ 0 w 187642"/>
                  <a:gd name="connsiteY2" fmla="*/ 125730 h 125729"/>
                  <a:gd name="connsiteX3" fmla="*/ 0 w 187642"/>
                  <a:gd name="connsiteY3" fmla="*/ 26670 h 125729"/>
                  <a:gd name="connsiteX4" fmla="*/ 187643 w 187642"/>
                  <a:gd name="connsiteY4" fmla="*/ 0 h 12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642" h="125729">
                    <a:moveTo>
                      <a:pt x="187643" y="0"/>
                    </a:moveTo>
                    <a:lnTo>
                      <a:pt x="187643" y="99060"/>
                    </a:lnTo>
                    <a:cubicBezTo>
                      <a:pt x="128588" y="116205"/>
                      <a:pt x="64770" y="125730"/>
                      <a:pt x="0" y="125730"/>
                    </a:cubicBezTo>
                    <a:lnTo>
                      <a:pt x="0" y="26670"/>
                    </a:lnTo>
                    <a:cubicBezTo>
                      <a:pt x="64770" y="25717"/>
                      <a:pt x="128588" y="17145"/>
                      <a:pt x="187643" y="0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0891826D-50BF-694B-3CCC-6DA09C907A5F}"/>
                  </a:ext>
                </a:extLst>
              </p:cNvPr>
              <p:cNvSpPr/>
              <p:nvPr/>
            </p:nvSpPr>
            <p:spPr>
              <a:xfrm>
                <a:off x="-2521131" y="2476027"/>
                <a:ext cx="331469" cy="181077"/>
              </a:xfrm>
              <a:custGeom>
                <a:avLst/>
                <a:gdLst>
                  <a:gd name="connsiteX0" fmla="*/ 331470 w 331469"/>
                  <a:gd name="connsiteY0" fmla="*/ 81915 h 181077"/>
                  <a:gd name="connsiteX1" fmla="*/ 331470 w 331469"/>
                  <a:gd name="connsiteY1" fmla="*/ 180975 h 181077"/>
                  <a:gd name="connsiteX2" fmla="*/ 12382 w 331469"/>
                  <a:gd name="connsiteY2" fmla="*/ 106680 h 181077"/>
                  <a:gd name="connsiteX3" fmla="*/ 0 w 331469"/>
                  <a:gd name="connsiteY3" fmla="*/ 99060 h 181077"/>
                  <a:gd name="connsiteX4" fmla="*/ 0 w 331469"/>
                  <a:gd name="connsiteY4" fmla="*/ 0 h 181077"/>
                  <a:gd name="connsiteX5" fmla="*/ 12382 w 331469"/>
                  <a:gd name="connsiteY5" fmla="*/ 7620 h 181077"/>
                  <a:gd name="connsiteX6" fmla="*/ 331470 w 331469"/>
                  <a:gd name="connsiteY6" fmla="*/ 81915 h 181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1469" h="181077">
                    <a:moveTo>
                      <a:pt x="331470" y="81915"/>
                    </a:moveTo>
                    <a:lnTo>
                      <a:pt x="331470" y="180975"/>
                    </a:lnTo>
                    <a:cubicBezTo>
                      <a:pt x="216217" y="182880"/>
                      <a:pt x="100965" y="158115"/>
                      <a:pt x="12382" y="106680"/>
                    </a:cubicBezTo>
                    <a:cubicBezTo>
                      <a:pt x="7620" y="103823"/>
                      <a:pt x="3810" y="101918"/>
                      <a:pt x="0" y="99060"/>
                    </a:cubicBezTo>
                    <a:lnTo>
                      <a:pt x="0" y="0"/>
                    </a:lnTo>
                    <a:cubicBezTo>
                      <a:pt x="3810" y="2858"/>
                      <a:pt x="8572" y="4763"/>
                      <a:pt x="12382" y="7620"/>
                    </a:cubicBezTo>
                    <a:cubicBezTo>
                      <a:pt x="100965" y="59055"/>
                      <a:pt x="216217" y="83820"/>
                      <a:pt x="331470" y="81915"/>
                    </a:cubicBezTo>
                    <a:close/>
                  </a:path>
                </a:pathLst>
              </a:custGeom>
              <a:solidFill>
                <a:srgbClr val="DAE8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06CDC787-3DD0-347A-8906-E74EF63CC22B}"/>
                  </a:ext>
                </a:extLst>
              </p:cNvPr>
              <p:cNvSpPr/>
              <p:nvPr/>
            </p:nvSpPr>
            <p:spPr>
              <a:xfrm>
                <a:off x="-2617334" y="2379825"/>
                <a:ext cx="96202" cy="195262"/>
              </a:xfrm>
              <a:custGeom>
                <a:avLst/>
                <a:gdLst>
                  <a:gd name="connsiteX0" fmla="*/ 96203 w 96202"/>
                  <a:gd name="connsiteY0" fmla="*/ 96202 h 195262"/>
                  <a:gd name="connsiteX1" fmla="*/ 96203 w 96202"/>
                  <a:gd name="connsiteY1" fmla="*/ 195263 h 195262"/>
                  <a:gd name="connsiteX2" fmla="*/ 0 w 96202"/>
                  <a:gd name="connsiteY2" fmla="*/ 98108 h 195262"/>
                  <a:gd name="connsiteX3" fmla="*/ 0 w 96202"/>
                  <a:gd name="connsiteY3" fmla="*/ 0 h 195262"/>
                  <a:gd name="connsiteX4" fmla="*/ 96203 w 96202"/>
                  <a:gd name="connsiteY4" fmla="*/ 96202 h 19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02" h="195262">
                    <a:moveTo>
                      <a:pt x="96203" y="96202"/>
                    </a:moveTo>
                    <a:lnTo>
                      <a:pt x="96203" y="195263"/>
                    </a:lnTo>
                    <a:cubicBezTo>
                      <a:pt x="50482" y="166688"/>
                      <a:pt x="18097" y="133350"/>
                      <a:pt x="0" y="98108"/>
                    </a:cubicBezTo>
                    <a:lnTo>
                      <a:pt x="0" y="0"/>
                    </a:lnTo>
                    <a:cubicBezTo>
                      <a:pt x="18097" y="35242"/>
                      <a:pt x="50482" y="67627"/>
                      <a:pt x="96203" y="96202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A35542CD-C415-F3B8-ABD5-CE6E068576A2}"/>
                  </a:ext>
                </a:extLst>
              </p:cNvPr>
              <p:cNvSpPr/>
              <p:nvPr/>
            </p:nvSpPr>
            <p:spPr>
              <a:xfrm>
                <a:off x="-2637337" y="2303625"/>
                <a:ext cx="20002" cy="175260"/>
              </a:xfrm>
              <a:custGeom>
                <a:avLst/>
                <a:gdLst>
                  <a:gd name="connsiteX0" fmla="*/ 20003 w 20002"/>
                  <a:gd name="connsiteY0" fmla="*/ 76200 h 175260"/>
                  <a:gd name="connsiteX1" fmla="*/ 20003 w 20002"/>
                  <a:gd name="connsiteY1" fmla="*/ 175260 h 175260"/>
                  <a:gd name="connsiteX2" fmla="*/ 0 w 20002"/>
                  <a:gd name="connsiteY2" fmla="*/ 100013 h 175260"/>
                  <a:gd name="connsiteX3" fmla="*/ 0 w 20002"/>
                  <a:gd name="connsiteY3" fmla="*/ 0 h 175260"/>
                  <a:gd name="connsiteX4" fmla="*/ 20003 w 20002"/>
                  <a:gd name="connsiteY4" fmla="*/ 76200 h 175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02" h="175260">
                    <a:moveTo>
                      <a:pt x="20003" y="76200"/>
                    </a:moveTo>
                    <a:lnTo>
                      <a:pt x="20003" y="175260"/>
                    </a:lnTo>
                    <a:cubicBezTo>
                      <a:pt x="6668" y="150495"/>
                      <a:pt x="0" y="124777"/>
                      <a:pt x="0" y="100013"/>
                    </a:cubicBezTo>
                    <a:lnTo>
                      <a:pt x="0" y="0"/>
                    </a:lnTo>
                    <a:cubicBezTo>
                      <a:pt x="0" y="25717"/>
                      <a:pt x="6668" y="51435"/>
                      <a:pt x="20003" y="76200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F79041C6-5764-AAE1-F06B-EB1DC95CC6FF}"/>
                </a:ext>
              </a:extLst>
            </p:cNvPr>
            <p:cNvSpPr/>
            <p:nvPr/>
          </p:nvSpPr>
          <p:spPr>
            <a:xfrm>
              <a:off x="5104473" y="2217492"/>
              <a:ext cx="1042738" cy="603778"/>
            </a:xfrm>
            <a:custGeom>
              <a:avLst/>
              <a:gdLst>
                <a:gd name="connsiteX0" fmla="*/ 743786 w 872256"/>
                <a:gd name="connsiteY0" fmla="*/ 73581 h 505063"/>
                <a:gd name="connsiteX1" fmla="*/ 745691 w 872256"/>
                <a:gd name="connsiteY1" fmla="*/ 430768 h 505063"/>
                <a:gd name="connsiteX2" fmla="*/ 128471 w 872256"/>
                <a:gd name="connsiteY2" fmla="*/ 430768 h 505063"/>
                <a:gd name="connsiteX3" fmla="*/ 126566 w 872256"/>
                <a:gd name="connsiteY3" fmla="*/ 73581 h 505063"/>
                <a:gd name="connsiteX4" fmla="*/ 743786 w 872256"/>
                <a:gd name="connsiteY4" fmla="*/ 73581 h 505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2256" h="505063">
                  <a:moveTo>
                    <a:pt x="743786" y="73581"/>
                  </a:moveTo>
                  <a:cubicBezTo>
                    <a:pt x="914283" y="172641"/>
                    <a:pt x="915236" y="332661"/>
                    <a:pt x="745691" y="430768"/>
                  </a:cubicBezTo>
                  <a:cubicBezTo>
                    <a:pt x="576146" y="529828"/>
                    <a:pt x="299921" y="529828"/>
                    <a:pt x="128471" y="430768"/>
                  </a:cubicBezTo>
                  <a:cubicBezTo>
                    <a:pt x="-42027" y="331708"/>
                    <a:pt x="-42979" y="171688"/>
                    <a:pt x="126566" y="73581"/>
                  </a:cubicBezTo>
                  <a:cubicBezTo>
                    <a:pt x="297063" y="-24527"/>
                    <a:pt x="573288" y="-24527"/>
                    <a:pt x="743786" y="73581"/>
                  </a:cubicBezTo>
                  <a:close/>
                </a:path>
              </a:pathLst>
            </a:custGeom>
            <a:solidFill>
              <a:srgbClr val="E6F1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106DC34-1A35-5211-D06C-FF15145531E2}"/>
                </a:ext>
              </a:extLst>
            </p:cNvPr>
            <p:cNvSpPr/>
            <p:nvPr/>
          </p:nvSpPr>
          <p:spPr>
            <a:xfrm>
              <a:off x="5169947" y="2287235"/>
              <a:ext cx="911792" cy="464149"/>
            </a:xfrm>
            <a:custGeom>
              <a:avLst/>
              <a:gdLst>
                <a:gd name="connsiteX0" fmla="*/ 649965 w 762719"/>
                <a:gd name="connsiteY0" fmla="*/ 57150 h 388263"/>
                <a:gd name="connsiteX1" fmla="*/ 651870 w 762719"/>
                <a:gd name="connsiteY1" fmla="*/ 331470 h 388263"/>
                <a:gd name="connsiteX2" fmla="*/ 112755 w 762719"/>
                <a:gd name="connsiteY2" fmla="*/ 331470 h 388263"/>
                <a:gd name="connsiteX3" fmla="*/ 110850 w 762719"/>
                <a:gd name="connsiteY3" fmla="*/ 57150 h 388263"/>
                <a:gd name="connsiteX4" fmla="*/ 649965 w 762719"/>
                <a:gd name="connsiteY4" fmla="*/ 57150 h 38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719" h="388263">
                  <a:moveTo>
                    <a:pt x="649965" y="57150"/>
                  </a:moveTo>
                  <a:cubicBezTo>
                    <a:pt x="799507" y="133350"/>
                    <a:pt x="800460" y="256222"/>
                    <a:pt x="651870" y="331470"/>
                  </a:cubicBezTo>
                  <a:cubicBezTo>
                    <a:pt x="503280" y="406718"/>
                    <a:pt x="262297" y="407670"/>
                    <a:pt x="112755" y="331470"/>
                  </a:cubicBezTo>
                  <a:cubicBezTo>
                    <a:pt x="-36788" y="255270"/>
                    <a:pt x="-37740" y="133350"/>
                    <a:pt x="110850" y="57150"/>
                  </a:cubicBezTo>
                  <a:cubicBezTo>
                    <a:pt x="259440" y="-19050"/>
                    <a:pt x="501375" y="-19050"/>
                    <a:pt x="649965" y="57150"/>
                  </a:cubicBezTo>
                  <a:close/>
                </a:path>
              </a:pathLst>
            </a:custGeom>
            <a:solidFill>
              <a:srgbClr val="DAE8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B59ABED-6C42-7527-2F38-2B254CB72AE0}"/>
                </a:ext>
              </a:extLst>
            </p:cNvPr>
            <p:cNvSpPr/>
            <p:nvPr/>
          </p:nvSpPr>
          <p:spPr>
            <a:xfrm>
              <a:off x="5157851" y="2269017"/>
              <a:ext cx="937121" cy="498735"/>
            </a:xfrm>
            <a:custGeom>
              <a:avLst/>
              <a:gdLst>
                <a:gd name="connsiteX0" fmla="*/ 677227 w 783907"/>
                <a:gd name="connsiteY0" fmla="*/ 68580 h 417194"/>
                <a:gd name="connsiteX1" fmla="*/ 390525 w 783907"/>
                <a:gd name="connsiteY1" fmla="*/ 0 h 417194"/>
                <a:gd name="connsiteX2" fmla="*/ 104775 w 783907"/>
                <a:gd name="connsiteY2" fmla="*/ 67627 h 417194"/>
                <a:gd name="connsiteX3" fmla="*/ 0 w 783907"/>
                <a:gd name="connsiteY3" fmla="*/ 207645 h 417194"/>
                <a:gd name="connsiteX4" fmla="*/ 0 w 783907"/>
                <a:gd name="connsiteY4" fmla="*/ 215265 h 417194"/>
                <a:gd name="connsiteX5" fmla="*/ 106680 w 783907"/>
                <a:gd name="connsiteY5" fmla="*/ 349568 h 417194"/>
                <a:gd name="connsiteX6" fmla="*/ 393383 w 783907"/>
                <a:gd name="connsiteY6" fmla="*/ 417195 h 417194"/>
                <a:gd name="connsiteX7" fmla="*/ 679133 w 783907"/>
                <a:gd name="connsiteY7" fmla="*/ 349568 h 417194"/>
                <a:gd name="connsiteX8" fmla="*/ 783908 w 783907"/>
                <a:gd name="connsiteY8" fmla="*/ 217170 h 417194"/>
                <a:gd name="connsiteX9" fmla="*/ 783908 w 783907"/>
                <a:gd name="connsiteY9" fmla="*/ 209550 h 417194"/>
                <a:gd name="connsiteX10" fmla="*/ 677227 w 783907"/>
                <a:gd name="connsiteY10" fmla="*/ 68580 h 417194"/>
                <a:gd name="connsiteX11" fmla="*/ 749618 w 783907"/>
                <a:gd name="connsiteY11" fmla="*/ 224790 h 417194"/>
                <a:gd name="connsiteX12" fmla="*/ 661988 w 783907"/>
                <a:gd name="connsiteY12" fmla="*/ 335280 h 417194"/>
                <a:gd name="connsiteX13" fmla="*/ 393383 w 783907"/>
                <a:gd name="connsiteY13" fmla="*/ 399097 h 417194"/>
                <a:gd name="connsiteX14" fmla="*/ 123825 w 783907"/>
                <a:gd name="connsiteY14" fmla="*/ 335280 h 417194"/>
                <a:gd name="connsiteX15" fmla="*/ 34290 w 783907"/>
                <a:gd name="connsiteY15" fmla="*/ 222885 h 417194"/>
                <a:gd name="connsiteX16" fmla="*/ 34290 w 783907"/>
                <a:gd name="connsiteY16" fmla="*/ 215265 h 417194"/>
                <a:gd name="connsiteX17" fmla="*/ 34290 w 783907"/>
                <a:gd name="connsiteY17" fmla="*/ 207645 h 417194"/>
                <a:gd name="connsiteX18" fmla="*/ 121920 w 783907"/>
                <a:gd name="connsiteY18" fmla="*/ 97155 h 417194"/>
                <a:gd name="connsiteX19" fmla="*/ 390525 w 783907"/>
                <a:gd name="connsiteY19" fmla="*/ 33338 h 417194"/>
                <a:gd name="connsiteX20" fmla="*/ 661035 w 783907"/>
                <a:gd name="connsiteY20" fmla="*/ 97155 h 417194"/>
                <a:gd name="connsiteX21" fmla="*/ 750570 w 783907"/>
                <a:gd name="connsiteY21" fmla="*/ 209550 h 417194"/>
                <a:gd name="connsiteX22" fmla="*/ 750570 w 783907"/>
                <a:gd name="connsiteY22" fmla="*/ 217170 h 417194"/>
                <a:gd name="connsiteX23" fmla="*/ 749618 w 783907"/>
                <a:gd name="connsiteY23" fmla="*/ 22479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83907" h="417194">
                  <a:moveTo>
                    <a:pt x="677227" y="68580"/>
                  </a:moveTo>
                  <a:cubicBezTo>
                    <a:pt x="601028" y="24765"/>
                    <a:pt x="499110" y="0"/>
                    <a:pt x="390525" y="0"/>
                  </a:cubicBezTo>
                  <a:cubicBezTo>
                    <a:pt x="282893" y="0"/>
                    <a:pt x="179070" y="24765"/>
                    <a:pt x="104775" y="67627"/>
                  </a:cubicBezTo>
                  <a:cubicBezTo>
                    <a:pt x="38100" y="106680"/>
                    <a:pt x="0" y="157162"/>
                    <a:pt x="0" y="207645"/>
                  </a:cubicBezTo>
                  <a:cubicBezTo>
                    <a:pt x="0" y="210503"/>
                    <a:pt x="0" y="212408"/>
                    <a:pt x="0" y="215265"/>
                  </a:cubicBezTo>
                  <a:cubicBezTo>
                    <a:pt x="3810" y="263843"/>
                    <a:pt x="41910" y="312420"/>
                    <a:pt x="106680" y="349568"/>
                  </a:cubicBezTo>
                  <a:cubicBezTo>
                    <a:pt x="182880" y="393383"/>
                    <a:pt x="284797" y="417195"/>
                    <a:pt x="393383" y="417195"/>
                  </a:cubicBezTo>
                  <a:cubicBezTo>
                    <a:pt x="501015" y="417195"/>
                    <a:pt x="604838" y="392430"/>
                    <a:pt x="679133" y="349568"/>
                  </a:cubicBezTo>
                  <a:cubicBezTo>
                    <a:pt x="742950" y="312420"/>
                    <a:pt x="780098" y="264795"/>
                    <a:pt x="783908" y="217170"/>
                  </a:cubicBezTo>
                  <a:cubicBezTo>
                    <a:pt x="783908" y="214312"/>
                    <a:pt x="783908" y="212408"/>
                    <a:pt x="783908" y="209550"/>
                  </a:cubicBezTo>
                  <a:cubicBezTo>
                    <a:pt x="783908" y="159068"/>
                    <a:pt x="744855" y="107632"/>
                    <a:pt x="677227" y="68580"/>
                  </a:cubicBezTo>
                  <a:close/>
                  <a:moveTo>
                    <a:pt x="749618" y="224790"/>
                  </a:moveTo>
                  <a:cubicBezTo>
                    <a:pt x="749618" y="262890"/>
                    <a:pt x="717233" y="302895"/>
                    <a:pt x="661988" y="335280"/>
                  </a:cubicBezTo>
                  <a:cubicBezTo>
                    <a:pt x="592455" y="375285"/>
                    <a:pt x="494347" y="399097"/>
                    <a:pt x="393383" y="399097"/>
                  </a:cubicBezTo>
                  <a:cubicBezTo>
                    <a:pt x="290513" y="399097"/>
                    <a:pt x="194310" y="376237"/>
                    <a:pt x="123825" y="335280"/>
                  </a:cubicBezTo>
                  <a:cubicBezTo>
                    <a:pt x="66675" y="301943"/>
                    <a:pt x="34290" y="261937"/>
                    <a:pt x="34290" y="222885"/>
                  </a:cubicBezTo>
                  <a:cubicBezTo>
                    <a:pt x="34290" y="220980"/>
                    <a:pt x="34290" y="218122"/>
                    <a:pt x="34290" y="215265"/>
                  </a:cubicBezTo>
                  <a:cubicBezTo>
                    <a:pt x="34290" y="213360"/>
                    <a:pt x="34290" y="210503"/>
                    <a:pt x="34290" y="207645"/>
                  </a:cubicBezTo>
                  <a:cubicBezTo>
                    <a:pt x="34290" y="169545"/>
                    <a:pt x="66675" y="129540"/>
                    <a:pt x="121920" y="97155"/>
                  </a:cubicBezTo>
                  <a:cubicBezTo>
                    <a:pt x="191453" y="57150"/>
                    <a:pt x="289560" y="33338"/>
                    <a:pt x="390525" y="33338"/>
                  </a:cubicBezTo>
                  <a:cubicBezTo>
                    <a:pt x="493395" y="33338"/>
                    <a:pt x="589598" y="56197"/>
                    <a:pt x="661035" y="97155"/>
                  </a:cubicBezTo>
                  <a:cubicBezTo>
                    <a:pt x="718185" y="130493"/>
                    <a:pt x="750570" y="170497"/>
                    <a:pt x="750570" y="209550"/>
                  </a:cubicBezTo>
                  <a:cubicBezTo>
                    <a:pt x="750570" y="211455"/>
                    <a:pt x="750570" y="214312"/>
                    <a:pt x="750570" y="217170"/>
                  </a:cubicBezTo>
                  <a:cubicBezTo>
                    <a:pt x="749618" y="220028"/>
                    <a:pt x="749618" y="221933"/>
                    <a:pt x="749618" y="224790"/>
                  </a:cubicBezTo>
                  <a:close/>
                </a:path>
              </a:pathLst>
            </a:custGeom>
            <a:solidFill>
              <a:srgbClr val="98A4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1BA32D81-F6AC-A637-ECD1-7944863C3103}"/>
                </a:ext>
              </a:extLst>
            </p:cNvPr>
            <p:cNvSpPr/>
            <p:nvPr/>
          </p:nvSpPr>
          <p:spPr>
            <a:xfrm>
              <a:off x="5157851" y="2288374"/>
              <a:ext cx="937121" cy="480516"/>
            </a:xfrm>
            <a:custGeom>
              <a:avLst/>
              <a:gdLst>
                <a:gd name="connsiteX0" fmla="*/ 677227 w 783907"/>
                <a:gd name="connsiteY0" fmla="*/ 67627 h 401954"/>
                <a:gd name="connsiteX1" fmla="*/ 390525 w 783907"/>
                <a:gd name="connsiteY1" fmla="*/ 0 h 401954"/>
                <a:gd name="connsiteX2" fmla="*/ 104775 w 783907"/>
                <a:gd name="connsiteY2" fmla="*/ 67627 h 401954"/>
                <a:gd name="connsiteX3" fmla="*/ 0 w 783907"/>
                <a:gd name="connsiteY3" fmla="*/ 200025 h 401954"/>
                <a:gd name="connsiteX4" fmla="*/ 106680 w 783907"/>
                <a:gd name="connsiteY4" fmla="*/ 334328 h 401954"/>
                <a:gd name="connsiteX5" fmla="*/ 393383 w 783907"/>
                <a:gd name="connsiteY5" fmla="*/ 401955 h 401954"/>
                <a:gd name="connsiteX6" fmla="*/ 679133 w 783907"/>
                <a:gd name="connsiteY6" fmla="*/ 334328 h 401954"/>
                <a:gd name="connsiteX7" fmla="*/ 783908 w 783907"/>
                <a:gd name="connsiteY7" fmla="*/ 201930 h 401954"/>
                <a:gd name="connsiteX8" fmla="*/ 677227 w 783907"/>
                <a:gd name="connsiteY8" fmla="*/ 67627 h 401954"/>
                <a:gd name="connsiteX9" fmla="*/ 661988 w 783907"/>
                <a:gd name="connsiteY9" fmla="*/ 319088 h 401954"/>
                <a:gd name="connsiteX10" fmla="*/ 393383 w 783907"/>
                <a:gd name="connsiteY10" fmla="*/ 382905 h 401954"/>
                <a:gd name="connsiteX11" fmla="*/ 123825 w 783907"/>
                <a:gd name="connsiteY11" fmla="*/ 319088 h 401954"/>
                <a:gd name="connsiteX12" fmla="*/ 34290 w 783907"/>
                <a:gd name="connsiteY12" fmla="*/ 206692 h 401954"/>
                <a:gd name="connsiteX13" fmla="*/ 34290 w 783907"/>
                <a:gd name="connsiteY13" fmla="*/ 199073 h 401954"/>
                <a:gd name="connsiteX14" fmla="*/ 34290 w 783907"/>
                <a:gd name="connsiteY14" fmla="*/ 191452 h 401954"/>
                <a:gd name="connsiteX15" fmla="*/ 121920 w 783907"/>
                <a:gd name="connsiteY15" fmla="*/ 80963 h 401954"/>
                <a:gd name="connsiteX16" fmla="*/ 390525 w 783907"/>
                <a:gd name="connsiteY16" fmla="*/ 17145 h 401954"/>
                <a:gd name="connsiteX17" fmla="*/ 661035 w 783907"/>
                <a:gd name="connsiteY17" fmla="*/ 80963 h 401954"/>
                <a:gd name="connsiteX18" fmla="*/ 750570 w 783907"/>
                <a:gd name="connsiteY18" fmla="*/ 193357 h 401954"/>
                <a:gd name="connsiteX19" fmla="*/ 750570 w 783907"/>
                <a:gd name="connsiteY19" fmla="*/ 200977 h 401954"/>
                <a:gd name="connsiteX20" fmla="*/ 750570 w 783907"/>
                <a:gd name="connsiteY20" fmla="*/ 208598 h 401954"/>
                <a:gd name="connsiteX21" fmla="*/ 661988 w 783907"/>
                <a:gd name="connsiteY21" fmla="*/ 319088 h 40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83907" h="401954">
                  <a:moveTo>
                    <a:pt x="677227" y="67627"/>
                  </a:moveTo>
                  <a:cubicBezTo>
                    <a:pt x="601028" y="23813"/>
                    <a:pt x="499110" y="0"/>
                    <a:pt x="390525" y="0"/>
                  </a:cubicBezTo>
                  <a:cubicBezTo>
                    <a:pt x="282893" y="0"/>
                    <a:pt x="179070" y="24765"/>
                    <a:pt x="104775" y="67627"/>
                  </a:cubicBezTo>
                  <a:cubicBezTo>
                    <a:pt x="40957" y="104775"/>
                    <a:pt x="3810" y="152400"/>
                    <a:pt x="0" y="200025"/>
                  </a:cubicBezTo>
                  <a:cubicBezTo>
                    <a:pt x="3810" y="248602"/>
                    <a:pt x="41910" y="297180"/>
                    <a:pt x="106680" y="334328"/>
                  </a:cubicBezTo>
                  <a:cubicBezTo>
                    <a:pt x="182880" y="378142"/>
                    <a:pt x="284797" y="401955"/>
                    <a:pt x="393383" y="401955"/>
                  </a:cubicBezTo>
                  <a:cubicBezTo>
                    <a:pt x="501015" y="401955"/>
                    <a:pt x="604838" y="377190"/>
                    <a:pt x="679133" y="334328"/>
                  </a:cubicBezTo>
                  <a:cubicBezTo>
                    <a:pt x="742950" y="297180"/>
                    <a:pt x="780098" y="249555"/>
                    <a:pt x="783908" y="201930"/>
                  </a:cubicBezTo>
                  <a:cubicBezTo>
                    <a:pt x="780098" y="153352"/>
                    <a:pt x="741998" y="104775"/>
                    <a:pt x="677227" y="67627"/>
                  </a:cubicBezTo>
                  <a:close/>
                  <a:moveTo>
                    <a:pt x="661988" y="319088"/>
                  </a:moveTo>
                  <a:cubicBezTo>
                    <a:pt x="592455" y="359092"/>
                    <a:pt x="494347" y="382905"/>
                    <a:pt x="393383" y="382905"/>
                  </a:cubicBezTo>
                  <a:cubicBezTo>
                    <a:pt x="290513" y="382905"/>
                    <a:pt x="194310" y="360045"/>
                    <a:pt x="123825" y="319088"/>
                  </a:cubicBezTo>
                  <a:cubicBezTo>
                    <a:pt x="66675" y="285750"/>
                    <a:pt x="34290" y="245745"/>
                    <a:pt x="34290" y="206692"/>
                  </a:cubicBezTo>
                  <a:cubicBezTo>
                    <a:pt x="34290" y="204788"/>
                    <a:pt x="34290" y="201930"/>
                    <a:pt x="34290" y="199073"/>
                  </a:cubicBezTo>
                  <a:cubicBezTo>
                    <a:pt x="34290" y="197167"/>
                    <a:pt x="34290" y="194310"/>
                    <a:pt x="34290" y="191452"/>
                  </a:cubicBezTo>
                  <a:cubicBezTo>
                    <a:pt x="34290" y="153352"/>
                    <a:pt x="66675" y="113348"/>
                    <a:pt x="121920" y="80963"/>
                  </a:cubicBezTo>
                  <a:cubicBezTo>
                    <a:pt x="191453" y="40957"/>
                    <a:pt x="289560" y="17145"/>
                    <a:pt x="390525" y="17145"/>
                  </a:cubicBezTo>
                  <a:cubicBezTo>
                    <a:pt x="493395" y="17145"/>
                    <a:pt x="589598" y="40005"/>
                    <a:pt x="661035" y="80963"/>
                  </a:cubicBezTo>
                  <a:cubicBezTo>
                    <a:pt x="718185" y="114300"/>
                    <a:pt x="750570" y="154305"/>
                    <a:pt x="750570" y="193357"/>
                  </a:cubicBezTo>
                  <a:cubicBezTo>
                    <a:pt x="750570" y="195263"/>
                    <a:pt x="750570" y="198120"/>
                    <a:pt x="750570" y="200977"/>
                  </a:cubicBezTo>
                  <a:cubicBezTo>
                    <a:pt x="750570" y="202882"/>
                    <a:pt x="750570" y="205740"/>
                    <a:pt x="750570" y="208598"/>
                  </a:cubicBezTo>
                  <a:cubicBezTo>
                    <a:pt x="750570" y="246698"/>
                    <a:pt x="718185" y="286703"/>
                    <a:pt x="661988" y="319088"/>
                  </a:cubicBezTo>
                  <a:close/>
                </a:path>
              </a:pathLst>
            </a:custGeom>
            <a:solidFill>
              <a:srgbClr val="15D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A27A99F-8E03-6FF6-53CA-DA5D2A385DAE}"/>
                </a:ext>
              </a:extLst>
            </p:cNvPr>
            <p:cNvSpPr/>
            <p:nvPr/>
          </p:nvSpPr>
          <p:spPr>
            <a:xfrm>
              <a:off x="5945808" y="4088606"/>
              <a:ext cx="1043018" cy="421307"/>
            </a:xfrm>
            <a:custGeom>
              <a:avLst/>
              <a:gdLst>
                <a:gd name="connsiteX0" fmla="*/ 872490 w 872490"/>
                <a:gd name="connsiteY0" fmla="*/ 1905 h 352425"/>
                <a:gd name="connsiteX1" fmla="*/ 872490 w 872490"/>
                <a:gd name="connsiteY1" fmla="*/ 100965 h 352425"/>
                <a:gd name="connsiteX2" fmla="*/ 745808 w 872490"/>
                <a:gd name="connsiteY2" fmla="*/ 278130 h 352425"/>
                <a:gd name="connsiteX3" fmla="*/ 128588 w 872490"/>
                <a:gd name="connsiteY3" fmla="*/ 278130 h 352425"/>
                <a:gd name="connsiteX4" fmla="*/ 0 w 872490"/>
                <a:gd name="connsiteY4" fmla="*/ 98108 h 352425"/>
                <a:gd name="connsiteX5" fmla="*/ 0 w 872490"/>
                <a:gd name="connsiteY5" fmla="*/ 0 h 352425"/>
                <a:gd name="connsiteX6" fmla="*/ 128588 w 872490"/>
                <a:gd name="connsiteY6" fmla="*/ 180022 h 352425"/>
                <a:gd name="connsiteX7" fmla="*/ 745808 w 872490"/>
                <a:gd name="connsiteY7" fmla="*/ 180022 h 352425"/>
                <a:gd name="connsiteX8" fmla="*/ 872490 w 872490"/>
                <a:gd name="connsiteY8" fmla="*/ 1905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2490" h="352425">
                  <a:moveTo>
                    <a:pt x="872490" y="1905"/>
                  </a:moveTo>
                  <a:lnTo>
                    <a:pt x="872490" y="100965"/>
                  </a:lnTo>
                  <a:cubicBezTo>
                    <a:pt x="872490" y="164783"/>
                    <a:pt x="829628" y="229553"/>
                    <a:pt x="745808" y="278130"/>
                  </a:cubicBezTo>
                  <a:cubicBezTo>
                    <a:pt x="576263" y="377190"/>
                    <a:pt x="300038" y="377190"/>
                    <a:pt x="128588" y="278130"/>
                  </a:cubicBezTo>
                  <a:cubicBezTo>
                    <a:pt x="42863" y="228600"/>
                    <a:pt x="0" y="162878"/>
                    <a:pt x="0" y="98108"/>
                  </a:cubicBezTo>
                  <a:lnTo>
                    <a:pt x="0" y="0"/>
                  </a:lnTo>
                  <a:cubicBezTo>
                    <a:pt x="0" y="64770"/>
                    <a:pt x="42863" y="130492"/>
                    <a:pt x="128588" y="180022"/>
                  </a:cubicBezTo>
                  <a:cubicBezTo>
                    <a:pt x="299085" y="279083"/>
                    <a:pt x="575310" y="279083"/>
                    <a:pt x="745808" y="180022"/>
                  </a:cubicBezTo>
                  <a:cubicBezTo>
                    <a:pt x="830580" y="130492"/>
                    <a:pt x="872490" y="66675"/>
                    <a:pt x="872490" y="1905"/>
                  </a:cubicBezTo>
                  <a:close/>
                </a:path>
              </a:pathLst>
            </a:custGeom>
            <a:solidFill>
              <a:srgbClr val="D4E2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6" name="Graphic 13">
              <a:extLst>
                <a:ext uri="{FF2B5EF4-FFF2-40B4-BE49-F238E27FC236}">
                  <a16:creationId xmlns:a16="http://schemas.microsoft.com/office/drawing/2014/main" id="{FF1F07FF-D5A7-D3AE-62C3-45EBDB6E1AC3}"/>
                </a:ext>
              </a:extLst>
            </p:cNvPr>
            <p:cNvGrpSpPr/>
            <p:nvPr/>
          </p:nvGrpSpPr>
          <p:grpSpPr>
            <a:xfrm>
              <a:off x="5945808" y="4088606"/>
              <a:ext cx="1043018" cy="421429"/>
              <a:chOff x="-1933439" y="3618075"/>
              <a:chExt cx="872490" cy="352527"/>
            </a:xfrm>
          </p:grpSpPr>
          <p:sp>
            <p:nvSpPr>
              <p:cNvPr id="388" name="Freeform: Shape 387">
                <a:extLst>
                  <a:ext uri="{FF2B5EF4-FFF2-40B4-BE49-F238E27FC236}">
                    <a16:creationId xmlns:a16="http://schemas.microsoft.com/office/drawing/2014/main" id="{D72E61E4-970A-BD0B-58D2-7FEF87E80F2F}"/>
                  </a:ext>
                </a:extLst>
              </p:cNvPr>
              <p:cNvSpPr/>
              <p:nvPr/>
            </p:nvSpPr>
            <p:spPr>
              <a:xfrm>
                <a:off x="-1299074" y="3619979"/>
                <a:ext cx="238125" cy="322897"/>
              </a:xfrm>
              <a:custGeom>
                <a:avLst/>
                <a:gdLst>
                  <a:gd name="connsiteX0" fmla="*/ 238125 w 238125"/>
                  <a:gd name="connsiteY0" fmla="*/ 0 h 322897"/>
                  <a:gd name="connsiteX1" fmla="*/ 238125 w 238125"/>
                  <a:gd name="connsiteY1" fmla="*/ 99060 h 322897"/>
                  <a:gd name="connsiteX2" fmla="*/ 111442 w 238125"/>
                  <a:gd name="connsiteY2" fmla="*/ 276225 h 322897"/>
                  <a:gd name="connsiteX3" fmla="*/ 0 w 238125"/>
                  <a:gd name="connsiteY3" fmla="*/ 322898 h 322897"/>
                  <a:gd name="connsiteX4" fmla="*/ 0 w 238125"/>
                  <a:gd name="connsiteY4" fmla="*/ 223838 h 322897"/>
                  <a:gd name="connsiteX5" fmla="*/ 111442 w 238125"/>
                  <a:gd name="connsiteY5" fmla="*/ 177165 h 322897"/>
                  <a:gd name="connsiteX6" fmla="*/ 238125 w 238125"/>
                  <a:gd name="connsiteY6" fmla="*/ 0 h 322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8125" h="322897">
                    <a:moveTo>
                      <a:pt x="238125" y="0"/>
                    </a:moveTo>
                    <a:lnTo>
                      <a:pt x="238125" y="99060"/>
                    </a:lnTo>
                    <a:cubicBezTo>
                      <a:pt x="238125" y="162878"/>
                      <a:pt x="195263" y="227648"/>
                      <a:pt x="111442" y="276225"/>
                    </a:cubicBezTo>
                    <a:cubicBezTo>
                      <a:pt x="78105" y="295275"/>
                      <a:pt x="40005" y="311467"/>
                      <a:pt x="0" y="322898"/>
                    </a:cubicBezTo>
                    <a:lnTo>
                      <a:pt x="0" y="223838"/>
                    </a:lnTo>
                    <a:cubicBezTo>
                      <a:pt x="40005" y="212408"/>
                      <a:pt x="78105" y="196215"/>
                      <a:pt x="111442" y="177165"/>
                    </a:cubicBezTo>
                    <a:cubicBezTo>
                      <a:pt x="196215" y="128588"/>
                      <a:pt x="238125" y="64770"/>
                      <a:pt x="238125" y="0"/>
                    </a:cubicBezTo>
                    <a:close/>
                  </a:path>
                </a:pathLst>
              </a:custGeom>
              <a:solidFill>
                <a:srgbClr val="BECE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9" name="Freeform: Shape 388">
                <a:extLst>
                  <a:ext uri="{FF2B5EF4-FFF2-40B4-BE49-F238E27FC236}">
                    <a16:creationId xmlns:a16="http://schemas.microsoft.com/office/drawing/2014/main" id="{17BF0CC8-C70B-E89E-C603-D80584305786}"/>
                  </a:ext>
                </a:extLst>
              </p:cNvPr>
              <p:cNvSpPr/>
              <p:nvPr/>
            </p:nvSpPr>
            <p:spPr>
              <a:xfrm>
                <a:off x="-1486717" y="3844770"/>
                <a:ext cx="187642" cy="125729"/>
              </a:xfrm>
              <a:custGeom>
                <a:avLst/>
                <a:gdLst>
                  <a:gd name="connsiteX0" fmla="*/ 187643 w 187642"/>
                  <a:gd name="connsiteY0" fmla="*/ 0 h 125729"/>
                  <a:gd name="connsiteX1" fmla="*/ 187643 w 187642"/>
                  <a:gd name="connsiteY1" fmla="*/ 99060 h 125729"/>
                  <a:gd name="connsiteX2" fmla="*/ 0 w 187642"/>
                  <a:gd name="connsiteY2" fmla="*/ 125730 h 125729"/>
                  <a:gd name="connsiteX3" fmla="*/ 0 w 187642"/>
                  <a:gd name="connsiteY3" fmla="*/ 26670 h 125729"/>
                  <a:gd name="connsiteX4" fmla="*/ 187643 w 187642"/>
                  <a:gd name="connsiteY4" fmla="*/ 0 h 12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642" h="125729">
                    <a:moveTo>
                      <a:pt x="187643" y="0"/>
                    </a:moveTo>
                    <a:lnTo>
                      <a:pt x="187643" y="99060"/>
                    </a:lnTo>
                    <a:cubicBezTo>
                      <a:pt x="128588" y="116205"/>
                      <a:pt x="64770" y="125730"/>
                      <a:pt x="0" y="125730"/>
                    </a:cubicBezTo>
                    <a:lnTo>
                      <a:pt x="0" y="26670"/>
                    </a:lnTo>
                    <a:cubicBezTo>
                      <a:pt x="64770" y="25717"/>
                      <a:pt x="129540" y="17145"/>
                      <a:pt x="187643" y="0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0" name="Freeform: Shape 389">
                <a:extLst>
                  <a:ext uri="{FF2B5EF4-FFF2-40B4-BE49-F238E27FC236}">
                    <a16:creationId xmlns:a16="http://schemas.microsoft.com/office/drawing/2014/main" id="{69A61EEC-CAE0-B42A-8CBE-C79945EC56F2}"/>
                  </a:ext>
                </a:extLst>
              </p:cNvPr>
              <p:cNvSpPr/>
              <p:nvPr/>
            </p:nvSpPr>
            <p:spPr>
              <a:xfrm>
                <a:off x="-1817234" y="3789525"/>
                <a:ext cx="331470" cy="181077"/>
              </a:xfrm>
              <a:custGeom>
                <a:avLst/>
                <a:gdLst>
                  <a:gd name="connsiteX0" fmla="*/ 331470 w 331470"/>
                  <a:gd name="connsiteY0" fmla="*/ 81915 h 181077"/>
                  <a:gd name="connsiteX1" fmla="*/ 331470 w 331470"/>
                  <a:gd name="connsiteY1" fmla="*/ 180975 h 181077"/>
                  <a:gd name="connsiteX2" fmla="*/ 12383 w 331470"/>
                  <a:gd name="connsiteY2" fmla="*/ 106680 h 181077"/>
                  <a:gd name="connsiteX3" fmla="*/ 0 w 331470"/>
                  <a:gd name="connsiteY3" fmla="*/ 99060 h 181077"/>
                  <a:gd name="connsiteX4" fmla="*/ 0 w 331470"/>
                  <a:gd name="connsiteY4" fmla="*/ 0 h 181077"/>
                  <a:gd name="connsiteX5" fmla="*/ 12383 w 331470"/>
                  <a:gd name="connsiteY5" fmla="*/ 7620 h 181077"/>
                  <a:gd name="connsiteX6" fmla="*/ 331470 w 331470"/>
                  <a:gd name="connsiteY6" fmla="*/ 81915 h 181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1470" h="181077">
                    <a:moveTo>
                      <a:pt x="331470" y="81915"/>
                    </a:moveTo>
                    <a:lnTo>
                      <a:pt x="331470" y="180975"/>
                    </a:lnTo>
                    <a:cubicBezTo>
                      <a:pt x="216217" y="182880"/>
                      <a:pt x="100965" y="158115"/>
                      <a:pt x="12383" y="106680"/>
                    </a:cubicBezTo>
                    <a:cubicBezTo>
                      <a:pt x="7620" y="103822"/>
                      <a:pt x="3810" y="101917"/>
                      <a:pt x="0" y="99060"/>
                    </a:cubicBezTo>
                    <a:lnTo>
                      <a:pt x="0" y="0"/>
                    </a:lnTo>
                    <a:cubicBezTo>
                      <a:pt x="3810" y="2858"/>
                      <a:pt x="8573" y="4763"/>
                      <a:pt x="12383" y="7620"/>
                    </a:cubicBezTo>
                    <a:cubicBezTo>
                      <a:pt x="100965" y="59055"/>
                      <a:pt x="216217" y="83820"/>
                      <a:pt x="331470" y="81915"/>
                    </a:cubicBezTo>
                    <a:close/>
                  </a:path>
                </a:pathLst>
              </a:custGeom>
              <a:solidFill>
                <a:srgbClr val="DAE8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1" name="Freeform: Shape 390">
                <a:extLst>
                  <a:ext uri="{FF2B5EF4-FFF2-40B4-BE49-F238E27FC236}">
                    <a16:creationId xmlns:a16="http://schemas.microsoft.com/office/drawing/2014/main" id="{8CDD81EA-4D9D-5C3E-AE54-2F349FB074EC}"/>
                  </a:ext>
                </a:extLst>
              </p:cNvPr>
              <p:cNvSpPr/>
              <p:nvPr/>
            </p:nvSpPr>
            <p:spPr>
              <a:xfrm>
                <a:off x="-1913436" y="3693322"/>
                <a:ext cx="96202" cy="196215"/>
              </a:xfrm>
              <a:custGeom>
                <a:avLst/>
                <a:gdLst>
                  <a:gd name="connsiteX0" fmla="*/ 96202 w 96202"/>
                  <a:gd name="connsiteY0" fmla="*/ 97155 h 196215"/>
                  <a:gd name="connsiteX1" fmla="*/ 96202 w 96202"/>
                  <a:gd name="connsiteY1" fmla="*/ 196215 h 196215"/>
                  <a:gd name="connsiteX2" fmla="*/ 0 w 96202"/>
                  <a:gd name="connsiteY2" fmla="*/ 99060 h 196215"/>
                  <a:gd name="connsiteX3" fmla="*/ 0 w 96202"/>
                  <a:gd name="connsiteY3" fmla="*/ 0 h 196215"/>
                  <a:gd name="connsiteX4" fmla="*/ 96202 w 96202"/>
                  <a:gd name="connsiteY4" fmla="*/ 97155 h 196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02" h="196215">
                    <a:moveTo>
                      <a:pt x="96202" y="97155"/>
                    </a:moveTo>
                    <a:lnTo>
                      <a:pt x="96202" y="196215"/>
                    </a:lnTo>
                    <a:cubicBezTo>
                      <a:pt x="50482" y="167640"/>
                      <a:pt x="18097" y="134303"/>
                      <a:pt x="0" y="99060"/>
                    </a:cubicBezTo>
                    <a:lnTo>
                      <a:pt x="0" y="0"/>
                    </a:lnTo>
                    <a:cubicBezTo>
                      <a:pt x="18097" y="35243"/>
                      <a:pt x="50482" y="68580"/>
                      <a:pt x="96202" y="97155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8AF2A2D0-FFA7-384D-DDC5-6BF61778AC5F}"/>
                  </a:ext>
                </a:extLst>
              </p:cNvPr>
              <p:cNvSpPr/>
              <p:nvPr/>
            </p:nvSpPr>
            <p:spPr>
              <a:xfrm>
                <a:off x="-1933439" y="3618075"/>
                <a:ext cx="20002" cy="174307"/>
              </a:xfrm>
              <a:custGeom>
                <a:avLst/>
                <a:gdLst>
                  <a:gd name="connsiteX0" fmla="*/ 20003 w 20002"/>
                  <a:gd name="connsiteY0" fmla="*/ 75247 h 174307"/>
                  <a:gd name="connsiteX1" fmla="*/ 20003 w 20002"/>
                  <a:gd name="connsiteY1" fmla="*/ 174308 h 174307"/>
                  <a:gd name="connsiteX2" fmla="*/ 0 w 20002"/>
                  <a:gd name="connsiteY2" fmla="*/ 99060 h 174307"/>
                  <a:gd name="connsiteX3" fmla="*/ 0 w 20002"/>
                  <a:gd name="connsiteY3" fmla="*/ 0 h 174307"/>
                  <a:gd name="connsiteX4" fmla="*/ 20003 w 20002"/>
                  <a:gd name="connsiteY4" fmla="*/ 75247 h 174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02" h="174307">
                    <a:moveTo>
                      <a:pt x="20003" y="75247"/>
                    </a:moveTo>
                    <a:lnTo>
                      <a:pt x="20003" y="174308"/>
                    </a:lnTo>
                    <a:cubicBezTo>
                      <a:pt x="6667" y="149542"/>
                      <a:pt x="0" y="123825"/>
                      <a:pt x="0" y="99060"/>
                    </a:cubicBezTo>
                    <a:lnTo>
                      <a:pt x="0" y="0"/>
                    </a:lnTo>
                    <a:cubicBezTo>
                      <a:pt x="0" y="24765"/>
                      <a:pt x="6667" y="50483"/>
                      <a:pt x="20003" y="75247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916FC928-3FCE-DB32-706A-9A2CAA4BE2E4}"/>
                </a:ext>
              </a:extLst>
            </p:cNvPr>
            <p:cNvSpPr/>
            <p:nvPr/>
          </p:nvSpPr>
          <p:spPr>
            <a:xfrm>
              <a:off x="5945948" y="3787712"/>
              <a:ext cx="1042738" cy="603778"/>
            </a:xfrm>
            <a:custGeom>
              <a:avLst/>
              <a:gdLst>
                <a:gd name="connsiteX0" fmla="*/ 743786 w 872256"/>
                <a:gd name="connsiteY0" fmla="*/ 73581 h 505063"/>
                <a:gd name="connsiteX1" fmla="*/ 745691 w 872256"/>
                <a:gd name="connsiteY1" fmla="*/ 430768 h 505063"/>
                <a:gd name="connsiteX2" fmla="*/ 128471 w 872256"/>
                <a:gd name="connsiteY2" fmla="*/ 430768 h 505063"/>
                <a:gd name="connsiteX3" fmla="*/ 126566 w 872256"/>
                <a:gd name="connsiteY3" fmla="*/ 73581 h 505063"/>
                <a:gd name="connsiteX4" fmla="*/ 743786 w 872256"/>
                <a:gd name="connsiteY4" fmla="*/ 73581 h 505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2256" h="505063">
                  <a:moveTo>
                    <a:pt x="743786" y="73581"/>
                  </a:moveTo>
                  <a:cubicBezTo>
                    <a:pt x="914283" y="172641"/>
                    <a:pt x="915236" y="332661"/>
                    <a:pt x="745691" y="430768"/>
                  </a:cubicBezTo>
                  <a:cubicBezTo>
                    <a:pt x="576146" y="529828"/>
                    <a:pt x="299921" y="529828"/>
                    <a:pt x="128471" y="430768"/>
                  </a:cubicBezTo>
                  <a:cubicBezTo>
                    <a:pt x="-42027" y="331708"/>
                    <a:pt x="-42979" y="171688"/>
                    <a:pt x="126566" y="73581"/>
                  </a:cubicBezTo>
                  <a:cubicBezTo>
                    <a:pt x="296111" y="-24527"/>
                    <a:pt x="572336" y="-24527"/>
                    <a:pt x="743786" y="73581"/>
                  </a:cubicBezTo>
                  <a:close/>
                </a:path>
              </a:pathLst>
            </a:custGeom>
            <a:solidFill>
              <a:srgbClr val="E6F1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5EDB6C1B-8169-E7F6-8CA3-63E9E0155011}"/>
                </a:ext>
              </a:extLst>
            </p:cNvPr>
            <p:cNvSpPr/>
            <p:nvPr/>
          </p:nvSpPr>
          <p:spPr>
            <a:xfrm>
              <a:off x="5959472" y="3883646"/>
              <a:ext cx="1014551" cy="465430"/>
            </a:xfrm>
            <a:custGeom>
              <a:avLst/>
              <a:gdLst>
                <a:gd name="connsiteX0" fmla="*/ 848678 w 848677"/>
                <a:gd name="connsiteY0" fmla="*/ 2858 h 389334"/>
                <a:gd name="connsiteX1" fmla="*/ 848678 w 848677"/>
                <a:gd name="connsiteY1" fmla="*/ 144780 h 389334"/>
                <a:gd name="connsiteX2" fmla="*/ 725805 w 848677"/>
                <a:gd name="connsiteY2" fmla="*/ 317183 h 389334"/>
                <a:gd name="connsiteX3" fmla="*/ 125730 w 848677"/>
                <a:gd name="connsiteY3" fmla="*/ 317183 h 389334"/>
                <a:gd name="connsiteX4" fmla="*/ 0 w 848677"/>
                <a:gd name="connsiteY4" fmla="*/ 141922 h 389334"/>
                <a:gd name="connsiteX5" fmla="*/ 0 w 848677"/>
                <a:gd name="connsiteY5" fmla="*/ 0 h 389334"/>
                <a:gd name="connsiteX6" fmla="*/ 125730 w 848677"/>
                <a:gd name="connsiteY6" fmla="*/ 175260 h 389334"/>
                <a:gd name="connsiteX7" fmla="*/ 725805 w 848677"/>
                <a:gd name="connsiteY7" fmla="*/ 175260 h 389334"/>
                <a:gd name="connsiteX8" fmla="*/ 848678 w 848677"/>
                <a:gd name="connsiteY8" fmla="*/ 2858 h 389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8677" h="389334">
                  <a:moveTo>
                    <a:pt x="848678" y="2858"/>
                  </a:moveTo>
                  <a:lnTo>
                    <a:pt x="848678" y="144780"/>
                  </a:lnTo>
                  <a:cubicBezTo>
                    <a:pt x="848678" y="207645"/>
                    <a:pt x="807720" y="269558"/>
                    <a:pt x="725805" y="317183"/>
                  </a:cubicBezTo>
                  <a:cubicBezTo>
                    <a:pt x="561023" y="413385"/>
                    <a:pt x="292417" y="413385"/>
                    <a:pt x="125730" y="317183"/>
                  </a:cubicBezTo>
                  <a:cubicBezTo>
                    <a:pt x="41910" y="268605"/>
                    <a:pt x="0" y="205740"/>
                    <a:pt x="0" y="141922"/>
                  </a:cubicBezTo>
                  <a:lnTo>
                    <a:pt x="0" y="0"/>
                  </a:lnTo>
                  <a:cubicBezTo>
                    <a:pt x="0" y="62865"/>
                    <a:pt x="41910" y="126683"/>
                    <a:pt x="125730" y="175260"/>
                  </a:cubicBezTo>
                  <a:cubicBezTo>
                    <a:pt x="292417" y="271463"/>
                    <a:pt x="560070" y="271463"/>
                    <a:pt x="725805" y="175260"/>
                  </a:cubicBezTo>
                  <a:cubicBezTo>
                    <a:pt x="807720" y="127635"/>
                    <a:pt x="848678" y="65722"/>
                    <a:pt x="848678" y="2858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9" name="Graphic 13">
              <a:extLst>
                <a:ext uri="{FF2B5EF4-FFF2-40B4-BE49-F238E27FC236}">
                  <a16:creationId xmlns:a16="http://schemas.microsoft.com/office/drawing/2014/main" id="{A2077287-BC84-B367-7BC0-BE06A5063BF7}"/>
                </a:ext>
              </a:extLst>
            </p:cNvPr>
            <p:cNvGrpSpPr/>
            <p:nvPr/>
          </p:nvGrpSpPr>
          <p:grpSpPr>
            <a:xfrm>
              <a:off x="5960611" y="3884784"/>
              <a:ext cx="1013413" cy="464698"/>
              <a:chOff x="-1921056" y="3447577"/>
              <a:chExt cx="847725" cy="388722"/>
            </a:xfrm>
          </p:grpSpPr>
          <p:sp>
            <p:nvSpPr>
              <p:cNvPr id="383" name="Freeform: Shape 382">
                <a:extLst>
                  <a:ext uri="{FF2B5EF4-FFF2-40B4-BE49-F238E27FC236}">
                    <a16:creationId xmlns:a16="http://schemas.microsoft.com/office/drawing/2014/main" id="{52203E6F-79C2-8080-192C-315E42EDB745}"/>
                  </a:ext>
                </a:extLst>
              </p:cNvPr>
              <p:cNvSpPr/>
              <p:nvPr/>
            </p:nvSpPr>
            <p:spPr>
              <a:xfrm>
                <a:off x="-1303836" y="3449482"/>
                <a:ext cx="230504" cy="360045"/>
              </a:xfrm>
              <a:custGeom>
                <a:avLst/>
                <a:gdLst>
                  <a:gd name="connsiteX0" fmla="*/ 230505 w 230504"/>
                  <a:gd name="connsiteY0" fmla="*/ 0 h 360045"/>
                  <a:gd name="connsiteX1" fmla="*/ 230505 w 230504"/>
                  <a:gd name="connsiteY1" fmla="*/ 141922 h 360045"/>
                  <a:gd name="connsiteX2" fmla="*/ 107632 w 230504"/>
                  <a:gd name="connsiteY2" fmla="*/ 314325 h 360045"/>
                  <a:gd name="connsiteX3" fmla="*/ 0 w 230504"/>
                  <a:gd name="connsiteY3" fmla="*/ 360045 h 360045"/>
                  <a:gd name="connsiteX4" fmla="*/ 0 w 230504"/>
                  <a:gd name="connsiteY4" fmla="*/ 218122 h 360045"/>
                  <a:gd name="connsiteX5" fmla="*/ 107632 w 230504"/>
                  <a:gd name="connsiteY5" fmla="*/ 172402 h 360045"/>
                  <a:gd name="connsiteX6" fmla="*/ 230505 w 230504"/>
                  <a:gd name="connsiteY6" fmla="*/ 0 h 36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504" h="360045">
                    <a:moveTo>
                      <a:pt x="230505" y="0"/>
                    </a:moveTo>
                    <a:lnTo>
                      <a:pt x="230505" y="141922"/>
                    </a:lnTo>
                    <a:cubicBezTo>
                      <a:pt x="230505" y="204788"/>
                      <a:pt x="189547" y="266700"/>
                      <a:pt x="107632" y="314325"/>
                    </a:cubicBezTo>
                    <a:cubicBezTo>
                      <a:pt x="75247" y="333375"/>
                      <a:pt x="39052" y="348615"/>
                      <a:pt x="0" y="360045"/>
                    </a:cubicBezTo>
                    <a:lnTo>
                      <a:pt x="0" y="218122"/>
                    </a:lnTo>
                    <a:cubicBezTo>
                      <a:pt x="39052" y="206692"/>
                      <a:pt x="75247" y="191452"/>
                      <a:pt x="107632" y="172402"/>
                    </a:cubicBezTo>
                    <a:cubicBezTo>
                      <a:pt x="189547" y="124777"/>
                      <a:pt x="230505" y="62865"/>
                      <a:pt x="230505" y="0"/>
                    </a:cubicBezTo>
                    <a:close/>
                  </a:path>
                </a:pathLst>
              </a:custGeom>
              <a:solidFill>
                <a:srgbClr val="1499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4" name="Freeform: Shape 383">
                <a:extLst>
                  <a:ext uri="{FF2B5EF4-FFF2-40B4-BE49-F238E27FC236}">
                    <a16:creationId xmlns:a16="http://schemas.microsoft.com/office/drawing/2014/main" id="{B607C513-36B4-CE39-23FD-239F2C75BF53}"/>
                  </a:ext>
                </a:extLst>
              </p:cNvPr>
              <p:cNvSpPr/>
              <p:nvPr/>
            </p:nvSpPr>
            <p:spPr>
              <a:xfrm>
                <a:off x="-1485764" y="3667604"/>
                <a:ext cx="181927" cy="168592"/>
              </a:xfrm>
              <a:custGeom>
                <a:avLst/>
                <a:gdLst>
                  <a:gd name="connsiteX0" fmla="*/ 181928 w 181927"/>
                  <a:gd name="connsiteY0" fmla="*/ 0 h 168592"/>
                  <a:gd name="connsiteX1" fmla="*/ 181928 w 181927"/>
                  <a:gd name="connsiteY1" fmla="*/ 141923 h 168592"/>
                  <a:gd name="connsiteX2" fmla="*/ 0 w 181927"/>
                  <a:gd name="connsiteY2" fmla="*/ 168592 h 168592"/>
                  <a:gd name="connsiteX3" fmla="*/ 0 w 181927"/>
                  <a:gd name="connsiteY3" fmla="*/ 26670 h 168592"/>
                  <a:gd name="connsiteX4" fmla="*/ 181928 w 181927"/>
                  <a:gd name="connsiteY4" fmla="*/ 0 h 168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927" h="168592">
                    <a:moveTo>
                      <a:pt x="181928" y="0"/>
                    </a:moveTo>
                    <a:lnTo>
                      <a:pt x="181928" y="141923"/>
                    </a:lnTo>
                    <a:cubicBezTo>
                      <a:pt x="124778" y="159067"/>
                      <a:pt x="62865" y="167640"/>
                      <a:pt x="0" y="168592"/>
                    </a:cubicBezTo>
                    <a:lnTo>
                      <a:pt x="0" y="26670"/>
                    </a:lnTo>
                    <a:cubicBezTo>
                      <a:pt x="61913" y="25717"/>
                      <a:pt x="124778" y="17145"/>
                      <a:pt x="181928" y="0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5" name="Freeform: Shape 384">
                <a:extLst>
                  <a:ext uri="{FF2B5EF4-FFF2-40B4-BE49-F238E27FC236}">
                    <a16:creationId xmlns:a16="http://schemas.microsoft.com/office/drawing/2014/main" id="{7DE835E9-0ACC-2713-721A-5AE1260146CE}"/>
                  </a:ext>
                </a:extLst>
              </p:cNvPr>
              <p:cNvSpPr/>
              <p:nvPr/>
            </p:nvSpPr>
            <p:spPr>
              <a:xfrm>
                <a:off x="-1808661" y="3615217"/>
                <a:ext cx="321944" cy="221082"/>
              </a:xfrm>
              <a:custGeom>
                <a:avLst/>
                <a:gdLst>
                  <a:gd name="connsiteX0" fmla="*/ 321945 w 321944"/>
                  <a:gd name="connsiteY0" fmla="*/ 79058 h 221082"/>
                  <a:gd name="connsiteX1" fmla="*/ 321945 w 321944"/>
                  <a:gd name="connsiteY1" fmla="*/ 220980 h 221082"/>
                  <a:gd name="connsiteX2" fmla="*/ 12382 w 321944"/>
                  <a:gd name="connsiteY2" fmla="*/ 149542 h 221082"/>
                  <a:gd name="connsiteX3" fmla="*/ 0 w 321944"/>
                  <a:gd name="connsiteY3" fmla="*/ 141923 h 221082"/>
                  <a:gd name="connsiteX4" fmla="*/ 0 w 321944"/>
                  <a:gd name="connsiteY4" fmla="*/ 0 h 221082"/>
                  <a:gd name="connsiteX5" fmla="*/ 12382 w 321944"/>
                  <a:gd name="connsiteY5" fmla="*/ 7620 h 221082"/>
                  <a:gd name="connsiteX6" fmla="*/ 321945 w 321944"/>
                  <a:gd name="connsiteY6" fmla="*/ 79058 h 221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1944" h="221082">
                    <a:moveTo>
                      <a:pt x="321945" y="79058"/>
                    </a:moveTo>
                    <a:lnTo>
                      <a:pt x="321945" y="220980"/>
                    </a:lnTo>
                    <a:cubicBezTo>
                      <a:pt x="210502" y="222885"/>
                      <a:pt x="97155" y="198120"/>
                      <a:pt x="12382" y="149542"/>
                    </a:cubicBezTo>
                    <a:cubicBezTo>
                      <a:pt x="8572" y="146685"/>
                      <a:pt x="3810" y="144780"/>
                      <a:pt x="0" y="141923"/>
                    </a:cubicBezTo>
                    <a:lnTo>
                      <a:pt x="0" y="0"/>
                    </a:lnTo>
                    <a:cubicBezTo>
                      <a:pt x="3810" y="2858"/>
                      <a:pt x="7620" y="4763"/>
                      <a:pt x="12382" y="7620"/>
                    </a:cubicBezTo>
                    <a:cubicBezTo>
                      <a:pt x="98107" y="56198"/>
                      <a:pt x="210502" y="80010"/>
                      <a:pt x="321945" y="79058"/>
                    </a:cubicBezTo>
                    <a:close/>
                  </a:path>
                </a:pathLst>
              </a:custGeom>
              <a:solidFill>
                <a:srgbClr val="15D9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6" name="Freeform: Shape 385">
                <a:extLst>
                  <a:ext uri="{FF2B5EF4-FFF2-40B4-BE49-F238E27FC236}">
                    <a16:creationId xmlns:a16="http://schemas.microsoft.com/office/drawing/2014/main" id="{1360500D-E7DE-C34D-DEEB-EDF32D071175}"/>
                  </a:ext>
                </a:extLst>
              </p:cNvPr>
              <p:cNvSpPr/>
              <p:nvPr/>
            </p:nvSpPr>
            <p:spPr>
              <a:xfrm>
                <a:off x="-1902959" y="3520920"/>
                <a:ext cx="94297" cy="236220"/>
              </a:xfrm>
              <a:custGeom>
                <a:avLst/>
                <a:gdLst>
                  <a:gd name="connsiteX0" fmla="*/ 94298 w 94297"/>
                  <a:gd name="connsiteY0" fmla="*/ 94297 h 236220"/>
                  <a:gd name="connsiteX1" fmla="*/ 94298 w 94297"/>
                  <a:gd name="connsiteY1" fmla="*/ 236220 h 236220"/>
                  <a:gd name="connsiteX2" fmla="*/ 0 w 94297"/>
                  <a:gd name="connsiteY2" fmla="*/ 141922 h 236220"/>
                  <a:gd name="connsiteX3" fmla="*/ 0 w 94297"/>
                  <a:gd name="connsiteY3" fmla="*/ 0 h 236220"/>
                  <a:gd name="connsiteX4" fmla="*/ 94298 w 94297"/>
                  <a:gd name="connsiteY4" fmla="*/ 94297 h 236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97" h="236220">
                    <a:moveTo>
                      <a:pt x="94298" y="94297"/>
                    </a:moveTo>
                    <a:lnTo>
                      <a:pt x="94298" y="236220"/>
                    </a:lnTo>
                    <a:cubicBezTo>
                      <a:pt x="49530" y="208597"/>
                      <a:pt x="19050" y="176213"/>
                      <a:pt x="0" y="141922"/>
                    </a:cubicBezTo>
                    <a:lnTo>
                      <a:pt x="0" y="0"/>
                    </a:lnTo>
                    <a:cubicBezTo>
                      <a:pt x="19050" y="33338"/>
                      <a:pt x="50483" y="65722"/>
                      <a:pt x="94298" y="94297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7" name="Freeform: Shape 386">
                <a:extLst>
                  <a:ext uri="{FF2B5EF4-FFF2-40B4-BE49-F238E27FC236}">
                    <a16:creationId xmlns:a16="http://schemas.microsoft.com/office/drawing/2014/main" id="{D6D0B7E3-D72E-BB93-3027-5AC867EF502D}"/>
                  </a:ext>
                </a:extLst>
              </p:cNvPr>
              <p:cNvSpPr/>
              <p:nvPr/>
            </p:nvSpPr>
            <p:spPr>
              <a:xfrm>
                <a:off x="-1921056" y="3447577"/>
                <a:ext cx="19050" cy="215264"/>
              </a:xfrm>
              <a:custGeom>
                <a:avLst/>
                <a:gdLst>
                  <a:gd name="connsiteX0" fmla="*/ 19050 w 19050"/>
                  <a:gd name="connsiteY0" fmla="*/ 73342 h 215264"/>
                  <a:gd name="connsiteX1" fmla="*/ 19050 w 19050"/>
                  <a:gd name="connsiteY1" fmla="*/ 215265 h 215264"/>
                  <a:gd name="connsiteX2" fmla="*/ 0 w 19050"/>
                  <a:gd name="connsiteY2" fmla="*/ 141922 h 215264"/>
                  <a:gd name="connsiteX3" fmla="*/ 0 w 19050"/>
                  <a:gd name="connsiteY3" fmla="*/ 0 h 215264"/>
                  <a:gd name="connsiteX4" fmla="*/ 19050 w 19050"/>
                  <a:gd name="connsiteY4" fmla="*/ 73342 h 215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215264">
                    <a:moveTo>
                      <a:pt x="19050" y="73342"/>
                    </a:moveTo>
                    <a:lnTo>
                      <a:pt x="19050" y="215265"/>
                    </a:lnTo>
                    <a:cubicBezTo>
                      <a:pt x="6667" y="191452"/>
                      <a:pt x="0" y="166688"/>
                      <a:pt x="0" y="141922"/>
                    </a:cubicBezTo>
                    <a:lnTo>
                      <a:pt x="0" y="0"/>
                    </a:lnTo>
                    <a:cubicBezTo>
                      <a:pt x="0" y="24765"/>
                      <a:pt x="5715" y="49530"/>
                      <a:pt x="19050" y="73342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3D4C5F6D-A956-CBEF-4DB4-947D9FF64D98}"/>
                </a:ext>
              </a:extLst>
            </p:cNvPr>
            <p:cNvSpPr/>
            <p:nvPr/>
          </p:nvSpPr>
          <p:spPr>
            <a:xfrm>
              <a:off x="5960040" y="3592146"/>
              <a:ext cx="1014553" cy="587267"/>
            </a:xfrm>
            <a:custGeom>
              <a:avLst/>
              <a:gdLst>
                <a:gd name="connsiteX0" fmla="*/ 723425 w 848679"/>
                <a:gd name="connsiteY0" fmla="*/ 71438 h 491251"/>
                <a:gd name="connsiteX1" fmla="*/ 725330 w 848679"/>
                <a:gd name="connsiteY1" fmla="*/ 419100 h 491251"/>
                <a:gd name="connsiteX2" fmla="*/ 125255 w 848679"/>
                <a:gd name="connsiteY2" fmla="*/ 419100 h 491251"/>
                <a:gd name="connsiteX3" fmla="*/ 123350 w 848679"/>
                <a:gd name="connsiteY3" fmla="*/ 71438 h 491251"/>
                <a:gd name="connsiteX4" fmla="*/ 723425 w 848679"/>
                <a:gd name="connsiteY4" fmla="*/ 71438 h 49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8679" h="491251">
                  <a:moveTo>
                    <a:pt x="723425" y="71438"/>
                  </a:moveTo>
                  <a:cubicBezTo>
                    <a:pt x="890112" y="167640"/>
                    <a:pt x="890112" y="322898"/>
                    <a:pt x="725330" y="419100"/>
                  </a:cubicBezTo>
                  <a:cubicBezTo>
                    <a:pt x="560547" y="515303"/>
                    <a:pt x="291942" y="515303"/>
                    <a:pt x="125255" y="419100"/>
                  </a:cubicBezTo>
                  <a:cubicBezTo>
                    <a:pt x="-41433" y="322898"/>
                    <a:pt x="-41433" y="167640"/>
                    <a:pt x="123350" y="71438"/>
                  </a:cubicBezTo>
                  <a:cubicBezTo>
                    <a:pt x="288132" y="-23813"/>
                    <a:pt x="556737" y="-23813"/>
                    <a:pt x="723425" y="71438"/>
                  </a:cubicBezTo>
                  <a:close/>
                </a:path>
              </a:pathLst>
            </a:custGeom>
            <a:solidFill>
              <a:srgbClr val="15D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DD7A7B21-62B4-AC13-9A2B-E74F7A803C9B}"/>
                </a:ext>
              </a:extLst>
            </p:cNvPr>
            <p:cNvSpPr/>
            <p:nvPr/>
          </p:nvSpPr>
          <p:spPr>
            <a:xfrm>
              <a:off x="5945808" y="3758393"/>
              <a:ext cx="1043018" cy="421307"/>
            </a:xfrm>
            <a:custGeom>
              <a:avLst/>
              <a:gdLst>
                <a:gd name="connsiteX0" fmla="*/ 872490 w 872490"/>
                <a:gd name="connsiteY0" fmla="*/ 1905 h 352425"/>
                <a:gd name="connsiteX1" fmla="*/ 872490 w 872490"/>
                <a:gd name="connsiteY1" fmla="*/ 100965 h 352425"/>
                <a:gd name="connsiteX2" fmla="*/ 745808 w 872490"/>
                <a:gd name="connsiteY2" fmla="*/ 278130 h 352425"/>
                <a:gd name="connsiteX3" fmla="*/ 128588 w 872490"/>
                <a:gd name="connsiteY3" fmla="*/ 278130 h 352425"/>
                <a:gd name="connsiteX4" fmla="*/ 0 w 872490"/>
                <a:gd name="connsiteY4" fmla="*/ 98108 h 352425"/>
                <a:gd name="connsiteX5" fmla="*/ 0 w 872490"/>
                <a:gd name="connsiteY5" fmla="*/ 0 h 352425"/>
                <a:gd name="connsiteX6" fmla="*/ 128588 w 872490"/>
                <a:gd name="connsiteY6" fmla="*/ 180022 h 352425"/>
                <a:gd name="connsiteX7" fmla="*/ 745808 w 872490"/>
                <a:gd name="connsiteY7" fmla="*/ 180022 h 352425"/>
                <a:gd name="connsiteX8" fmla="*/ 872490 w 872490"/>
                <a:gd name="connsiteY8" fmla="*/ 1905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2490" h="352425">
                  <a:moveTo>
                    <a:pt x="872490" y="1905"/>
                  </a:moveTo>
                  <a:lnTo>
                    <a:pt x="872490" y="100965"/>
                  </a:lnTo>
                  <a:cubicBezTo>
                    <a:pt x="872490" y="164783"/>
                    <a:pt x="829628" y="229553"/>
                    <a:pt x="745808" y="278130"/>
                  </a:cubicBezTo>
                  <a:cubicBezTo>
                    <a:pt x="576263" y="377190"/>
                    <a:pt x="300038" y="377190"/>
                    <a:pt x="128588" y="278130"/>
                  </a:cubicBezTo>
                  <a:cubicBezTo>
                    <a:pt x="42863" y="228600"/>
                    <a:pt x="0" y="162878"/>
                    <a:pt x="0" y="98108"/>
                  </a:cubicBezTo>
                  <a:lnTo>
                    <a:pt x="0" y="0"/>
                  </a:lnTo>
                  <a:cubicBezTo>
                    <a:pt x="0" y="64770"/>
                    <a:pt x="42863" y="130492"/>
                    <a:pt x="128588" y="180022"/>
                  </a:cubicBezTo>
                  <a:cubicBezTo>
                    <a:pt x="299085" y="279083"/>
                    <a:pt x="575310" y="279083"/>
                    <a:pt x="745808" y="180022"/>
                  </a:cubicBezTo>
                  <a:cubicBezTo>
                    <a:pt x="830580" y="130492"/>
                    <a:pt x="872490" y="66675"/>
                    <a:pt x="872490" y="1905"/>
                  </a:cubicBezTo>
                  <a:close/>
                </a:path>
              </a:pathLst>
            </a:custGeom>
            <a:solidFill>
              <a:srgbClr val="D4E2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2" name="Graphic 13">
              <a:extLst>
                <a:ext uri="{FF2B5EF4-FFF2-40B4-BE49-F238E27FC236}">
                  <a16:creationId xmlns:a16="http://schemas.microsoft.com/office/drawing/2014/main" id="{32DE7C2C-465D-68D3-C30A-20C8BC86CDFE}"/>
                </a:ext>
              </a:extLst>
            </p:cNvPr>
            <p:cNvGrpSpPr/>
            <p:nvPr/>
          </p:nvGrpSpPr>
          <p:grpSpPr>
            <a:xfrm>
              <a:off x="5945808" y="3758393"/>
              <a:ext cx="1043018" cy="422445"/>
              <a:chOff x="-1933439" y="3341850"/>
              <a:chExt cx="872490" cy="353377"/>
            </a:xfrm>
          </p:grpSpPr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9D8B3EEF-8B4E-256D-11C4-CA86298897CB}"/>
                  </a:ext>
                </a:extLst>
              </p:cNvPr>
              <p:cNvSpPr/>
              <p:nvPr/>
            </p:nvSpPr>
            <p:spPr>
              <a:xfrm>
                <a:off x="-1299074" y="3343754"/>
                <a:ext cx="238125" cy="322897"/>
              </a:xfrm>
              <a:custGeom>
                <a:avLst/>
                <a:gdLst>
                  <a:gd name="connsiteX0" fmla="*/ 238125 w 238125"/>
                  <a:gd name="connsiteY0" fmla="*/ 0 h 322897"/>
                  <a:gd name="connsiteX1" fmla="*/ 238125 w 238125"/>
                  <a:gd name="connsiteY1" fmla="*/ 99060 h 322897"/>
                  <a:gd name="connsiteX2" fmla="*/ 111442 w 238125"/>
                  <a:gd name="connsiteY2" fmla="*/ 276225 h 322897"/>
                  <a:gd name="connsiteX3" fmla="*/ 0 w 238125"/>
                  <a:gd name="connsiteY3" fmla="*/ 322898 h 322897"/>
                  <a:gd name="connsiteX4" fmla="*/ 0 w 238125"/>
                  <a:gd name="connsiteY4" fmla="*/ 223838 h 322897"/>
                  <a:gd name="connsiteX5" fmla="*/ 111442 w 238125"/>
                  <a:gd name="connsiteY5" fmla="*/ 177165 h 322897"/>
                  <a:gd name="connsiteX6" fmla="*/ 238125 w 238125"/>
                  <a:gd name="connsiteY6" fmla="*/ 0 h 322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8125" h="322897">
                    <a:moveTo>
                      <a:pt x="238125" y="0"/>
                    </a:moveTo>
                    <a:lnTo>
                      <a:pt x="238125" y="99060"/>
                    </a:lnTo>
                    <a:cubicBezTo>
                      <a:pt x="238125" y="162878"/>
                      <a:pt x="195263" y="227648"/>
                      <a:pt x="111442" y="276225"/>
                    </a:cubicBezTo>
                    <a:cubicBezTo>
                      <a:pt x="78105" y="295275"/>
                      <a:pt x="40005" y="311467"/>
                      <a:pt x="0" y="322898"/>
                    </a:cubicBezTo>
                    <a:lnTo>
                      <a:pt x="0" y="223838"/>
                    </a:lnTo>
                    <a:cubicBezTo>
                      <a:pt x="40005" y="212408"/>
                      <a:pt x="78105" y="196215"/>
                      <a:pt x="111442" y="177165"/>
                    </a:cubicBezTo>
                    <a:cubicBezTo>
                      <a:pt x="196215" y="128588"/>
                      <a:pt x="238125" y="64770"/>
                      <a:pt x="238125" y="0"/>
                    </a:cubicBezTo>
                    <a:close/>
                  </a:path>
                </a:pathLst>
              </a:custGeom>
              <a:solidFill>
                <a:srgbClr val="BECE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9" name="Freeform: Shape 378">
                <a:extLst>
                  <a:ext uri="{FF2B5EF4-FFF2-40B4-BE49-F238E27FC236}">
                    <a16:creationId xmlns:a16="http://schemas.microsoft.com/office/drawing/2014/main" id="{51B0FC48-E15B-A40B-7172-41E00741146C}"/>
                  </a:ext>
                </a:extLst>
              </p:cNvPr>
              <p:cNvSpPr/>
              <p:nvPr/>
            </p:nvSpPr>
            <p:spPr>
              <a:xfrm>
                <a:off x="-1486717" y="3568545"/>
                <a:ext cx="187642" cy="126682"/>
              </a:xfrm>
              <a:custGeom>
                <a:avLst/>
                <a:gdLst>
                  <a:gd name="connsiteX0" fmla="*/ 187643 w 187642"/>
                  <a:gd name="connsiteY0" fmla="*/ 0 h 126682"/>
                  <a:gd name="connsiteX1" fmla="*/ 187643 w 187642"/>
                  <a:gd name="connsiteY1" fmla="*/ 99060 h 126682"/>
                  <a:gd name="connsiteX2" fmla="*/ 0 w 187642"/>
                  <a:gd name="connsiteY2" fmla="*/ 126683 h 126682"/>
                  <a:gd name="connsiteX3" fmla="*/ 0 w 187642"/>
                  <a:gd name="connsiteY3" fmla="*/ 27622 h 126682"/>
                  <a:gd name="connsiteX4" fmla="*/ 187643 w 187642"/>
                  <a:gd name="connsiteY4" fmla="*/ 0 h 126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642" h="126682">
                    <a:moveTo>
                      <a:pt x="187643" y="0"/>
                    </a:moveTo>
                    <a:lnTo>
                      <a:pt x="187643" y="99060"/>
                    </a:lnTo>
                    <a:cubicBezTo>
                      <a:pt x="128588" y="116205"/>
                      <a:pt x="64770" y="125730"/>
                      <a:pt x="0" y="126683"/>
                    </a:cubicBezTo>
                    <a:lnTo>
                      <a:pt x="0" y="27622"/>
                    </a:lnTo>
                    <a:cubicBezTo>
                      <a:pt x="64770" y="25717"/>
                      <a:pt x="129540" y="17145"/>
                      <a:pt x="187643" y="0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0" name="Freeform: Shape 379">
                <a:extLst>
                  <a:ext uri="{FF2B5EF4-FFF2-40B4-BE49-F238E27FC236}">
                    <a16:creationId xmlns:a16="http://schemas.microsoft.com/office/drawing/2014/main" id="{3E2DB6D9-3396-140A-BC01-79B00DA61D1F}"/>
                  </a:ext>
                </a:extLst>
              </p:cNvPr>
              <p:cNvSpPr/>
              <p:nvPr/>
            </p:nvSpPr>
            <p:spPr>
              <a:xfrm>
                <a:off x="-1817234" y="3513300"/>
                <a:ext cx="331470" cy="181077"/>
              </a:xfrm>
              <a:custGeom>
                <a:avLst/>
                <a:gdLst>
                  <a:gd name="connsiteX0" fmla="*/ 331470 w 331470"/>
                  <a:gd name="connsiteY0" fmla="*/ 81915 h 181077"/>
                  <a:gd name="connsiteX1" fmla="*/ 331470 w 331470"/>
                  <a:gd name="connsiteY1" fmla="*/ 180975 h 181077"/>
                  <a:gd name="connsiteX2" fmla="*/ 12383 w 331470"/>
                  <a:gd name="connsiteY2" fmla="*/ 106680 h 181077"/>
                  <a:gd name="connsiteX3" fmla="*/ 0 w 331470"/>
                  <a:gd name="connsiteY3" fmla="*/ 99060 h 181077"/>
                  <a:gd name="connsiteX4" fmla="*/ 0 w 331470"/>
                  <a:gd name="connsiteY4" fmla="*/ 0 h 181077"/>
                  <a:gd name="connsiteX5" fmla="*/ 12383 w 331470"/>
                  <a:gd name="connsiteY5" fmla="*/ 7620 h 181077"/>
                  <a:gd name="connsiteX6" fmla="*/ 331470 w 331470"/>
                  <a:gd name="connsiteY6" fmla="*/ 81915 h 181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1470" h="181077">
                    <a:moveTo>
                      <a:pt x="331470" y="81915"/>
                    </a:moveTo>
                    <a:lnTo>
                      <a:pt x="331470" y="180975"/>
                    </a:lnTo>
                    <a:cubicBezTo>
                      <a:pt x="216217" y="182880"/>
                      <a:pt x="100965" y="158115"/>
                      <a:pt x="12383" y="106680"/>
                    </a:cubicBezTo>
                    <a:cubicBezTo>
                      <a:pt x="7620" y="103822"/>
                      <a:pt x="3810" y="101917"/>
                      <a:pt x="0" y="99060"/>
                    </a:cubicBezTo>
                    <a:lnTo>
                      <a:pt x="0" y="0"/>
                    </a:lnTo>
                    <a:cubicBezTo>
                      <a:pt x="3810" y="2858"/>
                      <a:pt x="8573" y="4763"/>
                      <a:pt x="12383" y="7620"/>
                    </a:cubicBezTo>
                    <a:cubicBezTo>
                      <a:pt x="100965" y="59055"/>
                      <a:pt x="216217" y="83820"/>
                      <a:pt x="331470" y="81915"/>
                    </a:cubicBezTo>
                    <a:close/>
                  </a:path>
                </a:pathLst>
              </a:custGeom>
              <a:solidFill>
                <a:srgbClr val="DAE8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E4BC5057-778C-B940-83FC-2F521D9A751E}"/>
                  </a:ext>
                </a:extLst>
              </p:cNvPr>
              <p:cNvSpPr/>
              <p:nvPr/>
            </p:nvSpPr>
            <p:spPr>
              <a:xfrm>
                <a:off x="-1913436" y="3417097"/>
                <a:ext cx="96202" cy="196215"/>
              </a:xfrm>
              <a:custGeom>
                <a:avLst/>
                <a:gdLst>
                  <a:gd name="connsiteX0" fmla="*/ 96202 w 96202"/>
                  <a:gd name="connsiteY0" fmla="*/ 97155 h 196215"/>
                  <a:gd name="connsiteX1" fmla="*/ 96202 w 96202"/>
                  <a:gd name="connsiteY1" fmla="*/ 196215 h 196215"/>
                  <a:gd name="connsiteX2" fmla="*/ 0 w 96202"/>
                  <a:gd name="connsiteY2" fmla="*/ 99060 h 196215"/>
                  <a:gd name="connsiteX3" fmla="*/ 0 w 96202"/>
                  <a:gd name="connsiteY3" fmla="*/ 0 h 196215"/>
                  <a:gd name="connsiteX4" fmla="*/ 96202 w 96202"/>
                  <a:gd name="connsiteY4" fmla="*/ 97155 h 196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02" h="196215">
                    <a:moveTo>
                      <a:pt x="96202" y="97155"/>
                    </a:moveTo>
                    <a:lnTo>
                      <a:pt x="96202" y="196215"/>
                    </a:lnTo>
                    <a:cubicBezTo>
                      <a:pt x="50482" y="167640"/>
                      <a:pt x="18097" y="134303"/>
                      <a:pt x="0" y="99060"/>
                    </a:cubicBezTo>
                    <a:lnTo>
                      <a:pt x="0" y="0"/>
                    </a:lnTo>
                    <a:cubicBezTo>
                      <a:pt x="18097" y="35243"/>
                      <a:pt x="50482" y="68580"/>
                      <a:pt x="96202" y="97155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2" name="Freeform: Shape 381">
                <a:extLst>
                  <a:ext uri="{FF2B5EF4-FFF2-40B4-BE49-F238E27FC236}">
                    <a16:creationId xmlns:a16="http://schemas.microsoft.com/office/drawing/2014/main" id="{5BE3EF55-7BB9-1F7D-4949-54880213B284}"/>
                  </a:ext>
                </a:extLst>
              </p:cNvPr>
              <p:cNvSpPr/>
              <p:nvPr/>
            </p:nvSpPr>
            <p:spPr>
              <a:xfrm>
                <a:off x="-1933439" y="3341850"/>
                <a:ext cx="20002" cy="174307"/>
              </a:xfrm>
              <a:custGeom>
                <a:avLst/>
                <a:gdLst>
                  <a:gd name="connsiteX0" fmla="*/ 20003 w 20002"/>
                  <a:gd name="connsiteY0" fmla="*/ 75247 h 174307"/>
                  <a:gd name="connsiteX1" fmla="*/ 20003 w 20002"/>
                  <a:gd name="connsiteY1" fmla="*/ 174308 h 174307"/>
                  <a:gd name="connsiteX2" fmla="*/ 0 w 20002"/>
                  <a:gd name="connsiteY2" fmla="*/ 99060 h 174307"/>
                  <a:gd name="connsiteX3" fmla="*/ 0 w 20002"/>
                  <a:gd name="connsiteY3" fmla="*/ 0 h 174307"/>
                  <a:gd name="connsiteX4" fmla="*/ 20003 w 20002"/>
                  <a:gd name="connsiteY4" fmla="*/ 75247 h 174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02" h="174307">
                    <a:moveTo>
                      <a:pt x="20003" y="75247"/>
                    </a:moveTo>
                    <a:lnTo>
                      <a:pt x="20003" y="174308"/>
                    </a:lnTo>
                    <a:cubicBezTo>
                      <a:pt x="6667" y="149542"/>
                      <a:pt x="0" y="123825"/>
                      <a:pt x="0" y="99060"/>
                    </a:cubicBezTo>
                    <a:lnTo>
                      <a:pt x="0" y="0"/>
                    </a:lnTo>
                    <a:cubicBezTo>
                      <a:pt x="0" y="24765"/>
                      <a:pt x="6667" y="50483"/>
                      <a:pt x="20003" y="75247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3D2EDBD5-52E3-36F6-FAC7-497D185982AD}"/>
                </a:ext>
              </a:extLst>
            </p:cNvPr>
            <p:cNvSpPr/>
            <p:nvPr/>
          </p:nvSpPr>
          <p:spPr>
            <a:xfrm>
              <a:off x="5945948" y="3457499"/>
              <a:ext cx="1042738" cy="603778"/>
            </a:xfrm>
            <a:custGeom>
              <a:avLst/>
              <a:gdLst>
                <a:gd name="connsiteX0" fmla="*/ 743786 w 872256"/>
                <a:gd name="connsiteY0" fmla="*/ 73581 h 505063"/>
                <a:gd name="connsiteX1" fmla="*/ 745691 w 872256"/>
                <a:gd name="connsiteY1" fmla="*/ 430768 h 505063"/>
                <a:gd name="connsiteX2" fmla="*/ 128471 w 872256"/>
                <a:gd name="connsiteY2" fmla="*/ 430768 h 505063"/>
                <a:gd name="connsiteX3" fmla="*/ 126566 w 872256"/>
                <a:gd name="connsiteY3" fmla="*/ 73581 h 505063"/>
                <a:gd name="connsiteX4" fmla="*/ 743786 w 872256"/>
                <a:gd name="connsiteY4" fmla="*/ 73581 h 505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2256" h="505063">
                  <a:moveTo>
                    <a:pt x="743786" y="73581"/>
                  </a:moveTo>
                  <a:cubicBezTo>
                    <a:pt x="914283" y="172641"/>
                    <a:pt x="915236" y="332661"/>
                    <a:pt x="745691" y="430768"/>
                  </a:cubicBezTo>
                  <a:cubicBezTo>
                    <a:pt x="576146" y="529828"/>
                    <a:pt x="299921" y="529828"/>
                    <a:pt x="128471" y="430768"/>
                  </a:cubicBezTo>
                  <a:cubicBezTo>
                    <a:pt x="-42027" y="331708"/>
                    <a:pt x="-42979" y="171688"/>
                    <a:pt x="126566" y="73581"/>
                  </a:cubicBezTo>
                  <a:cubicBezTo>
                    <a:pt x="296111" y="-24527"/>
                    <a:pt x="572336" y="-24527"/>
                    <a:pt x="743786" y="73581"/>
                  </a:cubicBezTo>
                  <a:close/>
                </a:path>
              </a:pathLst>
            </a:custGeom>
            <a:solidFill>
              <a:srgbClr val="E6F1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98EB9BFD-0008-6F84-33CD-31A8FCB9557A}"/>
                </a:ext>
              </a:extLst>
            </p:cNvPr>
            <p:cNvSpPr/>
            <p:nvPr/>
          </p:nvSpPr>
          <p:spPr>
            <a:xfrm>
              <a:off x="5959472" y="3554571"/>
              <a:ext cx="1014551" cy="465430"/>
            </a:xfrm>
            <a:custGeom>
              <a:avLst/>
              <a:gdLst>
                <a:gd name="connsiteX0" fmla="*/ 848678 w 848677"/>
                <a:gd name="connsiteY0" fmla="*/ 2857 h 389334"/>
                <a:gd name="connsiteX1" fmla="*/ 848678 w 848677"/>
                <a:gd name="connsiteY1" fmla="*/ 144780 h 389334"/>
                <a:gd name="connsiteX2" fmla="*/ 725805 w 848677"/>
                <a:gd name="connsiteY2" fmla="*/ 317182 h 389334"/>
                <a:gd name="connsiteX3" fmla="*/ 125730 w 848677"/>
                <a:gd name="connsiteY3" fmla="*/ 317182 h 389334"/>
                <a:gd name="connsiteX4" fmla="*/ 0 w 848677"/>
                <a:gd name="connsiteY4" fmla="*/ 141922 h 389334"/>
                <a:gd name="connsiteX5" fmla="*/ 0 w 848677"/>
                <a:gd name="connsiteY5" fmla="*/ 0 h 389334"/>
                <a:gd name="connsiteX6" fmla="*/ 125730 w 848677"/>
                <a:gd name="connsiteY6" fmla="*/ 175260 h 389334"/>
                <a:gd name="connsiteX7" fmla="*/ 725805 w 848677"/>
                <a:gd name="connsiteY7" fmla="*/ 175260 h 389334"/>
                <a:gd name="connsiteX8" fmla="*/ 848678 w 848677"/>
                <a:gd name="connsiteY8" fmla="*/ 2857 h 389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8677" h="389334">
                  <a:moveTo>
                    <a:pt x="848678" y="2857"/>
                  </a:moveTo>
                  <a:lnTo>
                    <a:pt x="848678" y="144780"/>
                  </a:lnTo>
                  <a:cubicBezTo>
                    <a:pt x="848678" y="207645"/>
                    <a:pt x="807720" y="269557"/>
                    <a:pt x="725805" y="317182"/>
                  </a:cubicBezTo>
                  <a:cubicBezTo>
                    <a:pt x="561023" y="413385"/>
                    <a:pt x="292417" y="413385"/>
                    <a:pt x="125730" y="317182"/>
                  </a:cubicBezTo>
                  <a:cubicBezTo>
                    <a:pt x="41910" y="268605"/>
                    <a:pt x="0" y="205740"/>
                    <a:pt x="0" y="141922"/>
                  </a:cubicBezTo>
                  <a:lnTo>
                    <a:pt x="0" y="0"/>
                  </a:lnTo>
                  <a:cubicBezTo>
                    <a:pt x="0" y="62865"/>
                    <a:pt x="41910" y="126682"/>
                    <a:pt x="125730" y="175260"/>
                  </a:cubicBezTo>
                  <a:cubicBezTo>
                    <a:pt x="292417" y="271463"/>
                    <a:pt x="560070" y="271463"/>
                    <a:pt x="725805" y="175260"/>
                  </a:cubicBezTo>
                  <a:cubicBezTo>
                    <a:pt x="807720" y="127635"/>
                    <a:pt x="848678" y="65722"/>
                    <a:pt x="848678" y="2857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5" name="Graphic 13">
              <a:extLst>
                <a:ext uri="{FF2B5EF4-FFF2-40B4-BE49-F238E27FC236}">
                  <a16:creationId xmlns:a16="http://schemas.microsoft.com/office/drawing/2014/main" id="{F1B42304-E6AA-9607-8418-9A3861CFE4F3}"/>
                </a:ext>
              </a:extLst>
            </p:cNvPr>
            <p:cNvGrpSpPr/>
            <p:nvPr/>
          </p:nvGrpSpPr>
          <p:grpSpPr>
            <a:xfrm>
              <a:off x="5960611" y="3555709"/>
              <a:ext cx="1013413" cy="464698"/>
              <a:chOff x="-1921056" y="3172304"/>
              <a:chExt cx="847725" cy="388722"/>
            </a:xfrm>
          </p:grpSpPr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084CFAC9-9F0E-F9C3-722E-19FB393EA930}"/>
                  </a:ext>
                </a:extLst>
              </p:cNvPr>
              <p:cNvSpPr/>
              <p:nvPr/>
            </p:nvSpPr>
            <p:spPr>
              <a:xfrm>
                <a:off x="-1303836" y="3174209"/>
                <a:ext cx="230504" cy="360045"/>
              </a:xfrm>
              <a:custGeom>
                <a:avLst/>
                <a:gdLst>
                  <a:gd name="connsiteX0" fmla="*/ 230505 w 230504"/>
                  <a:gd name="connsiteY0" fmla="*/ 0 h 360045"/>
                  <a:gd name="connsiteX1" fmla="*/ 230505 w 230504"/>
                  <a:gd name="connsiteY1" fmla="*/ 141923 h 360045"/>
                  <a:gd name="connsiteX2" fmla="*/ 107632 w 230504"/>
                  <a:gd name="connsiteY2" fmla="*/ 314325 h 360045"/>
                  <a:gd name="connsiteX3" fmla="*/ 0 w 230504"/>
                  <a:gd name="connsiteY3" fmla="*/ 360045 h 360045"/>
                  <a:gd name="connsiteX4" fmla="*/ 0 w 230504"/>
                  <a:gd name="connsiteY4" fmla="*/ 218123 h 360045"/>
                  <a:gd name="connsiteX5" fmla="*/ 107632 w 230504"/>
                  <a:gd name="connsiteY5" fmla="*/ 172403 h 360045"/>
                  <a:gd name="connsiteX6" fmla="*/ 230505 w 230504"/>
                  <a:gd name="connsiteY6" fmla="*/ 0 h 36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504" h="360045">
                    <a:moveTo>
                      <a:pt x="230505" y="0"/>
                    </a:moveTo>
                    <a:lnTo>
                      <a:pt x="230505" y="141923"/>
                    </a:lnTo>
                    <a:cubicBezTo>
                      <a:pt x="230505" y="204788"/>
                      <a:pt x="189547" y="266700"/>
                      <a:pt x="107632" y="314325"/>
                    </a:cubicBezTo>
                    <a:cubicBezTo>
                      <a:pt x="75247" y="333375"/>
                      <a:pt x="39052" y="348615"/>
                      <a:pt x="0" y="360045"/>
                    </a:cubicBezTo>
                    <a:lnTo>
                      <a:pt x="0" y="218123"/>
                    </a:lnTo>
                    <a:cubicBezTo>
                      <a:pt x="39052" y="206693"/>
                      <a:pt x="75247" y="191453"/>
                      <a:pt x="107632" y="172403"/>
                    </a:cubicBezTo>
                    <a:cubicBezTo>
                      <a:pt x="189547" y="124778"/>
                      <a:pt x="230505" y="62865"/>
                      <a:pt x="230505" y="0"/>
                    </a:cubicBezTo>
                    <a:close/>
                  </a:path>
                </a:pathLst>
              </a:custGeom>
              <a:solidFill>
                <a:srgbClr val="1499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2BE5E580-A1A2-78F3-EA18-6BC8318C2F68}"/>
                  </a:ext>
                </a:extLst>
              </p:cNvPr>
              <p:cNvSpPr/>
              <p:nvPr/>
            </p:nvSpPr>
            <p:spPr>
              <a:xfrm>
                <a:off x="-1485764" y="3392332"/>
                <a:ext cx="181927" cy="168592"/>
              </a:xfrm>
              <a:custGeom>
                <a:avLst/>
                <a:gdLst>
                  <a:gd name="connsiteX0" fmla="*/ 181928 w 181927"/>
                  <a:gd name="connsiteY0" fmla="*/ 0 h 168592"/>
                  <a:gd name="connsiteX1" fmla="*/ 181928 w 181927"/>
                  <a:gd name="connsiteY1" fmla="*/ 141922 h 168592"/>
                  <a:gd name="connsiteX2" fmla="*/ 0 w 181927"/>
                  <a:gd name="connsiteY2" fmla="*/ 168592 h 168592"/>
                  <a:gd name="connsiteX3" fmla="*/ 0 w 181927"/>
                  <a:gd name="connsiteY3" fmla="*/ 26670 h 168592"/>
                  <a:gd name="connsiteX4" fmla="*/ 181928 w 181927"/>
                  <a:gd name="connsiteY4" fmla="*/ 0 h 168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927" h="168592">
                    <a:moveTo>
                      <a:pt x="181928" y="0"/>
                    </a:moveTo>
                    <a:lnTo>
                      <a:pt x="181928" y="141922"/>
                    </a:lnTo>
                    <a:cubicBezTo>
                      <a:pt x="124778" y="159067"/>
                      <a:pt x="62865" y="167640"/>
                      <a:pt x="0" y="168592"/>
                    </a:cubicBezTo>
                    <a:lnTo>
                      <a:pt x="0" y="26670"/>
                    </a:lnTo>
                    <a:cubicBezTo>
                      <a:pt x="61913" y="25717"/>
                      <a:pt x="124778" y="17145"/>
                      <a:pt x="181928" y="0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5" name="Freeform: Shape 374">
                <a:extLst>
                  <a:ext uri="{FF2B5EF4-FFF2-40B4-BE49-F238E27FC236}">
                    <a16:creationId xmlns:a16="http://schemas.microsoft.com/office/drawing/2014/main" id="{44E4FBA1-C997-9AA9-C876-C0CC095E675E}"/>
                  </a:ext>
                </a:extLst>
              </p:cNvPr>
              <p:cNvSpPr/>
              <p:nvPr/>
            </p:nvSpPr>
            <p:spPr>
              <a:xfrm>
                <a:off x="-1808661" y="3339945"/>
                <a:ext cx="321944" cy="221082"/>
              </a:xfrm>
              <a:custGeom>
                <a:avLst/>
                <a:gdLst>
                  <a:gd name="connsiteX0" fmla="*/ 321945 w 321944"/>
                  <a:gd name="connsiteY0" fmla="*/ 79058 h 221082"/>
                  <a:gd name="connsiteX1" fmla="*/ 321945 w 321944"/>
                  <a:gd name="connsiteY1" fmla="*/ 220980 h 221082"/>
                  <a:gd name="connsiteX2" fmla="*/ 12382 w 321944"/>
                  <a:gd name="connsiteY2" fmla="*/ 149542 h 221082"/>
                  <a:gd name="connsiteX3" fmla="*/ 0 w 321944"/>
                  <a:gd name="connsiteY3" fmla="*/ 141922 h 221082"/>
                  <a:gd name="connsiteX4" fmla="*/ 0 w 321944"/>
                  <a:gd name="connsiteY4" fmla="*/ 0 h 221082"/>
                  <a:gd name="connsiteX5" fmla="*/ 12382 w 321944"/>
                  <a:gd name="connsiteY5" fmla="*/ 7620 h 221082"/>
                  <a:gd name="connsiteX6" fmla="*/ 321945 w 321944"/>
                  <a:gd name="connsiteY6" fmla="*/ 79058 h 221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1944" h="221082">
                    <a:moveTo>
                      <a:pt x="321945" y="79058"/>
                    </a:moveTo>
                    <a:lnTo>
                      <a:pt x="321945" y="220980"/>
                    </a:lnTo>
                    <a:cubicBezTo>
                      <a:pt x="210502" y="222885"/>
                      <a:pt x="97155" y="198120"/>
                      <a:pt x="12382" y="149542"/>
                    </a:cubicBezTo>
                    <a:cubicBezTo>
                      <a:pt x="8572" y="146685"/>
                      <a:pt x="3810" y="144780"/>
                      <a:pt x="0" y="141922"/>
                    </a:cubicBezTo>
                    <a:lnTo>
                      <a:pt x="0" y="0"/>
                    </a:lnTo>
                    <a:cubicBezTo>
                      <a:pt x="3810" y="2858"/>
                      <a:pt x="7620" y="4763"/>
                      <a:pt x="12382" y="7620"/>
                    </a:cubicBezTo>
                    <a:cubicBezTo>
                      <a:pt x="98107" y="56197"/>
                      <a:pt x="210502" y="80010"/>
                      <a:pt x="321945" y="79058"/>
                    </a:cubicBezTo>
                    <a:close/>
                  </a:path>
                </a:pathLst>
              </a:custGeom>
              <a:solidFill>
                <a:srgbClr val="15D9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151D0917-C9FA-87B2-ED7B-963CD3584E0F}"/>
                  </a:ext>
                </a:extLst>
              </p:cNvPr>
              <p:cNvSpPr/>
              <p:nvPr/>
            </p:nvSpPr>
            <p:spPr>
              <a:xfrm>
                <a:off x="-1902959" y="3244695"/>
                <a:ext cx="94297" cy="236220"/>
              </a:xfrm>
              <a:custGeom>
                <a:avLst/>
                <a:gdLst>
                  <a:gd name="connsiteX0" fmla="*/ 94298 w 94297"/>
                  <a:gd name="connsiteY0" fmla="*/ 94297 h 236220"/>
                  <a:gd name="connsiteX1" fmla="*/ 94298 w 94297"/>
                  <a:gd name="connsiteY1" fmla="*/ 236220 h 236220"/>
                  <a:gd name="connsiteX2" fmla="*/ 0 w 94297"/>
                  <a:gd name="connsiteY2" fmla="*/ 141922 h 236220"/>
                  <a:gd name="connsiteX3" fmla="*/ 0 w 94297"/>
                  <a:gd name="connsiteY3" fmla="*/ 0 h 236220"/>
                  <a:gd name="connsiteX4" fmla="*/ 94298 w 94297"/>
                  <a:gd name="connsiteY4" fmla="*/ 94297 h 236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97" h="236220">
                    <a:moveTo>
                      <a:pt x="94298" y="94297"/>
                    </a:moveTo>
                    <a:lnTo>
                      <a:pt x="94298" y="236220"/>
                    </a:lnTo>
                    <a:cubicBezTo>
                      <a:pt x="49530" y="208597"/>
                      <a:pt x="19050" y="176213"/>
                      <a:pt x="0" y="141922"/>
                    </a:cubicBezTo>
                    <a:lnTo>
                      <a:pt x="0" y="0"/>
                    </a:lnTo>
                    <a:cubicBezTo>
                      <a:pt x="19050" y="34290"/>
                      <a:pt x="50483" y="66675"/>
                      <a:pt x="94298" y="94297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72C26C5B-7D65-E75D-9353-47815187AD31}"/>
                  </a:ext>
                </a:extLst>
              </p:cNvPr>
              <p:cNvSpPr/>
              <p:nvPr/>
            </p:nvSpPr>
            <p:spPr>
              <a:xfrm>
                <a:off x="-1921056" y="3172304"/>
                <a:ext cx="19050" cy="215265"/>
              </a:xfrm>
              <a:custGeom>
                <a:avLst/>
                <a:gdLst>
                  <a:gd name="connsiteX0" fmla="*/ 19050 w 19050"/>
                  <a:gd name="connsiteY0" fmla="*/ 73342 h 215265"/>
                  <a:gd name="connsiteX1" fmla="*/ 19050 w 19050"/>
                  <a:gd name="connsiteY1" fmla="*/ 215265 h 215265"/>
                  <a:gd name="connsiteX2" fmla="*/ 0 w 19050"/>
                  <a:gd name="connsiteY2" fmla="*/ 141923 h 215265"/>
                  <a:gd name="connsiteX3" fmla="*/ 0 w 19050"/>
                  <a:gd name="connsiteY3" fmla="*/ 0 h 215265"/>
                  <a:gd name="connsiteX4" fmla="*/ 19050 w 19050"/>
                  <a:gd name="connsiteY4" fmla="*/ 73342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215265">
                    <a:moveTo>
                      <a:pt x="19050" y="73342"/>
                    </a:moveTo>
                    <a:lnTo>
                      <a:pt x="19050" y="215265"/>
                    </a:lnTo>
                    <a:cubicBezTo>
                      <a:pt x="6667" y="191453"/>
                      <a:pt x="0" y="166688"/>
                      <a:pt x="0" y="141923"/>
                    </a:cubicBezTo>
                    <a:lnTo>
                      <a:pt x="0" y="0"/>
                    </a:lnTo>
                    <a:cubicBezTo>
                      <a:pt x="0" y="23813"/>
                      <a:pt x="5715" y="49530"/>
                      <a:pt x="19050" y="73342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D3AE331-066A-5864-2C54-BF3E3EDCE993}"/>
                </a:ext>
              </a:extLst>
            </p:cNvPr>
            <p:cNvSpPr/>
            <p:nvPr/>
          </p:nvSpPr>
          <p:spPr>
            <a:xfrm>
              <a:off x="5960040" y="3263072"/>
              <a:ext cx="1014553" cy="587267"/>
            </a:xfrm>
            <a:custGeom>
              <a:avLst/>
              <a:gdLst>
                <a:gd name="connsiteX0" fmla="*/ 723425 w 848679"/>
                <a:gd name="connsiteY0" fmla="*/ 71438 h 491251"/>
                <a:gd name="connsiteX1" fmla="*/ 725330 w 848679"/>
                <a:gd name="connsiteY1" fmla="*/ 419100 h 491251"/>
                <a:gd name="connsiteX2" fmla="*/ 125255 w 848679"/>
                <a:gd name="connsiteY2" fmla="*/ 419100 h 491251"/>
                <a:gd name="connsiteX3" fmla="*/ 123350 w 848679"/>
                <a:gd name="connsiteY3" fmla="*/ 71438 h 491251"/>
                <a:gd name="connsiteX4" fmla="*/ 723425 w 848679"/>
                <a:gd name="connsiteY4" fmla="*/ 71438 h 49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8679" h="491251">
                  <a:moveTo>
                    <a:pt x="723425" y="71438"/>
                  </a:moveTo>
                  <a:cubicBezTo>
                    <a:pt x="890112" y="167640"/>
                    <a:pt x="890112" y="322897"/>
                    <a:pt x="725330" y="419100"/>
                  </a:cubicBezTo>
                  <a:cubicBezTo>
                    <a:pt x="560547" y="515303"/>
                    <a:pt x="291942" y="515303"/>
                    <a:pt x="125255" y="419100"/>
                  </a:cubicBezTo>
                  <a:cubicBezTo>
                    <a:pt x="-41433" y="322897"/>
                    <a:pt x="-41433" y="167640"/>
                    <a:pt x="123350" y="71438"/>
                  </a:cubicBezTo>
                  <a:cubicBezTo>
                    <a:pt x="288132" y="-23813"/>
                    <a:pt x="556737" y="-23813"/>
                    <a:pt x="723425" y="71438"/>
                  </a:cubicBezTo>
                  <a:close/>
                </a:path>
              </a:pathLst>
            </a:custGeom>
            <a:solidFill>
              <a:srgbClr val="15D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69A6691-F365-BA95-945E-88A7FF6BA866}"/>
                </a:ext>
              </a:extLst>
            </p:cNvPr>
            <p:cNvSpPr/>
            <p:nvPr/>
          </p:nvSpPr>
          <p:spPr>
            <a:xfrm>
              <a:off x="5945808" y="3428179"/>
              <a:ext cx="1043018" cy="422445"/>
            </a:xfrm>
            <a:custGeom>
              <a:avLst/>
              <a:gdLst>
                <a:gd name="connsiteX0" fmla="*/ 872490 w 872490"/>
                <a:gd name="connsiteY0" fmla="*/ 2858 h 353377"/>
                <a:gd name="connsiteX1" fmla="*/ 872490 w 872490"/>
                <a:gd name="connsiteY1" fmla="*/ 101917 h 353377"/>
                <a:gd name="connsiteX2" fmla="*/ 745808 w 872490"/>
                <a:gd name="connsiteY2" fmla="*/ 279083 h 353377"/>
                <a:gd name="connsiteX3" fmla="*/ 128588 w 872490"/>
                <a:gd name="connsiteY3" fmla="*/ 279083 h 353377"/>
                <a:gd name="connsiteX4" fmla="*/ 0 w 872490"/>
                <a:gd name="connsiteY4" fmla="*/ 99060 h 353377"/>
                <a:gd name="connsiteX5" fmla="*/ 0 w 872490"/>
                <a:gd name="connsiteY5" fmla="*/ 0 h 353377"/>
                <a:gd name="connsiteX6" fmla="*/ 128588 w 872490"/>
                <a:gd name="connsiteY6" fmla="*/ 180022 h 353377"/>
                <a:gd name="connsiteX7" fmla="*/ 745808 w 872490"/>
                <a:gd name="connsiteY7" fmla="*/ 180022 h 353377"/>
                <a:gd name="connsiteX8" fmla="*/ 872490 w 872490"/>
                <a:gd name="connsiteY8" fmla="*/ 2858 h 35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2490" h="353377">
                  <a:moveTo>
                    <a:pt x="872490" y="2858"/>
                  </a:moveTo>
                  <a:lnTo>
                    <a:pt x="872490" y="101917"/>
                  </a:lnTo>
                  <a:cubicBezTo>
                    <a:pt x="872490" y="165735"/>
                    <a:pt x="829628" y="230505"/>
                    <a:pt x="745808" y="279083"/>
                  </a:cubicBezTo>
                  <a:cubicBezTo>
                    <a:pt x="576263" y="378142"/>
                    <a:pt x="300038" y="378142"/>
                    <a:pt x="128588" y="279083"/>
                  </a:cubicBezTo>
                  <a:cubicBezTo>
                    <a:pt x="42863" y="229553"/>
                    <a:pt x="0" y="163830"/>
                    <a:pt x="0" y="99060"/>
                  </a:cubicBezTo>
                  <a:lnTo>
                    <a:pt x="0" y="0"/>
                  </a:lnTo>
                  <a:cubicBezTo>
                    <a:pt x="0" y="64770"/>
                    <a:pt x="42863" y="130492"/>
                    <a:pt x="128588" y="180022"/>
                  </a:cubicBezTo>
                  <a:cubicBezTo>
                    <a:pt x="299085" y="279083"/>
                    <a:pt x="575310" y="279083"/>
                    <a:pt x="745808" y="180022"/>
                  </a:cubicBezTo>
                  <a:cubicBezTo>
                    <a:pt x="830580" y="131445"/>
                    <a:pt x="872490" y="67628"/>
                    <a:pt x="872490" y="2858"/>
                  </a:cubicBezTo>
                  <a:close/>
                </a:path>
              </a:pathLst>
            </a:custGeom>
            <a:solidFill>
              <a:srgbClr val="D4E2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8" name="Graphic 13">
              <a:extLst>
                <a:ext uri="{FF2B5EF4-FFF2-40B4-BE49-F238E27FC236}">
                  <a16:creationId xmlns:a16="http://schemas.microsoft.com/office/drawing/2014/main" id="{21E996E0-9F27-D313-4C26-11BE667E0E0A}"/>
                </a:ext>
              </a:extLst>
            </p:cNvPr>
            <p:cNvGrpSpPr/>
            <p:nvPr/>
          </p:nvGrpSpPr>
          <p:grpSpPr>
            <a:xfrm>
              <a:off x="5945808" y="3429317"/>
              <a:ext cx="1043018" cy="421429"/>
              <a:chOff x="-1933439" y="3066577"/>
              <a:chExt cx="872490" cy="352527"/>
            </a:xfrm>
          </p:grpSpPr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D8DA646F-FF1B-FBB3-06E6-021FEDF95564}"/>
                  </a:ext>
                </a:extLst>
              </p:cNvPr>
              <p:cNvSpPr/>
              <p:nvPr/>
            </p:nvSpPr>
            <p:spPr>
              <a:xfrm>
                <a:off x="-1299074" y="3068482"/>
                <a:ext cx="238125" cy="322897"/>
              </a:xfrm>
              <a:custGeom>
                <a:avLst/>
                <a:gdLst>
                  <a:gd name="connsiteX0" fmla="*/ 238125 w 238125"/>
                  <a:gd name="connsiteY0" fmla="*/ 0 h 322897"/>
                  <a:gd name="connsiteX1" fmla="*/ 238125 w 238125"/>
                  <a:gd name="connsiteY1" fmla="*/ 99060 h 322897"/>
                  <a:gd name="connsiteX2" fmla="*/ 111442 w 238125"/>
                  <a:gd name="connsiteY2" fmla="*/ 276225 h 322897"/>
                  <a:gd name="connsiteX3" fmla="*/ 0 w 238125"/>
                  <a:gd name="connsiteY3" fmla="*/ 322897 h 322897"/>
                  <a:gd name="connsiteX4" fmla="*/ 0 w 238125"/>
                  <a:gd name="connsiteY4" fmla="*/ 223838 h 322897"/>
                  <a:gd name="connsiteX5" fmla="*/ 111442 w 238125"/>
                  <a:gd name="connsiteY5" fmla="*/ 177165 h 322897"/>
                  <a:gd name="connsiteX6" fmla="*/ 238125 w 238125"/>
                  <a:gd name="connsiteY6" fmla="*/ 0 h 322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8125" h="322897">
                    <a:moveTo>
                      <a:pt x="238125" y="0"/>
                    </a:moveTo>
                    <a:lnTo>
                      <a:pt x="238125" y="99060"/>
                    </a:lnTo>
                    <a:cubicBezTo>
                      <a:pt x="238125" y="162877"/>
                      <a:pt x="195263" y="227647"/>
                      <a:pt x="111442" y="276225"/>
                    </a:cubicBezTo>
                    <a:cubicBezTo>
                      <a:pt x="78105" y="295275"/>
                      <a:pt x="40005" y="311467"/>
                      <a:pt x="0" y="322897"/>
                    </a:cubicBezTo>
                    <a:lnTo>
                      <a:pt x="0" y="223838"/>
                    </a:lnTo>
                    <a:cubicBezTo>
                      <a:pt x="40005" y="212408"/>
                      <a:pt x="78105" y="196215"/>
                      <a:pt x="111442" y="177165"/>
                    </a:cubicBezTo>
                    <a:cubicBezTo>
                      <a:pt x="196215" y="128588"/>
                      <a:pt x="238125" y="64770"/>
                      <a:pt x="238125" y="0"/>
                    </a:cubicBezTo>
                    <a:close/>
                  </a:path>
                </a:pathLst>
              </a:custGeom>
              <a:solidFill>
                <a:srgbClr val="BECE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4600C6CE-F49A-5046-5EB5-C44CBB47ED27}"/>
                  </a:ext>
                </a:extLst>
              </p:cNvPr>
              <p:cNvSpPr/>
              <p:nvPr/>
            </p:nvSpPr>
            <p:spPr>
              <a:xfrm>
                <a:off x="-1486717" y="3293272"/>
                <a:ext cx="187642" cy="125730"/>
              </a:xfrm>
              <a:custGeom>
                <a:avLst/>
                <a:gdLst>
                  <a:gd name="connsiteX0" fmla="*/ 187643 w 187642"/>
                  <a:gd name="connsiteY0" fmla="*/ 0 h 125730"/>
                  <a:gd name="connsiteX1" fmla="*/ 187643 w 187642"/>
                  <a:gd name="connsiteY1" fmla="*/ 99060 h 125730"/>
                  <a:gd name="connsiteX2" fmla="*/ 0 w 187642"/>
                  <a:gd name="connsiteY2" fmla="*/ 125730 h 125730"/>
                  <a:gd name="connsiteX3" fmla="*/ 0 w 187642"/>
                  <a:gd name="connsiteY3" fmla="*/ 26670 h 125730"/>
                  <a:gd name="connsiteX4" fmla="*/ 187643 w 187642"/>
                  <a:gd name="connsiteY4" fmla="*/ 0 h 125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642" h="125730">
                    <a:moveTo>
                      <a:pt x="187643" y="0"/>
                    </a:moveTo>
                    <a:lnTo>
                      <a:pt x="187643" y="99060"/>
                    </a:lnTo>
                    <a:cubicBezTo>
                      <a:pt x="128588" y="116205"/>
                      <a:pt x="64770" y="125730"/>
                      <a:pt x="0" y="125730"/>
                    </a:cubicBezTo>
                    <a:lnTo>
                      <a:pt x="0" y="26670"/>
                    </a:lnTo>
                    <a:cubicBezTo>
                      <a:pt x="64770" y="25718"/>
                      <a:pt x="129540" y="17145"/>
                      <a:pt x="187643" y="0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F6FAA50A-0680-2110-0CCD-1786C4B1EF56}"/>
                  </a:ext>
                </a:extLst>
              </p:cNvPr>
              <p:cNvSpPr/>
              <p:nvPr/>
            </p:nvSpPr>
            <p:spPr>
              <a:xfrm>
                <a:off x="-1817234" y="3238027"/>
                <a:ext cx="331470" cy="181077"/>
              </a:xfrm>
              <a:custGeom>
                <a:avLst/>
                <a:gdLst>
                  <a:gd name="connsiteX0" fmla="*/ 331470 w 331470"/>
                  <a:gd name="connsiteY0" fmla="*/ 81915 h 181077"/>
                  <a:gd name="connsiteX1" fmla="*/ 331470 w 331470"/>
                  <a:gd name="connsiteY1" fmla="*/ 180975 h 181077"/>
                  <a:gd name="connsiteX2" fmla="*/ 12383 w 331470"/>
                  <a:gd name="connsiteY2" fmla="*/ 106680 h 181077"/>
                  <a:gd name="connsiteX3" fmla="*/ 0 w 331470"/>
                  <a:gd name="connsiteY3" fmla="*/ 99060 h 181077"/>
                  <a:gd name="connsiteX4" fmla="*/ 0 w 331470"/>
                  <a:gd name="connsiteY4" fmla="*/ 0 h 181077"/>
                  <a:gd name="connsiteX5" fmla="*/ 12383 w 331470"/>
                  <a:gd name="connsiteY5" fmla="*/ 7620 h 181077"/>
                  <a:gd name="connsiteX6" fmla="*/ 331470 w 331470"/>
                  <a:gd name="connsiteY6" fmla="*/ 81915 h 181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1470" h="181077">
                    <a:moveTo>
                      <a:pt x="331470" y="81915"/>
                    </a:moveTo>
                    <a:lnTo>
                      <a:pt x="331470" y="180975"/>
                    </a:lnTo>
                    <a:cubicBezTo>
                      <a:pt x="216217" y="182880"/>
                      <a:pt x="100965" y="158115"/>
                      <a:pt x="12383" y="106680"/>
                    </a:cubicBezTo>
                    <a:cubicBezTo>
                      <a:pt x="7620" y="103822"/>
                      <a:pt x="3810" y="101917"/>
                      <a:pt x="0" y="99060"/>
                    </a:cubicBezTo>
                    <a:lnTo>
                      <a:pt x="0" y="0"/>
                    </a:lnTo>
                    <a:cubicBezTo>
                      <a:pt x="3810" y="2857"/>
                      <a:pt x="8573" y="4763"/>
                      <a:pt x="12383" y="7620"/>
                    </a:cubicBezTo>
                    <a:cubicBezTo>
                      <a:pt x="100965" y="59055"/>
                      <a:pt x="216217" y="83820"/>
                      <a:pt x="331470" y="81915"/>
                    </a:cubicBezTo>
                    <a:close/>
                  </a:path>
                </a:pathLst>
              </a:custGeom>
              <a:solidFill>
                <a:srgbClr val="DAE8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671B1D34-E77E-74F8-1F61-3878948E0229}"/>
                  </a:ext>
                </a:extLst>
              </p:cNvPr>
              <p:cNvSpPr/>
              <p:nvPr/>
            </p:nvSpPr>
            <p:spPr>
              <a:xfrm>
                <a:off x="-1913436" y="3141825"/>
                <a:ext cx="96202" cy="196215"/>
              </a:xfrm>
              <a:custGeom>
                <a:avLst/>
                <a:gdLst>
                  <a:gd name="connsiteX0" fmla="*/ 96202 w 96202"/>
                  <a:gd name="connsiteY0" fmla="*/ 97155 h 196215"/>
                  <a:gd name="connsiteX1" fmla="*/ 96202 w 96202"/>
                  <a:gd name="connsiteY1" fmla="*/ 196215 h 196215"/>
                  <a:gd name="connsiteX2" fmla="*/ 0 w 96202"/>
                  <a:gd name="connsiteY2" fmla="*/ 99060 h 196215"/>
                  <a:gd name="connsiteX3" fmla="*/ 0 w 96202"/>
                  <a:gd name="connsiteY3" fmla="*/ 0 h 196215"/>
                  <a:gd name="connsiteX4" fmla="*/ 96202 w 96202"/>
                  <a:gd name="connsiteY4" fmla="*/ 97155 h 196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02" h="196215">
                    <a:moveTo>
                      <a:pt x="96202" y="97155"/>
                    </a:moveTo>
                    <a:lnTo>
                      <a:pt x="96202" y="196215"/>
                    </a:lnTo>
                    <a:cubicBezTo>
                      <a:pt x="50482" y="167640"/>
                      <a:pt x="18097" y="134303"/>
                      <a:pt x="0" y="99060"/>
                    </a:cubicBezTo>
                    <a:lnTo>
                      <a:pt x="0" y="0"/>
                    </a:lnTo>
                    <a:cubicBezTo>
                      <a:pt x="18097" y="35242"/>
                      <a:pt x="50482" y="68580"/>
                      <a:pt x="96202" y="97155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A6691595-32CA-C174-F9F2-3FEE7FEB7968}"/>
                  </a:ext>
                </a:extLst>
              </p:cNvPr>
              <p:cNvSpPr/>
              <p:nvPr/>
            </p:nvSpPr>
            <p:spPr>
              <a:xfrm>
                <a:off x="-1933439" y="3066577"/>
                <a:ext cx="20002" cy="174307"/>
              </a:xfrm>
              <a:custGeom>
                <a:avLst/>
                <a:gdLst>
                  <a:gd name="connsiteX0" fmla="*/ 20003 w 20002"/>
                  <a:gd name="connsiteY0" fmla="*/ 75247 h 174307"/>
                  <a:gd name="connsiteX1" fmla="*/ 20003 w 20002"/>
                  <a:gd name="connsiteY1" fmla="*/ 174307 h 174307"/>
                  <a:gd name="connsiteX2" fmla="*/ 0 w 20002"/>
                  <a:gd name="connsiteY2" fmla="*/ 99060 h 174307"/>
                  <a:gd name="connsiteX3" fmla="*/ 0 w 20002"/>
                  <a:gd name="connsiteY3" fmla="*/ 0 h 174307"/>
                  <a:gd name="connsiteX4" fmla="*/ 20003 w 20002"/>
                  <a:gd name="connsiteY4" fmla="*/ 75247 h 174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02" h="174307">
                    <a:moveTo>
                      <a:pt x="20003" y="75247"/>
                    </a:moveTo>
                    <a:lnTo>
                      <a:pt x="20003" y="174307"/>
                    </a:lnTo>
                    <a:cubicBezTo>
                      <a:pt x="6667" y="149542"/>
                      <a:pt x="0" y="123825"/>
                      <a:pt x="0" y="99060"/>
                    </a:cubicBezTo>
                    <a:lnTo>
                      <a:pt x="0" y="0"/>
                    </a:lnTo>
                    <a:cubicBezTo>
                      <a:pt x="0" y="24765"/>
                      <a:pt x="6667" y="50482"/>
                      <a:pt x="20003" y="75247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F7159738-4775-61A5-6D17-427520D5F392}"/>
                </a:ext>
              </a:extLst>
            </p:cNvPr>
            <p:cNvSpPr/>
            <p:nvPr/>
          </p:nvSpPr>
          <p:spPr>
            <a:xfrm>
              <a:off x="5945948" y="3128425"/>
              <a:ext cx="1042738" cy="603778"/>
            </a:xfrm>
            <a:custGeom>
              <a:avLst/>
              <a:gdLst>
                <a:gd name="connsiteX0" fmla="*/ 743786 w 872256"/>
                <a:gd name="connsiteY0" fmla="*/ 73581 h 505063"/>
                <a:gd name="connsiteX1" fmla="*/ 745691 w 872256"/>
                <a:gd name="connsiteY1" fmla="*/ 430768 h 505063"/>
                <a:gd name="connsiteX2" fmla="*/ 128471 w 872256"/>
                <a:gd name="connsiteY2" fmla="*/ 430768 h 505063"/>
                <a:gd name="connsiteX3" fmla="*/ 126566 w 872256"/>
                <a:gd name="connsiteY3" fmla="*/ 73581 h 505063"/>
                <a:gd name="connsiteX4" fmla="*/ 743786 w 872256"/>
                <a:gd name="connsiteY4" fmla="*/ 73581 h 505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2256" h="505063">
                  <a:moveTo>
                    <a:pt x="743786" y="73581"/>
                  </a:moveTo>
                  <a:cubicBezTo>
                    <a:pt x="914283" y="172641"/>
                    <a:pt x="915236" y="332661"/>
                    <a:pt x="745691" y="430768"/>
                  </a:cubicBezTo>
                  <a:cubicBezTo>
                    <a:pt x="576146" y="529828"/>
                    <a:pt x="299921" y="529828"/>
                    <a:pt x="128471" y="430768"/>
                  </a:cubicBezTo>
                  <a:cubicBezTo>
                    <a:pt x="-42027" y="331708"/>
                    <a:pt x="-42979" y="171688"/>
                    <a:pt x="126566" y="73581"/>
                  </a:cubicBezTo>
                  <a:cubicBezTo>
                    <a:pt x="296111" y="-24527"/>
                    <a:pt x="572336" y="-24527"/>
                    <a:pt x="743786" y="73581"/>
                  </a:cubicBezTo>
                  <a:close/>
                </a:path>
              </a:pathLst>
            </a:custGeom>
            <a:solidFill>
              <a:srgbClr val="E6F1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92E9D3C-F820-9C4E-ED78-53AC44ED1377}"/>
                </a:ext>
              </a:extLst>
            </p:cNvPr>
            <p:cNvSpPr/>
            <p:nvPr/>
          </p:nvSpPr>
          <p:spPr>
            <a:xfrm>
              <a:off x="5959472" y="3218664"/>
              <a:ext cx="1014551" cy="465429"/>
            </a:xfrm>
            <a:custGeom>
              <a:avLst/>
              <a:gdLst>
                <a:gd name="connsiteX0" fmla="*/ 848678 w 848677"/>
                <a:gd name="connsiteY0" fmla="*/ 2857 h 389334"/>
                <a:gd name="connsiteX1" fmla="*/ 848678 w 848677"/>
                <a:gd name="connsiteY1" fmla="*/ 144780 h 389334"/>
                <a:gd name="connsiteX2" fmla="*/ 725805 w 848677"/>
                <a:gd name="connsiteY2" fmla="*/ 317182 h 389334"/>
                <a:gd name="connsiteX3" fmla="*/ 125730 w 848677"/>
                <a:gd name="connsiteY3" fmla="*/ 317182 h 389334"/>
                <a:gd name="connsiteX4" fmla="*/ 0 w 848677"/>
                <a:gd name="connsiteY4" fmla="*/ 141922 h 389334"/>
                <a:gd name="connsiteX5" fmla="*/ 0 w 848677"/>
                <a:gd name="connsiteY5" fmla="*/ 0 h 389334"/>
                <a:gd name="connsiteX6" fmla="*/ 125730 w 848677"/>
                <a:gd name="connsiteY6" fmla="*/ 175260 h 389334"/>
                <a:gd name="connsiteX7" fmla="*/ 725805 w 848677"/>
                <a:gd name="connsiteY7" fmla="*/ 175260 h 389334"/>
                <a:gd name="connsiteX8" fmla="*/ 848678 w 848677"/>
                <a:gd name="connsiteY8" fmla="*/ 2857 h 389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8677" h="389334">
                  <a:moveTo>
                    <a:pt x="848678" y="2857"/>
                  </a:moveTo>
                  <a:lnTo>
                    <a:pt x="848678" y="144780"/>
                  </a:lnTo>
                  <a:cubicBezTo>
                    <a:pt x="848678" y="207645"/>
                    <a:pt x="807720" y="269557"/>
                    <a:pt x="725805" y="317182"/>
                  </a:cubicBezTo>
                  <a:cubicBezTo>
                    <a:pt x="561023" y="413385"/>
                    <a:pt x="292417" y="413385"/>
                    <a:pt x="125730" y="317182"/>
                  </a:cubicBezTo>
                  <a:cubicBezTo>
                    <a:pt x="41910" y="268605"/>
                    <a:pt x="0" y="205740"/>
                    <a:pt x="0" y="141922"/>
                  </a:cubicBezTo>
                  <a:lnTo>
                    <a:pt x="0" y="0"/>
                  </a:lnTo>
                  <a:cubicBezTo>
                    <a:pt x="0" y="62865"/>
                    <a:pt x="41910" y="126682"/>
                    <a:pt x="125730" y="175260"/>
                  </a:cubicBezTo>
                  <a:cubicBezTo>
                    <a:pt x="292417" y="271463"/>
                    <a:pt x="560070" y="271463"/>
                    <a:pt x="725805" y="175260"/>
                  </a:cubicBezTo>
                  <a:cubicBezTo>
                    <a:pt x="807720" y="127635"/>
                    <a:pt x="848678" y="64770"/>
                    <a:pt x="848678" y="2857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13">
              <a:extLst>
                <a:ext uri="{FF2B5EF4-FFF2-40B4-BE49-F238E27FC236}">
                  <a16:creationId xmlns:a16="http://schemas.microsoft.com/office/drawing/2014/main" id="{5052F4DB-ABB0-E4C3-765B-B65F3E197DA7}"/>
                </a:ext>
              </a:extLst>
            </p:cNvPr>
            <p:cNvGrpSpPr/>
            <p:nvPr/>
          </p:nvGrpSpPr>
          <p:grpSpPr>
            <a:xfrm>
              <a:off x="5960611" y="3218664"/>
              <a:ext cx="1013413" cy="465714"/>
              <a:chOff x="-1921056" y="2890365"/>
              <a:chExt cx="847725" cy="389572"/>
            </a:xfrm>
          </p:grpSpPr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93334E63-C901-894D-54B8-5B005A4F2862}"/>
                  </a:ext>
                </a:extLst>
              </p:cNvPr>
              <p:cNvSpPr/>
              <p:nvPr/>
            </p:nvSpPr>
            <p:spPr>
              <a:xfrm>
                <a:off x="-1303836" y="2893222"/>
                <a:ext cx="230504" cy="360045"/>
              </a:xfrm>
              <a:custGeom>
                <a:avLst/>
                <a:gdLst>
                  <a:gd name="connsiteX0" fmla="*/ 230505 w 230504"/>
                  <a:gd name="connsiteY0" fmla="*/ 0 h 360045"/>
                  <a:gd name="connsiteX1" fmla="*/ 230505 w 230504"/>
                  <a:gd name="connsiteY1" fmla="*/ 141923 h 360045"/>
                  <a:gd name="connsiteX2" fmla="*/ 107632 w 230504"/>
                  <a:gd name="connsiteY2" fmla="*/ 314325 h 360045"/>
                  <a:gd name="connsiteX3" fmla="*/ 0 w 230504"/>
                  <a:gd name="connsiteY3" fmla="*/ 360045 h 360045"/>
                  <a:gd name="connsiteX4" fmla="*/ 0 w 230504"/>
                  <a:gd name="connsiteY4" fmla="*/ 218123 h 360045"/>
                  <a:gd name="connsiteX5" fmla="*/ 107632 w 230504"/>
                  <a:gd name="connsiteY5" fmla="*/ 172403 h 360045"/>
                  <a:gd name="connsiteX6" fmla="*/ 230505 w 230504"/>
                  <a:gd name="connsiteY6" fmla="*/ 0 h 36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504" h="360045">
                    <a:moveTo>
                      <a:pt x="230505" y="0"/>
                    </a:moveTo>
                    <a:lnTo>
                      <a:pt x="230505" y="141923"/>
                    </a:lnTo>
                    <a:cubicBezTo>
                      <a:pt x="230505" y="204788"/>
                      <a:pt x="189547" y="266700"/>
                      <a:pt x="107632" y="314325"/>
                    </a:cubicBezTo>
                    <a:cubicBezTo>
                      <a:pt x="75247" y="333375"/>
                      <a:pt x="39052" y="348615"/>
                      <a:pt x="0" y="360045"/>
                    </a:cubicBezTo>
                    <a:lnTo>
                      <a:pt x="0" y="218123"/>
                    </a:lnTo>
                    <a:cubicBezTo>
                      <a:pt x="39052" y="206693"/>
                      <a:pt x="75247" y="191453"/>
                      <a:pt x="107632" y="172403"/>
                    </a:cubicBezTo>
                    <a:cubicBezTo>
                      <a:pt x="189547" y="124778"/>
                      <a:pt x="230505" y="61913"/>
                      <a:pt x="230505" y="0"/>
                    </a:cubicBezTo>
                    <a:close/>
                  </a:path>
                </a:pathLst>
              </a:custGeom>
              <a:solidFill>
                <a:srgbClr val="1499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BEC5EC3D-ADF0-4901-B121-F58D0109AC6E}"/>
                  </a:ext>
                </a:extLst>
              </p:cNvPr>
              <p:cNvSpPr/>
              <p:nvPr/>
            </p:nvSpPr>
            <p:spPr>
              <a:xfrm>
                <a:off x="-1485764" y="3111345"/>
                <a:ext cx="181927" cy="168592"/>
              </a:xfrm>
              <a:custGeom>
                <a:avLst/>
                <a:gdLst>
                  <a:gd name="connsiteX0" fmla="*/ 181928 w 181927"/>
                  <a:gd name="connsiteY0" fmla="*/ 0 h 168592"/>
                  <a:gd name="connsiteX1" fmla="*/ 181928 w 181927"/>
                  <a:gd name="connsiteY1" fmla="*/ 141922 h 168592"/>
                  <a:gd name="connsiteX2" fmla="*/ 0 w 181927"/>
                  <a:gd name="connsiteY2" fmla="*/ 168592 h 168592"/>
                  <a:gd name="connsiteX3" fmla="*/ 0 w 181927"/>
                  <a:gd name="connsiteY3" fmla="*/ 26670 h 168592"/>
                  <a:gd name="connsiteX4" fmla="*/ 181928 w 181927"/>
                  <a:gd name="connsiteY4" fmla="*/ 0 h 168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927" h="168592">
                    <a:moveTo>
                      <a:pt x="181928" y="0"/>
                    </a:moveTo>
                    <a:lnTo>
                      <a:pt x="181928" y="141922"/>
                    </a:lnTo>
                    <a:cubicBezTo>
                      <a:pt x="124778" y="159067"/>
                      <a:pt x="62865" y="167640"/>
                      <a:pt x="0" y="168592"/>
                    </a:cubicBezTo>
                    <a:lnTo>
                      <a:pt x="0" y="26670"/>
                    </a:lnTo>
                    <a:cubicBezTo>
                      <a:pt x="61913" y="25717"/>
                      <a:pt x="124778" y="16192"/>
                      <a:pt x="181928" y="0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207E6D64-8AD9-A420-59B9-5EE83EE680AF}"/>
                  </a:ext>
                </a:extLst>
              </p:cNvPr>
              <p:cNvSpPr/>
              <p:nvPr/>
            </p:nvSpPr>
            <p:spPr>
              <a:xfrm>
                <a:off x="-1808661" y="3058004"/>
                <a:ext cx="321944" cy="221082"/>
              </a:xfrm>
              <a:custGeom>
                <a:avLst/>
                <a:gdLst>
                  <a:gd name="connsiteX0" fmla="*/ 321945 w 321944"/>
                  <a:gd name="connsiteY0" fmla="*/ 79058 h 221082"/>
                  <a:gd name="connsiteX1" fmla="*/ 321945 w 321944"/>
                  <a:gd name="connsiteY1" fmla="*/ 220980 h 221082"/>
                  <a:gd name="connsiteX2" fmla="*/ 12382 w 321944"/>
                  <a:gd name="connsiteY2" fmla="*/ 149542 h 221082"/>
                  <a:gd name="connsiteX3" fmla="*/ 0 w 321944"/>
                  <a:gd name="connsiteY3" fmla="*/ 141923 h 221082"/>
                  <a:gd name="connsiteX4" fmla="*/ 0 w 321944"/>
                  <a:gd name="connsiteY4" fmla="*/ 0 h 221082"/>
                  <a:gd name="connsiteX5" fmla="*/ 12382 w 321944"/>
                  <a:gd name="connsiteY5" fmla="*/ 7620 h 221082"/>
                  <a:gd name="connsiteX6" fmla="*/ 321945 w 321944"/>
                  <a:gd name="connsiteY6" fmla="*/ 79058 h 221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1944" h="221082">
                    <a:moveTo>
                      <a:pt x="321945" y="79058"/>
                    </a:moveTo>
                    <a:lnTo>
                      <a:pt x="321945" y="220980"/>
                    </a:lnTo>
                    <a:cubicBezTo>
                      <a:pt x="210502" y="222885"/>
                      <a:pt x="97155" y="198120"/>
                      <a:pt x="12382" y="149542"/>
                    </a:cubicBezTo>
                    <a:cubicBezTo>
                      <a:pt x="8572" y="146685"/>
                      <a:pt x="3810" y="144780"/>
                      <a:pt x="0" y="141923"/>
                    </a:cubicBezTo>
                    <a:lnTo>
                      <a:pt x="0" y="0"/>
                    </a:lnTo>
                    <a:cubicBezTo>
                      <a:pt x="3810" y="2858"/>
                      <a:pt x="7620" y="4763"/>
                      <a:pt x="12382" y="7620"/>
                    </a:cubicBezTo>
                    <a:cubicBezTo>
                      <a:pt x="98107" y="57150"/>
                      <a:pt x="210502" y="80963"/>
                      <a:pt x="321945" y="79058"/>
                    </a:cubicBezTo>
                    <a:close/>
                  </a:path>
                </a:pathLst>
              </a:custGeom>
              <a:solidFill>
                <a:srgbClr val="15D9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4FD2938F-FAE0-CCF8-5C0F-6923B24B2141}"/>
                  </a:ext>
                </a:extLst>
              </p:cNvPr>
              <p:cNvSpPr/>
              <p:nvPr/>
            </p:nvSpPr>
            <p:spPr>
              <a:xfrm>
                <a:off x="-1902959" y="2963707"/>
                <a:ext cx="94297" cy="236220"/>
              </a:xfrm>
              <a:custGeom>
                <a:avLst/>
                <a:gdLst>
                  <a:gd name="connsiteX0" fmla="*/ 94298 w 94297"/>
                  <a:gd name="connsiteY0" fmla="*/ 94297 h 236220"/>
                  <a:gd name="connsiteX1" fmla="*/ 94298 w 94297"/>
                  <a:gd name="connsiteY1" fmla="*/ 236220 h 236220"/>
                  <a:gd name="connsiteX2" fmla="*/ 0 w 94297"/>
                  <a:gd name="connsiteY2" fmla="*/ 141922 h 236220"/>
                  <a:gd name="connsiteX3" fmla="*/ 0 w 94297"/>
                  <a:gd name="connsiteY3" fmla="*/ 0 h 236220"/>
                  <a:gd name="connsiteX4" fmla="*/ 94298 w 94297"/>
                  <a:gd name="connsiteY4" fmla="*/ 94297 h 236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97" h="236220">
                    <a:moveTo>
                      <a:pt x="94298" y="94297"/>
                    </a:moveTo>
                    <a:lnTo>
                      <a:pt x="94298" y="236220"/>
                    </a:lnTo>
                    <a:cubicBezTo>
                      <a:pt x="49530" y="208597"/>
                      <a:pt x="19050" y="176213"/>
                      <a:pt x="0" y="141922"/>
                    </a:cubicBezTo>
                    <a:lnTo>
                      <a:pt x="0" y="0"/>
                    </a:lnTo>
                    <a:cubicBezTo>
                      <a:pt x="19050" y="34290"/>
                      <a:pt x="50483" y="66675"/>
                      <a:pt x="94298" y="94297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4C4CEE61-7F25-5F8B-0112-00A176E47C19}"/>
                  </a:ext>
                </a:extLst>
              </p:cNvPr>
              <p:cNvSpPr/>
              <p:nvPr/>
            </p:nvSpPr>
            <p:spPr>
              <a:xfrm>
                <a:off x="-1921056" y="2890365"/>
                <a:ext cx="19050" cy="215264"/>
              </a:xfrm>
              <a:custGeom>
                <a:avLst/>
                <a:gdLst>
                  <a:gd name="connsiteX0" fmla="*/ 19050 w 19050"/>
                  <a:gd name="connsiteY0" fmla="*/ 73342 h 215264"/>
                  <a:gd name="connsiteX1" fmla="*/ 19050 w 19050"/>
                  <a:gd name="connsiteY1" fmla="*/ 215265 h 215264"/>
                  <a:gd name="connsiteX2" fmla="*/ 0 w 19050"/>
                  <a:gd name="connsiteY2" fmla="*/ 141922 h 215264"/>
                  <a:gd name="connsiteX3" fmla="*/ 0 w 19050"/>
                  <a:gd name="connsiteY3" fmla="*/ 0 h 215264"/>
                  <a:gd name="connsiteX4" fmla="*/ 19050 w 19050"/>
                  <a:gd name="connsiteY4" fmla="*/ 73342 h 215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215264">
                    <a:moveTo>
                      <a:pt x="19050" y="73342"/>
                    </a:moveTo>
                    <a:lnTo>
                      <a:pt x="19050" y="215265"/>
                    </a:lnTo>
                    <a:cubicBezTo>
                      <a:pt x="6667" y="191452"/>
                      <a:pt x="0" y="166688"/>
                      <a:pt x="0" y="141922"/>
                    </a:cubicBezTo>
                    <a:lnTo>
                      <a:pt x="0" y="0"/>
                    </a:lnTo>
                    <a:cubicBezTo>
                      <a:pt x="0" y="24765"/>
                      <a:pt x="5715" y="49530"/>
                      <a:pt x="19050" y="73342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E23F82D-E036-1B34-0530-318E9F32D903}"/>
                </a:ext>
              </a:extLst>
            </p:cNvPr>
            <p:cNvSpPr/>
            <p:nvPr/>
          </p:nvSpPr>
          <p:spPr>
            <a:xfrm>
              <a:off x="5960040" y="2926311"/>
              <a:ext cx="1014553" cy="588121"/>
            </a:xfrm>
            <a:custGeom>
              <a:avLst/>
              <a:gdLst>
                <a:gd name="connsiteX0" fmla="*/ 723425 w 848679"/>
                <a:gd name="connsiteY0" fmla="*/ 72152 h 491966"/>
                <a:gd name="connsiteX1" fmla="*/ 725330 w 848679"/>
                <a:gd name="connsiteY1" fmla="*/ 419814 h 491966"/>
                <a:gd name="connsiteX2" fmla="*/ 125255 w 848679"/>
                <a:gd name="connsiteY2" fmla="*/ 419814 h 491966"/>
                <a:gd name="connsiteX3" fmla="*/ 123350 w 848679"/>
                <a:gd name="connsiteY3" fmla="*/ 72152 h 491966"/>
                <a:gd name="connsiteX4" fmla="*/ 723425 w 848679"/>
                <a:gd name="connsiteY4" fmla="*/ 72152 h 49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8679" h="491966">
                  <a:moveTo>
                    <a:pt x="723425" y="72152"/>
                  </a:moveTo>
                  <a:cubicBezTo>
                    <a:pt x="890112" y="168354"/>
                    <a:pt x="890112" y="323612"/>
                    <a:pt x="725330" y="419814"/>
                  </a:cubicBezTo>
                  <a:cubicBezTo>
                    <a:pt x="560547" y="516017"/>
                    <a:pt x="291942" y="516017"/>
                    <a:pt x="125255" y="419814"/>
                  </a:cubicBezTo>
                  <a:cubicBezTo>
                    <a:pt x="-41433" y="323612"/>
                    <a:pt x="-41433" y="168354"/>
                    <a:pt x="123350" y="72152"/>
                  </a:cubicBezTo>
                  <a:cubicBezTo>
                    <a:pt x="288132" y="-24051"/>
                    <a:pt x="556737" y="-24051"/>
                    <a:pt x="723425" y="72152"/>
                  </a:cubicBezTo>
                  <a:close/>
                </a:path>
              </a:pathLst>
            </a:custGeom>
            <a:solidFill>
              <a:srgbClr val="15D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9B51102D-1A31-F31F-96F9-A4FC2CD158B5}"/>
                </a:ext>
              </a:extLst>
            </p:cNvPr>
            <p:cNvSpPr/>
            <p:nvPr/>
          </p:nvSpPr>
          <p:spPr>
            <a:xfrm>
              <a:off x="5945808" y="3092272"/>
              <a:ext cx="1043018" cy="422445"/>
            </a:xfrm>
            <a:custGeom>
              <a:avLst/>
              <a:gdLst>
                <a:gd name="connsiteX0" fmla="*/ 872490 w 872490"/>
                <a:gd name="connsiteY0" fmla="*/ 2858 h 353377"/>
                <a:gd name="connsiteX1" fmla="*/ 872490 w 872490"/>
                <a:gd name="connsiteY1" fmla="*/ 101917 h 353377"/>
                <a:gd name="connsiteX2" fmla="*/ 745808 w 872490"/>
                <a:gd name="connsiteY2" fmla="*/ 279083 h 353377"/>
                <a:gd name="connsiteX3" fmla="*/ 128588 w 872490"/>
                <a:gd name="connsiteY3" fmla="*/ 279083 h 353377"/>
                <a:gd name="connsiteX4" fmla="*/ 0 w 872490"/>
                <a:gd name="connsiteY4" fmla="*/ 99060 h 353377"/>
                <a:gd name="connsiteX5" fmla="*/ 0 w 872490"/>
                <a:gd name="connsiteY5" fmla="*/ 0 h 353377"/>
                <a:gd name="connsiteX6" fmla="*/ 128588 w 872490"/>
                <a:gd name="connsiteY6" fmla="*/ 180022 h 353377"/>
                <a:gd name="connsiteX7" fmla="*/ 745808 w 872490"/>
                <a:gd name="connsiteY7" fmla="*/ 180022 h 353377"/>
                <a:gd name="connsiteX8" fmla="*/ 872490 w 872490"/>
                <a:gd name="connsiteY8" fmla="*/ 2858 h 35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2490" h="353377">
                  <a:moveTo>
                    <a:pt x="872490" y="2858"/>
                  </a:moveTo>
                  <a:lnTo>
                    <a:pt x="872490" y="101917"/>
                  </a:lnTo>
                  <a:cubicBezTo>
                    <a:pt x="872490" y="165735"/>
                    <a:pt x="829628" y="230505"/>
                    <a:pt x="745808" y="279083"/>
                  </a:cubicBezTo>
                  <a:cubicBezTo>
                    <a:pt x="576263" y="378142"/>
                    <a:pt x="300038" y="378142"/>
                    <a:pt x="128588" y="279083"/>
                  </a:cubicBezTo>
                  <a:cubicBezTo>
                    <a:pt x="42863" y="229553"/>
                    <a:pt x="0" y="163830"/>
                    <a:pt x="0" y="99060"/>
                  </a:cubicBezTo>
                  <a:lnTo>
                    <a:pt x="0" y="0"/>
                  </a:lnTo>
                  <a:cubicBezTo>
                    <a:pt x="0" y="64770"/>
                    <a:pt x="42863" y="130492"/>
                    <a:pt x="128588" y="180022"/>
                  </a:cubicBezTo>
                  <a:cubicBezTo>
                    <a:pt x="299085" y="279083"/>
                    <a:pt x="575310" y="279083"/>
                    <a:pt x="745808" y="180022"/>
                  </a:cubicBezTo>
                  <a:cubicBezTo>
                    <a:pt x="830580" y="131445"/>
                    <a:pt x="872490" y="66675"/>
                    <a:pt x="872490" y="2858"/>
                  </a:cubicBezTo>
                  <a:close/>
                </a:path>
              </a:pathLst>
            </a:custGeom>
            <a:solidFill>
              <a:srgbClr val="D4E2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4" name="Graphic 13">
              <a:extLst>
                <a:ext uri="{FF2B5EF4-FFF2-40B4-BE49-F238E27FC236}">
                  <a16:creationId xmlns:a16="http://schemas.microsoft.com/office/drawing/2014/main" id="{917861A2-0E7C-6330-2A9D-C598B083630F}"/>
                </a:ext>
              </a:extLst>
            </p:cNvPr>
            <p:cNvGrpSpPr/>
            <p:nvPr/>
          </p:nvGrpSpPr>
          <p:grpSpPr>
            <a:xfrm>
              <a:off x="5945808" y="3093410"/>
              <a:ext cx="1043018" cy="421429"/>
              <a:chOff x="-1933439" y="2785589"/>
              <a:chExt cx="872490" cy="352527"/>
            </a:xfrm>
          </p:grpSpPr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BB150298-5461-AE7A-4787-C4CC8DD63A9F}"/>
                  </a:ext>
                </a:extLst>
              </p:cNvPr>
              <p:cNvSpPr/>
              <p:nvPr/>
            </p:nvSpPr>
            <p:spPr>
              <a:xfrm>
                <a:off x="-1299074" y="2787495"/>
                <a:ext cx="238125" cy="322897"/>
              </a:xfrm>
              <a:custGeom>
                <a:avLst/>
                <a:gdLst>
                  <a:gd name="connsiteX0" fmla="*/ 238125 w 238125"/>
                  <a:gd name="connsiteY0" fmla="*/ 0 h 322897"/>
                  <a:gd name="connsiteX1" fmla="*/ 238125 w 238125"/>
                  <a:gd name="connsiteY1" fmla="*/ 99060 h 322897"/>
                  <a:gd name="connsiteX2" fmla="*/ 111442 w 238125"/>
                  <a:gd name="connsiteY2" fmla="*/ 276225 h 322897"/>
                  <a:gd name="connsiteX3" fmla="*/ 0 w 238125"/>
                  <a:gd name="connsiteY3" fmla="*/ 322897 h 322897"/>
                  <a:gd name="connsiteX4" fmla="*/ 0 w 238125"/>
                  <a:gd name="connsiteY4" fmla="*/ 223838 h 322897"/>
                  <a:gd name="connsiteX5" fmla="*/ 111442 w 238125"/>
                  <a:gd name="connsiteY5" fmla="*/ 177165 h 322897"/>
                  <a:gd name="connsiteX6" fmla="*/ 238125 w 238125"/>
                  <a:gd name="connsiteY6" fmla="*/ 0 h 322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8125" h="322897">
                    <a:moveTo>
                      <a:pt x="238125" y="0"/>
                    </a:moveTo>
                    <a:lnTo>
                      <a:pt x="238125" y="99060"/>
                    </a:lnTo>
                    <a:cubicBezTo>
                      <a:pt x="238125" y="162877"/>
                      <a:pt x="195263" y="227647"/>
                      <a:pt x="111442" y="276225"/>
                    </a:cubicBezTo>
                    <a:cubicBezTo>
                      <a:pt x="78105" y="295275"/>
                      <a:pt x="40005" y="311467"/>
                      <a:pt x="0" y="322897"/>
                    </a:cubicBezTo>
                    <a:lnTo>
                      <a:pt x="0" y="223838"/>
                    </a:lnTo>
                    <a:cubicBezTo>
                      <a:pt x="40005" y="212408"/>
                      <a:pt x="78105" y="196215"/>
                      <a:pt x="111442" y="177165"/>
                    </a:cubicBezTo>
                    <a:cubicBezTo>
                      <a:pt x="196215" y="128588"/>
                      <a:pt x="238125" y="63817"/>
                      <a:pt x="238125" y="0"/>
                    </a:cubicBezTo>
                    <a:close/>
                  </a:path>
                </a:pathLst>
              </a:custGeom>
              <a:solidFill>
                <a:srgbClr val="BECE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65656DAB-F3C3-15A7-E8A2-7497E66D68A5}"/>
                  </a:ext>
                </a:extLst>
              </p:cNvPr>
              <p:cNvSpPr/>
              <p:nvPr/>
            </p:nvSpPr>
            <p:spPr>
              <a:xfrm>
                <a:off x="-1486717" y="3011332"/>
                <a:ext cx="187642" cy="125729"/>
              </a:xfrm>
              <a:custGeom>
                <a:avLst/>
                <a:gdLst>
                  <a:gd name="connsiteX0" fmla="*/ 187643 w 187642"/>
                  <a:gd name="connsiteY0" fmla="*/ 0 h 125729"/>
                  <a:gd name="connsiteX1" fmla="*/ 187643 w 187642"/>
                  <a:gd name="connsiteY1" fmla="*/ 99060 h 125729"/>
                  <a:gd name="connsiteX2" fmla="*/ 0 w 187642"/>
                  <a:gd name="connsiteY2" fmla="*/ 125730 h 125729"/>
                  <a:gd name="connsiteX3" fmla="*/ 0 w 187642"/>
                  <a:gd name="connsiteY3" fmla="*/ 26670 h 125729"/>
                  <a:gd name="connsiteX4" fmla="*/ 187643 w 187642"/>
                  <a:gd name="connsiteY4" fmla="*/ 0 h 12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642" h="125729">
                    <a:moveTo>
                      <a:pt x="187643" y="0"/>
                    </a:moveTo>
                    <a:lnTo>
                      <a:pt x="187643" y="99060"/>
                    </a:lnTo>
                    <a:cubicBezTo>
                      <a:pt x="128588" y="116205"/>
                      <a:pt x="64770" y="125730"/>
                      <a:pt x="0" y="125730"/>
                    </a:cubicBezTo>
                    <a:lnTo>
                      <a:pt x="0" y="26670"/>
                    </a:lnTo>
                    <a:cubicBezTo>
                      <a:pt x="64770" y="26670"/>
                      <a:pt x="129540" y="17145"/>
                      <a:pt x="187643" y="0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646A95C2-D927-1FB5-4333-1EE37A954696}"/>
                  </a:ext>
                </a:extLst>
              </p:cNvPr>
              <p:cNvSpPr/>
              <p:nvPr/>
            </p:nvSpPr>
            <p:spPr>
              <a:xfrm>
                <a:off x="-1817234" y="2957040"/>
                <a:ext cx="331470" cy="181077"/>
              </a:xfrm>
              <a:custGeom>
                <a:avLst/>
                <a:gdLst>
                  <a:gd name="connsiteX0" fmla="*/ 331470 w 331470"/>
                  <a:gd name="connsiteY0" fmla="*/ 81915 h 181077"/>
                  <a:gd name="connsiteX1" fmla="*/ 331470 w 331470"/>
                  <a:gd name="connsiteY1" fmla="*/ 180975 h 181077"/>
                  <a:gd name="connsiteX2" fmla="*/ 12383 w 331470"/>
                  <a:gd name="connsiteY2" fmla="*/ 106680 h 181077"/>
                  <a:gd name="connsiteX3" fmla="*/ 0 w 331470"/>
                  <a:gd name="connsiteY3" fmla="*/ 99060 h 181077"/>
                  <a:gd name="connsiteX4" fmla="*/ 0 w 331470"/>
                  <a:gd name="connsiteY4" fmla="*/ 0 h 181077"/>
                  <a:gd name="connsiteX5" fmla="*/ 12383 w 331470"/>
                  <a:gd name="connsiteY5" fmla="*/ 7620 h 181077"/>
                  <a:gd name="connsiteX6" fmla="*/ 331470 w 331470"/>
                  <a:gd name="connsiteY6" fmla="*/ 81915 h 181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1470" h="181077">
                    <a:moveTo>
                      <a:pt x="331470" y="81915"/>
                    </a:moveTo>
                    <a:lnTo>
                      <a:pt x="331470" y="180975"/>
                    </a:lnTo>
                    <a:cubicBezTo>
                      <a:pt x="216217" y="182880"/>
                      <a:pt x="100965" y="158115"/>
                      <a:pt x="12383" y="106680"/>
                    </a:cubicBezTo>
                    <a:cubicBezTo>
                      <a:pt x="7620" y="103822"/>
                      <a:pt x="3810" y="101917"/>
                      <a:pt x="0" y="99060"/>
                    </a:cubicBezTo>
                    <a:lnTo>
                      <a:pt x="0" y="0"/>
                    </a:lnTo>
                    <a:cubicBezTo>
                      <a:pt x="3810" y="2857"/>
                      <a:pt x="8573" y="4763"/>
                      <a:pt x="12383" y="7620"/>
                    </a:cubicBezTo>
                    <a:cubicBezTo>
                      <a:pt x="100965" y="58102"/>
                      <a:pt x="216217" y="82867"/>
                      <a:pt x="331470" y="81915"/>
                    </a:cubicBezTo>
                    <a:close/>
                  </a:path>
                </a:pathLst>
              </a:custGeom>
              <a:solidFill>
                <a:srgbClr val="DAE8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906E381F-F5AB-9586-2F88-F50C09BA9BBE}"/>
                  </a:ext>
                </a:extLst>
              </p:cNvPr>
              <p:cNvSpPr/>
              <p:nvPr/>
            </p:nvSpPr>
            <p:spPr>
              <a:xfrm>
                <a:off x="-1913436" y="2859884"/>
                <a:ext cx="96202" cy="196215"/>
              </a:xfrm>
              <a:custGeom>
                <a:avLst/>
                <a:gdLst>
                  <a:gd name="connsiteX0" fmla="*/ 96202 w 96202"/>
                  <a:gd name="connsiteY0" fmla="*/ 97155 h 196215"/>
                  <a:gd name="connsiteX1" fmla="*/ 96202 w 96202"/>
                  <a:gd name="connsiteY1" fmla="*/ 196215 h 196215"/>
                  <a:gd name="connsiteX2" fmla="*/ 0 w 96202"/>
                  <a:gd name="connsiteY2" fmla="*/ 99060 h 196215"/>
                  <a:gd name="connsiteX3" fmla="*/ 0 w 96202"/>
                  <a:gd name="connsiteY3" fmla="*/ 0 h 196215"/>
                  <a:gd name="connsiteX4" fmla="*/ 96202 w 96202"/>
                  <a:gd name="connsiteY4" fmla="*/ 97155 h 196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02" h="196215">
                    <a:moveTo>
                      <a:pt x="96202" y="97155"/>
                    </a:moveTo>
                    <a:lnTo>
                      <a:pt x="96202" y="196215"/>
                    </a:lnTo>
                    <a:cubicBezTo>
                      <a:pt x="50482" y="167640"/>
                      <a:pt x="18097" y="134303"/>
                      <a:pt x="0" y="99060"/>
                    </a:cubicBezTo>
                    <a:lnTo>
                      <a:pt x="0" y="0"/>
                    </a:lnTo>
                    <a:cubicBezTo>
                      <a:pt x="18097" y="35243"/>
                      <a:pt x="50482" y="68580"/>
                      <a:pt x="96202" y="97155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16E606DA-6387-1193-236F-201D25E1A346}"/>
                  </a:ext>
                </a:extLst>
              </p:cNvPr>
              <p:cNvSpPr/>
              <p:nvPr/>
            </p:nvSpPr>
            <p:spPr>
              <a:xfrm>
                <a:off x="-1933439" y="2785589"/>
                <a:ext cx="20002" cy="174307"/>
              </a:xfrm>
              <a:custGeom>
                <a:avLst/>
                <a:gdLst>
                  <a:gd name="connsiteX0" fmla="*/ 20003 w 20002"/>
                  <a:gd name="connsiteY0" fmla="*/ 75248 h 174307"/>
                  <a:gd name="connsiteX1" fmla="*/ 20003 w 20002"/>
                  <a:gd name="connsiteY1" fmla="*/ 174307 h 174307"/>
                  <a:gd name="connsiteX2" fmla="*/ 0 w 20002"/>
                  <a:gd name="connsiteY2" fmla="*/ 99060 h 174307"/>
                  <a:gd name="connsiteX3" fmla="*/ 0 w 20002"/>
                  <a:gd name="connsiteY3" fmla="*/ 0 h 174307"/>
                  <a:gd name="connsiteX4" fmla="*/ 20003 w 20002"/>
                  <a:gd name="connsiteY4" fmla="*/ 75248 h 174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02" h="174307">
                    <a:moveTo>
                      <a:pt x="20003" y="75248"/>
                    </a:moveTo>
                    <a:lnTo>
                      <a:pt x="20003" y="174307"/>
                    </a:lnTo>
                    <a:cubicBezTo>
                      <a:pt x="6667" y="149543"/>
                      <a:pt x="0" y="123825"/>
                      <a:pt x="0" y="99060"/>
                    </a:cubicBezTo>
                    <a:lnTo>
                      <a:pt x="0" y="0"/>
                    </a:lnTo>
                    <a:cubicBezTo>
                      <a:pt x="0" y="24765"/>
                      <a:pt x="6667" y="50482"/>
                      <a:pt x="20003" y="75248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4C829FE-BAAA-8174-35C1-0D9D55A1E1AF}"/>
                </a:ext>
              </a:extLst>
            </p:cNvPr>
            <p:cNvSpPr/>
            <p:nvPr/>
          </p:nvSpPr>
          <p:spPr>
            <a:xfrm>
              <a:off x="5945948" y="2791664"/>
              <a:ext cx="1042738" cy="604632"/>
            </a:xfrm>
            <a:custGeom>
              <a:avLst/>
              <a:gdLst>
                <a:gd name="connsiteX0" fmla="*/ 743786 w 872256"/>
                <a:gd name="connsiteY0" fmla="*/ 74295 h 505777"/>
                <a:gd name="connsiteX1" fmla="*/ 745691 w 872256"/>
                <a:gd name="connsiteY1" fmla="*/ 431482 h 505777"/>
                <a:gd name="connsiteX2" fmla="*/ 128471 w 872256"/>
                <a:gd name="connsiteY2" fmla="*/ 431482 h 505777"/>
                <a:gd name="connsiteX3" fmla="*/ 126566 w 872256"/>
                <a:gd name="connsiteY3" fmla="*/ 74295 h 505777"/>
                <a:gd name="connsiteX4" fmla="*/ 743786 w 872256"/>
                <a:gd name="connsiteY4" fmla="*/ 74295 h 50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2256" h="505777">
                  <a:moveTo>
                    <a:pt x="743786" y="74295"/>
                  </a:moveTo>
                  <a:cubicBezTo>
                    <a:pt x="914283" y="173355"/>
                    <a:pt x="915236" y="333375"/>
                    <a:pt x="745691" y="431482"/>
                  </a:cubicBezTo>
                  <a:cubicBezTo>
                    <a:pt x="576146" y="530543"/>
                    <a:pt x="299921" y="530543"/>
                    <a:pt x="128471" y="431482"/>
                  </a:cubicBezTo>
                  <a:cubicBezTo>
                    <a:pt x="-42027" y="332423"/>
                    <a:pt x="-42979" y="172402"/>
                    <a:pt x="126566" y="74295"/>
                  </a:cubicBezTo>
                  <a:cubicBezTo>
                    <a:pt x="296111" y="-24765"/>
                    <a:pt x="572336" y="-24765"/>
                    <a:pt x="743786" y="74295"/>
                  </a:cubicBezTo>
                  <a:close/>
                </a:path>
              </a:pathLst>
            </a:custGeom>
            <a:solidFill>
              <a:srgbClr val="E6F1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2D1A7A7F-ED12-F105-1C2E-7C3BAD49B47F}"/>
                </a:ext>
              </a:extLst>
            </p:cNvPr>
            <p:cNvSpPr/>
            <p:nvPr/>
          </p:nvSpPr>
          <p:spPr>
            <a:xfrm>
              <a:off x="6011420" y="2862261"/>
              <a:ext cx="911792" cy="464576"/>
            </a:xfrm>
            <a:custGeom>
              <a:avLst/>
              <a:gdLst>
                <a:gd name="connsiteX0" fmla="*/ 649965 w 762719"/>
                <a:gd name="connsiteY0" fmla="*/ 57150 h 388620"/>
                <a:gd name="connsiteX1" fmla="*/ 651870 w 762719"/>
                <a:gd name="connsiteY1" fmla="*/ 331470 h 388620"/>
                <a:gd name="connsiteX2" fmla="*/ 112755 w 762719"/>
                <a:gd name="connsiteY2" fmla="*/ 331470 h 388620"/>
                <a:gd name="connsiteX3" fmla="*/ 110850 w 762719"/>
                <a:gd name="connsiteY3" fmla="*/ 57150 h 388620"/>
                <a:gd name="connsiteX4" fmla="*/ 649965 w 762719"/>
                <a:gd name="connsiteY4" fmla="*/ 57150 h 38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719" h="388620">
                  <a:moveTo>
                    <a:pt x="649965" y="57150"/>
                  </a:moveTo>
                  <a:cubicBezTo>
                    <a:pt x="799507" y="133350"/>
                    <a:pt x="800460" y="255270"/>
                    <a:pt x="651870" y="331470"/>
                  </a:cubicBezTo>
                  <a:cubicBezTo>
                    <a:pt x="503280" y="407670"/>
                    <a:pt x="262297" y="407670"/>
                    <a:pt x="112755" y="331470"/>
                  </a:cubicBezTo>
                  <a:cubicBezTo>
                    <a:pt x="-36788" y="255270"/>
                    <a:pt x="-37740" y="133350"/>
                    <a:pt x="110850" y="57150"/>
                  </a:cubicBezTo>
                  <a:cubicBezTo>
                    <a:pt x="259440" y="-19050"/>
                    <a:pt x="500422" y="-19050"/>
                    <a:pt x="649965" y="57150"/>
                  </a:cubicBezTo>
                  <a:close/>
                </a:path>
              </a:pathLst>
            </a:custGeom>
            <a:solidFill>
              <a:srgbClr val="DAE8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64DF1E8-C444-D43A-A6EF-710C0E4D6440}"/>
                </a:ext>
              </a:extLst>
            </p:cNvPr>
            <p:cNvSpPr/>
            <p:nvPr/>
          </p:nvSpPr>
          <p:spPr>
            <a:xfrm>
              <a:off x="5999325" y="2844043"/>
              <a:ext cx="937121" cy="498736"/>
            </a:xfrm>
            <a:custGeom>
              <a:avLst/>
              <a:gdLst>
                <a:gd name="connsiteX0" fmla="*/ 677228 w 783907"/>
                <a:gd name="connsiteY0" fmla="*/ 68580 h 417195"/>
                <a:gd name="connsiteX1" fmla="*/ 390525 w 783907"/>
                <a:gd name="connsiteY1" fmla="*/ 0 h 417195"/>
                <a:gd name="connsiteX2" fmla="*/ 104775 w 783907"/>
                <a:gd name="connsiteY2" fmla="*/ 67628 h 417195"/>
                <a:gd name="connsiteX3" fmla="*/ 0 w 783907"/>
                <a:gd name="connsiteY3" fmla="*/ 207645 h 417195"/>
                <a:gd name="connsiteX4" fmla="*/ 0 w 783907"/>
                <a:gd name="connsiteY4" fmla="*/ 215265 h 417195"/>
                <a:gd name="connsiteX5" fmla="*/ 106680 w 783907"/>
                <a:gd name="connsiteY5" fmla="*/ 349567 h 417195"/>
                <a:gd name="connsiteX6" fmla="*/ 393383 w 783907"/>
                <a:gd name="connsiteY6" fmla="*/ 417195 h 417195"/>
                <a:gd name="connsiteX7" fmla="*/ 679133 w 783907"/>
                <a:gd name="connsiteY7" fmla="*/ 349567 h 417195"/>
                <a:gd name="connsiteX8" fmla="*/ 783908 w 783907"/>
                <a:gd name="connsiteY8" fmla="*/ 217170 h 417195"/>
                <a:gd name="connsiteX9" fmla="*/ 783908 w 783907"/>
                <a:gd name="connsiteY9" fmla="*/ 209550 h 417195"/>
                <a:gd name="connsiteX10" fmla="*/ 677228 w 783907"/>
                <a:gd name="connsiteY10" fmla="*/ 68580 h 417195"/>
                <a:gd name="connsiteX11" fmla="*/ 749618 w 783907"/>
                <a:gd name="connsiteY11" fmla="*/ 224790 h 417195"/>
                <a:gd name="connsiteX12" fmla="*/ 661988 w 783907"/>
                <a:gd name="connsiteY12" fmla="*/ 335280 h 417195"/>
                <a:gd name="connsiteX13" fmla="*/ 393383 w 783907"/>
                <a:gd name="connsiteY13" fmla="*/ 399098 h 417195"/>
                <a:gd name="connsiteX14" fmla="*/ 123825 w 783907"/>
                <a:gd name="connsiteY14" fmla="*/ 335280 h 417195"/>
                <a:gd name="connsiteX15" fmla="*/ 34290 w 783907"/>
                <a:gd name="connsiteY15" fmla="*/ 222885 h 417195"/>
                <a:gd name="connsiteX16" fmla="*/ 34290 w 783907"/>
                <a:gd name="connsiteY16" fmla="*/ 215265 h 417195"/>
                <a:gd name="connsiteX17" fmla="*/ 34290 w 783907"/>
                <a:gd name="connsiteY17" fmla="*/ 207645 h 417195"/>
                <a:gd name="connsiteX18" fmla="*/ 121920 w 783907"/>
                <a:gd name="connsiteY18" fmla="*/ 97155 h 417195"/>
                <a:gd name="connsiteX19" fmla="*/ 390525 w 783907"/>
                <a:gd name="connsiteY19" fmla="*/ 33338 h 417195"/>
                <a:gd name="connsiteX20" fmla="*/ 661035 w 783907"/>
                <a:gd name="connsiteY20" fmla="*/ 97155 h 417195"/>
                <a:gd name="connsiteX21" fmla="*/ 750570 w 783907"/>
                <a:gd name="connsiteY21" fmla="*/ 209550 h 417195"/>
                <a:gd name="connsiteX22" fmla="*/ 750570 w 783907"/>
                <a:gd name="connsiteY22" fmla="*/ 217170 h 417195"/>
                <a:gd name="connsiteX23" fmla="*/ 749618 w 783907"/>
                <a:gd name="connsiteY23" fmla="*/ 224790 h 41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83907" h="417195">
                  <a:moveTo>
                    <a:pt x="677228" y="68580"/>
                  </a:moveTo>
                  <a:cubicBezTo>
                    <a:pt x="601028" y="24765"/>
                    <a:pt x="499110" y="0"/>
                    <a:pt x="390525" y="0"/>
                  </a:cubicBezTo>
                  <a:cubicBezTo>
                    <a:pt x="282892" y="0"/>
                    <a:pt x="179070" y="24765"/>
                    <a:pt x="104775" y="67628"/>
                  </a:cubicBezTo>
                  <a:cubicBezTo>
                    <a:pt x="38100" y="106680"/>
                    <a:pt x="0" y="157163"/>
                    <a:pt x="0" y="207645"/>
                  </a:cubicBezTo>
                  <a:cubicBezTo>
                    <a:pt x="0" y="210503"/>
                    <a:pt x="0" y="212408"/>
                    <a:pt x="0" y="215265"/>
                  </a:cubicBezTo>
                  <a:cubicBezTo>
                    <a:pt x="3810" y="263842"/>
                    <a:pt x="41910" y="312420"/>
                    <a:pt x="106680" y="349567"/>
                  </a:cubicBezTo>
                  <a:cubicBezTo>
                    <a:pt x="182880" y="393383"/>
                    <a:pt x="284798" y="417195"/>
                    <a:pt x="393383" y="417195"/>
                  </a:cubicBezTo>
                  <a:cubicBezTo>
                    <a:pt x="501015" y="417195"/>
                    <a:pt x="604838" y="392430"/>
                    <a:pt x="679133" y="349567"/>
                  </a:cubicBezTo>
                  <a:cubicBezTo>
                    <a:pt x="742950" y="312420"/>
                    <a:pt x="780098" y="264795"/>
                    <a:pt x="783908" y="217170"/>
                  </a:cubicBezTo>
                  <a:cubicBezTo>
                    <a:pt x="783908" y="214313"/>
                    <a:pt x="783908" y="212408"/>
                    <a:pt x="783908" y="209550"/>
                  </a:cubicBezTo>
                  <a:cubicBezTo>
                    <a:pt x="783908" y="159068"/>
                    <a:pt x="744855" y="107633"/>
                    <a:pt x="677228" y="68580"/>
                  </a:cubicBezTo>
                  <a:close/>
                  <a:moveTo>
                    <a:pt x="749618" y="224790"/>
                  </a:moveTo>
                  <a:cubicBezTo>
                    <a:pt x="749618" y="262890"/>
                    <a:pt x="717233" y="302895"/>
                    <a:pt x="661988" y="335280"/>
                  </a:cubicBezTo>
                  <a:cubicBezTo>
                    <a:pt x="592455" y="375285"/>
                    <a:pt x="494348" y="399098"/>
                    <a:pt x="393383" y="399098"/>
                  </a:cubicBezTo>
                  <a:cubicBezTo>
                    <a:pt x="290513" y="399098"/>
                    <a:pt x="194310" y="376238"/>
                    <a:pt x="123825" y="335280"/>
                  </a:cubicBezTo>
                  <a:cubicBezTo>
                    <a:pt x="66675" y="301942"/>
                    <a:pt x="34290" y="261938"/>
                    <a:pt x="34290" y="222885"/>
                  </a:cubicBezTo>
                  <a:cubicBezTo>
                    <a:pt x="34290" y="220980"/>
                    <a:pt x="34290" y="218123"/>
                    <a:pt x="34290" y="215265"/>
                  </a:cubicBezTo>
                  <a:cubicBezTo>
                    <a:pt x="34290" y="213360"/>
                    <a:pt x="34290" y="210503"/>
                    <a:pt x="34290" y="207645"/>
                  </a:cubicBezTo>
                  <a:cubicBezTo>
                    <a:pt x="34290" y="169545"/>
                    <a:pt x="66675" y="129540"/>
                    <a:pt x="121920" y="97155"/>
                  </a:cubicBezTo>
                  <a:cubicBezTo>
                    <a:pt x="191453" y="57150"/>
                    <a:pt x="289560" y="33338"/>
                    <a:pt x="390525" y="33338"/>
                  </a:cubicBezTo>
                  <a:cubicBezTo>
                    <a:pt x="493395" y="33338"/>
                    <a:pt x="589598" y="56198"/>
                    <a:pt x="661035" y="97155"/>
                  </a:cubicBezTo>
                  <a:cubicBezTo>
                    <a:pt x="718185" y="130493"/>
                    <a:pt x="750570" y="170498"/>
                    <a:pt x="750570" y="209550"/>
                  </a:cubicBezTo>
                  <a:cubicBezTo>
                    <a:pt x="750570" y="211455"/>
                    <a:pt x="750570" y="214313"/>
                    <a:pt x="750570" y="217170"/>
                  </a:cubicBezTo>
                  <a:cubicBezTo>
                    <a:pt x="749618" y="219075"/>
                    <a:pt x="749618" y="221933"/>
                    <a:pt x="749618" y="224790"/>
                  </a:cubicBezTo>
                  <a:close/>
                </a:path>
              </a:pathLst>
            </a:custGeom>
            <a:solidFill>
              <a:srgbClr val="98A4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D9B5274C-C613-D49E-DF56-EEAC7AC9D63D}"/>
                </a:ext>
              </a:extLst>
            </p:cNvPr>
            <p:cNvSpPr/>
            <p:nvPr/>
          </p:nvSpPr>
          <p:spPr>
            <a:xfrm>
              <a:off x="5999325" y="2862261"/>
              <a:ext cx="937121" cy="480517"/>
            </a:xfrm>
            <a:custGeom>
              <a:avLst/>
              <a:gdLst>
                <a:gd name="connsiteX0" fmla="*/ 677228 w 783907"/>
                <a:gd name="connsiteY0" fmla="*/ 67627 h 401954"/>
                <a:gd name="connsiteX1" fmla="*/ 390525 w 783907"/>
                <a:gd name="connsiteY1" fmla="*/ 0 h 401954"/>
                <a:gd name="connsiteX2" fmla="*/ 104775 w 783907"/>
                <a:gd name="connsiteY2" fmla="*/ 67627 h 401954"/>
                <a:gd name="connsiteX3" fmla="*/ 0 w 783907"/>
                <a:gd name="connsiteY3" fmla="*/ 200025 h 401954"/>
                <a:gd name="connsiteX4" fmla="*/ 106680 w 783907"/>
                <a:gd name="connsiteY4" fmla="*/ 334327 h 401954"/>
                <a:gd name="connsiteX5" fmla="*/ 393383 w 783907"/>
                <a:gd name="connsiteY5" fmla="*/ 401955 h 401954"/>
                <a:gd name="connsiteX6" fmla="*/ 679133 w 783907"/>
                <a:gd name="connsiteY6" fmla="*/ 334327 h 401954"/>
                <a:gd name="connsiteX7" fmla="*/ 783908 w 783907"/>
                <a:gd name="connsiteY7" fmla="*/ 201930 h 401954"/>
                <a:gd name="connsiteX8" fmla="*/ 677228 w 783907"/>
                <a:gd name="connsiteY8" fmla="*/ 67627 h 401954"/>
                <a:gd name="connsiteX9" fmla="*/ 661988 w 783907"/>
                <a:gd name="connsiteY9" fmla="*/ 320040 h 401954"/>
                <a:gd name="connsiteX10" fmla="*/ 393383 w 783907"/>
                <a:gd name="connsiteY10" fmla="*/ 383858 h 401954"/>
                <a:gd name="connsiteX11" fmla="*/ 123825 w 783907"/>
                <a:gd name="connsiteY11" fmla="*/ 320040 h 401954"/>
                <a:gd name="connsiteX12" fmla="*/ 34290 w 783907"/>
                <a:gd name="connsiteY12" fmla="*/ 207645 h 401954"/>
                <a:gd name="connsiteX13" fmla="*/ 34290 w 783907"/>
                <a:gd name="connsiteY13" fmla="*/ 200025 h 401954"/>
                <a:gd name="connsiteX14" fmla="*/ 34290 w 783907"/>
                <a:gd name="connsiteY14" fmla="*/ 192405 h 401954"/>
                <a:gd name="connsiteX15" fmla="*/ 121920 w 783907"/>
                <a:gd name="connsiteY15" fmla="*/ 81915 h 401954"/>
                <a:gd name="connsiteX16" fmla="*/ 390525 w 783907"/>
                <a:gd name="connsiteY16" fmla="*/ 18097 h 401954"/>
                <a:gd name="connsiteX17" fmla="*/ 661035 w 783907"/>
                <a:gd name="connsiteY17" fmla="*/ 81915 h 401954"/>
                <a:gd name="connsiteX18" fmla="*/ 750570 w 783907"/>
                <a:gd name="connsiteY18" fmla="*/ 194310 h 401954"/>
                <a:gd name="connsiteX19" fmla="*/ 750570 w 783907"/>
                <a:gd name="connsiteY19" fmla="*/ 201930 h 401954"/>
                <a:gd name="connsiteX20" fmla="*/ 750570 w 783907"/>
                <a:gd name="connsiteY20" fmla="*/ 209550 h 401954"/>
                <a:gd name="connsiteX21" fmla="*/ 661988 w 783907"/>
                <a:gd name="connsiteY21" fmla="*/ 320040 h 40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83907" h="401954">
                  <a:moveTo>
                    <a:pt x="677228" y="67627"/>
                  </a:moveTo>
                  <a:cubicBezTo>
                    <a:pt x="601028" y="23813"/>
                    <a:pt x="499110" y="0"/>
                    <a:pt x="390525" y="0"/>
                  </a:cubicBezTo>
                  <a:cubicBezTo>
                    <a:pt x="282892" y="0"/>
                    <a:pt x="179070" y="24765"/>
                    <a:pt x="104775" y="67627"/>
                  </a:cubicBezTo>
                  <a:cubicBezTo>
                    <a:pt x="40958" y="104775"/>
                    <a:pt x="3810" y="152400"/>
                    <a:pt x="0" y="200025"/>
                  </a:cubicBezTo>
                  <a:cubicBezTo>
                    <a:pt x="3810" y="248602"/>
                    <a:pt x="41910" y="297180"/>
                    <a:pt x="106680" y="334327"/>
                  </a:cubicBezTo>
                  <a:cubicBezTo>
                    <a:pt x="182880" y="378142"/>
                    <a:pt x="284798" y="401955"/>
                    <a:pt x="393383" y="401955"/>
                  </a:cubicBezTo>
                  <a:cubicBezTo>
                    <a:pt x="501015" y="401955"/>
                    <a:pt x="604838" y="377190"/>
                    <a:pt x="679133" y="334327"/>
                  </a:cubicBezTo>
                  <a:cubicBezTo>
                    <a:pt x="742950" y="297180"/>
                    <a:pt x="780098" y="249555"/>
                    <a:pt x="783908" y="201930"/>
                  </a:cubicBezTo>
                  <a:cubicBezTo>
                    <a:pt x="780098" y="153352"/>
                    <a:pt x="741045" y="104775"/>
                    <a:pt x="677228" y="67627"/>
                  </a:cubicBezTo>
                  <a:close/>
                  <a:moveTo>
                    <a:pt x="661988" y="320040"/>
                  </a:moveTo>
                  <a:cubicBezTo>
                    <a:pt x="592455" y="360045"/>
                    <a:pt x="494348" y="383858"/>
                    <a:pt x="393383" y="383858"/>
                  </a:cubicBezTo>
                  <a:cubicBezTo>
                    <a:pt x="290513" y="383858"/>
                    <a:pt x="194310" y="360997"/>
                    <a:pt x="123825" y="320040"/>
                  </a:cubicBezTo>
                  <a:cubicBezTo>
                    <a:pt x="66675" y="286702"/>
                    <a:pt x="34290" y="246697"/>
                    <a:pt x="34290" y="207645"/>
                  </a:cubicBezTo>
                  <a:cubicBezTo>
                    <a:pt x="34290" y="205740"/>
                    <a:pt x="34290" y="202882"/>
                    <a:pt x="34290" y="200025"/>
                  </a:cubicBezTo>
                  <a:cubicBezTo>
                    <a:pt x="34290" y="198120"/>
                    <a:pt x="34290" y="195263"/>
                    <a:pt x="34290" y="192405"/>
                  </a:cubicBezTo>
                  <a:cubicBezTo>
                    <a:pt x="34290" y="154305"/>
                    <a:pt x="66675" y="114300"/>
                    <a:pt x="121920" y="81915"/>
                  </a:cubicBezTo>
                  <a:cubicBezTo>
                    <a:pt x="191453" y="41910"/>
                    <a:pt x="289560" y="18097"/>
                    <a:pt x="390525" y="18097"/>
                  </a:cubicBezTo>
                  <a:cubicBezTo>
                    <a:pt x="493395" y="18097"/>
                    <a:pt x="589598" y="40957"/>
                    <a:pt x="661035" y="81915"/>
                  </a:cubicBezTo>
                  <a:cubicBezTo>
                    <a:pt x="718185" y="115252"/>
                    <a:pt x="750570" y="155257"/>
                    <a:pt x="750570" y="194310"/>
                  </a:cubicBezTo>
                  <a:cubicBezTo>
                    <a:pt x="750570" y="196215"/>
                    <a:pt x="750570" y="199072"/>
                    <a:pt x="750570" y="201930"/>
                  </a:cubicBezTo>
                  <a:cubicBezTo>
                    <a:pt x="750570" y="203835"/>
                    <a:pt x="750570" y="206692"/>
                    <a:pt x="750570" y="209550"/>
                  </a:cubicBezTo>
                  <a:cubicBezTo>
                    <a:pt x="749618" y="246697"/>
                    <a:pt x="718185" y="287655"/>
                    <a:pt x="661988" y="320040"/>
                  </a:cubicBezTo>
                  <a:close/>
                </a:path>
              </a:pathLst>
            </a:custGeom>
            <a:solidFill>
              <a:srgbClr val="15D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E82A287D-A2FA-4875-4FBF-33D412E4F3E0}"/>
                </a:ext>
              </a:extLst>
            </p:cNvPr>
            <p:cNvSpPr/>
            <p:nvPr/>
          </p:nvSpPr>
          <p:spPr>
            <a:xfrm>
              <a:off x="5960610" y="3184505"/>
              <a:ext cx="1043017" cy="603493"/>
            </a:xfrm>
            <a:custGeom>
              <a:avLst/>
              <a:gdLst>
                <a:gd name="connsiteX0" fmla="*/ 872490 w 872489"/>
                <a:gd name="connsiteY0" fmla="*/ 252413 h 504825"/>
                <a:gd name="connsiteX1" fmla="*/ 436245 w 872489"/>
                <a:gd name="connsiteY1" fmla="*/ 504825 h 504825"/>
                <a:gd name="connsiteX2" fmla="*/ 0 w 872489"/>
                <a:gd name="connsiteY2" fmla="*/ 252413 h 504825"/>
                <a:gd name="connsiteX3" fmla="*/ 436245 w 872489"/>
                <a:gd name="connsiteY3" fmla="*/ 0 h 504825"/>
                <a:gd name="connsiteX4" fmla="*/ 872490 w 872489"/>
                <a:gd name="connsiteY4" fmla="*/ 252413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2489" h="504825">
                  <a:moveTo>
                    <a:pt x="872490" y="252413"/>
                  </a:moveTo>
                  <a:cubicBezTo>
                    <a:pt x="872490" y="391816"/>
                    <a:pt x="677176" y="504825"/>
                    <a:pt x="436245" y="504825"/>
                  </a:cubicBezTo>
                  <a:cubicBezTo>
                    <a:pt x="195313" y="504825"/>
                    <a:pt x="0" y="391816"/>
                    <a:pt x="0" y="252413"/>
                  </a:cubicBezTo>
                  <a:cubicBezTo>
                    <a:pt x="0" y="113009"/>
                    <a:pt x="195313" y="0"/>
                    <a:pt x="436245" y="0"/>
                  </a:cubicBezTo>
                  <a:cubicBezTo>
                    <a:pt x="677176" y="0"/>
                    <a:pt x="872490" y="113009"/>
                    <a:pt x="872490" y="252413"/>
                  </a:cubicBezTo>
                  <a:close/>
                </a:path>
              </a:pathLst>
            </a:custGeom>
            <a:solidFill>
              <a:srgbClr val="EFF6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600129BD-51F7-2CC8-A488-D13E9ACF5541}"/>
                </a:ext>
              </a:extLst>
            </p:cNvPr>
            <p:cNvSpPr/>
            <p:nvPr/>
          </p:nvSpPr>
          <p:spPr>
            <a:xfrm>
              <a:off x="4972533" y="3610366"/>
              <a:ext cx="1007150" cy="581858"/>
            </a:xfrm>
            <a:custGeom>
              <a:avLst/>
              <a:gdLst>
                <a:gd name="connsiteX0" fmla="*/ 718899 w 842486"/>
                <a:gd name="connsiteY0" fmla="*/ 71438 h 486727"/>
                <a:gd name="connsiteX1" fmla="*/ 718899 w 842486"/>
                <a:gd name="connsiteY1" fmla="*/ 415290 h 486727"/>
                <a:gd name="connsiteX2" fmla="*/ 123587 w 842486"/>
                <a:gd name="connsiteY2" fmla="*/ 415290 h 486727"/>
                <a:gd name="connsiteX3" fmla="*/ 123587 w 842486"/>
                <a:gd name="connsiteY3" fmla="*/ 71438 h 486727"/>
                <a:gd name="connsiteX4" fmla="*/ 718899 w 842486"/>
                <a:gd name="connsiteY4" fmla="*/ 71438 h 486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2486" h="486727">
                  <a:moveTo>
                    <a:pt x="718899" y="71438"/>
                  </a:moveTo>
                  <a:cubicBezTo>
                    <a:pt x="883682" y="166688"/>
                    <a:pt x="883682" y="320040"/>
                    <a:pt x="718899" y="415290"/>
                  </a:cubicBezTo>
                  <a:cubicBezTo>
                    <a:pt x="554117" y="510540"/>
                    <a:pt x="288369" y="510540"/>
                    <a:pt x="123587" y="415290"/>
                  </a:cubicBezTo>
                  <a:cubicBezTo>
                    <a:pt x="-41196" y="320040"/>
                    <a:pt x="-41196" y="166688"/>
                    <a:pt x="123587" y="71438"/>
                  </a:cubicBezTo>
                  <a:cubicBezTo>
                    <a:pt x="288369" y="-23813"/>
                    <a:pt x="555069" y="-23813"/>
                    <a:pt x="718899" y="71438"/>
                  </a:cubicBezTo>
                  <a:close/>
                </a:path>
              </a:pathLst>
            </a:custGeom>
            <a:solidFill>
              <a:srgbClr val="DCE2E9">
                <a:alpha val="83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18007BD3-3ACC-45C7-0814-82F1727D8192}"/>
                </a:ext>
              </a:extLst>
            </p:cNvPr>
            <p:cNvSpPr/>
            <p:nvPr/>
          </p:nvSpPr>
          <p:spPr>
            <a:xfrm>
              <a:off x="4975664" y="3821872"/>
              <a:ext cx="1002026" cy="577872"/>
            </a:xfrm>
            <a:custGeom>
              <a:avLst/>
              <a:gdLst>
                <a:gd name="connsiteX0" fmla="*/ 715328 w 838200"/>
                <a:gd name="connsiteY0" fmla="*/ 70723 h 483393"/>
                <a:gd name="connsiteX1" fmla="*/ 715328 w 838200"/>
                <a:gd name="connsiteY1" fmla="*/ 412671 h 483393"/>
                <a:gd name="connsiteX2" fmla="*/ 122873 w 838200"/>
                <a:gd name="connsiteY2" fmla="*/ 412671 h 483393"/>
                <a:gd name="connsiteX3" fmla="*/ 122873 w 838200"/>
                <a:gd name="connsiteY3" fmla="*/ 70723 h 483393"/>
                <a:gd name="connsiteX4" fmla="*/ 715328 w 838200"/>
                <a:gd name="connsiteY4" fmla="*/ 70723 h 48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8200" h="483393">
                  <a:moveTo>
                    <a:pt x="715328" y="70723"/>
                  </a:moveTo>
                  <a:cubicBezTo>
                    <a:pt x="879158" y="165021"/>
                    <a:pt x="879158" y="318373"/>
                    <a:pt x="715328" y="412671"/>
                  </a:cubicBezTo>
                  <a:cubicBezTo>
                    <a:pt x="551498" y="506968"/>
                    <a:pt x="286703" y="506968"/>
                    <a:pt x="122873" y="412671"/>
                  </a:cubicBezTo>
                  <a:cubicBezTo>
                    <a:pt x="-40958" y="318373"/>
                    <a:pt x="-40958" y="165021"/>
                    <a:pt x="122873" y="70723"/>
                  </a:cubicBezTo>
                  <a:cubicBezTo>
                    <a:pt x="286703" y="-23574"/>
                    <a:pt x="551498" y="-23574"/>
                    <a:pt x="715328" y="70723"/>
                  </a:cubicBezTo>
                  <a:close/>
                </a:path>
              </a:pathLst>
            </a:custGeom>
            <a:solidFill>
              <a:srgbClr val="EFF6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6AE94D6-4202-BA7A-28BF-6F9ACC7F35CC}"/>
                </a:ext>
              </a:extLst>
            </p:cNvPr>
            <p:cNvSpPr/>
            <p:nvPr/>
          </p:nvSpPr>
          <p:spPr>
            <a:xfrm>
              <a:off x="4955168" y="4924386"/>
              <a:ext cx="1043018" cy="422445"/>
            </a:xfrm>
            <a:custGeom>
              <a:avLst/>
              <a:gdLst>
                <a:gd name="connsiteX0" fmla="*/ 872490 w 872490"/>
                <a:gd name="connsiteY0" fmla="*/ 2858 h 353377"/>
                <a:gd name="connsiteX1" fmla="*/ 872490 w 872490"/>
                <a:gd name="connsiteY1" fmla="*/ 101918 h 353377"/>
                <a:gd name="connsiteX2" fmla="*/ 745808 w 872490"/>
                <a:gd name="connsiteY2" fmla="*/ 279083 h 353377"/>
                <a:gd name="connsiteX3" fmla="*/ 128588 w 872490"/>
                <a:gd name="connsiteY3" fmla="*/ 279083 h 353377"/>
                <a:gd name="connsiteX4" fmla="*/ 0 w 872490"/>
                <a:gd name="connsiteY4" fmla="*/ 99060 h 353377"/>
                <a:gd name="connsiteX5" fmla="*/ 0 w 872490"/>
                <a:gd name="connsiteY5" fmla="*/ 0 h 353377"/>
                <a:gd name="connsiteX6" fmla="*/ 128588 w 872490"/>
                <a:gd name="connsiteY6" fmla="*/ 180022 h 353377"/>
                <a:gd name="connsiteX7" fmla="*/ 745808 w 872490"/>
                <a:gd name="connsiteY7" fmla="*/ 180022 h 353377"/>
                <a:gd name="connsiteX8" fmla="*/ 872490 w 872490"/>
                <a:gd name="connsiteY8" fmla="*/ 2858 h 35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2490" h="353377">
                  <a:moveTo>
                    <a:pt x="872490" y="2858"/>
                  </a:moveTo>
                  <a:lnTo>
                    <a:pt x="872490" y="101918"/>
                  </a:lnTo>
                  <a:cubicBezTo>
                    <a:pt x="872490" y="165735"/>
                    <a:pt x="829628" y="230505"/>
                    <a:pt x="745808" y="279083"/>
                  </a:cubicBezTo>
                  <a:cubicBezTo>
                    <a:pt x="576263" y="378143"/>
                    <a:pt x="300038" y="378143"/>
                    <a:pt x="128588" y="279083"/>
                  </a:cubicBezTo>
                  <a:cubicBezTo>
                    <a:pt x="42863" y="229553"/>
                    <a:pt x="0" y="163830"/>
                    <a:pt x="0" y="99060"/>
                  </a:cubicBezTo>
                  <a:lnTo>
                    <a:pt x="0" y="0"/>
                  </a:lnTo>
                  <a:cubicBezTo>
                    <a:pt x="0" y="64770"/>
                    <a:pt x="42863" y="130493"/>
                    <a:pt x="128588" y="180022"/>
                  </a:cubicBezTo>
                  <a:cubicBezTo>
                    <a:pt x="299085" y="279083"/>
                    <a:pt x="575310" y="279083"/>
                    <a:pt x="745808" y="180022"/>
                  </a:cubicBezTo>
                  <a:cubicBezTo>
                    <a:pt x="830580" y="131445"/>
                    <a:pt x="872490" y="67628"/>
                    <a:pt x="872490" y="2858"/>
                  </a:cubicBezTo>
                  <a:close/>
                </a:path>
              </a:pathLst>
            </a:custGeom>
            <a:solidFill>
              <a:srgbClr val="D4E2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73" name="Graphic 13">
              <a:extLst>
                <a:ext uri="{FF2B5EF4-FFF2-40B4-BE49-F238E27FC236}">
                  <a16:creationId xmlns:a16="http://schemas.microsoft.com/office/drawing/2014/main" id="{933F6816-000C-BE7A-4885-09B5FE5467A8}"/>
                </a:ext>
              </a:extLst>
            </p:cNvPr>
            <p:cNvGrpSpPr/>
            <p:nvPr/>
          </p:nvGrpSpPr>
          <p:grpSpPr>
            <a:xfrm>
              <a:off x="4955168" y="4925525"/>
              <a:ext cx="1043018" cy="421429"/>
              <a:chOff x="-2762114" y="4318162"/>
              <a:chExt cx="872490" cy="352527"/>
            </a:xfrm>
          </p:grpSpPr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51EF7843-E7E5-1FA3-5832-29149D946883}"/>
                  </a:ext>
                </a:extLst>
              </p:cNvPr>
              <p:cNvSpPr/>
              <p:nvPr/>
            </p:nvSpPr>
            <p:spPr>
              <a:xfrm>
                <a:off x="-2127749" y="4320067"/>
                <a:ext cx="238125" cy="322897"/>
              </a:xfrm>
              <a:custGeom>
                <a:avLst/>
                <a:gdLst>
                  <a:gd name="connsiteX0" fmla="*/ 238125 w 238125"/>
                  <a:gd name="connsiteY0" fmla="*/ 0 h 322897"/>
                  <a:gd name="connsiteX1" fmla="*/ 238125 w 238125"/>
                  <a:gd name="connsiteY1" fmla="*/ 99060 h 322897"/>
                  <a:gd name="connsiteX2" fmla="*/ 111443 w 238125"/>
                  <a:gd name="connsiteY2" fmla="*/ 276225 h 322897"/>
                  <a:gd name="connsiteX3" fmla="*/ 0 w 238125"/>
                  <a:gd name="connsiteY3" fmla="*/ 322897 h 322897"/>
                  <a:gd name="connsiteX4" fmla="*/ 0 w 238125"/>
                  <a:gd name="connsiteY4" fmla="*/ 223838 h 322897"/>
                  <a:gd name="connsiteX5" fmla="*/ 111443 w 238125"/>
                  <a:gd name="connsiteY5" fmla="*/ 177165 h 322897"/>
                  <a:gd name="connsiteX6" fmla="*/ 238125 w 238125"/>
                  <a:gd name="connsiteY6" fmla="*/ 0 h 322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8125" h="322897">
                    <a:moveTo>
                      <a:pt x="238125" y="0"/>
                    </a:moveTo>
                    <a:lnTo>
                      <a:pt x="238125" y="99060"/>
                    </a:lnTo>
                    <a:cubicBezTo>
                      <a:pt x="238125" y="162877"/>
                      <a:pt x="195263" y="227647"/>
                      <a:pt x="111443" y="276225"/>
                    </a:cubicBezTo>
                    <a:cubicBezTo>
                      <a:pt x="78105" y="295275"/>
                      <a:pt x="40005" y="311467"/>
                      <a:pt x="0" y="322897"/>
                    </a:cubicBezTo>
                    <a:lnTo>
                      <a:pt x="0" y="223838"/>
                    </a:lnTo>
                    <a:cubicBezTo>
                      <a:pt x="40005" y="212407"/>
                      <a:pt x="78105" y="196215"/>
                      <a:pt x="111443" y="177165"/>
                    </a:cubicBezTo>
                    <a:cubicBezTo>
                      <a:pt x="196215" y="128588"/>
                      <a:pt x="238125" y="64770"/>
                      <a:pt x="238125" y="0"/>
                    </a:cubicBezTo>
                    <a:close/>
                  </a:path>
                </a:pathLst>
              </a:custGeom>
              <a:solidFill>
                <a:srgbClr val="BECE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BEDA05CB-DC7B-3AE8-EE2D-85CAA0136AC7}"/>
                  </a:ext>
                </a:extLst>
              </p:cNvPr>
              <p:cNvSpPr/>
              <p:nvPr/>
            </p:nvSpPr>
            <p:spPr>
              <a:xfrm>
                <a:off x="-2315391" y="4544857"/>
                <a:ext cx="187642" cy="125730"/>
              </a:xfrm>
              <a:custGeom>
                <a:avLst/>
                <a:gdLst>
                  <a:gd name="connsiteX0" fmla="*/ 187642 w 187642"/>
                  <a:gd name="connsiteY0" fmla="*/ 0 h 125730"/>
                  <a:gd name="connsiteX1" fmla="*/ 187642 w 187642"/>
                  <a:gd name="connsiteY1" fmla="*/ 99060 h 125730"/>
                  <a:gd name="connsiteX2" fmla="*/ 0 w 187642"/>
                  <a:gd name="connsiteY2" fmla="*/ 125730 h 125730"/>
                  <a:gd name="connsiteX3" fmla="*/ 0 w 187642"/>
                  <a:gd name="connsiteY3" fmla="*/ 26670 h 125730"/>
                  <a:gd name="connsiteX4" fmla="*/ 187642 w 187642"/>
                  <a:gd name="connsiteY4" fmla="*/ 0 h 125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642" h="125730">
                    <a:moveTo>
                      <a:pt x="187642" y="0"/>
                    </a:moveTo>
                    <a:lnTo>
                      <a:pt x="187642" y="99060"/>
                    </a:lnTo>
                    <a:cubicBezTo>
                      <a:pt x="128588" y="116205"/>
                      <a:pt x="64770" y="125730"/>
                      <a:pt x="0" y="125730"/>
                    </a:cubicBezTo>
                    <a:lnTo>
                      <a:pt x="0" y="26670"/>
                    </a:lnTo>
                    <a:cubicBezTo>
                      <a:pt x="64770" y="25718"/>
                      <a:pt x="129540" y="17145"/>
                      <a:pt x="187642" y="0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7C990D46-9850-E3BD-1AB3-B726EA4BB753}"/>
                  </a:ext>
                </a:extLst>
              </p:cNvPr>
              <p:cNvSpPr/>
              <p:nvPr/>
            </p:nvSpPr>
            <p:spPr>
              <a:xfrm>
                <a:off x="-2645909" y="4489612"/>
                <a:ext cx="331469" cy="181077"/>
              </a:xfrm>
              <a:custGeom>
                <a:avLst/>
                <a:gdLst>
                  <a:gd name="connsiteX0" fmla="*/ 331470 w 331469"/>
                  <a:gd name="connsiteY0" fmla="*/ 81915 h 181077"/>
                  <a:gd name="connsiteX1" fmla="*/ 331470 w 331469"/>
                  <a:gd name="connsiteY1" fmla="*/ 180975 h 181077"/>
                  <a:gd name="connsiteX2" fmla="*/ 12382 w 331469"/>
                  <a:gd name="connsiteY2" fmla="*/ 106680 h 181077"/>
                  <a:gd name="connsiteX3" fmla="*/ 0 w 331469"/>
                  <a:gd name="connsiteY3" fmla="*/ 99060 h 181077"/>
                  <a:gd name="connsiteX4" fmla="*/ 0 w 331469"/>
                  <a:gd name="connsiteY4" fmla="*/ 0 h 181077"/>
                  <a:gd name="connsiteX5" fmla="*/ 12382 w 331469"/>
                  <a:gd name="connsiteY5" fmla="*/ 7620 h 181077"/>
                  <a:gd name="connsiteX6" fmla="*/ 331470 w 331469"/>
                  <a:gd name="connsiteY6" fmla="*/ 81915 h 181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1469" h="181077">
                    <a:moveTo>
                      <a:pt x="331470" y="81915"/>
                    </a:moveTo>
                    <a:lnTo>
                      <a:pt x="331470" y="180975"/>
                    </a:lnTo>
                    <a:cubicBezTo>
                      <a:pt x="216218" y="182880"/>
                      <a:pt x="100965" y="158115"/>
                      <a:pt x="12382" y="106680"/>
                    </a:cubicBezTo>
                    <a:cubicBezTo>
                      <a:pt x="7620" y="103822"/>
                      <a:pt x="3810" y="101918"/>
                      <a:pt x="0" y="99060"/>
                    </a:cubicBezTo>
                    <a:lnTo>
                      <a:pt x="0" y="0"/>
                    </a:lnTo>
                    <a:cubicBezTo>
                      <a:pt x="3810" y="2857"/>
                      <a:pt x="8572" y="4763"/>
                      <a:pt x="12382" y="7620"/>
                    </a:cubicBezTo>
                    <a:cubicBezTo>
                      <a:pt x="100965" y="59055"/>
                      <a:pt x="216218" y="83820"/>
                      <a:pt x="331470" y="81915"/>
                    </a:cubicBezTo>
                    <a:close/>
                  </a:path>
                </a:pathLst>
              </a:custGeom>
              <a:solidFill>
                <a:srgbClr val="DAE8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646AD5D5-A655-DDD8-05C2-5352D9553540}"/>
                  </a:ext>
                </a:extLst>
              </p:cNvPr>
              <p:cNvSpPr/>
              <p:nvPr/>
            </p:nvSpPr>
            <p:spPr>
              <a:xfrm>
                <a:off x="-2742112" y="4393409"/>
                <a:ext cx="96202" cy="196215"/>
              </a:xfrm>
              <a:custGeom>
                <a:avLst/>
                <a:gdLst>
                  <a:gd name="connsiteX0" fmla="*/ 96203 w 96202"/>
                  <a:gd name="connsiteY0" fmla="*/ 97155 h 196215"/>
                  <a:gd name="connsiteX1" fmla="*/ 96203 w 96202"/>
                  <a:gd name="connsiteY1" fmla="*/ 196215 h 196215"/>
                  <a:gd name="connsiteX2" fmla="*/ 0 w 96202"/>
                  <a:gd name="connsiteY2" fmla="*/ 99060 h 196215"/>
                  <a:gd name="connsiteX3" fmla="*/ 0 w 96202"/>
                  <a:gd name="connsiteY3" fmla="*/ 0 h 196215"/>
                  <a:gd name="connsiteX4" fmla="*/ 96203 w 96202"/>
                  <a:gd name="connsiteY4" fmla="*/ 97155 h 196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02" h="196215">
                    <a:moveTo>
                      <a:pt x="96203" y="97155"/>
                    </a:moveTo>
                    <a:lnTo>
                      <a:pt x="96203" y="196215"/>
                    </a:lnTo>
                    <a:cubicBezTo>
                      <a:pt x="50483" y="167640"/>
                      <a:pt x="18098" y="134303"/>
                      <a:pt x="0" y="99060"/>
                    </a:cubicBezTo>
                    <a:lnTo>
                      <a:pt x="0" y="0"/>
                    </a:lnTo>
                    <a:cubicBezTo>
                      <a:pt x="18098" y="35243"/>
                      <a:pt x="50483" y="68580"/>
                      <a:pt x="96203" y="97155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A8BD99DB-CE8D-A8BD-520B-EE9053F5E9CF}"/>
                  </a:ext>
                </a:extLst>
              </p:cNvPr>
              <p:cNvSpPr/>
              <p:nvPr/>
            </p:nvSpPr>
            <p:spPr>
              <a:xfrm>
                <a:off x="-2762114" y="4318162"/>
                <a:ext cx="20002" cy="174307"/>
              </a:xfrm>
              <a:custGeom>
                <a:avLst/>
                <a:gdLst>
                  <a:gd name="connsiteX0" fmla="*/ 20002 w 20002"/>
                  <a:gd name="connsiteY0" fmla="*/ 75247 h 174307"/>
                  <a:gd name="connsiteX1" fmla="*/ 20002 w 20002"/>
                  <a:gd name="connsiteY1" fmla="*/ 174307 h 174307"/>
                  <a:gd name="connsiteX2" fmla="*/ 0 w 20002"/>
                  <a:gd name="connsiteY2" fmla="*/ 99060 h 174307"/>
                  <a:gd name="connsiteX3" fmla="*/ 0 w 20002"/>
                  <a:gd name="connsiteY3" fmla="*/ 0 h 174307"/>
                  <a:gd name="connsiteX4" fmla="*/ 20002 w 20002"/>
                  <a:gd name="connsiteY4" fmla="*/ 75247 h 174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02" h="174307">
                    <a:moveTo>
                      <a:pt x="20002" y="75247"/>
                    </a:moveTo>
                    <a:lnTo>
                      <a:pt x="20002" y="174307"/>
                    </a:lnTo>
                    <a:cubicBezTo>
                      <a:pt x="6668" y="149543"/>
                      <a:pt x="0" y="123825"/>
                      <a:pt x="0" y="99060"/>
                    </a:cubicBezTo>
                    <a:lnTo>
                      <a:pt x="0" y="0"/>
                    </a:lnTo>
                    <a:cubicBezTo>
                      <a:pt x="0" y="24765"/>
                      <a:pt x="6668" y="50482"/>
                      <a:pt x="20002" y="75247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235B2C8C-22FB-3F29-B1A3-B40283C1202F}"/>
                </a:ext>
              </a:extLst>
            </p:cNvPr>
            <p:cNvSpPr/>
            <p:nvPr/>
          </p:nvSpPr>
          <p:spPr>
            <a:xfrm>
              <a:off x="4955308" y="4624633"/>
              <a:ext cx="1042738" cy="603778"/>
            </a:xfrm>
            <a:custGeom>
              <a:avLst/>
              <a:gdLst>
                <a:gd name="connsiteX0" fmla="*/ 743786 w 872256"/>
                <a:gd name="connsiteY0" fmla="*/ 73581 h 505063"/>
                <a:gd name="connsiteX1" fmla="*/ 745691 w 872256"/>
                <a:gd name="connsiteY1" fmla="*/ 430768 h 505063"/>
                <a:gd name="connsiteX2" fmla="*/ 128471 w 872256"/>
                <a:gd name="connsiteY2" fmla="*/ 430768 h 505063"/>
                <a:gd name="connsiteX3" fmla="*/ 126566 w 872256"/>
                <a:gd name="connsiteY3" fmla="*/ 73581 h 505063"/>
                <a:gd name="connsiteX4" fmla="*/ 743786 w 872256"/>
                <a:gd name="connsiteY4" fmla="*/ 73581 h 505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2256" h="505063">
                  <a:moveTo>
                    <a:pt x="743786" y="73581"/>
                  </a:moveTo>
                  <a:cubicBezTo>
                    <a:pt x="914283" y="172641"/>
                    <a:pt x="915236" y="332661"/>
                    <a:pt x="745691" y="430768"/>
                  </a:cubicBezTo>
                  <a:cubicBezTo>
                    <a:pt x="576146" y="529828"/>
                    <a:pt x="299921" y="529828"/>
                    <a:pt x="128471" y="430768"/>
                  </a:cubicBezTo>
                  <a:cubicBezTo>
                    <a:pt x="-42027" y="331708"/>
                    <a:pt x="-42979" y="171688"/>
                    <a:pt x="126566" y="73581"/>
                  </a:cubicBezTo>
                  <a:cubicBezTo>
                    <a:pt x="296111" y="-24527"/>
                    <a:pt x="572336" y="-24527"/>
                    <a:pt x="743786" y="73581"/>
                  </a:cubicBezTo>
                  <a:close/>
                </a:path>
              </a:pathLst>
            </a:custGeom>
            <a:solidFill>
              <a:srgbClr val="E6F1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947E870C-59B4-2524-FF0C-950B2CC4B0F3}"/>
                </a:ext>
              </a:extLst>
            </p:cNvPr>
            <p:cNvSpPr/>
            <p:nvPr/>
          </p:nvSpPr>
          <p:spPr>
            <a:xfrm>
              <a:off x="4968832" y="4720566"/>
              <a:ext cx="1014551" cy="465430"/>
            </a:xfrm>
            <a:custGeom>
              <a:avLst/>
              <a:gdLst>
                <a:gd name="connsiteX0" fmla="*/ 848678 w 848677"/>
                <a:gd name="connsiteY0" fmla="*/ 2857 h 389334"/>
                <a:gd name="connsiteX1" fmla="*/ 848678 w 848677"/>
                <a:gd name="connsiteY1" fmla="*/ 144780 h 389334"/>
                <a:gd name="connsiteX2" fmla="*/ 725805 w 848677"/>
                <a:gd name="connsiteY2" fmla="*/ 317182 h 389334"/>
                <a:gd name="connsiteX3" fmla="*/ 125730 w 848677"/>
                <a:gd name="connsiteY3" fmla="*/ 317182 h 389334"/>
                <a:gd name="connsiteX4" fmla="*/ 0 w 848677"/>
                <a:gd name="connsiteY4" fmla="*/ 141922 h 389334"/>
                <a:gd name="connsiteX5" fmla="*/ 0 w 848677"/>
                <a:gd name="connsiteY5" fmla="*/ 0 h 389334"/>
                <a:gd name="connsiteX6" fmla="*/ 125730 w 848677"/>
                <a:gd name="connsiteY6" fmla="*/ 175260 h 389334"/>
                <a:gd name="connsiteX7" fmla="*/ 725805 w 848677"/>
                <a:gd name="connsiteY7" fmla="*/ 175260 h 389334"/>
                <a:gd name="connsiteX8" fmla="*/ 848678 w 848677"/>
                <a:gd name="connsiteY8" fmla="*/ 2857 h 389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8677" h="389334">
                  <a:moveTo>
                    <a:pt x="848678" y="2857"/>
                  </a:moveTo>
                  <a:lnTo>
                    <a:pt x="848678" y="144780"/>
                  </a:lnTo>
                  <a:cubicBezTo>
                    <a:pt x="848678" y="207645"/>
                    <a:pt x="807720" y="269557"/>
                    <a:pt x="725805" y="317182"/>
                  </a:cubicBezTo>
                  <a:cubicBezTo>
                    <a:pt x="561023" y="413385"/>
                    <a:pt x="292418" y="413385"/>
                    <a:pt x="125730" y="317182"/>
                  </a:cubicBezTo>
                  <a:cubicBezTo>
                    <a:pt x="41910" y="268605"/>
                    <a:pt x="0" y="205740"/>
                    <a:pt x="0" y="141922"/>
                  </a:cubicBezTo>
                  <a:lnTo>
                    <a:pt x="0" y="0"/>
                  </a:lnTo>
                  <a:cubicBezTo>
                    <a:pt x="0" y="62865"/>
                    <a:pt x="41910" y="126682"/>
                    <a:pt x="125730" y="175260"/>
                  </a:cubicBezTo>
                  <a:cubicBezTo>
                    <a:pt x="292418" y="271463"/>
                    <a:pt x="560070" y="271463"/>
                    <a:pt x="725805" y="175260"/>
                  </a:cubicBezTo>
                  <a:cubicBezTo>
                    <a:pt x="807720" y="127635"/>
                    <a:pt x="848678" y="65722"/>
                    <a:pt x="848678" y="2857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76" name="Graphic 13">
              <a:extLst>
                <a:ext uri="{FF2B5EF4-FFF2-40B4-BE49-F238E27FC236}">
                  <a16:creationId xmlns:a16="http://schemas.microsoft.com/office/drawing/2014/main" id="{3F091609-00D5-936F-6726-060AA6A753FA}"/>
                </a:ext>
              </a:extLst>
            </p:cNvPr>
            <p:cNvGrpSpPr/>
            <p:nvPr/>
          </p:nvGrpSpPr>
          <p:grpSpPr>
            <a:xfrm>
              <a:off x="4969970" y="4721705"/>
              <a:ext cx="1013413" cy="464698"/>
              <a:chOff x="-2749732" y="4147665"/>
              <a:chExt cx="847725" cy="388722"/>
            </a:xfrm>
          </p:grpSpPr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AD460E10-471C-8C9B-E1BA-60FAEA334578}"/>
                  </a:ext>
                </a:extLst>
              </p:cNvPr>
              <p:cNvSpPr/>
              <p:nvPr/>
            </p:nvSpPr>
            <p:spPr>
              <a:xfrm>
                <a:off x="-2132512" y="4149569"/>
                <a:ext cx="230505" cy="360045"/>
              </a:xfrm>
              <a:custGeom>
                <a:avLst/>
                <a:gdLst>
                  <a:gd name="connsiteX0" fmla="*/ 230505 w 230505"/>
                  <a:gd name="connsiteY0" fmla="*/ 0 h 360045"/>
                  <a:gd name="connsiteX1" fmla="*/ 230505 w 230505"/>
                  <a:gd name="connsiteY1" fmla="*/ 141923 h 360045"/>
                  <a:gd name="connsiteX2" fmla="*/ 107633 w 230505"/>
                  <a:gd name="connsiteY2" fmla="*/ 314325 h 360045"/>
                  <a:gd name="connsiteX3" fmla="*/ 0 w 230505"/>
                  <a:gd name="connsiteY3" fmla="*/ 360045 h 360045"/>
                  <a:gd name="connsiteX4" fmla="*/ 0 w 230505"/>
                  <a:gd name="connsiteY4" fmla="*/ 218123 h 360045"/>
                  <a:gd name="connsiteX5" fmla="*/ 107633 w 230505"/>
                  <a:gd name="connsiteY5" fmla="*/ 172403 h 360045"/>
                  <a:gd name="connsiteX6" fmla="*/ 230505 w 230505"/>
                  <a:gd name="connsiteY6" fmla="*/ 0 h 36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505" h="360045">
                    <a:moveTo>
                      <a:pt x="230505" y="0"/>
                    </a:moveTo>
                    <a:lnTo>
                      <a:pt x="230505" y="141923"/>
                    </a:lnTo>
                    <a:cubicBezTo>
                      <a:pt x="230505" y="204788"/>
                      <a:pt x="189548" y="266700"/>
                      <a:pt x="107633" y="314325"/>
                    </a:cubicBezTo>
                    <a:cubicBezTo>
                      <a:pt x="75248" y="333375"/>
                      <a:pt x="39052" y="348615"/>
                      <a:pt x="0" y="360045"/>
                    </a:cubicBezTo>
                    <a:lnTo>
                      <a:pt x="0" y="218123"/>
                    </a:lnTo>
                    <a:cubicBezTo>
                      <a:pt x="39052" y="206693"/>
                      <a:pt x="75248" y="191453"/>
                      <a:pt x="107633" y="172403"/>
                    </a:cubicBezTo>
                    <a:cubicBezTo>
                      <a:pt x="189548" y="124778"/>
                      <a:pt x="230505" y="62865"/>
                      <a:pt x="230505" y="0"/>
                    </a:cubicBezTo>
                    <a:close/>
                  </a:path>
                </a:pathLst>
              </a:custGeom>
              <a:solidFill>
                <a:srgbClr val="1499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2A368E7D-F2D8-0048-9843-060BF61EB1CB}"/>
                  </a:ext>
                </a:extLst>
              </p:cNvPr>
              <p:cNvSpPr/>
              <p:nvPr/>
            </p:nvSpPr>
            <p:spPr>
              <a:xfrm>
                <a:off x="-2314439" y="4367692"/>
                <a:ext cx="181927" cy="168592"/>
              </a:xfrm>
              <a:custGeom>
                <a:avLst/>
                <a:gdLst>
                  <a:gd name="connsiteX0" fmla="*/ 181927 w 181927"/>
                  <a:gd name="connsiteY0" fmla="*/ 0 h 168592"/>
                  <a:gd name="connsiteX1" fmla="*/ 181927 w 181927"/>
                  <a:gd name="connsiteY1" fmla="*/ 141922 h 168592"/>
                  <a:gd name="connsiteX2" fmla="*/ 0 w 181927"/>
                  <a:gd name="connsiteY2" fmla="*/ 168592 h 168592"/>
                  <a:gd name="connsiteX3" fmla="*/ 0 w 181927"/>
                  <a:gd name="connsiteY3" fmla="*/ 26670 h 168592"/>
                  <a:gd name="connsiteX4" fmla="*/ 181927 w 181927"/>
                  <a:gd name="connsiteY4" fmla="*/ 0 h 168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927" h="168592">
                    <a:moveTo>
                      <a:pt x="181927" y="0"/>
                    </a:moveTo>
                    <a:lnTo>
                      <a:pt x="181927" y="141922"/>
                    </a:lnTo>
                    <a:cubicBezTo>
                      <a:pt x="124777" y="159067"/>
                      <a:pt x="62865" y="167640"/>
                      <a:pt x="0" y="168592"/>
                    </a:cubicBezTo>
                    <a:lnTo>
                      <a:pt x="0" y="26670"/>
                    </a:lnTo>
                    <a:cubicBezTo>
                      <a:pt x="61913" y="25717"/>
                      <a:pt x="124777" y="17145"/>
                      <a:pt x="181927" y="0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51518F8B-5AC9-04EE-EF2A-8FEE4BF6C539}"/>
                  </a:ext>
                </a:extLst>
              </p:cNvPr>
              <p:cNvSpPr/>
              <p:nvPr/>
            </p:nvSpPr>
            <p:spPr>
              <a:xfrm>
                <a:off x="-2637337" y="4315305"/>
                <a:ext cx="321945" cy="221082"/>
              </a:xfrm>
              <a:custGeom>
                <a:avLst/>
                <a:gdLst>
                  <a:gd name="connsiteX0" fmla="*/ 321945 w 321945"/>
                  <a:gd name="connsiteY0" fmla="*/ 79057 h 221082"/>
                  <a:gd name="connsiteX1" fmla="*/ 321945 w 321945"/>
                  <a:gd name="connsiteY1" fmla="*/ 220980 h 221082"/>
                  <a:gd name="connsiteX2" fmla="*/ 12383 w 321945"/>
                  <a:gd name="connsiteY2" fmla="*/ 149542 h 221082"/>
                  <a:gd name="connsiteX3" fmla="*/ 0 w 321945"/>
                  <a:gd name="connsiteY3" fmla="*/ 141922 h 221082"/>
                  <a:gd name="connsiteX4" fmla="*/ 0 w 321945"/>
                  <a:gd name="connsiteY4" fmla="*/ 0 h 221082"/>
                  <a:gd name="connsiteX5" fmla="*/ 12383 w 321945"/>
                  <a:gd name="connsiteY5" fmla="*/ 7620 h 221082"/>
                  <a:gd name="connsiteX6" fmla="*/ 321945 w 321945"/>
                  <a:gd name="connsiteY6" fmla="*/ 79057 h 221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1945" h="221082">
                    <a:moveTo>
                      <a:pt x="321945" y="79057"/>
                    </a:moveTo>
                    <a:lnTo>
                      <a:pt x="321945" y="220980"/>
                    </a:lnTo>
                    <a:cubicBezTo>
                      <a:pt x="210502" y="222885"/>
                      <a:pt x="97155" y="198120"/>
                      <a:pt x="12383" y="149542"/>
                    </a:cubicBezTo>
                    <a:cubicBezTo>
                      <a:pt x="8573" y="146685"/>
                      <a:pt x="3810" y="144780"/>
                      <a:pt x="0" y="141922"/>
                    </a:cubicBezTo>
                    <a:lnTo>
                      <a:pt x="0" y="0"/>
                    </a:lnTo>
                    <a:cubicBezTo>
                      <a:pt x="3810" y="2857"/>
                      <a:pt x="7620" y="4763"/>
                      <a:pt x="12383" y="7620"/>
                    </a:cubicBezTo>
                    <a:cubicBezTo>
                      <a:pt x="98108" y="56197"/>
                      <a:pt x="210502" y="80010"/>
                      <a:pt x="321945" y="7905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C40639B4-8F28-1365-9A46-7866ECCB4B93}"/>
                  </a:ext>
                </a:extLst>
              </p:cNvPr>
              <p:cNvSpPr/>
              <p:nvPr/>
            </p:nvSpPr>
            <p:spPr>
              <a:xfrm>
                <a:off x="-2731634" y="4220055"/>
                <a:ext cx="94297" cy="236219"/>
              </a:xfrm>
              <a:custGeom>
                <a:avLst/>
                <a:gdLst>
                  <a:gd name="connsiteX0" fmla="*/ 94297 w 94297"/>
                  <a:gd name="connsiteY0" fmla="*/ 94297 h 236219"/>
                  <a:gd name="connsiteX1" fmla="*/ 94297 w 94297"/>
                  <a:gd name="connsiteY1" fmla="*/ 236220 h 236219"/>
                  <a:gd name="connsiteX2" fmla="*/ 0 w 94297"/>
                  <a:gd name="connsiteY2" fmla="*/ 141922 h 236219"/>
                  <a:gd name="connsiteX3" fmla="*/ 0 w 94297"/>
                  <a:gd name="connsiteY3" fmla="*/ 0 h 236219"/>
                  <a:gd name="connsiteX4" fmla="*/ 94297 w 94297"/>
                  <a:gd name="connsiteY4" fmla="*/ 94297 h 23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97" h="236219">
                    <a:moveTo>
                      <a:pt x="94297" y="94297"/>
                    </a:moveTo>
                    <a:lnTo>
                      <a:pt x="94297" y="236220"/>
                    </a:lnTo>
                    <a:cubicBezTo>
                      <a:pt x="49530" y="208597"/>
                      <a:pt x="19050" y="176213"/>
                      <a:pt x="0" y="141922"/>
                    </a:cubicBezTo>
                    <a:lnTo>
                      <a:pt x="0" y="0"/>
                    </a:lnTo>
                    <a:cubicBezTo>
                      <a:pt x="19050" y="34290"/>
                      <a:pt x="50482" y="66675"/>
                      <a:pt x="94297" y="94297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3FFF6000-23BE-FD31-7FAE-DF75B58B1806}"/>
                  </a:ext>
                </a:extLst>
              </p:cNvPr>
              <p:cNvSpPr/>
              <p:nvPr/>
            </p:nvSpPr>
            <p:spPr>
              <a:xfrm>
                <a:off x="-2749732" y="4147665"/>
                <a:ext cx="19050" cy="215265"/>
              </a:xfrm>
              <a:custGeom>
                <a:avLst/>
                <a:gdLst>
                  <a:gd name="connsiteX0" fmla="*/ 19050 w 19050"/>
                  <a:gd name="connsiteY0" fmla="*/ 73342 h 215265"/>
                  <a:gd name="connsiteX1" fmla="*/ 19050 w 19050"/>
                  <a:gd name="connsiteY1" fmla="*/ 215265 h 215265"/>
                  <a:gd name="connsiteX2" fmla="*/ 0 w 19050"/>
                  <a:gd name="connsiteY2" fmla="*/ 141922 h 215265"/>
                  <a:gd name="connsiteX3" fmla="*/ 0 w 19050"/>
                  <a:gd name="connsiteY3" fmla="*/ 0 h 215265"/>
                  <a:gd name="connsiteX4" fmla="*/ 19050 w 19050"/>
                  <a:gd name="connsiteY4" fmla="*/ 73342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215265">
                    <a:moveTo>
                      <a:pt x="19050" y="73342"/>
                    </a:moveTo>
                    <a:lnTo>
                      <a:pt x="19050" y="215265"/>
                    </a:lnTo>
                    <a:cubicBezTo>
                      <a:pt x="6668" y="191453"/>
                      <a:pt x="0" y="166688"/>
                      <a:pt x="0" y="141922"/>
                    </a:cubicBezTo>
                    <a:lnTo>
                      <a:pt x="0" y="0"/>
                    </a:lnTo>
                    <a:cubicBezTo>
                      <a:pt x="0" y="23813"/>
                      <a:pt x="5715" y="49530"/>
                      <a:pt x="19050" y="73342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95B38D39-F58D-83AF-22F8-E6A7F4C9ADB6}"/>
                </a:ext>
              </a:extLst>
            </p:cNvPr>
            <p:cNvSpPr/>
            <p:nvPr/>
          </p:nvSpPr>
          <p:spPr>
            <a:xfrm>
              <a:off x="4969400" y="4429067"/>
              <a:ext cx="1014553" cy="587267"/>
            </a:xfrm>
            <a:custGeom>
              <a:avLst/>
              <a:gdLst>
                <a:gd name="connsiteX0" fmla="*/ 723425 w 848679"/>
                <a:gd name="connsiteY0" fmla="*/ 71438 h 491251"/>
                <a:gd name="connsiteX1" fmla="*/ 725330 w 848679"/>
                <a:gd name="connsiteY1" fmla="*/ 419100 h 491251"/>
                <a:gd name="connsiteX2" fmla="*/ 125255 w 848679"/>
                <a:gd name="connsiteY2" fmla="*/ 419100 h 491251"/>
                <a:gd name="connsiteX3" fmla="*/ 123350 w 848679"/>
                <a:gd name="connsiteY3" fmla="*/ 71438 h 491251"/>
                <a:gd name="connsiteX4" fmla="*/ 723425 w 848679"/>
                <a:gd name="connsiteY4" fmla="*/ 71438 h 49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8679" h="491251">
                  <a:moveTo>
                    <a:pt x="723425" y="71438"/>
                  </a:moveTo>
                  <a:cubicBezTo>
                    <a:pt x="890112" y="167640"/>
                    <a:pt x="890112" y="322897"/>
                    <a:pt x="725330" y="419100"/>
                  </a:cubicBezTo>
                  <a:cubicBezTo>
                    <a:pt x="560547" y="515303"/>
                    <a:pt x="291942" y="515303"/>
                    <a:pt x="125255" y="419100"/>
                  </a:cubicBezTo>
                  <a:cubicBezTo>
                    <a:pt x="-41433" y="322897"/>
                    <a:pt x="-41433" y="167640"/>
                    <a:pt x="123350" y="71438"/>
                  </a:cubicBezTo>
                  <a:cubicBezTo>
                    <a:pt x="288132" y="-23813"/>
                    <a:pt x="556737" y="-23813"/>
                    <a:pt x="723425" y="71438"/>
                  </a:cubicBezTo>
                  <a:close/>
                </a:path>
              </a:pathLst>
            </a:custGeom>
            <a:solidFill>
              <a:srgbClr val="15D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598C5B93-BFE8-B8C5-6F49-946EAA15C9FE}"/>
                </a:ext>
              </a:extLst>
            </p:cNvPr>
            <p:cNvSpPr/>
            <p:nvPr/>
          </p:nvSpPr>
          <p:spPr>
            <a:xfrm>
              <a:off x="4955168" y="4594173"/>
              <a:ext cx="1043018" cy="422445"/>
            </a:xfrm>
            <a:custGeom>
              <a:avLst/>
              <a:gdLst>
                <a:gd name="connsiteX0" fmla="*/ 872490 w 872490"/>
                <a:gd name="connsiteY0" fmla="*/ 2858 h 353377"/>
                <a:gd name="connsiteX1" fmla="*/ 872490 w 872490"/>
                <a:gd name="connsiteY1" fmla="*/ 101918 h 353377"/>
                <a:gd name="connsiteX2" fmla="*/ 745808 w 872490"/>
                <a:gd name="connsiteY2" fmla="*/ 279083 h 353377"/>
                <a:gd name="connsiteX3" fmla="*/ 128588 w 872490"/>
                <a:gd name="connsiteY3" fmla="*/ 279083 h 353377"/>
                <a:gd name="connsiteX4" fmla="*/ 0 w 872490"/>
                <a:gd name="connsiteY4" fmla="*/ 99060 h 353377"/>
                <a:gd name="connsiteX5" fmla="*/ 0 w 872490"/>
                <a:gd name="connsiteY5" fmla="*/ 0 h 353377"/>
                <a:gd name="connsiteX6" fmla="*/ 128588 w 872490"/>
                <a:gd name="connsiteY6" fmla="*/ 180022 h 353377"/>
                <a:gd name="connsiteX7" fmla="*/ 745808 w 872490"/>
                <a:gd name="connsiteY7" fmla="*/ 180022 h 353377"/>
                <a:gd name="connsiteX8" fmla="*/ 872490 w 872490"/>
                <a:gd name="connsiteY8" fmla="*/ 2858 h 35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2490" h="353377">
                  <a:moveTo>
                    <a:pt x="872490" y="2858"/>
                  </a:moveTo>
                  <a:lnTo>
                    <a:pt x="872490" y="101918"/>
                  </a:lnTo>
                  <a:cubicBezTo>
                    <a:pt x="872490" y="165735"/>
                    <a:pt x="829628" y="230505"/>
                    <a:pt x="745808" y="279083"/>
                  </a:cubicBezTo>
                  <a:cubicBezTo>
                    <a:pt x="576263" y="378143"/>
                    <a:pt x="300038" y="378143"/>
                    <a:pt x="128588" y="279083"/>
                  </a:cubicBezTo>
                  <a:cubicBezTo>
                    <a:pt x="42863" y="229553"/>
                    <a:pt x="0" y="163830"/>
                    <a:pt x="0" y="99060"/>
                  </a:cubicBezTo>
                  <a:lnTo>
                    <a:pt x="0" y="0"/>
                  </a:lnTo>
                  <a:cubicBezTo>
                    <a:pt x="0" y="64770"/>
                    <a:pt x="42863" y="130493"/>
                    <a:pt x="128588" y="180022"/>
                  </a:cubicBezTo>
                  <a:cubicBezTo>
                    <a:pt x="299085" y="279083"/>
                    <a:pt x="575310" y="279083"/>
                    <a:pt x="745808" y="180022"/>
                  </a:cubicBezTo>
                  <a:cubicBezTo>
                    <a:pt x="830580" y="131445"/>
                    <a:pt x="872490" y="67628"/>
                    <a:pt x="872490" y="2858"/>
                  </a:cubicBezTo>
                  <a:close/>
                </a:path>
              </a:pathLst>
            </a:custGeom>
            <a:solidFill>
              <a:srgbClr val="D4E2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79" name="Graphic 13">
              <a:extLst>
                <a:ext uri="{FF2B5EF4-FFF2-40B4-BE49-F238E27FC236}">
                  <a16:creationId xmlns:a16="http://schemas.microsoft.com/office/drawing/2014/main" id="{523775EA-3AED-7878-9041-48455975BF50}"/>
                </a:ext>
              </a:extLst>
            </p:cNvPr>
            <p:cNvGrpSpPr/>
            <p:nvPr/>
          </p:nvGrpSpPr>
          <p:grpSpPr>
            <a:xfrm>
              <a:off x="4955168" y="4595312"/>
              <a:ext cx="1043018" cy="422445"/>
              <a:chOff x="-2762114" y="4041937"/>
              <a:chExt cx="872490" cy="353377"/>
            </a:xfrm>
          </p:grpSpPr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9ECA1909-1658-72C2-EA52-F10C1EECD851}"/>
                  </a:ext>
                </a:extLst>
              </p:cNvPr>
              <p:cNvSpPr/>
              <p:nvPr/>
            </p:nvSpPr>
            <p:spPr>
              <a:xfrm>
                <a:off x="-2127749" y="4043842"/>
                <a:ext cx="238125" cy="322897"/>
              </a:xfrm>
              <a:custGeom>
                <a:avLst/>
                <a:gdLst>
                  <a:gd name="connsiteX0" fmla="*/ 238125 w 238125"/>
                  <a:gd name="connsiteY0" fmla="*/ 0 h 322897"/>
                  <a:gd name="connsiteX1" fmla="*/ 238125 w 238125"/>
                  <a:gd name="connsiteY1" fmla="*/ 99060 h 322897"/>
                  <a:gd name="connsiteX2" fmla="*/ 111443 w 238125"/>
                  <a:gd name="connsiteY2" fmla="*/ 276225 h 322897"/>
                  <a:gd name="connsiteX3" fmla="*/ 0 w 238125"/>
                  <a:gd name="connsiteY3" fmla="*/ 322897 h 322897"/>
                  <a:gd name="connsiteX4" fmla="*/ 0 w 238125"/>
                  <a:gd name="connsiteY4" fmla="*/ 223838 h 322897"/>
                  <a:gd name="connsiteX5" fmla="*/ 111443 w 238125"/>
                  <a:gd name="connsiteY5" fmla="*/ 177165 h 322897"/>
                  <a:gd name="connsiteX6" fmla="*/ 238125 w 238125"/>
                  <a:gd name="connsiteY6" fmla="*/ 0 h 322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8125" h="322897">
                    <a:moveTo>
                      <a:pt x="238125" y="0"/>
                    </a:moveTo>
                    <a:lnTo>
                      <a:pt x="238125" y="99060"/>
                    </a:lnTo>
                    <a:cubicBezTo>
                      <a:pt x="238125" y="162877"/>
                      <a:pt x="195263" y="227647"/>
                      <a:pt x="111443" y="276225"/>
                    </a:cubicBezTo>
                    <a:cubicBezTo>
                      <a:pt x="78105" y="295275"/>
                      <a:pt x="40005" y="311467"/>
                      <a:pt x="0" y="322897"/>
                    </a:cubicBezTo>
                    <a:lnTo>
                      <a:pt x="0" y="223838"/>
                    </a:lnTo>
                    <a:cubicBezTo>
                      <a:pt x="40005" y="212407"/>
                      <a:pt x="78105" y="196215"/>
                      <a:pt x="111443" y="177165"/>
                    </a:cubicBezTo>
                    <a:cubicBezTo>
                      <a:pt x="196215" y="128588"/>
                      <a:pt x="238125" y="64770"/>
                      <a:pt x="238125" y="0"/>
                    </a:cubicBezTo>
                    <a:close/>
                  </a:path>
                </a:pathLst>
              </a:custGeom>
              <a:solidFill>
                <a:srgbClr val="BECE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6253D390-DE9D-0935-0CCC-1BEF29615812}"/>
                  </a:ext>
                </a:extLst>
              </p:cNvPr>
              <p:cNvSpPr/>
              <p:nvPr/>
            </p:nvSpPr>
            <p:spPr>
              <a:xfrm>
                <a:off x="-2315391" y="4268632"/>
                <a:ext cx="187642" cy="126682"/>
              </a:xfrm>
              <a:custGeom>
                <a:avLst/>
                <a:gdLst>
                  <a:gd name="connsiteX0" fmla="*/ 187642 w 187642"/>
                  <a:gd name="connsiteY0" fmla="*/ 0 h 126682"/>
                  <a:gd name="connsiteX1" fmla="*/ 187642 w 187642"/>
                  <a:gd name="connsiteY1" fmla="*/ 99060 h 126682"/>
                  <a:gd name="connsiteX2" fmla="*/ 0 w 187642"/>
                  <a:gd name="connsiteY2" fmla="*/ 126683 h 126682"/>
                  <a:gd name="connsiteX3" fmla="*/ 0 w 187642"/>
                  <a:gd name="connsiteY3" fmla="*/ 27623 h 126682"/>
                  <a:gd name="connsiteX4" fmla="*/ 187642 w 187642"/>
                  <a:gd name="connsiteY4" fmla="*/ 0 h 126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642" h="126682">
                    <a:moveTo>
                      <a:pt x="187642" y="0"/>
                    </a:moveTo>
                    <a:lnTo>
                      <a:pt x="187642" y="99060"/>
                    </a:lnTo>
                    <a:cubicBezTo>
                      <a:pt x="128588" y="116205"/>
                      <a:pt x="64770" y="125730"/>
                      <a:pt x="0" y="126683"/>
                    </a:cubicBezTo>
                    <a:lnTo>
                      <a:pt x="0" y="27623"/>
                    </a:lnTo>
                    <a:cubicBezTo>
                      <a:pt x="64770" y="25718"/>
                      <a:pt x="129540" y="17145"/>
                      <a:pt x="187642" y="0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81A66DF0-D596-8CEF-1009-501F88EA3C8F}"/>
                  </a:ext>
                </a:extLst>
              </p:cNvPr>
              <p:cNvSpPr/>
              <p:nvPr/>
            </p:nvSpPr>
            <p:spPr>
              <a:xfrm>
                <a:off x="-2645909" y="4213387"/>
                <a:ext cx="331469" cy="181077"/>
              </a:xfrm>
              <a:custGeom>
                <a:avLst/>
                <a:gdLst>
                  <a:gd name="connsiteX0" fmla="*/ 331470 w 331469"/>
                  <a:gd name="connsiteY0" fmla="*/ 81915 h 181077"/>
                  <a:gd name="connsiteX1" fmla="*/ 331470 w 331469"/>
                  <a:gd name="connsiteY1" fmla="*/ 180975 h 181077"/>
                  <a:gd name="connsiteX2" fmla="*/ 12382 w 331469"/>
                  <a:gd name="connsiteY2" fmla="*/ 106680 h 181077"/>
                  <a:gd name="connsiteX3" fmla="*/ 0 w 331469"/>
                  <a:gd name="connsiteY3" fmla="*/ 99060 h 181077"/>
                  <a:gd name="connsiteX4" fmla="*/ 0 w 331469"/>
                  <a:gd name="connsiteY4" fmla="*/ 0 h 181077"/>
                  <a:gd name="connsiteX5" fmla="*/ 12382 w 331469"/>
                  <a:gd name="connsiteY5" fmla="*/ 7620 h 181077"/>
                  <a:gd name="connsiteX6" fmla="*/ 331470 w 331469"/>
                  <a:gd name="connsiteY6" fmla="*/ 81915 h 181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1469" h="181077">
                    <a:moveTo>
                      <a:pt x="331470" y="81915"/>
                    </a:moveTo>
                    <a:lnTo>
                      <a:pt x="331470" y="180975"/>
                    </a:lnTo>
                    <a:cubicBezTo>
                      <a:pt x="216218" y="182880"/>
                      <a:pt x="100965" y="158115"/>
                      <a:pt x="12382" y="106680"/>
                    </a:cubicBezTo>
                    <a:cubicBezTo>
                      <a:pt x="7620" y="103822"/>
                      <a:pt x="3810" y="101918"/>
                      <a:pt x="0" y="99060"/>
                    </a:cubicBezTo>
                    <a:lnTo>
                      <a:pt x="0" y="0"/>
                    </a:lnTo>
                    <a:cubicBezTo>
                      <a:pt x="3810" y="2857"/>
                      <a:pt x="8572" y="4763"/>
                      <a:pt x="12382" y="7620"/>
                    </a:cubicBezTo>
                    <a:cubicBezTo>
                      <a:pt x="100965" y="59055"/>
                      <a:pt x="216218" y="83820"/>
                      <a:pt x="331470" y="81915"/>
                    </a:cubicBezTo>
                    <a:close/>
                  </a:path>
                </a:pathLst>
              </a:custGeom>
              <a:solidFill>
                <a:srgbClr val="DAE8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24ADF51E-AC4D-02EF-27BF-BC14457283E5}"/>
                  </a:ext>
                </a:extLst>
              </p:cNvPr>
              <p:cNvSpPr/>
              <p:nvPr/>
            </p:nvSpPr>
            <p:spPr>
              <a:xfrm>
                <a:off x="-2742112" y="4117184"/>
                <a:ext cx="96202" cy="196215"/>
              </a:xfrm>
              <a:custGeom>
                <a:avLst/>
                <a:gdLst>
                  <a:gd name="connsiteX0" fmla="*/ 96203 w 96202"/>
                  <a:gd name="connsiteY0" fmla="*/ 97155 h 196215"/>
                  <a:gd name="connsiteX1" fmla="*/ 96203 w 96202"/>
                  <a:gd name="connsiteY1" fmla="*/ 196215 h 196215"/>
                  <a:gd name="connsiteX2" fmla="*/ 0 w 96202"/>
                  <a:gd name="connsiteY2" fmla="*/ 99060 h 196215"/>
                  <a:gd name="connsiteX3" fmla="*/ 0 w 96202"/>
                  <a:gd name="connsiteY3" fmla="*/ 0 h 196215"/>
                  <a:gd name="connsiteX4" fmla="*/ 96203 w 96202"/>
                  <a:gd name="connsiteY4" fmla="*/ 97155 h 196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02" h="196215">
                    <a:moveTo>
                      <a:pt x="96203" y="97155"/>
                    </a:moveTo>
                    <a:lnTo>
                      <a:pt x="96203" y="196215"/>
                    </a:lnTo>
                    <a:cubicBezTo>
                      <a:pt x="50483" y="167640"/>
                      <a:pt x="18098" y="134303"/>
                      <a:pt x="0" y="99060"/>
                    </a:cubicBezTo>
                    <a:lnTo>
                      <a:pt x="0" y="0"/>
                    </a:lnTo>
                    <a:cubicBezTo>
                      <a:pt x="18098" y="35243"/>
                      <a:pt x="50483" y="68580"/>
                      <a:pt x="96203" y="97155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2E2027AF-A883-EA3F-F1F4-65511A12030B}"/>
                  </a:ext>
                </a:extLst>
              </p:cNvPr>
              <p:cNvSpPr/>
              <p:nvPr/>
            </p:nvSpPr>
            <p:spPr>
              <a:xfrm>
                <a:off x="-2762114" y="4041937"/>
                <a:ext cx="20002" cy="174307"/>
              </a:xfrm>
              <a:custGeom>
                <a:avLst/>
                <a:gdLst>
                  <a:gd name="connsiteX0" fmla="*/ 20002 w 20002"/>
                  <a:gd name="connsiteY0" fmla="*/ 75247 h 174307"/>
                  <a:gd name="connsiteX1" fmla="*/ 20002 w 20002"/>
                  <a:gd name="connsiteY1" fmla="*/ 174307 h 174307"/>
                  <a:gd name="connsiteX2" fmla="*/ 0 w 20002"/>
                  <a:gd name="connsiteY2" fmla="*/ 99060 h 174307"/>
                  <a:gd name="connsiteX3" fmla="*/ 0 w 20002"/>
                  <a:gd name="connsiteY3" fmla="*/ 0 h 174307"/>
                  <a:gd name="connsiteX4" fmla="*/ 20002 w 20002"/>
                  <a:gd name="connsiteY4" fmla="*/ 75247 h 174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02" h="174307">
                    <a:moveTo>
                      <a:pt x="20002" y="75247"/>
                    </a:moveTo>
                    <a:lnTo>
                      <a:pt x="20002" y="174307"/>
                    </a:lnTo>
                    <a:cubicBezTo>
                      <a:pt x="6668" y="149543"/>
                      <a:pt x="0" y="123825"/>
                      <a:pt x="0" y="99060"/>
                    </a:cubicBezTo>
                    <a:lnTo>
                      <a:pt x="0" y="0"/>
                    </a:lnTo>
                    <a:cubicBezTo>
                      <a:pt x="0" y="24765"/>
                      <a:pt x="6668" y="50482"/>
                      <a:pt x="20002" y="75247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963F9A94-7006-7607-F2D9-A80CDBCB1127}"/>
                </a:ext>
              </a:extLst>
            </p:cNvPr>
            <p:cNvSpPr/>
            <p:nvPr/>
          </p:nvSpPr>
          <p:spPr>
            <a:xfrm>
              <a:off x="4955308" y="4294420"/>
              <a:ext cx="1042738" cy="603778"/>
            </a:xfrm>
            <a:custGeom>
              <a:avLst/>
              <a:gdLst>
                <a:gd name="connsiteX0" fmla="*/ 743786 w 872256"/>
                <a:gd name="connsiteY0" fmla="*/ 73581 h 505063"/>
                <a:gd name="connsiteX1" fmla="*/ 745691 w 872256"/>
                <a:gd name="connsiteY1" fmla="*/ 430768 h 505063"/>
                <a:gd name="connsiteX2" fmla="*/ 128471 w 872256"/>
                <a:gd name="connsiteY2" fmla="*/ 430768 h 505063"/>
                <a:gd name="connsiteX3" fmla="*/ 126566 w 872256"/>
                <a:gd name="connsiteY3" fmla="*/ 73581 h 505063"/>
                <a:gd name="connsiteX4" fmla="*/ 743786 w 872256"/>
                <a:gd name="connsiteY4" fmla="*/ 73581 h 505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2256" h="505063">
                  <a:moveTo>
                    <a:pt x="743786" y="73581"/>
                  </a:moveTo>
                  <a:cubicBezTo>
                    <a:pt x="914283" y="172641"/>
                    <a:pt x="915236" y="332661"/>
                    <a:pt x="745691" y="430768"/>
                  </a:cubicBezTo>
                  <a:cubicBezTo>
                    <a:pt x="576146" y="529828"/>
                    <a:pt x="299921" y="529828"/>
                    <a:pt x="128471" y="430768"/>
                  </a:cubicBezTo>
                  <a:cubicBezTo>
                    <a:pt x="-42027" y="331708"/>
                    <a:pt x="-42979" y="171688"/>
                    <a:pt x="126566" y="73581"/>
                  </a:cubicBezTo>
                  <a:cubicBezTo>
                    <a:pt x="296111" y="-24527"/>
                    <a:pt x="572336" y="-24527"/>
                    <a:pt x="743786" y="73581"/>
                  </a:cubicBezTo>
                  <a:close/>
                </a:path>
              </a:pathLst>
            </a:custGeom>
            <a:solidFill>
              <a:srgbClr val="E6F1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DBAF831C-F20B-E5D0-791A-B3968DBD0E8C}"/>
                </a:ext>
              </a:extLst>
            </p:cNvPr>
            <p:cNvSpPr/>
            <p:nvPr/>
          </p:nvSpPr>
          <p:spPr>
            <a:xfrm>
              <a:off x="4968832" y="4391492"/>
              <a:ext cx="1014551" cy="465430"/>
            </a:xfrm>
            <a:custGeom>
              <a:avLst/>
              <a:gdLst>
                <a:gd name="connsiteX0" fmla="*/ 848678 w 848677"/>
                <a:gd name="connsiteY0" fmla="*/ 2857 h 389334"/>
                <a:gd name="connsiteX1" fmla="*/ 848678 w 848677"/>
                <a:gd name="connsiteY1" fmla="*/ 144780 h 389334"/>
                <a:gd name="connsiteX2" fmla="*/ 725805 w 848677"/>
                <a:gd name="connsiteY2" fmla="*/ 317182 h 389334"/>
                <a:gd name="connsiteX3" fmla="*/ 125730 w 848677"/>
                <a:gd name="connsiteY3" fmla="*/ 317182 h 389334"/>
                <a:gd name="connsiteX4" fmla="*/ 0 w 848677"/>
                <a:gd name="connsiteY4" fmla="*/ 141922 h 389334"/>
                <a:gd name="connsiteX5" fmla="*/ 0 w 848677"/>
                <a:gd name="connsiteY5" fmla="*/ 0 h 389334"/>
                <a:gd name="connsiteX6" fmla="*/ 125730 w 848677"/>
                <a:gd name="connsiteY6" fmla="*/ 175260 h 389334"/>
                <a:gd name="connsiteX7" fmla="*/ 725805 w 848677"/>
                <a:gd name="connsiteY7" fmla="*/ 175260 h 389334"/>
                <a:gd name="connsiteX8" fmla="*/ 848678 w 848677"/>
                <a:gd name="connsiteY8" fmla="*/ 2857 h 389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8677" h="389334">
                  <a:moveTo>
                    <a:pt x="848678" y="2857"/>
                  </a:moveTo>
                  <a:lnTo>
                    <a:pt x="848678" y="144780"/>
                  </a:lnTo>
                  <a:cubicBezTo>
                    <a:pt x="848678" y="207645"/>
                    <a:pt x="807720" y="269557"/>
                    <a:pt x="725805" y="317182"/>
                  </a:cubicBezTo>
                  <a:cubicBezTo>
                    <a:pt x="561023" y="413385"/>
                    <a:pt x="292418" y="413385"/>
                    <a:pt x="125730" y="317182"/>
                  </a:cubicBezTo>
                  <a:cubicBezTo>
                    <a:pt x="41910" y="268605"/>
                    <a:pt x="0" y="205740"/>
                    <a:pt x="0" y="141922"/>
                  </a:cubicBezTo>
                  <a:lnTo>
                    <a:pt x="0" y="0"/>
                  </a:lnTo>
                  <a:cubicBezTo>
                    <a:pt x="0" y="62865"/>
                    <a:pt x="41910" y="126682"/>
                    <a:pt x="125730" y="175260"/>
                  </a:cubicBezTo>
                  <a:cubicBezTo>
                    <a:pt x="292418" y="271463"/>
                    <a:pt x="560070" y="271463"/>
                    <a:pt x="725805" y="175260"/>
                  </a:cubicBezTo>
                  <a:cubicBezTo>
                    <a:pt x="807720" y="127635"/>
                    <a:pt x="848678" y="65722"/>
                    <a:pt x="848678" y="2857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2" name="Graphic 13">
              <a:extLst>
                <a:ext uri="{FF2B5EF4-FFF2-40B4-BE49-F238E27FC236}">
                  <a16:creationId xmlns:a16="http://schemas.microsoft.com/office/drawing/2014/main" id="{142DBBA2-7FF4-9B1D-8C89-D9464F933093}"/>
                </a:ext>
              </a:extLst>
            </p:cNvPr>
            <p:cNvGrpSpPr/>
            <p:nvPr/>
          </p:nvGrpSpPr>
          <p:grpSpPr>
            <a:xfrm>
              <a:off x="4969970" y="4392630"/>
              <a:ext cx="1013413" cy="464698"/>
              <a:chOff x="-2749732" y="3872392"/>
              <a:chExt cx="847725" cy="388722"/>
            </a:xfrm>
          </p:grpSpPr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D2F7C850-DF42-8DEB-7318-A8418545B6A1}"/>
                  </a:ext>
                </a:extLst>
              </p:cNvPr>
              <p:cNvSpPr/>
              <p:nvPr/>
            </p:nvSpPr>
            <p:spPr>
              <a:xfrm>
                <a:off x="-2132512" y="3874297"/>
                <a:ext cx="230505" cy="360045"/>
              </a:xfrm>
              <a:custGeom>
                <a:avLst/>
                <a:gdLst>
                  <a:gd name="connsiteX0" fmla="*/ 230505 w 230505"/>
                  <a:gd name="connsiteY0" fmla="*/ 0 h 360045"/>
                  <a:gd name="connsiteX1" fmla="*/ 230505 w 230505"/>
                  <a:gd name="connsiteY1" fmla="*/ 141923 h 360045"/>
                  <a:gd name="connsiteX2" fmla="*/ 107633 w 230505"/>
                  <a:gd name="connsiteY2" fmla="*/ 314325 h 360045"/>
                  <a:gd name="connsiteX3" fmla="*/ 0 w 230505"/>
                  <a:gd name="connsiteY3" fmla="*/ 360045 h 360045"/>
                  <a:gd name="connsiteX4" fmla="*/ 0 w 230505"/>
                  <a:gd name="connsiteY4" fmla="*/ 218122 h 360045"/>
                  <a:gd name="connsiteX5" fmla="*/ 107633 w 230505"/>
                  <a:gd name="connsiteY5" fmla="*/ 172403 h 360045"/>
                  <a:gd name="connsiteX6" fmla="*/ 230505 w 230505"/>
                  <a:gd name="connsiteY6" fmla="*/ 0 h 36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505" h="360045">
                    <a:moveTo>
                      <a:pt x="230505" y="0"/>
                    </a:moveTo>
                    <a:lnTo>
                      <a:pt x="230505" y="141923"/>
                    </a:lnTo>
                    <a:cubicBezTo>
                      <a:pt x="230505" y="204788"/>
                      <a:pt x="189548" y="266700"/>
                      <a:pt x="107633" y="314325"/>
                    </a:cubicBezTo>
                    <a:cubicBezTo>
                      <a:pt x="75248" y="333375"/>
                      <a:pt x="39052" y="348615"/>
                      <a:pt x="0" y="360045"/>
                    </a:cubicBezTo>
                    <a:lnTo>
                      <a:pt x="0" y="218122"/>
                    </a:lnTo>
                    <a:cubicBezTo>
                      <a:pt x="39052" y="206693"/>
                      <a:pt x="75248" y="191453"/>
                      <a:pt x="107633" y="172403"/>
                    </a:cubicBezTo>
                    <a:cubicBezTo>
                      <a:pt x="189548" y="124778"/>
                      <a:pt x="230505" y="62865"/>
                      <a:pt x="230505" y="0"/>
                    </a:cubicBezTo>
                    <a:close/>
                  </a:path>
                </a:pathLst>
              </a:custGeom>
              <a:solidFill>
                <a:srgbClr val="1499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E132FC99-5221-8519-C217-4FEA0A0E3FE7}"/>
                  </a:ext>
                </a:extLst>
              </p:cNvPr>
              <p:cNvSpPr/>
              <p:nvPr/>
            </p:nvSpPr>
            <p:spPr>
              <a:xfrm>
                <a:off x="-2314439" y="4092419"/>
                <a:ext cx="181927" cy="168592"/>
              </a:xfrm>
              <a:custGeom>
                <a:avLst/>
                <a:gdLst>
                  <a:gd name="connsiteX0" fmla="*/ 181927 w 181927"/>
                  <a:gd name="connsiteY0" fmla="*/ 0 h 168592"/>
                  <a:gd name="connsiteX1" fmla="*/ 181927 w 181927"/>
                  <a:gd name="connsiteY1" fmla="*/ 141923 h 168592"/>
                  <a:gd name="connsiteX2" fmla="*/ 0 w 181927"/>
                  <a:gd name="connsiteY2" fmla="*/ 168593 h 168592"/>
                  <a:gd name="connsiteX3" fmla="*/ 0 w 181927"/>
                  <a:gd name="connsiteY3" fmla="*/ 26670 h 168592"/>
                  <a:gd name="connsiteX4" fmla="*/ 181927 w 181927"/>
                  <a:gd name="connsiteY4" fmla="*/ 0 h 168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927" h="168592">
                    <a:moveTo>
                      <a:pt x="181927" y="0"/>
                    </a:moveTo>
                    <a:lnTo>
                      <a:pt x="181927" y="141923"/>
                    </a:lnTo>
                    <a:cubicBezTo>
                      <a:pt x="124777" y="159068"/>
                      <a:pt x="62865" y="167640"/>
                      <a:pt x="0" y="168593"/>
                    </a:cubicBezTo>
                    <a:lnTo>
                      <a:pt x="0" y="26670"/>
                    </a:lnTo>
                    <a:cubicBezTo>
                      <a:pt x="61913" y="25718"/>
                      <a:pt x="124777" y="17145"/>
                      <a:pt x="181927" y="0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990D3E51-3A42-3B01-8AA7-C99473D2EA3D}"/>
                  </a:ext>
                </a:extLst>
              </p:cNvPr>
              <p:cNvSpPr/>
              <p:nvPr/>
            </p:nvSpPr>
            <p:spPr>
              <a:xfrm>
                <a:off x="-2637337" y="4040032"/>
                <a:ext cx="321945" cy="221082"/>
              </a:xfrm>
              <a:custGeom>
                <a:avLst/>
                <a:gdLst>
                  <a:gd name="connsiteX0" fmla="*/ 321945 w 321945"/>
                  <a:gd name="connsiteY0" fmla="*/ 79058 h 221082"/>
                  <a:gd name="connsiteX1" fmla="*/ 321945 w 321945"/>
                  <a:gd name="connsiteY1" fmla="*/ 220980 h 221082"/>
                  <a:gd name="connsiteX2" fmla="*/ 12383 w 321945"/>
                  <a:gd name="connsiteY2" fmla="*/ 149543 h 221082"/>
                  <a:gd name="connsiteX3" fmla="*/ 0 w 321945"/>
                  <a:gd name="connsiteY3" fmla="*/ 141923 h 221082"/>
                  <a:gd name="connsiteX4" fmla="*/ 0 w 321945"/>
                  <a:gd name="connsiteY4" fmla="*/ 0 h 221082"/>
                  <a:gd name="connsiteX5" fmla="*/ 12383 w 321945"/>
                  <a:gd name="connsiteY5" fmla="*/ 7620 h 221082"/>
                  <a:gd name="connsiteX6" fmla="*/ 321945 w 321945"/>
                  <a:gd name="connsiteY6" fmla="*/ 79058 h 221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1945" h="221082">
                    <a:moveTo>
                      <a:pt x="321945" y="79058"/>
                    </a:moveTo>
                    <a:lnTo>
                      <a:pt x="321945" y="220980"/>
                    </a:lnTo>
                    <a:cubicBezTo>
                      <a:pt x="210502" y="222885"/>
                      <a:pt x="97155" y="198120"/>
                      <a:pt x="12383" y="149543"/>
                    </a:cubicBezTo>
                    <a:cubicBezTo>
                      <a:pt x="8573" y="146685"/>
                      <a:pt x="3810" y="144780"/>
                      <a:pt x="0" y="141923"/>
                    </a:cubicBezTo>
                    <a:lnTo>
                      <a:pt x="0" y="0"/>
                    </a:lnTo>
                    <a:cubicBezTo>
                      <a:pt x="3810" y="2858"/>
                      <a:pt x="7620" y="4763"/>
                      <a:pt x="12383" y="7620"/>
                    </a:cubicBezTo>
                    <a:cubicBezTo>
                      <a:pt x="98108" y="56198"/>
                      <a:pt x="210502" y="80010"/>
                      <a:pt x="321945" y="7905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1802CA97-522A-80DE-7D48-1EE2E3FA9599}"/>
                  </a:ext>
                </a:extLst>
              </p:cNvPr>
              <p:cNvSpPr/>
              <p:nvPr/>
            </p:nvSpPr>
            <p:spPr>
              <a:xfrm>
                <a:off x="-2731634" y="3944782"/>
                <a:ext cx="94297" cy="236220"/>
              </a:xfrm>
              <a:custGeom>
                <a:avLst/>
                <a:gdLst>
                  <a:gd name="connsiteX0" fmla="*/ 94297 w 94297"/>
                  <a:gd name="connsiteY0" fmla="*/ 94298 h 236220"/>
                  <a:gd name="connsiteX1" fmla="*/ 94297 w 94297"/>
                  <a:gd name="connsiteY1" fmla="*/ 236220 h 236220"/>
                  <a:gd name="connsiteX2" fmla="*/ 0 w 94297"/>
                  <a:gd name="connsiteY2" fmla="*/ 141923 h 236220"/>
                  <a:gd name="connsiteX3" fmla="*/ 0 w 94297"/>
                  <a:gd name="connsiteY3" fmla="*/ 0 h 236220"/>
                  <a:gd name="connsiteX4" fmla="*/ 94297 w 94297"/>
                  <a:gd name="connsiteY4" fmla="*/ 94298 h 236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97" h="236220">
                    <a:moveTo>
                      <a:pt x="94297" y="94298"/>
                    </a:moveTo>
                    <a:lnTo>
                      <a:pt x="94297" y="236220"/>
                    </a:lnTo>
                    <a:cubicBezTo>
                      <a:pt x="49530" y="208598"/>
                      <a:pt x="19050" y="176212"/>
                      <a:pt x="0" y="141923"/>
                    </a:cubicBezTo>
                    <a:lnTo>
                      <a:pt x="0" y="0"/>
                    </a:lnTo>
                    <a:cubicBezTo>
                      <a:pt x="19050" y="34290"/>
                      <a:pt x="50482" y="66675"/>
                      <a:pt x="94297" y="94298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F019C3D6-7AFD-AF09-5A5F-8B093EBD81BE}"/>
                  </a:ext>
                </a:extLst>
              </p:cNvPr>
              <p:cNvSpPr/>
              <p:nvPr/>
            </p:nvSpPr>
            <p:spPr>
              <a:xfrm>
                <a:off x="-2749732" y="3872392"/>
                <a:ext cx="19050" cy="215264"/>
              </a:xfrm>
              <a:custGeom>
                <a:avLst/>
                <a:gdLst>
                  <a:gd name="connsiteX0" fmla="*/ 19050 w 19050"/>
                  <a:gd name="connsiteY0" fmla="*/ 73342 h 215264"/>
                  <a:gd name="connsiteX1" fmla="*/ 19050 w 19050"/>
                  <a:gd name="connsiteY1" fmla="*/ 215265 h 215264"/>
                  <a:gd name="connsiteX2" fmla="*/ 0 w 19050"/>
                  <a:gd name="connsiteY2" fmla="*/ 141923 h 215264"/>
                  <a:gd name="connsiteX3" fmla="*/ 0 w 19050"/>
                  <a:gd name="connsiteY3" fmla="*/ 0 h 215264"/>
                  <a:gd name="connsiteX4" fmla="*/ 19050 w 19050"/>
                  <a:gd name="connsiteY4" fmla="*/ 73342 h 215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215264">
                    <a:moveTo>
                      <a:pt x="19050" y="73342"/>
                    </a:moveTo>
                    <a:lnTo>
                      <a:pt x="19050" y="215265"/>
                    </a:lnTo>
                    <a:cubicBezTo>
                      <a:pt x="6668" y="191452"/>
                      <a:pt x="0" y="166688"/>
                      <a:pt x="0" y="141923"/>
                    </a:cubicBezTo>
                    <a:lnTo>
                      <a:pt x="0" y="0"/>
                    </a:lnTo>
                    <a:cubicBezTo>
                      <a:pt x="0" y="23813"/>
                      <a:pt x="5715" y="48578"/>
                      <a:pt x="19050" y="73342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758E3CA2-A01F-C602-77A0-BA506346DBD7}"/>
                </a:ext>
              </a:extLst>
            </p:cNvPr>
            <p:cNvSpPr/>
            <p:nvPr/>
          </p:nvSpPr>
          <p:spPr>
            <a:xfrm>
              <a:off x="4969400" y="4099993"/>
              <a:ext cx="1014553" cy="587267"/>
            </a:xfrm>
            <a:custGeom>
              <a:avLst/>
              <a:gdLst>
                <a:gd name="connsiteX0" fmla="*/ 723425 w 848679"/>
                <a:gd name="connsiteY0" fmla="*/ 71438 h 491251"/>
                <a:gd name="connsiteX1" fmla="*/ 725330 w 848679"/>
                <a:gd name="connsiteY1" fmla="*/ 419100 h 491251"/>
                <a:gd name="connsiteX2" fmla="*/ 125255 w 848679"/>
                <a:gd name="connsiteY2" fmla="*/ 419100 h 491251"/>
                <a:gd name="connsiteX3" fmla="*/ 123350 w 848679"/>
                <a:gd name="connsiteY3" fmla="*/ 71438 h 491251"/>
                <a:gd name="connsiteX4" fmla="*/ 723425 w 848679"/>
                <a:gd name="connsiteY4" fmla="*/ 71438 h 49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8679" h="491251">
                  <a:moveTo>
                    <a:pt x="723425" y="71438"/>
                  </a:moveTo>
                  <a:cubicBezTo>
                    <a:pt x="890112" y="167640"/>
                    <a:pt x="890112" y="322897"/>
                    <a:pt x="725330" y="419100"/>
                  </a:cubicBezTo>
                  <a:cubicBezTo>
                    <a:pt x="560547" y="515303"/>
                    <a:pt x="291942" y="515303"/>
                    <a:pt x="125255" y="419100"/>
                  </a:cubicBezTo>
                  <a:cubicBezTo>
                    <a:pt x="-41433" y="322897"/>
                    <a:pt x="-41433" y="167640"/>
                    <a:pt x="123350" y="71438"/>
                  </a:cubicBezTo>
                  <a:cubicBezTo>
                    <a:pt x="288132" y="-23813"/>
                    <a:pt x="556737" y="-23813"/>
                    <a:pt x="723425" y="71438"/>
                  </a:cubicBezTo>
                  <a:close/>
                </a:path>
              </a:pathLst>
            </a:custGeom>
            <a:solidFill>
              <a:srgbClr val="15D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9F1332B0-D56E-0408-21DC-4D5D274EF91A}"/>
                </a:ext>
              </a:extLst>
            </p:cNvPr>
            <p:cNvSpPr/>
            <p:nvPr/>
          </p:nvSpPr>
          <p:spPr>
            <a:xfrm>
              <a:off x="4955168" y="4265099"/>
              <a:ext cx="1043018" cy="422445"/>
            </a:xfrm>
            <a:custGeom>
              <a:avLst/>
              <a:gdLst>
                <a:gd name="connsiteX0" fmla="*/ 872490 w 872490"/>
                <a:gd name="connsiteY0" fmla="*/ 2858 h 353377"/>
                <a:gd name="connsiteX1" fmla="*/ 872490 w 872490"/>
                <a:gd name="connsiteY1" fmla="*/ 101917 h 353377"/>
                <a:gd name="connsiteX2" fmla="*/ 745808 w 872490"/>
                <a:gd name="connsiteY2" fmla="*/ 279082 h 353377"/>
                <a:gd name="connsiteX3" fmla="*/ 128588 w 872490"/>
                <a:gd name="connsiteY3" fmla="*/ 279082 h 353377"/>
                <a:gd name="connsiteX4" fmla="*/ 0 w 872490"/>
                <a:gd name="connsiteY4" fmla="*/ 99060 h 353377"/>
                <a:gd name="connsiteX5" fmla="*/ 0 w 872490"/>
                <a:gd name="connsiteY5" fmla="*/ 0 h 353377"/>
                <a:gd name="connsiteX6" fmla="*/ 128588 w 872490"/>
                <a:gd name="connsiteY6" fmla="*/ 180022 h 353377"/>
                <a:gd name="connsiteX7" fmla="*/ 745808 w 872490"/>
                <a:gd name="connsiteY7" fmla="*/ 180022 h 353377"/>
                <a:gd name="connsiteX8" fmla="*/ 872490 w 872490"/>
                <a:gd name="connsiteY8" fmla="*/ 2858 h 35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2490" h="353377">
                  <a:moveTo>
                    <a:pt x="872490" y="2858"/>
                  </a:moveTo>
                  <a:lnTo>
                    <a:pt x="872490" y="101917"/>
                  </a:lnTo>
                  <a:cubicBezTo>
                    <a:pt x="872490" y="165735"/>
                    <a:pt x="829628" y="230505"/>
                    <a:pt x="745808" y="279082"/>
                  </a:cubicBezTo>
                  <a:cubicBezTo>
                    <a:pt x="576263" y="378143"/>
                    <a:pt x="300038" y="378143"/>
                    <a:pt x="128588" y="279082"/>
                  </a:cubicBezTo>
                  <a:cubicBezTo>
                    <a:pt x="42863" y="229553"/>
                    <a:pt x="0" y="163830"/>
                    <a:pt x="0" y="99060"/>
                  </a:cubicBezTo>
                  <a:lnTo>
                    <a:pt x="0" y="0"/>
                  </a:lnTo>
                  <a:cubicBezTo>
                    <a:pt x="0" y="64770"/>
                    <a:pt x="42863" y="130492"/>
                    <a:pt x="128588" y="180022"/>
                  </a:cubicBezTo>
                  <a:cubicBezTo>
                    <a:pt x="299085" y="279082"/>
                    <a:pt x="575310" y="279082"/>
                    <a:pt x="745808" y="180022"/>
                  </a:cubicBezTo>
                  <a:cubicBezTo>
                    <a:pt x="830580" y="131445"/>
                    <a:pt x="872490" y="67628"/>
                    <a:pt x="872490" y="2858"/>
                  </a:cubicBezTo>
                  <a:close/>
                </a:path>
              </a:pathLst>
            </a:custGeom>
            <a:solidFill>
              <a:srgbClr val="D4E2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5" name="Graphic 13">
              <a:extLst>
                <a:ext uri="{FF2B5EF4-FFF2-40B4-BE49-F238E27FC236}">
                  <a16:creationId xmlns:a16="http://schemas.microsoft.com/office/drawing/2014/main" id="{14CF2D93-CB86-0A72-9E82-423374DE39A2}"/>
                </a:ext>
              </a:extLst>
            </p:cNvPr>
            <p:cNvGrpSpPr/>
            <p:nvPr/>
          </p:nvGrpSpPr>
          <p:grpSpPr>
            <a:xfrm>
              <a:off x="4955168" y="4266238"/>
              <a:ext cx="1043018" cy="421429"/>
              <a:chOff x="-2762114" y="3766665"/>
              <a:chExt cx="872490" cy="352527"/>
            </a:xfrm>
          </p:grpSpPr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77EBFBB3-8675-AB2B-1C3B-84AC09FF4AFB}"/>
                  </a:ext>
                </a:extLst>
              </p:cNvPr>
              <p:cNvSpPr/>
              <p:nvPr/>
            </p:nvSpPr>
            <p:spPr>
              <a:xfrm>
                <a:off x="-2127749" y="3768570"/>
                <a:ext cx="238125" cy="322897"/>
              </a:xfrm>
              <a:custGeom>
                <a:avLst/>
                <a:gdLst>
                  <a:gd name="connsiteX0" fmla="*/ 238125 w 238125"/>
                  <a:gd name="connsiteY0" fmla="*/ 0 h 322897"/>
                  <a:gd name="connsiteX1" fmla="*/ 238125 w 238125"/>
                  <a:gd name="connsiteY1" fmla="*/ 99060 h 322897"/>
                  <a:gd name="connsiteX2" fmla="*/ 111443 w 238125"/>
                  <a:gd name="connsiteY2" fmla="*/ 276225 h 322897"/>
                  <a:gd name="connsiteX3" fmla="*/ 0 w 238125"/>
                  <a:gd name="connsiteY3" fmla="*/ 322898 h 322897"/>
                  <a:gd name="connsiteX4" fmla="*/ 0 w 238125"/>
                  <a:gd name="connsiteY4" fmla="*/ 223838 h 322897"/>
                  <a:gd name="connsiteX5" fmla="*/ 111443 w 238125"/>
                  <a:gd name="connsiteY5" fmla="*/ 177165 h 322897"/>
                  <a:gd name="connsiteX6" fmla="*/ 238125 w 238125"/>
                  <a:gd name="connsiteY6" fmla="*/ 0 h 322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8125" h="322897">
                    <a:moveTo>
                      <a:pt x="238125" y="0"/>
                    </a:moveTo>
                    <a:lnTo>
                      <a:pt x="238125" y="99060"/>
                    </a:lnTo>
                    <a:cubicBezTo>
                      <a:pt x="238125" y="162877"/>
                      <a:pt x="195263" y="227647"/>
                      <a:pt x="111443" y="276225"/>
                    </a:cubicBezTo>
                    <a:cubicBezTo>
                      <a:pt x="78105" y="295275"/>
                      <a:pt x="40005" y="311467"/>
                      <a:pt x="0" y="322898"/>
                    </a:cubicBezTo>
                    <a:lnTo>
                      <a:pt x="0" y="223838"/>
                    </a:lnTo>
                    <a:cubicBezTo>
                      <a:pt x="40005" y="212408"/>
                      <a:pt x="78105" y="196215"/>
                      <a:pt x="111443" y="177165"/>
                    </a:cubicBezTo>
                    <a:cubicBezTo>
                      <a:pt x="196215" y="128588"/>
                      <a:pt x="238125" y="64770"/>
                      <a:pt x="238125" y="0"/>
                    </a:cubicBezTo>
                    <a:close/>
                  </a:path>
                </a:pathLst>
              </a:custGeom>
              <a:solidFill>
                <a:srgbClr val="BECE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E4D6C570-9EE0-9E4F-9384-0877EF5201E4}"/>
                  </a:ext>
                </a:extLst>
              </p:cNvPr>
              <p:cNvSpPr/>
              <p:nvPr/>
            </p:nvSpPr>
            <p:spPr>
              <a:xfrm>
                <a:off x="-2315391" y="3993359"/>
                <a:ext cx="187642" cy="125730"/>
              </a:xfrm>
              <a:custGeom>
                <a:avLst/>
                <a:gdLst>
                  <a:gd name="connsiteX0" fmla="*/ 187642 w 187642"/>
                  <a:gd name="connsiteY0" fmla="*/ 0 h 125730"/>
                  <a:gd name="connsiteX1" fmla="*/ 187642 w 187642"/>
                  <a:gd name="connsiteY1" fmla="*/ 99060 h 125730"/>
                  <a:gd name="connsiteX2" fmla="*/ 0 w 187642"/>
                  <a:gd name="connsiteY2" fmla="*/ 125730 h 125730"/>
                  <a:gd name="connsiteX3" fmla="*/ 0 w 187642"/>
                  <a:gd name="connsiteY3" fmla="*/ 26670 h 125730"/>
                  <a:gd name="connsiteX4" fmla="*/ 187642 w 187642"/>
                  <a:gd name="connsiteY4" fmla="*/ 0 h 125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642" h="125730">
                    <a:moveTo>
                      <a:pt x="187642" y="0"/>
                    </a:moveTo>
                    <a:lnTo>
                      <a:pt x="187642" y="99060"/>
                    </a:lnTo>
                    <a:cubicBezTo>
                      <a:pt x="128588" y="116205"/>
                      <a:pt x="64770" y="125730"/>
                      <a:pt x="0" y="125730"/>
                    </a:cubicBezTo>
                    <a:lnTo>
                      <a:pt x="0" y="26670"/>
                    </a:lnTo>
                    <a:cubicBezTo>
                      <a:pt x="64770" y="25718"/>
                      <a:pt x="129540" y="17145"/>
                      <a:pt x="187642" y="0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357D0E5F-E5F5-BF10-3665-95C8BCBFD40C}"/>
                  </a:ext>
                </a:extLst>
              </p:cNvPr>
              <p:cNvSpPr/>
              <p:nvPr/>
            </p:nvSpPr>
            <p:spPr>
              <a:xfrm>
                <a:off x="-2645909" y="3938115"/>
                <a:ext cx="331469" cy="181077"/>
              </a:xfrm>
              <a:custGeom>
                <a:avLst/>
                <a:gdLst>
                  <a:gd name="connsiteX0" fmla="*/ 331470 w 331469"/>
                  <a:gd name="connsiteY0" fmla="*/ 81915 h 181077"/>
                  <a:gd name="connsiteX1" fmla="*/ 331470 w 331469"/>
                  <a:gd name="connsiteY1" fmla="*/ 180975 h 181077"/>
                  <a:gd name="connsiteX2" fmla="*/ 12382 w 331469"/>
                  <a:gd name="connsiteY2" fmla="*/ 106680 h 181077"/>
                  <a:gd name="connsiteX3" fmla="*/ 0 w 331469"/>
                  <a:gd name="connsiteY3" fmla="*/ 99060 h 181077"/>
                  <a:gd name="connsiteX4" fmla="*/ 0 w 331469"/>
                  <a:gd name="connsiteY4" fmla="*/ 0 h 181077"/>
                  <a:gd name="connsiteX5" fmla="*/ 12382 w 331469"/>
                  <a:gd name="connsiteY5" fmla="*/ 7620 h 181077"/>
                  <a:gd name="connsiteX6" fmla="*/ 331470 w 331469"/>
                  <a:gd name="connsiteY6" fmla="*/ 81915 h 181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1469" h="181077">
                    <a:moveTo>
                      <a:pt x="331470" y="81915"/>
                    </a:moveTo>
                    <a:lnTo>
                      <a:pt x="331470" y="180975"/>
                    </a:lnTo>
                    <a:cubicBezTo>
                      <a:pt x="216218" y="182880"/>
                      <a:pt x="100965" y="158115"/>
                      <a:pt x="12382" y="106680"/>
                    </a:cubicBezTo>
                    <a:cubicBezTo>
                      <a:pt x="7620" y="103822"/>
                      <a:pt x="3810" y="101917"/>
                      <a:pt x="0" y="99060"/>
                    </a:cubicBezTo>
                    <a:lnTo>
                      <a:pt x="0" y="0"/>
                    </a:lnTo>
                    <a:cubicBezTo>
                      <a:pt x="3810" y="2857"/>
                      <a:pt x="8572" y="4763"/>
                      <a:pt x="12382" y="7620"/>
                    </a:cubicBezTo>
                    <a:cubicBezTo>
                      <a:pt x="100965" y="59055"/>
                      <a:pt x="216218" y="83820"/>
                      <a:pt x="331470" y="81915"/>
                    </a:cubicBezTo>
                    <a:close/>
                  </a:path>
                </a:pathLst>
              </a:custGeom>
              <a:solidFill>
                <a:srgbClr val="DAE8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78943C78-417B-E044-3256-AE70A8074AB7}"/>
                  </a:ext>
                </a:extLst>
              </p:cNvPr>
              <p:cNvSpPr/>
              <p:nvPr/>
            </p:nvSpPr>
            <p:spPr>
              <a:xfrm>
                <a:off x="-2742112" y="3840959"/>
                <a:ext cx="96202" cy="196215"/>
              </a:xfrm>
              <a:custGeom>
                <a:avLst/>
                <a:gdLst>
                  <a:gd name="connsiteX0" fmla="*/ 96203 w 96202"/>
                  <a:gd name="connsiteY0" fmla="*/ 98108 h 196215"/>
                  <a:gd name="connsiteX1" fmla="*/ 96203 w 96202"/>
                  <a:gd name="connsiteY1" fmla="*/ 196215 h 196215"/>
                  <a:gd name="connsiteX2" fmla="*/ 0 w 96202"/>
                  <a:gd name="connsiteY2" fmla="*/ 99060 h 196215"/>
                  <a:gd name="connsiteX3" fmla="*/ 0 w 96202"/>
                  <a:gd name="connsiteY3" fmla="*/ 0 h 196215"/>
                  <a:gd name="connsiteX4" fmla="*/ 96203 w 96202"/>
                  <a:gd name="connsiteY4" fmla="*/ 98108 h 196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02" h="196215">
                    <a:moveTo>
                      <a:pt x="96203" y="98108"/>
                    </a:moveTo>
                    <a:lnTo>
                      <a:pt x="96203" y="196215"/>
                    </a:lnTo>
                    <a:cubicBezTo>
                      <a:pt x="50483" y="167640"/>
                      <a:pt x="18098" y="134303"/>
                      <a:pt x="0" y="99060"/>
                    </a:cubicBezTo>
                    <a:lnTo>
                      <a:pt x="0" y="0"/>
                    </a:lnTo>
                    <a:cubicBezTo>
                      <a:pt x="18098" y="36195"/>
                      <a:pt x="50483" y="68580"/>
                      <a:pt x="96203" y="98108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D85966EF-040D-8DAE-3844-E139C552EEE4}"/>
                  </a:ext>
                </a:extLst>
              </p:cNvPr>
              <p:cNvSpPr/>
              <p:nvPr/>
            </p:nvSpPr>
            <p:spPr>
              <a:xfrm>
                <a:off x="-2762114" y="3766665"/>
                <a:ext cx="20002" cy="174307"/>
              </a:xfrm>
              <a:custGeom>
                <a:avLst/>
                <a:gdLst>
                  <a:gd name="connsiteX0" fmla="*/ 20002 w 20002"/>
                  <a:gd name="connsiteY0" fmla="*/ 75247 h 174307"/>
                  <a:gd name="connsiteX1" fmla="*/ 20002 w 20002"/>
                  <a:gd name="connsiteY1" fmla="*/ 174307 h 174307"/>
                  <a:gd name="connsiteX2" fmla="*/ 0 w 20002"/>
                  <a:gd name="connsiteY2" fmla="*/ 99060 h 174307"/>
                  <a:gd name="connsiteX3" fmla="*/ 0 w 20002"/>
                  <a:gd name="connsiteY3" fmla="*/ 0 h 174307"/>
                  <a:gd name="connsiteX4" fmla="*/ 20002 w 20002"/>
                  <a:gd name="connsiteY4" fmla="*/ 75247 h 174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02" h="174307">
                    <a:moveTo>
                      <a:pt x="20002" y="75247"/>
                    </a:moveTo>
                    <a:lnTo>
                      <a:pt x="20002" y="174307"/>
                    </a:lnTo>
                    <a:cubicBezTo>
                      <a:pt x="6668" y="149542"/>
                      <a:pt x="0" y="123825"/>
                      <a:pt x="0" y="99060"/>
                    </a:cubicBezTo>
                    <a:lnTo>
                      <a:pt x="0" y="0"/>
                    </a:lnTo>
                    <a:cubicBezTo>
                      <a:pt x="0" y="24765"/>
                      <a:pt x="6668" y="50482"/>
                      <a:pt x="20002" y="75247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8B2BA36D-E791-D55A-C10F-0965CD9A9E66}"/>
                </a:ext>
              </a:extLst>
            </p:cNvPr>
            <p:cNvSpPr/>
            <p:nvPr/>
          </p:nvSpPr>
          <p:spPr>
            <a:xfrm>
              <a:off x="4955308" y="3965345"/>
              <a:ext cx="1042738" cy="603777"/>
            </a:xfrm>
            <a:custGeom>
              <a:avLst/>
              <a:gdLst>
                <a:gd name="connsiteX0" fmla="*/ 743786 w 872256"/>
                <a:gd name="connsiteY0" fmla="*/ 73581 h 505062"/>
                <a:gd name="connsiteX1" fmla="*/ 745691 w 872256"/>
                <a:gd name="connsiteY1" fmla="*/ 430768 h 505062"/>
                <a:gd name="connsiteX2" fmla="*/ 128471 w 872256"/>
                <a:gd name="connsiteY2" fmla="*/ 430768 h 505062"/>
                <a:gd name="connsiteX3" fmla="*/ 126566 w 872256"/>
                <a:gd name="connsiteY3" fmla="*/ 73581 h 505062"/>
                <a:gd name="connsiteX4" fmla="*/ 743786 w 872256"/>
                <a:gd name="connsiteY4" fmla="*/ 73581 h 50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2256" h="505062">
                  <a:moveTo>
                    <a:pt x="743786" y="73581"/>
                  </a:moveTo>
                  <a:cubicBezTo>
                    <a:pt x="914283" y="172641"/>
                    <a:pt x="915236" y="332661"/>
                    <a:pt x="745691" y="430768"/>
                  </a:cubicBezTo>
                  <a:cubicBezTo>
                    <a:pt x="576146" y="529828"/>
                    <a:pt x="299921" y="529828"/>
                    <a:pt x="128471" y="430768"/>
                  </a:cubicBezTo>
                  <a:cubicBezTo>
                    <a:pt x="-42027" y="331708"/>
                    <a:pt x="-42979" y="171688"/>
                    <a:pt x="126566" y="73581"/>
                  </a:cubicBezTo>
                  <a:cubicBezTo>
                    <a:pt x="296111" y="-24527"/>
                    <a:pt x="572336" y="-24527"/>
                    <a:pt x="743786" y="73581"/>
                  </a:cubicBezTo>
                  <a:close/>
                </a:path>
              </a:pathLst>
            </a:custGeom>
            <a:solidFill>
              <a:srgbClr val="E6F1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66056CAD-4B90-4B16-1126-F45D1BD233D5}"/>
                </a:ext>
              </a:extLst>
            </p:cNvPr>
            <p:cNvSpPr/>
            <p:nvPr/>
          </p:nvSpPr>
          <p:spPr>
            <a:xfrm>
              <a:off x="4968832" y="4055584"/>
              <a:ext cx="1014551" cy="465429"/>
            </a:xfrm>
            <a:custGeom>
              <a:avLst/>
              <a:gdLst>
                <a:gd name="connsiteX0" fmla="*/ 848678 w 848677"/>
                <a:gd name="connsiteY0" fmla="*/ 2857 h 389334"/>
                <a:gd name="connsiteX1" fmla="*/ 848678 w 848677"/>
                <a:gd name="connsiteY1" fmla="*/ 144780 h 389334"/>
                <a:gd name="connsiteX2" fmla="*/ 725805 w 848677"/>
                <a:gd name="connsiteY2" fmla="*/ 317182 h 389334"/>
                <a:gd name="connsiteX3" fmla="*/ 125730 w 848677"/>
                <a:gd name="connsiteY3" fmla="*/ 317182 h 389334"/>
                <a:gd name="connsiteX4" fmla="*/ 0 w 848677"/>
                <a:gd name="connsiteY4" fmla="*/ 141922 h 389334"/>
                <a:gd name="connsiteX5" fmla="*/ 0 w 848677"/>
                <a:gd name="connsiteY5" fmla="*/ 0 h 389334"/>
                <a:gd name="connsiteX6" fmla="*/ 125730 w 848677"/>
                <a:gd name="connsiteY6" fmla="*/ 175260 h 389334"/>
                <a:gd name="connsiteX7" fmla="*/ 725805 w 848677"/>
                <a:gd name="connsiteY7" fmla="*/ 175260 h 389334"/>
                <a:gd name="connsiteX8" fmla="*/ 848678 w 848677"/>
                <a:gd name="connsiteY8" fmla="*/ 2857 h 389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8677" h="389334">
                  <a:moveTo>
                    <a:pt x="848678" y="2857"/>
                  </a:moveTo>
                  <a:lnTo>
                    <a:pt x="848678" y="144780"/>
                  </a:lnTo>
                  <a:cubicBezTo>
                    <a:pt x="848678" y="207645"/>
                    <a:pt x="807720" y="269557"/>
                    <a:pt x="725805" y="317182"/>
                  </a:cubicBezTo>
                  <a:cubicBezTo>
                    <a:pt x="561023" y="413385"/>
                    <a:pt x="292418" y="413385"/>
                    <a:pt x="125730" y="317182"/>
                  </a:cubicBezTo>
                  <a:cubicBezTo>
                    <a:pt x="41910" y="268605"/>
                    <a:pt x="0" y="205740"/>
                    <a:pt x="0" y="141922"/>
                  </a:cubicBezTo>
                  <a:lnTo>
                    <a:pt x="0" y="0"/>
                  </a:lnTo>
                  <a:cubicBezTo>
                    <a:pt x="0" y="62865"/>
                    <a:pt x="41910" y="126682"/>
                    <a:pt x="125730" y="175260"/>
                  </a:cubicBezTo>
                  <a:cubicBezTo>
                    <a:pt x="292418" y="271463"/>
                    <a:pt x="560070" y="271463"/>
                    <a:pt x="725805" y="175260"/>
                  </a:cubicBezTo>
                  <a:cubicBezTo>
                    <a:pt x="807720" y="127635"/>
                    <a:pt x="848678" y="64770"/>
                    <a:pt x="848678" y="2857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8" name="Graphic 13">
              <a:extLst>
                <a:ext uri="{FF2B5EF4-FFF2-40B4-BE49-F238E27FC236}">
                  <a16:creationId xmlns:a16="http://schemas.microsoft.com/office/drawing/2014/main" id="{933C5261-6660-174A-DDCC-A14C5676CEC6}"/>
                </a:ext>
              </a:extLst>
            </p:cNvPr>
            <p:cNvGrpSpPr/>
            <p:nvPr/>
          </p:nvGrpSpPr>
          <p:grpSpPr>
            <a:xfrm>
              <a:off x="4969970" y="4055584"/>
              <a:ext cx="1013413" cy="465714"/>
              <a:chOff x="-2749732" y="3590452"/>
              <a:chExt cx="847725" cy="389572"/>
            </a:xfrm>
          </p:grpSpPr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2F423195-227B-96A1-2F8A-DEBA0B4B2545}"/>
                  </a:ext>
                </a:extLst>
              </p:cNvPr>
              <p:cNvSpPr/>
              <p:nvPr/>
            </p:nvSpPr>
            <p:spPr>
              <a:xfrm>
                <a:off x="-2132512" y="3593309"/>
                <a:ext cx="230505" cy="360045"/>
              </a:xfrm>
              <a:custGeom>
                <a:avLst/>
                <a:gdLst>
                  <a:gd name="connsiteX0" fmla="*/ 230505 w 230505"/>
                  <a:gd name="connsiteY0" fmla="*/ 0 h 360045"/>
                  <a:gd name="connsiteX1" fmla="*/ 230505 w 230505"/>
                  <a:gd name="connsiteY1" fmla="*/ 141923 h 360045"/>
                  <a:gd name="connsiteX2" fmla="*/ 107633 w 230505"/>
                  <a:gd name="connsiteY2" fmla="*/ 314325 h 360045"/>
                  <a:gd name="connsiteX3" fmla="*/ 0 w 230505"/>
                  <a:gd name="connsiteY3" fmla="*/ 360045 h 360045"/>
                  <a:gd name="connsiteX4" fmla="*/ 0 w 230505"/>
                  <a:gd name="connsiteY4" fmla="*/ 218123 h 360045"/>
                  <a:gd name="connsiteX5" fmla="*/ 107633 w 230505"/>
                  <a:gd name="connsiteY5" fmla="*/ 172403 h 360045"/>
                  <a:gd name="connsiteX6" fmla="*/ 230505 w 230505"/>
                  <a:gd name="connsiteY6" fmla="*/ 0 h 36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505" h="360045">
                    <a:moveTo>
                      <a:pt x="230505" y="0"/>
                    </a:moveTo>
                    <a:lnTo>
                      <a:pt x="230505" y="141923"/>
                    </a:lnTo>
                    <a:cubicBezTo>
                      <a:pt x="230505" y="204788"/>
                      <a:pt x="189548" y="266700"/>
                      <a:pt x="107633" y="314325"/>
                    </a:cubicBezTo>
                    <a:cubicBezTo>
                      <a:pt x="75248" y="333375"/>
                      <a:pt x="39052" y="348615"/>
                      <a:pt x="0" y="360045"/>
                    </a:cubicBezTo>
                    <a:lnTo>
                      <a:pt x="0" y="218123"/>
                    </a:lnTo>
                    <a:cubicBezTo>
                      <a:pt x="39052" y="206693"/>
                      <a:pt x="75248" y="191453"/>
                      <a:pt x="107633" y="172403"/>
                    </a:cubicBezTo>
                    <a:cubicBezTo>
                      <a:pt x="189548" y="124778"/>
                      <a:pt x="230505" y="61913"/>
                      <a:pt x="230505" y="0"/>
                    </a:cubicBezTo>
                    <a:close/>
                  </a:path>
                </a:pathLst>
              </a:custGeom>
              <a:solidFill>
                <a:srgbClr val="1499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0D2A9469-74D4-9FC1-7D34-6281CC67F5B1}"/>
                  </a:ext>
                </a:extLst>
              </p:cNvPr>
              <p:cNvSpPr/>
              <p:nvPr/>
            </p:nvSpPr>
            <p:spPr>
              <a:xfrm>
                <a:off x="-2314439" y="3811432"/>
                <a:ext cx="181927" cy="168592"/>
              </a:xfrm>
              <a:custGeom>
                <a:avLst/>
                <a:gdLst>
                  <a:gd name="connsiteX0" fmla="*/ 181927 w 181927"/>
                  <a:gd name="connsiteY0" fmla="*/ 0 h 168592"/>
                  <a:gd name="connsiteX1" fmla="*/ 181927 w 181927"/>
                  <a:gd name="connsiteY1" fmla="*/ 141922 h 168592"/>
                  <a:gd name="connsiteX2" fmla="*/ 0 w 181927"/>
                  <a:gd name="connsiteY2" fmla="*/ 168592 h 168592"/>
                  <a:gd name="connsiteX3" fmla="*/ 0 w 181927"/>
                  <a:gd name="connsiteY3" fmla="*/ 26670 h 168592"/>
                  <a:gd name="connsiteX4" fmla="*/ 181927 w 181927"/>
                  <a:gd name="connsiteY4" fmla="*/ 0 h 168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927" h="168592">
                    <a:moveTo>
                      <a:pt x="181927" y="0"/>
                    </a:moveTo>
                    <a:lnTo>
                      <a:pt x="181927" y="141922"/>
                    </a:lnTo>
                    <a:cubicBezTo>
                      <a:pt x="124777" y="159067"/>
                      <a:pt x="62865" y="167640"/>
                      <a:pt x="0" y="168592"/>
                    </a:cubicBezTo>
                    <a:lnTo>
                      <a:pt x="0" y="26670"/>
                    </a:lnTo>
                    <a:cubicBezTo>
                      <a:pt x="61913" y="24765"/>
                      <a:pt x="124777" y="16192"/>
                      <a:pt x="181927" y="0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A71D0194-0D79-6E15-5DF6-0B867C2C94E2}"/>
                  </a:ext>
                </a:extLst>
              </p:cNvPr>
              <p:cNvSpPr/>
              <p:nvPr/>
            </p:nvSpPr>
            <p:spPr>
              <a:xfrm>
                <a:off x="-2637337" y="3758092"/>
                <a:ext cx="321945" cy="221082"/>
              </a:xfrm>
              <a:custGeom>
                <a:avLst/>
                <a:gdLst>
                  <a:gd name="connsiteX0" fmla="*/ 321945 w 321945"/>
                  <a:gd name="connsiteY0" fmla="*/ 79058 h 221082"/>
                  <a:gd name="connsiteX1" fmla="*/ 321945 w 321945"/>
                  <a:gd name="connsiteY1" fmla="*/ 220980 h 221082"/>
                  <a:gd name="connsiteX2" fmla="*/ 12383 w 321945"/>
                  <a:gd name="connsiteY2" fmla="*/ 149542 h 221082"/>
                  <a:gd name="connsiteX3" fmla="*/ 0 w 321945"/>
                  <a:gd name="connsiteY3" fmla="*/ 141923 h 221082"/>
                  <a:gd name="connsiteX4" fmla="*/ 0 w 321945"/>
                  <a:gd name="connsiteY4" fmla="*/ 0 h 221082"/>
                  <a:gd name="connsiteX5" fmla="*/ 12383 w 321945"/>
                  <a:gd name="connsiteY5" fmla="*/ 7620 h 221082"/>
                  <a:gd name="connsiteX6" fmla="*/ 321945 w 321945"/>
                  <a:gd name="connsiteY6" fmla="*/ 79058 h 221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1945" h="221082">
                    <a:moveTo>
                      <a:pt x="321945" y="79058"/>
                    </a:moveTo>
                    <a:lnTo>
                      <a:pt x="321945" y="220980"/>
                    </a:lnTo>
                    <a:cubicBezTo>
                      <a:pt x="210502" y="222885"/>
                      <a:pt x="97155" y="198120"/>
                      <a:pt x="12383" y="149542"/>
                    </a:cubicBezTo>
                    <a:cubicBezTo>
                      <a:pt x="8573" y="146685"/>
                      <a:pt x="3810" y="144780"/>
                      <a:pt x="0" y="141923"/>
                    </a:cubicBezTo>
                    <a:lnTo>
                      <a:pt x="0" y="0"/>
                    </a:lnTo>
                    <a:cubicBezTo>
                      <a:pt x="3810" y="2858"/>
                      <a:pt x="7620" y="4763"/>
                      <a:pt x="12383" y="7620"/>
                    </a:cubicBezTo>
                    <a:cubicBezTo>
                      <a:pt x="98108" y="57150"/>
                      <a:pt x="210502" y="80963"/>
                      <a:pt x="321945" y="7905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FCC9366E-E5C8-10C2-C723-BE7C58AD7552}"/>
                  </a:ext>
                </a:extLst>
              </p:cNvPr>
              <p:cNvSpPr/>
              <p:nvPr/>
            </p:nvSpPr>
            <p:spPr>
              <a:xfrm>
                <a:off x="-2731634" y="3663795"/>
                <a:ext cx="94297" cy="236220"/>
              </a:xfrm>
              <a:custGeom>
                <a:avLst/>
                <a:gdLst>
                  <a:gd name="connsiteX0" fmla="*/ 94297 w 94297"/>
                  <a:gd name="connsiteY0" fmla="*/ 94297 h 236220"/>
                  <a:gd name="connsiteX1" fmla="*/ 94297 w 94297"/>
                  <a:gd name="connsiteY1" fmla="*/ 236220 h 236220"/>
                  <a:gd name="connsiteX2" fmla="*/ 0 w 94297"/>
                  <a:gd name="connsiteY2" fmla="*/ 141922 h 236220"/>
                  <a:gd name="connsiteX3" fmla="*/ 0 w 94297"/>
                  <a:gd name="connsiteY3" fmla="*/ 0 h 236220"/>
                  <a:gd name="connsiteX4" fmla="*/ 94297 w 94297"/>
                  <a:gd name="connsiteY4" fmla="*/ 94297 h 236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97" h="236220">
                    <a:moveTo>
                      <a:pt x="94297" y="94297"/>
                    </a:moveTo>
                    <a:lnTo>
                      <a:pt x="94297" y="236220"/>
                    </a:lnTo>
                    <a:cubicBezTo>
                      <a:pt x="49530" y="208597"/>
                      <a:pt x="19050" y="176213"/>
                      <a:pt x="0" y="141922"/>
                    </a:cubicBezTo>
                    <a:lnTo>
                      <a:pt x="0" y="0"/>
                    </a:lnTo>
                    <a:cubicBezTo>
                      <a:pt x="19050" y="34290"/>
                      <a:pt x="50482" y="66675"/>
                      <a:pt x="94297" y="94297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03CB2B0F-C7F3-C384-A715-FE11736A7E5D}"/>
                  </a:ext>
                </a:extLst>
              </p:cNvPr>
              <p:cNvSpPr/>
              <p:nvPr/>
            </p:nvSpPr>
            <p:spPr>
              <a:xfrm>
                <a:off x="-2749732" y="3590452"/>
                <a:ext cx="19050" cy="215264"/>
              </a:xfrm>
              <a:custGeom>
                <a:avLst/>
                <a:gdLst>
                  <a:gd name="connsiteX0" fmla="*/ 19050 w 19050"/>
                  <a:gd name="connsiteY0" fmla="*/ 73342 h 215264"/>
                  <a:gd name="connsiteX1" fmla="*/ 19050 w 19050"/>
                  <a:gd name="connsiteY1" fmla="*/ 215265 h 215264"/>
                  <a:gd name="connsiteX2" fmla="*/ 0 w 19050"/>
                  <a:gd name="connsiteY2" fmla="*/ 141922 h 215264"/>
                  <a:gd name="connsiteX3" fmla="*/ 0 w 19050"/>
                  <a:gd name="connsiteY3" fmla="*/ 0 h 215264"/>
                  <a:gd name="connsiteX4" fmla="*/ 19050 w 19050"/>
                  <a:gd name="connsiteY4" fmla="*/ 73342 h 215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215264">
                    <a:moveTo>
                      <a:pt x="19050" y="73342"/>
                    </a:moveTo>
                    <a:lnTo>
                      <a:pt x="19050" y="215265"/>
                    </a:lnTo>
                    <a:cubicBezTo>
                      <a:pt x="6668" y="191452"/>
                      <a:pt x="0" y="166688"/>
                      <a:pt x="0" y="141922"/>
                    </a:cubicBezTo>
                    <a:lnTo>
                      <a:pt x="0" y="0"/>
                    </a:lnTo>
                    <a:cubicBezTo>
                      <a:pt x="0" y="24765"/>
                      <a:pt x="5715" y="49530"/>
                      <a:pt x="19050" y="73342"/>
                    </a:cubicBezTo>
                    <a:close/>
                  </a:path>
                </a:pathLst>
              </a:custGeom>
              <a:solidFill>
                <a:srgbClr val="13B7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A2B0C20B-2180-1523-4D5E-4129BC423B7F}"/>
                </a:ext>
              </a:extLst>
            </p:cNvPr>
            <p:cNvSpPr/>
            <p:nvPr/>
          </p:nvSpPr>
          <p:spPr>
            <a:xfrm>
              <a:off x="4969400" y="3763232"/>
              <a:ext cx="1014553" cy="588121"/>
            </a:xfrm>
            <a:custGeom>
              <a:avLst/>
              <a:gdLst>
                <a:gd name="connsiteX0" fmla="*/ 723425 w 848679"/>
                <a:gd name="connsiteY0" fmla="*/ 72152 h 491966"/>
                <a:gd name="connsiteX1" fmla="*/ 725330 w 848679"/>
                <a:gd name="connsiteY1" fmla="*/ 419814 h 491966"/>
                <a:gd name="connsiteX2" fmla="*/ 125255 w 848679"/>
                <a:gd name="connsiteY2" fmla="*/ 419814 h 491966"/>
                <a:gd name="connsiteX3" fmla="*/ 123350 w 848679"/>
                <a:gd name="connsiteY3" fmla="*/ 72152 h 491966"/>
                <a:gd name="connsiteX4" fmla="*/ 723425 w 848679"/>
                <a:gd name="connsiteY4" fmla="*/ 72152 h 49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8679" h="491966">
                  <a:moveTo>
                    <a:pt x="723425" y="72152"/>
                  </a:moveTo>
                  <a:cubicBezTo>
                    <a:pt x="890112" y="168354"/>
                    <a:pt x="890112" y="323612"/>
                    <a:pt x="725330" y="419814"/>
                  </a:cubicBezTo>
                  <a:cubicBezTo>
                    <a:pt x="560547" y="516017"/>
                    <a:pt x="291942" y="516017"/>
                    <a:pt x="125255" y="419814"/>
                  </a:cubicBezTo>
                  <a:cubicBezTo>
                    <a:pt x="-41433" y="323612"/>
                    <a:pt x="-41433" y="168354"/>
                    <a:pt x="123350" y="72152"/>
                  </a:cubicBezTo>
                  <a:cubicBezTo>
                    <a:pt x="288132" y="-24051"/>
                    <a:pt x="556737" y="-24051"/>
                    <a:pt x="723425" y="72152"/>
                  </a:cubicBezTo>
                  <a:close/>
                </a:path>
              </a:pathLst>
            </a:custGeom>
            <a:solidFill>
              <a:srgbClr val="15D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F849ADB1-DB36-CF72-C5EA-A44361BDC061}"/>
                </a:ext>
              </a:extLst>
            </p:cNvPr>
            <p:cNvSpPr/>
            <p:nvPr/>
          </p:nvSpPr>
          <p:spPr>
            <a:xfrm>
              <a:off x="4955168" y="3929193"/>
              <a:ext cx="1043018" cy="422445"/>
            </a:xfrm>
            <a:custGeom>
              <a:avLst/>
              <a:gdLst>
                <a:gd name="connsiteX0" fmla="*/ 872490 w 872490"/>
                <a:gd name="connsiteY0" fmla="*/ 2858 h 353377"/>
                <a:gd name="connsiteX1" fmla="*/ 872490 w 872490"/>
                <a:gd name="connsiteY1" fmla="*/ 101917 h 353377"/>
                <a:gd name="connsiteX2" fmla="*/ 745808 w 872490"/>
                <a:gd name="connsiteY2" fmla="*/ 279083 h 353377"/>
                <a:gd name="connsiteX3" fmla="*/ 128588 w 872490"/>
                <a:gd name="connsiteY3" fmla="*/ 279083 h 353377"/>
                <a:gd name="connsiteX4" fmla="*/ 0 w 872490"/>
                <a:gd name="connsiteY4" fmla="*/ 99060 h 353377"/>
                <a:gd name="connsiteX5" fmla="*/ 0 w 872490"/>
                <a:gd name="connsiteY5" fmla="*/ 0 h 353377"/>
                <a:gd name="connsiteX6" fmla="*/ 128588 w 872490"/>
                <a:gd name="connsiteY6" fmla="*/ 180022 h 353377"/>
                <a:gd name="connsiteX7" fmla="*/ 745808 w 872490"/>
                <a:gd name="connsiteY7" fmla="*/ 180022 h 353377"/>
                <a:gd name="connsiteX8" fmla="*/ 872490 w 872490"/>
                <a:gd name="connsiteY8" fmla="*/ 2858 h 35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2490" h="353377">
                  <a:moveTo>
                    <a:pt x="872490" y="2858"/>
                  </a:moveTo>
                  <a:lnTo>
                    <a:pt x="872490" y="101917"/>
                  </a:lnTo>
                  <a:cubicBezTo>
                    <a:pt x="872490" y="165735"/>
                    <a:pt x="829628" y="230505"/>
                    <a:pt x="745808" y="279083"/>
                  </a:cubicBezTo>
                  <a:cubicBezTo>
                    <a:pt x="576263" y="378142"/>
                    <a:pt x="300038" y="378142"/>
                    <a:pt x="128588" y="279083"/>
                  </a:cubicBezTo>
                  <a:cubicBezTo>
                    <a:pt x="42863" y="229553"/>
                    <a:pt x="0" y="163830"/>
                    <a:pt x="0" y="99060"/>
                  </a:cubicBezTo>
                  <a:lnTo>
                    <a:pt x="0" y="0"/>
                  </a:lnTo>
                  <a:cubicBezTo>
                    <a:pt x="0" y="64770"/>
                    <a:pt x="42863" y="130492"/>
                    <a:pt x="128588" y="180022"/>
                  </a:cubicBezTo>
                  <a:cubicBezTo>
                    <a:pt x="299085" y="279083"/>
                    <a:pt x="575310" y="279083"/>
                    <a:pt x="745808" y="180022"/>
                  </a:cubicBezTo>
                  <a:cubicBezTo>
                    <a:pt x="830580" y="131445"/>
                    <a:pt x="872490" y="66675"/>
                    <a:pt x="872490" y="2858"/>
                  </a:cubicBezTo>
                  <a:close/>
                </a:path>
              </a:pathLst>
            </a:custGeom>
            <a:solidFill>
              <a:srgbClr val="D4E2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91" name="Graphic 13">
              <a:extLst>
                <a:ext uri="{FF2B5EF4-FFF2-40B4-BE49-F238E27FC236}">
                  <a16:creationId xmlns:a16="http://schemas.microsoft.com/office/drawing/2014/main" id="{54EBD6C4-3303-822B-C896-5548DFD7DBF4}"/>
                </a:ext>
              </a:extLst>
            </p:cNvPr>
            <p:cNvGrpSpPr/>
            <p:nvPr/>
          </p:nvGrpSpPr>
          <p:grpSpPr>
            <a:xfrm>
              <a:off x="4955168" y="3929193"/>
              <a:ext cx="1043018" cy="421429"/>
              <a:chOff x="-2762114" y="3484725"/>
              <a:chExt cx="872490" cy="352527"/>
            </a:xfrm>
          </p:grpSpPr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AA2B3796-FD91-2A55-357E-E7E8369B7625}"/>
                  </a:ext>
                </a:extLst>
              </p:cNvPr>
              <p:cNvSpPr/>
              <p:nvPr/>
            </p:nvSpPr>
            <p:spPr>
              <a:xfrm>
                <a:off x="-2127749" y="3487582"/>
                <a:ext cx="238125" cy="322897"/>
              </a:xfrm>
              <a:custGeom>
                <a:avLst/>
                <a:gdLst>
                  <a:gd name="connsiteX0" fmla="*/ 238125 w 238125"/>
                  <a:gd name="connsiteY0" fmla="*/ 0 h 322897"/>
                  <a:gd name="connsiteX1" fmla="*/ 238125 w 238125"/>
                  <a:gd name="connsiteY1" fmla="*/ 99060 h 322897"/>
                  <a:gd name="connsiteX2" fmla="*/ 111443 w 238125"/>
                  <a:gd name="connsiteY2" fmla="*/ 276225 h 322897"/>
                  <a:gd name="connsiteX3" fmla="*/ 0 w 238125"/>
                  <a:gd name="connsiteY3" fmla="*/ 322897 h 322897"/>
                  <a:gd name="connsiteX4" fmla="*/ 0 w 238125"/>
                  <a:gd name="connsiteY4" fmla="*/ 223838 h 322897"/>
                  <a:gd name="connsiteX5" fmla="*/ 111443 w 238125"/>
                  <a:gd name="connsiteY5" fmla="*/ 177165 h 322897"/>
                  <a:gd name="connsiteX6" fmla="*/ 238125 w 238125"/>
                  <a:gd name="connsiteY6" fmla="*/ 0 h 322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8125" h="322897">
                    <a:moveTo>
                      <a:pt x="238125" y="0"/>
                    </a:moveTo>
                    <a:lnTo>
                      <a:pt x="238125" y="99060"/>
                    </a:lnTo>
                    <a:cubicBezTo>
                      <a:pt x="238125" y="162877"/>
                      <a:pt x="195263" y="227647"/>
                      <a:pt x="111443" y="276225"/>
                    </a:cubicBezTo>
                    <a:cubicBezTo>
                      <a:pt x="78105" y="295275"/>
                      <a:pt x="40005" y="311467"/>
                      <a:pt x="0" y="322897"/>
                    </a:cubicBezTo>
                    <a:lnTo>
                      <a:pt x="0" y="223838"/>
                    </a:lnTo>
                    <a:cubicBezTo>
                      <a:pt x="40005" y="212408"/>
                      <a:pt x="78105" y="196215"/>
                      <a:pt x="111443" y="177165"/>
                    </a:cubicBezTo>
                    <a:cubicBezTo>
                      <a:pt x="196215" y="128588"/>
                      <a:pt x="238125" y="63817"/>
                      <a:pt x="238125" y="0"/>
                    </a:cubicBezTo>
                    <a:close/>
                  </a:path>
                </a:pathLst>
              </a:custGeom>
              <a:solidFill>
                <a:srgbClr val="BECE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C7EFB0C1-34EF-D4A1-5CAD-3A7F6A115100}"/>
                  </a:ext>
                </a:extLst>
              </p:cNvPr>
              <p:cNvSpPr/>
              <p:nvPr/>
            </p:nvSpPr>
            <p:spPr>
              <a:xfrm>
                <a:off x="-2315391" y="3711420"/>
                <a:ext cx="187642" cy="125729"/>
              </a:xfrm>
              <a:custGeom>
                <a:avLst/>
                <a:gdLst>
                  <a:gd name="connsiteX0" fmla="*/ 187642 w 187642"/>
                  <a:gd name="connsiteY0" fmla="*/ 0 h 125729"/>
                  <a:gd name="connsiteX1" fmla="*/ 187642 w 187642"/>
                  <a:gd name="connsiteY1" fmla="*/ 99060 h 125729"/>
                  <a:gd name="connsiteX2" fmla="*/ 0 w 187642"/>
                  <a:gd name="connsiteY2" fmla="*/ 125730 h 125729"/>
                  <a:gd name="connsiteX3" fmla="*/ 0 w 187642"/>
                  <a:gd name="connsiteY3" fmla="*/ 26670 h 125729"/>
                  <a:gd name="connsiteX4" fmla="*/ 187642 w 187642"/>
                  <a:gd name="connsiteY4" fmla="*/ 0 h 12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642" h="125729">
                    <a:moveTo>
                      <a:pt x="187642" y="0"/>
                    </a:moveTo>
                    <a:lnTo>
                      <a:pt x="187642" y="99060"/>
                    </a:lnTo>
                    <a:cubicBezTo>
                      <a:pt x="128588" y="116205"/>
                      <a:pt x="64770" y="125730"/>
                      <a:pt x="0" y="125730"/>
                    </a:cubicBezTo>
                    <a:lnTo>
                      <a:pt x="0" y="26670"/>
                    </a:lnTo>
                    <a:cubicBezTo>
                      <a:pt x="64770" y="26670"/>
                      <a:pt x="129540" y="17145"/>
                      <a:pt x="187642" y="0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5FC1B835-C713-4E2C-49E3-403831224E8E}"/>
                  </a:ext>
                </a:extLst>
              </p:cNvPr>
              <p:cNvSpPr/>
              <p:nvPr/>
            </p:nvSpPr>
            <p:spPr>
              <a:xfrm>
                <a:off x="-2645909" y="3656175"/>
                <a:ext cx="331469" cy="181077"/>
              </a:xfrm>
              <a:custGeom>
                <a:avLst/>
                <a:gdLst>
                  <a:gd name="connsiteX0" fmla="*/ 331470 w 331469"/>
                  <a:gd name="connsiteY0" fmla="*/ 82867 h 181077"/>
                  <a:gd name="connsiteX1" fmla="*/ 331470 w 331469"/>
                  <a:gd name="connsiteY1" fmla="*/ 180975 h 181077"/>
                  <a:gd name="connsiteX2" fmla="*/ 12382 w 331469"/>
                  <a:gd name="connsiteY2" fmla="*/ 106680 h 181077"/>
                  <a:gd name="connsiteX3" fmla="*/ 0 w 331469"/>
                  <a:gd name="connsiteY3" fmla="*/ 99060 h 181077"/>
                  <a:gd name="connsiteX4" fmla="*/ 0 w 331469"/>
                  <a:gd name="connsiteY4" fmla="*/ 0 h 181077"/>
                  <a:gd name="connsiteX5" fmla="*/ 12382 w 331469"/>
                  <a:gd name="connsiteY5" fmla="*/ 7620 h 181077"/>
                  <a:gd name="connsiteX6" fmla="*/ 331470 w 331469"/>
                  <a:gd name="connsiteY6" fmla="*/ 82867 h 181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1469" h="181077">
                    <a:moveTo>
                      <a:pt x="331470" y="82867"/>
                    </a:moveTo>
                    <a:lnTo>
                      <a:pt x="331470" y="180975"/>
                    </a:lnTo>
                    <a:cubicBezTo>
                      <a:pt x="216218" y="182880"/>
                      <a:pt x="100965" y="158115"/>
                      <a:pt x="12382" y="106680"/>
                    </a:cubicBezTo>
                    <a:cubicBezTo>
                      <a:pt x="7620" y="103822"/>
                      <a:pt x="3810" y="101917"/>
                      <a:pt x="0" y="99060"/>
                    </a:cubicBezTo>
                    <a:lnTo>
                      <a:pt x="0" y="0"/>
                    </a:lnTo>
                    <a:cubicBezTo>
                      <a:pt x="3810" y="2858"/>
                      <a:pt x="8572" y="4763"/>
                      <a:pt x="12382" y="7620"/>
                    </a:cubicBezTo>
                    <a:cubicBezTo>
                      <a:pt x="100965" y="59055"/>
                      <a:pt x="216218" y="83820"/>
                      <a:pt x="331470" y="82867"/>
                    </a:cubicBezTo>
                    <a:close/>
                  </a:path>
                </a:pathLst>
              </a:custGeom>
              <a:solidFill>
                <a:srgbClr val="DAE8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17021A72-C004-50A4-5721-8FCFC2083D62}"/>
                  </a:ext>
                </a:extLst>
              </p:cNvPr>
              <p:cNvSpPr/>
              <p:nvPr/>
            </p:nvSpPr>
            <p:spPr>
              <a:xfrm>
                <a:off x="-2742112" y="3559972"/>
                <a:ext cx="96202" cy="196215"/>
              </a:xfrm>
              <a:custGeom>
                <a:avLst/>
                <a:gdLst>
                  <a:gd name="connsiteX0" fmla="*/ 96203 w 96202"/>
                  <a:gd name="connsiteY0" fmla="*/ 97155 h 196215"/>
                  <a:gd name="connsiteX1" fmla="*/ 96203 w 96202"/>
                  <a:gd name="connsiteY1" fmla="*/ 196215 h 196215"/>
                  <a:gd name="connsiteX2" fmla="*/ 0 w 96202"/>
                  <a:gd name="connsiteY2" fmla="*/ 99060 h 196215"/>
                  <a:gd name="connsiteX3" fmla="*/ 0 w 96202"/>
                  <a:gd name="connsiteY3" fmla="*/ 0 h 196215"/>
                  <a:gd name="connsiteX4" fmla="*/ 96203 w 96202"/>
                  <a:gd name="connsiteY4" fmla="*/ 97155 h 196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02" h="196215">
                    <a:moveTo>
                      <a:pt x="96203" y="97155"/>
                    </a:moveTo>
                    <a:lnTo>
                      <a:pt x="96203" y="196215"/>
                    </a:lnTo>
                    <a:cubicBezTo>
                      <a:pt x="50483" y="167640"/>
                      <a:pt x="18098" y="134303"/>
                      <a:pt x="0" y="99060"/>
                    </a:cubicBezTo>
                    <a:lnTo>
                      <a:pt x="0" y="0"/>
                    </a:lnTo>
                    <a:cubicBezTo>
                      <a:pt x="18098" y="35243"/>
                      <a:pt x="50483" y="68580"/>
                      <a:pt x="96203" y="97155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3173C228-41D8-E82D-B29D-7E81F1A69753}"/>
                  </a:ext>
                </a:extLst>
              </p:cNvPr>
              <p:cNvSpPr/>
              <p:nvPr/>
            </p:nvSpPr>
            <p:spPr>
              <a:xfrm>
                <a:off x="-2762114" y="3484725"/>
                <a:ext cx="20002" cy="174307"/>
              </a:xfrm>
              <a:custGeom>
                <a:avLst/>
                <a:gdLst>
                  <a:gd name="connsiteX0" fmla="*/ 20002 w 20002"/>
                  <a:gd name="connsiteY0" fmla="*/ 75247 h 174307"/>
                  <a:gd name="connsiteX1" fmla="*/ 20002 w 20002"/>
                  <a:gd name="connsiteY1" fmla="*/ 174308 h 174307"/>
                  <a:gd name="connsiteX2" fmla="*/ 0 w 20002"/>
                  <a:gd name="connsiteY2" fmla="*/ 99060 h 174307"/>
                  <a:gd name="connsiteX3" fmla="*/ 0 w 20002"/>
                  <a:gd name="connsiteY3" fmla="*/ 0 h 174307"/>
                  <a:gd name="connsiteX4" fmla="*/ 20002 w 20002"/>
                  <a:gd name="connsiteY4" fmla="*/ 75247 h 174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02" h="174307">
                    <a:moveTo>
                      <a:pt x="20002" y="75247"/>
                    </a:moveTo>
                    <a:lnTo>
                      <a:pt x="20002" y="174308"/>
                    </a:lnTo>
                    <a:cubicBezTo>
                      <a:pt x="6668" y="149542"/>
                      <a:pt x="0" y="123825"/>
                      <a:pt x="0" y="99060"/>
                    </a:cubicBezTo>
                    <a:lnTo>
                      <a:pt x="0" y="0"/>
                    </a:lnTo>
                    <a:cubicBezTo>
                      <a:pt x="0" y="25717"/>
                      <a:pt x="6668" y="51435"/>
                      <a:pt x="20002" y="75247"/>
                    </a:cubicBezTo>
                    <a:close/>
                  </a:path>
                </a:pathLst>
              </a:custGeom>
              <a:solidFill>
                <a:srgbClr val="CDDC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8CE190F0-5E38-2F02-B10C-9BF9B3A0DFD6}"/>
                </a:ext>
              </a:extLst>
            </p:cNvPr>
            <p:cNvSpPr/>
            <p:nvPr/>
          </p:nvSpPr>
          <p:spPr>
            <a:xfrm>
              <a:off x="4955308" y="3628584"/>
              <a:ext cx="1042738" cy="604632"/>
            </a:xfrm>
            <a:custGeom>
              <a:avLst/>
              <a:gdLst>
                <a:gd name="connsiteX0" fmla="*/ 743786 w 872256"/>
                <a:gd name="connsiteY0" fmla="*/ 74295 h 505777"/>
                <a:gd name="connsiteX1" fmla="*/ 745691 w 872256"/>
                <a:gd name="connsiteY1" fmla="*/ 431482 h 505777"/>
                <a:gd name="connsiteX2" fmla="*/ 128471 w 872256"/>
                <a:gd name="connsiteY2" fmla="*/ 431482 h 505777"/>
                <a:gd name="connsiteX3" fmla="*/ 126566 w 872256"/>
                <a:gd name="connsiteY3" fmla="*/ 74295 h 505777"/>
                <a:gd name="connsiteX4" fmla="*/ 743786 w 872256"/>
                <a:gd name="connsiteY4" fmla="*/ 74295 h 50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2256" h="505777">
                  <a:moveTo>
                    <a:pt x="743786" y="74295"/>
                  </a:moveTo>
                  <a:cubicBezTo>
                    <a:pt x="914283" y="173355"/>
                    <a:pt x="915236" y="333375"/>
                    <a:pt x="745691" y="431482"/>
                  </a:cubicBezTo>
                  <a:cubicBezTo>
                    <a:pt x="576146" y="530543"/>
                    <a:pt x="299921" y="530543"/>
                    <a:pt x="128471" y="431482"/>
                  </a:cubicBezTo>
                  <a:cubicBezTo>
                    <a:pt x="-42027" y="332423"/>
                    <a:pt x="-42979" y="172402"/>
                    <a:pt x="126566" y="74295"/>
                  </a:cubicBezTo>
                  <a:cubicBezTo>
                    <a:pt x="296111" y="-24765"/>
                    <a:pt x="572336" y="-24765"/>
                    <a:pt x="743786" y="74295"/>
                  </a:cubicBezTo>
                  <a:close/>
                </a:path>
              </a:pathLst>
            </a:custGeom>
            <a:solidFill>
              <a:srgbClr val="E6F1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519FED2E-0337-4186-258A-0DEFD7C8F1B0}"/>
                </a:ext>
              </a:extLst>
            </p:cNvPr>
            <p:cNvSpPr/>
            <p:nvPr/>
          </p:nvSpPr>
          <p:spPr>
            <a:xfrm>
              <a:off x="5020780" y="3698897"/>
              <a:ext cx="911792" cy="463722"/>
            </a:xfrm>
            <a:custGeom>
              <a:avLst/>
              <a:gdLst>
                <a:gd name="connsiteX0" fmla="*/ 649965 w 762719"/>
                <a:gd name="connsiteY0" fmla="*/ 56436 h 387905"/>
                <a:gd name="connsiteX1" fmla="*/ 651870 w 762719"/>
                <a:gd name="connsiteY1" fmla="*/ 330756 h 387905"/>
                <a:gd name="connsiteX2" fmla="*/ 112755 w 762719"/>
                <a:gd name="connsiteY2" fmla="*/ 330756 h 387905"/>
                <a:gd name="connsiteX3" fmla="*/ 110850 w 762719"/>
                <a:gd name="connsiteY3" fmla="*/ 56436 h 387905"/>
                <a:gd name="connsiteX4" fmla="*/ 649965 w 762719"/>
                <a:gd name="connsiteY4" fmla="*/ 56436 h 38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719" h="387905">
                  <a:moveTo>
                    <a:pt x="649965" y="56436"/>
                  </a:moveTo>
                  <a:cubicBezTo>
                    <a:pt x="799507" y="132636"/>
                    <a:pt x="800460" y="255508"/>
                    <a:pt x="651870" y="330756"/>
                  </a:cubicBezTo>
                  <a:cubicBezTo>
                    <a:pt x="503280" y="406956"/>
                    <a:pt x="262297" y="406956"/>
                    <a:pt x="112755" y="330756"/>
                  </a:cubicBezTo>
                  <a:cubicBezTo>
                    <a:pt x="-36788" y="254556"/>
                    <a:pt x="-37740" y="132636"/>
                    <a:pt x="110850" y="56436"/>
                  </a:cubicBezTo>
                  <a:cubicBezTo>
                    <a:pt x="259440" y="-18812"/>
                    <a:pt x="500422" y="-18812"/>
                    <a:pt x="649965" y="56436"/>
                  </a:cubicBezTo>
                  <a:close/>
                </a:path>
              </a:pathLst>
            </a:custGeom>
            <a:solidFill>
              <a:srgbClr val="DAE8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C974484D-A10B-F848-9568-0059E22D96B0}"/>
                </a:ext>
              </a:extLst>
            </p:cNvPr>
            <p:cNvSpPr/>
            <p:nvPr/>
          </p:nvSpPr>
          <p:spPr>
            <a:xfrm>
              <a:off x="5008686" y="3680963"/>
              <a:ext cx="937121" cy="498736"/>
            </a:xfrm>
            <a:custGeom>
              <a:avLst/>
              <a:gdLst>
                <a:gd name="connsiteX0" fmla="*/ 677228 w 783907"/>
                <a:gd name="connsiteY0" fmla="*/ 68580 h 417195"/>
                <a:gd name="connsiteX1" fmla="*/ 390525 w 783907"/>
                <a:gd name="connsiteY1" fmla="*/ 0 h 417195"/>
                <a:gd name="connsiteX2" fmla="*/ 104775 w 783907"/>
                <a:gd name="connsiteY2" fmla="*/ 67628 h 417195"/>
                <a:gd name="connsiteX3" fmla="*/ 0 w 783907"/>
                <a:gd name="connsiteY3" fmla="*/ 207645 h 417195"/>
                <a:gd name="connsiteX4" fmla="*/ 0 w 783907"/>
                <a:gd name="connsiteY4" fmla="*/ 215265 h 417195"/>
                <a:gd name="connsiteX5" fmla="*/ 106680 w 783907"/>
                <a:gd name="connsiteY5" fmla="*/ 349567 h 417195"/>
                <a:gd name="connsiteX6" fmla="*/ 393383 w 783907"/>
                <a:gd name="connsiteY6" fmla="*/ 417195 h 417195"/>
                <a:gd name="connsiteX7" fmla="*/ 679133 w 783907"/>
                <a:gd name="connsiteY7" fmla="*/ 349567 h 417195"/>
                <a:gd name="connsiteX8" fmla="*/ 783908 w 783907"/>
                <a:gd name="connsiteY8" fmla="*/ 217170 h 417195"/>
                <a:gd name="connsiteX9" fmla="*/ 783908 w 783907"/>
                <a:gd name="connsiteY9" fmla="*/ 209550 h 417195"/>
                <a:gd name="connsiteX10" fmla="*/ 677228 w 783907"/>
                <a:gd name="connsiteY10" fmla="*/ 68580 h 417195"/>
                <a:gd name="connsiteX11" fmla="*/ 749618 w 783907"/>
                <a:gd name="connsiteY11" fmla="*/ 224790 h 417195"/>
                <a:gd name="connsiteX12" fmla="*/ 661987 w 783907"/>
                <a:gd name="connsiteY12" fmla="*/ 335280 h 417195"/>
                <a:gd name="connsiteX13" fmla="*/ 393383 w 783907"/>
                <a:gd name="connsiteY13" fmla="*/ 399098 h 417195"/>
                <a:gd name="connsiteX14" fmla="*/ 123825 w 783907"/>
                <a:gd name="connsiteY14" fmla="*/ 335280 h 417195"/>
                <a:gd name="connsiteX15" fmla="*/ 34290 w 783907"/>
                <a:gd name="connsiteY15" fmla="*/ 222885 h 417195"/>
                <a:gd name="connsiteX16" fmla="*/ 34290 w 783907"/>
                <a:gd name="connsiteY16" fmla="*/ 215265 h 417195"/>
                <a:gd name="connsiteX17" fmla="*/ 34290 w 783907"/>
                <a:gd name="connsiteY17" fmla="*/ 207645 h 417195"/>
                <a:gd name="connsiteX18" fmla="*/ 121920 w 783907"/>
                <a:gd name="connsiteY18" fmla="*/ 97155 h 417195"/>
                <a:gd name="connsiteX19" fmla="*/ 390525 w 783907"/>
                <a:gd name="connsiteY19" fmla="*/ 33338 h 417195"/>
                <a:gd name="connsiteX20" fmla="*/ 661035 w 783907"/>
                <a:gd name="connsiteY20" fmla="*/ 97155 h 417195"/>
                <a:gd name="connsiteX21" fmla="*/ 750570 w 783907"/>
                <a:gd name="connsiteY21" fmla="*/ 209550 h 417195"/>
                <a:gd name="connsiteX22" fmla="*/ 750570 w 783907"/>
                <a:gd name="connsiteY22" fmla="*/ 217170 h 417195"/>
                <a:gd name="connsiteX23" fmla="*/ 749618 w 783907"/>
                <a:gd name="connsiteY23" fmla="*/ 224790 h 41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83907" h="417195">
                  <a:moveTo>
                    <a:pt x="677228" y="68580"/>
                  </a:moveTo>
                  <a:cubicBezTo>
                    <a:pt x="601028" y="24765"/>
                    <a:pt x="499110" y="0"/>
                    <a:pt x="390525" y="0"/>
                  </a:cubicBezTo>
                  <a:cubicBezTo>
                    <a:pt x="282893" y="0"/>
                    <a:pt x="179070" y="24765"/>
                    <a:pt x="104775" y="67628"/>
                  </a:cubicBezTo>
                  <a:cubicBezTo>
                    <a:pt x="38100" y="106680"/>
                    <a:pt x="0" y="157163"/>
                    <a:pt x="0" y="207645"/>
                  </a:cubicBezTo>
                  <a:cubicBezTo>
                    <a:pt x="0" y="210503"/>
                    <a:pt x="0" y="212408"/>
                    <a:pt x="0" y="215265"/>
                  </a:cubicBezTo>
                  <a:cubicBezTo>
                    <a:pt x="3810" y="263842"/>
                    <a:pt x="41910" y="312420"/>
                    <a:pt x="106680" y="349567"/>
                  </a:cubicBezTo>
                  <a:cubicBezTo>
                    <a:pt x="182880" y="393383"/>
                    <a:pt x="284797" y="417195"/>
                    <a:pt x="393383" y="417195"/>
                  </a:cubicBezTo>
                  <a:cubicBezTo>
                    <a:pt x="501015" y="417195"/>
                    <a:pt x="604837" y="392430"/>
                    <a:pt x="679133" y="349567"/>
                  </a:cubicBezTo>
                  <a:cubicBezTo>
                    <a:pt x="742950" y="312420"/>
                    <a:pt x="780098" y="264795"/>
                    <a:pt x="783908" y="217170"/>
                  </a:cubicBezTo>
                  <a:cubicBezTo>
                    <a:pt x="783908" y="214313"/>
                    <a:pt x="783908" y="212408"/>
                    <a:pt x="783908" y="209550"/>
                  </a:cubicBezTo>
                  <a:cubicBezTo>
                    <a:pt x="783908" y="159067"/>
                    <a:pt x="744855" y="107633"/>
                    <a:pt x="677228" y="68580"/>
                  </a:cubicBezTo>
                  <a:close/>
                  <a:moveTo>
                    <a:pt x="749618" y="224790"/>
                  </a:moveTo>
                  <a:cubicBezTo>
                    <a:pt x="749618" y="262890"/>
                    <a:pt x="717233" y="302895"/>
                    <a:pt x="661987" y="335280"/>
                  </a:cubicBezTo>
                  <a:cubicBezTo>
                    <a:pt x="592455" y="375285"/>
                    <a:pt x="494347" y="399098"/>
                    <a:pt x="393383" y="399098"/>
                  </a:cubicBezTo>
                  <a:cubicBezTo>
                    <a:pt x="290512" y="399098"/>
                    <a:pt x="194310" y="376238"/>
                    <a:pt x="123825" y="335280"/>
                  </a:cubicBezTo>
                  <a:cubicBezTo>
                    <a:pt x="66675" y="301942"/>
                    <a:pt x="34290" y="261938"/>
                    <a:pt x="34290" y="222885"/>
                  </a:cubicBezTo>
                  <a:cubicBezTo>
                    <a:pt x="34290" y="220980"/>
                    <a:pt x="34290" y="218123"/>
                    <a:pt x="34290" y="215265"/>
                  </a:cubicBezTo>
                  <a:cubicBezTo>
                    <a:pt x="34290" y="213360"/>
                    <a:pt x="34290" y="210503"/>
                    <a:pt x="34290" y="207645"/>
                  </a:cubicBezTo>
                  <a:cubicBezTo>
                    <a:pt x="34290" y="169545"/>
                    <a:pt x="66675" y="129540"/>
                    <a:pt x="121920" y="97155"/>
                  </a:cubicBezTo>
                  <a:cubicBezTo>
                    <a:pt x="191453" y="57150"/>
                    <a:pt x="289560" y="33338"/>
                    <a:pt x="390525" y="33338"/>
                  </a:cubicBezTo>
                  <a:cubicBezTo>
                    <a:pt x="493395" y="33338"/>
                    <a:pt x="589598" y="56198"/>
                    <a:pt x="661035" y="97155"/>
                  </a:cubicBezTo>
                  <a:cubicBezTo>
                    <a:pt x="718185" y="130492"/>
                    <a:pt x="750570" y="170498"/>
                    <a:pt x="750570" y="209550"/>
                  </a:cubicBezTo>
                  <a:cubicBezTo>
                    <a:pt x="750570" y="211455"/>
                    <a:pt x="750570" y="214313"/>
                    <a:pt x="750570" y="217170"/>
                  </a:cubicBezTo>
                  <a:cubicBezTo>
                    <a:pt x="749618" y="219075"/>
                    <a:pt x="749618" y="221933"/>
                    <a:pt x="749618" y="224790"/>
                  </a:cubicBezTo>
                  <a:close/>
                </a:path>
              </a:pathLst>
            </a:custGeom>
            <a:solidFill>
              <a:srgbClr val="98A4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2929C642-4941-92B2-A88F-322164DA3CF7}"/>
                </a:ext>
              </a:extLst>
            </p:cNvPr>
            <p:cNvSpPr/>
            <p:nvPr/>
          </p:nvSpPr>
          <p:spPr>
            <a:xfrm>
              <a:off x="5008686" y="3699183"/>
              <a:ext cx="937121" cy="480517"/>
            </a:xfrm>
            <a:custGeom>
              <a:avLst/>
              <a:gdLst>
                <a:gd name="connsiteX0" fmla="*/ 677228 w 783907"/>
                <a:gd name="connsiteY0" fmla="*/ 67627 h 401954"/>
                <a:gd name="connsiteX1" fmla="*/ 390525 w 783907"/>
                <a:gd name="connsiteY1" fmla="*/ 0 h 401954"/>
                <a:gd name="connsiteX2" fmla="*/ 104775 w 783907"/>
                <a:gd name="connsiteY2" fmla="*/ 67627 h 401954"/>
                <a:gd name="connsiteX3" fmla="*/ 0 w 783907"/>
                <a:gd name="connsiteY3" fmla="*/ 200025 h 401954"/>
                <a:gd name="connsiteX4" fmla="*/ 106680 w 783907"/>
                <a:gd name="connsiteY4" fmla="*/ 334327 h 401954"/>
                <a:gd name="connsiteX5" fmla="*/ 393383 w 783907"/>
                <a:gd name="connsiteY5" fmla="*/ 401955 h 401954"/>
                <a:gd name="connsiteX6" fmla="*/ 679133 w 783907"/>
                <a:gd name="connsiteY6" fmla="*/ 334327 h 401954"/>
                <a:gd name="connsiteX7" fmla="*/ 783908 w 783907"/>
                <a:gd name="connsiteY7" fmla="*/ 201930 h 401954"/>
                <a:gd name="connsiteX8" fmla="*/ 677228 w 783907"/>
                <a:gd name="connsiteY8" fmla="*/ 67627 h 401954"/>
                <a:gd name="connsiteX9" fmla="*/ 661987 w 783907"/>
                <a:gd name="connsiteY9" fmla="*/ 320040 h 401954"/>
                <a:gd name="connsiteX10" fmla="*/ 393383 w 783907"/>
                <a:gd name="connsiteY10" fmla="*/ 383858 h 401954"/>
                <a:gd name="connsiteX11" fmla="*/ 123825 w 783907"/>
                <a:gd name="connsiteY11" fmla="*/ 320040 h 401954"/>
                <a:gd name="connsiteX12" fmla="*/ 34290 w 783907"/>
                <a:gd name="connsiteY12" fmla="*/ 207645 h 401954"/>
                <a:gd name="connsiteX13" fmla="*/ 34290 w 783907"/>
                <a:gd name="connsiteY13" fmla="*/ 200025 h 401954"/>
                <a:gd name="connsiteX14" fmla="*/ 34290 w 783907"/>
                <a:gd name="connsiteY14" fmla="*/ 192405 h 401954"/>
                <a:gd name="connsiteX15" fmla="*/ 121920 w 783907"/>
                <a:gd name="connsiteY15" fmla="*/ 81915 h 401954"/>
                <a:gd name="connsiteX16" fmla="*/ 390525 w 783907"/>
                <a:gd name="connsiteY16" fmla="*/ 18097 h 401954"/>
                <a:gd name="connsiteX17" fmla="*/ 661035 w 783907"/>
                <a:gd name="connsiteY17" fmla="*/ 81915 h 401954"/>
                <a:gd name="connsiteX18" fmla="*/ 750570 w 783907"/>
                <a:gd name="connsiteY18" fmla="*/ 194310 h 401954"/>
                <a:gd name="connsiteX19" fmla="*/ 750570 w 783907"/>
                <a:gd name="connsiteY19" fmla="*/ 201930 h 401954"/>
                <a:gd name="connsiteX20" fmla="*/ 750570 w 783907"/>
                <a:gd name="connsiteY20" fmla="*/ 209550 h 401954"/>
                <a:gd name="connsiteX21" fmla="*/ 661987 w 783907"/>
                <a:gd name="connsiteY21" fmla="*/ 320040 h 40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83907" h="401954">
                  <a:moveTo>
                    <a:pt x="677228" y="67627"/>
                  </a:moveTo>
                  <a:cubicBezTo>
                    <a:pt x="601028" y="23813"/>
                    <a:pt x="499110" y="0"/>
                    <a:pt x="390525" y="0"/>
                  </a:cubicBezTo>
                  <a:cubicBezTo>
                    <a:pt x="282893" y="0"/>
                    <a:pt x="179070" y="24765"/>
                    <a:pt x="104775" y="67627"/>
                  </a:cubicBezTo>
                  <a:cubicBezTo>
                    <a:pt x="40957" y="104775"/>
                    <a:pt x="3810" y="152400"/>
                    <a:pt x="0" y="200025"/>
                  </a:cubicBezTo>
                  <a:cubicBezTo>
                    <a:pt x="3810" y="248602"/>
                    <a:pt x="41910" y="297180"/>
                    <a:pt x="106680" y="334327"/>
                  </a:cubicBezTo>
                  <a:cubicBezTo>
                    <a:pt x="182880" y="378142"/>
                    <a:pt x="284797" y="401955"/>
                    <a:pt x="393383" y="401955"/>
                  </a:cubicBezTo>
                  <a:cubicBezTo>
                    <a:pt x="501015" y="401955"/>
                    <a:pt x="604837" y="377190"/>
                    <a:pt x="679133" y="334327"/>
                  </a:cubicBezTo>
                  <a:cubicBezTo>
                    <a:pt x="742950" y="297180"/>
                    <a:pt x="780098" y="249555"/>
                    <a:pt x="783908" y="201930"/>
                  </a:cubicBezTo>
                  <a:cubicBezTo>
                    <a:pt x="780098" y="153352"/>
                    <a:pt x="741998" y="104775"/>
                    <a:pt x="677228" y="67627"/>
                  </a:cubicBezTo>
                  <a:close/>
                  <a:moveTo>
                    <a:pt x="661987" y="320040"/>
                  </a:moveTo>
                  <a:cubicBezTo>
                    <a:pt x="592455" y="360045"/>
                    <a:pt x="494347" y="383858"/>
                    <a:pt x="393383" y="383858"/>
                  </a:cubicBezTo>
                  <a:cubicBezTo>
                    <a:pt x="290512" y="383858"/>
                    <a:pt x="194310" y="360997"/>
                    <a:pt x="123825" y="320040"/>
                  </a:cubicBezTo>
                  <a:cubicBezTo>
                    <a:pt x="66675" y="286702"/>
                    <a:pt x="34290" y="246697"/>
                    <a:pt x="34290" y="207645"/>
                  </a:cubicBezTo>
                  <a:cubicBezTo>
                    <a:pt x="34290" y="205740"/>
                    <a:pt x="34290" y="202883"/>
                    <a:pt x="34290" y="200025"/>
                  </a:cubicBezTo>
                  <a:cubicBezTo>
                    <a:pt x="34290" y="198120"/>
                    <a:pt x="34290" y="195263"/>
                    <a:pt x="34290" y="192405"/>
                  </a:cubicBezTo>
                  <a:cubicBezTo>
                    <a:pt x="34290" y="154305"/>
                    <a:pt x="66675" y="114300"/>
                    <a:pt x="121920" y="81915"/>
                  </a:cubicBezTo>
                  <a:cubicBezTo>
                    <a:pt x="191453" y="41910"/>
                    <a:pt x="289560" y="18097"/>
                    <a:pt x="390525" y="18097"/>
                  </a:cubicBezTo>
                  <a:cubicBezTo>
                    <a:pt x="493395" y="18097"/>
                    <a:pt x="589598" y="40958"/>
                    <a:pt x="661035" y="81915"/>
                  </a:cubicBezTo>
                  <a:cubicBezTo>
                    <a:pt x="718185" y="115252"/>
                    <a:pt x="750570" y="155258"/>
                    <a:pt x="750570" y="194310"/>
                  </a:cubicBezTo>
                  <a:cubicBezTo>
                    <a:pt x="750570" y="196215"/>
                    <a:pt x="750570" y="199072"/>
                    <a:pt x="750570" y="201930"/>
                  </a:cubicBezTo>
                  <a:cubicBezTo>
                    <a:pt x="750570" y="203835"/>
                    <a:pt x="750570" y="206692"/>
                    <a:pt x="750570" y="209550"/>
                  </a:cubicBezTo>
                  <a:cubicBezTo>
                    <a:pt x="749618" y="246697"/>
                    <a:pt x="718185" y="287655"/>
                    <a:pt x="661987" y="320040"/>
                  </a:cubicBezTo>
                  <a:close/>
                </a:path>
              </a:pathLst>
            </a:custGeom>
            <a:solidFill>
              <a:srgbClr val="15D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35DAE3C1-451C-B2F6-1474-4B6C15BFCFC3}"/>
                </a:ext>
              </a:extLst>
            </p:cNvPr>
            <p:cNvSpPr/>
            <p:nvPr/>
          </p:nvSpPr>
          <p:spPr>
            <a:xfrm>
              <a:off x="6933031" y="4122186"/>
              <a:ext cx="487349" cy="226035"/>
            </a:xfrm>
            <a:custGeom>
              <a:avLst/>
              <a:gdLst>
                <a:gd name="connsiteX0" fmla="*/ 216217 w 407670"/>
                <a:gd name="connsiteY0" fmla="*/ 14772 h 189079"/>
                <a:gd name="connsiteX1" fmla="*/ 407670 w 407670"/>
                <a:gd name="connsiteY1" fmla="*/ 126215 h 189079"/>
                <a:gd name="connsiteX2" fmla="*/ 255270 w 407670"/>
                <a:gd name="connsiteY2" fmla="*/ 141455 h 189079"/>
                <a:gd name="connsiteX3" fmla="*/ 192405 w 407670"/>
                <a:gd name="connsiteY3" fmla="*/ 189080 h 189079"/>
                <a:gd name="connsiteX4" fmla="*/ 0 w 407670"/>
                <a:gd name="connsiteY4" fmla="*/ 76685 h 189079"/>
                <a:gd name="connsiteX5" fmla="*/ 62865 w 407670"/>
                <a:gd name="connsiteY5" fmla="*/ 29060 h 189079"/>
                <a:gd name="connsiteX6" fmla="*/ 216217 w 407670"/>
                <a:gd name="connsiteY6" fmla="*/ 14772 h 18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7670" h="189079">
                  <a:moveTo>
                    <a:pt x="216217" y="14772"/>
                  </a:moveTo>
                  <a:lnTo>
                    <a:pt x="407670" y="126215"/>
                  </a:lnTo>
                  <a:cubicBezTo>
                    <a:pt x="368617" y="103355"/>
                    <a:pt x="314325" y="107165"/>
                    <a:pt x="255270" y="141455"/>
                  </a:cubicBezTo>
                  <a:cubicBezTo>
                    <a:pt x="233363" y="153837"/>
                    <a:pt x="212408" y="170030"/>
                    <a:pt x="192405" y="189080"/>
                  </a:cubicBezTo>
                  <a:lnTo>
                    <a:pt x="0" y="76685"/>
                  </a:lnTo>
                  <a:cubicBezTo>
                    <a:pt x="20003" y="57635"/>
                    <a:pt x="40958" y="42395"/>
                    <a:pt x="62865" y="29060"/>
                  </a:cubicBezTo>
                  <a:cubicBezTo>
                    <a:pt x="122873" y="-5230"/>
                    <a:pt x="177165" y="-8088"/>
                    <a:pt x="216217" y="14772"/>
                  </a:cubicBezTo>
                  <a:close/>
                </a:path>
              </a:pathLst>
            </a:custGeom>
            <a:solidFill>
              <a:srgbClr val="CDDC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4B183813-E8A0-4188-4240-2D842A6FF8DB}"/>
                </a:ext>
              </a:extLst>
            </p:cNvPr>
            <p:cNvSpPr/>
            <p:nvPr/>
          </p:nvSpPr>
          <p:spPr>
            <a:xfrm>
              <a:off x="6933031" y="4121482"/>
              <a:ext cx="486210" cy="225601"/>
            </a:xfrm>
            <a:custGeom>
              <a:avLst/>
              <a:gdLst>
                <a:gd name="connsiteX0" fmla="*/ 191453 w 406717"/>
                <a:gd name="connsiteY0" fmla="*/ 188716 h 188716"/>
                <a:gd name="connsiteX1" fmla="*/ 0 w 406717"/>
                <a:gd name="connsiteY1" fmla="*/ 77274 h 188716"/>
                <a:gd name="connsiteX2" fmla="*/ 62865 w 406717"/>
                <a:gd name="connsiteY2" fmla="*/ 29649 h 188716"/>
                <a:gd name="connsiteX3" fmla="*/ 215265 w 406717"/>
                <a:gd name="connsiteY3" fmla="*/ 14409 h 188716"/>
                <a:gd name="connsiteX4" fmla="*/ 406717 w 406717"/>
                <a:gd name="connsiteY4" fmla="*/ 125851 h 188716"/>
                <a:gd name="connsiteX5" fmla="*/ 254317 w 406717"/>
                <a:gd name="connsiteY5" fmla="*/ 141091 h 188716"/>
                <a:gd name="connsiteX6" fmla="*/ 191453 w 406717"/>
                <a:gd name="connsiteY6" fmla="*/ 188716 h 18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717" h="188716">
                  <a:moveTo>
                    <a:pt x="191453" y="188716"/>
                  </a:moveTo>
                  <a:lnTo>
                    <a:pt x="0" y="77274"/>
                  </a:lnTo>
                  <a:cubicBezTo>
                    <a:pt x="20003" y="58224"/>
                    <a:pt x="40958" y="42984"/>
                    <a:pt x="62865" y="29649"/>
                  </a:cubicBezTo>
                  <a:cubicBezTo>
                    <a:pt x="122873" y="-4641"/>
                    <a:pt x="176213" y="-8451"/>
                    <a:pt x="215265" y="14409"/>
                  </a:cubicBezTo>
                  <a:lnTo>
                    <a:pt x="406717" y="125851"/>
                  </a:lnTo>
                  <a:cubicBezTo>
                    <a:pt x="367665" y="102991"/>
                    <a:pt x="313373" y="106801"/>
                    <a:pt x="254317" y="141091"/>
                  </a:cubicBezTo>
                  <a:cubicBezTo>
                    <a:pt x="232410" y="153474"/>
                    <a:pt x="211455" y="169666"/>
                    <a:pt x="191453" y="188716"/>
                  </a:cubicBezTo>
                  <a:close/>
                </a:path>
              </a:pathLst>
            </a:custGeom>
            <a:solidFill>
              <a:srgbClr val="CDDC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FA83BE49-857E-7B26-97DE-92675DAF1D48}"/>
                </a:ext>
              </a:extLst>
            </p:cNvPr>
            <p:cNvSpPr/>
            <p:nvPr/>
          </p:nvSpPr>
          <p:spPr>
            <a:xfrm>
              <a:off x="6434295" y="3666662"/>
              <a:ext cx="596661" cy="204458"/>
            </a:xfrm>
            <a:custGeom>
              <a:avLst/>
              <a:gdLst>
                <a:gd name="connsiteX0" fmla="*/ 307658 w 499110"/>
                <a:gd name="connsiteY0" fmla="*/ 29108 h 171030"/>
                <a:gd name="connsiteX1" fmla="*/ 499110 w 499110"/>
                <a:gd name="connsiteY1" fmla="*/ 140550 h 171030"/>
                <a:gd name="connsiteX2" fmla="*/ 191453 w 499110"/>
                <a:gd name="connsiteY2" fmla="*/ 171030 h 171030"/>
                <a:gd name="connsiteX3" fmla="*/ 0 w 499110"/>
                <a:gd name="connsiteY3" fmla="*/ 59588 h 171030"/>
                <a:gd name="connsiteX4" fmla="*/ 307658 w 499110"/>
                <a:gd name="connsiteY4" fmla="*/ 29108 h 171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110" h="171030">
                  <a:moveTo>
                    <a:pt x="307658" y="29108"/>
                  </a:moveTo>
                  <a:lnTo>
                    <a:pt x="499110" y="140550"/>
                  </a:lnTo>
                  <a:cubicBezTo>
                    <a:pt x="420053" y="94830"/>
                    <a:pt x="311468" y="101498"/>
                    <a:pt x="191453" y="171030"/>
                  </a:cubicBezTo>
                  <a:lnTo>
                    <a:pt x="0" y="59588"/>
                  </a:lnTo>
                  <a:cubicBezTo>
                    <a:pt x="120015" y="-9945"/>
                    <a:pt x="229553" y="-16612"/>
                    <a:pt x="307658" y="29108"/>
                  </a:cubicBezTo>
                  <a:close/>
                </a:path>
              </a:pathLst>
            </a:custGeom>
            <a:solidFill>
              <a:srgbClr val="CDDC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EBABD3E1-87AD-E5F4-E241-BBDB0D9A174E}"/>
                </a:ext>
              </a:extLst>
            </p:cNvPr>
            <p:cNvSpPr/>
            <p:nvPr/>
          </p:nvSpPr>
          <p:spPr>
            <a:xfrm>
              <a:off x="6434295" y="3665523"/>
              <a:ext cx="596661" cy="204458"/>
            </a:xfrm>
            <a:custGeom>
              <a:avLst/>
              <a:gdLst>
                <a:gd name="connsiteX0" fmla="*/ 191453 w 499110"/>
                <a:gd name="connsiteY0" fmla="*/ 171030 h 171030"/>
                <a:gd name="connsiteX1" fmla="*/ 0 w 499110"/>
                <a:gd name="connsiteY1" fmla="*/ 59588 h 171030"/>
                <a:gd name="connsiteX2" fmla="*/ 307658 w 499110"/>
                <a:gd name="connsiteY2" fmla="*/ 29108 h 171030"/>
                <a:gd name="connsiteX3" fmla="*/ 499110 w 499110"/>
                <a:gd name="connsiteY3" fmla="*/ 140550 h 171030"/>
                <a:gd name="connsiteX4" fmla="*/ 191453 w 499110"/>
                <a:gd name="connsiteY4" fmla="*/ 171030 h 171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110" h="171030">
                  <a:moveTo>
                    <a:pt x="191453" y="171030"/>
                  </a:moveTo>
                  <a:lnTo>
                    <a:pt x="0" y="59588"/>
                  </a:lnTo>
                  <a:cubicBezTo>
                    <a:pt x="120015" y="-9945"/>
                    <a:pt x="229553" y="-16612"/>
                    <a:pt x="307658" y="29108"/>
                  </a:cubicBezTo>
                  <a:lnTo>
                    <a:pt x="499110" y="140550"/>
                  </a:lnTo>
                  <a:cubicBezTo>
                    <a:pt x="421005" y="95783"/>
                    <a:pt x="311468" y="101498"/>
                    <a:pt x="191453" y="171030"/>
                  </a:cubicBezTo>
                  <a:close/>
                </a:path>
              </a:pathLst>
            </a:custGeom>
            <a:solidFill>
              <a:srgbClr val="CDDC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92D8904B-8D62-562C-E7CF-DC5BA4171D70}"/>
                </a:ext>
              </a:extLst>
            </p:cNvPr>
            <p:cNvSpPr/>
            <p:nvPr/>
          </p:nvSpPr>
          <p:spPr>
            <a:xfrm>
              <a:off x="5917337" y="3736757"/>
              <a:ext cx="744691" cy="1054405"/>
            </a:xfrm>
            <a:custGeom>
              <a:avLst/>
              <a:gdLst>
                <a:gd name="connsiteX0" fmla="*/ 192408 w 622938"/>
                <a:gd name="connsiteY0" fmla="*/ 882015 h 882015"/>
                <a:gd name="connsiteX1" fmla="*/ 956 w 622938"/>
                <a:gd name="connsiteY1" fmla="*/ 770572 h 882015"/>
                <a:gd name="connsiteX2" fmla="*/ 4 w 622938"/>
                <a:gd name="connsiteY2" fmla="*/ 747713 h 882015"/>
                <a:gd name="connsiteX3" fmla="*/ 431486 w 622938"/>
                <a:gd name="connsiteY3" fmla="*/ 0 h 882015"/>
                <a:gd name="connsiteX4" fmla="*/ 622938 w 622938"/>
                <a:gd name="connsiteY4" fmla="*/ 111442 h 882015"/>
                <a:gd name="connsiteX5" fmla="*/ 191456 w 622938"/>
                <a:gd name="connsiteY5" fmla="*/ 859155 h 882015"/>
                <a:gd name="connsiteX6" fmla="*/ 192408 w 622938"/>
                <a:gd name="connsiteY6" fmla="*/ 882015 h 88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2938" h="882015">
                  <a:moveTo>
                    <a:pt x="192408" y="882015"/>
                  </a:moveTo>
                  <a:lnTo>
                    <a:pt x="956" y="770572"/>
                  </a:lnTo>
                  <a:cubicBezTo>
                    <a:pt x="956" y="762953"/>
                    <a:pt x="4" y="755332"/>
                    <a:pt x="4" y="747713"/>
                  </a:cubicBezTo>
                  <a:cubicBezTo>
                    <a:pt x="-949" y="473392"/>
                    <a:pt x="192408" y="138113"/>
                    <a:pt x="431486" y="0"/>
                  </a:cubicBezTo>
                  <a:lnTo>
                    <a:pt x="622938" y="111442"/>
                  </a:lnTo>
                  <a:cubicBezTo>
                    <a:pt x="383861" y="249555"/>
                    <a:pt x="190504" y="583882"/>
                    <a:pt x="191456" y="859155"/>
                  </a:cubicBezTo>
                  <a:cubicBezTo>
                    <a:pt x="192408" y="866775"/>
                    <a:pt x="192408" y="874395"/>
                    <a:pt x="192408" y="882015"/>
                  </a:cubicBezTo>
                  <a:close/>
                </a:path>
              </a:pathLst>
            </a:custGeom>
            <a:solidFill>
              <a:srgbClr val="CDDC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017AC445-79E3-E6EB-5054-9EF9C77368E6}"/>
                </a:ext>
              </a:extLst>
            </p:cNvPr>
            <p:cNvSpPr/>
            <p:nvPr/>
          </p:nvSpPr>
          <p:spPr>
            <a:xfrm>
              <a:off x="5917337" y="3736757"/>
              <a:ext cx="744691" cy="1054405"/>
            </a:xfrm>
            <a:custGeom>
              <a:avLst/>
              <a:gdLst>
                <a:gd name="connsiteX0" fmla="*/ 192408 w 622938"/>
                <a:gd name="connsiteY0" fmla="*/ 882015 h 882015"/>
                <a:gd name="connsiteX1" fmla="*/ 956 w 622938"/>
                <a:gd name="connsiteY1" fmla="*/ 770572 h 882015"/>
                <a:gd name="connsiteX2" fmla="*/ 4 w 622938"/>
                <a:gd name="connsiteY2" fmla="*/ 747713 h 882015"/>
                <a:gd name="connsiteX3" fmla="*/ 431486 w 622938"/>
                <a:gd name="connsiteY3" fmla="*/ 0 h 882015"/>
                <a:gd name="connsiteX4" fmla="*/ 622938 w 622938"/>
                <a:gd name="connsiteY4" fmla="*/ 111442 h 882015"/>
                <a:gd name="connsiteX5" fmla="*/ 191456 w 622938"/>
                <a:gd name="connsiteY5" fmla="*/ 859155 h 882015"/>
                <a:gd name="connsiteX6" fmla="*/ 192408 w 622938"/>
                <a:gd name="connsiteY6" fmla="*/ 882015 h 88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2938" h="882015">
                  <a:moveTo>
                    <a:pt x="192408" y="882015"/>
                  </a:moveTo>
                  <a:lnTo>
                    <a:pt x="956" y="770572"/>
                  </a:lnTo>
                  <a:cubicBezTo>
                    <a:pt x="956" y="762953"/>
                    <a:pt x="4" y="755332"/>
                    <a:pt x="4" y="747713"/>
                  </a:cubicBezTo>
                  <a:cubicBezTo>
                    <a:pt x="-949" y="473392"/>
                    <a:pt x="192408" y="138113"/>
                    <a:pt x="431486" y="0"/>
                  </a:cubicBezTo>
                  <a:lnTo>
                    <a:pt x="622938" y="111442"/>
                  </a:lnTo>
                  <a:cubicBezTo>
                    <a:pt x="383861" y="249555"/>
                    <a:pt x="190504" y="583882"/>
                    <a:pt x="191456" y="859155"/>
                  </a:cubicBezTo>
                  <a:cubicBezTo>
                    <a:pt x="192408" y="866775"/>
                    <a:pt x="192408" y="874395"/>
                    <a:pt x="192408" y="882015"/>
                  </a:cubicBezTo>
                  <a:close/>
                </a:path>
              </a:pathLst>
            </a:custGeom>
            <a:solidFill>
              <a:srgbClr val="CDDC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EC2645C-F267-46EB-230F-C05113E3ADFC}"/>
                </a:ext>
              </a:extLst>
            </p:cNvPr>
            <p:cNvSpPr/>
            <p:nvPr/>
          </p:nvSpPr>
          <p:spPr>
            <a:xfrm>
              <a:off x="5428847" y="4657711"/>
              <a:ext cx="719643" cy="965816"/>
            </a:xfrm>
            <a:custGeom>
              <a:avLst/>
              <a:gdLst>
                <a:gd name="connsiteX0" fmla="*/ 272420 w 601985"/>
                <a:gd name="connsiteY0" fmla="*/ 807910 h 807910"/>
                <a:gd name="connsiteX1" fmla="*/ 80968 w 601985"/>
                <a:gd name="connsiteY1" fmla="*/ 696468 h 807910"/>
                <a:gd name="connsiteX2" fmla="*/ 5 w 601985"/>
                <a:gd name="connsiteY2" fmla="*/ 518350 h 807910"/>
                <a:gd name="connsiteX3" fmla="*/ 277183 w 601985"/>
                <a:gd name="connsiteY3" fmla="*/ 38290 h 807910"/>
                <a:gd name="connsiteX4" fmla="*/ 410533 w 601985"/>
                <a:gd name="connsiteY4" fmla="*/ 190 h 807910"/>
                <a:gd name="connsiteX5" fmla="*/ 601985 w 601985"/>
                <a:gd name="connsiteY5" fmla="*/ 111633 h 807910"/>
                <a:gd name="connsiteX6" fmla="*/ 468635 w 601985"/>
                <a:gd name="connsiteY6" fmla="*/ 149733 h 807910"/>
                <a:gd name="connsiteX7" fmla="*/ 191458 w 601985"/>
                <a:gd name="connsiteY7" fmla="*/ 629793 h 807910"/>
                <a:gd name="connsiteX8" fmla="*/ 272420 w 601985"/>
                <a:gd name="connsiteY8" fmla="*/ 807910 h 8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1985" h="807910">
                  <a:moveTo>
                    <a:pt x="272420" y="807910"/>
                  </a:moveTo>
                  <a:lnTo>
                    <a:pt x="80968" y="696468"/>
                  </a:lnTo>
                  <a:cubicBezTo>
                    <a:pt x="31438" y="667893"/>
                    <a:pt x="5" y="605980"/>
                    <a:pt x="5" y="518350"/>
                  </a:cubicBezTo>
                  <a:cubicBezTo>
                    <a:pt x="-947" y="342138"/>
                    <a:pt x="123830" y="126873"/>
                    <a:pt x="277183" y="38290"/>
                  </a:cubicBezTo>
                  <a:cubicBezTo>
                    <a:pt x="325760" y="10668"/>
                    <a:pt x="370528" y="-1715"/>
                    <a:pt x="410533" y="190"/>
                  </a:cubicBezTo>
                  <a:lnTo>
                    <a:pt x="601985" y="111633"/>
                  </a:lnTo>
                  <a:cubicBezTo>
                    <a:pt x="561981" y="109728"/>
                    <a:pt x="517213" y="122110"/>
                    <a:pt x="468635" y="149733"/>
                  </a:cubicBezTo>
                  <a:cubicBezTo>
                    <a:pt x="315283" y="238315"/>
                    <a:pt x="191458" y="453580"/>
                    <a:pt x="191458" y="629793"/>
                  </a:cubicBezTo>
                  <a:cubicBezTo>
                    <a:pt x="191458" y="717423"/>
                    <a:pt x="222890" y="779335"/>
                    <a:pt x="272420" y="807910"/>
                  </a:cubicBezTo>
                  <a:close/>
                </a:path>
              </a:pathLst>
            </a:custGeom>
            <a:solidFill>
              <a:srgbClr val="CDDC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256FE8A1-0F9A-C025-B4FC-1C3BE9F63538}"/>
                </a:ext>
              </a:extLst>
            </p:cNvPr>
            <p:cNvSpPr/>
            <p:nvPr/>
          </p:nvSpPr>
          <p:spPr>
            <a:xfrm>
              <a:off x="5428847" y="4657711"/>
              <a:ext cx="719643" cy="965816"/>
            </a:xfrm>
            <a:custGeom>
              <a:avLst/>
              <a:gdLst>
                <a:gd name="connsiteX0" fmla="*/ 272420 w 601985"/>
                <a:gd name="connsiteY0" fmla="*/ 807910 h 807910"/>
                <a:gd name="connsiteX1" fmla="*/ 80968 w 601985"/>
                <a:gd name="connsiteY1" fmla="*/ 696468 h 807910"/>
                <a:gd name="connsiteX2" fmla="*/ 5 w 601985"/>
                <a:gd name="connsiteY2" fmla="*/ 518350 h 807910"/>
                <a:gd name="connsiteX3" fmla="*/ 277183 w 601985"/>
                <a:gd name="connsiteY3" fmla="*/ 38290 h 807910"/>
                <a:gd name="connsiteX4" fmla="*/ 410533 w 601985"/>
                <a:gd name="connsiteY4" fmla="*/ 190 h 807910"/>
                <a:gd name="connsiteX5" fmla="*/ 601985 w 601985"/>
                <a:gd name="connsiteY5" fmla="*/ 111633 h 807910"/>
                <a:gd name="connsiteX6" fmla="*/ 468635 w 601985"/>
                <a:gd name="connsiteY6" fmla="*/ 149733 h 807910"/>
                <a:gd name="connsiteX7" fmla="*/ 191458 w 601985"/>
                <a:gd name="connsiteY7" fmla="*/ 629793 h 807910"/>
                <a:gd name="connsiteX8" fmla="*/ 272420 w 601985"/>
                <a:gd name="connsiteY8" fmla="*/ 807910 h 8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1985" h="807910">
                  <a:moveTo>
                    <a:pt x="272420" y="807910"/>
                  </a:moveTo>
                  <a:lnTo>
                    <a:pt x="80968" y="696468"/>
                  </a:lnTo>
                  <a:cubicBezTo>
                    <a:pt x="31438" y="667893"/>
                    <a:pt x="5" y="605980"/>
                    <a:pt x="5" y="518350"/>
                  </a:cubicBezTo>
                  <a:cubicBezTo>
                    <a:pt x="-947" y="342138"/>
                    <a:pt x="123830" y="126873"/>
                    <a:pt x="277183" y="38290"/>
                  </a:cubicBezTo>
                  <a:cubicBezTo>
                    <a:pt x="325760" y="10668"/>
                    <a:pt x="370528" y="-1715"/>
                    <a:pt x="410533" y="190"/>
                  </a:cubicBezTo>
                  <a:lnTo>
                    <a:pt x="601985" y="111633"/>
                  </a:lnTo>
                  <a:cubicBezTo>
                    <a:pt x="561981" y="109728"/>
                    <a:pt x="517213" y="122110"/>
                    <a:pt x="468635" y="149733"/>
                  </a:cubicBezTo>
                  <a:cubicBezTo>
                    <a:pt x="315283" y="238315"/>
                    <a:pt x="191458" y="453580"/>
                    <a:pt x="191458" y="629793"/>
                  </a:cubicBezTo>
                  <a:cubicBezTo>
                    <a:pt x="191458" y="717423"/>
                    <a:pt x="222890" y="779335"/>
                    <a:pt x="272420" y="807910"/>
                  </a:cubicBezTo>
                  <a:close/>
                </a:path>
              </a:pathLst>
            </a:custGeom>
            <a:solidFill>
              <a:srgbClr val="CDDC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601239CE-9C97-CC2F-4189-63B979D2FD31}"/>
                </a:ext>
              </a:extLst>
            </p:cNvPr>
            <p:cNvSpPr/>
            <p:nvPr/>
          </p:nvSpPr>
          <p:spPr>
            <a:xfrm>
              <a:off x="5656580" y="3798873"/>
              <a:ext cx="1837814" cy="1847358"/>
            </a:xfrm>
            <a:custGeom>
              <a:avLst/>
              <a:gdLst>
                <a:gd name="connsiteX0" fmla="*/ 842015 w 1537340"/>
                <a:gd name="connsiteY0" fmla="*/ 59483 h 1545324"/>
                <a:gd name="connsiteX1" fmla="*/ 1276356 w 1537340"/>
                <a:gd name="connsiteY1" fmla="*/ 307133 h 1545324"/>
                <a:gd name="connsiteX2" fmla="*/ 1259211 w 1537340"/>
                <a:gd name="connsiteY2" fmla="*/ 458580 h 1545324"/>
                <a:gd name="connsiteX3" fmla="*/ 1322075 w 1537340"/>
                <a:gd name="connsiteY3" fmla="*/ 410955 h 1545324"/>
                <a:gd name="connsiteX4" fmla="*/ 1537340 w 1537340"/>
                <a:gd name="connsiteY4" fmla="*/ 533828 h 1545324"/>
                <a:gd name="connsiteX5" fmla="*/ 1323028 w 1537340"/>
                <a:gd name="connsiteY5" fmla="*/ 904350 h 1545324"/>
                <a:gd name="connsiteX6" fmla="*/ 279088 w 1537340"/>
                <a:gd name="connsiteY6" fmla="*/ 1507283 h 1545324"/>
                <a:gd name="connsiteX7" fmla="*/ 5 w 1537340"/>
                <a:gd name="connsiteY7" fmla="*/ 1348216 h 1545324"/>
                <a:gd name="connsiteX8" fmla="*/ 277183 w 1537340"/>
                <a:gd name="connsiteY8" fmla="*/ 868156 h 1545324"/>
                <a:gd name="connsiteX9" fmla="*/ 410533 w 1537340"/>
                <a:gd name="connsiteY9" fmla="*/ 830056 h 1545324"/>
                <a:gd name="connsiteX10" fmla="*/ 409581 w 1537340"/>
                <a:gd name="connsiteY10" fmla="*/ 807195 h 1545324"/>
                <a:gd name="connsiteX11" fmla="*/ 842015 w 1537340"/>
                <a:gd name="connsiteY11" fmla="*/ 59483 h 1545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340" h="1545324">
                  <a:moveTo>
                    <a:pt x="842015" y="59483"/>
                  </a:moveTo>
                  <a:cubicBezTo>
                    <a:pt x="1081093" y="-78630"/>
                    <a:pt x="1275403" y="31860"/>
                    <a:pt x="1276356" y="307133"/>
                  </a:cubicBezTo>
                  <a:cubicBezTo>
                    <a:pt x="1276356" y="355710"/>
                    <a:pt x="1270640" y="407145"/>
                    <a:pt x="1259211" y="458580"/>
                  </a:cubicBezTo>
                  <a:cubicBezTo>
                    <a:pt x="1279213" y="439530"/>
                    <a:pt x="1300168" y="424290"/>
                    <a:pt x="1322075" y="410955"/>
                  </a:cubicBezTo>
                  <a:cubicBezTo>
                    <a:pt x="1441138" y="342375"/>
                    <a:pt x="1537340" y="397620"/>
                    <a:pt x="1537340" y="533828"/>
                  </a:cubicBezTo>
                  <a:cubicBezTo>
                    <a:pt x="1537340" y="670035"/>
                    <a:pt x="1442090" y="835770"/>
                    <a:pt x="1323028" y="904350"/>
                  </a:cubicBezTo>
                  <a:lnTo>
                    <a:pt x="279088" y="1507283"/>
                  </a:lnTo>
                  <a:cubicBezTo>
                    <a:pt x="125735" y="1595866"/>
                    <a:pt x="958" y="1524428"/>
                    <a:pt x="5" y="1348216"/>
                  </a:cubicBezTo>
                  <a:cubicBezTo>
                    <a:pt x="-947" y="1172003"/>
                    <a:pt x="123830" y="956738"/>
                    <a:pt x="277183" y="868156"/>
                  </a:cubicBezTo>
                  <a:cubicBezTo>
                    <a:pt x="325760" y="840533"/>
                    <a:pt x="370528" y="828150"/>
                    <a:pt x="410533" y="830056"/>
                  </a:cubicBezTo>
                  <a:cubicBezTo>
                    <a:pt x="410533" y="822435"/>
                    <a:pt x="409581" y="814815"/>
                    <a:pt x="409581" y="807195"/>
                  </a:cubicBezTo>
                  <a:cubicBezTo>
                    <a:pt x="409581" y="532875"/>
                    <a:pt x="602938" y="197595"/>
                    <a:pt x="842015" y="59483"/>
                  </a:cubicBezTo>
                  <a:close/>
                </a:path>
              </a:pathLst>
            </a:custGeom>
            <a:solidFill>
              <a:srgbClr val="E6F1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9C8140C5-B09C-F7EC-2CCD-2AA319D17A06}"/>
                </a:ext>
              </a:extLst>
            </p:cNvPr>
            <p:cNvSpPr/>
            <p:nvPr/>
          </p:nvSpPr>
          <p:spPr>
            <a:xfrm>
              <a:off x="6578906" y="4390352"/>
              <a:ext cx="313132" cy="181047"/>
            </a:xfrm>
            <a:custGeom>
              <a:avLst/>
              <a:gdLst>
                <a:gd name="connsiteX0" fmla="*/ 11430 w 261937"/>
                <a:gd name="connsiteY0" fmla="*/ 151447 h 151447"/>
                <a:gd name="connsiteX1" fmla="*/ 0 w 261937"/>
                <a:gd name="connsiteY1" fmla="*/ 144780 h 151447"/>
                <a:gd name="connsiteX2" fmla="*/ 250507 w 261937"/>
                <a:gd name="connsiteY2" fmla="*/ 0 h 151447"/>
                <a:gd name="connsiteX3" fmla="*/ 261938 w 261937"/>
                <a:gd name="connsiteY3" fmla="*/ 6667 h 151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937" h="151447">
                  <a:moveTo>
                    <a:pt x="11430" y="151447"/>
                  </a:moveTo>
                  <a:lnTo>
                    <a:pt x="0" y="144780"/>
                  </a:lnTo>
                  <a:lnTo>
                    <a:pt x="250507" y="0"/>
                  </a:lnTo>
                  <a:lnTo>
                    <a:pt x="261938" y="6667"/>
                  </a:lnTo>
                  <a:close/>
                </a:path>
              </a:pathLst>
            </a:custGeom>
            <a:solidFill>
              <a:srgbClr val="FFD4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B9F59F79-76E7-D5DC-E8E6-B909507FA64F}"/>
                </a:ext>
              </a:extLst>
            </p:cNvPr>
            <p:cNvSpPr/>
            <p:nvPr/>
          </p:nvSpPr>
          <p:spPr>
            <a:xfrm>
              <a:off x="6391027" y="4627195"/>
              <a:ext cx="14802" cy="450912"/>
            </a:xfrm>
            <a:custGeom>
              <a:avLst/>
              <a:gdLst>
                <a:gd name="connsiteX0" fmla="*/ 12382 w 12382"/>
                <a:gd name="connsiteY0" fmla="*/ 377190 h 377190"/>
                <a:gd name="connsiteX1" fmla="*/ 952 w 12382"/>
                <a:gd name="connsiteY1" fmla="*/ 370523 h 377190"/>
                <a:gd name="connsiteX2" fmla="*/ 0 w 12382"/>
                <a:gd name="connsiteY2" fmla="*/ 0 h 377190"/>
                <a:gd name="connsiteX3" fmla="*/ 11430 w 12382"/>
                <a:gd name="connsiteY3" fmla="*/ 6668 h 37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" h="377190">
                  <a:moveTo>
                    <a:pt x="12382" y="377190"/>
                  </a:moveTo>
                  <a:lnTo>
                    <a:pt x="952" y="370523"/>
                  </a:lnTo>
                  <a:lnTo>
                    <a:pt x="0" y="0"/>
                  </a:lnTo>
                  <a:lnTo>
                    <a:pt x="11430" y="6668"/>
                  </a:lnTo>
                  <a:close/>
                </a:path>
              </a:pathLst>
            </a:custGeom>
            <a:solidFill>
              <a:srgbClr val="FFB7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94A0CB10-DDFF-AA87-A433-21E8A6958A5D}"/>
                </a:ext>
              </a:extLst>
            </p:cNvPr>
            <p:cNvSpPr/>
            <p:nvPr/>
          </p:nvSpPr>
          <p:spPr>
            <a:xfrm>
              <a:off x="6391027" y="4530409"/>
              <a:ext cx="182187" cy="104756"/>
            </a:xfrm>
            <a:custGeom>
              <a:avLst/>
              <a:gdLst>
                <a:gd name="connsiteX0" fmla="*/ 11430 w 152400"/>
                <a:gd name="connsiteY0" fmla="*/ 87630 h 87629"/>
                <a:gd name="connsiteX1" fmla="*/ 0 w 152400"/>
                <a:gd name="connsiteY1" fmla="*/ 80962 h 87629"/>
                <a:gd name="connsiteX2" fmla="*/ 140970 w 152400"/>
                <a:gd name="connsiteY2" fmla="*/ 0 h 87629"/>
                <a:gd name="connsiteX3" fmla="*/ 152400 w 152400"/>
                <a:gd name="connsiteY3" fmla="*/ 6667 h 87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87629">
                  <a:moveTo>
                    <a:pt x="11430" y="87630"/>
                  </a:moveTo>
                  <a:lnTo>
                    <a:pt x="0" y="80962"/>
                  </a:lnTo>
                  <a:lnTo>
                    <a:pt x="140970" y="0"/>
                  </a:lnTo>
                  <a:lnTo>
                    <a:pt x="152400" y="6667"/>
                  </a:lnTo>
                  <a:close/>
                </a:path>
              </a:pathLst>
            </a:custGeom>
            <a:solidFill>
              <a:srgbClr val="FFD4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4D2E1D45-8EF5-0989-BDFA-78935CE70190}"/>
                </a:ext>
              </a:extLst>
            </p:cNvPr>
            <p:cNvSpPr/>
            <p:nvPr/>
          </p:nvSpPr>
          <p:spPr>
            <a:xfrm>
              <a:off x="6404691" y="4398322"/>
              <a:ext cx="488487" cy="679783"/>
            </a:xfrm>
            <a:custGeom>
              <a:avLst/>
              <a:gdLst>
                <a:gd name="connsiteX0" fmla="*/ 140970 w 408622"/>
                <a:gd name="connsiteY0" fmla="*/ 117158 h 568642"/>
                <a:gd name="connsiteX1" fmla="*/ 157163 w 408622"/>
                <a:gd name="connsiteY1" fmla="*/ 144780 h 568642"/>
                <a:gd name="connsiteX2" fmla="*/ 407670 w 408622"/>
                <a:gd name="connsiteY2" fmla="*/ 0 h 568642"/>
                <a:gd name="connsiteX3" fmla="*/ 408622 w 408622"/>
                <a:gd name="connsiteY3" fmla="*/ 333375 h 568642"/>
                <a:gd name="connsiteX4" fmla="*/ 952 w 408622"/>
                <a:gd name="connsiteY4" fmla="*/ 568643 h 568642"/>
                <a:gd name="connsiteX5" fmla="*/ 0 w 408622"/>
                <a:gd name="connsiteY5" fmla="*/ 198120 h 56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22" h="568642">
                  <a:moveTo>
                    <a:pt x="140970" y="117158"/>
                  </a:moveTo>
                  <a:lnTo>
                    <a:pt x="157163" y="144780"/>
                  </a:lnTo>
                  <a:lnTo>
                    <a:pt x="407670" y="0"/>
                  </a:lnTo>
                  <a:lnTo>
                    <a:pt x="408622" y="333375"/>
                  </a:lnTo>
                  <a:lnTo>
                    <a:pt x="952" y="568643"/>
                  </a:lnTo>
                  <a:lnTo>
                    <a:pt x="0" y="198120"/>
                  </a:lnTo>
                  <a:close/>
                </a:path>
              </a:pathLst>
            </a:custGeom>
            <a:solidFill>
              <a:srgbClr val="FBC7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37FDDCB1-3A92-9432-D836-4597382DFF06}"/>
                </a:ext>
              </a:extLst>
            </p:cNvPr>
            <p:cNvSpPr/>
            <p:nvPr/>
          </p:nvSpPr>
          <p:spPr>
            <a:xfrm>
              <a:off x="6414938" y="4698931"/>
              <a:ext cx="37575" cy="386007"/>
            </a:xfrm>
            <a:custGeom>
              <a:avLst/>
              <a:gdLst>
                <a:gd name="connsiteX0" fmla="*/ 31433 w 31432"/>
                <a:gd name="connsiteY0" fmla="*/ 322897 h 322897"/>
                <a:gd name="connsiteX1" fmla="*/ 953 w 31432"/>
                <a:gd name="connsiteY1" fmla="*/ 304800 h 322897"/>
                <a:gd name="connsiteX2" fmla="*/ 0 w 31432"/>
                <a:gd name="connsiteY2" fmla="*/ 0 h 322897"/>
                <a:gd name="connsiteX3" fmla="*/ 30480 w 31432"/>
                <a:gd name="connsiteY3" fmla="*/ 18097 h 32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" h="322897">
                  <a:moveTo>
                    <a:pt x="31433" y="322897"/>
                  </a:moveTo>
                  <a:lnTo>
                    <a:pt x="953" y="304800"/>
                  </a:lnTo>
                  <a:lnTo>
                    <a:pt x="0" y="0"/>
                  </a:lnTo>
                  <a:lnTo>
                    <a:pt x="30480" y="18097"/>
                  </a:lnTo>
                  <a:close/>
                </a:path>
              </a:pathLst>
            </a:custGeom>
            <a:solidFill>
              <a:srgbClr val="D4E2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501FD07F-A639-7655-9459-6E315549D03A}"/>
                </a:ext>
              </a:extLst>
            </p:cNvPr>
            <p:cNvSpPr/>
            <p:nvPr/>
          </p:nvSpPr>
          <p:spPr>
            <a:xfrm>
              <a:off x="6414938" y="4430206"/>
              <a:ext cx="502151" cy="290359"/>
            </a:xfrm>
            <a:custGeom>
              <a:avLst/>
              <a:gdLst>
                <a:gd name="connsiteX0" fmla="*/ 30480 w 420052"/>
                <a:gd name="connsiteY0" fmla="*/ 242888 h 242887"/>
                <a:gd name="connsiteX1" fmla="*/ 0 w 420052"/>
                <a:gd name="connsiteY1" fmla="*/ 224790 h 242887"/>
                <a:gd name="connsiteX2" fmla="*/ 389573 w 420052"/>
                <a:gd name="connsiteY2" fmla="*/ 0 h 242887"/>
                <a:gd name="connsiteX3" fmla="*/ 420053 w 420052"/>
                <a:gd name="connsiteY3" fmla="*/ 17145 h 24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052" h="242887">
                  <a:moveTo>
                    <a:pt x="30480" y="242888"/>
                  </a:moveTo>
                  <a:lnTo>
                    <a:pt x="0" y="224790"/>
                  </a:lnTo>
                  <a:lnTo>
                    <a:pt x="389573" y="0"/>
                  </a:lnTo>
                  <a:lnTo>
                    <a:pt x="420053" y="17145"/>
                  </a:lnTo>
                  <a:close/>
                </a:path>
              </a:pathLst>
            </a:custGeom>
            <a:solidFill>
              <a:srgbClr val="ECF5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96A769CF-7AF4-2693-79D9-A4B316024293}"/>
                </a:ext>
              </a:extLst>
            </p:cNvPr>
            <p:cNvSpPr/>
            <p:nvPr/>
          </p:nvSpPr>
          <p:spPr>
            <a:xfrm>
              <a:off x="6451375" y="4450702"/>
              <a:ext cx="466853" cy="634236"/>
            </a:xfrm>
            <a:custGeom>
              <a:avLst/>
              <a:gdLst>
                <a:gd name="connsiteX0" fmla="*/ 389573 w 390525"/>
                <a:gd name="connsiteY0" fmla="*/ 0 h 530542"/>
                <a:gd name="connsiteX1" fmla="*/ 390525 w 390525"/>
                <a:gd name="connsiteY1" fmla="*/ 305752 h 530542"/>
                <a:gd name="connsiteX2" fmla="*/ 953 w 390525"/>
                <a:gd name="connsiteY2" fmla="*/ 530543 h 530542"/>
                <a:gd name="connsiteX3" fmla="*/ 0 w 390525"/>
                <a:gd name="connsiteY3" fmla="*/ 225742 h 53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525" h="530542">
                  <a:moveTo>
                    <a:pt x="389573" y="0"/>
                  </a:moveTo>
                  <a:lnTo>
                    <a:pt x="390525" y="305752"/>
                  </a:lnTo>
                  <a:lnTo>
                    <a:pt x="953" y="530543"/>
                  </a:lnTo>
                  <a:lnTo>
                    <a:pt x="0" y="225742"/>
                  </a:lnTo>
                  <a:close/>
                </a:path>
              </a:pathLst>
            </a:custGeom>
            <a:solidFill>
              <a:srgbClr val="B5B3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51BC8B8-7D81-59B2-806A-F4CF25CE73CB}"/>
                </a:ext>
              </a:extLst>
            </p:cNvPr>
            <p:cNvSpPr/>
            <p:nvPr/>
          </p:nvSpPr>
          <p:spPr>
            <a:xfrm>
              <a:off x="6392165" y="5031420"/>
              <a:ext cx="59209" cy="62626"/>
            </a:xfrm>
            <a:custGeom>
              <a:avLst/>
              <a:gdLst>
                <a:gd name="connsiteX0" fmla="*/ 11430 w 49529"/>
                <a:gd name="connsiteY0" fmla="*/ 0 h 52387"/>
                <a:gd name="connsiteX1" fmla="*/ 11430 w 49529"/>
                <a:gd name="connsiteY1" fmla="*/ 11430 h 52387"/>
                <a:gd name="connsiteX2" fmla="*/ 11430 w 49529"/>
                <a:gd name="connsiteY2" fmla="*/ 16193 h 52387"/>
                <a:gd name="connsiteX3" fmla="*/ 0 w 49529"/>
                <a:gd name="connsiteY3" fmla="*/ 16193 h 52387"/>
                <a:gd name="connsiteX4" fmla="*/ 0 w 49529"/>
                <a:gd name="connsiteY4" fmla="*/ 23813 h 52387"/>
                <a:gd name="connsiteX5" fmla="*/ 49530 w 49529"/>
                <a:gd name="connsiteY5" fmla="*/ 52388 h 52387"/>
                <a:gd name="connsiteX6" fmla="*/ 49530 w 49529"/>
                <a:gd name="connsiteY6" fmla="*/ 22860 h 5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529" h="52387">
                  <a:moveTo>
                    <a:pt x="11430" y="0"/>
                  </a:moveTo>
                  <a:lnTo>
                    <a:pt x="11430" y="11430"/>
                  </a:lnTo>
                  <a:lnTo>
                    <a:pt x="11430" y="16193"/>
                  </a:lnTo>
                  <a:lnTo>
                    <a:pt x="0" y="16193"/>
                  </a:lnTo>
                  <a:lnTo>
                    <a:pt x="0" y="23813"/>
                  </a:lnTo>
                  <a:lnTo>
                    <a:pt x="49530" y="52388"/>
                  </a:lnTo>
                  <a:lnTo>
                    <a:pt x="49530" y="22860"/>
                  </a:lnTo>
                  <a:close/>
                </a:path>
              </a:pathLst>
            </a:custGeom>
            <a:solidFill>
              <a:srgbClr val="FBC7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D58C4783-FD4A-789C-F9B4-E77059D54C29}"/>
                </a:ext>
              </a:extLst>
            </p:cNvPr>
            <p:cNvSpPr/>
            <p:nvPr/>
          </p:nvSpPr>
          <p:spPr>
            <a:xfrm>
              <a:off x="6436574" y="4726259"/>
              <a:ext cx="14802" cy="378037"/>
            </a:xfrm>
            <a:custGeom>
              <a:avLst/>
              <a:gdLst>
                <a:gd name="connsiteX0" fmla="*/ 12382 w 12382"/>
                <a:gd name="connsiteY0" fmla="*/ 316230 h 316230"/>
                <a:gd name="connsiteX1" fmla="*/ 952 w 12382"/>
                <a:gd name="connsiteY1" fmla="*/ 309563 h 316230"/>
                <a:gd name="connsiteX2" fmla="*/ 0 w 12382"/>
                <a:gd name="connsiteY2" fmla="*/ 0 h 316230"/>
                <a:gd name="connsiteX3" fmla="*/ 11430 w 12382"/>
                <a:gd name="connsiteY3" fmla="*/ 6668 h 31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" h="316230">
                  <a:moveTo>
                    <a:pt x="12382" y="316230"/>
                  </a:moveTo>
                  <a:lnTo>
                    <a:pt x="952" y="309563"/>
                  </a:lnTo>
                  <a:lnTo>
                    <a:pt x="0" y="0"/>
                  </a:lnTo>
                  <a:lnTo>
                    <a:pt x="11430" y="6668"/>
                  </a:lnTo>
                  <a:close/>
                </a:path>
              </a:pathLst>
            </a:custGeom>
            <a:solidFill>
              <a:srgbClr val="FFB7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CD203C6A-BFD8-E95E-3170-9A43A9B5826C}"/>
                </a:ext>
              </a:extLst>
            </p:cNvPr>
            <p:cNvSpPr/>
            <p:nvPr/>
          </p:nvSpPr>
          <p:spPr>
            <a:xfrm>
              <a:off x="6436574" y="4445008"/>
              <a:ext cx="501013" cy="289221"/>
            </a:xfrm>
            <a:custGeom>
              <a:avLst/>
              <a:gdLst>
                <a:gd name="connsiteX0" fmla="*/ 11430 w 419100"/>
                <a:gd name="connsiteY0" fmla="*/ 241935 h 241935"/>
                <a:gd name="connsiteX1" fmla="*/ 0 w 419100"/>
                <a:gd name="connsiteY1" fmla="*/ 235267 h 241935"/>
                <a:gd name="connsiteX2" fmla="*/ 407670 w 419100"/>
                <a:gd name="connsiteY2" fmla="*/ 0 h 241935"/>
                <a:gd name="connsiteX3" fmla="*/ 419100 w 419100"/>
                <a:gd name="connsiteY3" fmla="*/ 6667 h 241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100" h="241935">
                  <a:moveTo>
                    <a:pt x="11430" y="241935"/>
                  </a:moveTo>
                  <a:lnTo>
                    <a:pt x="0" y="235267"/>
                  </a:lnTo>
                  <a:lnTo>
                    <a:pt x="407670" y="0"/>
                  </a:lnTo>
                  <a:lnTo>
                    <a:pt x="419100" y="6667"/>
                  </a:lnTo>
                  <a:close/>
                </a:path>
              </a:pathLst>
            </a:custGeom>
            <a:solidFill>
              <a:srgbClr val="FFD4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CAC007BA-86F8-1244-7B5A-FF5C4ABA5BB7}"/>
                </a:ext>
              </a:extLst>
            </p:cNvPr>
            <p:cNvSpPr/>
            <p:nvPr/>
          </p:nvSpPr>
          <p:spPr>
            <a:xfrm>
              <a:off x="6450238" y="4452979"/>
              <a:ext cx="488487" cy="651317"/>
            </a:xfrm>
            <a:custGeom>
              <a:avLst/>
              <a:gdLst>
                <a:gd name="connsiteX0" fmla="*/ 407670 w 408622"/>
                <a:gd name="connsiteY0" fmla="*/ 0 h 544830"/>
                <a:gd name="connsiteX1" fmla="*/ 408622 w 408622"/>
                <a:gd name="connsiteY1" fmla="*/ 309563 h 544830"/>
                <a:gd name="connsiteX2" fmla="*/ 952 w 408622"/>
                <a:gd name="connsiteY2" fmla="*/ 544830 h 544830"/>
                <a:gd name="connsiteX3" fmla="*/ 0 w 408622"/>
                <a:gd name="connsiteY3" fmla="*/ 235268 h 54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8622" h="544830">
                  <a:moveTo>
                    <a:pt x="407670" y="0"/>
                  </a:moveTo>
                  <a:lnTo>
                    <a:pt x="408622" y="309563"/>
                  </a:lnTo>
                  <a:lnTo>
                    <a:pt x="952" y="544830"/>
                  </a:lnTo>
                  <a:lnTo>
                    <a:pt x="0" y="235268"/>
                  </a:lnTo>
                  <a:close/>
                </a:path>
              </a:pathLst>
            </a:custGeom>
            <a:solidFill>
              <a:srgbClr val="FBC7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2973F1FB-0F12-A5B6-EAFB-0DDC40993FF1}"/>
                </a:ext>
              </a:extLst>
            </p:cNvPr>
            <p:cNvSpPr/>
            <p:nvPr/>
          </p:nvSpPr>
          <p:spPr>
            <a:xfrm>
              <a:off x="6392165" y="5033699"/>
              <a:ext cx="59209" cy="70597"/>
            </a:xfrm>
            <a:custGeom>
              <a:avLst/>
              <a:gdLst>
                <a:gd name="connsiteX0" fmla="*/ 49530 w 49529"/>
                <a:gd name="connsiteY0" fmla="*/ 59055 h 59055"/>
                <a:gd name="connsiteX1" fmla="*/ 0 w 49529"/>
                <a:gd name="connsiteY1" fmla="*/ 30480 h 59055"/>
                <a:gd name="connsiteX2" fmla="*/ 0 w 49529"/>
                <a:gd name="connsiteY2" fmla="*/ 0 h 59055"/>
                <a:gd name="connsiteX3" fmla="*/ 49530 w 49529"/>
                <a:gd name="connsiteY3" fmla="*/ 29528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29" h="59055">
                  <a:moveTo>
                    <a:pt x="49530" y="59055"/>
                  </a:moveTo>
                  <a:lnTo>
                    <a:pt x="0" y="30480"/>
                  </a:lnTo>
                  <a:lnTo>
                    <a:pt x="0" y="0"/>
                  </a:lnTo>
                  <a:lnTo>
                    <a:pt x="49530" y="29528"/>
                  </a:lnTo>
                  <a:close/>
                </a:path>
              </a:pathLst>
            </a:custGeom>
            <a:solidFill>
              <a:srgbClr val="FFB7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66289ED8-7783-FE18-B297-30A2D74F9383}"/>
                </a:ext>
              </a:extLst>
            </p:cNvPr>
            <p:cNvSpPr/>
            <p:nvPr/>
          </p:nvSpPr>
          <p:spPr>
            <a:xfrm>
              <a:off x="6608310" y="4641495"/>
              <a:ext cx="190381" cy="153192"/>
            </a:xfrm>
            <a:custGeom>
              <a:avLst/>
              <a:gdLst>
                <a:gd name="connsiteX0" fmla="*/ 147806 w 159255"/>
                <a:gd name="connsiteY0" fmla="*/ 55666 h 128146"/>
                <a:gd name="connsiteX1" fmla="*/ 151616 w 159255"/>
                <a:gd name="connsiteY1" fmla="*/ 52808 h 128146"/>
                <a:gd name="connsiteX2" fmla="*/ 158284 w 159255"/>
                <a:gd name="connsiteY2" fmla="*/ 31853 h 128146"/>
                <a:gd name="connsiteX3" fmla="*/ 99229 w 159255"/>
                <a:gd name="connsiteY3" fmla="*/ 2326 h 128146"/>
                <a:gd name="connsiteX4" fmla="*/ 1121 w 159255"/>
                <a:gd name="connsiteY4" fmla="*/ 114721 h 128146"/>
                <a:gd name="connsiteX5" fmla="*/ 6836 w 159255"/>
                <a:gd name="connsiteY5" fmla="*/ 128056 h 128146"/>
                <a:gd name="connsiteX6" fmla="*/ 22076 w 159255"/>
                <a:gd name="connsiteY6" fmla="*/ 112816 h 128146"/>
                <a:gd name="connsiteX7" fmla="*/ 94466 w 159255"/>
                <a:gd name="connsiteY7" fmla="*/ 30901 h 128146"/>
                <a:gd name="connsiteX8" fmla="*/ 137329 w 159255"/>
                <a:gd name="connsiteY8" fmla="*/ 52808 h 128146"/>
                <a:gd name="connsiteX9" fmla="*/ 147806 w 159255"/>
                <a:gd name="connsiteY9" fmla="*/ 55666 h 12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255" h="128146">
                  <a:moveTo>
                    <a:pt x="147806" y="55666"/>
                  </a:moveTo>
                  <a:cubicBezTo>
                    <a:pt x="148759" y="54713"/>
                    <a:pt x="150664" y="53761"/>
                    <a:pt x="151616" y="52808"/>
                  </a:cubicBezTo>
                  <a:cubicBezTo>
                    <a:pt x="157331" y="47093"/>
                    <a:pt x="161141" y="37568"/>
                    <a:pt x="158284" y="31853"/>
                  </a:cubicBezTo>
                  <a:cubicBezTo>
                    <a:pt x="148759" y="6136"/>
                    <a:pt x="126851" y="-5294"/>
                    <a:pt x="99229" y="2326"/>
                  </a:cubicBezTo>
                  <a:cubicBezTo>
                    <a:pt x="59223" y="13756"/>
                    <a:pt x="17313" y="60428"/>
                    <a:pt x="1121" y="114721"/>
                  </a:cubicBezTo>
                  <a:cubicBezTo>
                    <a:pt x="-1737" y="122341"/>
                    <a:pt x="1121" y="129008"/>
                    <a:pt x="6836" y="128056"/>
                  </a:cubicBezTo>
                  <a:cubicBezTo>
                    <a:pt x="12551" y="128056"/>
                    <a:pt x="19218" y="120436"/>
                    <a:pt x="22076" y="112816"/>
                  </a:cubicBezTo>
                  <a:cubicBezTo>
                    <a:pt x="34459" y="73763"/>
                    <a:pt x="64938" y="39473"/>
                    <a:pt x="94466" y="30901"/>
                  </a:cubicBezTo>
                  <a:cubicBezTo>
                    <a:pt x="114468" y="25186"/>
                    <a:pt x="130661" y="33758"/>
                    <a:pt x="137329" y="52808"/>
                  </a:cubicBezTo>
                  <a:cubicBezTo>
                    <a:pt x="139234" y="56618"/>
                    <a:pt x="143043" y="57571"/>
                    <a:pt x="147806" y="55666"/>
                  </a:cubicBezTo>
                  <a:close/>
                </a:path>
              </a:pathLst>
            </a:custGeom>
            <a:solidFill>
              <a:srgbClr val="ECF5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1F1B74E5-5B7A-BEB8-0472-189974D37465}"/>
                </a:ext>
              </a:extLst>
            </p:cNvPr>
            <p:cNvSpPr/>
            <p:nvPr/>
          </p:nvSpPr>
          <p:spPr>
            <a:xfrm>
              <a:off x="6748566" y="4663632"/>
              <a:ext cx="67181" cy="86539"/>
            </a:xfrm>
            <a:custGeom>
              <a:avLst/>
              <a:gdLst>
                <a:gd name="connsiteX0" fmla="*/ 56197 w 56197"/>
                <a:gd name="connsiteY0" fmla="*/ 0 h 72390"/>
                <a:gd name="connsiteX1" fmla="*/ 27622 w 56197"/>
                <a:gd name="connsiteY1" fmla="*/ 72390 h 72390"/>
                <a:gd name="connsiteX2" fmla="*/ 0 w 56197"/>
                <a:gd name="connsiteY2" fmla="*/ 31432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197" h="72390">
                  <a:moveTo>
                    <a:pt x="56197" y="0"/>
                  </a:moveTo>
                  <a:lnTo>
                    <a:pt x="27622" y="72390"/>
                  </a:lnTo>
                  <a:lnTo>
                    <a:pt x="0" y="31432"/>
                  </a:lnTo>
                  <a:close/>
                </a:path>
              </a:pathLst>
            </a:custGeom>
            <a:solidFill>
              <a:srgbClr val="ECF5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4A8D6E65-2B7C-F9C2-A780-199C46CD2CA4}"/>
                </a:ext>
              </a:extLst>
            </p:cNvPr>
            <p:cNvSpPr/>
            <p:nvPr/>
          </p:nvSpPr>
          <p:spPr>
            <a:xfrm>
              <a:off x="6603364" y="4769528"/>
              <a:ext cx="187763" cy="146242"/>
            </a:xfrm>
            <a:custGeom>
              <a:avLst/>
              <a:gdLst>
                <a:gd name="connsiteX0" fmla="*/ 80505 w 157065"/>
                <a:gd name="connsiteY0" fmla="*/ 110490 h 122332"/>
                <a:gd name="connsiteX1" fmla="*/ 155753 w 157065"/>
                <a:gd name="connsiteY1" fmla="*/ 14288 h 122332"/>
                <a:gd name="connsiteX2" fmla="*/ 150991 w 157065"/>
                <a:gd name="connsiteY2" fmla="*/ 0 h 122332"/>
                <a:gd name="connsiteX3" fmla="*/ 135751 w 157065"/>
                <a:gd name="connsiteY3" fmla="*/ 14288 h 122332"/>
                <a:gd name="connsiteX4" fmla="*/ 65266 w 157065"/>
                <a:gd name="connsiteY4" fmla="*/ 91440 h 122332"/>
                <a:gd name="connsiteX5" fmla="*/ 22403 w 157065"/>
                <a:gd name="connsiteY5" fmla="*/ 68580 h 122332"/>
                <a:gd name="connsiteX6" fmla="*/ 8116 w 157065"/>
                <a:gd name="connsiteY6" fmla="*/ 68580 h 122332"/>
                <a:gd name="connsiteX7" fmla="*/ 496 w 157065"/>
                <a:gd name="connsiteY7" fmla="*/ 89535 h 122332"/>
                <a:gd name="connsiteX8" fmla="*/ 59551 w 157065"/>
                <a:gd name="connsiteY8" fmla="*/ 120015 h 122332"/>
                <a:gd name="connsiteX9" fmla="*/ 80505 w 157065"/>
                <a:gd name="connsiteY9" fmla="*/ 110490 h 12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065" h="122332">
                  <a:moveTo>
                    <a:pt x="80505" y="110490"/>
                  </a:moveTo>
                  <a:cubicBezTo>
                    <a:pt x="111938" y="92393"/>
                    <a:pt x="141466" y="55245"/>
                    <a:pt x="155753" y="14288"/>
                  </a:cubicBezTo>
                  <a:cubicBezTo>
                    <a:pt x="158610" y="6668"/>
                    <a:pt x="156705" y="0"/>
                    <a:pt x="150991" y="0"/>
                  </a:cubicBezTo>
                  <a:cubicBezTo>
                    <a:pt x="145276" y="0"/>
                    <a:pt x="138608" y="6668"/>
                    <a:pt x="135751" y="14288"/>
                  </a:cubicBezTo>
                  <a:cubicBezTo>
                    <a:pt x="122416" y="51435"/>
                    <a:pt x="92888" y="83820"/>
                    <a:pt x="65266" y="91440"/>
                  </a:cubicBezTo>
                  <a:cubicBezTo>
                    <a:pt x="44310" y="97155"/>
                    <a:pt x="28118" y="88583"/>
                    <a:pt x="22403" y="68580"/>
                  </a:cubicBezTo>
                  <a:cubicBezTo>
                    <a:pt x="20498" y="62865"/>
                    <a:pt x="13830" y="62865"/>
                    <a:pt x="8116" y="68580"/>
                  </a:cubicBezTo>
                  <a:cubicBezTo>
                    <a:pt x="2401" y="74295"/>
                    <a:pt x="-1409" y="83820"/>
                    <a:pt x="496" y="89535"/>
                  </a:cubicBezTo>
                  <a:cubicBezTo>
                    <a:pt x="9068" y="116205"/>
                    <a:pt x="30976" y="127635"/>
                    <a:pt x="59551" y="120015"/>
                  </a:cubicBezTo>
                  <a:cubicBezTo>
                    <a:pt x="66218" y="118110"/>
                    <a:pt x="72885" y="115253"/>
                    <a:pt x="80505" y="110490"/>
                  </a:cubicBezTo>
                  <a:close/>
                </a:path>
              </a:pathLst>
            </a:custGeom>
            <a:solidFill>
              <a:srgbClr val="ECF5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365DBA4-3878-8AAF-B7E6-9A79256BAFF3}"/>
                </a:ext>
              </a:extLst>
            </p:cNvPr>
            <p:cNvSpPr/>
            <p:nvPr/>
          </p:nvSpPr>
          <p:spPr>
            <a:xfrm>
              <a:off x="6585738" y="4808244"/>
              <a:ext cx="67181" cy="87677"/>
            </a:xfrm>
            <a:custGeom>
              <a:avLst/>
              <a:gdLst>
                <a:gd name="connsiteX0" fmla="*/ 0 w 56197"/>
                <a:gd name="connsiteY0" fmla="*/ 73342 h 73342"/>
                <a:gd name="connsiteX1" fmla="*/ 24765 w 56197"/>
                <a:gd name="connsiteY1" fmla="*/ 0 h 73342"/>
                <a:gd name="connsiteX2" fmla="*/ 56198 w 56197"/>
                <a:gd name="connsiteY2" fmla="*/ 36195 h 7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197" h="73342">
                  <a:moveTo>
                    <a:pt x="0" y="73342"/>
                  </a:moveTo>
                  <a:lnTo>
                    <a:pt x="24765" y="0"/>
                  </a:lnTo>
                  <a:lnTo>
                    <a:pt x="56198" y="36195"/>
                  </a:lnTo>
                  <a:close/>
                </a:path>
              </a:pathLst>
            </a:custGeom>
            <a:solidFill>
              <a:srgbClr val="ECF5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A296C9FA-2E5D-BBC5-261E-D47E27D13620}"/>
                </a:ext>
              </a:extLst>
            </p:cNvPr>
            <p:cNvSpPr/>
            <p:nvPr/>
          </p:nvSpPr>
          <p:spPr>
            <a:xfrm>
              <a:off x="6750106" y="3115722"/>
              <a:ext cx="191653" cy="172420"/>
            </a:xfrm>
            <a:custGeom>
              <a:avLst/>
              <a:gdLst>
                <a:gd name="connsiteX0" fmla="*/ 153971 w 160319"/>
                <a:gd name="connsiteY0" fmla="*/ 99446 h 144230"/>
                <a:gd name="connsiteX1" fmla="*/ 136826 w 160319"/>
                <a:gd name="connsiteY1" fmla="*/ 144214 h 144230"/>
                <a:gd name="connsiteX2" fmla="*/ 93011 w 160319"/>
                <a:gd name="connsiteY2" fmla="*/ 124211 h 144230"/>
                <a:gd name="connsiteX3" fmla="*/ 80629 w 160319"/>
                <a:gd name="connsiteY3" fmla="*/ 106114 h 144230"/>
                <a:gd name="connsiteX4" fmla="*/ 619 w 160319"/>
                <a:gd name="connsiteY4" fmla="*/ 29914 h 144230"/>
                <a:gd name="connsiteX5" fmla="*/ 6334 w 160319"/>
                <a:gd name="connsiteY5" fmla="*/ 386 h 144230"/>
                <a:gd name="connsiteX6" fmla="*/ 29194 w 160319"/>
                <a:gd name="connsiteY6" fmla="*/ 5149 h 144230"/>
                <a:gd name="connsiteX7" fmla="*/ 73961 w 160319"/>
                <a:gd name="connsiteY7" fmla="*/ 14674 h 144230"/>
                <a:gd name="connsiteX8" fmla="*/ 93011 w 160319"/>
                <a:gd name="connsiteY8" fmla="*/ 53726 h 144230"/>
                <a:gd name="connsiteX9" fmla="*/ 153971 w 160319"/>
                <a:gd name="connsiteY9" fmla="*/ 99446 h 144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319" h="144230">
                  <a:moveTo>
                    <a:pt x="153971" y="99446"/>
                  </a:moveTo>
                  <a:cubicBezTo>
                    <a:pt x="161591" y="106114"/>
                    <a:pt x="168259" y="145166"/>
                    <a:pt x="136826" y="144214"/>
                  </a:cubicBezTo>
                  <a:cubicBezTo>
                    <a:pt x="120634" y="144214"/>
                    <a:pt x="106346" y="132784"/>
                    <a:pt x="93011" y="124211"/>
                  </a:cubicBezTo>
                  <a:cubicBezTo>
                    <a:pt x="85391" y="119449"/>
                    <a:pt x="89201" y="110876"/>
                    <a:pt x="80629" y="106114"/>
                  </a:cubicBezTo>
                  <a:cubicBezTo>
                    <a:pt x="42529" y="86111"/>
                    <a:pt x="-6049" y="75634"/>
                    <a:pt x="619" y="29914"/>
                  </a:cubicBezTo>
                  <a:cubicBezTo>
                    <a:pt x="1571" y="25151"/>
                    <a:pt x="2524" y="3243"/>
                    <a:pt x="6334" y="386"/>
                  </a:cubicBezTo>
                  <a:cubicBezTo>
                    <a:pt x="9191" y="-1519"/>
                    <a:pt x="25384" y="4196"/>
                    <a:pt x="29194" y="5149"/>
                  </a:cubicBezTo>
                  <a:cubicBezTo>
                    <a:pt x="64436" y="10863"/>
                    <a:pt x="68246" y="10863"/>
                    <a:pt x="73961" y="14674"/>
                  </a:cubicBezTo>
                  <a:cubicBezTo>
                    <a:pt x="74914" y="41343"/>
                    <a:pt x="78724" y="45154"/>
                    <a:pt x="93011" y="53726"/>
                  </a:cubicBezTo>
                  <a:cubicBezTo>
                    <a:pt x="100631" y="58489"/>
                    <a:pt x="148256" y="94684"/>
                    <a:pt x="153971" y="99446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8B69C349-68F1-EF6C-797F-73F0FCDDFE6B}"/>
                </a:ext>
              </a:extLst>
            </p:cNvPr>
            <p:cNvSpPr/>
            <p:nvPr/>
          </p:nvSpPr>
          <p:spPr>
            <a:xfrm>
              <a:off x="6944418" y="3391741"/>
              <a:ext cx="9109" cy="35474"/>
            </a:xfrm>
            <a:custGeom>
              <a:avLst/>
              <a:gdLst>
                <a:gd name="connsiteX0" fmla="*/ 0 w 7620"/>
                <a:gd name="connsiteY0" fmla="*/ 28575 h 29674"/>
                <a:gd name="connsiteX1" fmla="*/ 0 w 7620"/>
                <a:gd name="connsiteY1" fmla="*/ 0 h 29674"/>
                <a:gd name="connsiteX2" fmla="*/ 7620 w 7620"/>
                <a:gd name="connsiteY2" fmla="*/ 0 h 29674"/>
                <a:gd name="connsiteX3" fmla="*/ 5715 w 7620"/>
                <a:gd name="connsiteY3" fmla="*/ 28575 h 29674"/>
                <a:gd name="connsiteX4" fmla="*/ 0 w 7620"/>
                <a:gd name="connsiteY4" fmla="*/ 28575 h 29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" h="29674">
                  <a:moveTo>
                    <a:pt x="0" y="28575"/>
                  </a:moveTo>
                  <a:lnTo>
                    <a:pt x="0" y="0"/>
                  </a:lnTo>
                  <a:lnTo>
                    <a:pt x="7620" y="0"/>
                  </a:lnTo>
                  <a:lnTo>
                    <a:pt x="5715" y="28575"/>
                  </a:lnTo>
                  <a:cubicBezTo>
                    <a:pt x="3810" y="29527"/>
                    <a:pt x="1905" y="30480"/>
                    <a:pt x="0" y="28575"/>
                  </a:cubicBezTo>
                  <a:close/>
                </a:path>
              </a:pathLst>
            </a:custGeom>
            <a:solidFill>
              <a:srgbClr val="2830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23507361-85C1-1CE8-5A36-2F962C8B5F8C}"/>
                </a:ext>
              </a:extLst>
            </p:cNvPr>
            <p:cNvSpPr/>
            <p:nvPr/>
          </p:nvSpPr>
          <p:spPr>
            <a:xfrm>
              <a:off x="6945973" y="3375745"/>
              <a:ext cx="78152" cy="78230"/>
            </a:xfrm>
            <a:custGeom>
              <a:avLst/>
              <a:gdLst>
                <a:gd name="connsiteX0" fmla="*/ 51087 w 65374"/>
                <a:gd name="connsiteY0" fmla="*/ 37193 h 65440"/>
                <a:gd name="connsiteX1" fmla="*/ 63469 w 65374"/>
                <a:gd name="connsiteY1" fmla="*/ 54338 h 65440"/>
                <a:gd name="connsiteX2" fmla="*/ 65374 w 65374"/>
                <a:gd name="connsiteY2" fmla="*/ 59100 h 65440"/>
                <a:gd name="connsiteX3" fmla="*/ 62517 w 65374"/>
                <a:gd name="connsiteY3" fmla="*/ 62910 h 65440"/>
                <a:gd name="connsiteX4" fmla="*/ 57754 w 65374"/>
                <a:gd name="connsiteY4" fmla="*/ 64815 h 65440"/>
                <a:gd name="connsiteX5" fmla="*/ 37752 w 65374"/>
                <a:gd name="connsiteY5" fmla="*/ 63863 h 65440"/>
                <a:gd name="connsiteX6" fmla="*/ 28227 w 65374"/>
                <a:gd name="connsiteY6" fmla="*/ 59100 h 65440"/>
                <a:gd name="connsiteX7" fmla="*/ 21560 w 65374"/>
                <a:gd name="connsiteY7" fmla="*/ 44813 h 65440"/>
                <a:gd name="connsiteX8" fmla="*/ 12987 w 65374"/>
                <a:gd name="connsiteY8" fmla="*/ 31478 h 65440"/>
                <a:gd name="connsiteX9" fmla="*/ 9177 w 65374"/>
                <a:gd name="connsiteY9" fmla="*/ 29573 h 65440"/>
                <a:gd name="connsiteX10" fmla="*/ 2510 w 65374"/>
                <a:gd name="connsiteY10" fmla="*/ 3855 h 65440"/>
                <a:gd name="connsiteX11" fmla="*/ 13940 w 65374"/>
                <a:gd name="connsiteY11" fmla="*/ 1950 h 65440"/>
                <a:gd name="connsiteX12" fmla="*/ 26322 w 65374"/>
                <a:gd name="connsiteY12" fmla="*/ 13380 h 65440"/>
                <a:gd name="connsiteX13" fmla="*/ 28227 w 65374"/>
                <a:gd name="connsiteY13" fmla="*/ 15285 h 65440"/>
                <a:gd name="connsiteX14" fmla="*/ 29179 w 65374"/>
                <a:gd name="connsiteY14" fmla="*/ 4808 h 65440"/>
                <a:gd name="connsiteX15" fmla="*/ 51087 w 65374"/>
                <a:gd name="connsiteY15" fmla="*/ 37193 h 65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374" h="65440">
                  <a:moveTo>
                    <a:pt x="51087" y="37193"/>
                  </a:moveTo>
                  <a:cubicBezTo>
                    <a:pt x="54897" y="41955"/>
                    <a:pt x="59660" y="49575"/>
                    <a:pt x="63469" y="54338"/>
                  </a:cubicBezTo>
                  <a:cubicBezTo>
                    <a:pt x="64422" y="55290"/>
                    <a:pt x="65374" y="57195"/>
                    <a:pt x="65374" y="59100"/>
                  </a:cubicBezTo>
                  <a:cubicBezTo>
                    <a:pt x="65374" y="61005"/>
                    <a:pt x="63469" y="61958"/>
                    <a:pt x="62517" y="62910"/>
                  </a:cubicBezTo>
                  <a:cubicBezTo>
                    <a:pt x="60612" y="63863"/>
                    <a:pt x="59660" y="63863"/>
                    <a:pt x="57754" y="64815"/>
                  </a:cubicBezTo>
                  <a:cubicBezTo>
                    <a:pt x="51087" y="65768"/>
                    <a:pt x="44419" y="65768"/>
                    <a:pt x="37752" y="63863"/>
                  </a:cubicBezTo>
                  <a:cubicBezTo>
                    <a:pt x="33942" y="62910"/>
                    <a:pt x="30132" y="61005"/>
                    <a:pt x="28227" y="59100"/>
                  </a:cubicBezTo>
                  <a:cubicBezTo>
                    <a:pt x="24417" y="55290"/>
                    <a:pt x="23465" y="49575"/>
                    <a:pt x="21560" y="44813"/>
                  </a:cubicBezTo>
                  <a:cubicBezTo>
                    <a:pt x="19654" y="40050"/>
                    <a:pt x="17749" y="34335"/>
                    <a:pt x="12987" y="31478"/>
                  </a:cubicBezTo>
                  <a:cubicBezTo>
                    <a:pt x="12035" y="30525"/>
                    <a:pt x="10129" y="30525"/>
                    <a:pt x="9177" y="29573"/>
                  </a:cubicBezTo>
                  <a:cubicBezTo>
                    <a:pt x="-348" y="24810"/>
                    <a:pt x="-2253" y="12428"/>
                    <a:pt x="2510" y="3855"/>
                  </a:cubicBezTo>
                  <a:cubicBezTo>
                    <a:pt x="5367" y="-907"/>
                    <a:pt x="9177" y="-907"/>
                    <a:pt x="13940" y="1950"/>
                  </a:cubicBezTo>
                  <a:cubicBezTo>
                    <a:pt x="19654" y="3855"/>
                    <a:pt x="22512" y="8618"/>
                    <a:pt x="26322" y="13380"/>
                  </a:cubicBezTo>
                  <a:cubicBezTo>
                    <a:pt x="27274" y="14333"/>
                    <a:pt x="27274" y="14333"/>
                    <a:pt x="28227" y="15285"/>
                  </a:cubicBezTo>
                  <a:cubicBezTo>
                    <a:pt x="32990" y="19095"/>
                    <a:pt x="26322" y="-907"/>
                    <a:pt x="29179" y="4808"/>
                  </a:cubicBezTo>
                  <a:cubicBezTo>
                    <a:pt x="35847" y="18143"/>
                    <a:pt x="46324" y="31478"/>
                    <a:pt x="51087" y="37193"/>
                  </a:cubicBezTo>
                  <a:close/>
                </a:path>
              </a:pathLst>
            </a:custGeom>
            <a:solidFill>
              <a:srgbClr val="2830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AA9C39BC-75DB-3378-B59D-3AC212F08F66}"/>
                </a:ext>
              </a:extLst>
            </p:cNvPr>
            <p:cNvSpPr/>
            <p:nvPr/>
          </p:nvSpPr>
          <p:spPr>
            <a:xfrm>
              <a:off x="6926331" y="3179230"/>
              <a:ext cx="56802" cy="212533"/>
            </a:xfrm>
            <a:custGeom>
              <a:avLst/>
              <a:gdLst>
                <a:gd name="connsiteX0" fmla="*/ 39896 w 47515"/>
                <a:gd name="connsiteY0" fmla="*/ 4411 h 177785"/>
                <a:gd name="connsiteX1" fmla="*/ 45611 w 47515"/>
                <a:gd name="connsiteY1" fmla="*/ 16794 h 177785"/>
                <a:gd name="connsiteX2" fmla="*/ 46563 w 47515"/>
                <a:gd name="connsiteY2" fmla="*/ 72039 h 177785"/>
                <a:gd name="connsiteX3" fmla="*/ 42753 w 47515"/>
                <a:gd name="connsiteY3" fmla="*/ 120616 h 177785"/>
                <a:gd name="connsiteX4" fmla="*/ 46563 w 47515"/>
                <a:gd name="connsiteY4" fmla="*/ 170146 h 177785"/>
                <a:gd name="connsiteX5" fmla="*/ 33228 w 47515"/>
                <a:gd name="connsiteY5" fmla="*/ 176814 h 177785"/>
                <a:gd name="connsiteX6" fmla="*/ 22751 w 47515"/>
                <a:gd name="connsiteY6" fmla="*/ 167289 h 177785"/>
                <a:gd name="connsiteX7" fmla="*/ 3701 w 47515"/>
                <a:gd name="connsiteY7" fmla="*/ 105376 h 177785"/>
                <a:gd name="connsiteX8" fmla="*/ 2748 w 47515"/>
                <a:gd name="connsiteY8" fmla="*/ 51084 h 177785"/>
                <a:gd name="connsiteX9" fmla="*/ 17036 w 47515"/>
                <a:gd name="connsiteY9" fmla="*/ 6316 h 177785"/>
                <a:gd name="connsiteX10" fmla="*/ 39896 w 47515"/>
                <a:gd name="connsiteY10" fmla="*/ 4411 h 17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515" h="177785">
                  <a:moveTo>
                    <a:pt x="39896" y="4411"/>
                  </a:moveTo>
                  <a:cubicBezTo>
                    <a:pt x="42753" y="7269"/>
                    <a:pt x="45611" y="11079"/>
                    <a:pt x="45611" y="16794"/>
                  </a:cubicBezTo>
                  <a:cubicBezTo>
                    <a:pt x="48468" y="34891"/>
                    <a:pt x="47516" y="53941"/>
                    <a:pt x="46563" y="72039"/>
                  </a:cubicBezTo>
                  <a:cubicBezTo>
                    <a:pt x="46563" y="88231"/>
                    <a:pt x="42753" y="104424"/>
                    <a:pt x="42753" y="120616"/>
                  </a:cubicBezTo>
                  <a:cubicBezTo>
                    <a:pt x="42753" y="131094"/>
                    <a:pt x="43706" y="159669"/>
                    <a:pt x="46563" y="170146"/>
                  </a:cubicBezTo>
                  <a:cubicBezTo>
                    <a:pt x="47516" y="175861"/>
                    <a:pt x="37991" y="179671"/>
                    <a:pt x="33228" y="176814"/>
                  </a:cubicBezTo>
                  <a:cubicBezTo>
                    <a:pt x="29418" y="174909"/>
                    <a:pt x="22751" y="171099"/>
                    <a:pt x="22751" y="167289"/>
                  </a:cubicBezTo>
                  <a:cubicBezTo>
                    <a:pt x="20846" y="145381"/>
                    <a:pt x="9416" y="126331"/>
                    <a:pt x="3701" y="105376"/>
                  </a:cubicBezTo>
                  <a:cubicBezTo>
                    <a:pt x="-1062" y="88231"/>
                    <a:pt x="-1062" y="69181"/>
                    <a:pt x="2748" y="51084"/>
                  </a:cubicBezTo>
                  <a:cubicBezTo>
                    <a:pt x="5606" y="36796"/>
                    <a:pt x="6558" y="17746"/>
                    <a:pt x="17036" y="6316"/>
                  </a:cubicBezTo>
                  <a:cubicBezTo>
                    <a:pt x="23703" y="-2256"/>
                    <a:pt x="33228" y="-1304"/>
                    <a:pt x="39896" y="4411"/>
                  </a:cubicBezTo>
                  <a:close/>
                </a:path>
              </a:pathLst>
            </a:custGeom>
            <a:solidFill>
              <a:srgbClr val="EE9C7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0547F9C6-CA07-8634-8121-28760EF1303C}"/>
                </a:ext>
              </a:extLst>
            </p:cNvPr>
            <p:cNvSpPr/>
            <p:nvPr/>
          </p:nvSpPr>
          <p:spPr>
            <a:xfrm>
              <a:off x="6949965" y="3358719"/>
              <a:ext cx="52700" cy="68034"/>
            </a:xfrm>
            <a:custGeom>
              <a:avLst/>
              <a:gdLst>
                <a:gd name="connsiteX0" fmla="*/ 25840 w 44084"/>
                <a:gd name="connsiteY0" fmla="*/ 12383 h 56911"/>
                <a:gd name="connsiteX1" fmla="*/ 27745 w 44084"/>
                <a:gd name="connsiteY1" fmla="*/ 22860 h 56911"/>
                <a:gd name="connsiteX2" fmla="*/ 28698 w 44084"/>
                <a:gd name="connsiteY2" fmla="*/ 27623 h 56911"/>
                <a:gd name="connsiteX3" fmla="*/ 31555 w 44084"/>
                <a:gd name="connsiteY3" fmla="*/ 32385 h 56911"/>
                <a:gd name="connsiteX4" fmla="*/ 37270 w 44084"/>
                <a:gd name="connsiteY4" fmla="*/ 40958 h 56911"/>
                <a:gd name="connsiteX5" fmla="*/ 42985 w 44084"/>
                <a:gd name="connsiteY5" fmla="*/ 48578 h 56911"/>
                <a:gd name="connsiteX6" fmla="*/ 42985 w 44084"/>
                <a:gd name="connsiteY6" fmla="*/ 56198 h 56911"/>
                <a:gd name="connsiteX7" fmla="*/ 38223 w 44084"/>
                <a:gd name="connsiteY7" fmla="*/ 56198 h 56911"/>
                <a:gd name="connsiteX8" fmla="*/ 26793 w 44084"/>
                <a:gd name="connsiteY8" fmla="*/ 48578 h 56911"/>
                <a:gd name="connsiteX9" fmla="*/ 16315 w 44084"/>
                <a:gd name="connsiteY9" fmla="*/ 39053 h 56911"/>
                <a:gd name="connsiteX10" fmla="*/ 8695 w 44084"/>
                <a:gd name="connsiteY10" fmla="*/ 34290 h 56911"/>
                <a:gd name="connsiteX11" fmla="*/ 123 w 44084"/>
                <a:gd name="connsiteY11" fmla="*/ 19050 h 56911"/>
                <a:gd name="connsiteX12" fmla="*/ 2980 w 44084"/>
                <a:gd name="connsiteY12" fmla="*/ 9525 h 56911"/>
                <a:gd name="connsiteX13" fmla="*/ 4885 w 44084"/>
                <a:gd name="connsiteY13" fmla="*/ 0 h 56911"/>
                <a:gd name="connsiteX14" fmla="*/ 25840 w 44084"/>
                <a:gd name="connsiteY14" fmla="*/ 12383 h 56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084" h="56911">
                  <a:moveTo>
                    <a:pt x="25840" y="12383"/>
                  </a:moveTo>
                  <a:cubicBezTo>
                    <a:pt x="25840" y="16193"/>
                    <a:pt x="26793" y="20003"/>
                    <a:pt x="27745" y="22860"/>
                  </a:cubicBezTo>
                  <a:cubicBezTo>
                    <a:pt x="27745" y="24765"/>
                    <a:pt x="28698" y="25718"/>
                    <a:pt x="28698" y="27623"/>
                  </a:cubicBezTo>
                  <a:cubicBezTo>
                    <a:pt x="29650" y="29528"/>
                    <a:pt x="30603" y="30480"/>
                    <a:pt x="31555" y="32385"/>
                  </a:cubicBezTo>
                  <a:cubicBezTo>
                    <a:pt x="33460" y="35243"/>
                    <a:pt x="35365" y="38100"/>
                    <a:pt x="37270" y="40958"/>
                  </a:cubicBezTo>
                  <a:cubicBezTo>
                    <a:pt x="39175" y="43815"/>
                    <a:pt x="42033" y="45720"/>
                    <a:pt x="42985" y="48578"/>
                  </a:cubicBezTo>
                  <a:cubicBezTo>
                    <a:pt x="43938" y="50483"/>
                    <a:pt x="44890" y="54293"/>
                    <a:pt x="42985" y="56198"/>
                  </a:cubicBezTo>
                  <a:cubicBezTo>
                    <a:pt x="42033" y="57150"/>
                    <a:pt x="40128" y="57150"/>
                    <a:pt x="38223" y="56198"/>
                  </a:cubicBezTo>
                  <a:cubicBezTo>
                    <a:pt x="33460" y="55245"/>
                    <a:pt x="29650" y="52388"/>
                    <a:pt x="26793" y="48578"/>
                  </a:cubicBezTo>
                  <a:cubicBezTo>
                    <a:pt x="22983" y="44768"/>
                    <a:pt x="20125" y="41910"/>
                    <a:pt x="16315" y="39053"/>
                  </a:cubicBezTo>
                  <a:cubicBezTo>
                    <a:pt x="13458" y="37148"/>
                    <a:pt x="10600" y="36195"/>
                    <a:pt x="8695" y="34290"/>
                  </a:cubicBezTo>
                  <a:cubicBezTo>
                    <a:pt x="3933" y="30480"/>
                    <a:pt x="-830" y="24765"/>
                    <a:pt x="123" y="19050"/>
                  </a:cubicBezTo>
                  <a:cubicBezTo>
                    <a:pt x="123" y="15240"/>
                    <a:pt x="2980" y="13335"/>
                    <a:pt x="2980" y="9525"/>
                  </a:cubicBezTo>
                  <a:cubicBezTo>
                    <a:pt x="2980" y="6668"/>
                    <a:pt x="2980" y="2858"/>
                    <a:pt x="4885" y="0"/>
                  </a:cubicBezTo>
                  <a:lnTo>
                    <a:pt x="25840" y="12383"/>
                  </a:lnTo>
                  <a:close/>
                </a:path>
              </a:pathLst>
            </a:custGeom>
            <a:solidFill>
              <a:srgbClr val="EE9C7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2B2403CC-FE50-0E14-9342-5CB72E35C4ED}"/>
                </a:ext>
              </a:extLst>
            </p:cNvPr>
            <p:cNvSpPr/>
            <p:nvPr/>
          </p:nvSpPr>
          <p:spPr>
            <a:xfrm>
              <a:off x="6911397" y="3392097"/>
              <a:ext cx="64903" cy="83905"/>
            </a:xfrm>
            <a:custGeom>
              <a:avLst/>
              <a:gdLst>
                <a:gd name="connsiteX0" fmla="*/ 54292 w 54292"/>
                <a:gd name="connsiteY0" fmla="*/ 56852 h 70187"/>
                <a:gd name="connsiteX1" fmla="*/ 54292 w 54292"/>
                <a:gd name="connsiteY1" fmla="*/ 59710 h 70187"/>
                <a:gd name="connsiteX2" fmla="*/ 50483 w 54292"/>
                <a:gd name="connsiteY2" fmla="*/ 68282 h 70187"/>
                <a:gd name="connsiteX3" fmla="*/ 43815 w 54292"/>
                <a:gd name="connsiteY3" fmla="*/ 70187 h 70187"/>
                <a:gd name="connsiteX4" fmla="*/ 22860 w 54292"/>
                <a:gd name="connsiteY4" fmla="*/ 55900 h 70187"/>
                <a:gd name="connsiteX5" fmla="*/ 8572 w 54292"/>
                <a:gd name="connsiteY5" fmla="*/ 29230 h 70187"/>
                <a:gd name="connsiteX6" fmla="*/ 3810 w 54292"/>
                <a:gd name="connsiteY6" fmla="*/ 24467 h 70187"/>
                <a:gd name="connsiteX7" fmla="*/ 0 w 54292"/>
                <a:gd name="connsiteY7" fmla="*/ 13990 h 70187"/>
                <a:gd name="connsiteX8" fmla="*/ 1905 w 54292"/>
                <a:gd name="connsiteY8" fmla="*/ 4465 h 70187"/>
                <a:gd name="connsiteX9" fmla="*/ 18097 w 54292"/>
                <a:gd name="connsiteY9" fmla="*/ 1607 h 70187"/>
                <a:gd name="connsiteX10" fmla="*/ 30480 w 54292"/>
                <a:gd name="connsiteY10" fmla="*/ 5417 h 70187"/>
                <a:gd name="connsiteX11" fmla="*/ 35242 w 54292"/>
                <a:gd name="connsiteY11" fmla="*/ 13990 h 70187"/>
                <a:gd name="connsiteX12" fmla="*/ 52388 w 54292"/>
                <a:gd name="connsiteY12" fmla="*/ 50185 h 70187"/>
                <a:gd name="connsiteX13" fmla="*/ 54292 w 54292"/>
                <a:gd name="connsiteY13" fmla="*/ 56852 h 7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" h="70187">
                  <a:moveTo>
                    <a:pt x="54292" y="56852"/>
                  </a:moveTo>
                  <a:cubicBezTo>
                    <a:pt x="54292" y="57805"/>
                    <a:pt x="54292" y="58757"/>
                    <a:pt x="54292" y="59710"/>
                  </a:cubicBezTo>
                  <a:cubicBezTo>
                    <a:pt x="54292" y="62567"/>
                    <a:pt x="53340" y="66377"/>
                    <a:pt x="50483" y="68282"/>
                  </a:cubicBezTo>
                  <a:cubicBezTo>
                    <a:pt x="48577" y="70187"/>
                    <a:pt x="45720" y="70187"/>
                    <a:pt x="43815" y="70187"/>
                  </a:cubicBezTo>
                  <a:cubicBezTo>
                    <a:pt x="35242" y="70187"/>
                    <a:pt x="27622" y="62567"/>
                    <a:pt x="22860" y="55900"/>
                  </a:cubicBezTo>
                  <a:cubicBezTo>
                    <a:pt x="18097" y="47327"/>
                    <a:pt x="16192" y="35897"/>
                    <a:pt x="8572" y="29230"/>
                  </a:cubicBezTo>
                  <a:cubicBezTo>
                    <a:pt x="6667" y="27325"/>
                    <a:pt x="4763" y="26372"/>
                    <a:pt x="3810" y="24467"/>
                  </a:cubicBezTo>
                  <a:cubicBezTo>
                    <a:pt x="952" y="21610"/>
                    <a:pt x="0" y="17800"/>
                    <a:pt x="0" y="13990"/>
                  </a:cubicBezTo>
                  <a:cubicBezTo>
                    <a:pt x="0" y="11132"/>
                    <a:pt x="0" y="7322"/>
                    <a:pt x="1905" y="4465"/>
                  </a:cubicBezTo>
                  <a:cubicBezTo>
                    <a:pt x="5715" y="-298"/>
                    <a:pt x="12383" y="-1250"/>
                    <a:pt x="18097" y="1607"/>
                  </a:cubicBezTo>
                  <a:cubicBezTo>
                    <a:pt x="21908" y="3512"/>
                    <a:pt x="27622" y="2560"/>
                    <a:pt x="30480" y="5417"/>
                  </a:cubicBezTo>
                  <a:cubicBezTo>
                    <a:pt x="34290" y="9227"/>
                    <a:pt x="33338" y="10180"/>
                    <a:pt x="35242" y="13990"/>
                  </a:cubicBezTo>
                  <a:cubicBezTo>
                    <a:pt x="40958" y="24467"/>
                    <a:pt x="48577" y="38755"/>
                    <a:pt x="52388" y="50185"/>
                  </a:cubicBezTo>
                  <a:cubicBezTo>
                    <a:pt x="53340" y="52090"/>
                    <a:pt x="54292" y="54947"/>
                    <a:pt x="54292" y="56852"/>
                  </a:cubicBezTo>
                  <a:close/>
                </a:path>
              </a:pathLst>
            </a:custGeom>
            <a:solidFill>
              <a:srgbClr val="3A46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306A92D4-33C6-D1C9-29AF-C0067A88E4E1}"/>
                </a:ext>
              </a:extLst>
            </p:cNvPr>
            <p:cNvSpPr/>
            <p:nvPr/>
          </p:nvSpPr>
          <p:spPr>
            <a:xfrm>
              <a:off x="6868839" y="3178811"/>
              <a:ext cx="84883" cy="246653"/>
            </a:xfrm>
            <a:custGeom>
              <a:avLst/>
              <a:gdLst>
                <a:gd name="connsiteX0" fmla="*/ 47030 w 71005"/>
                <a:gd name="connsiteY0" fmla="*/ 0 h 206327"/>
                <a:gd name="connsiteX1" fmla="*/ 55602 w 71005"/>
                <a:gd name="connsiteY1" fmla="*/ 132397 h 206327"/>
                <a:gd name="connsiteX2" fmla="*/ 70842 w 71005"/>
                <a:gd name="connsiteY2" fmla="*/ 199072 h 206327"/>
                <a:gd name="connsiteX3" fmla="*/ 51792 w 71005"/>
                <a:gd name="connsiteY3" fmla="*/ 205740 h 206327"/>
                <a:gd name="connsiteX4" fmla="*/ 39410 w 71005"/>
                <a:gd name="connsiteY4" fmla="*/ 184785 h 206327"/>
                <a:gd name="connsiteX5" fmla="*/ 9882 w 71005"/>
                <a:gd name="connsiteY5" fmla="*/ 120967 h 206327"/>
                <a:gd name="connsiteX6" fmla="*/ 2262 w 71005"/>
                <a:gd name="connsiteY6" fmla="*/ 40957 h 206327"/>
                <a:gd name="connsiteX7" fmla="*/ 9882 w 71005"/>
                <a:gd name="connsiteY7" fmla="*/ 28575 h 206327"/>
                <a:gd name="connsiteX8" fmla="*/ 47030 w 71005"/>
                <a:gd name="connsiteY8" fmla="*/ 0 h 20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005" h="206327">
                  <a:moveTo>
                    <a:pt x="47030" y="0"/>
                  </a:moveTo>
                  <a:cubicBezTo>
                    <a:pt x="52745" y="40957"/>
                    <a:pt x="49887" y="91440"/>
                    <a:pt x="55602" y="132397"/>
                  </a:cubicBezTo>
                  <a:cubicBezTo>
                    <a:pt x="57507" y="143827"/>
                    <a:pt x="67032" y="188595"/>
                    <a:pt x="70842" y="199072"/>
                  </a:cubicBezTo>
                  <a:cubicBezTo>
                    <a:pt x="72747" y="204788"/>
                    <a:pt x="57507" y="207645"/>
                    <a:pt x="51792" y="205740"/>
                  </a:cubicBezTo>
                  <a:cubicBezTo>
                    <a:pt x="47982" y="204788"/>
                    <a:pt x="41315" y="188595"/>
                    <a:pt x="39410" y="184785"/>
                  </a:cubicBezTo>
                  <a:cubicBezTo>
                    <a:pt x="33695" y="161925"/>
                    <a:pt x="18455" y="142875"/>
                    <a:pt x="9882" y="120967"/>
                  </a:cubicBezTo>
                  <a:cubicBezTo>
                    <a:pt x="357" y="98107"/>
                    <a:pt x="-2500" y="64770"/>
                    <a:pt x="2262" y="40957"/>
                  </a:cubicBezTo>
                  <a:cubicBezTo>
                    <a:pt x="3215" y="36195"/>
                    <a:pt x="5120" y="30480"/>
                    <a:pt x="9882" y="28575"/>
                  </a:cubicBezTo>
                  <a:lnTo>
                    <a:pt x="47030" y="0"/>
                  </a:lnTo>
                  <a:close/>
                </a:path>
              </a:pathLst>
            </a:custGeom>
            <a:solidFill>
              <a:srgbClr val="F8B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149040E7-2A6A-F383-F58C-AB1A89197A75}"/>
                </a:ext>
              </a:extLst>
            </p:cNvPr>
            <p:cNvSpPr/>
            <p:nvPr/>
          </p:nvSpPr>
          <p:spPr>
            <a:xfrm>
              <a:off x="6915952" y="3379216"/>
              <a:ext cx="43269" cy="63643"/>
            </a:xfrm>
            <a:custGeom>
              <a:avLst/>
              <a:gdLst>
                <a:gd name="connsiteX0" fmla="*/ 21908 w 36195"/>
                <a:gd name="connsiteY0" fmla="*/ 13335 h 53238"/>
                <a:gd name="connsiteX1" fmla="*/ 27623 w 36195"/>
                <a:gd name="connsiteY1" fmla="*/ 18098 h 53238"/>
                <a:gd name="connsiteX2" fmla="*/ 32385 w 36195"/>
                <a:gd name="connsiteY2" fmla="*/ 31433 h 53238"/>
                <a:gd name="connsiteX3" fmla="*/ 36195 w 36195"/>
                <a:gd name="connsiteY3" fmla="*/ 43815 h 53238"/>
                <a:gd name="connsiteX4" fmla="*/ 32385 w 36195"/>
                <a:gd name="connsiteY4" fmla="*/ 51435 h 53238"/>
                <a:gd name="connsiteX5" fmla="*/ 22860 w 36195"/>
                <a:gd name="connsiteY5" fmla="*/ 51435 h 53238"/>
                <a:gd name="connsiteX6" fmla="*/ 14288 w 36195"/>
                <a:gd name="connsiteY6" fmla="*/ 41910 h 53238"/>
                <a:gd name="connsiteX7" fmla="*/ 7620 w 36195"/>
                <a:gd name="connsiteY7" fmla="*/ 32385 h 53238"/>
                <a:gd name="connsiteX8" fmla="*/ 0 w 36195"/>
                <a:gd name="connsiteY8" fmla="*/ 10478 h 53238"/>
                <a:gd name="connsiteX9" fmla="*/ 0 w 36195"/>
                <a:gd name="connsiteY9" fmla="*/ 0 h 53238"/>
                <a:gd name="connsiteX10" fmla="*/ 3810 w 36195"/>
                <a:gd name="connsiteY10" fmla="*/ 1905 h 53238"/>
                <a:gd name="connsiteX11" fmla="*/ 20003 w 36195"/>
                <a:gd name="connsiteY11" fmla="*/ 10478 h 53238"/>
                <a:gd name="connsiteX12" fmla="*/ 21908 w 36195"/>
                <a:gd name="connsiteY12" fmla="*/ 13335 h 53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195" h="53238">
                  <a:moveTo>
                    <a:pt x="21908" y="13335"/>
                  </a:moveTo>
                  <a:cubicBezTo>
                    <a:pt x="22860" y="16192"/>
                    <a:pt x="26670" y="15240"/>
                    <a:pt x="27623" y="18098"/>
                  </a:cubicBezTo>
                  <a:cubicBezTo>
                    <a:pt x="28575" y="20955"/>
                    <a:pt x="31433" y="28575"/>
                    <a:pt x="32385" y="31433"/>
                  </a:cubicBezTo>
                  <a:cubicBezTo>
                    <a:pt x="34290" y="35242"/>
                    <a:pt x="36195" y="40005"/>
                    <a:pt x="36195" y="43815"/>
                  </a:cubicBezTo>
                  <a:cubicBezTo>
                    <a:pt x="36195" y="47625"/>
                    <a:pt x="35242" y="49530"/>
                    <a:pt x="32385" y="51435"/>
                  </a:cubicBezTo>
                  <a:cubicBezTo>
                    <a:pt x="29528" y="54292"/>
                    <a:pt x="25717" y="53340"/>
                    <a:pt x="22860" y="51435"/>
                  </a:cubicBezTo>
                  <a:cubicBezTo>
                    <a:pt x="19050" y="48578"/>
                    <a:pt x="16192" y="45720"/>
                    <a:pt x="14288" y="41910"/>
                  </a:cubicBezTo>
                  <a:cubicBezTo>
                    <a:pt x="12383" y="39053"/>
                    <a:pt x="9525" y="35242"/>
                    <a:pt x="7620" y="32385"/>
                  </a:cubicBezTo>
                  <a:cubicBezTo>
                    <a:pt x="4763" y="25717"/>
                    <a:pt x="953" y="18098"/>
                    <a:pt x="0" y="10478"/>
                  </a:cubicBezTo>
                  <a:cubicBezTo>
                    <a:pt x="0" y="9525"/>
                    <a:pt x="0" y="0"/>
                    <a:pt x="0" y="0"/>
                  </a:cubicBezTo>
                  <a:cubicBezTo>
                    <a:pt x="1905" y="953"/>
                    <a:pt x="2858" y="953"/>
                    <a:pt x="3810" y="1905"/>
                  </a:cubicBezTo>
                  <a:cubicBezTo>
                    <a:pt x="9525" y="4763"/>
                    <a:pt x="14288" y="7620"/>
                    <a:pt x="20003" y="10478"/>
                  </a:cubicBezTo>
                  <a:cubicBezTo>
                    <a:pt x="22860" y="13335"/>
                    <a:pt x="20955" y="11430"/>
                    <a:pt x="21908" y="13335"/>
                  </a:cubicBezTo>
                  <a:close/>
                </a:path>
              </a:pathLst>
            </a:custGeom>
            <a:solidFill>
              <a:srgbClr val="F8B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1F401593-BE0C-0130-1827-EE1C79B03138}"/>
                </a:ext>
              </a:extLst>
            </p:cNvPr>
            <p:cNvSpPr/>
            <p:nvPr/>
          </p:nvSpPr>
          <p:spPr>
            <a:xfrm>
              <a:off x="6806639" y="2896119"/>
              <a:ext cx="62663" cy="170549"/>
            </a:xfrm>
            <a:custGeom>
              <a:avLst/>
              <a:gdLst>
                <a:gd name="connsiteX0" fmla="*/ 27622 w 52418"/>
                <a:gd name="connsiteY0" fmla="*/ 123126 h 142665"/>
                <a:gd name="connsiteX1" fmla="*/ 3810 w 52418"/>
                <a:gd name="connsiteY1" fmla="*/ 54546 h 142665"/>
                <a:gd name="connsiteX2" fmla="*/ 0 w 52418"/>
                <a:gd name="connsiteY2" fmla="*/ 30733 h 142665"/>
                <a:gd name="connsiteX3" fmla="*/ 6667 w 52418"/>
                <a:gd name="connsiteY3" fmla="*/ 7873 h 142665"/>
                <a:gd name="connsiteX4" fmla="*/ 14288 w 52418"/>
                <a:gd name="connsiteY4" fmla="*/ 253 h 142665"/>
                <a:gd name="connsiteX5" fmla="*/ 23813 w 52418"/>
                <a:gd name="connsiteY5" fmla="*/ 3111 h 142665"/>
                <a:gd name="connsiteX6" fmla="*/ 46672 w 52418"/>
                <a:gd name="connsiteY6" fmla="*/ 51688 h 142665"/>
                <a:gd name="connsiteX7" fmla="*/ 51435 w 52418"/>
                <a:gd name="connsiteY7" fmla="*/ 111696 h 142665"/>
                <a:gd name="connsiteX8" fmla="*/ 44767 w 52418"/>
                <a:gd name="connsiteY8" fmla="*/ 142176 h 142665"/>
                <a:gd name="connsiteX9" fmla="*/ 27622 w 52418"/>
                <a:gd name="connsiteY9" fmla="*/ 123126 h 142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418" h="142665">
                  <a:moveTo>
                    <a:pt x="27622" y="123126"/>
                  </a:moveTo>
                  <a:cubicBezTo>
                    <a:pt x="20002" y="105981"/>
                    <a:pt x="13335" y="83121"/>
                    <a:pt x="3810" y="54546"/>
                  </a:cubicBezTo>
                  <a:cubicBezTo>
                    <a:pt x="952" y="46926"/>
                    <a:pt x="0" y="38353"/>
                    <a:pt x="0" y="30733"/>
                  </a:cubicBezTo>
                  <a:cubicBezTo>
                    <a:pt x="0" y="22161"/>
                    <a:pt x="2857" y="15493"/>
                    <a:pt x="6667" y="7873"/>
                  </a:cubicBezTo>
                  <a:cubicBezTo>
                    <a:pt x="8572" y="4063"/>
                    <a:pt x="10477" y="1206"/>
                    <a:pt x="14288" y="253"/>
                  </a:cubicBezTo>
                  <a:cubicBezTo>
                    <a:pt x="18097" y="-699"/>
                    <a:pt x="20955" y="1206"/>
                    <a:pt x="23813" y="3111"/>
                  </a:cubicBezTo>
                  <a:cubicBezTo>
                    <a:pt x="40005" y="15493"/>
                    <a:pt x="42863" y="32638"/>
                    <a:pt x="46672" y="51688"/>
                  </a:cubicBezTo>
                  <a:cubicBezTo>
                    <a:pt x="50482" y="69786"/>
                    <a:pt x="49530" y="93598"/>
                    <a:pt x="51435" y="111696"/>
                  </a:cubicBezTo>
                  <a:cubicBezTo>
                    <a:pt x="51435" y="115506"/>
                    <a:pt x="56197" y="146938"/>
                    <a:pt x="44767" y="142176"/>
                  </a:cubicBezTo>
                  <a:cubicBezTo>
                    <a:pt x="38100" y="141223"/>
                    <a:pt x="32385" y="132651"/>
                    <a:pt x="27622" y="123126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FDE2158C-635A-2553-43FF-1EAB4C016C11}"/>
                </a:ext>
              </a:extLst>
            </p:cNvPr>
            <p:cNvSpPr/>
            <p:nvPr/>
          </p:nvSpPr>
          <p:spPr>
            <a:xfrm>
              <a:off x="6830551" y="3002799"/>
              <a:ext cx="61488" cy="82640"/>
            </a:xfrm>
            <a:custGeom>
              <a:avLst/>
              <a:gdLst>
                <a:gd name="connsiteX0" fmla="*/ 11430 w 51435"/>
                <a:gd name="connsiteY0" fmla="*/ 16742 h 69129"/>
                <a:gd name="connsiteX1" fmla="*/ 22860 w 51435"/>
                <a:gd name="connsiteY1" fmla="*/ 550 h 69129"/>
                <a:gd name="connsiteX2" fmla="*/ 51435 w 51435"/>
                <a:gd name="connsiteY2" fmla="*/ 44365 h 69129"/>
                <a:gd name="connsiteX3" fmla="*/ 22860 w 51435"/>
                <a:gd name="connsiteY3" fmla="*/ 69130 h 69129"/>
                <a:gd name="connsiteX4" fmla="*/ 0 w 51435"/>
                <a:gd name="connsiteY4" fmla="*/ 29125 h 69129"/>
                <a:gd name="connsiteX5" fmla="*/ 11430 w 51435"/>
                <a:gd name="connsiteY5" fmla="*/ 16742 h 69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35" h="69129">
                  <a:moveTo>
                    <a:pt x="11430" y="16742"/>
                  </a:moveTo>
                  <a:cubicBezTo>
                    <a:pt x="15240" y="13885"/>
                    <a:pt x="20003" y="-3260"/>
                    <a:pt x="22860" y="550"/>
                  </a:cubicBezTo>
                  <a:cubicBezTo>
                    <a:pt x="24765" y="3407"/>
                    <a:pt x="43815" y="32935"/>
                    <a:pt x="51435" y="44365"/>
                  </a:cubicBezTo>
                  <a:cubicBezTo>
                    <a:pt x="40958" y="51985"/>
                    <a:pt x="31433" y="60557"/>
                    <a:pt x="22860" y="69130"/>
                  </a:cubicBezTo>
                  <a:cubicBezTo>
                    <a:pt x="10478" y="54842"/>
                    <a:pt x="0" y="38650"/>
                    <a:pt x="0" y="29125"/>
                  </a:cubicBezTo>
                  <a:cubicBezTo>
                    <a:pt x="0" y="23410"/>
                    <a:pt x="6667" y="20552"/>
                    <a:pt x="11430" y="16742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8CD2B59F-DB96-EE9D-F102-21A3FF235BF8}"/>
                </a:ext>
              </a:extLst>
            </p:cNvPr>
            <p:cNvSpPr/>
            <p:nvPr/>
          </p:nvSpPr>
          <p:spPr>
            <a:xfrm>
              <a:off x="6706437" y="3064944"/>
              <a:ext cx="2276" cy="25051"/>
            </a:xfrm>
            <a:custGeom>
              <a:avLst/>
              <a:gdLst>
                <a:gd name="connsiteX0" fmla="*/ 0 w 1904"/>
                <a:gd name="connsiteY0" fmla="*/ 0 h 20955"/>
                <a:gd name="connsiteX1" fmla="*/ 1905 w 1904"/>
                <a:gd name="connsiteY1" fmla="*/ 20955 h 20955"/>
                <a:gd name="connsiteX2" fmla="*/ 0 w 1904"/>
                <a:gd name="connsiteY2" fmla="*/ 0 h 20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4" h="20955">
                  <a:moveTo>
                    <a:pt x="0" y="0"/>
                  </a:moveTo>
                  <a:cubicBezTo>
                    <a:pt x="952" y="6668"/>
                    <a:pt x="1905" y="14288"/>
                    <a:pt x="1905" y="20955"/>
                  </a:cubicBezTo>
                  <a:cubicBezTo>
                    <a:pt x="1905" y="14288"/>
                    <a:pt x="952" y="6668"/>
                    <a:pt x="0" y="0"/>
                  </a:cubicBezTo>
                  <a:close/>
                </a:path>
              </a:pathLst>
            </a:custGeom>
            <a:solidFill>
              <a:srgbClr val="F3A9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1CFAD6FE-2842-215A-92E4-85E965101361}"/>
                </a:ext>
              </a:extLst>
            </p:cNvPr>
            <p:cNvSpPr/>
            <p:nvPr/>
          </p:nvSpPr>
          <p:spPr>
            <a:xfrm>
              <a:off x="6708714" y="3089995"/>
              <a:ext cx="11387" cy="15940"/>
            </a:xfrm>
            <a:custGeom>
              <a:avLst/>
              <a:gdLst>
                <a:gd name="connsiteX0" fmla="*/ 0 w 9525"/>
                <a:gd name="connsiteY0" fmla="*/ 0 h 13334"/>
                <a:gd name="connsiteX1" fmla="*/ 0 w 9525"/>
                <a:gd name="connsiteY1" fmla="*/ 13335 h 13334"/>
                <a:gd name="connsiteX2" fmla="*/ 0 w 9525"/>
                <a:gd name="connsiteY2" fmla="*/ 13335 h 13334"/>
                <a:gd name="connsiteX3" fmla="*/ 0 w 9525"/>
                <a:gd name="connsiteY3" fmla="*/ 0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3334">
                  <a:moveTo>
                    <a:pt x="0" y="0"/>
                  </a:moveTo>
                  <a:cubicBezTo>
                    <a:pt x="0" y="3810"/>
                    <a:pt x="0" y="8572"/>
                    <a:pt x="0" y="13335"/>
                  </a:cubicBezTo>
                  <a:cubicBezTo>
                    <a:pt x="0" y="13335"/>
                    <a:pt x="0" y="13335"/>
                    <a:pt x="0" y="13335"/>
                  </a:cubicBezTo>
                  <a:cubicBezTo>
                    <a:pt x="0" y="8572"/>
                    <a:pt x="0" y="4763"/>
                    <a:pt x="0" y="0"/>
                  </a:cubicBezTo>
                  <a:close/>
                </a:path>
              </a:pathLst>
            </a:custGeom>
            <a:solidFill>
              <a:srgbClr val="F3A9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B37CDC5A-E7AA-6F96-E07E-2F20B52B88B1}"/>
                </a:ext>
              </a:extLst>
            </p:cNvPr>
            <p:cNvSpPr/>
            <p:nvPr/>
          </p:nvSpPr>
          <p:spPr>
            <a:xfrm>
              <a:off x="6726204" y="3094143"/>
              <a:ext cx="260618" cy="179302"/>
            </a:xfrm>
            <a:custGeom>
              <a:avLst/>
              <a:gdLst>
                <a:gd name="connsiteX0" fmla="*/ 190158 w 218009"/>
                <a:gd name="connsiteY0" fmla="*/ 126070 h 149987"/>
                <a:gd name="connsiteX1" fmla="*/ 169203 w 218009"/>
                <a:gd name="connsiteY1" fmla="*/ 138453 h 149987"/>
                <a:gd name="connsiteX2" fmla="*/ 125388 w 218009"/>
                <a:gd name="connsiteY2" fmla="*/ 149883 h 149987"/>
                <a:gd name="connsiteX3" fmla="*/ 93003 w 218009"/>
                <a:gd name="connsiteY3" fmla="*/ 131785 h 149987"/>
                <a:gd name="connsiteX4" fmla="*/ 21566 w 218009"/>
                <a:gd name="connsiteY4" fmla="*/ 97495 h 149987"/>
                <a:gd name="connsiteX5" fmla="*/ 1563 w 218009"/>
                <a:gd name="connsiteY5" fmla="*/ 27963 h 149987"/>
                <a:gd name="connsiteX6" fmla="*/ 4420 w 218009"/>
                <a:gd name="connsiteY6" fmla="*/ 10818 h 149987"/>
                <a:gd name="connsiteX7" fmla="*/ 8230 w 218009"/>
                <a:gd name="connsiteY7" fmla="*/ 340 h 149987"/>
                <a:gd name="connsiteX8" fmla="*/ 35853 w 218009"/>
                <a:gd name="connsiteY8" fmla="*/ 6056 h 149987"/>
                <a:gd name="connsiteX9" fmla="*/ 100623 w 218009"/>
                <a:gd name="connsiteY9" fmla="*/ 2246 h 149987"/>
                <a:gd name="connsiteX10" fmla="*/ 155868 w 218009"/>
                <a:gd name="connsiteY10" fmla="*/ 36535 h 149987"/>
                <a:gd name="connsiteX11" fmla="*/ 198730 w 218009"/>
                <a:gd name="connsiteY11" fmla="*/ 63206 h 149987"/>
                <a:gd name="connsiteX12" fmla="*/ 214923 w 218009"/>
                <a:gd name="connsiteY12" fmla="*/ 83208 h 149987"/>
                <a:gd name="connsiteX13" fmla="*/ 215875 w 218009"/>
                <a:gd name="connsiteY13" fmla="*/ 107020 h 149987"/>
                <a:gd name="connsiteX14" fmla="*/ 207303 w 218009"/>
                <a:gd name="connsiteY14" fmla="*/ 115593 h 149987"/>
                <a:gd name="connsiteX15" fmla="*/ 190158 w 218009"/>
                <a:gd name="connsiteY15" fmla="*/ 126070 h 149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8009" h="149987">
                  <a:moveTo>
                    <a:pt x="190158" y="126070"/>
                  </a:moveTo>
                  <a:cubicBezTo>
                    <a:pt x="183491" y="130833"/>
                    <a:pt x="176823" y="134643"/>
                    <a:pt x="169203" y="138453"/>
                  </a:cubicBezTo>
                  <a:cubicBezTo>
                    <a:pt x="156820" y="145120"/>
                    <a:pt x="139675" y="150835"/>
                    <a:pt x="125388" y="149883"/>
                  </a:cubicBezTo>
                  <a:cubicBezTo>
                    <a:pt x="113005" y="148931"/>
                    <a:pt x="104433" y="135595"/>
                    <a:pt x="93003" y="131785"/>
                  </a:cubicBezTo>
                  <a:cubicBezTo>
                    <a:pt x="58713" y="118451"/>
                    <a:pt x="44425" y="114640"/>
                    <a:pt x="21566" y="97495"/>
                  </a:cubicBezTo>
                  <a:cubicBezTo>
                    <a:pt x="-342" y="80351"/>
                    <a:pt x="-2247" y="53681"/>
                    <a:pt x="1563" y="27963"/>
                  </a:cubicBezTo>
                  <a:cubicBezTo>
                    <a:pt x="2516" y="22248"/>
                    <a:pt x="2516" y="16533"/>
                    <a:pt x="4420" y="10818"/>
                  </a:cubicBezTo>
                  <a:cubicBezTo>
                    <a:pt x="5373" y="7960"/>
                    <a:pt x="5373" y="1293"/>
                    <a:pt x="8230" y="340"/>
                  </a:cubicBezTo>
                  <a:cubicBezTo>
                    <a:pt x="12041" y="-1565"/>
                    <a:pt x="31091" y="5103"/>
                    <a:pt x="35853" y="6056"/>
                  </a:cubicBezTo>
                  <a:cubicBezTo>
                    <a:pt x="77763" y="12723"/>
                    <a:pt x="93003" y="-2517"/>
                    <a:pt x="100623" y="2246"/>
                  </a:cubicBezTo>
                  <a:cubicBezTo>
                    <a:pt x="118720" y="14628"/>
                    <a:pt x="137770" y="26058"/>
                    <a:pt x="155868" y="36535"/>
                  </a:cubicBezTo>
                  <a:cubicBezTo>
                    <a:pt x="170155" y="45108"/>
                    <a:pt x="184443" y="53681"/>
                    <a:pt x="198730" y="63206"/>
                  </a:cubicBezTo>
                  <a:cubicBezTo>
                    <a:pt x="206350" y="67968"/>
                    <a:pt x="211113" y="75588"/>
                    <a:pt x="214923" y="83208"/>
                  </a:cubicBezTo>
                  <a:cubicBezTo>
                    <a:pt x="217780" y="89876"/>
                    <a:pt x="219686" y="101306"/>
                    <a:pt x="215875" y="107020"/>
                  </a:cubicBezTo>
                  <a:cubicBezTo>
                    <a:pt x="213970" y="110831"/>
                    <a:pt x="210161" y="112735"/>
                    <a:pt x="207303" y="115593"/>
                  </a:cubicBezTo>
                  <a:cubicBezTo>
                    <a:pt x="201588" y="118451"/>
                    <a:pt x="195873" y="122260"/>
                    <a:pt x="190158" y="126070"/>
                  </a:cubicBezTo>
                  <a:close/>
                </a:path>
              </a:pathLst>
            </a:custGeom>
            <a:solidFill>
              <a:srgbClr val="021B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EE79567B-E46A-D41E-13FA-89F0397CF800}"/>
                </a:ext>
              </a:extLst>
            </p:cNvPr>
            <p:cNvSpPr/>
            <p:nvPr/>
          </p:nvSpPr>
          <p:spPr>
            <a:xfrm>
              <a:off x="6733765" y="2893361"/>
              <a:ext cx="87677" cy="96430"/>
            </a:xfrm>
            <a:custGeom>
              <a:avLst/>
              <a:gdLst>
                <a:gd name="connsiteX0" fmla="*/ 953 w 73342"/>
                <a:gd name="connsiteY0" fmla="*/ 12085 h 80664"/>
                <a:gd name="connsiteX1" fmla="*/ 31433 w 73342"/>
                <a:gd name="connsiteY1" fmla="*/ 2560 h 80664"/>
                <a:gd name="connsiteX2" fmla="*/ 36195 w 73342"/>
                <a:gd name="connsiteY2" fmla="*/ 1607 h 80664"/>
                <a:gd name="connsiteX3" fmla="*/ 73342 w 73342"/>
                <a:gd name="connsiteY3" fmla="*/ 4465 h 80664"/>
                <a:gd name="connsiteX4" fmla="*/ 73342 w 73342"/>
                <a:gd name="connsiteY4" fmla="*/ 4465 h 80664"/>
                <a:gd name="connsiteX5" fmla="*/ 73342 w 73342"/>
                <a:gd name="connsiteY5" fmla="*/ 80665 h 80664"/>
                <a:gd name="connsiteX6" fmla="*/ 0 w 73342"/>
                <a:gd name="connsiteY6" fmla="*/ 80665 h 80664"/>
                <a:gd name="connsiteX7" fmla="*/ 0 w 73342"/>
                <a:gd name="connsiteY7" fmla="*/ 12085 h 8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342" h="80664">
                  <a:moveTo>
                    <a:pt x="953" y="12085"/>
                  </a:moveTo>
                  <a:cubicBezTo>
                    <a:pt x="10478" y="7322"/>
                    <a:pt x="20955" y="4465"/>
                    <a:pt x="31433" y="2560"/>
                  </a:cubicBezTo>
                  <a:cubicBezTo>
                    <a:pt x="33338" y="2560"/>
                    <a:pt x="34290" y="1607"/>
                    <a:pt x="36195" y="1607"/>
                  </a:cubicBezTo>
                  <a:cubicBezTo>
                    <a:pt x="48578" y="-1250"/>
                    <a:pt x="61913" y="-298"/>
                    <a:pt x="73342" y="4465"/>
                  </a:cubicBezTo>
                  <a:cubicBezTo>
                    <a:pt x="73342" y="4465"/>
                    <a:pt x="73342" y="4465"/>
                    <a:pt x="73342" y="4465"/>
                  </a:cubicBezTo>
                  <a:lnTo>
                    <a:pt x="73342" y="80665"/>
                  </a:lnTo>
                  <a:lnTo>
                    <a:pt x="0" y="80665"/>
                  </a:lnTo>
                  <a:lnTo>
                    <a:pt x="0" y="12085"/>
                  </a:lnTo>
                  <a:close/>
                </a:path>
              </a:pathLst>
            </a:custGeom>
            <a:solidFill>
              <a:srgbClr val="F3A9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A4F23E51-9F36-7460-A88F-C0098C09F74D}"/>
                </a:ext>
              </a:extLst>
            </p:cNvPr>
            <p:cNvSpPr/>
            <p:nvPr/>
          </p:nvSpPr>
          <p:spPr>
            <a:xfrm>
              <a:off x="6695050" y="2891867"/>
              <a:ext cx="166347" cy="237818"/>
            </a:xfrm>
            <a:custGeom>
              <a:avLst/>
              <a:gdLst>
                <a:gd name="connsiteX0" fmla="*/ 0 w 139150"/>
                <a:gd name="connsiteY0" fmla="*/ 46673 h 198936"/>
                <a:gd name="connsiteX1" fmla="*/ 36195 w 139150"/>
                <a:gd name="connsiteY1" fmla="*/ 10477 h 198936"/>
                <a:gd name="connsiteX2" fmla="*/ 59055 w 139150"/>
                <a:gd name="connsiteY2" fmla="*/ 42863 h 198936"/>
                <a:gd name="connsiteX3" fmla="*/ 80963 w 139150"/>
                <a:gd name="connsiteY3" fmla="*/ 36195 h 198936"/>
                <a:gd name="connsiteX4" fmla="*/ 86677 w 139150"/>
                <a:gd name="connsiteY4" fmla="*/ 0 h 198936"/>
                <a:gd name="connsiteX5" fmla="*/ 105727 w 139150"/>
                <a:gd name="connsiteY5" fmla="*/ 5715 h 198936"/>
                <a:gd name="connsiteX6" fmla="*/ 120015 w 139150"/>
                <a:gd name="connsiteY6" fmla="*/ 18098 h 198936"/>
                <a:gd name="connsiteX7" fmla="*/ 122872 w 139150"/>
                <a:gd name="connsiteY7" fmla="*/ 32385 h 198936"/>
                <a:gd name="connsiteX8" fmla="*/ 128588 w 139150"/>
                <a:gd name="connsiteY8" fmla="*/ 48577 h 198936"/>
                <a:gd name="connsiteX9" fmla="*/ 138113 w 139150"/>
                <a:gd name="connsiteY9" fmla="*/ 67627 h 198936"/>
                <a:gd name="connsiteX10" fmla="*/ 137160 w 139150"/>
                <a:gd name="connsiteY10" fmla="*/ 89535 h 198936"/>
                <a:gd name="connsiteX11" fmla="*/ 132397 w 139150"/>
                <a:gd name="connsiteY11" fmla="*/ 99060 h 198936"/>
                <a:gd name="connsiteX12" fmla="*/ 125730 w 139150"/>
                <a:gd name="connsiteY12" fmla="*/ 114300 h 198936"/>
                <a:gd name="connsiteX13" fmla="*/ 120967 w 139150"/>
                <a:gd name="connsiteY13" fmla="*/ 128588 h 198936"/>
                <a:gd name="connsiteX14" fmla="*/ 121920 w 139150"/>
                <a:gd name="connsiteY14" fmla="*/ 141923 h 198936"/>
                <a:gd name="connsiteX15" fmla="*/ 121920 w 139150"/>
                <a:gd name="connsiteY15" fmla="*/ 180023 h 198936"/>
                <a:gd name="connsiteX16" fmla="*/ 99060 w 139150"/>
                <a:gd name="connsiteY16" fmla="*/ 194310 h 198936"/>
                <a:gd name="connsiteX17" fmla="*/ 86677 w 139150"/>
                <a:gd name="connsiteY17" fmla="*/ 198120 h 198936"/>
                <a:gd name="connsiteX18" fmla="*/ 35242 w 139150"/>
                <a:gd name="connsiteY18" fmla="*/ 185737 h 198936"/>
                <a:gd name="connsiteX19" fmla="*/ 32385 w 139150"/>
                <a:gd name="connsiteY19" fmla="*/ 181927 h 198936"/>
                <a:gd name="connsiteX20" fmla="*/ 32385 w 139150"/>
                <a:gd name="connsiteY20" fmla="*/ 177165 h 198936"/>
                <a:gd name="connsiteX21" fmla="*/ 33338 w 139150"/>
                <a:gd name="connsiteY21" fmla="*/ 163830 h 198936"/>
                <a:gd name="connsiteX22" fmla="*/ 32385 w 139150"/>
                <a:gd name="connsiteY22" fmla="*/ 135255 h 198936"/>
                <a:gd name="connsiteX23" fmla="*/ 952 w 139150"/>
                <a:gd name="connsiteY23" fmla="*/ 55245 h 198936"/>
                <a:gd name="connsiteX24" fmla="*/ 0 w 139150"/>
                <a:gd name="connsiteY24" fmla="*/ 46673 h 198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9150" h="198936">
                  <a:moveTo>
                    <a:pt x="0" y="46673"/>
                  </a:moveTo>
                  <a:cubicBezTo>
                    <a:pt x="1905" y="29527"/>
                    <a:pt x="21908" y="19050"/>
                    <a:pt x="36195" y="10477"/>
                  </a:cubicBezTo>
                  <a:cubicBezTo>
                    <a:pt x="38100" y="24765"/>
                    <a:pt x="44767" y="38100"/>
                    <a:pt x="59055" y="42863"/>
                  </a:cubicBezTo>
                  <a:cubicBezTo>
                    <a:pt x="66675" y="45720"/>
                    <a:pt x="77152" y="42863"/>
                    <a:pt x="80963" y="36195"/>
                  </a:cubicBezTo>
                  <a:cubicBezTo>
                    <a:pt x="88583" y="25717"/>
                    <a:pt x="87630" y="13335"/>
                    <a:pt x="86677" y="0"/>
                  </a:cubicBezTo>
                  <a:cubicBezTo>
                    <a:pt x="93345" y="952"/>
                    <a:pt x="100013" y="2857"/>
                    <a:pt x="105727" y="5715"/>
                  </a:cubicBezTo>
                  <a:cubicBezTo>
                    <a:pt x="111442" y="8573"/>
                    <a:pt x="116205" y="12382"/>
                    <a:pt x="120015" y="18098"/>
                  </a:cubicBezTo>
                  <a:cubicBezTo>
                    <a:pt x="122872" y="21907"/>
                    <a:pt x="121920" y="27623"/>
                    <a:pt x="122872" y="32385"/>
                  </a:cubicBezTo>
                  <a:cubicBezTo>
                    <a:pt x="123825" y="38100"/>
                    <a:pt x="125730" y="43815"/>
                    <a:pt x="128588" y="48577"/>
                  </a:cubicBezTo>
                  <a:cubicBezTo>
                    <a:pt x="131445" y="55245"/>
                    <a:pt x="135255" y="60960"/>
                    <a:pt x="138113" y="67627"/>
                  </a:cubicBezTo>
                  <a:cubicBezTo>
                    <a:pt x="140017" y="74295"/>
                    <a:pt x="139065" y="83820"/>
                    <a:pt x="137160" y="89535"/>
                  </a:cubicBezTo>
                  <a:cubicBezTo>
                    <a:pt x="136208" y="93345"/>
                    <a:pt x="134302" y="96202"/>
                    <a:pt x="132397" y="99060"/>
                  </a:cubicBezTo>
                  <a:cubicBezTo>
                    <a:pt x="129540" y="103823"/>
                    <a:pt x="127635" y="108585"/>
                    <a:pt x="125730" y="114300"/>
                  </a:cubicBezTo>
                  <a:cubicBezTo>
                    <a:pt x="123825" y="119063"/>
                    <a:pt x="121920" y="123825"/>
                    <a:pt x="120967" y="128588"/>
                  </a:cubicBezTo>
                  <a:cubicBezTo>
                    <a:pt x="120015" y="133350"/>
                    <a:pt x="120967" y="137160"/>
                    <a:pt x="121920" y="141923"/>
                  </a:cubicBezTo>
                  <a:cubicBezTo>
                    <a:pt x="123825" y="154305"/>
                    <a:pt x="132397" y="170498"/>
                    <a:pt x="121920" y="180023"/>
                  </a:cubicBezTo>
                  <a:cubicBezTo>
                    <a:pt x="115252" y="186690"/>
                    <a:pt x="107633" y="191452"/>
                    <a:pt x="99060" y="194310"/>
                  </a:cubicBezTo>
                  <a:cubicBezTo>
                    <a:pt x="95250" y="196215"/>
                    <a:pt x="91440" y="197168"/>
                    <a:pt x="86677" y="198120"/>
                  </a:cubicBezTo>
                  <a:cubicBezTo>
                    <a:pt x="69533" y="200977"/>
                    <a:pt x="49530" y="196215"/>
                    <a:pt x="35242" y="185737"/>
                  </a:cubicBezTo>
                  <a:cubicBezTo>
                    <a:pt x="33338" y="184785"/>
                    <a:pt x="33338" y="183832"/>
                    <a:pt x="32385" y="181927"/>
                  </a:cubicBezTo>
                  <a:cubicBezTo>
                    <a:pt x="32385" y="180975"/>
                    <a:pt x="32385" y="179070"/>
                    <a:pt x="32385" y="177165"/>
                  </a:cubicBezTo>
                  <a:cubicBezTo>
                    <a:pt x="32385" y="172402"/>
                    <a:pt x="33338" y="167640"/>
                    <a:pt x="33338" y="163830"/>
                  </a:cubicBezTo>
                  <a:cubicBezTo>
                    <a:pt x="34290" y="154305"/>
                    <a:pt x="34290" y="144780"/>
                    <a:pt x="32385" y="135255"/>
                  </a:cubicBezTo>
                  <a:cubicBezTo>
                    <a:pt x="27622" y="106680"/>
                    <a:pt x="9525" y="82867"/>
                    <a:pt x="952" y="55245"/>
                  </a:cubicBezTo>
                  <a:cubicBezTo>
                    <a:pt x="0" y="52388"/>
                    <a:pt x="0" y="49530"/>
                    <a:pt x="0" y="46673"/>
                  </a:cubicBezTo>
                  <a:close/>
                </a:path>
              </a:pathLst>
            </a:custGeom>
            <a:solidFill>
              <a:srgbClr val="13B7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15F9DE19-CBFB-B7B9-B2A4-3B46AF535312}"/>
                </a:ext>
              </a:extLst>
            </p:cNvPr>
            <p:cNvSpPr/>
            <p:nvPr/>
          </p:nvSpPr>
          <p:spPr>
            <a:xfrm>
              <a:off x="6693911" y="2930582"/>
              <a:ext cx="92231" cy="196989"/>
            </a:xfrm>
            <a:custGeom>
              <a:avLst/>
              <a:gdLst>
                <a:gd name="connsiteX0" fmla="*/ 6667 w 77152"/>
                <a:gd name="connsiteY0" fmla="*/ 0 h 164782"/>
                <a:gd name="connsiteX1" fmla="*/ 36195 w 77152"/>
                <a:gd name="connsiteY1" fmla="*/ 61913 h 164782"/>
                <a:gd name="connsiteX2" fmla="*/ 77153 w 77152"/>
                <a:gd name="connsiteY2" fmla="*/ 73342 h 164782"/>
                <a:gd name="connsiteX3" fmla="*/ 60960 w 77152"/>
                <a:gd name="connsiteY3" fmla="*/ 97155 h 164782"/>
                <a:gd name="connsiteX4" fmla="*/ 65723 w 77152"/>
                <a:gd name="connsiteY4" fmla="*/ 164783 h 164782"/>
                <a:gd name="connsiteX5" fmla="*/ 35242 w 77152"/>
                <a:gd name="connsiteY5" fmla="*/ 152400 h 164782"/>
                <a:gd name="connsiteX6" fmla="*/ 32385 w 77152"/>
                <a:gd name="connsiteY6" fmla="*/ 148590 h 164782"/>
                <a:gd name="connsiteX7" fmla="*/ 32385 w 77152"/>
                <a:gd name="connsiteY7" fmla="*/ 143827 h 164782"/>
                <a:gd name="connsiteX8" fmla="*/ 33338 w 77152"/>
                <a:gd name="connsiteY8" fmla="*/ 130492 h 164782"/>
                <a:gd name="connsiteX9" fmla="*/ 32385 w 77152"/>
                <a:gd name="connsiteY9" fmla="*/ 101917 h 164782"/>
                <a:gd name="connsiteX10" fmla="*/ 953 w 77152"/>
                <a:gd name="connsiteY10" fmla="*/ 21907 h 164782"/>
                <a:gd name="connsiteX11" fmla="*/ 0 w 77152"/>
                <a:gd name="connsiteY11" fmla="*/ 11430 h 164782"/>
                <a:gd name="connsiteX12" fmla="*/ 6667 w 77152"/>
                <a:gd name="connsiteY12" fmla="*/ 0 h 164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152" h="164782">
                  <a:moveTo>
                    <a:pt x="6667" y="0"/>
                  </a:moveTo>
                  <a:cubicBezTo>
                    <a:pt x="28575" y="4763"/>
                    <a:pt x="24765" y="44767"/>
                    <a:pt x="36195" y="61913"/>
                  </a:cubicBezTo>
                  <a:cubicBezTo>
                    <a:pt x="44767" y="75247"/>
                    <a:pt x="62865" y="72390"/>
                    <a:pt x="77153" y="73342"/>
                  </a:cubicBezTo>
                  <a:cubicBezTo>
                    <a:pt x="67628" y="79057"/>
                    <a:pt x="60960" y="86677"/>
                    <a:pt x="60960" y="97155"/>
                  </a:cubicBezTo>
                  <a:cubicBezTo>
                    <a:pt x="60008" y="119063"/>
                    <a:pt x="61913" y="142875"/>
                    <a:pt x="65723" y="164783"/>
                  </a:cubicBezTo>
                  <a:cubicBezTo>
                    <a:pt x="54292" y="162877"/>
                    <a:pt x="43815" y="160020"/>
                    <a:pt x="35242" y="152400"/>
                  </a:cubicBezTo>
                  <a:cubicBezTo>
                    <a:pt x="33338" y="151447"/>
                    <a:pt x="33338" y="150495"/>
                    <a:pt x="32385" y="148590"/>
                  </a:cubicBezTo>
                  <a:cubicBezTo>
                    <a:pt x="32385" y="147638"/>
                    <a:pt x="32385" y="145732"/>
                    <a:pt x="32385" y="143827"/>
                  </a:cubicBezTo>
                  <a:cubicBezTo>
                    <a:pt x="32385" y="139065"/>
                    <a:pt x="33338" y="134302"/>
                    <a:pt x="33338" y="130492"/>
                  </a:cubicBezTo>
                  <a:cubicBezTo>
                    <a:pt x="34290" y="120967"/>
                    <a:pt x="34290" y="111442"/>
                    <a:pt x="32385" y="101917"/>
                  </a:cubicBezTo>
                  <a:cubicBezTo>
                    <a:pt x="27623" y="73342"/>
                    <a:pt x="9525" y="49530"/>
                    <a:pt x="953" y="21907"/>
                  </a:cubicBezTo>
                  <a:cubicBezTo>
                    <a:pt x="0" y="18097"/>
                    <a:pt x="0" y="15240"/>
                    <a:pt x="0" y="11430"/>
                  </a:cubicBezTo>
                  <a:cubicBezTo>
                    <a:pt x="953" y="8572"/>
                    <a:pt x="3810" y="3810"/>
                    <a:pt x="6667" y="0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536E1675-329D-71B8-6D57-1EECFDE9DB6B}"/>
                </a:ext>
              </a:extLst>
            </p:cNvPr>
            <p:cNvSpPr/>
            <p:nvPr/>
          </p:nvSpPr>
          <p:spPr>
            <a:xfrm>
              <a:off x="6782727" y="2899090"/>
              <a:ext cx="27327" cy="49710"/>
            </a:xfrm>
            <a:custGeom>
              <a:avLst/>
              <a:gdLst>
                <a:gd name="connsiteX0" fmla="*/ 0 w 22859"/>
                <a:gd name="connsiteY0" fmla="*/ 36821 h 41583"/>
                <a:gd name="connsiteX1" fmla="*/ 14288 w 22859"/>
                <a:gd name="connsiteY1" fmla="*/ 41583 h 41583"/>
                <a:gd name="connsiteX2" fmla="*/ 17145 w 22859"/>
                <a:gd name="connsiteY2" fmla="*/ 37773 h 41583"/>
                <a:gd name="connsiteX3" fmla="*/ 22860 w 22859"/>
                <a:gd name="connsiteY3" fmla="*/ 10151 h 41583"/>
                <a:gd name="connsiteX4" fmla="*/ 20003 w 22859"/>
                <a:gd name="connsiteY4" fmla="*/ 1578 h 41583"/>
                <a:gd name="connsiteX5" fmla="*/ 11430 w 22859"/>
                <a:gd name="connsiteY5" fmla="*/ 626 h 41583"/>
                <a:gd name="connsiteX6" fmla="*/ 10478 w 22859"/>
                <a:gd name="connsiteY6" fmla="*/ 4436 h 41583"/>
                <a:gd name="connsiteX7" fmla="*/ 0 w 22859"/>
                <a:gd name="connsiteY7" fmla="*/ 36821 h 41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59" h="41583">
                  <a:moveTo>
                    <a:pt x="0" y="36821"/>
                  </a:moveTo>
                  <a:cubicBezTo>
                    <a:pt x="953" y="39678"/>
                    <a:pt x="13335" y="41583"/>
                    <a:pt x="14288" y="41583"/>
                  </a:cubicBezTo>
                  <a:cubicBezTo>
                    <a:pt x="16192" y="41583"/>
                    <a:pt x="16192" y="39678"/>
                    <a:pt x="17145" y="37773"/>
                  </a:cubicBezTo>
                  <a:cubicBezTo>
                    <a:pt x="20955" y="29201"/>
                    <a:pt x="22860" y="19676"/>
                    <a:pt x="22860" y="10151"/>
                  </a:cubicBezTo>
                  <a:cubicBezTo>
                    <a:pt x="22860" y="7293"/>
                    <a:pt x="22860" y="3483"/>
                    <a:pt x="20003" y="1578"/>
                  </a:cubicBezTo>
                  <a:cubicBezTo>
                    <a:pt x="18097" y="-327"/>
                    <a:pt x="14288" y="-327"/>
                    <a:pt x="11430" y="626"/>
                  </a:cubicBezTo>
                  <a:cubicBezTo>
                    <a:pt x="8572" y="1578"/>
                    <a:pt x="9525" y="1578"/>
                    <a:pt x="10478" y="4436"/>
                  </a:cubicBezTo>
                  <a:cubicBezTo>
                    <a:pt x="15240" y="13008"/>
                    <a:pt x="6667" y="32058"/>
                    <a:pt x="0" y="36821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109D47D1-536A-8BCE-54ED-654FF80407E8}"/>
                </a:ext>
              </a:extLst>
            </p:cNvPr>
            <p:cNvSpPr/>
            <p:nvPr/>
          </p:nvSpPr>
          <p:spPr>
            <a:xfrm>
              <a:off x="6706437" y="2767753"/>
              <a:ext cx="67181" cy="66043"/>
            </a:xfrm>
            <a:custGeom>
              <a:avLst/>
              <a:gdLst>
                <a:gd name="connsiteX0" fmla="*/ 56197 w 56197"/>
                <a:gd name="connsiteY0" fmla="*/ 27623 h 55245"/>
                <a:gd name="connsiteX1" fmla="*/ 28575 w 56197"/>
                <a:gd name="connsiteY1" fmla="*/ 55245 h 55245"/>
                <a:gd name="connsiteX2" fmla="*/ 2858 w 56197"/>
                <a:gd name="connsiteY2" fmla="*/ 39052 h 55245"/>
                <a:gd name="connsiteX3" fmla="*/ 0 w 56197"/>
                <a:gd name="connsiteY3" fmla="*/ 27623 h 55245"/>
                <a:gd name="connsiteX4" fmla="*/ 27622 w 56197"/>
                <a:gd name="connsiteY4" fmla="*/ 0 h 55245"/>
                <a:gd name="connsiteX5" fmla="*/ 34290 w 56197"/>
                <a:gd name="connsiteY5" fmla="*/ 952 h 55245"/>
                <a:gd name="connsiteX6" fmla="*/ 56197 w 56197"/>
                <a:gd name="connsiteY6" fmla="*/ 27623 h 5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197" h="55245">
                  <a:moveTo>
                    <a:pt x="56197" y="27623"/>
                  </a:moveTo>
                  <a:cubicBezTo>
                    <a:pt x="56197" y="42863"/>
                    <a:pt x="43815" y="55245"/>
                    <a:pt x="28575" y="55245"/>
                  </a:cubicBezTo>
                  <a:cubicBezTo>
                    <a:pt x="17145" y="55245"/>
                    <a:pt x="7620" y="48577"/>
                    <a:pt x="2858" y="39052"/>
                  </a:cubicBezTo>
                  <a:cubicBezTo>
                    <a:pt x="952" y="35242"/>
                    <a:pt x="0" y="31433"/>
                    <a:pt x="0" y="27623"/>
                  </a:cubicBezTo>
                  <a:cubicBezTo>
                    <a:pt x="0" y="12383"/>
                    <a:pt x="12383" y="0"/>
                    <a:pt x="27622" y="0"/>
                  </a:cubicBezTo>
                  <a:cubicBezTo>
                    <a:pt x="29527" y="0"/>
                    <a:pt x="32385" y="0"/>
                    <a:pt x="34290" y="952"/>
                  </a:cubicBezTo>
                  <a:cubicBezTo>
                    <a:pt x="46672" y="2858"/>
                    <a:pt x="56197" y="14288"/>
                    <a:pt x="56197" y="27623"/>
                  </a:cubicBezTo>
                  <a:close/>
                </a:path>
              </a:pathLst>
            </a:custGeom>
            <a:solidFill>
              <a:srgbClr val="242A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FC809480-A08C-9C0E-6B41-48C964FC0CD7}"/>
                </a:ext>
              </a:extLst>
            </p:cNvPr>
            <p:cNvSpPr/>
            <p:nvPr/>
          </p:nvSpPr>
          <p:spPr>
            <a:xfrm>
              <a:off x="6742858" y="2853153"/>
              <a:ext cx="54689" cy="79297"/>
            </a:xfrm>
            <a:custGeom>
              <a:avLst/>
              <a:gdLst>
                <a:gd name="connsiteX0" fmla="*/ 14 w 45748"/>
                <a:gd name="connsiteY0" fmla="*/ 45720 h 66332"/>
                <a:gd name="connsiteX1" fmla="*/ 45734 w 45748"/>
                <a:gd name="connsiteY1" fmla="*/ 47625 h 66332"/>
                <a:gd name="connsiteX2" fmla="*/ 27637 w 45748"/>
                <a:gd name="connsiteY2" fmla="*/ 2858 h 66332"/>
                <a:gd name="connsiteX3" fmla="*/ 14302 w 45748"/>
                <a:gd name="connsiteY3" fmla="*/ 0 h 66332"/>
                <a:gd name="connsiteX4" fmla="*/ 4777 w 45748"/>
                <a:gd name="connsiteY4" fmla="*/ 15240 h 66332"/>
                <a:gd name="connsiteX5" fmla="*/ 14 w 45748"/>
                <a:gd name="connsiteY5" fmla="*/ 45720 h 6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748" h="66332">
                  <a:moveTo>
                    <a:pt x="14" y="45720"/>
                  </a:moveTo>
                  <a:cubicBezTo>
                    <a:pt x="-938" y="72390"/>
                    <a:pt x="46687" y="73342"/>
                    <a:pt x="45734" y="47625"/>
                  </a:cubicBezTo>
                  <a:cubicBezTo>
                    <a:pt x="44782" y="12383"/>
                    <a:pt x="42877" y="8573"/>
                    <a:pt x="27637" y="2858"/>
                  </a:cubicBezTo>
                  <a:cubicBezTo>
                    <a:pt x="23827" y="952"/>
                    <a:pt x="19064" y="0"/>
                    <a:pt x="14302" y="0"/>
                  </a:cubicBezTo>
                  <a:cubicBezTo>
                    <a:pt x="-1891" y="0"/>
                    <a:pt x="3824" y="8573"/>
                    <a:pt x="4777" y="15240"/>
                  </a:cubicBezTo>
                  <a:cubicBezTo>
                    <a:pt x="6682" y="33338"/>
                    <a:pt x="14" y="36195"/>
                    <a:pt x="14" y="45720"/>
                  </a:cubicBezTo>
                  <a:close/>
                </a:path>
              </a:pathLst>
            </a:custGeom>
            <a:solidFill>
              <a:srgbClr val="F3A9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615F6228-2BD8-5432-D437-A4798062CE1B}"/>
                </a:ext>
              </a:extLst>
            </p:cNvPr>
            <p:cNvSpPr/>
            <p:nvPr/>
          </p:nvSpPr>
          <p:spPr>
            <a:xfrm>
              <a:off x="6742874" y="2853153"/>
              <a:ext cx="54656" cy="59209"/>
            </a:xfrm>
            <a:custGeom>
              <a:avLst/>
              <a:gdLst>
                <a:gd name="connsiteX0" fmla="*/ 0 w 45720"/>
                <a:gd name="connsiteY0" fmla="*/ 45720 h 49529"/>
                <a:gd name="connsiteX1" fmla="*/ 4763 w 45720"/>
                <a:gd name="connsiteY1" fmla="*/ 15240 h 49529"/>
                <a:gd name="connsiteX2" fmla="*/ 14288 w 45720"/>
                <a:gd name="connsiteY2" fmla="*/ 0 h 49529"/>
                <a:gd name="connsiteX3" fmla="*/ 27622 w 45720"/>
                <a:gd name="connsiteY3" fmla="*/ 2858 h 49529"/>
                <a:gd name="connsiteX4" fmla="*/ 45720 w 45720"/>
                <a:gd name="connsiteY4" fmla="*/ 46673 h 49529"/>
                <a:gd name="connsiteX5" fmla="*/ 7620 w 45720"/>
                <a:gd name="connsiteY5" fmla="*/ 39052 h 49529"/>
                <a:gd name="connsiteX6" fmla="*/ 0 w 45720"/>
                <a:gd name="connsiteY6" fmla="*/ 49530 h 49529"/>
                <a:gd name="connsiteX7" fmla="*/ 0 w 45720"/>
                <a:gd name="connsiteY7" fmla="*/ 45720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720" h="49529">
                  <a:moveTo>
                    <a:pt x="0" y="45720"/>
                  </a:moveTo>
                  <a:cubicBezTo>
                    <a:pt x="0" y="36195"/>
                    <a:pt x="6667" y="33338"/>
                    <a:pt x="4763" y="15240"/>
                  </a:cubicBezTo>
                  <a:cubicBezTo>
                    <a:pt x="3810" y="8573"/>
                    <a:pt x="-1905" y="0"/>
                    <a:pt x="14288" y="0"/>
                  </a:cubicBezTo>
                  <a:cubicBezTo>
                    <a:pt x="19050" y="0"/>
                    <a:pt x="22860" y="952"/>
                    <a:pt x="27622" y="2858"/>
                  </a:cubicBezTo>
                  <a:cubicBezTo>
                    <a:pt x="42863" y="8573"/>
                    <a:pt x="44767" y="12383"/>
                    <a:pt x="45720" y="46673"/>
                  </a:cubicBezTo>
                  <a:cubicBezTo>
                    <a:pt x="32385" y="45720"/>
                    <a:pt x="20955" y="29527"/>
                    <a:pt x="7620" y="39052"/>
                  </a:cubicBezTo>
                  <a:cubicBezTo>
                    <a:pt x="3810" y="41910"/>
                    <a:pt x="1905" y="45720"/>
                    <a:pt x="0" y="49530"/>
                  </a:cubicBezTo>
                  <a:cubicBezTo>
                    <a:pt x="0" y="48577"/>
                    <a:pt x="0" y="46673"/>
                    <a:pt x="0" y="45720"/>
                  </a:cubicBezTo>
                  <a:close/>
                </a:path>
              </a:pathLst>
            </a:custGeom>
            <a:solidFill>
              <a:srgbClr val="EE9C7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ACD5FBFD-C332-0E64-6526-9CAD4079CA6D}"/>
                </a:ext>
              </a:extLst>
            </p:cNvPr>
            <p:cNvSpPr/>
            <p:nvPr/>
          </p:nvSpPr>
          <p:spPr>
            <a:xfrm>
              <a:off x="6738538" y="2786036"/>
              <a:ext cx="96283" cy="123874"/>
            </a:xfrm>
            <a:custGeom>
              <a:avLst/>
              <a:gdLst>
                <a:gd name="connsiteX0" fmla="*/ 23630 w 80541"/>
                <a:gd name="connsiteY0" fmla="*/ 84718 h 103621"/>
                <a:gd name="connsiteX1" fmla="*/ 19820 w 80541"/>
                <a:gd name="connsiteY1" fmla="*/ 80908 h 103621"/>
                <a:gd name="connsiteX2" fmla="*/ 7437 w 80541"/>
                <a:gd name="connsiteY2" fmla="*/ 66620 h 103621"/>
                <a:gd name="connsiteX3" fmla="*/ 11247 w 80541"/>
                <a:gd name="connsiteY3" fmla="*/ 12328 h 103621"/>
                <a:gd name="connsiteX4" fmla="*/ 51252 w 80541"/>
                <a:gd name="connsiteY4" fmla="*/ 1850 h 103621"/>
                <a:gd name="connsiteX5" fmla="*/ 61730 w 80541"/>
                <a:gd name="connsiteY5" fmla="*/ 6613 h 103621"/>
                <a:gd name="connsiteX6" fmla="*/ 70302 w 80541"/>
                <a:gd name="connsiteY6" fmla="*/ 12328 h 103621"/>
                <a:gd name="connsiteX7" fmla="*/ 74112 w 80541"/>
                <a:gd name="connsiteY7" fmla="*/ 18043 h 103621"/>
                <a:gd name="connsiteX8" fmla="*/ 76970 w 80541"/>
                <a:gd name="connsiteY8" fmla="*/ 24710 h 103621"/>
                <a:gd name="connsiteX9" fmla="*/ 76970 w 80541"/>
                <a:gd name="connsiteY9" fmla="*/ 58048 h 103621"/>
                <a:gd name="connsiteX10" fmla="*/ 79827 w 80541"/>
                <a:gd name="connsiteY10" fmla="*/ 64715 h 103621"/>
                <a:gd name="connsiteX11" fmla="*/ 79827 w 80541"/>
                <a:gd name="connsiteY11" fmla="*/ 72335 h 103621"/>
                <a:gd name="connsiteX12" fmla="*/ 76017 w 80541"/>
                <a:gd name="connsiteY12" fmla="*/ 78050 h 103621"/>
                <a:gd name="connsiteX13" fmla="*/ 73160 w 80541"/>
                <a:gd name="connsiteY13" fmla="*/ 87575 h 103621"/>
                <a:gd name="connsiteX14" fmla="*/ 69349 w 80541"/>
                <a:gd name="connsiteY14" fmla="*/ 97100 h 103621"/>
                <a:gd name="connsiteX15" fmla="*/ 51252 w 80541"/>
                <a:gd name="connsiteY15" fmla="*/ 101863 h 103621"/>
                <a:gd name="connsiteX16" fmla="*/ 23630 w 80541"/>
                <a:gd name="connsiteY16" fmla="*/ 84718 h 103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0541" h="103621">
                  <a:moveTo>
                    <a:pt x="23630" y="84718"/>
                  </a:moveTo>
                  <a:cubicBezTo>
                    <a:pt x="22677" y="83765"/>
                    <a:pt x="20772" y="82813"/>
                    <a:pt x="19820" y="80908"/>
                  </a:cubicBezTo>
                  <a:cubicBezTo>
                    <a:pt x="15057" y="77098"/>
                    <a:pt x="10295" y="71383"/>
                    <a:pt x="7437" y="66620"/>
                  </a:cubicBezTo>
                  <a:cubicBezTo>
                    <a:pt x="-3040" y="49475"/>
                    <a:pt x="-3040" y="26615"/>
                    <a:pt x="11247" y="12328"/>
                  </a:cubicBezTo>
                  <a:cubicBezTo>
                    <a:pt x="21724" y="1850"/>
                    <a:pt x="37917" y="-2912"/>
                    <a:pt x="51252" y="1850"/>
                  </a:cubicBezTo>
                  <a:cubicBezTo>
                    <a:pt x="55062" y="2803"/>
                    <a:pt x="58872" y="4708"/>
                    <a:pt x="61730" y="6613"/>
                  </a:cubicBezTo>
                  <a:cubicBezTo>
                    <a:pt x="64587" y="8518"/>
                    <a:pt x="67445" y="9470"/>
                    <a:pt x="70302" y="12328"/>
                  </a:cubicBezTo>
                  <a:cubicBezTo>
                    <a:pt x="72207" y="14233"/>
                    <a:pt x="73160" y="16138"/>
                    <a:pt x="74112" y="18043"/>
                  </a:cubicBezTo>
                  <a:cubicBezTo>
                    <a:pt x="75065" y="19948"/>
                    <a:pt x="76017" y="22805"/>
                    <a:pt x="76970" y="24710"/>
                  </a:cubicBezTo>
                  <a:cubicBezTo>
                    <a:pt x="79827" y="36140"/>
                    <a:pt x="72207" y="46618"/>
                    <a:pt x="76970" y="58048"/>
                  </a:cubicBezTo>
                  <a:cubicBezTo>
                    <a:pt x="77922" y="59953"/>
                    <a:pt x="78874" y="62810"/>
                    <a:pt x="79827" y="64715"/>
                  </a:cubicBezTo>
                  <a:cubicBezTo>
                    <a:pt x="80780" y="67573"/>
                    <a:pt x="80780" y="69478"/>
                    <a:pt x="79827" y="72335"/>
                  </a:cubicBezTo>
                  <a:cubicBezTo>
                    <a:pt x="78874" y="74240"/>
                    <a:pt x="76970" y="75193"/>
                    <a:pt x="76017" y="78050"/>
                  </a:cubicBezTo>
                  <a:cubicBezTo>
                    <a:pt x="75065" y="80908"/>
                    <a:pt x="74112" y="84718"/>
                    <a:pt x="73160" y="87575"/>
                  </a:cubicBezTo>
                  <a:cubicBezTo>
                    <a:pt x="72207" y="91385"/>
                    <a:pt x="71255" y="94243"/>
                    <a:pt x="69349" y="97100"/>
                  </a:cubicBezTo>
                  <a:cubicBezTo>
                    <a:pt x="65540" y="104720"/>
                    <a:pt x="58872" y="104720"/>
                    <a:pt x="51252" y="101863"/>
                  </a:cubicBezTo>
                  <a:cubicBezTo>
                    <a:pt x="40774" y="97100"/>
                    <a:pt x="31249" y="91385"/>
                    <a:pt x="23630" y="84718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AA9C426-CE79-D65D-AFE9-F360E1E219ED}"/>
                </a:ext>
              </a:extLst>
            </p:cNvPr>
            <p:cNvSpPr/>
            <p:nvPr/>
          </p:nvSpPr>
          <p:spPr>
            <a:xfrm>
              <a:off x="6757678" y="2785069"/>
              <a:ext cx="76005" cy="124156"/>
            </a:xfrm>
            <a:custGeom>
              <a:avLst/>
              <a:gdLst>
                <a:gd name="connsiteX0" fmla="*/ 37147 w 63579"/>
                <a:gd name="connsiteY0" fmla="*/ 65524 h 103857"/>
                <a:gd name="connsiteX1" fmla="*/ 11430 w 63579"/>
                <a:gd name="connsiteY1" fmla="*/ 35997 h 103857"/>
                <a:gd name="connsiteX2" fmla="*/ 0 w 63579"/>
                <a:gd name="connsiteY2" fmla="*/ 7422 h 103857"/>
                <a:gd name="connsiteX3" fmla="*/ 34290 w 63579"/>
                <a:gd name="connsiteY3" fmla="*/ 1706 h 103857"/>
                <a:gd name="connsiteX4" fmla="*/ 44767 w 63579"/>
                <a:gd name="connsiteY4" fmla="*/ 6469 h 103857"/>
                <a:gd name="connsiteX5" fmla="*/ 53340 w 63579"/>
                <a:gd name="connsiteY5" fmla="*/ 12184 h 103857"/>
                <a:gd name="connsiteX6" fmla="*/ 57150 w 63579"/>
                <a:gd name="connsiteY6" fmla="*/ 17899 h 103857"/>
                <a:gd name="connsiteX7" fmla="*/ 60008 w 63579"/>
                <a:gd name="connsiteY7" fmla="*/ 24566 h 103857"/>
                <a:gd name="connsiteX8" fmla="*/ 60008 w 63579"/>
                <a:gd name="connsiteY8" fmla="*/ 57904 h 103857"/>
                <a:gd name="connsiteX9" fmla="*/ 62865 w 63579"/>
                <a:gd name="connsiteY9" fmla="*/ 64572 h 103857"/>
                <a:gd name="connsiteX10" fmla="*/ 62865 w 63579"/>
                <a:gd name="connsiteY10" fmla="*/ 72191 h 103857"/>
                <a:gd name="connsiteX11" fmla="*/ 59055 w 63579"/>
                <a:gd name="connsiteY11" fmla="*/ 77906 h 103857"/>
                <a:gd name="connsiteX12" fmla="*/ 56197 w 63579"/>
                <a:gd name="connsiteY12" fmla="*/ 87431 h 103857"/>
                <a:gd name="connsiteX13" fmla="*/ 52388 w 63579"/>
                <a:gd name="connsiteY13" fmla="*/ 96956 h 103857"/>
                <a:gd name="connsiteX14" fmla="*/ 40958 w 63579"/>
                <a:gd name="connsiteY14" fmla="*/ 103624 h 103857"/>
                <a:gd name="connsiteX15" fmla="*/ 37147 w 63579"/>
                <a:gd name="connsiteY15" fmla="*/ 65524 h 10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579" h="103857">
                  <a:moveTo>
                    <a:pt x="37147" y="65524"/>
                  </a:moveTo>
                  <a:cubicBezTo>
                    <a:pt x="33338" y="52189"/>
                    <a:pt x="18097" y="47427"/>
                    <a:pt x="11430" y="35997"/>
                  </a:cubicBezTo>
                  <a:cubicBezTo>
                    <a:pt x="5715" y="27424"/>
                    <a:pt x="1905" y="16947"/>
                    <a:pt x="0" y="7422"/>
                  </a:cubicBezTo>
                  <a:cubicBezTo>
                    <a:pt x="9525" y="754"/>
                    <a:pt x="22860" y="-2103"/>
                    <a:pt x="34290" y="1706"/>
                  </a:cubicBezTo>
                  <a:cubicBezTo>
                    <a:pt x="38100" y="2659"/>
                    <a:pt x="41910" y="4564"/>
                    <a:pt x="44767" y="6469"/>
                  </a:cubicBezTo>
                  <a:cubicBezTo>
                    <a:pt x="47625" y="8374"/>
                    <a:pt x="50483" y="9327"/>
                    <a:pt x="53340" y="12184"/>
                  </a:cubicBezTo>
                  <a:cubicBezTo>
                    <a:pt x="55245" y="14089"/>
                    <a:pt x="56197" y="15994"/>
                    <a:pt x="57150" y="17899"/>
                  </a:cubicBezTo>
                  <a:cubicBezTo>
                    <a:pt x="58102" y="19804"/>
                    <a:pt x="59055" y="22662"/>
                    <a:pt x="60008" y="24566"/>
                  </a:cubicBezTo>
                  <a:cubicBezTo>
                    <a:pt x="62865" y="35997"/>
                    <a:pt x="55245" y="46474"/>
                    <a:pt x="60008" y="57904"/>
                  </a:cubicBezTo>
                  <a:cubicBezTo>
                    <a:pt x="60960" y="59809"/>
                    <a:pt x="61913" y="62666"/>
                    <a:pt x="62865" y="64572"/>
                  </a:cubicBezTo>
                  <a:cubicBezTo>
                    <a:pt x="63817" y="67429"/>
                    <a:pt x="63817" y="69334"/>
                    <a:pt x="62865" y="72191"/>
                  </a:cubicBezTo>
                  <a:cubicBezTo>
                    <a:pt x="61913" y="74097"/>
                    <a:pt x="60008" y="75049"/>
                    <a:pt x="59055" y="77906"/>
                  </a:cubicBezTo>
                  <a:cubicBezTo>
                    <a:pt x="58102" y="80764"/>
                    <a:pt x="57150" y="84574"/>
                    <a:pt x="56197" y="87431"/>
                  </a:cubicBezTo>
                  <a:cubicBezTo>
                    <a:pt x="55245" y="91241"/>
                    <a:pt x="54292" y="94099"/>
                    <a:pt x="52388" y="96956"/>
                  </a:cubicBezTo>
                  <a:cubicBezTo>
                    <a:pt x="49530" y="102672"/>
                    <a:pt x="45720" y="104577"/>
                    <a:pt x="40958" y="103624"/>
                  </a:cubicBezTo>
                  <a:cubicBezTo>
                    <a:pt x="33338" y="93147"/>
                    <a:pt x="40005" y="77906"/>
                    <a:pt x="37147" y="65524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B03EBC8C-30AA-C02B-9F4C-9E75E183E867}"/>
                </a:ext>
              </a:extLst>
            </p:cNvPr>
            <p:cNvSpPr/>
            <p:nvPr/>
          </p:nvSpPr>
          <p:spPr>
            <a:xfrm>
              <a:off x="6737399" y="2793942"/>
              <a:ext cx="69239" cy="115005"/>
            </a:xfrm>
            <a:custGeom>
              <a:avLst/>
              <a:gdLst>
                <a:gd name="connsiteX0" fmla="*/ 11247 w 57919"/>
                <a:gd name="connsiteY0" fmla="*/ 4763 h 96202"/>
                <a:gd name="connsiteX1" fmla="*/ 16962 w 57919"/>
                <a:gd name="connsiteY1" fmla="*/ 0 h 96202"/>
                <a:gd name="connsiteX2" fmla="*/ 28392 w 57919"/>
                <a:gd name="connsiteY2" fmla="*/ 28575 h 96202"/>
                <a:gd name="connsiteX3" fmla="*/ 54110 w 57919"/>
                <a:gd name="connsiteY3" fmla="*/ 58102 h 96202"/>
                <a:gd name="connsiteX4" fmla="*/ 57920 w 57919"/>
                <a:gd name="connsiteY4" fmla="*/ 96202 h 96202"/>
                <a:gd name="connsiteX5" fmla="*/ 52205 w 57919"/>
                <a:gd name="connsiteY5" fmla="*/ 94297 h 96202"/>
                <a:gd name="connsiteX6" fmla="*/ 23630 w 57919"/>
                <a:gd name="connsiteY6" fmla="*/ 77152 h 96202"/>
                <a:gd name="connsiteX7" fmla="*/ 19820 w 57919"/>
                <a:gd name="connsiteY7" fmla="*/ 73342 h 96202"/>
                <a:gd name="connsiteX8" fmla="*/ 7437 w 57919"/>
                <a:gd name="connsiteY8" fmla="*/ 59055 h 96202"/>
                <a:gd name="connsiteX9" fmla="*/ 11247 w 57919"/>
                <a:gd name="connsiteY9" fmla="*/ 4763 h 9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919" h="96202">
                  <a:moveTo>
                    <a:pt x="11247" y="4763"/>
                  </a:moveTo>
                  <a:cubicBezTo>
                    <a:pt x="13152" y="2857"/>
                    <a:pt x="15057" y="952"/>
                    <a:pt x="16962" y="0"/>
                  </a:cubicBezTo>
                  <a:cubicBezTo>
                    <a:pt x="18867" y="9525"/>
                    <a:pt x="22677" y="20002"/>
                    <a:pt x="28392" y="28575"/>
                  </a:cubicBezTo>
                  <a:cubicBezTo>
                    <a:pt x="35060" y="40005"/>
                    <a:pt x="51252" y="44767"/>
                    <a:pt x="54110" y="58102"/>
                  </a:cubicBezTo>
                  <a:cubicBezTo>
                    <a:pt x="56967" y="70485"/>
                    <a:pt x="50300" y="85725"/>
                    <a:pt x="57920" y="96202"/>
                  </a:cubicBezTo>
                  <a:cubicBezTo>
                    <a:pt x="56015" y="96202"/>
                    <a:pt x="54110" y="95250"/>
                    <a:pt x="52205" y="94297"/>
                  </a:cubicBezTo>
                  <a:cubicBezTo>
                    <a:pt x="41727" y="90488"/>
                    <a:pt x="32202" y="84772"/>
                    <a:pt x="23630" y="77152"/>
                  </a:cubicBezTo>
                  <a:cubicBezTo>
                    <a:pt x="22677" y="76200"/>
                    <a:pt x="20772" y="75247"/>
                    <a:pt x="19820" y="73342"/>
                  </a:cubicBezTo>
                  <a:cubicBezTo>
                    <a:pt x="15057" y="69532"/>
                    <a:pt x="10295" y="63817"/>
                    <a:pt x="7437" y="59055"/>
                  </a:cubicBezTo>
                  <a:cubicBezTo>
                    <a:pt x="-3040" y="42863"/>
                    <a:pt x="-3040" y="20002"/>
                    <a:pt x="11247" y="4763"/>
                  </a:cubicBezTo>
                  <a:close/>
                </a:path>
              </a:pathLst>
            </a:custGeom>
            <a:solidFill>
              <a:srgbClr val="F8B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BA087A89-23A5-A1FE-5F41-10BEEB56CE0D}"/>
                </a:ext>
              </a:extLst>
            </p:cNvPr>
            <p:cNvSpPr/>
            <p:nvPr/>
          </p:nvSpPr>
          <p:spPr>
            <a:xfrm>
              <a:off x="6726933" y="2774584"/>
              <a:ext cx="104124" cy="99063"/>
            </a:xfrm>
            <a:custGeom>
              <a:avLst/>
              <a:gdLst>
                <a:gd name="connsiteX0" fmla="*/ 0 w 87100"/>
                <a:gd name="connsiteY0" fmla="*/ 41910 h 82867"/>
                <a:gd name="connsiteX1" fmla="*/ 15240 w 87100"/>
                <a:gd name="connsiteY1" fmla="*/ 9525 h 82867"/>
                <a:gd name="connsiteX2" fmla="*/ 43815 w 87100"/>
                <a:gd name="connsiteY2" fmla="*/ 0 h 82867"/>
                <a:gd name="connsiteX3" fmla="*/ 73342 w 87100"/>
                <a:gd name="connsiteY3" fmla="*/ 9525 h 82867"/>
                <a:gd name="connsiteX4" fmla="*/ 74295 w 87100"/>
                <a:gd name="connsiteY4" fmla="*/ 10477 h 82867"/>
                <a:gd name="connsiteX5" fmla="*/ 86677 w 87100"/>
                <a:gd name="connsiteY5" fmla="*/ 26670 h 82867"/>
                <a:gd name="connsiteX6" fmla="*/ 86677 w 87100"/>
                <a:gd name="connsiteY6" fmla="*/ 35243 h 82867"/>
                <a:gd name="connsiteX7" fmla="*/ 76200 w 87100"/>
                <a:gd name="connsiteY7" fmla="*/ 36195 h 82867"/>
                <a:gd name="connsiteX8" fmla="*/ 62865 w 87100"/>
                <a:gd name="connsiteY8" fmla="*/ 33338 h 82867"/>
                <a:gd name="connsiteX9" fmla="*/ 55245 w 87100"/>
                <a:gd name="connsiteY9" fmla="*/ 40005 h 82867"/>
                <a:gd name="connsiteX10" fmla="*/ 53340 w 87100"/>
                <a:gd name="connsiteY10" fmla="*/ 47625 h 82867"/>
                <a:gd name="connsiteX11" fmla="*/ 46672 w 87100"/>
                <a:gd name="connsiteY11" fmla="*/ 53340 h 82867"/>
                <a:gd name="connsiteX12" fmla="*/ 37147 w 87100"/>
                <a:gd name="connsiteY12" fmla="*/ 68580 h 82867"/>
                <a:gd name="connsiteX13" fmla="*/ 26670 w 87100"/>
                <a:gd name="connsiteY13" fmla="*/ 68580 h 82867"/>
                <a:gd name="connsiteX14" fmla="*/ 17145 w 87100"/>
                <a:gd name="connsiteY14" fmla="*/ 70485 h 82867"/>
                <a:gd name="connsiteX15" fmla="*/ 17145 w 87100"/>
                <a:gd name="connsiteY15" fmla="*/ 74295 h 82867"/>
                <a:gd name="connsiteX16" fmla="*/ 17145 w 87100"/>
                <a:gd name="connsiteY16" fmla="*/ 82868 h 82867"/>
                <a:gd name="connsiteX17" fmla="*/ 15240 w 87100"/>
                <a:gd name="connsiteY17" fmla="*/ 81915 h 82867"/>
                <a:gd name="connsiteX18" fmla="*/ 9525 w 87100"/>
                <a:gd name="connsiteY18" fmla="*/ 75248 h 82867"/>
                <a:gd name="connsiteX19" fmla="*/ 0 w 87100"/>
                <a:gd name="connsiteY19" fmla="*/ 41910 h 82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100" h="82867">
                  <a:moveTo>
                    <a:pt x="0" y="41910"/>
                  </a:moveTo>
                  <a:cubicBezTo>
                    <a:pt x="952" y="20002"/>
                    <a:pt x="7620" y="17145"/>
                    <a:pt x="15240" y="9525"/>
                  </a:cubicBezTo>
                  <a:cubicBezTo>
                    <a:pt x="22860" y="1905"/>
                    <a:pt x="33338" y="0"/>
                    <a:pt x="43815" y="0"/>
                  </a:cubicBezTo>
                  <a:cubicBezTo>
                    <a:pt x="54292" y="0"/>
                    <a:pt x="64770" y="3810"/>
                    <a:pt x="73342" y="9525"/>
                  </a:cubicBezTo>
                  <a:cubicBezTo>
                    <a:pt x="73342" y="9525"/>
                    <a:pt x="74295" y="9525"/>
                    <a:pt x="74295" y="10477"/>
                  </a:cubicBezTo>
                  <a:cubicBezTo>
                    <a:pt x="80963" y="14288"/>
                    <a:pt x="85725" y="19050"/>
                    <a:pt x="86677" y="26670"/>
                  </a:cubicBezTo>
                  <a:cubicBezTo>
                    <a:pt x="86677" y="28575"/>
                    <a:pt x="87630" y="33338"/>
                    <a:pt x="86677" y="35243"/>
                  </a:cubicBezTo>
                  <a:cubicBezTo>
                    <a:pt x="84772" y="37148"/>
                    <a:pt x="78105" y="36195"/>
                    <a:pt x="76200" y="36195"/>
                  </a:cubicBezTo>
                  <a:cubicBezTo>
                    <a:pt x="71438" y="36195"/>
                    <a:pt x="67627" y="33338"/>
                    <a:pt x="62865" y="33338"/>
                  </a:cubicBezTo>
                  <a:cubicBezTo>
                    <a:pt x="59055" y="34290"/>
                    <a:pt x="56197" y="36195"/>
                    <a:pt x="55245" y="40005"/>
                  </a:cubicBezTo>
                  <a:cubicBezTo>
                    <a:pt x="54292" y="42863"/>
                    <a:pt x="55245" y="45720"/>
                    <a:pt x="53340" y="47625"/>
                  </a:cubicBezTo>
                  <a:cubicBezTo>
                    <a:pt x="51435" y="50483"/>
                    <a:pt x="48577" y="51435"/>
                    <a:pt x="46672" y="53340"/>
                  </a:cubicBezTo>
                  <a:cubicBezTo>
                    <a:pt x="41910" y="57150"/>
                    <a:pt x="42863" y="65723"/>
                    <a:pt x="37147" y="68580"/>
                  </a:cubicBezTo>
                  <a:cubicBezTo>
                    <a:pt x="34290" y="70485"/>
                    <a:pt x="30480" y="68580"/>
                    <a:pt x="26670" y="68580"/>
                  </a:cubicBezTo>
                  <a:cubicBezTo>
                    <a:pt x="22860" y="67627"/>
                    <a:pt x="19050" y="67627"/>
                    <a:pt x="17145" y="70485"/>
                  </a:cubicBezTo>
                  <a:cubicBezTo>
                    <a:pt x="16192" y="71438"/>
                    <a:pt x="17145" y="72390"/>
                    <a:pt x="17145" y="74295"/>
                  </a:cubicBezTo>
                  <a:cubicBezTo>
                    <a:pt x="17145" y="76200"/>
                    <a:pt x="17145" y="82868"/>
                    <a:pt x="17145" y="82868"/>
                  </a:cubicBezTo>
                  <a:cubicBezTo>
                    <a:pt x="17145" y="82868"/>
                    <a:pt x="15240" y="82868"/>
                    <a:pt x="15240" y="81915"/>
                  </a:cubicBezTo>
                  <a:cubicBezTo>
                    <a:pt x="12382" y="80963"/>
                    <a:pt x="10477" y="77152"/>
                    <a:pt x="9525" y="75248"/>
                  </a:cubicBezTo>
                  <a:cubicBezTo>
                    <a:pt x="2857" y="65723"/>
                    <a:pt x="0" y="54293"/>
                    <a:pt x="0" y="41910"/>
                  </a:cubicBez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EE0A6666-0051-DCF1-3A63-CA1DF9987516}"/>
                </a:ext>
              </a:extLst>
            </p:cNvPr>
            <p:cNvSpPr/>
            <p:nvPr/>
          </p:nvSpPr>
          <p:spPr>
            <a:xfrm>
              <a:off x="6741179" y="2848519"/>
              <a:ext cx="27463" cy="30786"/>
            </a:xfrm>
            <a:custGeom>
              <a:avLst/>
              <a:gdLst>
                <a:gd name="connsiteX0" fmla="*/ 7133 w 22973"/>
                <a:gd name="connsiteY0" fmla="*/ 66 h 25753"/>
                <a:gd name="connsiteX1" fmla="*/ 3323 w 22973"/>
                <a:gd name="connsiteY1" fmla="*/ 15306 h 25753"/>
                <a:gd name="connsiteX2" fmla="*/ 9038 w 22973"/>
                <a:gd name="connsiteY2" fmla="*/ 21021 h 25753"/>
                <a:gd name="connsiteX3" fmla="*/ 21420 w 22973"/>
                <a:gd name="connsiteY3" fmla="*/ 16259 h 25753"/>
                <a:gd name="connsiteX4" fmla="*/ 7133 w 22973"/>
                <a:gd name="connsiteY4" fmla="*/ 66 h 2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73" h="25753">
                  <a:moveTo>
                    <a:pt x="7133" y="66"/>
                  </a:moveTo>
                  <a:cubicBezTo>
                    <a:pt x="-487" y="-886"/>
                    <a:pt x="-2392" y="8639"/>
                    <a:pt x="3323" y="15306"/>
                  </a:cubicBezTo>
                  <a:cubicBezTo>
                    <a:pt x="5228" y="17211"/>
                    <a:pt x="7133" y="19116"/>
                    <a:pt x="9038" y="21021"/>
                  </a:cubicBezTo>
                  <a:cubicBezTo>
                    <a:pt x="22373" y="32451"/>
                    <a:pt x="25230" y="20069"/>
                    <a:pt x="21420" y="16259"/>
                  </a:cubicBezTo>
                  <a:cubicBezTo>
                    <a:pt x="11895" y="7686"/>
                    <a:pt x="16658" y="66"/>
                    <a:pt x="7133" y="66"/>
                  </a:cubicBezTo>
                  <a:close/>
                </a:path>
              </a:pathLst>
            </a:custGeom>
            <a:solidFill>
              <a:srgbClr val="F8B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905962B5-65D7-32C6-25E3-069B9267D58D}"/>
                </a:ext>
              </a:extLst>
            </p:cNvPr>
            <p:cNvSpPr/>
            <p:nvPr/>
          </p:nvSpPr>
          <p:spPr>
            <a:xfrm>
              <a:off x="6748514" y="2856122"/>
              <a:ext cx="11439" cy="13946"/>
            </a:xfrm>
            <a:custGeom>
              <a:avLst/>
              <a:gdLst>
                <a:gd name="connsiteX0" fmla="*/ 5760 w 9569"/>
                <a:gd name="connsiteY0" fmla="*/ 9899 h 11666"/>
                <a:gd name="connsiteX1" fmla="*/ 1950 w 9569"/>
                <a:gd name="connsiteY1" fmla="*/ 374 h 11666"/>
                <a:gd name="connsiteX2" fmla="*/ 5760 w 9569"/>
                <a:gd name="connsiteY2" fmla="*/ 2279 h 11666"/>
                <a:gd name="connsiteX3" fmla="*/ 5760 w 9569"/>
                <a:gd name="connsiteY3" fmla="*/ 5136 h 11666"/>
                <a:gd name="connsiteX4" fmla="*/ 6712 w 9569"/>
                <a:gd name="connsiteY4" fmla="*/ 7041 h 11666"/>
                <a:gd name="connsiteX5" fmla="*/ 9570 w 9569"/>
                <a:gd name="connsiteY5" fmla="*/ 10851 h 11666"/>
                <a:gd name="connsiteX6" fmla="*/ 5760 w 9569"/>
                <a:gd name="connsiteY6" fmla="*/ 9899 h 1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69" h="11666">
                  <a:moveTo>
                    <a:pt x="5760" y="9899"/>
                  </a:moveTo>
                  <a:cubicBezTo>
                    <a:pt x="4807" y="8946"/>
                    <a:pt x="-3765" y="4184"/>
                    <a:pt x="1950" y="374"/>
                  </a:cubicBezTo>
                  <a:cubicBezTo>
                    <a:pt x="3855" y="-579"/>
                    <a:pt x="4807" y="374"/>
                    <a:pt x="5760" y="2279"/>
                  </a:cubicBezTo>
                  <a:cubicBezTo>
                    <a:pt x="5760" y="3231"/>
                    <a:pt x="5760" y="4184"/>
                    <a:pt x="5760" y="5136"/>
                  </a:cubicBezTo>
                  <a:cubicBezTo>
                    <a:pt x="5760" y="6089"/>
                    <a:pt x="5760" y="6089"/>
                    <a:pt x="6712" y="7041"/>
                  </a:cubicBezTo>
                  <a:cubicBezTo>
                    <a:pt x="7665" y="7994"/>
                    <a:pt x="9570" y="8946"/>
                    <a:pt x="9570" y="10851"/>
                  </a:cubicBezTo>
                  <a:cubicBezTo>
                    <a:pt x="8617" y="12756"/>
                    <a:pt x="6712" y="10851"/>
                    <a:pt x="5760" y="9899"/>
                  </a:cubicBezTo>
                  <a:close/>
                </a:path>
              </a:pathLst>
            </a:custGeom>
            <a:solidFill>
              <a:srgbClr val="F3A9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5B688D29-42F3-DF00-6FDC-490EB87ACB7A}"/>
                </a:ext>
              </a:extLst>
            </p:cNvPr>
            <p:cNvSpPr/>
            <p:nvPr/>
          </p:nvSpPr>
          <p:spPr>
            <a:xfrm>
              <a:off x="6731191" y="2900976"/>
              <a:ext cx="51536" cy="57404"/>
            </a:xfrm>
            <a:custGeom>
              <a:avLst/>
              <a:gdLst>
                <a:gd name="connsiteX0" fmla="*/ 43110 w 43110"/>
                <a:gd name="connsiteY0" fmla="*/ 35243 h 48019"/>
                <a:gd name="connsiteX1" fmla="*/ 29775 w 43110"/>
                <a:gd name="connsiteY1" fmla="*/ 46673 h 48019"/>
                <a:gd name="connsiteX2" fmla="*/ 25013 w 43110"/>
                <a:gd name="connsiteY2" fmla="*/ 47625 h 48019"/>
                <a:gd name="connsiteX3" fmla="*/ 248 w 43110"/>
                <a:gd name="connsiteY3" fmla="*/ 14288 h 48019"/>
                <a:gd name="connsiteX4" fmla="*/ 4058 w 43110"/>
                <a:gd name="connsiteY4" fmla="*/ 2858 h 48019"/>
                <a:gd name="connsiteX5" fmla="*/ 9773 w 43110"/>
                <a:gd name="connsiteY5" fmla="*/ 0 h 48019"/>
                <a:gd name="connsiteX6" fmla="*/ 12630 w 43110"/>
                <a:gd name="connsiteY6" fmla="*/ 13335 h 48019"/>
                <a:gd name="connsiteX7" fmla="*/ 43110 w 43110"/>
                <a:gd name="connsiteY7" fmla="*/ 35243 h 48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110" h="48019">
                  <a:moveTo>
                    <a:pt x="43110" y="35243"/>
                  </a:moveTo>
                  <a:cubicBezTo>
                    <a:pt x="43110" y="35243"/>
                    <a:pt x="36443" y="42863"/>
                    <a:pt x="29775" y="46673"/>
                  </a:cubicBezTo>
                  <a:cubicBezTo>
                    <a:pt x="27870" y="47625"/>
                    <a:pt x="26918" y="48578"/>
                    <a:pt x="25013" y="47625"/>
                  </a:cubicBezTo>
                  <a:cubicBezTo>
                    <a:pt x="17393" y="42863"/>
                    <a:pt x="2153" y="23813"/>
                    <a:pt x="248" y="14288"/>
                  </a:cubicBezTo>
                  <a:cubicBezTo>
                    <a:pt x="-705" y="10478"/>
                    <a:pt x="1200" y="5715"/>
                    <a:pt x="4058" y="2858"/>
                  </a:cubicBezTo>
                  <a:cubicBezTo>
                    <a:pt x="4058" y="2858"/>
                    <a:pt x="9773" y="0"/>
                    <a:pt x="9773" y="0"/>
                  </a:cubicBezTo>
                  <a:cubicBezTo>
                    <a:pt x="9773" y="953"/>
                    <a:pt x="10725" y="7620"/>
                    <a:pt x="12630" y="13335"/>
                  </a:cubicBezTo>
                  <a:cubicBezTo>
                    <a:pt x="18345" y="24765"/>
                    <a:pt x="30728" y="30480"/>
                    <a:pt x="43110" y="35243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CC1B2677-C10C-7FE7-D03F-3DA8ADD6EE80}"/>
                </a:ext>
              </a:extLst>
            </p:cNvPr>
            <p:cNvSpPr/>
            <p:nvPr/>
          </p:nvSpPr>
          <p:spPr>
            <a:xfrm>
              <a:off x="6862434" y="3167424"/>
              <a:ext cx="151442" cy="101341"/>
            </a:xfrm>
            <a:custGeom>
              <a:avLst/>
              <a:gdLst>
                <a:gd name="connsiteX0" fmla="*/ 126683 w 126682"/>
                <a:gd name="connsiteY0" fmla="*/ 0 h 84772"/>
                <a:gd name="connsiteX1" fmla="*/ 126683 w 126682"/>
                <a:gd name="connsiteY1" fmla="*/ 11430 h 84772"/>
                <a:gd name="connsiteX2" fmla="*/ 0 w 126682"/>
                <a:gd name="connsiteY2" fmla="*/ 84772 h 84772"/>
                <a:gd name="connsiteX3" fmla="*/ 0 w 126682"/>
                <a:gd name="connsiteY3" fmla="*/ 74295 h 8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682" h="84772">
                  <a:moveTo>
                    <a:pt x="126683" y="0"/>
                  </a:moveTo>
                  <a:lnTo>
                    <a:pt x="126683" y="11430"/>
                  </a:lnTo>
                  <a:lnTo>
                    <a:pt x="0" y="84772"/>
                  </a:lnTo>
                  <a:lnTo>
                    <a:pt x="0" y="74295"/>
                  </a:ln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D9729EEB-9178-B097-8FA5-905451F936AD}"/>
                </a:ext>
              </a:extLst>
            </p:cNvPr>
            <p:cNvSpPr/>
            <p:nvPr/>
          </p:nvSpPr>
          <p:spPr>
            <a:xfrm>
              <a:off x="6767925" y="3201584"/>
              <a:ext cx="94509" cy="67181"/>
            </a:xfrm>
            <a:custGeom>
              <a:avLst/>
              <a:gdLst>
                <a:gd name="connsiteX0" fmla="*/ 79058 w 79057"/>
                <a:gd name="connsiteY0" fmla="*/ 45720 h 56197"/>
                <a:gd name="connsiteX1" fmla="*/ 79058 w 79057"/>
                <a:gd name="connsiteY1" fmla="*/ 56197 h 56197"/>
                <a:gd name="connsiteX2" fmla="*/ 0 w 79057"/>
                <a:gd name="connsiteY2" fmla="*/ 10477 h 56197"/>
                <a:gd name="connsiteX3" fmla="*/ 0 w 79057"/>
                <a:gd name="connsiteY3" fmla="*/ 0 h 56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" h="56197">
                  <a:moveTo>
                    <a:pt x="79058" y="45720"/>
                  </a:moveTo>
                  <a:lnTo>
                    <a:pt x="79058" y="56197"/>
                  </a:lnTo>
                  <a:lnTo>
                    <a:pt x="0" y="104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38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74EC81A0-1B38-15D8-D995-CC0F85F1A8D4}"/>
                </a:ext>
              </a:extLst>
            </p:cNvPr>
            <p:cNvSpPr/>
            <p:nvPr/>
          </p:nvSpPr>
          <p:spPr>
            <a:xfrm>
              <a:off x="6767925" y="3112768"/>
              <a:ext cx="245952" cy="143471"/>
            </a:xfrm>
            <a:custGeom>
              <a:avLst/>
              <a:gdLst>
                <a:gd name="connsiteX0" fmla="*/ 205740 w 205740"/>
                <a:gd name="connsiteY0" fmla="*/ 45720 h 120014"/>
                <a:gd name="connsiteX1" fmla="*/ 79058 w 205740"/>
                <a:gd name="connsiteY1" fmla="*/ 120015 h 120014"/>
                <a:gd name="connsiteX2" fmla="*/ 0 w 205740"/>
                <a:gd name="connsiteY2" fmla="*/ 74295 h 120014"/>
                <a:gd name="connsiteX3" fmla="*/ 126683 w 205740"/>
                <a:gd name="connsiteY3" fmla="*/ 0 h 12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740" h="120014">
                  <a:moveTo>
                    <a:pt x="205740" y="45720"/>
                  </a:moveTo>
                  <a:lnTo>
                    <a:pt x="79058" y="120015"/>
                  </a:lnTo>
                  <a:lnTo>
                    <a:pt x="0" y="74295"/>
                  </a:lnTo>
                  <a:lnTo>
                    <a:pt x="126683" y="0"/>
                  </a:ln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7B72CA24-054B-A841-9667-F8CB1A2A0C4E}"/>
                </a:ext>
              </a:extLst>
            </p:cNvPr>
            <p:cNvSpPr/>
            <p:nvPr/>
          </p:nvSpPr>
          <p:spPr>
            <a:xfrm>
              <a:off x="6831690" y="3145789"/>
              <a:ext cx="63764" cy="37575"/>
            </a:xfrm>
            <a:custGeom>
              <a:avLst/>
              <a:gdLst>
                <a:gd name="connsiteX0" fmla="*/ 53340 w 53339"/>
                <a:gd name="connsiteY0" fmla="*/ 11430 h 31432"/>
                <a:gd name="connsiteX1" fmla="*/ 19050 w 53339"/>
                <a:gd name="connsiteY1" fmla="*/ 31433 h 31432"/>
                <a:gd name="connsiteX2" fmla="*/ 0 w 53339"/>
                <a:gd name="connsiteY2" fmla="*/ 20003 h 31432"/>
                <a:gd name="connsiteX3" fmla="*/ 34290 w 53339"/>
                <a:gd name="connsiteY3" fmla="*/ 0 h 3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39" h="31432">
                  <a:moveTo>
                    <a:pt x="53340" y="11430"/>
                  </a:moveTo>
                  <a:lnTo>
                    <a:pt x="19050" y="31433"/>
                  </a:lnTo>
                  <a:lnTo>
                    <a:pt x="0" y="20003"/>
                  </a:lnTo>
                  <a:lnTo>
                    <a:pt x="34290" y="0"/>
                  </a:lnTo>
                  <a:close/>
                </a:path>
              </a:pathLst>
            </a:custGeom>
            <a:solidFill>
              <a:srgbClr val="0D13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9394C624-37CE-67A5-232C-6BB653B66B00}"/>
                </a:ext>
              </a:extLst>
            </p:cNvPr>
            <p:cNvSpPr/>
            <p:nvPr/>
          </p:nvSpPr>
          <p:spPr>
            <a:xfrm>
              <a:off x="6808917" y="3135541"/>
              <a:ext cx="187879" cy="109311"/>
            </a:xfrm>
            <a:custGeom>
              <a:avLst/>
              <a:gdLst>
                <a:gd name="connsiteX0" fmla="*/ 0 w 157162"/>
                <a:gd name="connsiteY0" fmla="*/ 67627 h 91439"/>
                <a:gd name="connsiteX1" fmla="*/ 116205 w 157162"/>
                <a:gd name="connsiteY1" fmla="*/ 0 h 91439"/>
                <a:gd name="connsiteX2" fmla="*/ 157163 w 157162"/>
                <a:gd name="connsiteY2" fmla="*/ 23813 h 91439"/>
                <a:gd name="connsiteX3" fmla="*/ 41910 w 157162"/>
                <a:gd name="connsiteY3" fmla="*/ 91440 h 9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162" h="91439">
                  <a:moveTo>
                    <a:pt x="0" y="67627"/>
                  </a:moveTo>
                  <a:lnTo>
                    <a:pt x="116205" y="0"/>
                  </a:lnTo>
                  <a:lnTo>
                    <a:pt x="157163" y="23813"/>
                  </a:lnTo>
                  <a:lnTo>
                    <a:pt x="41910" y="91440"/>
                  </a:lnTo>
                  <a:close/>
                </a:path>
              </a:pathLst>
            </a:custGeom>
            <a:solidFill>
              <a:srgbClr val="0D13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5D2C13EE-2CD5-2CA0-2734-6077FEF397F6}"/>
                </a:ext>
              </a:extLst>
            </p:cNvPr>
            <p:cNvSpPr/>
            <p:nvPr/>
          </p:nvSpPr>
          <p:spPr>
            <a:xfrm>
              <a:off x="6677223" y="2931721"/>
              <a:ext cx="59055" cy="181162"/>
            </a:xfrm>
            <a:custGeom>
              <a:avLst/>
              <a:gdLst>
                <a:gd name="connsiteX0" fmla="*/ 10151 w 49400"/>
                <a:gd name="connsiteY0" fmla="*/ 124777 h 151543"/>
                <a:gd name="connsiteX1" fmla="*/ 626 w 49400"/>
                <a:gd name="connsiteY1" fmla="*/ 51435 h 151543"/>
                <a:gd name="connsiteX2" fmla="*/ 1578 w 49400"/>
                <a:gd name="connsiteY2" fmla="*/ 26670 h 151543"/>
                <a:gd name="connsiteX3" fmla="*/ 13008 w 49400"/>
                <a:gd name="connsiteY3" fmla="*/ 5715 h 151543"/>
                <a:gd name="connsiteX4" fmla="*/ 22533 w 49400"/>
                <a:gd name="connsiteY4" fmla="*/ 0 h 151543"/>
                <a:gd name="connsiteX5" fmla="*/ 31106 w 49400"/>
                <a:gd name="connsiteY5" fmla="*/ 5715 h 151543"/>
                <a:gd name="connsiteX6" fmla="*/ 48251 w 49400"/>
                <a:gd name="connsiteY6" fmla="*/ 63817 h 151543"/>
                <a:gd name="connsiteX7" fmla="*/ 49203 w 49400"/>
                <a:gd name="connsiteY7" fmla="*/ 120015 h 151543"/>
                <a:gd name="connsiteX8" fmla="*/ 48251 w 49400"/>
                <a:gd name="connsiteY8" fmla="*/ 131445 h 151543"/>
                <a:gd name="connsiteX9" fmla="*/ 20628 w 49400"/>
                <a:gd name="connsiteY9" fmla="*/ 148590 h 151543"/>
                <a:gd name="connsiteX10" fmla="*/ 10151 w 49400"/>
                <a:gd name="connsiteY10" fmla="*/ 124777 h 15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400" h="151543">
                  <a:moveTo>
                    <a:pt x="10151" y="124777"/>
                  </a:moveTo>
                  <a:cubicBezTo>
                    <a:pt x="6341" y="105727"/>
                    <a:pt x="4436" y="81915"/>
                    <a:pt x="626" y="51435"/>
                  </a:cubicBezTo>
                  <a:cubicBezTo>
                    <a:pt x="-327" y="42863"/>
                    <a:pt x="-327" y="35242"/>
                    <a:pt x="1578" y="26670"/>
                  </a:cubicBezTo>
                  <a:cubicBezTo>
                    <a:pt x="3483" y="18098"/>
                    <a:pt x="7293" y="12382"/>
                    <a:pt x="13008" y="5715"/>
                  </a:cubicBezTo>
                  <a:cubicBezTo>
                    <a:pt x="15866" y="2857"/>
                    <a:pt x="18723" y="0"/>
                    <a:pt x="22533" y="0"/>
                  </a:cubicBezTo>
                  <a:cubicBezTo>
                    <a:pt x="26343" y="0"/>
                    <a:pt x="29201" y="2857"/>
                    <a:pt x="31106" y="5715"/>
                  </a:cubicBezTo>
                  <a:cubicBezTo>
                    <a:pt x="44441" y="21907"/>
                    <a:pt x="49203" y="43815"/>
                    <a:pt x="48251" y="63817"/>
                  </a:cubicBezTo>
                  <a:cubicBezTo>
                    <a:pt x="47298" y="82867"/>
                    <a:pt x="50156" y="101917"/>
                    <a:pt x="49203" y="120015"/>
                  </a:cubicBezTo>
                  <a:cubicBezTo>
                    <a:pt x="49203" y="123825"/>
                    <a:pt x="49203" y="127635"/>
                    <a:pt x="48251" y="131445"/>
                  </a:cubicBezTo>
                  <a:cubicBezTo>
                    <a:pt x="44441" y="148590"/>
                    <a:pt x="31106" y="156210"/>
                    <a:pt x="20628" y="148590"/>
                  </a:cubicBezTo>
                  <a:cubicBezTo>
                    <a:pt x="15866" y="143827"/>
                    <a:pt x="12056" y="134302"/>
                    <a:pt x="10151" y="124777"/>
                  </a:cubicBezTo>
                  <a:close/>
                </a:path>
              </a:pathLst>
            </a:custGeom>
            <a:solidFill>
              <a:srgbClr val="15D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062D9083-E4A5-EA05-35FE-CB53AA745F11}"/>
                </a:ext>
              </a:extLst>
            </p:cNvPr>
            <p:cNvSpPr/>
            <p:nvPr/>
          </p:nvSpPr>
          <p:spPr>
            <a:xfrm>
              <a:off x="6897733" y="3103659"/>
              <a:ext cx="39853" cy="41401"/>
            </a:xfrm>
            <a:custGeom>
              <a:avLst/>
              <a:gdLst>
                <a:gd name="connsiteX0" fmla="*/ 5715 w 33337"/>
                <a:gd name="connsiteY0" fmla="*/ 24765 h 34632"/>
                <a:gd name="connsiteX1" fmla="*/ 12382 w 33337"/>
                <a:gd name="connsiteY1" fmla="*/ 34290 h 34632"/>
                <a:gd name="connsiteX2" fmla="*/ 15240 w 33337"/>
                <a:gd name="connsiteY2" fmla="*/ 29528 h 34632"/>
                <a:gd name="connsiteX3" fmla="*/ 24765 w 33337"/>
                <a:gd name="connsiteY3" fmla="*/ 29528 h 34632"/>
                <a:gd name="connsiteX4" fmla="*/ 30480 w 33337"/>
                <a:gd name="connsiteY4" fmla="*/ 23813 h 34632"/>
                <a:gd name="connsiteX5" fmla="*/ 33338 w 33337"/>
                <a:gd name="connsiteY5" fmla="*/ 16192 h 34632"/>
                <a:gd name="connsiteX6" fmla="*/ 32385 w 33337"/>
                <a:gd name="connsiteY6" fmla="*/ 13335 h 34632"/>
                <a:gd name="connsiteX7" fmla="*/ 30480 w 33337"/>
                <a:gd name="connsiteY7" fmla="*/ 11430 h 34632"/>
                <a:gd name="connsiteX8" fmla="*/ 20955 w 33337"/>
                <a:gd name="connsiteY8" fmla="*/ 2858 h 34632"/>
                <a:gd name="connsiteX9" fmla="*/ 19050 w 33337"/>
                <a:gd name="connsiteY9" fmla="*/ 952 h 34632"/>
                <a:gd name="connsiteX10" fmla="*/ 15240 w 33337"/>
                <a:gd name="connsiteY10" fmla="*/ 0 h 34632"/>
                <a:gd name="connsiteX11" fmla="*/ 3810 w 33337"/>
                <a:gd name="connsiteY11" fmla="*/ 4763 h 34632"/>
                <a:gd name="connsiteX12" fmla="*/ 0 w 33337"/>
                <a:gd name="connsiteY12" fmla="*/ 10478 h 34632"/>
                <a:gd name="connsiteX13" fmla="*/ 952 w 33337"/>
                <a:gd name="connsiteY13" fmla="*/ 16192 h 34632"/>
                <a:gd name="connsiteX14" fmla="*/ 5715 w 33337"/>
                <a:gd name="connsiteY14" fmla="*/ 24765 h 3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337" h="34632">
                  <a:moveTo>
                    <a:pt x="5715" y="24765"/>
                  </a:moveTo>
                  <a:cubicBezTo>
                    <a:pt x="6667" y="26670"/>
                    <a:pt x="10477" y="32385"/>
                    <a:pt x="12382" y="34290"/>
                  </a:cubicBezTo>
                  <a:cubicBezTo>
                    <a:pt x="14288" y="36195"/>
                    <a:pt x="13335" y="29528"/>
                    <a:pt x="15240" y="29528"/>
                  </a:cubicBezTo>
                  <a:cubicBezTo>
                    <a:pt x="19050" y="29528"/>
                    <a:pt x="22860" y="31433"/>
                    <a:pt x="24765" y="29528"/>
                  </a:cubicBezTo>
                  <a:cubicBezTo>
                    <a:pt x="26670" y="27622"/>
                    <a:pt x="28575" y="25717"/>
                    <a:pt x="30480" y="23813"/>
                  </a:cubicBezTo>
                  <a:cubicBezTo>
                    <a:pt x="32385" y="21908"/>
                    <a:pt x="33338" y="19050"/>
                    <a:pt x="33338" y="16192"/>
                  </a:cubicBezTo>
                  <a:cubicBezTo>
                    <a:pt x="33338" y="15240"/>
                    <a:pt x="33338" y="14288"/>
                    <a:pt x="32385" y="13335"/>
                  </a:cubicBezTo>
                  <a:cubicBezTo>
                    <a:pt x="32385" y="12383"/>
                    <a:pt x="31432" y="12383"/>
                    <a:pt x="30480" y="11430"/>
                  </a:cubicBezTo>
                  <a:cubicBezTo>
                    <a:pt x="27622" y="8572"/>
                    <a:pt x="23813" y="5715"/>
                    <a:pt x="20955" y="2858"/>
                  </a:cubicBezTo>
                  <a:cubicBezTo>
                    <a:pt x="20002" y="1905"/>
                    <a:pt x="20002" y="1905"/>
                    <a:pt x="19050" y="952"/>
                  </a:cubicBezTo>
                  <a:cubicBezTo>
                    <a:pt x="18097" y="0"/>
                    <a:pt x="17145" y="0"/>
                    <a:pt x="15240" y="0"/>
                  </a:cubicBezTo>
                  <a:cubicBezTo>
                    <a:pt x="10477" y="0"/>
                    <a:pt x="6667" y="1905"/>
                    <a:pt x="3810" y="4763"/>
                  </a:cubicBezTo>
                  <a:cubicBezTo>
                    <a:pt x="2857" y="6667"/>
                    <a:pt x="952" y="8572"/>
                    <a:pt x="0" y="10478"/>
                  </a:cubicBezTo>
                  <a:cubicBezTo>
                    <a:pt x="0" y="12383"/>
                    <a:pt x="952" y="14288"/>
                    <a:pt x="952" y="16192"/>
                  </a:cubicBezTo>
                  <a:cubicBezTo>
                    <a:pt x="2857" y="19050"/>
                    <a:pt x="3810" y="21908"/>
                    <a:pt x="5715" y="24765"/>
                  </a:cubicBezTo>
                  <a:close/>
                </a:path>
              </a:pathLst>
            </a:custGeom>
            <a:solidFill>
              <a:srgbClr val="F8B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A3AB75C3-9F81-DB0C-D63A-B989C8F43209}"/>
                </a:ext>
              </a:extLst>
            </p:cNvPr>
            <p:cNvSpPr/>
            <p:nvPr/>
          </p:nvSpPr>
          <p:spPr>
            <a:xfrm>
              <a:off x="6897733" y="3118462"/>
              <a:ext cx="20495" cy="47823"/>
            </a:xfrm>
            <a:custGeom>
              <a:avLst/>
              <a:gdLst>
                <a:gd name="connsiteX0" fmla="*/ 952 w 17144"/>
                <a:gd name="connsiteY0" fmla="*/ 3810 h 40004"/>
                <a:gd name="connsiteX1" fmla="*/ 0 w 17144"/>
                <a:gd name="connsiteY1" fmla="*/ 17145 h 40004"/>
                <a:gd name="connsiteX2" fmla="*/ 0 w 17144"/>
                <a:gd name="connsiteY2" fmla="*/ 22860 h 40004"/>
                <a:gd name="connsiteX3" fmla="*/ 952 w 17144"/>
                <a:gd name="connsiteY3" fmla="*/ 26670 h 40004"/>
                <a:gd name="connsiteX4" fmla="*/ 1905 w 17144"/>
                <a:gd name="connsiteY4" fmla="*/ 30480 h 40004"/>
                <a:gd name="connsiteX5" fmla="*/ 10477 w 17144"/>
                <a:gd name="connsiteY5" fmla="*/ 38100 h 40004"/>
                <a:gd name="connsiteX6" fmla="*/ 14288 w 17144"/>
                <a:gd name="connsiteY6" fmla="*/ 40005 h 40004"/>
                <a:gd name="connsiteX7" fmla="*/ 17145 w 17144"/>
                <a:gd name="connsiteY7" fmla="*/ 39052 h 40004"/>
                <a:gd name="connsiteX8" fmla="*/ 17145 w 17144"/>
                <a:gd name="connsiteY8" fmla="*/ 38100 h 40004"/>
                <a:gd name="connsiteX9" fmla="*/ 16192 w 17144"/>
                <a:gd name="connsiteY9" fmla="*/ 34290 h 40004"/>
                <a:gd name="connsiteX10" fmla="*/ 12382 w 17144"/>
                <a:gd name="connsiteY10" fmla="*/ 31433 h 40004"/>
                <a:gd name="connsiteX11" fmla="*/ 11430 w 17144"/>
                <a:gd name="connsiteY11" fmla="*/ 23813 h 40004"/>
                <a:gd name="connsiteX12" fmla="*/ 15240 w 17144"/>
                <a:gd name="connsiteY12" fmla="*/ 16192 h 40004"/>
                <a:gd name="connsiteX13" fmla="*/ 16192 w 17144"/>
                <a:gd name="connsiteY13" fmla="*/ 7620 h 40004"/>
                <a:gd name="connsiteX14" fmla="*/ 14288 w 17144"/>
                <a:gd name="connsiteY14" fmla="*/ 4763 h 40004"/>
                <a:gd name="connsiteX15" fmla="*/ 8572 w 17144"/>
                <a:gd name="connsiteY15" fmla="*/ 952 h 40004"/>
                <a:gd name="connsiteX16" fmla="*/ 2857 w 17144"/>
                <a:gd name="connsiteY16" fmla="*/ 0 h 40004"/>
                <a:gd name="connsiteX17" fmla="*/ 952 w 17144"/>
                <a:gd name="connsiteY17" fmla="*/ 3810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44" h="40004">
                  <a:moveTo>
                    <a:pt x="952" y="3810"/>
                  </a:moveTo>
                  <a:cubicBezTo>
                    <a:pt x="952" y="8572"/>
                    <a:pt x="952" y="13335"/>
                    <a:pt x="0" y="17145"/>
                  </a:cubicBezTo>
                  <a:cubicBezTo>
                    <a:pt x="0" y="19050"/>
                    <a:pt x="0" y="20955"/>
                    <a:pt x="0" y="22860"/>
                  </a:cubicBezTo>
                  <a:cubicBezTo>
                    <a:pt x="0" y="23813"/>
                    <a:pt x="952" y="25717"/>
                    <a:pt x="952" y="26670"/>
                  </a:cubicBezTo>
                  <a:cubicBezTo>
                    <a:pt x="952" y="27622"/>
                    <a:pt x="1905" y="29527"/>
                    <a:pt x="1905" y="30480"/>
                  </a:cubicBezTo>
                  <a:cubicBezTo>
                    <a:pt x="3810" y="34290"/>
                    <a:pt x="6667" y="36195"/>
                    <a:pt x="10477" y="38100"/>
                  </a:cubicBezTo>
                  <a:cubicBezTo>
                    <a:pt x="11430" y="39052"/>
                    <a:pt x="13335" y="40005"/>
                    <a:pt x="14288" y="40005"/>
                  </a:cubicBezTo>
                  <a:cubicBezTo>
                    <a:pt x="15240" y="40005"/>
                    <a:pt x="16192" y="40005"/>
                    <a:pt x="17145" y="39052"/>
                  </a:cubicBezTo>
                  <a:cubicBezTo>
                    <a:pt x="17145" y="39052"/>
                    <a:pt x="17145" y="38100"/>
                    <a:pt x="17145" y="38100"/>
                  </a:cubicBezTo>
                  <a:cubicBezTo>
                    <a:pt x="17145" y="37147"/>
                    <a:pt x="16192" y="35242"/>
                    <a:pt x="16192" y="34290"/>
                  </a:cubicBezTo>
                  <a:cubicBezTo>
                    <a:pt x="15240" y="33338"/>
                    <a:pt x="13335" y="32385"/>
                    <a:pt x="12382" y="31433"/>
                  </a:cubicBezTo>
                  <a:cubicBezTo>
                    <a:pt x="10477" y="29527"/>
                    <a:pt x="10477" y="25717"/>
                    <a:pt x="11430" y="23813"/>
                  </a:cubicBezTo>
                  <a:cubicBezTo>
                    <a:pt x="12382" y="20955"/>
                    <a:pt x="14288" y="19050"/>
                    <a:pt x="15240" y="16192"/>
                  </a:cubicBezTo>
                  <a:cubicBezTo>
                    <a:pt x="16192" y="13335"/>
                    <a:pt x="17145" y="10477"/>
                    <a:pt x="16192" y="7620"/>
                  </a:cubicBezTo>
                  <a:cubicBezTo>
                    <a:pt x="16192" y="6667"/>
                    <a:pt x="15240" y="5715"/>
                    <a:pt x="14288" y="4763"/>
                  </a:cubicBezTo>
                  <a:cubicBezTo>
                    <a:pt x="12382" y="2858"/>
                    <a:pt x="11430" y="1905"/>
                    <a:pt x="8572" y="952"/>
                  </a:cubicBezTo>
                  <a:cubicBezTo>
                    <a:pt x="6667" y="0"/>
                    <a:pt x="4763" y="0"/>
                    <a:pt x="2857" y="0"/>
                  </a:cubicBezTo>
                  <a:cubicBezTo>
                    <a:pt x="952" y="0"/>
                    <a:pt x="952" y="1905"/>
                    <a:pt x="952" y="3810"/>
                  </a:cubicBezTo>
                  <a:close/>
                </a:path>
              </a:pathLst>
            </a:custGeom>
            <a:solidFill>
              <a:srgbClr val="F8B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FD7D75C0-9099-E1B0-242F-060FB3C71EF1}"/>
                </a:ext>
              </a:extLst>
            </p:cNvPr>
            <p:cNvSpPr/>
            <p:nvPr/>
          </p:nvSpPr>
          <p:spPr>
            <a:xfrm>
              <a:off x="6913499" y="3113652"/>
              <a:ext cx="34962" cy="46352"/>
            </a:xfrm>
            <a:custGeom>
              <a:avLst/>
              <a:gdLst>
                <a:gd name="connsiteX0" fmla="*/ 8719 w 29246"/>
                <a:gd name="connsiteY0" fmla="*/ 13548 h 38774"/>
                <a:gd name="connsiteX1" fmla="*/ 147 w 29246"/>
                <a:gd name="connsiteY1" fmla="*/ 19263 h 38774"/>
                <a:gd name="connsiteX2" fmla="*/ 7767 w 29246"/>
                <a:gd name="connsiteY2" fmla="*/ 26883 h 38774"/>
                <a:gd name="connsiteX3" fmla="*/ 10625 w 29246"/>
                <a:gd name="connsiteY3" fmla="*/ 33551 h 38774"/>
                <a:gd name="connsiteX4" fmla="*/ 12529 w 29246"/>
                <a:gd name="connsiteY4" fmla="*/ 38313 h 38774"/>
                <a:gd name="connsiteX5" fmla="*/ 16339 w 29246"/>
                <a:gd name="connsiteY5" fmla="*/ 37361 h 38774"/>
                <a:gd name="connsiteX6" fmla="*/ 21102 w 29246"/>
                <a:gd name="connsiteY6" fmla="*/ 35456 h 38774"/>
                <a:gd name="connsiteX7" fmla="*/ 26817 w 29246"/>
                <a:gd name="connsiteY7" fmla="*/ 25931 h 38774"/>
                <a:gd name="connsiteX8" fmla="*/ 27769 w 29246"/>
                <a:gd name="connsiteY8" fmla="*/ 26883 h 38774"/>
                <a:gd name="connsiteX9" fmla="*/ 16339 w 29246"/>
                <a:gd name="connsiteY9" fmla="*/ 3071 h 38774"/>
                <a:gd name="connsiteX10" fmla="*/ 8719 w 29246"/>
                <a:gd name="connsiteY10" fmla="*/ 13548 h 3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246" h="38774">
                  <a:moveTo>
                    <a:pt x="8719" y="13548"/>
                  </a:moveTo>
                  <a:cubicBezTo>
                    <a:pt x="5862" y="12596"/>
                    <a:pt x="1100" y="18311"/>
                    <a:pt x="147" y="19263"/>
                  </a:cubicBezTo>
                  <a:cubicBezTo>
                    <a:pt x="-806" y="23073"/>
                    <a:pt x="3004" y="20216"/>
                    <a:pt x="7767" y="26883"/>
                  </a:cubicBezTo>
                  <a:cubicBezTo>
                    <a:pt x="8719" y="28788"/>
                    <a:pt x="10625" y="30693"/>
                    <a:pt x="10625" y="33551"/>
                  </a:cubicBezTo>
                  <a:cubicBezTo>
                    <a:pt x="10625" y="35456"/>
                    <a:pt x="11577" y="37361"/>
                    <a:pt x="12529" y="38313"/>
                  </a:cubicBezTo>
                  <a:cubicBezTo>
                    <a:pt x="13482" y="39266"/>
                    <a:pt x="15387" y="38313"/>
                    <a:pt x="16339" y="37361"/>
                  </a:cubicBezTo>
                  <a:cubicBezTo>
                    <a:pt x="16339" y="40218"/>
                    <a:pt x="20150" y="38313"/>
                    <a:pt x="21102" y="35456"/>
                  </a:cubicBezTo>
                  <a:cubicBezTo>
                    <a:pt x="23007" y="30693"/>
                    <a:pt x="25864" y="35456"/>
                    <a:pt x="26817" y="25931"/>
                  </a:cubicBezTo>
                  <a:cubicBezTo>
                    <a:pt x="26817" y="25931"/>
                    <a:pt x="27769" y="25931"/>
                    <a:pt x="27769" y="26883"/>
                  </a:cubicBezTo>
                  <a:cubicBezTo>
                    <a:pt x="33484" y="22121"/>
                    <a:pt x="21102" y="7833"/>
                    <a:pt x="16339" y="3071"/>
                  </a:cubicBezTo>
                  <a:cubicBezTo>
                    <a:pt x="8719" y="-6454"/>
                    <a:pt x="6814" y="8786"/>
                    <a:pt x="8719" y="13548"/>
                  </a:cubicBezTo>
                  <a:close/>
                </a:path>
              </a:pathLst>
            </a:custGeom>
            <a:solidFill>
              <a:srgbClr val="F8B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B34623AE-63FE-93A2-F759-430D4C4FB4FA}"/>
                </a:ext>
              </a:extLst>
            </p:cNvPr>
            <p:cNvSpPr/>
            <p:nvPr/>
          </p:nvSpPr>
          <p:spPr>
            <a:xfrm>
              <a:off x="6857880" y="3055835"/>
              <a:ext cx="62357" cy="66411"/>
            </a:xfrm>
            <a:custGeom>
              <a:avLst/>
              <a:gdLst>
                <a:gd name="connsiteX0" fmla="*/ 0 w 52162"/>
                <a:gd name="connsiteY0" fmla="*/ 24765 h 55553"/>
                <a:gd name="connsiteX1" fmla="*/ 28575 w 52162"/>
                <a:gd name="connsiteY1" fmla="*/ 0 h 55553"/>
                <a:gd name="connsiteX2" fmla="*/ 51435 w 52162"/>
                <a:gd name="connsiteY2" fmla="*/ 39052 h 55553"/>
                <a:gd name="connsiteX3" fmla="*/ 31432 w 52162"/>
                <a:gd name="connsiteY3" fmla="*/ 54292 h 55553"/>
                <a:gd name="connsiteX4" fmla="*/ 0 w 52162"/>
                <a:gd name="connsiteY4" fmla="*/ 24765 h 5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162" h="55553">
                  <a:moveTo>
                    <a:pt x="0" y="24765"/>
                  </a:moveTo>
                  <a:cubicBezTo>
                    <a:pt x="8572" y="16192"/>
                    <a:pt x="18097" y="7620"/>
                    <a:pt x="28575" y="0"/>
                  </a:cubicBezTo>
                  <a:cubicBezTo>
                    <a:pt x="38100" y="13335"/>
                    <a:pt x="46672" y="27622"/>
                    <a:pt x="51435" y="39052"/>
                  </a:cubicBezTo>
                  <a:cubicBezTo>
                    <a:pt x="56197" y="49530"/>
                    <a:pt x="36195" y="59055"/>
                    <a:pt x="31432" y="54292"/>
                  </a:cubicBezTo>
                  <a:cubicBezTo>
                    <a:pt x="27622" y="48577"/>
                    <a:pt x="10477" y="38100"/>
                    <a:pt x="0" y="24765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C44C5BFE-B925-03B5-B7C3-83E9B084B4B0}"/>
                </a:ext>
              </a:extLst>
            </p:cNvPr>
            <p:cNvSpPr/>
            <p:nvPr/>
          </p:nvSpPr>
          <p:spPr>
            <a:xfrm>
              <a:off x="6797530" y="3174256"/>
              <a:ext cx="45911" cy="43269"/>
            </a:xfrm>
            <a:custGeom>
              <a:avLst/>
              <a:gdLst>
                <a:gd name="connsiteX0" fmla="*/ 28575 w 38405"/>
                <a:gd name="connsiteY0" fmla="*/ 4763 h 36195"/>
                <a:gd name="connsiteX1" fmla="*/ 38100 w 38405"/>
                <a:gd name="connsiteY1" fmla="*/ 12383 h 36195"/>
                <a:gd name="connsiteX2" fmla="*/ 32385 w 38405"/>
                <a:gd name="connsiteY2" fmla="*/ 15240 h 36195"/>
                <a:gd name="connsiteX3" fmla="*/ 32385 w 38405"/>
                <a:gd name="connsiteY3" fmla="*/ 26670 h 36195"/>
                <a:gd name="connsiteX4" fmla="*/ 25717 w 38405"/>
                <a:gd name="connsiteY4" fmla="*/ 33338 h 36195"/>
                <a:gd name="connsiteX5" fmla="*/ 17145 w 38405"/>
                <a:gd name="connsiteY5" fmla="*/ 36195 h 36195"/>
                <a:gd name="connsiteX6" fmla="*/ 13335 w 38405"/>
                <a:gd name="connsiteY6" fmla="*/ 35242 h 36195"/>
                <a:gd name="connsiteX7" fmla="*/ 11430 w 38405"/>
                <a:gd name="connsiteY7" fmla="*/ 33338 h 36195"/>
                <a:gd name="connsiteX8" fmla="*/ 2858 w 38405"/>
                <a:gd name="connsiteY8" fmla="*/ 22860 h 36195"/>
                <a:gd name="connsiteX9" fmla="*/ 952 w 38405"/>
                <a:gd name="connsiteY9" fmla="*/ 20003 h 36195"/>
                <a:gd name="connsiteX10" fmla="*/ 0 w 38405"/>
                <a:gd name="connsiteY10" fmla="*/ 16192 h 36195"/>
                <a:gd name="connsiteX11" fmla="*/ 5715 w 38405"/>
                <a:gd name="connsiteY11" fmla="*/ 3810 h 36195"/>
                <a:gd name="connsiteX12" fmla="*/ 12383 w 38405"/>
                <a:gd name="connsiteY12" fmla="*/ 0 h 36195"/>
                <a:gd name="connsiteX13" fmla="*/ 18097 w 38405"/>
                <a:gd name="connsiteY13" fmla="*/ 1905 h 36195"/>
                <a:gd name="connsiteX14" fmla="*/ 28575 w 38405"/>
                <a:gd name="connsiteY14" fmla="*/ 4763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405" h="36195">
                  <a:moveTo>
                    <a:pt x="28575" y="4763"/>
                  </a:moveTo>
                  <a:cubicBezTo>
                    <a:pt x="30480" y="5715"/>
                    <a:pt x="37147" y="10478"/>
                    <a:pt x="38100" y="12383"/>
                  </a:cubicBezTo>
                  <a:cubicBezTo>
                    <a:pt x="40005" y="14288"/>
                    <a:pt x="32385" y="12383"/>
                    <a:pt x="32385" y="15240"/>
                  </a:cubicBezTo>
                  <a:cubicBezTo>
                    <a:pt x="32385" y="19050"/>
                    <a:pt x="34290" y="23813"/>
                    <a:pt x="32385" y="26670"/>
                  </a:cubicBezTo>
                  <a:cubicBezTo>
                    <a:pt x="30480" y="28575"/>
                    <a:pt x="27622" y="31433"/>
                    <a:pt x="25717" y="33338"/>
                  </a:cubicBezTo>
                  <a:cubicBezTo>
                    <a:pt x="22860" y="35242"/>
                    <a:pt x="20002" y="36195"/>
                    <a:pt x="17145" y="36195"/>
                  </a:cubicBezTo>
                  <a:cubicBezTo>
                    <a:pt x="16192" y="36195"/>
                    <a:pt x="14288" y="35242"/>
                    <a:pt x="13335" y="35242"/>
                  </a:cubicBezTo>
                  <a:cubicBezTo>
                    <a:pt x="12383" y="34290"/>
                    <a:pt x="12383" y="34290"/>
                    <a:pt x="11430" y="33338"/>
                  </a:cubicBezTo>
                  <a:cubicBezTo>
                    <a:pt x="8572" y="29528"/>
                    <a:pt x="5715" y="25717"/>
                    <a:pt x="2858" y="22860"/>
                  </a:cubicBezTo>
                  <a:cubicBezTo>
                    <a:pt x="1905" y="21908"/>
                    <a:pt x="1905" y="20955"/>
                    <a:pt x="952" y="20003"/>
                  </a:cubicBezTo>
                  <a:cubicBezTo>
                    <a:pt x="0" y="19050"/>
                    <a:pt x="0" y="17145"/>
                    <a:pt x="0" y="16192"/>
                  </a:cubicBezTo>
                  <a:cubicBezTo>
                    <a:pt x="0" y="11430"/>
                    <a:pt x="2858" y="6667"/>
                    <a:pt x="5715" y="3810"/>
                  </a:cubicBezTo>
                  <a:cubicBezTo>
                    <a:pt x="7620" y="1905"/>
                    <a:pt x="9525" y="953"/>
                    <a:pt x="12383" y="0"/>
                  </a:cubicBezTo>
                  <a:cubicBezTo>
                    <a:pt x="14288" y="0"/>
                    <a:pt x="16192" y="953"/>
                    <a:pt x="18097" y="1905"/>
                  </a:cubicBezTo>
                  <a:cubicBezTo>
                    <a:pt x="21908" y="1905"/>
                    <a:pt x="24765" y="2858"/>
                    <a:pt x="28575" y="4763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3E13CF15-CF05-0A7E-6208-7BC2E59D26CF}"/>
                </a:ext>
              </a:extLst>
            </p:cNvPr>
            <p:cNvSpPr/>
            <p:nvPr/>
          </p:nvSpPr>
          <p:spPr>
            <a:xfrm>
              <a:off x="6812618" y="3174256"/>
              <a:ext cx="54370" cy="26189"/>
            </a:xfrm>
            <a:custGeom>
              <a:avLst/>
              <a:gdLst>
                <a:gd name="connsiteX0" fmla="*/ 6429 w 45481"/>
                <a:gd name="connsiteY0" fmla="*/ 0 h 21907"/>
                <a:gd name="connsiteX1" fmla="*/ 21669 w 45481"/>
                <a:gd name="connsiteY1" fmla="*/ 0 h 21907"/>
                <a:gd name="connsiteX2" fmla="*/ 27384 w 45481"/>
                <a:gd name="connsiteY2" fmla="*/ 953 h 21907"/>
                <a:gd name="connsiteX3" fmla="*/ 31194 w 45481"/>
                <a:gd name="connsiteY3" fmla="*/ 2858 h 21907"/>
                <a:gd name="connsiteX4" fmla="*/ 35004 w 45481"/>
                <a:gd name="connsiteY4" fmla="*/ 4763 h 21907"/>
                <a:gd name="connsiteX5" fmla="*/ 43577 w 45481"/>
                <a:gd name="connsiteY5" fmla="*/ 14288 h 21907"/>
                <a:gd name="connsiteX6" fmla="*/ 45482 w 45481"/>
                <a:gd name="connsiteY6" fmla="*/ 19050 h 21907"/>
                <a:gd name="connsiteX7" fmla="*/ 44529 w 45481"/>
                <a:gd name="connsiteY7" fmla="*/ 21908 h 21907"/>
                <a:gd name="connsiteX8" fmla="*/ 42624 w 45481"/>
                <a:gd name="connsiteY8" fmla="*/ 21908 h 21907"/>
                <a:gd name="connsiteX9" fmla="*/ 38814 w 45481"/>
                <a:gd name="connsiteY9" fmla="*/ 20003 h 21907"/>
                <a:gd name="connsiteX10" fmla="*/ 35004 w 45481"/>
                <a:gd name="connsiteY10" fmla="*/ 16192 h 21907"/>
                <a:gd name="connsiteX11" fmla="*/ 26432 w 45481"/>
                <a:gd name="connsiteY11" fmla="*/ 15240 h 21907"/>
                <a:gd name="connsiteX12" fmla="*/ 17859 w 45481"/>
                <a:gd name="connsiteY12" fmla="*/ 19050 h 21907"/>
                <a:gd name="connsiteX13" fmla="*/ 8334 w 45481"/>
                <a:gd name="connsiteY13" fmla="*/ 19050 h 21907"/>
                <a:gd name="connsiteX14" fmla="*/ 5477 w 45481"/>
                <a:gd name="connsiteY14" fmla="*/ 17145 h 21907"/>
                <a:gd name="connsiteX15" fmla="*/ 714 w 45481"/>
                <a:gd name="connsiteY15" fmla="*/ 11430 h 21907"/>
                <a:gd name="connsiteX16" fmla="*/ 714 w 45481"/>
                <a:gd name="connsiteY16" fmla="*/ 4763 h 21907"/>
                <a:gd name="connsiteX17" fmla="*/ 6429 w 45481"/>
                <a:gd name="connsiteY17" fmla="*/ 0 h 2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481" h="21907">
                  <a:moveTo>
                    <a:pt x="6429" y="0"/>
                  </a:moveTo>
                  <a:cubicBezTo>
                    <a:pt x="11192" y="0"/>
                    <a:pt x="16907" y="0"/>
                    <a:pt x="21669" y="0"/>
                  </a:cubicBezTo>
                  <a:cubicBezTo>
                    <a:pt x="23574" y="0"/>
                    <a:pt x="25479" y="0"/>
                    <a:pt x="27384" y="953"/>
                  </a:cubicBezTo>
                  <a:cubicBezTo>
                    <a:pt x="29289" y="953"/>
                    <a:pt x="30242" y="1905"/>
                    <a:pt x="31194" y="2858"/>
                  </a:cubicBezTo>
                  <a:cubicBezTo>
                    <a:pt x="32147" y="3810"/>
                    <a:pt x="34052" y="3810"/>
                    <a:pt x="35004" y="4763"/>
                  </a:cubicBezTo>
                  <a:cubicBezTo>
                    <a:pt x="38814" y="6667"/>
                    <a:pt x="40719" y="10478"/>
                    <a:pt x="43577" y="14288"/>
                  </a:cubicBezTo>
                  <a:cubicBezTo>
                    <a:pt x="44529" y="16192"/>
                    <a:pt x="45482" y="17145"/>
                    <a:pt x="45482" y="19050"/>
                  </a:cubicBezTo>
                  <a:cubicBezTo>
                    <a:pt x="45482" y="20003"/>
                    <a:pt x="45482" y="21908"/>
                    <a:pt x="44529" y="21908"/>
                  </a:cubicBezTo>
                  <a:cubicBezTo>
                    <a:pt x="43577" y="21908"/>
                    <a:pt x="43577" y="21908"/>
                    <a:pt x="42624" y="21908"/>
                  </a:cubicBezTo>
                  <a:cubicBezTo>
                    <a:pt x="40719" y="21908"/>
                    <a:pt x="39767" y="20955"/>
                    <a:pt x="38814" y="20003"/>
                  </a:cubicBezTo>
                  <a:cubicBezTo>
                    <a:pt x="37862" y="19050"/>
                    <a:pt x="36909" y="17145"/>
                    <a:pt x="35004" y="16192"/>
                  </a:cubicBezTo>
                  <a:cubicBezTo>
                    <a:pt x="33099" y="14288"/>
                    <a:pt x="29289" y="14288"/>
                    <a:pt x="26432" y="15240"/>
                  </a:cubicBezTo>
                  <a:cubicBezTo>
                    <a:pt x="23574" y="16192"/>
                    <a:pt x="20717" y="18098"/>
                    <a:pt x="17859" y="19050"/>
                  </a:cubicBezTo>
                  <a:cubicBezTo>
                    <a:pt x="15002" y="20003"/>
                    <a:pt x="11192" y="20955"/>
                    <a:pt x="8334" y="19050"/>
                  </a:cubicBezTo>
                  <a:cubicBezTo>
                    <a:pt x="7382" y="18098"/>
                    <a:pt x="6429" y="18098"/>
                    <a:pt x="5477" y="17145"/>
                  </a:cubicBezTo>
                  <a:cubicBezTo>
                    <a:pt x="3572" y="15240"/>
                    <a:pt x="1667" y="13335"/>
                    <a:pt x="714" y="11430"/>
                  </a:cubicBezTo>
                  <a:cubicBezTo>
                    <a:pt x="-238" y="9525"/>
                    <a:pt x="-238" y="6667"/>
                    <a:pt x="714" y="4763"/>
                  </a:cubicBezTo>
                  <a:cubicBezTo>
                    <a:pt x="2619" y="0"/>
                    <a:pt x="4524" y="0"/>
                    <a:pt x="6429" y="0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697B60AE-1EB9-EA34-658A-2B2D0B910D76}"/>
                </a:ext>
              </a:extLst>
            </p:cNvPr>
            <p:cNvSpPr/>
            <p:nvPr/>
          </p:nvSpPr>
          <p:spPr>
            <a:xfrm>
              <a:off x="6691525" y="3072379"/>
              <a:ext cx="124311" cy="120272"/>
            </a:xfrm>
            <a:custGeom>
              <a:avLst/>
              <a:gdLst>
                <a:gd name="connsiteX0" fmla="*/ 91532 w 103987"/>
                <a:gd name="connsiteY0" fmla="*/ 100461 h 100608"/>
                <a:gd name="connsiteX1" fmla="*/ 73434 w 103987"/>
                <a:gd name="connsiteY1" fmla="*/ 93793 h 100608"/>
                <a:gd name="connsiteX2" fmla="*/ 92 w 103987"/>
                <a:gd name="connsiteY2" fmla="*/ 14736 h 100608"/>
                <a:gd name="connsiteX3" fmla="*/ 10569 w 103987"/>
                <a:gd name="connsiteY3" fmla="*/ 1401 h 100608"/>
                <a:gd name="connsiteX4" fmla="*/ 37239 w 103987"/>
                <a:gd name="connsiteY4" fmla="*/ 6163 h 100608"/>
                <a:gd name="connsiteX5" fmla="*/ 100104 w 103987"/>
                <a:gd name="connsiteY5" fmla="*/ 77601 h 100608"/>
                <a:gd name="connsiteX6" fmla="*/ 103914 w 103987"/>
                <a:gd name="connsiteY6" fmla="*/ 87126 h 100608"/>
                <a:gd name="connsiteX7" fmla="*/ 91532 w 103987"/>
                <a:gd name="connsiteY7" fmla="*/ 100461 h 100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987" h="100608">
                  <a:moveTo>
                    <a:pt x="91532" y="100461"/>
                  </a:moveTo>
                  <a:cubicBezTo>
                    <a:pt x="84864" y="101413"/>
                    <a:pt x="79149" y="97603"/>
                    <a:pt x="73434" y="93793"/>
                  </a:cubicBezTo>
                  <a:cubicBezTo>
                    <a:pt x="62004" y="85221"/>
                    <a:pt x="3902" y="36643"/>
                    <a:pt x="92" y="14736"/>
                  </a:cubicBezTo>
                  <a:cubicBezTo>
                    <a:pt x="-861" y="9021"/>
                    <a:pt x="5807" y="6163"/>
                    <a:pt x="10569" y="1401"/>
                  </a:cubicBezTo>
                  <a:cubicBezTo>
                    <a:pt x="14379" y="-2409"/>
                    <a:pt x="34382" y="2353"/>
                    <a:pt x="37239" y="6163"/>
                  </a:cubicBezTo>
                  <a:cubicBezTo>
                    <a:pt x="42954" y="12831"/>
                    <a:pt x="84864" y="55693"/>
                    <a:pt x="100104" y="77601"/>
                  </a:cubicBezTo>
                  <a:cubicBezTo>
                    <a:pt x="102009" y="80458"/>
                    <a:pt x="103914" y="83316"/>
                    <a:pt x="103914" y="87126"/>
                  </a:cubicBezTo>
                  <a:cubicBezTo>
                    <a:pt x="104867" y="92841"/>
                    <a:pt x="96294" y="99508"/>
                    <a:pt x="91532" y="100461"/>
                  </a:cubicBezTo>
                  <a:close/>
                </a:path>
              </a:pathLst>
            </a:custGeom>
            <a:solidFill>
              <a:srgbClr val="15D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8AA22827-373E-34A7-5D47-CD414EDA30A3}"/>
                </a:ext>
              </a:extLst>
            </p:cNvPr>
            <p:cNvSpPr/>
            <p:nvPr/>
          </p:nvSpPr>
          <p:spPr>
            <a:xfrm>
              <a:off x="6807817" y="3192300"/>
              <a:ext cx="52786" cy="40963"/>
            </a:xfrm>
            <a:custGeom>
              <a:avLst/>
              <a:gdLst>
                <a:gd name="connsiteX0" fmla="*/ 16160 w 44156"/>
                <a:gd name="connsiteY0" fmla="*/ 8718 h 34266"/>
                <a:gd name="connsiteX1" fmla="*/ 22828 w 44156"/>
                <a:gd name="connsiteY1" fmla="*/ 146 h 34266"/>
                <a:gd name="connsiteX2" fmla="*/ 31400 w 44156"/>
                <a:gd name="connsiteY2" fmla="*/ 8718 h 34266"/>
                <a:gd name="connsiteX3" fmla="*/ 39020 w 44156"/>
                <a:gd name="connsiteY3" fmla="*/ 12528 h 34266"/>
                <a:gd name="connsiteX4" fmla="*/ 43783 w 44156"/>
                <a:gd name="connsiteY4" fmla="*/ 15386 h 34266"/>
                <a:gd name="connsiteX5" fmla="*/ 41878 w 44156"/>
                <a:gd name="connsiteY5" fmla="*/ 19196 h 34266"/>
                <a:gd name="connsiteX6" fmla="*/ 39020 w 44156"/>
                <a:gd name="connsiteY6" fmla="*/ 24911 h 34266"/>
                <a:gd name="connsiteX7" fmla="*/ 28543 w 44156"/>
                <a:gd name="connsiteY7" fmla="*/ 30626 h 34266"/>
                <a:gd name="connsiteX8" fmla="*/ 29495 w 44156"/>
                <a:gd name="connsiteY8" fmla="*/ 32531 h 34266"/>
                <a:gd name="connsiteX9" fmla="*/ 2825 w 44156"/>
                <a:gd name="connsiteY9" fmla="*/ 19196 h 34266"/>
                <a:gd name="connsiteX10" fmla="*/ 16160 w 44156"/>
                <a:gd name="connsiteY10" fmla="*/ 8718 h 3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156" h="34266">
                  <a:moveTo>
                    <a:pt x="16160" y="8718"/>
                  </a:moveTo>
                  <a:cubicBezTo>
                    <a:pt x="15208" y="5861"/>
                    <a:pt x="20923" y="146"/>
                    <a:pt x="22828" y="146"/>
                  </a:cubicBezTo>
                  <a:cubicBezTo>
                    <a:pt x="26638" y="-807"/>
                    <a:pt x="23780" y="3003"/>
                    <a:pt x="31400" y="8718"/>
                  </a:cubicBezTo>
                  <a:cubicBezTo>
                    <a:pt x="33305" y="10623"/>
                    <a:pt x="36163" y="11576"/>
                    <a:pt x="39020" y="12528"/>
                  </a:cubicBezTo>
                  <a:cubicBezTo>
                    <a:pt x="40925" y="13481"/>
                    <a:pt x="43783" y="13481"/>
                    <a:pt x="43783" y="15386"/>
                  </a:cubicBezTo>
                  <a:cubicBezTo>
                    <a:pt x="44735" y="17291"/>
                    <a:pt x="43783" y="18243"/>
                    <a:pt x="41878" y="19196"/>
                  </a:cubicBezTo>
                  <a:cubicBezTo>
                    <a:pt x="44735" y="20148"/>
                    <a:pt x="41878" y="23958"/>
                    <a:pt x="39020" y="24911"/>
                  </a:cubicBezTo>
                  <a:cubicBezTo>
                    <a:pt x="33305" y="26816"/>
                    <a:pt x="38068" y="30626"/>
                    <a:pt x="28543" y="30626"/>
                  </a:cubicBezTo>
                  <a:cubicBezTo>
                    <a:pt x="28543" y="31578"/>
                    <a:pt x="28543" y="31578"/>
                    <a:pt x="29495" y="32531"/>
                  </a:cubicBezTo>
                  <a:cubicBezTo>
                    <a:pt x="23780" y="39198"/>
                    <a:pt x="9493" y="24911"/>
                    <a:pt x="2825" y="19196"/>
                  </a:cubicBezTo>
                  <a:cubicBezTo>
                    <a:pt x="-6700" y="7766"/>
                    <a:pt x="10445" y="5861"/>
                    <a:pt x="16160" y="8718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A3DBA2C7-252E-13E1-90CD-49CEEFD1DBE9}"/>
                </a:ext>
              </a:extLst>
            </p:cNvPr>
            <p:cNvSpPr/>
            <p:nvPr/>
          </p:nvSpPr>
          <p:spPr>
            <a:xfrm>
              <a:off x="7032096" y="3076616"/>
              <a:ext cx="14802" cy="7685"/>
            </a:xfrm>
            <a:custGeom>
              <a:avLst/>
              <a:gdLst>
                <a:gd name="connsiteX0" fmla="*/ 2858 w 12382"/>
                <a:gd name="connsiteY0" fmla="*/ 714 h 6429"/>
                <a:gd name="connsiteX1" fmla="*/ 12383 w 12382"/>
                <a:gd name="connsiteY1" fmla="*/ 6429 h 6429"/>
                <a:gd name="connsiteX2" fmla="*/ 9525 w 12382"/>
                <a:gd name="connsiteY2" fmla="*/ 6429 h 6429"/>
                <a:gd name="connsiteX3" fmla="*/ 0 w 12382"/>
                <a:gd name="connsiteY3" fmla="*/ 714 h 6429"/>
                <a:gd name="connsiteX4" fmla="*/ 2858 w 12382"/>
                <a:gd name="connsiteY4" fmla="*/ 714 h 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" h="6429">
                  <a:moveTo>
                    <a:pt x="2858" y="714"/>
                  </a:moveTo>
                  <a:lnTo>
                    <a:pt x="12383" y="6429"/>
                  </a:lnTo>
                  <a:cubicBezTo>
                    <a:pt x="11430" y="6429"/>
                    <a:pt x="10478" y="6429"/>
                    <a:pt x="9525" y="6429"/>
                  </a:cubicBezTo>
                  <a:lnTo>
                    <a:pt x="0" y="714"/>
                  </a:lnTo>
                  <a:cubicBezTo>
                    <a:pt x="953" y="-238"/>
                    <a:pt x="1905" y="-238"/>
                    <a:pt x="2858" y="714"/>
                  </a:cubicBezTo>
                  <a:close/>
                </a:path>
              </a:pathLst>
            </a:custGeom>
            <a:solidFill>
              <a:srgbClr val="3A46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6EFBFB86-BF0E-6404-157E-E3C0C0360355}"/>
                </a:ext>
              </a:extLst>
            </p:cNvPr>
            <p:cNvSpPr/>
            <p:nvPr/>
          </p:nvSpPr>
          <p:spPr>
            <a:xfrm>
              <a:off x="7032096" y="3077469"/>
              <a:ext cx="12525" cy="6832"/>
            </a:xfrm>
            <a:custGeom>
              <a:avLst/>
              <a:gdLst>
                <a:gd name="connsiteX0" fmla="*/ 9525 w 10477"/>
                <a:gd name="connsiteY0" fmla="*/ 5715 h 5715"/>
                <a:gd name="connsiteX1" fmla="*/ 0 w 10477"/>
                <a:gd name="connsiteY1" fmla="*/ 0 h 5715"/>
                <a:gd name="connsiteX2" fmla="*/ 953 w 10477"/>
                <a:gd name="connsiteY2" fmla="*/ 0 h 5715"/>
                <a:gd name="connsiteX3" fmla="*/ 10478 w 10477"/>
                <a:gd name="connsiteY3" fmla="*/ 5715 h 5715"/>
                <a:gd name="connsiteX4" fmla="*/ 9525 w 10477"/>
                <a:gd name="connsiteY4" fmla="*/ 5715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5715">
                  <a:moveTo>
                    <a:pt x="9525" y="5715"/>
                  </a:moveTo>
                  <a:lnTo>
                    <a:pt x="0" y="0"/>
                  </a:lnTo>
                  <a:cubicBezTo>
                    <a:pt x="0" y="0"/>
                    <a:pt x="953" y="0"/>
                    <a:pt x="953" y="0"/>
                  </a:cubicBezTo>
                  <a:lnTo>
                    <a:pt x="10478" y="5715"/>
                  </a:lnTo>
                  <a:cubicBezTo>
                    <a:pt x="10478" y="4763"/>
                    <a:pt x="10478" y="4763"/>
                    <a:pt x="9525" y="5715"/>
                  </a:cubicBezTo>
                  <a:close/>
                </a:path>
              </a:pathLst>
            </a:custGeom>
            <a:solidFill>
              <a:srgbClr val="3A46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9907ED6A-7FA5-5D69-4BF8-CE81BF9A9593}"/>
                </a:ext>
              </a:extLst>
            </p:cNvPr>
            <p:cNvSpPr/>
            <p:nvPr/>
          </p:nvSpPr>
          <p:spPr>
            <a:xfrm>
              <a:off x="7033234" y="3076331"/>
              <a:ext cx="12525" cy="6831"/>
            </a:xfrm>
            <a:custGeom>
              <a:avLst/>
              <a:gdLst>
                <a:gd name="connsiteX0" fmla="*/ 9525 w 10477"/>
                <a:gd name="connsiteY0" fmla="*/ 5715 h 5714"/>
                <a:gd name="connsiteX1" fmla="*/ 0 w 10477"/>
                <a:gd name="connsiteY1" fmla="*/ 0 h 5714"/>
                <a:gd name="connsiteX2" fmla="*/ 953 w 10477"/>
                <a:gd name="connsiteY2" fmla="*/ 0 h 5714"/>
                <a:gd name="connsiteX3" fmla="*/ 10478 w 10477"/>
                <a:gd name="connsiteY3" fmla="*/ 5715 h 5714"/>
                <a:gd name="connsiteX4" fmla="*/ 9525 w 10477"/>
                <a:gd name="connsiteY4" fmla="*/ 5715 h 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5714">
                  <a:moveTo>
                    <a:pt x="9525" y="5715"/>
                  </a:moveTo>
                  <a:lnTo>
                    <a:pt x="0" y="0"/>
                  </a:lnTo>
                  <a:cubicBezTo>
                    <a:pt x="953" y="0"/>
                    <a:pt x="953" y="0"/>
                    <a:pt x="953" y="0"/>
                  </a:cubicBezTo>
                  <a:lnTo>
                    <a:pt x="10478" y="5715"/>
                  </a:lnTo>
                  <a:cubicBezTo>
                    <a:pt x="10478" y="5715"/>
                    <a:pt x="10478" y="5715"/>
                    <a:pt x="9525" y="5715"/>
                  </a:cubicBezTo>
                  <a:close/>
                </a:path>
              </a:pathLst>
            </a:custGeom>
            <a:solidFill>
              <a:srgbClr val="3A46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1853B18C-7D8A-5C1F-C519-32B86F83F6D0}"/>
                </a:ext>
              </a:extLst>
            </p:cNvPr>
            <p:cNvSpPr/>
            <p:nvPr/>
          </p:nvSpPr>
          <p:spPr>
            <a:xfrm>
              <a:off x="7035511" y="3077469"/>
              <a:ext cx="11387" cy="5693"/>
            </a:xfrm>
            <a:custGeom>
              <a:avLst/>
              <a:gdLst>
                <a:gd name="connsiteX0" fmla="*/ 9525 w 9525"/>
                <a:gd name="connsiteY0" fmla="*/ 4763 h 4762"/>
                <a:gd name="connsiteX1" fmla="*/ 0 w 9525"/>
                <a:gd name="connsiteY1" fmla="*/ 0 h 4762"/>
                <a:gd name="connsiteX2" fmla="*/ 0 w 9525"/>
                <a:gd name="connsiteY2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4762">
                  <a:moveTo>
                    <a:pt x="9525" y="4763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46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C0FFB496-F5C2-1083-81C9-B8BF8B2676FA}"/>
                </a:ext>
              </a:extLst>
            </p:cNvPr>
            <p:cNvSpPr/>
            <p:nvPr/>
          </p:nvSpPr>
          <p:spPr>
            <a:xfrm>
              <a:off x="6889762" y="3077469"/>
              <a:ext cx="153720" cy="89954"/>
            </a:xfrm>
            <a:custGeom>
              <a:avLst/>
              <a:gdLst>
                <a:gd name="connsiteX0" fmla="*/ 9525 w 128587"/>
                <a:gd name="connsiteY0" fmla="*/ 75248 h 75247"/>
                <a:gd name="connsiteX1" fmla="*/ 0 w 128587"/>
                <a:gd name="connsiteY1" fmla="*/ 69533 h 75247"/>
                <a:gd name="connsiteX2" fmla="*/ 119063 w 128587"/>
                <a:gd name="connsiteY2" fmla="*/ 0 h 75247"/>
                <a:gd name="connsiteX3" fmla="*/ 128588 w 128587"/>
                <a:gd name="connsiteY3" fmla="*/ 5715 h 75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587" h="75247">
                  <a:moveTo>
                    <a:pt x="9525" y="75248"/>
                  </a:moveTo>
                  <a:lnTo>
                    <a:pt x="0" y="69533"/>
                  </a:lnTo>
                  <a:lnTo>
                    <a:pt x="119063" y="0"/>
                  </a:lnTo>
                  <a:lnTo>
                    <a:pt x="128588" y="5715"/>
                  </a:lnTo>
                  <a:close/>
                </a:path>
              </a:pathLst>
            </a:custGeom>
            <a:solidFill>
              <a:srgbClr val="3A46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F0529C4E-270C-1423-E8D7-1856D09242FA}"/>
                </a:ext>
              </a:extLst>
            </p:cNvPr>
            <p:cNvSpPr/>
            <p:nvPr/>
          </p:nvSpPr>
          <p:spPr>
            <a:xfrm>
              <a:off x="6885207" y="3159453"/>
              <a:ext cx="15940" cy="14802"/>
            </a:xfrm>
            <a:custGeom>
              <a:avLst/>
              <a:gdLst>
                <a:gd name="connsiteX0" fmla="*/ 9525 w 13334"/>
                <a:gd name="connsiteY0" fmla="*/ 12383 h 12382"/>
                <a:gd name="connsiteX1" fmla="*/ 0 w 13334"/>
                <a:gd name="connsiteY1" fmla="*/ 6668 h 12382"/>
                <a:gd name="connsiteX2" fmla="*/ 3810 w 13334"/>
                <a:gd name="connsiteY2" fmla="*/ 0 h 12382"/>
                <a:gd name="connsiteX3" fmla="*/ 13335 w 13334"/>
                <a:gd name="connsiteY3" fmla="*/ 5715 h 12382"/>
                <a:gd name="connsiteX4" fmla="*/ 9525 w 13334"/>
                <a:gd name="connsiteY4" fmla="*/ 12383 h 1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4" h="12382">
                  <a:moveTo>
                    <a:pt x="9525" y="12383"/>
                  </a:moveTo>
                  <a:lnTo>
                    <a:pt x="0" y="6668"/>
                  </a:lnTo>
                  <a:cubicBezTo>
                    <a:pt x="0" y="4763"/>
                    <a:pt x="1905" y="1905"/>
                    <a:pt x="3810" y="0"/>
                  </a:cubicBezTo>
                  <a:lnTo>
                    <a:pt x="13335" y="5715"/>
                  </a:lnTo>
                  <a:cubicBezTo>
                    <a:pt x="11430" y="7620"/>
                    <a:pt x="9525" y="10478"/>
                    <a:pt x="9525" y="12383"/>
                  </a:cubicBezTo>
                  <a:close/>
                </a:path>
              </a:pathLst>
            </a:custGeom>
            <a:solidFill>
              <a:srgbClr val="3A46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FB6F7B64-D050-9DC9-6248-A76145F9866C}"/>
                </a:ext>
              </a:extLst>
            </p:cNvPr>
            <p:cNvSpPr/>
            <p:nvPr/>
          </p:nvSpPr>
          <p:spPr>
            <a:xfrm>
              <a:off x="6887484" y="3159453"/>
              <a:ext cx="13663" cy="9110"/>
            </a:xfrm>
            <a:custGeom>
              <a:avLst/>
              <a:gdLst>
                <a:gd name="connsiteX0" fmla="*/ 9525 w 11429"/>
                <a:gd name="connsiteY0" fmla="*/ 7620 h 7620"/>
                <a:gd name="connsiteX1" fmla="*/ 0 w 11429"/>
                <a:gd name="connsiteY1" fmla="*/ 1905 h 7620"/>
                <a:gd name="connsiteX2" fmla="*/ 1905 w 11429"/>
                <a:gd name="connsiteY2" fmla="*/ 0 h 7620"/>
                <a:gd name="connsiteX3" fmla="*/ 11430 w 11429"/>
                <a:gd name="connsiteY3" fmla="*/ 5715 h 7620"/>
                <a:gd name="connsiteX4" fmla="*/ 9525 w 11429"/>
                <a:gd name="connsiteY4" fmla="*/ 7620 h 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29" h="7620">
                  <a:moveTo>
                    <a:pt x="9525" y="7620"/>
                  </a:moveTo>
                  <a:lnTo>
                    <a:pt x="0" y="1905"/>
                  </a:lnTo>
                  <a:cubicBezTo>
                    <a:pt x="953" y="953"/>
                    <a:pt x="953" y="953"/>
                    <a:pt x="1905" y="0"/>
                  </a:cubicBezTo>
                  <a:lnTo>
                    <a:pt x="11430" y="5715"/>
                  </a:lnTo>
                  <a:cubicBezTo>
                    <a:pt x="10478" y="6668"/>
                    <a:pt x="9525" y="7620"/>
                    <a:pt x="9525" y="7620"/>
                  </a:cubicBezTo>
                  <a:close/>
                </a:path>
              </a:pathLst>
            </a:custGeom>
            <a:solidFill>
              <a:srgbClr val="353F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55164247-0237-EE02-337C-127BEE62226C}"/>
                </a:ext>
              </a:extLst>
            </p:cNvPr>
            <p:cNvSpPr/>
            <p:nvPr/>
          </p:nvSpPr>
          <p:spPr>
            <a:xfrm>
              <a:off x="6885207" y="3161732"/>
              <a:ext cx="12525" cy="9108"/>
            </a:xfrm>
            <a:custGeom>
              <a:avLst/>
              <a:gdLst>
                <a:gd name="connsiteX0" fmla="*/ 9525 w 10477"/>
                <a:gd name="connsiteY0" fmla="*/ 7620 h 7619"/>
                <a:gd name="connsiteX1" fmla="*/ 0 w 10477"/>
                <a:gd name="connsiteY1" fmla="*/ 1905 h 7619"/>
                <a:gd name="connsiteX2" fmla="*/ 953 w 10477"/>
                <a:gd name="connsiteY2" fmla="*/ 0 h 7619"/>
                <a:gd name="connsiteX3" fmla="*/ 10478 w 10477"/>
                <a:gd name="connsiteY3" fmla="*/ 5715 h 7619"/>
                <a:gd name="connsiteX4" fmla="*/ 9525 w 10477"/>
                <a:gd name="connsiteY4" fmla="*/ 7620 h 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7619">
                  <a:moveTo>
                    <a:pt x="9525" y="7620"/>
                  </a:moveTo>
                  <a:lnTo>
                    <a:pt x="0" y="1905"/>
                  </a:lnTo>
                  <a:cubicBezTo>
                    <a:pt x="0" y="952"/>
                    <a:pt x="953" y="952"/>
                    <a:pt x="953" y="0"/>
                  </a:cubicBezTo>
                  <a:lnTo>
                    <a:pt x="10478" y="5715"/>
                  </a:lnTo>
                  <a:cubicBezTo>
                    <a:pt x="10478" y="6667"/>
                    <a:pt x="10478" y="7620"/>
                    <a:pt x="9525" y="7620"/>
                  </a:cubicBezTo>
                  <a:close/>
                </a:path>
              </a:pathLst>
            </a:custGeom>
            <a:solidFill>
              <a:srgbClr val="353F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8ADCC09D-A2B6-3A9C-249C-B0A2A90AAE90}"/>
                </a:ext>
              </a:extLst>
            </p:cNvPr>
            <p:cNvSpPr/>
            <p:nvPr/>
          </p:nvSpPr>
          <p:spPr>
            <a:xfrm>
              <a:off x="6862434" y="3083855"/>
              <a:ext cx="185602" cy="171246"/>
            </a:xfrm>
            <a:custGeom>
              <a:avLst/>
              <a:gdLst>
                <a:gd name="connsiteX0" fmla="*/ 151447 w 155257"/>
                <a:gd name="connsiteY0" fmla="*/ 374 h 143248"/>
                <a:gd name="connsiteX1" fmla="*/ 155258 w 155257"/>
                <a:gd name="connsiteY1" fmla="*/ 2279 h 143248"/>
                <a:gd name="connsiteX2" fmla="*/ 126683 w 155257"/>
                <a:gd name="connsiteY2" fmla="*/ 69906 h 143248"/>
                <a:gd name="connsiteX3" fmla="*/ 0 w 155257"/>
                <a:gd name="connsiteY3" fmla="*/ 143249 h 143248"/>
                <a:gd name="connsiteX4" fmla="*/ 28575 w 155257"/>
                <a:gd name="connsiteY4" fmla="*/ 75621 h 143248"/>
                <a:gd name="connsiteX5" fmla="*/ 32385 w 155257"/>
                <a:gd name="connsiteY5" fmla="*/ 69906 h 143248"/>
                <a:gd name="connsiteX6" fmla="*/ 151447 w 155257"/>
                <a:gd name="connsiteY6" fmla="*/ 374 h 143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257" h="143248">
                  <a:moveTo>
                    <a:pt x="151447" y="374"/>
                  </a:moveTo>
                  <a:cubicBezTo>
                    <a:pt x="153353" y="-579"/>
                    <a:pt x="155258" y="374"/>
                    <a:pt x="155258" y="2279"/>
                  </a:cubicBezTo>
                  <a:lnTo>
                    <a:pt x="126683" y="69906"/>
                  </a:lnTo>
                  <a:lnTo>
                    <a:pt x="0" y="143249"/>
                  </a:lnTo>
                  <a:lnTo>
                    <a:pt x="28575" y="75621"/>
                  </a:lnTo>
                  <a:cubicBezTo>
                    <a:pt x="28575" y="75621"/>
                    <a:pt x="29528" y="71811"/>
                    <a:pt x="32385" y="69906"/>
                  </a:cubicBezTo>
                  <a:lnTo>
                    <a:pt x="151447" y="374"/>
                  </a:ln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54434B91-F36C-B95D-4E36-337D534EBF89}"/>
                </a:ext>
              </a:extLst>
            </p:cNvPr>
            <p:cNvSpPr/>
            <p:nvPr/>
          </p:nvSpPr>
          <p:spPr>
            <a:xfrm>
              <a:off x="6851047" y="3165147"/>
              <a:ext cx="45547" cy="91093"/>
            </a:xfrm>
            <a:custGeom>
              <a:avLst/>
              <a:gdLst>
                <a:gd name="connsiteX0" fmla="*/ 9525 w 38100"/>
                <a:gd name="connsiteY0" fmla="*/ 76200 h 76200"/>
                <a:gd name="connsiteX1" fmla="*/ 0 w 38100"/>
                <a:gd name="connsiteY1" fmla="*/ 70485 h 76200"/>
                <a:gd name="connsiteX2" fmla="*/ 29528 w 38100"/>
                <a:gd name="connsiteY2" fmla="*/ 0 h 76200"/>
                <a:gd name="connsiteX3" fmla="*/ 38100 w 38100"/>
                <a:gd name="connsiteY3" fmla="*/ 4763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76200">
                  <a:moveTo>
                    <a:pt x="9525" y="76200"/>
                  </a:moveTo>
                  <a:lnTo>
                    <a:pt x="0" y="70485"/>
                  </a:lnTo>
                  <a:lnTo>
                    <a:pt x="29528" y="0"/>
                  </a:lnTo>
                  <a:lnTo>
                    <a:pt x="38100" y="4763"/>
                  </a:lnTo>
                  <a:close/>
                </a:path>
              </a:pathLst>
            </a:custGeom>
            <a:solidFill>
              <a:srgbClr val="3038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8EB617FB-08C8-B00F-292B-AF08F1B04796}"/>
                </a:ext>
              </a:extLst>
            </p:cNvPr>
            <p:cNvSpPr/>
            <p:nvPr/>
          </p:nvSpPr>
          <p:spPr>
            <a:xfrm>
              <a:off x="5107692" y="2853844"/>
              <a:ext cx="115062" cy="88570"/>
            </a:xfrm>
            <a:custGeom>
              <a:avLst/>
              <a:gdLst>
                <a:gd name="connsiteX0" fmla="*/ 76248 w 96250"/>
                <a:gd name="connsiteY0" fmla="*/ 6089 h 74089"/>
                <a:gd name="connsiteX1" fmla="*/ 22908 w 96250"/>
                <a:gd name="connsiteY1" fmla="*/ 36569 h 74089"/>
                <a:gd name="connsiteX2" fmla="*/ 8621 w 96250"/>
                <a:gd name="connsiteY2" fmla="*/ 44189 h 74089"/>
                <a:gd name="connsiteX3" fmla="*/ 48 w 96250"/>
                <a:gd name="connsiteY3" fmla="*/ 58476 h 74089"/>
                <a:gd name="connsiteX4" fmla="*/ 18146 w 96250"/>
                <a:gd name="connsiteY4" fmla="*/ 71811 h 74089"/>
                <a:gd name="connsiteX5" fmla="*/ 39101 w 96250"/>
                <a:gd name="connsiteY5" fmla="*/ 73716 h 74089"/>
                <a:gd name="connsiteX6" fmla="*/ 55293 w 96250"/>
                <a:gd name="connsiteY6" fmla="*/ 64191 h 74089"/>
                <a:gd name="connsiteX7" fmla="*/ 69581 w 96250"/>
                <a:gd name="connsiteY7" fmla="*/ 51809 h 74089"/>
                <a:gd name="connsiteX8" fmla="*/ 86726 w 96250"/>
                <a:gd name="connsiteY8" fmla="*/ 46094 h 74089"/>
                <a:gd name="connsiteX9" fmla="*/ 90536 w 96250"/>
                <a:gd name="connsiteY9" fmla="*/ 37521 h 74089"/>
                <a:gd name="connsiteX10" fmla="*/ 93393 w 96250"/>
                <a:gd name="connsiteY10" fmla="*/ 20376 h 74089"/>
                <a:gd name="connsiteX11" fmla="*/ 96251 w 96250"/>
                <a:gd name="connsiteY11" fmla="*/ 7994 h 74089"/>
                <a:gd name="connsiteX12" fmla="*/ 88631 w 96250"/>
                <a:gd name="connsiteY12" fmla="*/ 374 h 74089"/>
                <a:gd name="connsiteX13" fmla="*/ 77201 w 96250"/>
                <a:gd name="connsiteY13" fmla="*/ 2279 h 74089"/>
                <a:gd name="connsiteX14" fmla="*/ 76248 w 96250"/>
                <a:gd name="connsiteY14" fmla="*/ 6089 h 7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250" h="74089">
                  <a:moveTo>
                    <a:pt x="76248" y="6089"/>
                  </a:moveTo>
                  <a:cubicBezTo>
                    <a:pt x="58151" y="14661"/>
                    <a:pt x="40053" y="26091"/>
                    <a:pt x="22908" y="36569"/>
                  </a:cubicBezTo>
                  <a:cubicBezTo>
                    <a:pt x="18146" y="39426"/>
                    <a:pt x="13383" y="40379"/>
                    <a:pt x="8621" y="44189"/>
                  </a:cubicBezTo>
                  <a:cubicBezTo>
                    <a:pt x="4811" y="47046"/>
                    <a:pt x="48" y="53714"/>
                    <a:pt x="48" y="58476"/>
                  </a:cubicBezTo>
                  <a:cubicBezTo>
                    <a:pt x="-904" y="65144"/>
                    <a:pt x="12431" y="69906"/>
                    <a:pt x="18146" y="71811"/>
                  </a:cubicBezTo>
                  <a:cubicBezTo>
                    <a:pt x="24813" y="73716"/>
                    <a:pt x="32433" y="74669"/>
                    <a:pt x="39101" y="73716"/>
                  </a:cubicBezTo>
                  <a:cubicBezTo>
                    <a:pt x="45768" y="72764"/>
                    <a:pt x="50531" y="68954"/>
                    <a:pt x="55293" y="64191"/>
                  </a:cubicBezTo>
                  <a:cubicBezTo>
                    <a:pt x="59103" y="59429"/>
                    <a:pt x="63866" y="53714"/>
                    <a:pt x="69581" y="51809"/>
                  </a:cubicBezTo>
                  <a:cubicBezTo>
                    <a:pt x="75296" y="49904"/>
                    <a:pt x="81963" y="50856"/>
                    <a:pt x="86726" y="46094"/>
                  </a:cubicBezTo>
                  <a:cubicBezTo>
                    <a:pt x="88631" y="44189"/>
                    <a:pt x="89583" y="41331"/>
                    <a:pt x="90536" y="37521"/>
                  </a:cubicBezTo>
                  <a:cubicBezTo>
                    <a:pt x="91488" y="31806"/>
                    <a:pt x="91488" y="26091"/>
                    <a:pt x="93393" y="20376"/>
                  </a:cubicBezTo>
                  <a:cubicBezTo>
                    <a:pt x="94346" y="16566"/>
                    <a:pt x="96251" y="11804"/>
                    <a:pt x="96251" y="7994"/>
                  </a:cubicBezTo>
                  <a:cubicBezTo>
                    <a:pt x="96251" y="4184"/>
                    <a:pt x="92441" y="1326"/>
                    <a:pt x="88631" y="374"/>
                  </a:cubicBezTo>
                  <a:cubicBezTo>
                    <a:pt x="84821" y="-579"/>
                    <a:pt x="81011" y="374"/>
                    <a:pt x="77201" y="2279"/>
                  </a:cubicBezTo>
                  <a:lnTo>
                    <a:pt x="76248" y="6089"/>
                  </a:lnTo>
                  <a:close/>
                </a:path>
              </a:pathLst>
            </a:custGeom>
            <a:solidFill>
              <a:srgbClr val="1019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1408EB3D-CFCD-4E3B-6570-24862BAE897F}"/>
                </a:ext>
              </a:extLst>
            </p:cNvPr>
            <p:cNvSpPr/>
            <p:nvPr/>
          </p:nvSpPr>
          <p:spPr>
            <a:xfrm>
              <a:off x="5317264" y="2335901"/>
              <a:ext cx="75151" cy="190099"/>
            </a:xfrm>
            <a:custGeom>
              <a:avLst/>
              <a:gdLst>
                <a:gd name="connsiteX0" fmla="*/ 31432 w 62864"/>
                <a:gd name="connsiteY0" fmla="*/ 136455 h 159019"/>
                <a:gd name="connsiteX1" fmla="*/ 58102 w 62864"/>
                <a:gd name="connsiteY1" fmla="*/ 60255 h 159019"/>
                <a:gd name="connsiteX2" fmla="*/ 62865 w 62864"/>
                <a:gd name="connsiteY2" fmla="*/ 33585 h 159019"/>
                <a:gd name="connsiteX3" fmla="*/ 56197 w 62864"/>
                <a:gd name="connsiteY3" fmla="*/ 8820 h 159019"/>
                <a:gd name="connsiteX4" fmla="*/ 47625 w 62864"/>
                <a:gd name="connsiteY4" fmla="*/ 248 h 159019"/>
                <a:gd name="connsiteX5" fmla="*/ 37147 w 62864"/>
                <a:gd name="connsiteY5" fmla="*/ 4058 h 159019"/>
                <a:gd name="connsiteX6" fmla="*/ 4763 w 62864"/>
                <a:gd name="connsiteY6" fmla="*/ 62160 h 159019"/>
                <a:gd name="connsiteX7" fmla="*/ 0 w 62864"/>
                <a:gd name="connsiteY7" fmla="*/ 126930 h 159019"/>
                <a:gd name="connsiteX8" fmla="*/ 14288 w 62864"/>
                <a:gd name="connsiteY8" fmla="*/ 158363 h 159019"/>
                <a:gd name="connsiteX9" fmla="*/ 31432 w 62864"/>
                <a:gd name="connsiteY9" fmla="*/ 136455 h 15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4" h="159019">
                  <a:moveTo>
                    <a:pt x="31432" y="136455"/>
                  </a:moveTo>
                  <a:cubicBezTo>
                    <a:pt x="40005" y="117405"/>
                    <a:pt x="47625" y="91688"/>
                    <a:pt x="58102" y="60255"/>
                  </a:cubicBezTo>
                  <a:cubicBezTo>
                    <a:pt x="60960" y="51683"/>
                    <a:pt x="62865" y="43110"/>
                    <a:pt x="62865" y="33585"/>
                  </a:cubicBezTo>
                  <a:cubicBezTo>
                    <a:pt x="62865" y="24060"/>
                    <a:pt x="60007" y="16440"/>
                    <a:pt x="56197" y="8820"/>
                  </a:cubicBezTo>
                  <a:cubicBezTo>
                    <a:pt x="54292" y="5010"/>
                    <a:pt x="51435" y="1200"/>
                    <a:pt x="47625" y="248"/>
                  </a:cubicBezTo>
                  <a:cubicBezTo>
                    <a:pt x="43815" y="-705"/>
                    <a:pt x="40005" y="1200"/>
                    <a:pt x="37147" y="4058"/>
                  </a:cubicBezTo>
                  <a:cubicBezTo>
                    <a:pt x="19050" y="17393"/>
                    <a:pt x="9525" y="40253"/>
                    <a:pt x="4763" y="62160"/>
                  </a:cubicBezTo>
                  <a:cubicBezTo>
                    <a:pt x="952" y="82163"/>
                    <a:pt x="1905" y="105975"/>
                    <a:pt x="0" y="126930"/>
                  </a:cubicBezTo>
                  <a:cubicBezTo>
                    <a:pt x="0" y="130740"/>
                    <a:pt x="952" y="164078"/>
                    <a:pt x="14288" y="158363"/>
                  </a:cubicBezTo>
                  <a:cubicBezTo>
                    <a:pt x="20955" y="156458"/>
                    <a:pt x="27622" y="146933"/>
                    <a:pt x="31432" y="136455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87B0EA1D-B6E0-5FED-8E03-7C6465E0445B}"/>
                </a:ext>
              </a:extLst>
            </p:cNvPr>
            <p:cNvSpPr/>
            <p:nvPr/>
          </p:nvSpPr>
          <p:spPr>
            <a:xfrm>
              <a:off x="5297906" y="2467446"/>
              <a:ext cx="68320" cy="78265"/>
            </a:xfrm>
            <a:custGeom>
              <a:avLst/>
              <a:gdLst>
                <a:gd name="connsiteX0" fmla="*/ 43815 w 57150"/>
                <a:gd name="connsiteY0" fmla="*/ 7367 h 65469"/>
                <a:gd name="connsiteX1" fmla="*/ 20955 w 57150"/>
                <a:gd name="connsiteY1" fmla="*/ 1652 h 65469"/>
                <a:gd name="connsiteX2" fmla="*/ 0 w 57150"/>
                <a:gd name="connsiteY2" fmla="*/ 37847 h 65469"/>
                <a:gd name="connsiteX3" fmla="*/ 32385 w 57150"/>
                <a:gd name="connsiteY3" fmla="*/ 65470 h 65469"/>
                <a:gd name="connsiteX4" fmla="*/ 57150 w 57150"/>
                <a:gd name="connsiteY4" fmla="*/ 20702 h 65469"/>
                <a:gd name="connsiteX5" fmla="*/ 43815 w 57150"/>
                <a:gd name="connsiteY5" fmla="*/ 7367 h 65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65469">
                  <a:moveTo>
                    <a:pt x="43815" y="7367"/>
                  </a:moveTo>
                  <a:cubicBezTo>
                    <a:pt x="39052" y="3557"/>
                    <a:pt x="23813" y="-3110"/>
                    <a:pt x="20955" y="1652"/>
                  </a:cubicBezTo>
                  <a:cubicBezTo>
                    <a:pt x="19050" y="4510"/>
                    <a:pt x="8573" y="25465"/>
                    <a:pt x="0" y="37847"/>
                  </a:cubicBezTo>
                  <a:cubicBezTo>
                    <a:pt x="11430" y="46420"/>
                    <a:pt x="21908" y="55945"/>
                    <a:pt x="32385" y="65470"/>
                  </a:cubicBezTo>
                  <a:cubicBezTo>
                    <a:pt x="45720" y="49277"/>
                    <a:pt x="57150" y="32132"/>
                    <a:pt x="57150" y="20702"/>
                  </a:cubicBezTo>
                  <a:cubicBezTo>
                    <a:pt x="56198" y="14987"/>
                    <a:pt x="49530" y="12130"/>
                    <a:pt x="43815" y="7367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D95AB10D-0D9E-4EC1-79FA-471D1D18B4A3}"/>
                </a:ext>
              </a:extLst>
            </p:cNvPr>
            <p:cNvSpPr/>
            <p:nvPr/>
          </p:nvSpPr>
          <p:spPr>
            <a:xfrm>
              <a:off x="5220299" y="2899837"/>
              <a:ext cx="99241" cy="100505"/>
            </a:xfrm>
            <a:custGeom>
              <a:avLst/>
              <a:gdLst>
                <a:gd name="connsiteX0" fmla="*/ 61109 w 83016"/>
                <a:gd name="connsiteY0" fmla="*/ 6668 h 84073"/>
                <a:gd name="connsiteX1" fmla="*/ 17294 w 83016"/>
                <a:gd name="connsiteY1" fmla="*/ 47625 h 84073"/>
                <a:gd name="connsiteX2" fmla="*/ 5864 w 83016"/>
                <a:gd name="connsiteY2" fmla="*/ 60960 h 84073"/>
                <a:gd name="connsiteX3" fmla="*/ 149 w 83016"/>
                <a:gd name="connsiteY3" fmla="*/ 75248 h 84073"/>
                <a:gd name="connsiteX4" fmla="*/ 20152 w 83016"/>
                <a:gd name="connsiteY4" fmla="*/ 83820 h 84073"/>
                <a:gd name="connsiteX5" fmla="*/ 41107 w 83016"/>
                <a:gd name="connsiteY5" fmla="*/ 80963 h 84073"/>
                <a:gd name="connsiteX6" fmla="*/ 54442 w 83016"/>
                <a:gd name="connsiteY6" fmla="*/ 67627 h 84073"/>
                <a:gd name="connsiteX7" fmla="*/ 65872 w 83016"/>
                <a:gd name="connsiteY7" fmla="*/ 52388 h 84073"/>
                <a:gd name="connsiteX8" fmla="*/ 81112 w 83016"/>
                <a:gd name="connsiteY8" fmla="*/ 43815 h 84073"/>
                <a:gd name="connsiteX9" fmla="*/ 83017 w 83016"/>
                <a:gd name="connsiteY9" fmla="*/ 35243 h 84073"/>
                <a:gd name="connsiteX10" fmla="*/ 82064 w 83016"/>
                <a:gd name="connsiteY10" fmla="*/ 18098 h 84073"/>
                <a:gd name="connsiteX11" fmla="*/ 82064 w 83016"/>
                <a:gd name="connsiteY11" fmla="*/ 5715 h 84073"/>
                <a:gd name="connsiteX12" fmla="*/ 73492 w 83016"/>
                <a:gd name="connsiteY12" fmla="*/ 0 h 84073"/>
                <a:gd name="connsiteX13" fmla="*/ 63014 w 83016"/>
                <a:gd name="connsiteY13" fmla="*/ 3810 h 84073"/>
                <a:gd name="connsiteX14" fmla="*/ 63014 w 83016"/>
                <a:gd name="connsiteY14" fmla="*/ 6668 h 84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3016" h="84073">
                  <a:moveTo>
                    <a:pt x="61109" y="6668"/>
                  </a:moveTo>
                  <a:cubicBezTo>
                    <a:pt x="45869" y="19050"/>
                    <a:pt x="31582" y="33338"/>
                    <a:pt x="17294" y="47625"/>
                  </a:cubicBezTo>
                  <a:cubicBezTo>
                    <a:pt x="13484" y="51435"/>
                    <a:pt x="8722" y="56198"/>
                    <a:pt x="5864" y="60960"/>
                  </a:cubicBezTo>
                  <a:cubicBezTo>
                    <a:pt x="3007" y="64770"/>
                    <a:pt x="-803" y="69533"/>
                    <a:pt x="149" y="75248"/>
                  </a:cubicBezTo>
                  <a:cubicBezTo>
                    <a:pt x="1102" y="81915"/>
                    <a:pt x="14437" y="83820"/>
                    <a:pt x="20152" y="83820"/>
                  </a:cubicBezTo>
                  <a:cubicBezTo>
                    <a:pt x="27772" y="84773"/>
                    <a:pt x="34439" y="82868"/>
                    <a:pt x="41107" y="80963"/>
                  </a:cubicBezTo>
                  <a:cubicBezTo>
                    <a:pt x="47774" y="78105"/>
                    <a:pt x="51584" y="74295"/>
                    <a:pt x="54442" y="67627"/>
                  </a:cubicBezTo>
                  <a:cubicBezTo>
                    <a:pt x="57299" y="61913"/>
                    <a:pt x="60157" y="56198"/>
                    <a:pt x="65872" y="52388"/>
                  </a:cubicBezTo>
                  <a:cubicBezTo>
                    <a:pt x="70634" y="49530"/>
                    <a:pt x="78254" y="48577"/>
                    <a:pt x="81112" y="43815"/>
                  </a:cubicBezTo>
                  <a:cubicBezTo>
                    <a:pt x="83017" y="40958"/>
                    <a:pt x="83017" y="38100"/>
                    <a:pt x="83017" y="35243"/>
                  </a:cubicBezTo>
                  <a:cubicBezTo>
                    <a:pt x="83017" y="29527"/>
                    <a:pt x="81112" y="23813"/>
                    <a:pt x="82064" y="18098"/>
                  </a:cubicBezTo>
                  <a:cubicBezTo>
                    <a:pt x="82064" y="14288"/>
                    <a:pt x="83017" y="9525"/>
                    <a:pt x="82064" y="5715"/>
                  </a:cubicBezTo>
                  <a:cubicBezTo>
                    <a:pt x="81112" y="1905"/>
                    <a:pt x="76349" y="0"/>
                    <a:pt x="73492" y="0"/>
                  </a:cubicBezTo>
                  <a:cubicBezTo>
                    <a:pt x="69682" y="0"/>
                    <a:pt x="65872" y="1905"/>
                    <a:pt x="63014" y="3810"/>
                  </a:cubicBezTo>
                  <a:lnTo>
                    <a:pt x="63014" y="6668"/>
                  </a:lnTo>
                  <a:close/>
                </a:path>
              </a:pathLst>
            </a:custGeom>
            <a:solidFill>
              <a:srgbClr val="1019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981F6004-6CBF-49B4-8BBB-AAAC71F05DA5}"/>
                </a:ext>
              </a:extLst>
            </p:cNvPr>
            <p:cNvSpPr/>
            <p:nvPr/>
          </p:nvSpPr>
          <p:spPr>
            <a:xfrm>
              <a:off x="5484647" y="2540020"/>
              <a:ext cx="2276" cy="26189"/>
            </a:xfrm>
            <a:custGeom>
              <a:avLst/>
              <a:gdLst>
                <a:gd name="connsiteX0" fmla="*/ 1905 w 1904"/>
                <a:gd name="connsiteY0" fmla="*/ 0 h 21907"/>
                <a:gd name="connsiteX1" fmla="*/ 0 w 1904"/>
                <a:gd name="connsiteY1" fmla="*/ 21908 h 21907"/>
                <a:gd name="connsiteX2" fmla="*/ 1905 w 1904"/>
                <a:gd name="connsiteY2" fmla="*/ 0 h 2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4" h="21907">
                  <a:moveTo>
                    <a:pt x="1905" y="0"/>
                  </a:moveTo>
                  <a:cubicBezTo>
                    <a:pt x="952" y="7620"/>
                    <a:pt x="0" y="14288"/>
                    <a:pt x="0" y="21908"/>
                  </a:cubicBezTo>
                  <a:cubicBezTo>
                    <a:pt x="0" y="14288"/>
                    <a:pt x="952" y="7620"/>
                    <a:pt x="1905" y="0"/>
                  </a:cubicBezTo>
                  <a:close/>
                </a:path>
              </a:pathLst>
            </a:custGeom>
            <a:solidFill>
              <a:srgbClr val="F3A9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9AE1F02D-5527-BFB7-49DB-972FF4B11572}"/>
                </a:ext>
              </a:extLst>
            </p:cNvPr>
            <p:cNvSpPr/>
            <p:nvPr/>
          </p:nvSpPr>
          <p:spPr>
            <a:xfrm>
              <a:off x="5484647" y="2566208"/>
              <a:ext cx="11387" cy="15940"/>
            </a:xfrm>
            <a:custGeom>
              <a:avLst/>
              <a:gdLst>
                <a:gd name="connsiteX0" fmla="*/ 0 w 9525"/>
                <a:gd name="connsiteY0" fmla="*/ 0 h 13334"/>
                <a:gd name="connsiteX1" fmla="*/ 0 w 9525"/>
                <a:gd name="connsiteY1" fmla="*/ 13335 h 13334"/>
                <a:gd name="connsiteX2" fmla="*/ 0 w 9525"/>
                <a:gd name="connsiteY2" fmla="*/ 13335 h 13334"/>
                <a:gd name="connsiteX3" fmla="*/ 0 w 9525"/>
                <a:gd name="connsiteY3" fmla="*/ 0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3334">
                  <a:moveTo>
                    <a:pt x="0" y="0"/>
                  </a:moveTo>
                  <a:cubicBezTo>
                    <a:pt x="0" y="4763"/>
                    <a:pt x="0" y="8572"/>
                    <a:pt x="0" y="13335"/>
                  </a:cubicBezTo>
                  <a:cubicBezTo>
                    <a:pt x="0" y="13335"/>
                    <a:pt x="0" y="13335"/>
                    <a:pt x="0" y="13335"/>
                  </a:cubicBezTo>
                  <a:cubicBezTo>
                    <a:pt x="0" y="8572"/>
                    <a:pt x="0" y="4763"/>
                    <a:pt x="0" y="0"/>
                  </a:cubicBezTo>
                  <a:close/>
                </a:path>
              </a:pathLst>
            </a:custGeom>
            <a:solidFill>
              <a:srgbClr val="F3A9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05B73F29-05FB-4DCE-91E6-89B3CF4B8B60}"/>
                </a:ext>
              </a:extLst>
            </p:cNvPr>
            <p:cNvSpPr/>
            <p:nvPr/>
          </p:nvSpPr>
          <p:spPr>
            <a:xfrm>
              <a:off x="5168822" y="2564352"/>
              <a:ext cx="258353" cy="169301"/>
            </a:xfrm>
            <a:custGeom>
              <a:avLst/>
              <a:gdLst>
                <a:gd name="connsiteX0" fmla="*/ 9872 w 216113"/>
                <a:gd name="connsiteY0" fmla="*/ 87278 h 141621"/>
                <a:gd name="connsiteX1" fmla="*/ 28922 w 216113"/>
                <a:gd name="connsiteY1" fmla="*/ 141570 h 141621"/>
                <a:gd name="connsiteX2" fmla="*/ 87977 w 216113"/>
                <a:gd name="connsiteY2" fmla="*/ 121568 h 141621"/>
                <a:gd name="connsiteX3" fmla="*/ 168939 w 216113"/>
                <a:gd name="connsiteY3" fmla="*/ 88230 h 141621"/>
                <a:gd name="connsiteX4" fmla="*/ 191799 w 216113"/>
                <a:gd name="connsiteY4" fmla="*/ 74895 h 141621"/>
                <a:gd name="connsiteX5" fmla="*/ 215612 w 216113"/>
                <a:gd name="connsiteY5" fmla="*/ 16793 h 141621"/>
                <a:gd name="connsiteX6" fmla="*/ 213707 w 216113"/>
                <a:gd name="connsiteY6" fmla="*/ 8220 h 141621"/>
                <a:gd name="connsiteX7" fmla="*/ 151794 w 216113"/>
                <a:gd name="connsiteY7" fmla="*/ 5362 h 141621"/>
                <a:gd name="connsiteX8" fmla="*/ 9872 w 216113"/>
                <a:gd name="connsiteY8" fmla="*/ 87278 h 141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113" h="141621">
                  <a:moveTo>
                    <a:pt x="9872" y="87278"/>
                  </a:moveTo>
                  <a:cubicBezTo>
                    <a:pt x="-606" y="93945"/>
                    <a:pt x="-12036" y="140618"/>
                    <a:pt x="28922" y="141570"/>
                  </a:cubicBezTo>
                  <a:cubicBezTo>
                    <a:pt x="49877" y="142522"/>
                    <a:pt x="68927" y="130140"/>
                    <a:pt x="87977" y="121568"/>
                  </a:cubicBezTo>
                  <a:cubicBezTo>
                    <a:pt x="113694" y="109185"/>
                    <a:pt x="142269" y="100612"/>
                    <a:pt x="168939" y="88230"/>
                  </a:cubicBezTo>
                  <a:cubicBezTo>
                    <a:pt x="177512" y="84420"/>
                    <a:pt x="185132" y="80610"/>
                    <a:pt x="191799" y="74895"/>
                  </a:cubicBezTo>
                  <a:cubicBezTo>
                    <a:pt x="208944" y="61560"/>
                    <a:pt x="218469" y="38700"/>
                    <a:pt x="215612" y="16793"/>
                  </a:cubicBezTo>
                  <a:cubicBezTo>
                    <a:pt x="215612" y="13935"/>
                    <a:pt x="214659" y="11078"/>
                    <a:pt x="213707" y="8220"/>
                  </a:cubicBezTo>
                  <a:cubicBezTo>
                    <a:pt x="207039" y="-4163"/>
                    <a:pt x="162272" y="-353"/>
                    <a:pt x="151794" y="5362"/>
                  </a:cubicBezTo>
                  <a:cubicBezTo>
                    <a:pt x="112742" y="24412"/>
                    <a:pt x="21302" y="79658"/>
                    <a:pt x="9872" y="87278"/>
                  </a:cubicBezTo>
                  <a:close/>
                </a:path>
              </a:pathLst>
            </a:custGeom>
            <a:solidFill>
              <a:srgbClr val="242A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B7220300-0631-E1A9-3E9A-9806240ED946}"/>
                </a:ext>
              </a:extLst>
            </p:cNvPr>
            <p:cNvSpPr/>
            <p:nvPr/>
          </p:nvSpPr>
          <p:spPr>
            <a:xfrm>
              <a:off x="5164386" y="2663569"/>
              <a:ext cx="75447" cy="226019"/>
            </a:xfrm>
            <a:custGeom>
              <a:avLst/>
              <a:gdLst>
                <a:gd name="connsiteX0" fmla="*/ 1200 w 63112"/>
                <a:gd name="connsiteY0" fmla="*/ 36667 h 189066"/>
                <a:gd name="connsiteX1" fmla="*/ 4058 w 63112"/>
                <a:gd name="connsiteY1" fmla="*/ 70004 h 189066"/>
                <a:gd name="connsiteX2" fmla="*/ 8820 w 63112"/>
                <a:gd name="connsiteY2" fmla="*/ 107152 h 189066"/>
                <a:gd name="connsiteX3" fmla="*/ 8820 w 63112"/>
                <a:gd name="connsiteY3" fmla="*/ 148109 h 189066"/>
                <a:gd name="connsiteX4" fmla="*/ 10725 w 63112"/>
                <a:gd name="connsiteY4" fmla="*/ 173827 h 189066"/>
                <a:gd name="connsiteX5" fmla="*/ 16440 w 63112"/>
                <a:gd name="connsiteY5" fmla="*/ 184304 h 189066"/>
                <a:gd name="connsiteX6" fmla="*/ 30728 w 63112"/>
                <a:gd name="connsiteY6" fmla="*/ 189067 h 189066"/>
                <a:gd name="connsiteX7" fmla="*/ 40253 w 63112"/>
                <a:gd name="connsiteY7" fmla="*/ 188114 h 189066"/>
                <a:gd name="connsiteX8" fmla="*/ 53588 w 63112"/>
                <a:gd name="connsiteY8" fmla="*/ 160492 h 189066"/>
                <a:gd name="connsiteX9" fmla="*/ 58350 w 63112"/>
                <a:gd name="connsiteY9" fmla="*/ 134774 h 189066"/>
                <a:gd name="connsiteX10" fmla="*/ 62160 w 63112"/>
                <a:gd name="connsiteY10" fmla="*/ 83339 h 189066"/>
                <a:gd name="connsiteX11" fmla="*/ 63113 w 63112"/>
                <a:gd name="connsiteY11" fmla="*/ 49049 h 189066"/>
                <a:gd name="connsiteX12" fmla="*/ 57398 w 63112"/>
                <a:gd name="connsiteY12" fmla="*/ 18569 h 189066"/>
                <a:gd name="connsiteX13" fmla="*/ 31680 w 63112"/>
                <a:gd name="connsiteY13" fmla="*/ 472 h 189066"/>
                <a:gd name="connsiteX14" fmla="*/ 4058 w 63112"/>
                <a:gd name="connsiteY14" fmla="*/ 12854 h 189066"/>
                <a:gd name="connsiteX15" fmla="*/ 248 w 63112"/>
                <a:gd name="connsiteY15" fmla="*/ 32857 h 189066"/>
                <a:gd name="connsiteX16" fmla="*/ 1200 w 63112"/>
                <a:gd name="connsiteY16" fmla="*/ 36667 h 189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3112" h="189066">
                  <a:moveTo>
                    <a:pt x="1200" y="36667"/>
                  </a:moveTo>
                  <a:cubicBezTo>
                    <a:pt x="2153" y="48097"/>
                    <a:pt x="3105" y="59527"/>
                    <a:pt x="4058" y="70004"/>
                  </a:cubicBezTo>
                  <a:cubicBezTo>
                    <a:pt x="5963" y="82387"/>
                    <a:pt x="7868" y="94769"/>
                    <a:pt x="8820" y="107152"/>
                  </a:cubicBezTo>
                  <a:cubicBezTo>
                    <a:pt x="9773" y="120487"/>
                    <a:pt x="8820" y="133822"/>
                    <a:pt x="8820" y="148109"/>
                  </a:cubicBezTo>
                  <a:cubicBezTo>
                    <a:pt x="8820" y="156682"/>
                    <a:pt x="8820" y="165254"/>
                    <a:pt x="10725" y="173827"/>
                  </a:cubicBezTo>
                  <a:cubicBezTo>
                    <a:pt x="11678" y="177637"/>
                    <a:pt x="12630" y="182399"/>
                    <a:pt x="16440" y="184304"/>
                  </a:cubicBezTo>
                  <a:cubicBezTo>
                    <a:pt x="20250" y="187162"/>
                    <a:pt x="25965" y="188114"/>
                    <a:pt x="30728" y="189067"/>
                  </a:cubicBezTo>
                  <a:cubicBezTo>
                    <a:pt x="33585" y="189067"/>
                    <a:pt x="37395" y="189067"/>
                    <a:pt x="40253" y="188114"/>
                  </a:cubicBezTo>
                  <a:cubicBezTo>
                    <a:pt x="50730" y="184304"/>
                    <a:pt x="51683" y="170017"/>
                    <a:pt x="53588" y="160492"/>
                  </a:cubicBezTo>
                  <a:cubicBezTo>
                    <a:pt x="55493" y="151919"/>
                    <a:pt x="57398" y="143347"/>
                    <a:pt x="58350" y="134774"/>
                  </a:cubicBezTo>
                  <a:cubicBezTo>
                    <a:pt x="60255" y="117629"/>
                    <a:pt x="61208" y="100484"/>
                    <a:pt x="62160" y="83339"/>
                  </a:cubicBezTo>
                  <a:cubicBezTo>
                    <a:pt x="63113" y="71909"/>
                    <a:pt x="63113" y="60479"/>
                    <a:pt x="63113" y="49049"/>
                  </a:cubicBezTo>
                  <a:cubicBezTo>
                    <a:pt x="63113" y="38572"/>
                    <a:pt x="62160" y="28094"/>
                    <a:pt x="57398" y="18569"/>
                  </a:cubicBezTo>
                  <a:cubicBezTo>
                    <a:pt x="52635" y="9044"/>
                    <a:pt x="42158" y="2377"/>
                    <a:pt x="31680" y="472"/>
                  </a:cubicBezTo>
                  <a:cubicBezTo>
                    <a:pt x="20250" y="-1433"/>
                    <a:pt x="9773" y="2377"/>
                    <a:pt x="4058" y="12854"/>
                  </a:cubicBezTo>
                  <a:cubicBezTo>
                    <a:pt x="1200" y="18569"/>
                    <a:pt x="-705" y="26189"/>
                    <a:pt x="248" y="32857"/>
                  </a:cubicBezTo>
                  <a:cubicBezTo>
                    <a:pt x="1200" y="34762"/>
                    <a:pt x="1200" y="35714"/>
                    <a:pt x="1200" y="36667"/>
                  </a:cubicBezTo>
                  <a:close/>
                </a:path>
              </a:pathLst>
            </a:custGeom>
            <a:solidFill>
              <a:srgbClr val="242A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7BFA2079-A467-7EA7-387F-C325807C819A}"/>
                </a:ext>
              </a:extLst>
            </p:cNvPr>
            <p:cNvSpPr/>
            <p:nvPr/>
          </p:nvSpPr>
          <p:spPr>
            <a:xfrm>
              <a:off x="5255264" y="2568079"/>
              <a:ext cx="238843" cy="213353"/>
            </a:xfrm>
            <a:custGeom>
              <a:avLst/>
              <a:gdLst>
                <a:gd name="connsiteX0" fmla="*/ 8048 w 199793"/>
                <a:gd name="connsiteY0" fmla="*/ 123213 h 178471"/>
                <a:gd name="connsiteX1" fmla="*/ 29003 w 199793"/>
                <a:gd name="connsiteY1" fmla="*/ 178458 h 178471"/>
                <a:gd name="connsiteX2" fmla="*/ 84248 w 199793"/>
                <a:gd name="connsiteY2" fmla="*/ 153693 h 178471"/>
                <a:gd name="connsiteX3" fmla="*/ 198548 w 199793"/>
                <a:gd name="connsiteY3" fmla="*/ 36535 h 178471"/>
                <a:gd name="connsiteX4" fmla="*/ 190928 w 199793"/>
                <a:gd name="connsiteY4" fmla="*/ 340 h 178471"/>
                <a:gd name="connsiteX5" fmla="*/ 162353 w 199793"/>
                <a:gd name="connsiteY5" fmla="*/ 6055 h 178471"/>
                <a:gd name="connsiteX6" fmla="*/ 106156 w 199793"/>
                <a:gd name="connsiteY6" fmla="*/ 18438 h 178471"/>
                <a:gd name="connsiteX7" fmla="*/ 82343 w 199793"/>
                <a:gd name="connsiteY7" fmla="*/ 67015 h 178471"/>
                <a:gd name="connsiteX8" fmla="*/ 8048 w 199793"/>
                <a:gd name="connsiteY8" fmla="*/ 123213 h 17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793" h="178471">
                  <a:moveTo>
                    <a:pt x="8048" y="123213"/>
                  </a:moveTo>
                  <a:cubicBezTo>
                    <a:pt x="-1477" y="130833"/>
                    <a:pt x="-10049" y="179410"/>
                    <a:pt x="29003" y="178458"/>
                  </a:cubicBezTo>
                  <a:cubicBezTo>
                    <a:pt x="49006" y="177505"/>
                    <a:pt x="66151" y="164170"/>
                    <a:pt x="84248" y="153693"/>
                  </a:cubicBezTo>
                  <a:cubicBezTo>
                    <a:pt x="140446" y="118450"/>
                    <a:pt x="209978" y="106068"/>
                    <a:pt x="198548" y="36535"/>
                  </a:cubicBezTo>
                  <a:cubicBezTo>
                    <a:pt x="197596" y="29868"/>
                    <a:pt x="195691" y="3198"/>
                    <a:pt x="190928" y="340"/>
                  </a:cubicBezTo>
                  <a:cubicBezTo>
                    <a:pt x="187118" y="-1565"/>
                    <a:pt x="167116" y="5103"/>
                    <a:pt x="162353" y="6055"/>
                  </a:cubicBezTo>
                  <a:cubicBezTo>
                    <a:pt x="118538" y="13675"/>
                    <a:pt x="112823" y="13675"/>
                    <a:pt x="106156" y="18438"/>
                  </a:cubicBezTo>
                  <a:cubicBezTo>
                    <a:pt x="105203" y="50823"/>
                    <a:pt x="99488" y="56538"/>
                    <a:pt x="82343" y="67015"/>
                  </a:cubicBezTo>
                  <a:cubicBezTo>
                    <a:pt x="73771" y="71778"/>
                    <a:pt x="14716" y="117498"/>
                    <a:pt x="8048" y="123213"/>
                  </a:cubicBez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52FF7F4F-D5D7-9327-58E2-D558D5557A5E}"/>
                </a:ext>
              </a:extLst>
            </p:cNvPr>
            <p:cNvSpPr/>
            <p:nvPr/>
          </p:nvSpPr>
          <p:spPr>
            <a:xfrm>
              <a:off x="5253072" y="2708108"/>
              <a:ext cx="78994" cy="224750"/>
            </a:xfrm>
            <a:custGeom>
              <a:avLst/>
              <a:gdLst>
                <a:gd name="connsiteX0" fmla="*/ 1310 w 66079"/>
                <a:gd name="connsiteY0" fmla="*/ 38463 h 188005"/>
                <a:gd name="connsiteX1" fmla="*/ 7025 w 66079"/>
                <a:gd name="connsiteY1" fmla="*/ 71800 h 188005"/>
                <a:gd name="connsiteX2" fmla="*/ 13692 w 66079"/>
                <a:gd name="connsiteY2" fmla="*/ 108948 h 188005"/>
                <a:gd name="connsiteX3" fmla="*/ 16550 w 66079"/>
                <a:gd name="connsiteY3" fmla="*/ 149905 h 188005"/>
                <a:gd name="connsiteX4" fmla="*/ 20360 w 66079"/>
                <a:gd name="connsiteY4" fmla="*/ 174670 h 188005"/>
                <a:gd name="connsiteX5" fmla="*/ 27027 w 66079"/>
                <a:gd name="connsiteY5" fmla="*/ 184195 h 188005"/>
                <a:gd name="connsiteX6" fmla="*/ 41315 w 66079"/>
                <a:gd name="connsiteY6" fmla="*/ 188005 h 188005"/>
                <a:gd name="connsiteX7" fmla="*/ 50840 w 66079"/>
                <a:gd name="connsiteY7" fmla="*/ 187053 h 188005"/>
                <a:gd name="connsiteX8" fmla="*/ 62270 w 66079"/>
                <a:gd name="connsiteY8" fmla="*/ 158478 h 188005"/>
                <a:gd name="connsiteX9" fmla="*/ 65127 w 66079"/>
                <a:gd name="connsiteY9" fmla="*/ 132760 h 188005"/>
                <a:gd name="connsiteX10" fmla="*/ 66080 w 66079"/>
                <a:gd name="connsiteY10" fmla="*/ 81325 h 188005"/>
                <a:gd name="connsiteX11" fmla="*/ 64175 w 66079"/>
                <a:gd name="connsiteY11" fmla="*/ 47035 h 188005"/>
                <a:gd name="connsiteX12" fmla="*/ 56555 w 66079"/>
                <a:gd name="connsiteY12" fmla="*/ 16555 h 188005"/>
                <a:gd name="connsiteX13" fmla="*/ 29885 w 66079"/>
                <a:gd name="connsiteY13" fmla="*/ 363 h 188005"/>
                <a:gd name="connsiteX14" fmla="*/ 3215 w 66079"/>
                <a:gd name="connsiteY14" fmla="*/ 14650 h 188005"/>
                <a:gd name="connsiteX15" fmla="*/ 357 w 66079"/>
                <a:gd name="connsiteY15" fmla="*/ 34653 h 188005"/>
                <a:gd name="connsiteX16" fmla="*/ 1310 w 66079"/>
                <a:gd name="connsiteY16" fmla="*/ 38463 h 18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6079" h="188005">
                  <a:moveTo>
                    <a:pt x="1310" y="38463"/>
                  </a:moveTo>
                  <a:cubicBezTo>
                    <a:pt x="2262" y="49893"/>
                    <a:pt x="4167" y="60370"/>
                    <a:pt x="7025" y="71800"/>
                  </a:cubicBezTo>
                  <a:cubicBezTo>
                    <a:pt x="9882" y="84183"/>
                    <a:pt x="12740" y="96565"/>
                    <a:pt x="13692" y="108948"/>
                  </a:cubicBezTo>
                  <a:cubicBezTo>
                    <a:pt x="15597" y="122283"/>
                    <a:pt x="15597" y="135618"/>
                    <a:pt x="16550" y="149905"/>
                  </a:cubicBezTo>
                  <a:cubicBezTo>
                    <a:pt x="17502" y="158478"/>
                    <a:pt x="17502" y="167050"/>
                    <a:pt x="20360" y="174670"/>
                  </a:cubicBezTo>
                  <a:cubicBezTo>
                    <a:pt x="21312" y="178480"/>
                    <a:pt x="23217" y="182290"/>
                    <a:pt x="27027" y="184195"/>
                  </a:cubicBezTo>
                  <a:cubicBezTo>
                    <a:pt x="31790" y="186100"/>
                    <a:pt x="36552" y="188005"/>
                    <a:pt x="41315" y="188005"/>
                  </a:cubicBezTo>
                  <a:cubicBezTo>
                    <a:pt x="45125" y="188005"/>
                    <a:pt x="47982" y="188005"/>
                    <a:pt x="50840" y="187053"/>
                  </a:cubicBezTo>
                  <a:cubicBezTo>
                    <a:pt x="61317" y="183243"/>
                    <a:pt x="60365" y="168003"/>
                    <a:pt x="62270" y="158478"/>
                  </a:cubicBezTo>
                  <a:cubicBezTo>
                    <a:pt x="64175" y="149905"/>
                    <a:pt x="64175" y="141333"/>
                    <a:pt x="65127" y="132760"/>
                  </a:cubicBezTo>
                  <a:cubicBezTo>
                    <a:pt x="66080" y="115615"/>
                    <a:pt x="66080" y="98470"/>
                    <a:pt x="66080" y="81325"/>
                  </a:cubicBezTo>
                  <a:cubicBezTo>
                    <a:pt x="66080" y="69895"/>
                    <a:pt x="66080" y="58465"/>
                    <a:pt x="64175" y="47035"/>
                  </a:cubicBezTo>
                  <a:cubicBezTo>
                    <a:pt x="63222" y="36558"/>
                    <a:pt x="62270" y="26080"/>
                    <a:pt x="56555" y="16555"/>
                  </a:cubicBezTo>
                  <a:cubicBezTo>
                    <a:pt x="50840" y="7983"/>
                    <a:pt x="40362" y="2268"/>
                    <a:pt x="29885" y="363"/>
                  </a:cubicBezTo>
                  <a:cubicBezTo>
                    <a:pt x="18455" y="-1542"/>
                    <a:pt x="7977" y="4173"/>
                    <a:pt x="3215" y="14650"/>
                  </a:cubicBezTo>
                  <a:cubicBezTo>
                    <a:pt x="357" y="21318"/>
                    <a:pt x="-595" y="27985"/>
                    <a:pt x="357" y="34653"/>
                  </a:cubicBezTo>
                  <a:cubicBezTo>
                    <a:pt x="1310" y="36558"/>
                    <a:pt x="1310" y="37510"/>
                    <a:pt x="1310" y="38463"/>
                  </a:cubicBez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B986E811-1526-B524-D578-44B1B010073A}"/>
                </a:ext>
              </a:extLst>
            </p:cNvPr>
            <p:cNvSpPr/>
            <p:nvPr/>
          </p:nvSpPr>
          <p:spPr>
            <a:xfrm>
              <a:off x="5342599" y="2334718"/>
              <a:ext cx="174242" cy="265098"/>
            </a:xfrm>
            <a:custGeom>
              <a:avLst/>
              <a:gdLst>
                <a:gd name="connsiteX0" fmla="*/ 120729 w 145754"/>
                <a:gd name="connsiteY0" fmla="*/ 31718 h 221756"/>
                <a:gd name="connsiteX1" fmla="*/ 56912 w 145754"/>
                <a:gd name="connsiteY1" fmla="*/ 4096 h 221756"/>
                <a:gd name="connsiteX2" fmla="*/ 6429 w 145754"/>
                <a:gd name="connsiteY2" fmla="*/ 33623 h 221756"/>
                <a:gd name="connsiteX3" fmla="*/ 3572 w 145754"/>
                <a:gd name="connsiteY3" fmla="*/ 130778 h 221756"/>
                <a:gd name="connsiteX4" fmla="*/ 7382 w 145754"/>
                <a:gd name="connsiteY4" fmla="*/ 175546 h 221756"/>
                <a:gd name="connsiteX5" fmla="*/ 5477 w 145754"/>
                <a:gd name="connsiteY5" fmla="*/ 191738 h 221756"/>
                <a:gd name="connsiteX6" fmla="*/ 5477 w 145754"/>
                <a:gd name="connsiteY6" fmla="*/ 198406 h 221756"/>
                <a:gd name="connsiteX7" fmla="*/ 13097 w 145754"/>
                <a:gd name="connsiteY7" fmla="*/ 206026 h 221756"/>
                <a:gd name="connsiteX8" fmla="*/ 52149 w 145754"/>
                <a:gd name="connsiteY8" fmla="*/ 221266 h 221756"/>
                <a:gd name="connsiteX9" fmla="*/ 112157 w 145754"/>
                <a:gd name="connsiteY9" fmla="*/ 212693 h 221756"/>
                <a:gd name="connsiteX10" fmla="*/ 122634 w 145754"/>
                <a:gd name="connsiteY10" fmla="*/ 206978 h 221756"/>
                <a:gd name="connsiteX11" fmla="*/ 126444 w 145754"/>
                <a:gd name="connsiteY11" fmla="*/ 196501 h 221756"/>
                <a:gd name="connsiteX12" fmla="*/ 129302 w 145754"/>
                <a:gd name="connsiteY12" fmla="*/ 161258 h 221756"/>
                <a:gd name="connsiteX13" fmla="*/ 129302 w 145754"/>
                <a:gd name="connsiteY13" fmla="*/ 145066 h 221756"/>
                <a:gd name="connsiteX14" fmla="*/ 133112 w 145754"/>
                <a:gd name="connsiteY14" fmla="*/ 122206 h 221756"/>
                <a:gd name="connsiteX15" fmla="*/ 139779 w 145754"/>
                <a:gd name="connsiteY15" fmla="*/ 90773 h 221756"/>
                <a:gd name="connsiteX16" fmla="*/ 143589 w 145754"/>
                <a:gd name="connsiteY16" fmla="*/ 75533 h 221756"/>
                <a:gd name="connsiteX17" fmla="*/ 145494 w 145754"/>
                <a:gd name="connsiteY17" fmla="*/ 64103 h 221756"/>
                <a:gd name="connsiteX18" fmla="*/ 120729 w 145754"/>
                <a:gd name="connsiteY18" fmla="*/ 31718 h 22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5754" h="221756">
                  <a:moveTo>
                    <a:pt x="120729" y="31718"/>
                  </a:moveTo>
                  <a:cubicBezTo>
                    <a:pt x="107394" y="23146"/>
                    <a:pt x="82629" y="11716"/>
                    <a:pt x="56912" y="4096"/>
                  </a:cubicBezTo>
                  <a:cubicBezTo>
                    <a:pt x="21669" y="-7334"/>
                    <a:pt x="16907" y="6001"/>
                    <a:pt x="6429" y="33623"/>
                  </a:cubicBezTo>
                  <a:cubicBezTo>
                    <a:pt x="-3096" y="59341"/>
                    <a:pt x="-238" y="103156"/>
                    <a:pt x="3572" y="130778"/>
                  </a:cubicBezTo>
                  <a:cubicBezTo>
                    <a:pt x="5477" y="145066"/>
                    <a:pt x="7382" y="160306"/>
                    <a:pt x="7382" y="175546"/>
                  </a:cubicBezTo>
                  <a:cubicBezTo>
                    <a:pt x="7382" y="181261"/>
                    <a:pt x="6429" y="186023"/>
                    <a:pt x="5477" y="191738"/>
                  </a:cubicBezTo>
                  <a:cubicBezTo>
                    <a:pt x="5477" y="193643"/>
                    <a:pt x="4524" y="196501"/>
                    <a:pt x="5477" y="198406"/>
                  </a:cubicBezTo>
                  <a:cubicBezTo>
                    <a:pt x="6429" y="201263"/>
                    <a:pt x="11192" y="204121"/>
                    <a:pt x="13097" y="206026"/>
                  </a:cubicBezTo>
                  <a:cubicBezTo>
                    <a:pt x="23574" y="214598"/>
                    <a:pt x="37862" y="220313"/>
                    <a:pt x="52149" y="221266"/>
                  </a:cubicBezTo>
                  <a:cubicBezTo>
                    <a:pt x="72152" y="223171"/>
                    <a:pt x="93107" y="219361"/>
                    <a:pt x="112157" y="212693"/>
                  </a:cubicBezTo>
                  <a:cubicBezTo>
                    <a:pt x="115967" y="211741"/>
                    <a:pt x="119777" y="209836"/>
                    <a:pt x="122634" y="206978"/>
                  </a:cubicBezTo>
                  <a:cubicBezTo>
                    <a:pt x="124539" y="204121"/>
                    <a:pt x="125492" y="200311"/>
                    <a:pt x="126444" y="196501"/>
                  </a:cubicBezTo>
                  <a:cubicBezTo>
                    <a:pt x="128349" y="185071"/>
                    <a:pt x="129302" y="173641"/>
                    <a:pt x="129302" y="161258"/>
                  </a:cubicBezTo>
                  <a:cubicBezTo>
                    <a:pt x="129302" y="155543"/>
                    <a:pt x="129302" y="150781"/>
                    <a:pt x="129302" y="145066"/>
                  </a:cubicBezTo>
                  <a:cubicBezTo>
                    <a:pt x="130254" y="137446"/>
                    <a:pt x="131207" y="129826"/>
                    <a:pt x="133112" y="122206"/>
                  </a:cubicBezTo>
                  <a:cubicBezTo>
                    <a:pt x="135017" y="111728"/>
                    <a:pt x="137874" y="101251"/>
                    <a:pt x="139779" y="90773"/>
                  </a:cubicBezTo>
                  <a:cubicBezTo>
                    <a:pt x="140732" y="86011"/>
                    <a:pt x="142637" y="80296"/>
                    <a:pt x="143589" y="75533"/>
                  </a:cubicBezTo>
                  <a:cubicBezTo>
                    <a:pt x="144542" y="71723"/>
                    <a:pt x="146447" y="68866"/>
                    <a:pt x="145494" y="64103"/>
                  </a:cubicBezTo>
                  <a:cubicBezTo>
                    <a:pt x="145494" y="49816"/>
                    <a:pt x="132159" y="39338"/>
                    <a:pt x="120729" y="31718"/>
                  </a:cubicBezTo>
                  <a:close/>
                </a:path>
              </a:pathLst>
            </a:custGeom>
            <a:solidFill>
              <a:srgbClr val="13B7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9EB77733-A60E-1E00-03AF-F3BA8445A2EC}"/>
                </a:ext>
              </a:extLst>
            </p:cNvPr>
            <p:cNvSpPr/>
            <p:nvPr/>
          </p:nvSpPr>
          <p:spPr>
            <a:xfrm>
              <a:off x="5361671" y="2404518"/>
              <a:ext cx="156307" cy="195297"/>
            </a:xfrm>
            <a:custGeom>
              <a:avLst/>
              <a:gdLst>
                <a:gd name="connsiteX0" fmla="*/ 58103 w 130752"/>
                <a:gd name="connsiteY0" fmla="*/ 51435 h 163367"/>
                <a:gd name="connsiteX1" fmla="*/ 7620 w 130752"/>
                <a:gd name="connsiteY1" fmla="*/ 144780 h 163367"/>
                <a:gd name="connsiteX2" fmla="*/ 0 w 130752"/>
                <a:gd name="connsiteY2" fmla="*/ 149543 h 163367"/>
                <a:gd name="connsiteX3" fmla="*/ 37148 w 130752"/>
                <a:gd name="connsiteY3" fmla="*/ 162877 h 163367"/>
                <a:gd name="connsiteX4" fmla="*/ 97155 w 130752"/>
                <a:gd name="connsiteY4" fmla="*/ 154305 h 163367"/>
                <a:gd name="connsiteX5" fmla="*/ 107633 w 130752"/>
                <a:gd name="connsiteY5" fmla="*/ 148590 h 163367"/>
                <a:gd name="connsiteX6" fmla="*/ 111443 w 130752"/>
                <a:gd name="connsiteY6" fmla="*/ 138113 h 163367"/>
                <a:gd name="connsiteX7" fmla="*/ 114300 w 130752"/>
                <a:gd name="connsiteY7" fmla="*/ 102870 h 163367"/>
                <a:gd name="connsiteX8" fmla="*/ 114300 w 130752"/>
                <a:gd name="connsiteY8" fmla="*/ 86677 h 163367"/>
                <a:gd name="connsiteX9" fmla="*/ 118110 w 130752"/>
                <a:gd name="connsiteY9" fmla="*/ 63818 h 163367"/>
                <a:gd name="connsiteX10" fmla="*/ 124778 w 130752"/>
                <a:gd name="connsiteY10" fmla="*/ 32385 h 163367"/>
                <a:gd name="connsiteX11" fmla="*/ 128588 w 130752"/>
                <a:gd name="connsiteY11" fmla="*/ 17145 h 163367"/>
                <a:gd name="connsiteX12" fmla="*/ 130493 w 130752"/>
                <a:gd name="connsiteY12" fmla="*/ 5715 h 163367"/>
                <a:gd name="connsiteX13" fmla="*/ 129540 w 130752"/>
                <a:gd name="connsiteY13" fmla="*/ 0 h 163367"/>
                <a:gd name="connsiteX14" fmla="*/ 111443 w 130752"/>
                <a:gd name="connsiteY14" fmla="*/ 6668 h 163367"/>
                <a:gd name="connsiteX15" fmla="*/ 58103 w 130752"/>
                <a:gd name="connsiteY15" fmla="*/ 51435 h 16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0752" h="163367">
                  <a:moveTo>
                    <a:pt x="58103" y="51435"/>
                  </a:moveTo>
                  <a:cubicBezTo>
                    <a:pt x="50483" y="88583"/>
                    <a:pt x="42863" y="125730"/>
                    <a:pt x="7620" y="144780"/>
                  </a:cubicBezTo>
                  <a:cubicBezTo>
                    <a:pt x="4763" y="146685"/>
                    <a:pt x="1905" y="147638"/>
                    <a:pt x="0" y="149543"/>
                  </a:cubicBezTo>
                  <a:cubicBezTo>
                    <a:pt x="10478" y="158115"/>
                    <a:pt x="23813" y="161925"/>
                    <a:pt x="37148" y="162877"/>
                  </a:cubicBezTo>
                  <a:cubicBezTo>
                    <a:pt x="57150" y="164783"/>
                    <a:pt x="78105" y="160973"/>
                    <a:pt x="97155" y="154305"/>
                  </a:cubicBezTo>
                  <a:cubicBezTo>
                    <a:pt x="100965" y="153352"/>
                    <a:pt x="104775" y="151448"/>
                    <a:pt x="107633" y="148590"/>
                  </a:cubicBezTo>
                  <a:cubicBezTo>
                    <a:pt x="109538" y="145733"/>
                    <a:pt x="110490" y="141923"/>
                    <a:pt x="111443" y="138113"/>
                  </a:cubicBezTo>
                  <a:cubicBezTo>
                    <a:pt x="113348" y="126683"/>
                    <a:pt x="114300" y="115252"/>
                    <a:pt x="114300" y="102870"/>
                  </a:cubicBezTo>
                  <a:cubicBezTo>
                    <a:pt x="114300" y="97155"/>
                    <a:pt x="114300" y="92393"/>
                    <a:pt x="114300" y="86677"/>
                  </a:cubicBezTo>
                  <a:cubicBezTo>
                    <a:pt x="115253" y="79058"/>
                    <a:pt x="116205" y="71438"/>
                    <a:pt x="118110" y="63818"/>
                  </a:cubicBezTo>
                  <a:cubicBezTo>
                    <a:pt x="120015" y="53340"/>
                    <a:pt x="122873" y="42863"/>
                    <a:pt x="124778" y="32385"/>
                  </a:cubicBezTo>
                  <a:cubicBezTo>
                    <a:pt x="125730" y="27623"/>
                    <a:pt x="127635" y="21908"/>
                    <a:pt x="128588" y="17145"/>
                  </a:cubicBezTo>
                  <a:cubicBezTo>
                    <a:pt x="129540" y="13335"/>
                    <a:pt x="131445" y="10477"/>
                    <a:pt x="130493" y="5715"/>
                  </a:cubicBezTo>
                  <a:cubicBezTo>
                    <a:pt x="130493" y="3810"/>
                    <a:pt x="129540" y="1905"/>
                    <a:pt x="129540" y="0"/>
                  </a:cubicBezTo>
                  <a:cubicBezTo>
                    <a:pt x="123825" y="2858"/>
                    <a:pt x="117158" y="4763"/>
                    <a:pt x="111443" y="6668"/>
                  </a:cubicBezTo>
                  <a:cubicBezTo>
                    <a:pt x="89535" y="16193"/>
                    <a:pt x="62865" y="28575"/>
                    <a:pt x="58103" y="51435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CB2A73DE-9F2E-2245-0586-CA5729FAC17E}"/>
                </a:ext>
              </a:extLst>
            </p:cNvPr>
            <p:cNvSpPr/>
            <p:nvPr/>
          </p:nvSpPr>
          <p:spPr>
            <a:xfrm>
              <a:off x="5459091" y="2391993"/>
              <a:ext cx="76105" cy="194970"/>
            </a:xfrm>
            <a:custGeom>
              <a:avLst/>
              <a:gdLst>
                <a:gd name="connsiteX0" fmla="*/ 42333 w 63662"/>
                <a:gd name="connsiteY0" fmla="*/ 136208 h 163093"/>
                <a:gd name="connsiteX1" fmla="*/ 61383 w 63662"/>
                <a:gd name="connsiteY1" fmla="*/ 58102 h 163093"/>
                <a:gd name="connsiteX2" fmla="*/ 63288 w 63662"/>
                <a:gd name="connsiteY2" fmla="*/ 31433 h 163093"/>
                <a:gd name="connsiteX3" fmla="*/ 53763 w 63662"/>
                <a:gd name="connsiteY3" fmla="*/ 7620 h 163093"/>
                <a:gd name="connsiteX4" fmla="*/ 44238 w 63662"/>
                <a:gd name="connsiteY4" fmla="*/ 0 h 163093"/>
                <a:gd name="connsiteX5" fmla="*/ 33761 w 63662"/>
                <a:gd name="connsiteY5" fmla="*/ 4763 h 163093"/>
                <a:gd name="connsiteX6" fmla="*/ 8043 w 63662"/>
                <a:gd name="connsiteY6" fmla="*/ 65723 h 163093"/>
                <a:gd name="connsiteX7" fmla="*/ 423 w 63662"/>
                <a:gd name="connsiteY7" fmla="*/ 126683 h 163093"/>
                <a:gd name="connsiteX8" fmla="*/ 423 w 63662"/>
                <a:gd name="connsiteY8" fmla="*/ 139065 h 163093"/>
                <a:gd name="connsiteX9" fmla="*/ 28046 w 63662"/>
                <a:gd name="connsiteY9" fmla="*/ 160973 h 163093"/>
                <a:gd name="connsiteX10" fmla="*/ 42333 w 63662"/>
                <a:gd name="connsiteY10" fmla="*/ 136208 h 163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662" h="163093">
                  <a:moveTo>
                    <a:pt x="42333" y="136208"/>
                  </a:moveTo>
                  <a:cubicBezTo>
                    <a:pt x="48048" y="116205"/>
                    <a:pt x="53763" y="90488"/>
                    <a:pt x="61383" y="58102"/>
                  </a:cubicBezTo>
                  <a:cubicBezTo>
                    <a:pt x="63288" y="49530"/>
                    <a:pt x="64241" y="40005"/>
                    <a:pt x="63288" y="31433"/>
                  </a:cubicBezTo>
                  <a:cubicBezTo>
                    <a:pt x="62336" y="21908"/>
                    <a:pt x="58526" y="15240"/>
                    <a:pt x="53763" y="7620"/>
                  </a:cubicBezTo>
                  <a:cubicBezTo>
                    <a:pt x="51858" y="3810"/>
                    <a:pt x="48048" y="0"/>
                    <a:pt x="44238" y="0"/>
                  </a:cubicBezTo>
                  <a:cubicBezTo>
                    <a:pt x="40428" y="0"/>
                    <a:pt x="36618" y="1905"/>
                    <a:pt x="33761" y="4763"/>
                  </a:cubicBezTo>
                  <a:cubicBezTo>
                    <a:pt x="17568" y="20002"/>
                    <a:pt x="9948" y="43815"/>
                    <a:pt x="8043" y="65723"/>
                  </a:cubicBezTo>
                  <a:cubicBezTo>
                    <a:pt x="6138" y="85725"/>
                    <a:pt x="1376" y="106680"/>
                    <a:pt x="423" y="126683"/>
                  </a:cubicBezTo>
                  <a:cubicBezTo>
                    <a:pt x="423" y="130492"/>
                    <a:pt x="-529" y="134302"/>
                    <a:pt x="423" y="139065"/>
                  </a:cubicBezTo>
                  <a:cubicBezTo>
                    <a:pt x="3281" y="158115"/>
                    <a:pt x="16616" y="167640"/>
                    <a:pt x="28046" y="160973"/>
                  </a:cubicBezTo>
                  <a:cubicBezTo>
                    <a:pt x="33761" y="157163"/>
                    <a:pt x="39476" y="147638"/>
                    <a:pt x="42333" y="136208"/>
                  </a:cubicBezTo>
                  <a:close/>
                </a:path>
              </a:pathLst>
            </a:custGeom>
            <a:solidFill>
              <a:srgbClr val="15D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7500B3CC-EBE0-4C16-ABE5-3E6DFEA1FAB2}"/>
                </a:ext>
              </a:extLst>
            </p:cNvPr>
            <p:cNvSpPr/>
            <p:nvPr/>
          </p:nvSpPr>
          <p:spPr>
            <a:xfrm>
              <a:off x="5383307" y="2384022"/>
              <a:ext cx="30744" cy="192434"/>
            </a:xfrm>
            <a:custGeom>
              <a:avLst/>
              <a:gdLst>
                <a:gd name="connsiteX0" fmla="*/ 21908 w 25717"/>
                <a:gd name="connsiteY0" fmla="*/ 150495 h 160972"/>
                <a:gd name="connsiteX1" fmla="*/ 10477 w 25717"/>
                <a:gd name="connsiteY1" fmla="*/ 160972 h 160972"/>
                <a:gd name="connsiteX2" fmla="*/ 0 w 25717"/>
                <a:gd name="connsiteY2" fmla="*/ 143827 h 160972"/>
                <a:gd name="connsiteX3" fmla="*/ 14288 w 25717"/>
                <a:gd name="connsiteY3" fmla="*/ 0 h 160972"/>
                <a:gd name="connsiteX4" fmla="*/ 25718 w 25717"/>
                <a:gd name="connsiteY4" fmla="*/ 8572 h 160972"/>
                <a:gd name="connsiteX5" fmla="*/ 21908 w 25717"/>
                <a:gd name="connsiteY5" fmla="*/ 150495 h 160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17" h="160972">
                  <a:moveTo>
                    <a:pt x="21908" y="150495"/>
                  </a:moveTo>
                  <a:cubicBezTo>
                    <a:pt x="18098" y="153352"/>
                    <a:pt x="13335" y="157163"/>
                    <a:pt x="10477" y="160972"/>
                  </a:cubicBezTo>
                  <a:cubicBezTo>
                    <a:pt x="4763" y="152400"/>
                    <a:pt x="4763" y="152400"/>
                    <a:pt x="0" y="143827"/>
                  </a:cubicBezTo>
                  <a:cubicBezTo>
                    <a:pt x="0" y="94297"/>
                    <a:pt x="1905" y="47625"/>
                    <a:pt x="14288" y="0"/>
                  </a:cubicBezTo>
                  <a:cubicBezTo>
                    <a:pt x="19050" y="2857"/>
                    <a:pt x="20955" y="4763"/>
                    <a:pt x="25718" y="8572"/>
                  </a:cubicBezTo>
                  <a:cubicBezTo>
                    <a:pt x="19050" y="52388"/>
                    <a:pt x="15240" y="100013"/>
                    <a:pt x="21908" y="150495"/>
                  </a:cubicBez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7B97F71A-C042-3458-A2AE-668414B47BD4}"/>
                </a:ext>
              </a:extLst>
            </p:cNvPr>
            <p:cNvSpPr/>
            <p:nvPr/>
          </p:nvSpPr>
          <p:spPr>
            <a:xfrm>
              <a:off x="5393555" y="2373719"/>
              <a:ext cx="22773" cy="28992"/>
            </a:xfrm>
            <a:custGeom>
              <a:avLst/>
              <a:gdLst>
                <a:gd name="connsiteX0" fmla="*/ 0 w 19050"/>
                <a:gd name="connsiteY0" fmla="*/ 6713 h 24252"/>
                <a:gd name="connsiteX1" fmla="*/ 0 w 19050"/>
                <a:gd name="connsiteY1" fmla="*/ 6713 h 24252"/>
                <a:gd name="connsiteX2" fmla="*/ 952 w 19050"/>
                <a:gd name="connsiteY2" fmla="*/ 11475 h 24252"/>
                <a:gd name="connsiteX3" fmla="*/ 4763 w 19050"/>
                <a:gd name="connsiteY3" fmla="*/ 20048 h 24252"/>
                <a:gd name="connsiteX4" fmla="*/ 8573 w 19050"/>
                <a:gd name="connsiteY4" fmla="*/ 23858 h 24252"/>
                <a:gd name="connsiteX5" fmla="*/ 14288 w 19050"/>
                <a:gd name="connsiteY5" fmla="*/ 22905 h 24252"/>
                <a:gd name="connsiteX6" fmla="*/ 19050 w 19050"/>
                <a:gd name="connsiteY6" fmla="*/ 18143 h 24252"/>
                <a:gd name="connsiteX7" fmla="*/ 17145 w 19050"/>
                <a:gd name="connsiteY7" fmla="*/ 12428 h 24252"/>
                <a:gd name="connsiteX8" fmla="*/ 10477 w 19050"/>
                <a:gd name="connsiteY8" fmla="*/ 998 h 24252"/>
                <a:gd name="connsiteX9" fmla="*/ 952 w 19050"/>
                <a:gd name="connsiteY9" fmla="*/ 5760 h 24252"/>
                <a:gd name="connsiteX10" fmla="*/ 0 w 19050"/>
                <a:gd name="connsiteY10" fmla="*/ 6713 h 24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0" h="24252">
                  <a:moveTo>
                    <a:pt x="0" y="6713"/>
                  </a:moveTo>
                  <a:cubicBezTo>
                    <a:pt x="0" y="6713"/>
                    <a:pt x="0" y="6713"/>
                    <a:pt x="0" y="6713"/>
                  </a:cubicBezTo>
                  <a:cubicBezTo>
                    <a:pt x="0" y="8618"/>
                    <a:pt x="952" y="10523"/>
                    <a:pt x="952" y="11475"/>
                  </a:cubicBezTo>
                  <a:cubicBezTo>
                    <a:pt x="1905" y="14333"/>
                    <a:pt x="2858" y="17190"/>
                    <a:pt x="4763" y="20048"/>
                  </a:cubicBezTo>
                  <a:cubicBezTo>
                    <a:pt x="5715" y="21000"/>
                    <a:pt x="6667" y="22905"/>
                    <a:pt x="8573" y="23858"/>
                  </a:cubicBezTo>
                  <a:cubicBezTo>
                    <a:pt x="10477" y="24810"/>
                    <a:pt x="12383" y="23858"/>
                    <a:pt x="14288" y="22905"/>
                  </a:cubicBezTo>
                  <a:cubicBezTo>
                    <a:pt x="16192" y="21953"/>
                    <a:pt x="19050" y="20048"/>
                    <a:pt x="19050" y="18143"/>
                  </a:cubicBezTo>
                  <a:cubicBezTo>
                    <a:pt x="19050" y="16238"/>
                    <a:pt x="18098" y="14333"/>
                    <a:pt x="17145" y="12428"/>
                  </a:cubicBezTo>
                  <a:cubicBezTo>
                    <a:pt x="16192" y="8618"/>
                    <a:pt x="14288" y="3855"/>
                    <a:pt x="10477" y="998"/>
                  </a:cubicBezTo>
                  <a:cubicBezTo>
                    <a:pt x="6667" y="-1860"/>
                    <a:pt x="3810" y="1950"/>
                    <a:pt x="952" y="5760"/>
                  </a:cubicBezTo>
                  <a:cubicBezTo>
                    <a:pt x="0" y="5760"/>
                    <a:pt x="0" y="5760"/>
                    <a:pt x="0" y="6713"/>
                  </a:cubicBezTo>
                  <a:close/>
                </a:path>
              </a:pathLst>
            </a:custGeom>
            <a:solidFill>
              <a:srgbClr val="2830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C7771DA1-FFC1-CAD7-C2A7-7AF9618D3F63}"/>
                </a:ext>
              </a:extLst>
            </p:cNvPr>
            <p:cNvSpPr/>
            <p:nvPr/>
          </p:nvSpPr>
          <p:spPr>
            <a:xfrm>
              <a:off x="5395832" y="2302038"/>
              <a:ext cx="60349" cy="60349"/>
            </a:xfrm>
            <a:custGeom>
              <a:avLst/>
              <a:gdLst>
                <a:gd name="connsiteX0" fmla="*/ 49530 w 50482"/>
                <a:gd name="connsiteY0" fmla="*/ 46673 h 50482"/>
                <a:gd name="connsiteX1" fmla="*/ 44768 w 50482"/>
                <a:gd name="connsiteY1" fmla="*/ 15240 h 50482"/>
                <a:gd name="connsiteX2" fmla="*/ 34290 w 50482"/>
                <a:gd name="connsiteY2" fmla="*/ 0 h 50482"/>
                <a:gd name="connsiteX3" fmla="*/ 20003 w 50482"/>
                <a:gd name="connsiteY3" fmla="*/ 2858 h 50482"/>
                <a:gd name="connsiteX4" fmla="*/ 0 w 50482"/>
                <a:gd name="connsiteY4" fmla="*/ 47625 h 50482"/>
                <a:gd name="connsiteX5" fmla="*/ 41910 w 50482"/>
                <a:gd name="connsiteY5" fmla="*/ 40005 h 50482"/>
                <a:gd name="connsiteX6" fmla="*/ 50483 w 50482"/>
                <a:gd name="connsiteY6" fmla="*/ 50483 h 50482"/>
                <a:gd name="connsiteX7" fmla="*/ 49530 w 50482"/>
                <a:gd name="connsiteY7" fmla="*/ 46673 h 50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82" h="50482">
                  <a:moveTo>
                    <a:pt x="49530" y="46673"/>
                  </a:moveTo>
                  <a:cubicBezTo>
                    <a:pt x="49530" y="37148"/>
                    <a:pt x="42863" y="34290"/>
                    <a:pt x="44768" y="15240"/>
                  </a:cubicBezTo>
                  <a:cubicBezTo>
                    <a:pt x="45720" y="8573"/>
                    <a:pt x="52388" y="0"/>
                    <a:pt x="34290" y="0"/>
                  </a:cubicBezTo>
                  <a:cubicBezTo>
                    <a:pt x="29528" y="0"/>
                    <a:pt x="24765" y="953"/>
                    <a:pt x="20003" y="2858"/>
                  </a:cubicBezTo>
                  <a:cubicBezTo>
                    <a:pt x="2858" y="8573"/>
                    <a:pt x="953" y="12383"/>
                    <a:pt x="0" y="47625"/>
                  </a:cubicBezTo>
                  <a:cubicBezTo>
                    <a:pt x="14288" y="46673"/>
                    <a:pt x="26670" y="30480"/>
                    <a:pt x="41910" y="40005"/>
                  </a:cubicBezTo>
                  <a:cubicBezTo>
                    <a:pt x="45720" y="42863"/>
                    <a:pt x="48578" y="46673"/>
                    <a:pt x="50483" y="50483"/>
                  </a:cubicBezTo>
                  <a:cubicBezTo>
                    <a:pt x="49530" y="48578"/>
                    <a:pt x="49530" y="47625"/>
                    <a:pt x="49530" y="46673"/>
                  </a:cubicBezTo>
                  <a:close/>
                </a:path>
              </a:pathLst>
            </a:custGeom>
            <a:solidFill>
              <a:srgbClr val="EE9C7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1E818186-A6B5-B11C-A974-F5A6E5D9C3E4}"/>
                </a:ext>
              </a:extLst>
            </p:cNvPr>
            <p:cNvSpPr/>
            <p:nvPr/>
          </p:nvSpPr>
          <p:spPr>
            <a:xfrm>
              <a:off x="5394677" y="2345148"/>
              <a:ext cx="60366" cy="37895"/>
            </a:xfrm>
            <a:custGeom>
              <a:avLst/>
              <a:gdLst>
                <a:gd name="connsiteX0" fmla="*/ 41924 w 50496"/>
                <a:gd name="connsiteY0" fmla="*/ 2990 h 31699"/>
                <a:gd name="connsiteX1" fmla="*/ 14 w 50496"/>
                <a:gd name="connsiteY1" fmla="*/ 10610 h 31699"/>
                <a:gd name="connsiteX2" fmla="*/ 14 w 50496"/>
                <a:gd name="connsiteY2" fmla="*/ 12515 h 31699"/>
                <a:gd name="connsiteX3" fmla="*/ 50497 w 50496"/>
                <a:gd name="connsiteY3" fmla="*/ 14420 h 31699"/>
                <a:gd name="connsiteX4" fmla="*/ 41924 w 50496"/>
                <a:gd name="connsiteY4" fmla="*/ 2990 h 31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96" h="31699">
                  <a:moveTo>
                    <a:pt x="41924" y="2990"/>
                  </a:moveTo>
                  <a:cubicBezTo>
                    <a:pt x="27637" y="-6535"/>
                    <a:pt x="14302" y="9658"/>
                    <a:pt x="14" y="10610"/>
                  </a:cubicBezTo>
                  <a:cubicBezTo>
                    <a:pt x="14" y="11563"/>
                    <a:pt x="14" y="11563"/>
                    <a:pt x="14" y="12515"/>
                  </a:cubicBezTo>
                  <a:cubicBezTo>
                    <a:pt x="-938" y="37280"/>
                    <a:pt x="46687" y="38233"/>
                    <a:pt x="50497" y="14420"/>
                  </a:cubicBezTo>
                  <a:cubicBezTo>
                    <a:pt x="48592" y="9658"/>
                    <a:pt x="45734" y="5848"/>
                    <a:pt x="41924" y="2990"/>
                  </a:cubicBezTo>
                  <a:close/>
                </a:path>
              </a:pathLst>
            </a:custGeom>
            <a:solidFill>
              <a:srgbClr val="F5A7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C9E37661-CD96-85CC-BC77-FAB44379F0DB}"/>
                </a:ext>
              </a:extLst>
            </p:cNvPr>
            <p:cNvSpPr/>
            <p:nvPr/>
          </p:nvSpPr>
          <p:spPr>
            <a:xfrm>
              <a:off x="5379892" y="2336589"/>
              <a:ext cx="25050" cy="50849"/>
            </a:xfrm>
            <a:custGeom>
              <a:avLst/>
              <a:gdLst>
                <a:gd name="connsiteX0" fmla="*/ 20955 w 20954"/>
                <a:gd name="connsiteY0" fmla="*/ 34916 h 42535"/>
                <a:gd name="connsiteX1" fmla="*/ 13335 w 20954"/>
                <a:gd name="connsiteY1" fmla="*/ 40631 h 42535"/>
                <a:gd name="connsiteX2" fmla="*/ 8572 w 20954"/>
                <a:gd name="connsiteY2" fmla="*/ 42536 h 42535"/>
                <a:gd name="connsiteX3" fmla="*/ 5715 w 20954"/>
                <a:gd name="connsiteY3" fmla="*/ 38726 h 42535"/>
                <a:gd name="connsiteX4" fmla="*/ 0 w 20954"/>
                <a:gd name="connsiteY4" fmla="*/ 10151 h 42535"/>
                <a:gd name="connsiteX5" fmla="*/ 2857 w 20954"/>
                <a:gd name="connsiteY5" fmla="*/ 1578 h 42535"/>
                <a:gd name="connsiteX6" fmla="*/ 11430 w 20954"/>
                <a:gd name="connsiteY6" fmla="*/ 626 h 42535"/>
                <a:gd name="connsiteX7" fmla="*/ 14288 w 20954"/>
                <a:gd name="connsiteY7" fmla="*/ 10151 h 42535"/>
                <a:gd name="connsiteX8" fmla="*/ 20955 w 20954"/>
                <a:gd name="connsiteY8" fmla="*/ 34916 h 42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54" h="42535">
                  <a:moveTo>
                    <a:pt x="20955" y="34916"/>
                  </a:moveTo>
                  <a:cubicBezTo>
                    <a:pt x="20002" y="37773"/>
                    <a:pt x="16192" y="38726"/>
                    <a:pt x="13335" y="40631"/>
                  </a:cubicBezTo>
                  <a:cubicBezTo>
                    <a:pt x="12382" y="41583"/>
                    <a:pt x="10477" y="42536"/>
                    <a:pt x="8572" y="42536"/>
                  </a:cubicBezTo>
                  <a:cubicBezTo>
                    <a:pt x="6667" y="42536"/>
                    <a:pt x="5715" y="40631"/>
                    <a:pt x="5715" y="38726"/>
                  </a:cubicBezTo>
                  <a:cubicBezTo>
                    <a:pt x="1905" y="30153"/>
                    <a:pt x="0" y="19676"/>
                    <a:pt x="0" y="10151"/>
                  </a:cubicBezTo>
                  <a:cubicBezTo>
                    <a:pt x="0" y="7293"/>
                    <a:pt x="0" y="3483"/>
                    <a:pt x="2857" y="1578"/>
                  </a:cubicBezTo>
                  <a:cubicBezTo>
                    <a:pt x="4763" y="-327"/>
                    <a:pt x="8572" y="-327"/>
                    <a:pt x="11430" y="626"/>
                  </a:cubicBezTo>
                  <a:cubicBezTo>
                    <a:pt x="14288" y="1578"/>
                    <a:pt x="15240" y="7293"/>
                    <a:pt x="14288" y="10151"/>
                  </a:cubicBezTo>
                  <a:cubicBezTo>
                    <a:pt x="10477" y="18723"/>
                    <a:pt x="15240" y="30153"/>
                    <a:pt x="20955" y="3491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AD9A083C-E999-83BA-51ED-80B39D6C41C4}"/>
                </a:ext>
              </a:extLst>
            </p:cNvPr>
            <p:cNvSpPr/>
            <p:nvPr/>
          </p:nvSpPr>
          <p:spPr>
            <a:xfrm>
              <a:off x="5404941" y="2343030"/>
              <a:ext cx="56097" cy="52688"/>
            </a:xfrm>
            <a:custGeom>
              <a:avLst/>
              <a:gdLst>
                <a:gd name="connsiteX0" fmla="*/ 0 w 46925"/>
                <a:gd name="connsiteY0" fmla="*/ 29527 h 44074"/>
                <a:gd name="connsiteX1" fmla="*/ 10477 w 46925"/>
                <a:gd name="connsiteY1" fmla="*/ 41910 h 44074"/>
                <a:gd name="connsiteX2" fmla="*/ 15240 w 46925"/>
                <a:gd name="connsiteY2" fmla="*/ 43815 h 44074"/>
                <a:gd name="connsiteX3" fmla="*/ 46673 w 46925"/>
                <a:gd name="connsiteY3" fmla="*/ 15240 h 44074"/>
                <a:gd name="connsiteX4" fmla="*/ 43815 w 46925"/>
                <a:gd name="connsiteY4" fmla="*/ 4763 h 44074"/>
                <a:gd name="connsiteX5" fmla="*/ 40005 w 46925"/>
                <a:gd name="connsiteY5" fmla="*/ 0 h 44074"/>
                <a:gd name="connsiteX6" fmla="*/ 34290 w 46925"/>
                <a:gd name="connsiteY6" fmla="*/ 12382 h 44074"/>
                <a:gd name="connsiteX7" fmla="*/ 0 w 46925"/>
                <a:gd name="connsiteY7" fmla="*/ 29527 h 44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925" h="44074">
                  <a:moveTo>
                    <a:pt x="0" y="29527"/>
                  </a:moveTo>
                  <a:cubicBezTo>
                    <a:pt x="0" y="29527"/>
                    <a:pt x="4763" y="37147"/>
                    <a:pt x="10477" y="41910"/>
                  </a:cubicBezTo>
                  <a:cubicBezTo>
                    <a:pt x="11430" y="42862"/>
                    <a:pt x="13335" y="44768"/>
                    <a:pt x="15240" y="43815"/>
                  </a:cubicBezTo>
                  <a:cubicBezTo>
                    <a:pt x="23813" y="40957"/>
                    <a:pt x="42863" y="24765"/>
                    <a:pt x="46673" y="15240"/>
                  </a:cubicBezTo>
                  <a:cubicBezTo>
                    <a:pt x="47625" y="11430"/>
                    <a:pt x="45720" y="7620"/>
                    <a:pt x="43815" y="4763"/>
                  </a:cubicBezTo>
                  <a:cubicBezTo>
                    <a:pt x="43815" y="3810"/>
                    <a:pt x="40958" y="0"/>
                    <a:pt x="40005" y="0"/>
                  </a:cubicBezTo>
                  <a:cubicBezTo>
                    <a:pt x="40005" y="952"/>
                    <a:pt x="38100" y="7620"/>
                    <a:pt x="34290" y="12382"/>
                  </a:cubicBezTo>
                  <a:cubicBezTo>
                    <a:pt x="25717" y="21907"/>
                    <a:pt x="12383" y="27622"/>
                    <a:pt x="0" y="295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F37458C9-7BF0-A241-C1F2-63FA681CDD11}"/>
                </a:ext>
              </a:extLst>
            </p:cNvPr>
            <p:cNvSpPr/>
            <p:nvPr/>
          </p:nvSpPr>
          <p:spPr>
            <a:xfrm>
              <a:off x="5367190" y="2231283"/>
              <a:ext cx="99240" cy="124272"/>
            </a:xfrm>
            <a:custGeom>
              <a:avLst/>
              <a:gdLst>
                <a:gd name="connsiteX0" fmla="*/ 5862 w 83014"/>
                <a:gd name="connsiteY0" fmla="*/ 18229 h 103954"/>
                <a:gd name="connsiteX1" fmla="*/ 147 w 83014"/>
                <a:gd name="connsiteY1" fmla="*/ 37279 h 103954"/>
                <a:gd name="connsiteX2" fmla="*/ 2052 w 83014"/>
                <a:gd name="connsiteY2" fmla="*/ 45852 h 103954"/>
                <a:gd name="connsiteX3" fmla="*/ 4910 w 83014"/>
                <a:gd name="connsiteY3" fmla="*/ 54424 h 103954"/>
                <a:gd name="connsiteX4" fmla="*/ 1100 w 83014"/>
                <a:gd name="connsiteY4" fmla="*/ 64902 h 103954"/>
                <a:gd name="connsiteX5" fmla="*/ 1100 w 83014"/>
                <a:gd name="connsiteY5" fmla="*/ 74427 h 103954"/>
                <a:gd name="connsiteX6" fmla="*/ 3957 w 83014"/>
                <a:gd name="connsiteY6" fmla="*/ 79189 h 103954"/>
                <a:gd name="connsiteX7" fmla="*/ 12530 w 83014"/>
                <a:gd name="connsiteY7" fmla="*/ 102049 h 103954"/>
                <a:gd name="connsiteX8" fmla="*/ 19197 w 83014"/>
                <a:gd name="connsiteY8" fmla="*/ 103954 h 103954"/>
                <a:gd name="connsiteX9" fmla="*/ 41105 w 83014"/>
                <a:gd name="connsiteY9" fmla="*/ 98239 h 103954"/>
                <a:gd name="connsiteX10" fmla="*/ 56345 w 83014"/>
                <a:gd name="connsiteY10" fmla="*/ 84904 h 103954"/>
                <a:gd name="connsiteX11" fmla="*/ 66822 w 83014"/>
                <a:gd name="connsiteY11" fmla="*/ 72522 h 103954"/>
                <a:gd name="connsiteX12" fmla="*/ 67775 w 83014"/>
                <a:gd name="connsiteY12" fmla="*/ 70617 h 103954"/>
                <a:gd name="connsiteX13" fmla="*/ 70632 w 83014"/>
                <a:gd name="connsiteY13" fmla="*/ 64902 h 103954"/>
                <a:gd name="connsiteX14" fmla="*/ 74442 w 83014"/>
                <a:gd name="connsiteY14" fmla="*/ 62997 h 103954"/>
                <a:gd name="connsiteX15" fmla="*/ 77300 w 83014"/>
                <a:gd name="connsiteY15" fmla="*/ 63949 h 103954"/>
                <a:gd name="connsiteX16" fmla="*/ 83015 w 83014"/>
                <a:gd name="connsiteY16" fmla="*/ 37279 h 103954"/>
                <a:gd name="connsiteX17" fmla="*/ 77300 w 83014"/>
                <a:gd name="connsiteY17" fmla="*/ 14419 h 103954"/>
                <a:gd name="connsiteX18" fmla="*/ 61107 w 83014"/>
                <a:gd name="connsiteY18" fmla="*/ 2989 h 103954"/>
                <a:gd name="connsiteX19" fmla="*/ 30627 w 83014"/>
                <a:gd name="connsiteY19" fmla="*/ 2037 h 103954"/>
                <a:gd name="connsiteX20" fmla="*/ 5862 w 83014"/>
                <a:gd name="connsiteY20" fmla="*/ 18229 h 10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014" h="103954">
                  <a:moveTo>
                    <a:pt x="5862" y="18229"/>
                  </a:moveTo>
                  <a:cubicBezTo>
                    <a:pt x="2052" y="23944"/>
                    <a:pt x="147" y="30612"/>
                    <a:pt x="147" y="37279"/>
                  </a:cubicBezTo>
                  <a:cubicBezTo>
                    <a:pt x="147" y="40137"/>
                    <a:pt x="1100" y="42994"/>
                    <a:pt x="2052" y="45852"/>
                  </a:cubicBezTo>
                  <a:cubicBezTo>
                    <a:pt x="3005" y="48709"/>
                    <a:pt x="4910" y="51567"/>
                    <a:pt x="4910" y="54424"/>
                  </a:cubicBezTo>
                  <a:cubicBezTo>
                    <a:pt x="4910" y="58234"/>
                    <a:pt x="2052" y="62044"/>
                    <a:pt x="1100" y="64902"/>
                  </a:cubicBezTo>
                  <a:cubicBezTo>
                    <a:pt x="147" y="67759"/>
                    <a:pt x="-805" y="71569"/>
                    <a:pt x="1100" y="74427"/>
                  </a:cubicBezTo>
                  <a:cubicBezTo>
                    <a:pt x="2052" y="76332"/>
                    <a:pt x="3005" y="77284"/>
                    <a:pt x="3957" y="79189"/>
                  </a:cubicBezTo>
                  <a:cubicBezTo>
                    <a:pt x="8720" y="86809"/>
                    <a:pt x="3957" y="97287"/>
                    <a:pt x="12530" y="102049"/>
                  </a:cubicBezTo>
                  <a:cubicBezTo>
                    <a:pt x="14435" y="103002"/>
                    <a:pt x="17292" y="103954"/>
                    <a:pt x="19197" y="103954"/>
                  </a:cubicBezTo>
                  <a:cubicBezTo>
                    <a:pt x="22055" y="103954"/>
                    <a:pt x="35390" y="100144"/>
                    <a:pt x="41105" y="98239"/>
                  </a:cubicBezTo>
                  <a:cubicBezTo>
                    <a:pt x="46820" y="95382"/>
                    <a:pt x="52535" y="89667"/>
                    <a:pt x="56345" y="84904"/>
                  </a:cubicBezTo>
                  <a:cubicBezTo>
                    <a:pt x="59202" y="81094"/>
                    <a:pt x="64917" y="76332"/>
                    <a:pt x="66822" y="72522"/>
                  </a:cubicBezTo>
                  <a:cubicBezTo>
                    <a:pt x="67775" y="71569"/>
                    <a:pt x="65870" y="70617"/>
                    <a:pt x="67775" y="70617"/>
                  </a:cubicBezTo>
                  <a:cubicBezTo>
                    <a:pt x="68727" y="70617"/>
                    <a:pt x="69680" y="64902"/>
                    <a:pt x="70632" y="64902"/>
                  </a:cubicBezTo>
                  <a:cubicBezTo>
                    <a:pt x="71585" y="64902"/>
                    <a:pt x="73490" y="63949"/>
                    <a:pt x="74442" y="62997"/>
                  </a:cubicBezTo>
                  <a:cubicBezTo>
                    <a:pt x="76347" y="62044"/>
                    <a:pt x="77300" y="65854"/>
                    <a:pt x="77300" y="63949"/>
                  </a:cubicBezTo>
                  <a:cubicBezTo>
                    <a:pt x="80157" y="55377"/>
                    <a:pt x="83015" y="45852"/>
                    <a:pt x="83015" y="37279"/>
                  </a:cubicBezTo>
                  <a:cubicBezTo>
                    <a:pt x="83015" y="28707"/>
                    <a:pt x="83015" y="21087"/>
                    <a:pt x="77300" y="14419"/>
                  </a:cubicBezTo>
                  <a:cubicBezTo>
                    <a:pt x="73490" y="8704"/>
                    <a:pt x="67775" y="4894"/>
                    <a:pt x="61107" y="2989"/>
                  </a:cubicBezTo>
                  <a:cubicBezTo>
                    <a:pt x="51582" y="-821"/>
                    <a:pt x="40152" y="-821"/>
                    <a:pt x="30627" y="2037"/>
                  </a:cubicBezTo>
                  <a:cubicBezTo>
                    <a:pt x="19197" y="3942"/>
                    <a:pt x="10625" y="10609"/>
                    <a:pt x="5862" y="18229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EB10FA47-081D-DF75-61D3-7F3D95784870}"/>
                </a:ext>
              </a:extLst>
            </p:cNvPr>
            <p:cNvSpPr/>
            <p:nvPr/>
          </p:nvSpPr>
          <p:spPr>
            <a:xfrm>
              <a:off x="5396665" y="2230301"/>
              <a:ext cx="67487" cy="124114"/>
            </a:xfrm>
            <a:custGeom>
              <a:avLst/>
              <a:gdLst>
                <a:gd name="connsiteX0" fmla="*/ 56454 w 56453"/>
                <a:gd name="connsiteY0" fmla="*/ 37148 h 103822"/>
                <a:gd name="connsiteX1" fmla="*/ 50739 w 56453"/>
                <a:gd name="connsiteY1" fmla="*/ 14288 h 103822"/>
                <a:gd name="connsiteX2" fmla="*/ 34546 w 56453"/>
                <a:gd name="connsiteY2" fmla="*/ 2857 h 103822"/>
                <a:gd name="connsiteX3" fmla="*/ 16449 w 56453"/>
                <a:gd name="connsiteY3" fmla="*/ 0 h 103822"/>
                <a:gd name="connsiteX4" fmla="*/ 10734 w 56453"/>
                <a:gd name="connsiteY4" fmla="*/ 60960 h 103822"/>
                <a:gd name="connsiteX5" fmla="*/ 256 w 56453"/>
                <a:gd name="connsiteY5" fmla="*/ 74295 h 103822"/>
                <a:gd name="connsiteX6" fmla="*/ 2161 w 56453"/>
                <a:gd name="connsiteY6" fmla="*/ 103823 h 103822"/>
                <a:gd name="connsiteX7" fmla="*/ 14544 w 56453"/>
                <a:gd name="connsiteY7" fmla="*/ 100013 h 103822"/>
                <a:gd name="connsiteX8" fmla="*/ 29784 w 56453"/>
                <a:gd name="connsiteY8" fmla="*/ 86678 h 103822"/>
                <a:gd name="connsiteX9" fmla="*/ 40261 w 56453"/>
                <a:gd name="connsiteY9" fmla="*/ 74295 h 103822"/>
                <a:gd name="connsiteX10" fmla="*/ 41214 w 56453"/>
                <a:gd name="connsiteY10" fmla="*/ 72390 h 103822"/>
                <a:gd name="connsiteX11" fmla="*/ 44071 w 56453"/>
                <a:gd name="connsiteY11" fmla="*/ 66675 h 103822"/>
                <a:gd name="connsiteX12" fmla="*/ 47881 w 56453"/>
                <a:gd name="connsiteY12" fmla="*/ 64770 h 103822"/>
                <a:gd name="connsiteX13" fmla="*/ 50739 w 56453"/>
                <a:gd name="connsiteY13" fmla="*/ 65723 h 103822"/>
                <a:gd name="connsiteX14" fmla="*/ 56454 w 56453"/>
                <a:gd name="connsiteY14" fmla="*/ 37148 h 10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6453" h="103822">
                  <a:moveTo>
                    <a:pt x="56454" y="37148"/>
                  </a:moveTo>
                  <a:cubicBezTo>
                    <a:pt x="56454" y="28575"/>
                    <a:pt x="56454" y="20955"/>
                    <a:pt x="50739" y="14288"/>
                  </a:cubicBezTo>
                  <a:cubicBezTo>
                    <a:pt x="46929" y="8573"/>
                    <a:pt x="41214" y="4763"/>
                    <a:pt x="34546" y="2857"/>
                  </a:cubicBezTo>
                  <a:cubicBezTo>
                    <a:pt x="28831" y="953"/>
                    <a:pt x="22164" y="0"/>
                    <a:pt x="16449" y="0"/>
                  </a:cubicBezTo>
                  <a:cubicBezTo>
                    <a:pt x="6924" y="18098"/>
                    <a:pt x="20259" y="41910"/>
                    <a:pt x="10734" y="60960"/>
                  </a:cubicBezTo>
                  <a:cubicBezTo>
                    <a:pt x="6924" y="65723"/>
                    <a:pt x="256" y="68580"/>
                    <a:pt x="256" y="74295"/>
                  </a:cubicBezTo>
                  <a:cubicBezTo>
                    <a:pt x="-1649" y="84773"/>
                    <a:pt x="7876" y="93345"/>
                    <a:pt x="2161" y="103823"/>
                  </a:cubicBezTo>
                  <a:cubicBezTo>
                    <a:pt x="6924" y="102870"/>
                    <a:pt x="11686" y="100965"/>
                    <a:pt x="14544" y="100013"/>
                  </a:cubicBezTo>
                  <a:cubicBezTo>
                    <a:pt x="20259" y="97155"/>
                    <a:pt x="25974" y="91440"/>
                    <a:pt x="29784" y="86678"/>
                  </a:cubicBezTo>
                  <a:cubicBezTo>
                    <a:pt x="32641" y="82868"/>
                    <a:pt x="38356" y="78105"/>
                    <a:pt x="40261" y="74295"/>
                  </a:cubicBezTo>
                  <a:cubicBezTo>
                    <a:pt x="41214" y="73343"/>
                    <a:pt x="39309" y="72390"/>
                    <a:pt x="41214" y="72390"/>
                  </a:cubicBezTo>
                  <a:cubicBezTo>
                    <a:pt x="42166" y="72390"/>
                    <a:pt x="43119" y="66675"/>
                    <a:pt x="44071" y="66675"/>
                  </a:cubicBezTo>
                  <a:cubicBezTo>
                    <a:pt x="45024" y="66675"/>
                    <a:pt x="46929" y="65723"/>
                    <a:pt x="47881" y="64770"/>
                  </a:cubicBezTo>
                  <a:cubicBezTo>
                    <a:pt x="49786" y="63818"/>
                    <a:pt x="50739" y="67628"/>
                    <a:pt x="50739" y="65723"/>
                  </a:cubicBezTo>
                  <a:cubicBezTo>
                    <a:pt x="53596" y="55245"/>
                    <a:pt x="56454" y="45720"/>
                    <a:pt x="56454" y="37148"/>
                  </a:cubicBezTo>
                  <a:close/>
                </a:path>
              </a:pathLst>
            </a:custGeom>
            <a:solidFill>
              <a:srgbClr val="F8B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BB7B8DDB-6BBB-4F25-27BD-A16DD627AD67}"/>
                </a:ext>
              </a:extLst>
            </p:cNvPr>
            <p:cNvSpPr/>
            <p:nvPr/>
          </p:nvSpPr>
          <p:spPr>
            <a:xfrm>
              <a:off x="5365416" y="2223407"/>
              <a:ext cx="105615" cy="96898"/>
            </a:xfrm>
            <a:custGeom>
              <a:avLst/>
              <a:gdLst>
                <a:gd name="connsiteX0" fmla="*/ 88309 w 88347"/>
                <a:gd name="connsiteY0" fmla="*/ 41010 h 81056"/>
                <a:gd name="connsiteX1" fmla="*/ 72116 w 88347"/>
                <a:gd name="connsiteY1" fmla="*/ 11482 h 81056"/>
                <a:gd name="connsiteX2" fmla="*/ 44494 w 88347"/>
                <a:gd name="connsiteY2" fmla="*/ 52 h 81056"/>
                <a:gd name="connsiteX3" fmla="*/ 14966 w 88347"/>
                <a:gd name="connsiteY3" fmla="*/ 9577 h 81056"/>
                <a:gd name="connsiteX4" fmla="*/ 14014 w 88347"/>
                <a:gd name="connsiteY4" fmla="*/ 10530 h 81056"/>
                <a:gd name="connsiteX5" fmla="*/ 2584 w 88347"/>
                <a:gd name="connsiteY5" fmla="*/ 21007 h 81056"/>
                <a:gd name="connsiteX6" fmla="*/ 17824 w 88347"/>
                <a:gd name="connsiteY6" fmla="*/ 40057 h 81056"/>
                <a:gd name="connsiteX7" fmla="*/ 34969 w 88347"/>
                <a:gd name="connsiteY7" fmla="*/ 34342 h 81056"/>
                <a:gd name="connsiteX8" fmla="*/ 47351 w 88347"/>
                <a:gd name="connsiteY8" fmla="*/ 33390 h 81056"/>
                <a:gd name="connsiteX9" fmla="*/ 54019 w 88347"/>
                <a:gd name="connsiteY9" fmla="*/ 42915 h 81056"/>
                <a:gd name="connsiteX10" fmla="*/ 52114 w 88347"/>
                <a:gd name="connsiteY10" fmla="*/ 69585 h 81056"/>
                <a:gd name="connsiteX11" fmla="*/ 53066 w 88347"/>
                <a:gd name="connsiteY11" fmla="*/ 73395 h 81056"/>
                <a:gd name="connsiteX12" fmla="*/ 59734 w 88347"/>
                <a:gd name="connsiteY12" fmla="*/ 72442 h 81056"/>
                <a:gd name="connsiteX13" fmla="*/ 62591 w 88347"/>
                <a:gd name="connsiteY13" fmla="*/ 68632 h 81056"/>
                <a:gd name="connsiteX14" fmla="*/ 67354 w 88347"/>
                <a:gd name="connsiteY14" fmla="*/ 65775 h 81056"/>
                <a:gd name="connsiteX15" fmla="*/ 73069 w 88347"/>
                <a:gd name="connsiteY15" fmla="*/ 69585 h 81056"/>
                <a:gd name="connsiteX16" fmla="*/ 72116 w 88347"/>
                <a:gd name="connsiteY16" fmla="*/ 76252 h 81056"/>
                <a:gd name="connsiteX17" fmla="*/ 72116 w 88347"/>
                <a:gd name="connsiteY17" fmla="*/ 81015 h 81056"/>
                <a:gd name="connsiteX18" fmla="*/ 88309 w 88347"/>
                <a:gd name="connsiteY18" fmla="*/ 41010 h 8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8347" h="81056">
                  <a:moveTo>
                    <a:pt x="88309" y="41010"/>
                  </a:moveTo>
                  <a:cubicBezTo>
                    <a:pt x="89261" y="16245"/>
                    <a:pt x="72116" y="11482"/>
                    <a:pt x="72116" y="11482"/>
                  </a:cubicBezTo>
                  <a:cubicBezTo>
                    <a:pt x="72116" y="11482"/>
                    <a:pt x="64496" y="-900"/>
                    <a:pt x="44494" y="52"/>
                  </a:cubicBezTo>
                  <a:cubicBezTo>
                    <a:pt x="34016" y="1005"/>
                    <a:pt x="23539" y="3862"/>
                    <a:pt x="14966" y="9577"/>
                  </a:cubicBezTo>
                  <a:cubicBezTo>
                    <a:pt x="14966" y="9577"/>
                    <a:pt x="14014" y="9577"/>
                    <a:pt x="14014" y="10530"/>
                  </a:cubicBezTo>
                  <a:cubicBezTo>
                    <a:pt x="9251" y="13387"/>
                    <a:pt x="5441" y="16245"/>
                    <a:pt x="2584" y="21007"/>
                  </a:cubicBezTo>
                  <a:cubicBezTo>
                    <a:pt x="-5036" y="32437"/>
                    <a:pt x="5441" y="41962"/>
                    <a:pt x="17824" y="40057"/>
                  </a:cubicBezTo>
                  <a:cubicBezTo>
                    <a:pt x="23539" y="39105"/>
                    <a:pt x="29254" y="36247"/>
                    <a:pt x="34969" y="34342"/>
                  </a:cubicBezTo>
                  <a:cubicBezTo>
                    <a:pt x="38779" y="33390"/>
                    <a:pt x="43541" y="32437"/>
                    <a:pt x="47351" y="33390"/>
                  </a:cubicBezTo>
                  <a:cubicBezTo>
                    <a:pt x="51161" y="35295"/>
                    <a:pt x="53066" y="39105"/>
                    <a:pt x="54019" y="42915"/>
                  </a:cubicBezTo>
                  <a:cubicBezTo>
                    <a:pt x="54971" y="51487"/>
                    <a:pt x="52114" y="61012"/>
                    <a:pt x="52114" y="69585"/>
                  </a:cubicBezTo>
                  <a:cubicBezTo>
                    <a:pt x="52114" y="70537"/>
                    <a:pt x="52114" y="72442"/>
                    <a:pt x="53066" y="73395"/>
                  </a:cubicBezTo>
                  <a:cubicBezTo>
                    <a:pt x="54971" y="76252"/>
                    <a:pt x="57829" y="75300"/>
                    <a:pt x="59734" y="72442"/>
                  </a:cubicBezTo>
                  <a:cubicBezTo>
                    <a:pt x="60686" y="71490"/>
                    <a:pt x="61639" y="69585"/>
                    <a:pt x="62591" y="68632"/>
                  </a:cubicBezTo>
                  <a:cubicBezTo>
                    <a:pt x="63544" y="67680"/>
                    <a:pt x="65449" y="65775"/>
                    <a:pt x="67354" y="65775"/>
                  </a:cubicBezTo>
                  <a:cubicBezTo>
                    <a:pt x="70211" y="64822"/>
                    <a:pt x="72116" y="67680"/>
                    <a:pt x="73069" y="69585"/>
                  </a:cubicBezTo>
                  <a:cubicBezTo>
                    <a:pt x="73069" y="71490"/>
                    <a:pt x="73069" y="74347"/>
                    <a:pt x="72116" y="76252"/>
                  </a:cubicBezTo>
                  <a:cubicBezTo>
                    <a:pt x="72116" y="77205"/>
                    <a:pt x="71164" y="81015"/>
                    <a:pt x="72116" y="81015"/>
                  </a:cubicBezTo>
                  <a:cubicBezTo>
                    <a:pt x="73069" y="81967"/>
                    <a:pt x="87356" y="66727"/>
                    <a:pt x="88309" y="41010"/>
                  </a:cubicBez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C63ADE8F-BD22-1BA4-7AAB-6D5FC8B178E3}"/>
                </a:ext>
              </a:extLst>
            </p:cNvPr>
            <p:cNvSpPr/>
            <p:nvPr/>
          </p:nvSpPr>
          <p:spPr>
            <a:xfrm>
              <a:off x="5412913" y="2235995"/>
              <a:ext cx="58117" cy="84261"/>
            </a:xfrm>
            <a:custGeom>
              <a:avLst/>
              <a:gdLst>
                <a:gd name="connsiteX0" fmla="*/ 0 w 48615"/>
                <a:gd name="connsiteY0" fmla="*/ 21907 h 70485"/>
                <a:gd name="connsiteX1" fmla="*/ 6668 w 48615"/>
                <a:gd name="connsiteY1" fmla="*/ 22860 h 70485"/>
                <a:gd name="connsiteX2" fmla="*/ 13335 w 48615"/>
                <a:gd name="connsiteY2" fmla="*/ 32385 h 70485"/>
                <a:gd name="connsiteX3" fmla="*/ 11430 w 48615"/>
                <a:gd name="connsiteY3" fmla="*/ 59055 h 70485"/>
                <a:gd name="connsiteX4" fmla="*/ 12383 w 48615"/>
                <a:gd name="connsiteY4" fmla="*/ 62865 h 70485"/>
                <a:gd name="connsiteX5" fmla="*/ 19050 w 48615"/>
                <a:gd name="connsiteY5" fmla="*/ 61913 h 70485"/>
                <a:gd name="connsiteX6" fmla="*/ 21908 w 48615"/>
                <a:gd name="connsiteY6" fmla="*/ 58103 h 70485"/>
                <a:gd name="connsiteX7" fmla="*/ 26670 w 48615"/>
                <a:gd name="connsiteY7" fmla="*/ 55245 h 70485"/>
                <a:gd name="connsiteX8" fmla="*/ 32385 w 48615"/>
                <a:gd name="connsiteY8" fmla="*/ 59055 h 70485"/>
                <a:gd name="connsiteX9" fmla="*/ 31433 w 48615"/>
                <a:gd name="connsiteY9" fmla="*/ 65723 h 70485"/>
                <a:gd name="connsiteX10" fmla="*/ 31433 w 48615"/>
                <a:gd name="connsiteY10" fmla="*/ 70485 h 70485"/>
                <a:gd name="connsiteX11" fmla="*/ 48578 w 48615"/>
                <a:gd name="connsiteY11" fmla="*/ 29528 h 70485"/>
                <a:gd name="connsiteX12" fmla="*/ 32385 w 48615"/>
                <a:gd name="connsiteY12" fmla="*/ 0 h 70485"/>
                <a:gd name="connsiteX13" fmla="*/ 16193 w 48615"/>
                <a:gd name="connsiteY13" fmla="*/ 7620 h 70485"/>
                <a:gd name="connsiteX14" fmla="*/ 0 w 48615"/>
                <a:gd name="connsiteY14" fmla="*/ 21907 h 70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615" h="70485">
                  <a:moveTo>
                    <a:pt x="0" y="21907"/>
                  </a:moveTo>
                  <a:cubicBezTo>
                    <a:pt x="2858" y="21907"/>
                    <a:pt x="4763" y="21907"/>
                    <a:pt x="6668" y="22860"/>
                  </a:cubicBezTo>
                  <a:cubicBezTo>
                    <a:pt x="10478" y="24765"/>
                    <a:pt x="12383" y="28575"/>
                    <a:pt x="13335" y="32385"/>
                  </a:cubicBezTo>
                  <a:cubicBezTo>
                    <a:pt x="14288" y="40957"/>
                    <a:pt x="11430" y="50482"/>
                    <a:pt x="11430" y="59055"/>
                  </a:cubicBezTo>
                  <a:cubicBezTo>
                    <a:pt x="11430" y="60007"/>
                    <a:pt x="11430" y="61913"/>
                    <a:pt x="12383" y="62865"/>
                  </a:cubicBezTo>
                  <a:cubicBezTo>
                    <a:pt x="14288" y="65723"/>
                    <a:pt x="17145" y="64770"/>
                    <a:pt x="19050" y="61913"/>
                  </a:cubicBezTo>
                  <a:cubicBezTo>
                    <a:pt x="20003" y="60960"/>
                    <a:pt x="20955" y="59055"/>
                    <a:pt x="21908" y="58103"/>
                  </a:cubicBezTo>
                  <a:cubicBezTo>
                    <a:pt x="22860" y="57150"/>
                    <a:pt x="24765" y="55245"/>
                    <a:pt x="26670" y="55245"/>
                  </a:cubicBezTo>
                  <a:cubicBezTo>
                    <a:pt x="29528" y="54293"/>
                    <a:pt x="31433" y="57150"/>
                    <a:pt x="32385" y="59055"/>
                  </a:cubicBezTo>
                  <a:cubicBezTo>
                    <a:pt x="32385" y="60960"/>
                    <a:pt x="32385" y="63818"/>
                    <a:pt x="31433" y="65723"/>
                  </a:cubicBezTo>
                  <a:cubicBezTo>
                    <a:pt x="31433" y="66675"/>
                    <a:pt x="30480" y="70485"/>
                    <a:pt x="31433" y="70485"/>
                  </a:cubicBezTo>
                  <a:cubicBezTo>
                    <a:pt x="33338" y="70485"/>
                    <a:pt x="47625" y="55245"/>
                    <a:pt x="48578" y="29528"/>
                  </a:cubicBezTo>
                  <a:cubicBezTo>
                    <a:pt x="49530" y="4763"/>
                    <a:pt x="32385" y="0"/>
                    <a:pt x="32385" y="0"/>
                  </a:cubicBezTo>
                  <a:cubicBezTo>
                    <a:pt x="32385" y="0"/>
                    <a:pt x="24765" y="953"/>
                    <a:pt x="16193" y="7620"/>
                  </a:cubicBezTo>
                  <a:cubicBezTo>
                    <a:pt x="6668" y="15240"/>
                    <a:pt x="0" y="21907"/>
                    <a:pt x="0" y="21907"/>
                  </a:cubicBezTo>
                  <a:close/>
                </a:path>
              </a:pathLst>
            </a:custGeom>
            <a:solidFill>
              <a:srgbClr val="242A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59EF5023-DC3E-8776-F59D-2D6DC3B855F7}"/>
                </a:ext>
              </a:extLst>
            </p:cNvPr>
            <p:cNvSpPr/>
            <p:nvPr/>
          </p:nvSpPr>
          <p:spPr>
            <a:xfrm>
              <a:off x="5434262" y="2298888"/>
              <a:ext cx="20368" cy="23379"/>
            </a:xfrm>
            <a:custGeom>
              <a:avLst/>
              <a:gdLst>
                <a:gd name="connsiteX0" fmla="*/ 14526 w 17038"/>
                <a:gd name="connsiteY0" fmla="*/ 14065 h 19557"/>
                <a:gd name="connsiteX1" fmla="*/ 2143 w 17038"/>
                <a:gd name="connsiteY1" fmla="*/ 18827 h 19557"/>
                <a:gd name="connsiteX2" fmla="*/ 2143 w 17038"/>
                <a:gd name="connsiteY2" fmla="*/ 5493 h 19557"/>
                <a:gd name="connsiteX3" fmla="*/ 14526 w 17038"/>
                <a:gd name="connsiteY3" fmla="*/ 730 h 19557"/>
                <a:gd name="connsiteX4" fmla="*/ 14526 w 17038"/>
                <a:gd name="connsiteY4" fmla="*/ 14065 h 1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38" h="19557">
                  <a:moveTo>
                    <a:pt x="14526" y="14065"/>
                  </a:moveTo>
                  <a:cubicBezTo>
                    <a:pt x="10716" y="18827"/>
                    <a:pt x="5953" y="20732"/>
                    <a:pt x="2143" y="18827"/>
                  </a:cubicBezTo>
                  <a:cubicBezTo>
                    <a:pt x="-714" y="15970"/>
                    <a:pt x="-714" y="10255"/>
                    <a:pt x="2143" y="5493"/>
                  </a:cubicBezTo>
                  <a:cubicBezTo>
                    <a:pt x="5953" y="730"/>
                    <a:pt x="10716" y="-1175"/>
                    <a:pt x="14526" y="730"/>
                  </a:cubicBezTo>
                  <a:cubicBezTo>
                    <a:pt x="18336" y="3587"/>
                    <a:pt x="17383" y="9302"/>
                    <a:pt x="14526" y="14065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2714698C-1C92-1200-D0FD-FE0631ACB614}"/>
                </a:ext>
              </a:extLst>
            </p:cNvPr>
            <p:cNvSpPr/>
            <p:nvPr/>
          </p:nvSpPr>
          <p:spPr>
            <a:xfrm>
              <a:off x="5439102" y="2304851"/>
              <a:ext cx="9963" cy="11989"/>
            </a:xfrm>
            <a:custGeom>
              <a:avLst/>
              <a:gdLst>
                <a:gd name="connsiteX0" fmla="*/ 7620 w 8334"/>
                <a:gd name="connsiteY0" fmla="*/ 1457 h 10029"/>
                <a:gd name="connsiteX1" fmla="*/ 7620 w 8334"/>
                <a:gd name="connsiteY1" fmla="*/ 5267 h 10029"/>
                <a:gd name="connsiteX2" fmla="*/ 2858 w 8334"/>
                <a:gd name="connsiteY2" fmla="*/ 8125 h 10029"/>
                <a:gd name="connsiteX3" fmla="*/ 1905 w 8334"/>
                <a:gd name="connsiteY3" fmla="*/ 10030 h 10029"/>
                <a:gd name="connsiteX4" fmla="*/ 0 w 8334"/>
                <a:gd name="connsiteY4" fmla="*/ 9077 h 10029"/>
                <a:gd name="connsiteX5" fmla="*/ 952 w 8334"/>
                <a:gd name="connsiteY5" fmla="*/ 7172 h 10029"/>
                <a:gd name="connsiteX6" fmla="*/ 1905 w 8334"/>
                <a:gd name="connsiteY6" fmla="*/ 5267 h 10029"/>
                <a:gd name="connsiteX7" fmla="*/ 1905 w 8334"/>
                <a:gd name="connsiteY7" fmla="*/ 2410 h 10029"/>
                <a:gd name="connsiteX8" fmla="*/ 7620 w 8334"/>
                <a:gd name="connsiteY8" fmla="*/ 1457 h 1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4" h="10029">
                  <a:moveTo>
                    <a:pt x="7620" y="1457"/>
                  </a:moveTo>
                  <a:cubicBezTo>
                    <a:pt x="8573" y="2410"/>
                    <a:pt x="8573" y="4315"/>
                    <a:pt x="7620" y="5267"/>
                  </a:cubicBezTo>
                  <a:cubicBezTo>
                    <a:pt x="6667" y="6220"/>
                    <a:pt x="3810" y="7172"/>
                    <a:pt x="2858" y="8125"/>
                  </a:cubicBezTo>
                  <a:cubicBezTo>
                    <a:pt x="2858" y="9077"/>
                    <a:pt x="2858" y="10030"/>
                    <a:pt x="1905" y="10030"/>
                  </a:cubicBezTo>
                  <a:cubicBezTo>
                    <a:pt x="952" y="10030"/>
                    <a:pt x="0" y="10030"/>
                    <a:pt x="0" y="9077"/>
                  </a:cubicBezTo>
                  <a:cubicBezTo>
                    <a:pt x="0" y="8125"/>
                    <a:pt x="0" y="7172"/>
                    <a:pt x="952" y="7172"/>
                  </a:cubicBezTo>
                  <a:cubicBezTo>
                    <a:pt x="1905" y="6220"/>
                    <a:pt x="1905" y="6220"/>
                    <a:pt x="1905" y="5267"/>
                  </a:cubicBezTo>
                  <a:cubicBezTo>
                    <a:pt x="1905" y="4315"/>
                    <a:pt x="1905" y="3362"/>
                    <a:pt x="1905" y="2410"/>
                  </a:cubicBezTo>
                  <a:cubicBezTo>
                    <a:pt x="1905" y="505"/>
                    <a:pt x="5715" y="-1400"/>
                    <a:pt x="7620" y="1457"/>
                  </a:cubicBezTo>
                  <a:close/>
                </a:path>
              </a:pathLst>
            </a:custGeom>
            <a:solidFill>
              <a:srgbClr val="F3A9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929FAFC3-6CEC-C02F-E7A8-07176DC68DE5}"/>
                </a:ext>
              </a:extLst>
            </p:cNvPr>
            <p:cNvSpPr/>
            <p:nvPr/>
          </p:nvSpPr>
          <p:spPr>
            <a:xfrm>
              <a:off x="5161266" y="2640222"/>
              <a:ext cx="163968" cy="109311"/>
            </a:xfrm>
            <a:custGeom>
              <a:avLst/>
              <a:gdLst>
                <a:gd name="connsiteX0" fmla="*/ 0 w 137160"/>
                <a:gd name="connsiteY0" fmla="*/ 0 h 91439"/>
                <a:gd name="connsiteX1" fmla="*/ 0 w 137160"/>
                <a:gd name="connsiteY1" fmla="*/ 11430 h 91439"/>
                <a:gd name="connsiteX2" fmla="*/ 137160 w 137160"/>
                <a:gd name="connsiteY2" fmla="*/ 91440 h 91439"/>
                <a:gd name="connsiteX3" fmla="*/ 137160 w 137160"/>
                <a:gd name="connsiteY3" fmla="*/ 80010 h 9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60" h="91439">
                  <a:moveTo>
                    <a:pt x="0" y="0"/>
                  </a:moveTo>
                  <a:lnTo>
                    <a:pt x="0" y="11430"/>
                  </a:lnTo>
                  <a:lnTo>
                    <a:pt x="137160" y="91440"/>
                  </a:lnTo>
                  <a:lnTo>
                    <a:pt x="137160" y="80010"/>
                  </a:lnTo>
                  <a:close/>
                </a:path>
              </a:pathLst>
            </a:custGeom>
            <a:solidFill>
              <a:srgbClr val="1019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2CF9E8CB-0C8A-52A0-B371-55EA08BEE78B}"/>
                </a:ext>
              </a:extLst>
            </p:cNvPr>
            <p:cNvSpPr/>
            <p:nvPr/>
          </p:nvSpPr>
          <p:spPr>
            <a:xfrm>
              <a:off x="5325234" y="2676659"/>
              <a:ext cx="102480" cy="72875"/>
            </a:xfrm>
            <a:custGeom>
              <a:avLst/>
              <a:gdLst>
                <a:gd name="connsiteX0" fmla="*/ 0 w 85725"/>
                <a:gd name="connsiteY0" fmla="*/ 49530 h 60960"/>
                <a:gd name="connsiteX1" fmla="*/ 0 w 85725"/>
                <a:gd name="connsiteY1" fmla="*/ 60960 h 60960"/>
                <a:gd name="connsiteX2" fmla="*/ 85725 w 85725"/>
                <a:gd name="connsiteY2" fmla="*/ 11430 h 60960"/>
                <a:gd name="connsiteX3" fmla="*/ 85725 w 85725"/>
                <a:gd name="connsiteY3" fmla="*/ 0 h 6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60960">
                  <a:moveTo>
                    <a:pt x="0" y="49530"/>
                  </a:moveTo>
                  <a:lnTo>
                    <a:pt x="0" y="60960"/>
                  </a:lnTo>
                  <a:lnTo>
                    <a:pt x="85725" y="11430"/>
                  </a:lnTo>
                  <a:lnTo>
                    <a:pt x="85725" y="0"/>
                  </a:lnTo>
                  <a:close/>
                </a:path>
              </a:pathLst>
            </a:custGeom>
            <a:solidFill>
              <a:srgbClr val="242A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AF0193B5-2FD9-3643-9264-8405CCDCC47E}"/>
                </a:ext>
              </a:extLst>
            </p:cNvPr>
            <p:cNvSpPr/>
            <p:nvPr/>
          </p:nvSpPr>
          <p:spPr>
            <a:xfrm>
              <a:off x="5161266" y="2581010"/>
              <a:ext cx="266448" cy="154858"/>
            </a:xfrm>
            <a:custGeom>
              <a:avLst/>
              <a:gdLst>
                <a:gd name="connsiteX0" fmla="*/ 0 w 222885"/>
                <a:gd name="connsiteY0" fmla="*/ 49530 h 129539"/>
                <a:gd name="connsiteX1" fmla="*/ 137160 w 222885"/>
                <a:gd name="connsiteY1" fmla="*/ 129540 h 129539"/>
                <a:gd name="connsiteX2" fmla="*/ 222885 w 222885"/>
                <a:gd name="connsiteY2" fmla="*/ 80010 h 129539"/>
                <a:gd name="connsiteX3" fmla="*/ 85725 w 222885"/>
                <a:gd name="connsiteY3" fmla="*/ 0 h 129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885" h="129539">
                  <a:moveTo>
                    <a:pt x="0" y="49530"/>
                  </a:moveTo>
                  <a:lnTo>
                    <a:pt x="137160" y="129540"/>
                  </a:lnTo>
                  <a:lnTo>
                    <a:pt x="222885" y="80010"/>
                  </a:lnTo>
                  <a:lnTo>
                    <a:pt x="85725" y="0"/>
                  </a:ln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43C88EFE-6F5D-7851-219A-8F741B91533C}"/>
                </a:ext>
              </a:extLst>
            </p:cNvPr>
            <p:cNvSpPr/>
            <p:nvPr/>
          </p:nvSpPr>
          <p:spPr>
            <a:xfrm>
              <a:off x="5289936" y="2617449"/>
              <a:ext cx="68320" cy="38714"/>
            </a:xfrm>
            <a:custGeom>
              <a:avLst/>
              <a:gdLst>
                <a:gd name="connsiteX0" fmla="*/ 0 w 57150"/>
                <a:gd name="connsiteY0" fmla="*/ 11430 h 32384"/>
                <a:gd name="connsiteX1" fmla="*/ 37148 w 57150"/>
                <a:gd name="connsiteY1" fmla="*/ 32385 h 32384"/>
                <a:gd name="connsiteX2" fmla="*/ 57150 w 57150"/>
                <a:gd name="connsiteY2" fmla="*/ 20955 h 32384"/>
                <a:gd name="connsiteX3" fmla="*/ 20002 w 57150"/>
                <a:gd name="connsiteY3" fmla="*/ 0 h 32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32384">
                  <a:moveTo>
                    <a:pt x="0" y="11430"/>
                  </a:moveTo>
                  <a:lnTo>
                    <a:pt x="37148" y="32385"/>
                  </a:lnTo>
                  <a:lnTo>
                    <a:pt x="57150" y="20955"/>
                  </a:lnTo>
                  <a:lnTo>
                    <a:pt x="20002" y="0"/>
                  </a:lnTo>
                  <a:close/>
                </a:path>
              </a:pathLst>
            </a:custGeom>
            <a:solidFill>
              <a:srgbClr val="0D13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608F4FFC-14E2-0884-CB25-65E53A6AF2A4}"/>
                </a:ext>
              </a:extLst>
            </p:cNvPr>
            <p:cNvSpPr/>
            <p:nvPr/>
          </p:nvSpPr>
          <p:spPr>
            <a:xfrm>
              <a:off x="5179486" y="2604923"/>
              <a:ext cx="203821" cy="118422"/>
            </a:xfrm>
            <a:custGeom>
              <a:avLst/>
              <a:gdLst>
                <a:gd name="connsiteX0" fmla="*/ 170497 w 170497"/>
                <a:gd name="connsiteY0" fmla="*/ 73343 h 99060"/>
                <a:gd name="connsiteX1" fmla="*/ 44768 w 170497"/>
                <a:gd name="connsiteY1" fmla="*/ 0 h 99060"/>
                <a:gd name="connsiteX2" fmla="*/ 0 w 170497"/>
                <a:gd name="connsiteY2" fmla="*/ 26670 h 99060"/>
                <a:gd name="connsiteX3" fmla="*/ 125730 w 170497"/>
                <a:gd name="connsiteY3" fmla="*/ 99060 h 9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497" h="99060">
                  <a:moveTo>
                    <a:pt x="170497" y="73343"/>
                  </a:moveTo>
                  <a:lnTo>
                    <a:pt x="44768" y="0"/>
                  </a:lnTo>
                  <a:lnTo>
                    <a:pt x="0" y="26670"/>
                  </a:lnTo>
                  <a:lnTo>
                    <a:pt x="125730" y="99060"/>
                  </a:lnTo>
                  <a:close/>
                </a:path>
              </a:pathLst>
            </a:custGeom>
            <a:solidFill>
              <a:srgbClr val="0D13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407D340C-FEF8-9CB2-8171-8F9C5B123EBB}"/>
                </a:ext>
              </a:extLst>
            </p:cNvPr>
            <p:cNvSpPr/>
            <p:nvPr/>
          </p:nvSpPr>
          <p:spPr>
            <a:xfrm>
              <a:off x="5244390" y="2570763"/>
              <a:ext cx="42130" cy="44036"/>
            </a:xfrm>
            <a:custGeom>
              <a:avLst/>
              <a:gdLst>
                <a:gd name="connsiteX0" fmla="*/ 29527 w 35242"/>
                <a:gd name="connsiteY0" fmla="*/ 26670 h 36836"/>
                <a:gd name="connsiteX1" fmla="*/ 22860 w 35242"/>
                <a:gd name="connsiteY1" fmla="*/ 36195 h 36836"/>
                <a:gd name="connsiteX2" fmla="*/ 20002 w 35242"/>
                <a:gd name="connsiteY2" fmla="*/ 31433 h 36836"/>
                <a:gd name="connsiteX3" fmla="*/ 9525 w 35242"/>
                <a:gd name="connsiteY3" fmla="*/ 31433 h 36836"/>
                <a:gd name="connsiteX4" fmla="*/ 2857 w 35242"/>
                <a:gd name="connsiteY4" fmla="*/ 24765 h 36836"/>
                <a:gd name="connsiteX5" fmla="*/ 0 w 35242"/>
                <a:gd name="connsiteY5" fmla="*/ 16193 h 36836"/>
                <a:gd name="connsiteX6" fmla="*/ 952 w 35242"/>
                <a:gd name="connsiteY6" fmla="*/ 13335 h 36836"/>
                <a:gd name="connsiteX7" fmla="*/ 2857 w 35242"/>
                <a:gd name="connsiteY7" fmla="*/ 11430 h 36836"/>
                <a:gd name="connsiteX8" fmla="*/ 13335 w 35242"/>
                <a:gd name="connsiteY8" fmla="*/ 2858 h 36836"/>
                <a:gd name="connsiteX9" fmla="*/ 15240 w 35242"/>
                <a:gd name="connsiteY9" fmla="*/ 953 h 36836"/>
                <a:gd name="connsiteX10" fmla="*/ 19050 w 35242"/>
                <a:gd name="connsiteY10" fmla="*/ 0 h 36836"/>
                <a:gd name="connsiteX11" fmla="*/ 31432 w 35242"/>
                <a:gd name="connsiteY11" fmla="*/ 5715 h 36836"/>
                <a:gd name="connsiteX12" fmla="*/ 35242 w 35242"/>
                <a:gd name="connsiteY12" fmla="*/ 11430 h 36836"/>
                <a:gd name="connsiteX13" fmla="*/ 33338 w 35242"/>
                <a:gd name="connsiteY13" fmla="*/ 17145 h 36836"/>
                <a:gd name="connsiteX14" fmla="*/ 29527 w 35242"/>
                <a:gd name="connsiteY14" fmla="*/ 26670 h 3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242" h="36836">
                  <a:moveTo>
                    <a:pt x="29527" y="26670"/>
                  </a:moveTo>
                  <a:cubicBezTo>
                    <a:pt x="28575" y="28575"/>
                    <a:pt x="24765" y="35243"/>
                    <a:pt x="22860" y="36195"/>
                  </a:cubicBezTo>
                  <a:cubicBezTo>
                    <a:pt x="20955" y="39053"/>
                    <a:pt x="22860" y="31433"/>
                    <a:pt x="20002" y="31433"/>
                  </a:cubicBezTo>
                  <a:cubicBezTo>
                    <a:pt x="16192" y="31433"/>
                    <a:pt x="12382" y="34290"/>
                    <a:pt x="9525" y="31433"/>
                  </a:cubicBezTo>
                  <a:cubicBezTo>
                    <a:pt x="7620" y="29528"/>
                    <a:pt x="4763" y="27623"/>
                    <a:pt x="2857" y="24765"/>
                  </a:cubicBezTo>
                  <a:cubicBezTo>
                    <a:pt x="952" y="21908"/>
                    <a:pt x="0" y="19050"/>
                    <a:pt x="0" y="16193"/>
                  </a:cubicBezTo>
                  <a:cubicBezTo>
                    <a:pt x="0" y="15240"/>
                    <a:pt x="0" y="14288"/>
                    <a:pt x="952" y="13335"/>
                  </a:cubicBezTo>
                  <a:cubicBezTo>
                    <a:pt x="952" y="12383"/>
                    <a:pt x="1905" y="12383"/>
                    <a:pt x="2857" y="11430"/>
                  </a:cubicBezTo>
                  <a:cubicBezTo>
                    <a:pt x="6667" y="8573"/>
                    <a:pt x="9525" y="5715"/>
                    <a:pt x="13335" y="2858"/>
                  </a:cubicBezTo>
                  <a:cubicBezTo>
                    <a:pt x="14288" y="1905"/>
                    <a:pt x="15240" y="1905"/>
                    <a:pt x="15240" y="953"/>
                  </a:cubicBezTo>
                  <a:cubicBezTo>
                    <a:pt x="16192" y="0"/>
                    <a:pt x="18098" y="0"/>
                    <a:pt x="19050" y="0"/>
                  </a:cubicBezTo>
                  <a:cubicBezTo>
                    <a:pt x="23813" y="0"/>
                    <a:pt x="28575" y="1905"/>
                    <a:pt x="31432" y="5715"/>
                  </a:cubicBezTo>
                  <a:cubicBezTo>
                    <a:pt x="33338" y="7620"/>
                    <a:pt x="34290" y="9525"/>
                    <a:pt x="35242" y="11430"/>
                  </a:cubicBezTo>
                  <a:cubicBezTo>
                    <a:pt x="35242" y="13335"/>
                    <a:pt x="34290" y="15240"/>
                    <a:pt x="33338" y="17145"/>
                  </a:cubicBezTo>
                  <a:cubicBezTo>
                    <a:pt x="32385" y="20003"/>
                    <a:pt x="31432" y="23813"/>
                    <a:pt x="29527" y="26670"/>
                  </a:cubicBezTo>
                  <a:close/>
                </a:path>
              </a:pathLst>
            </a:custGeom>
            <a:solidFill>
              <a:srgbClr val="F8B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E9ADABC3-9C3B-1F73-DEC6-AE033F229C11}"/>
                </a:ext>
              </a:extLst>
            </p:cNvPr>
            <p:cNvSpPr/>
            <p:nvPr/>
          </p:nvSpPr>
          <p:spPr>
            <a:xfrm>
              <a:off x="5263747" y="2585566"/>
              <a:ext cx="22773" cy="53517"/>
            </a:xfrm>
            <a:custGeom>
              <a:avLst/>
              <a:gdLst>
                <a:gd name="connsiteX0" fmla="*/ 18098 w 19050"/>
                <a:gd name="connsiteY0" fmla="*/ 5715 h 44767"/>
                <a:gd name="connsiteX1" fmla="*/ 19050 w 19050"/>
                <a:gd name="connsiteY1" fmla="*/ 20955 h 44767"/>
                <a:gd name="connsiteX2" fmla="*/ 19050 w 19050"/>
                <a:gd name="connsiteY2" fmla="*/ 26670 h 44767"/>
                <a:gd name="connsiteX3" fmla="*/ 17145 w 19050"/>
                <a:gd name="connsiteY3" fmla="*/ 30480 h 44767"/>
                <a:gd name="connsiteX4" fmla="*/ 16193 w 19050"/>
                <a:gd name="connsiteY4" fmla="*/ 34290 h 44767"/>
                <a:gd name="connsiteX5" fmla="*/ 7620 w 19050"/>
                <a:gd name="connsiteY5" fmla="*/ 42863 h 44767"/>
                <a:gd name="connsiteX6" fmla="*/ 2858 w 19050"/>
                <a:gd name="connsiteY6" fmla="*/ 44767 h 44767"/>
                <a:gd name="connsiteX7" fmla="*/ 0 w 19050"/>
                <a:gd name="connsiteY7" fmla="*/ 43815 h 44767"/>
                <a:gd name="connsiteX8" fmla="*/ 0 w 19050"/>
                <a:gd name="connsiteY8" fmla="*/ 41910 h 44767"/>
                <a:gd name="connsiteX9" fmla="*/ 1905 w 19050"/>
                <a:gd name="connsiteY9" fmla="*/ 38100 h 44767"/>
                <a:gd name="connsiteX10" fmla="*/ 5715 w 19050"/>
                <a:gd name="connsiteY10" fmla="*/ 34290 h 44767"/>
                <a:gd name="connsiteX11" fmla="*/ 6668 w 19050"/>
                <a:gd name="connsiteY11" fmla="*/ 25717 h 44767"/>
                <a:gd name="connsiteX12" fmla="*/ 2858 w 19050"/>
                <a:gd name="connsiteY12" fmla="*/ 17145 h 44767"/>
                <a:gd name="connsiteX13" fmla="*/ 1905 w 19050"/>
                <a:gd name="connsiteY13" fmla="*/ 8573 h 44767"/>
                <a:gd name="connsiteX14" fmla="*/ 3810 w 19050"/>
                <a:gd name="connsiteY14" fmla="*/ 5715 h 44767"/>
                <a:gd name="connsiteX15" fmla="*/ 9525 w 19050"/>
                <a:gd name="connsiteY15" fmla="*/ 952 h 44767"/>
                <a:gd name="connsiteX16" fmla="*/ 16193 w 19050"/>
                <a:gd name="connsiteY16" fmla="*/ 0 h 44767"/>
                <a:gd name="connsiteX17" fmla="*/ 18098 w 19050"/>
                <a:gd name="connsiteY17" fmla="*/ 5715 h 4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050" h="44767">
                  <a:moveTo>
                    <a:pt x="18098" y="5715"/>
                  </a:moveTo>
                  <a:cubicBezTo>
                    <a:pt x="18098" y="10477"/>
                    <a:pt x="19050" y="15240"/>
                    <a:pt x="19050" y="20955"/>
                  </a:cubicBezTo>
                  <a:cubicBezTo>
                    <a:pt x="19050" y="22860"/>
                    <a:pt x="19050" y="24765"/>
                    <a:pt x="19050" y="26670"/>
                  </a:cubicBezTo>
                  <a:cubicBezTo>
                    <a:pt x="19050" y="28575"/>
                    <a:pt x="18098" y="29527"/>
                    <a:pt x="17145" y="30480"/>
                  </a:cubicBezTo>
                  <a:cubicBezTo>
                    <a:pt x="17145" y="31433"/>
                    <a:pt x="16193" y="33338"/>
                    <a:pt x="16193" y="34290"/>
                  </a:cubicBezTo>
                  <a:cubicBezTo>
                    <a:pt x="14288" y="38100"/>
                    <a:pt x="10477" y="40005"/>
                    <a:pt x="7620" y="42863"/>
                  </a:cubicBezTo>
                  <a:cubicBezTo>
                    <a:pt x="6668" y="43815"/>
                    <a:pt x="4763" y="44767"/>
                    <a:pt x="2858" y="44767"/>
                  </a:cubicBezTo>
                  <a:cubicBezTo>
                    <a:pt x="1905" y="44767"/>
                    <a:pt x="952" y="44767"/>
                    <a:pt x="0" y="43815"/>
                  </a:cubicBezTo>
                  <a:cubicBezTo>
                    <a:pt x="0" y="43815"/>
                    <a:pt x="0" y="42863"/>
                    <a:pt x="0" y="41910"/>
                  </a:cubicBezTo>
                  <a:cubicBezTo>
                    <a:pt x="0" y="40005"/>
                    <a:pt x="952" y="39052"/>
                    <a:pt x="1905" y="38100"/>
                  </a:cubicBezTo>
                  <a:cubicBezTo>
                    <a:pt x="2858" y="37148"/>
                    <a:pt x="4763" y="36195"/>
                    <a:pt x="5715" y="34290"/>
                  </a:cubicBezTo>
                  <a:cubicBezTo>
                    <a:pt x="7620" y="32385"/>
                    <a:pt x="7620" y="28575"/>
                    <a:pt x="6668" y="25717"/>
                  </a:cubicBezTo>
                  <a:cubicBezTo>
                    <a:pt x="5715" y="22860"/>
                    <a:pt x="3810" y="20002"/>
                    <a:pt x="2858" y="17145"/>
                  </a:cubicBezTo>
                  <a:cubicBezTo>
                    <a:pt x="1905" y="14288"/>
                    <a:pt x="952" y="11430"/>
                    <a:pt x="1905" y="8573"/>
                  </a:cubicBezTo>
                  <a:cubicBezTo>
                    <a:pt x="1905" y="7620"/>
                    <a:pt x="2858" y="6667"/>
                    <a:pt x="3810" y="5715"/>
                  </a:cubicBezTo>
                  <a:cubicBezTo>
                    <a:pt x="5715" y="3810"/>
                    <a:pt x="7620" y="1905"/>
                    <a:pt x="9525" y="952"/>
                  </a:cubicBezTo>
                  <a:cubicBezTo>
                    <a:pt x="11430" y="0"/>
                    <a:pt x="13335" y="0"/>
                    <a:pt x="16193" y="0"/>
                  </a:cubicBezTo>
                  <a:cubicBezTo>
                    <a:pt x="18098" y="1905"/>
                    <a:pt x="18098" y="3810"/>
                    <a:pt x="18098" y="5715"/>
                  </a:cubicBezTo>
                  <a:close/>
                </a:path>
              </a:pathLst>
            </a:custGeom>
            <a:solidFill>
              <a:srgbClr val="F8B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4FFA7B61-58E1-8B41-E6F3-89370392DD0F}"/>
                </a:ext>
              </a:extLst>
            </p:cNvPr>
            <p:cNvSpPr/>
            <p:nvPr/>
          </p:nvSpPr>
          <p:spPr>
            <a:xfrm>
              <a:off x="5227407" y="2581936"/>
              <a:ext cx="41070" cy="50761"/>
            </a:xfrm>
            <a:custGeom>
              <a:avLst/>
              <a:gdLst>
                <a:gd name="connsiteX0" fmla="*/ 25636 w 34355"/>
                <a:gd name="connsiteY0" fmla="*/ 14466 h 42462"/>
                <a:gd name="connsiteX1" fmla="*/ 34209 w 34355"/>
                <a:gd name="connsiteY1" fmla="*/ 21134 h 42462"/>
                <a:gd name="connsiteX2" fmla="*/ 26589 w 34355"/>
                <a:gd name="connsiteY2" fmla="*/ 29706 h 42462"/>
                <a:gd name="connsiteX3" fmla="*/ 22779 w 34355"/>
                <a:gd name="connsiteY3" fmla="*/ 37326 h 42462"/>
                <a:gd name="connsiteX4" fmla="*/ 19921 w 34355"/>
                <a:gd name="connsiteY4" fmla="*/ 42089 h 42462"/>
                <a:gd name="connsiteX5" fmla="*/ 16111 w 34355"/>
                <a:gd name="connsiteY5" fmla="*/ 40184 h 42462"/>
                <a:gd name="connsiteX6" fmla="*/ 10396 w 34355"/>
                <a:gd name="connsiteY6" fmla="*/ 38279 h 42462"/>
                <a:gd name="connsiteX7" fmla="*/ 3729 w 34355"/>
                <a:gd name="connsiteY7" fmla="*/ 28754 h 42462"/>
                <a:gd name="connsiteX8" fmla="*/ 1824 w 34355"/>
                <a:gd name="connsiteY8" fmla="*/ 29706 h 42462"/>
                <a:gd name="connsiteX9" fmla="*/ 14206 w 34355"/>
                <a:gd name="connsiteY9" fmla="*/ 3989 h 42462"/>
                <a:gd name="connsiteX10" fmla="*/ 25636 w 34355"/>
                <a:gd name="connsiteY10" fmla="*/ 14466 h 4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355" h="42462">
                  <a:moveTo>
                    <a:pt x="25636" y="14466"/>
                  </a:moveTo>
                  <a:cubicBezTo>
                    <a:pt x="28494" y="13514"/>
                    <a:pt x="34209" y="19229"/>
                    <a:pt x="34209" y="21134"/>
                  </a:cubicBezTo>
                  <a:cubicBezTo>
                    <a:pt x="35161" y="24944"/>
                    <a:pt x="31351" y="22086"/>
                    <a:pt x="26589" y="29706"/>
                  </a:cubicBezTo>
                  <a:cubicBezTo>
                    <a:pt x="24684" y="31611"/>
                    <a:pt x="23731" y="34469"/>
                    <a:pt x="22779" y="37326"/>
                  </a:cubicBezTo>
                  <a:cubicBezTo>
                    <a:pt x="22779" y="39231"/>
                    <a:pt x="21826" y="42089"/>
                    <a:pt x="19921" y="42089"/>
                  </a:cubicBezTo>
                  <a:cubicBezTo>
                    <a:pt x="18969" y="43041"/>
                    <a:pt x="17064" y="42089"/>
                    <a:pt x="16111" y="40184"/>
                  </a:cubicBezTo>
                  <a:cubicBezTo>
                    <a:pt x="16111" y="43041"/>
                    <a:pt x="11349" y="41136"/>
                    <a:pt x="10396" y="38279"/>
                  </a:cubicBezTo>
                  <a:cubicBezTo>
                    <a:pt x="8491" y="32564"/>
                    <a:pt x="4681" y="37326"/>
                    <a:pt x="3729" y="28754"/>
                  </a:cubicBezTo>
                  <a:cubicBezTo>
                    <a:pt x="2776" y="28754"/>
                    <a:pt x="2776" y="28754"/>
                    <a:pt x="1824" y="29706"/>
                  </a:cubicBezTo>
                  <a:cubicBezTo>
                    <a:pt x="-4844" y="24944"/>
                    <a:pt x="8491" y="9704"/>
                    <a:pt x="14206" y="3989"/>
                  </a:cubicBezTo>
                  <a:cubicBezTo>
                    <a:pt x="26589" y="-7441"/>
                    <a:pt x="28494" y="8751"/>
                    <a:pt x="25636" y="14466"/>
                  </a:cubicBezTo>
                  <a:close/>
                </a:path>
              </a:pathLst>
            </a:custGeom>
            <a:solidFill>
              <a:srgbClr val="F8B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262F2874-9859-9A13-49EC-08BC7012BC1D}"/>
                </a:ext>
              </a:extLst>
            </p:cNvPr>
            <p:cNvSpPr/>
            <p:nvPr/>
          </p:nvSpPr>
          <p:spPr>
            <a:xfrm>
              <a:off x="5261804" y="2502443"/>
              <a:ext cx="73679" cy="87323"/>
            </a:xfrm>
            <a:custGeom>
              <a:avLst/>
              <a:gdLst>
                <a:gd name="connsiteX0" fmla="*/ 61633 w 61633"/>
                <a:gd name="connsiteY0" fmla="*/ 35243 h 73046"/>
                <a:gd name="connsiteX1" fmla="*/ 34963 w 61633"/>
                <a:gd name="connsiteY1" fmla="*/ 0 h 73046"/>
                <a:gd name="connsiteX2" fmla="*/ 673 w 61633"/>
                <a:gd name="connsiteY2" fmla="*/ 55245 h 73046"/>
                <a:gd name="connsiteX3" fmla="*/ 22581 w 61633"/>
                <a:gd name="connsiteY3" fmla="*/ 71438 h 73046"/>
                <a:gd name="connsiteX4" fmla="*/ 61633 w 61633"/>
                <a:gd name="connsiteY4" fmla="*/ 35243 h 7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633" h="73046">
                  <a:moveTo>
                    <a:pt x="61633" y="35243"/>
                  </a:moveTo>
                  <a:cubicBezTo>
                    <a:pt x="52108" y="25718"/>
                    <a:pt x="46393" y="7620"/>
                    <a:pt x="34963" y="0"/>
                  </a:cubicBezTo>
                  <a:cubicBezTo>
                    <a:pt x="24486" y="14288"/>
                    <a:pt x="6388" y="42863"/>
                    <a:pt x="673" y="55245"/>
                  </a:cubicBezTo>
                  <a:cubicBezTo>
                    <a:pt x="-4089" y="66675"/>
                    <a:pt x="17818" y="77153"/>
                    <a:pt x="22581" y="71438"/>
                  </a:cubicBezTo>
                  <a:cubicBezTo>
                    <a:pt x="27343" y="65723"/>
                    <a:pt x="50203" y="49530"/>
                    <a:pt x="61633" y="35243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CE0E4134-F770-8119-2703-3E6B4F098F90}"/>
                </a:ext>
              </a:extLst>
            </p:cNvPr>
            <p:cNvSpPr/>
            <p:nvPr/>
          </p:nvSpPr>
          <p:spPr>
            <a:xfrm>
              <a:off x="5346540" y="2645915"/>
              <a:ext cx="50431" cy="46685"/>
            </a:xfrm>
            <a:custGeom>
              <a:avLst/>
              <a:gdLst>
                <a:gd name="connsiteX0" fmla="*/ 10754 w 42186"/>
                <a:gd name="connsiteY0" fmla="*/ 6667 h 39052"/>
                <a:gd name="connsiteX1" fmla="*/ 276 w 42186"/>
                <a:gd name="connsiteY1" fmla="*/ 14288 h 39052"/>
                <a:gd name="connsiteX2" fmla="*/ 6944 w 42186"/>
                <a:gd name="connsiteY2" fmla="*/ 17145 h 39052"/>
                <a:gd name="connsiteX3" fmla="*/ 6944 w 42186"/>
                <a:gd name="connsiteY3" fmla="*/ 29527 h 39052"/>
                <a:gd name="connsiteX4" fmla="*/ 14564 w 42186"/>
                <a:gd name="connsiteY4" fmla="*/ 36195 h 39052"/>
                <a:gd name="connsiteX5" fmla="*/ 24089 w 42186"/>
                <a:gd name="connsiteY5" fmla="*/ 39052 h 39052"/>
                <a:gd name="connsiteX6" fmla="*/ 27899 w 42186"/>
                <a:gd name="connsiteY6" fmla="*/ 38100 h 39052"/>
                <a:gd name="connsiteX7" fmla="*/ 29804 w 42186"/>
                <a:gd name="connsiteY7" fmla="*/ 36195 h 39052"/>
                <a:gd name="connsiteX8" fmla="*/ 39329 w 42186"/>
                <a:gd name="connsiteY8" fmla="*/ 24765 h 39052"/>
                <a:gd name="connsiteX9" fmla="*/ 41234 w 42186"/>
                <a:gd name="connsiteY9" fmla="*/ 21907 h 39052"/>
                <a:gd name="connsiteX10" fmla="*/ 42186 w 42186"/>
                <a:gd name="connsiteY10" fmla="*/ 17145 h 39052"/>
                <a:gd name="connsiteX11" fmla="*/ 35519 w 42186"/>
                <a:gd name="connsiteY11" fmla="*/ 3810 h 39052"/>
                <a:gd name="connsiteX12" fmla="*/ 28851 w 42186"/>
                <a:gd name="connsiteY12" fmla="*/ 0 h 39052"/>
                <a:gd name="connsiteX13" fmla="*/ 22184 w 42186"/>
                <a:gd name="connsiteY13" fmla="*/ 1905 h 39052"/>
                <a:gd name="connsiteX14" fmla="*/ 10754 w 42186"/>
                <a:gd name="connsiteY14" fmla="*/ 6667 h 3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2186" h="39052">
                  <a:moveTo>
                    <a:pt x="10754" y="6667"/>
                  </a:moveTo>
                  <a:cubicBezTo>
                    <a:pt x="7896" y="7620"/>
                    <a:pt x="2181" y="12382"/>
                    <a:pt x="276" y="14288"/>
                  </a:cubicBezTo>
                  <a:cubicBezTo>
                    <a:pt x="-1629" y="16192"/>
                    <a:pt x="6944" y="14288"/>
                    <a:pt x="6944" y="17145"/>
                  </a:cubicBezTo>
                  <a:cubicBezTo>
                    <a:pt x="6944" y="20955"/>
                    <a:pt x="4086" y="25717"/>
                    <a:pt x="6944" y="29527"/>
                  </a:cubicBezTo>
                  <a:cubicBezTo>
                    <a:pt x="8849" y="32385"/>
                    <a:pt x="11706" y="34290"/>
                    <a:pt x="14564" y="36195"/>
                  </a:cubicBezTo>
                  <a:cubicBezTo>
                    <a:pt x="17421" y="38100"/>
                    <a:pt x="21231" y="39052"/>
                    <a:pt x="24089" y="39052"/>
                  </a:cubicBezTo>
                  <a:cubicBezTo>
                    <a:pt x="25041" y="39052"/>
                    <a:pt x="26946" y="38100"/>
                    <a:pt x="27899" y="38100"/>
                  </a:cubicBezTo>
                  <a:cubicBezTo>
                    <a:pt x="28851" y="37147"/>
                    <a:pt x="28851" y="37147"/>
                    <a:pt x="29804" y="36195"/>
                  </a:cubicBezTo>
                  <a:cubicBezTo>
                    <a:pt x="32661" y="32385"/>
                    <a:pt x="36471" y="28575"/>
                    <a:pt x="39329" y="24765"/>
                  </a:cubicBezTo>
                  <a:cubicBezTo>
                    <a:pt x="40281" y="23813"/>
                    <a:pt x="40281" y="22860"/>
                    <a:pt x="41234" y="21907"/>
                  </a:cubicBezTo>
                  <a:cubicBezTo>
                    <a:pt x="42186" y="20955"/>
                    <a:pt x="42186" y="19050"/>
                    <a:pt x="42186" y="17145"/>
                  </a:cubicBezTo>
                  <a:cubicBezTo>
                    <a:pt x="42186" y="12382"/>
                    <a:pt x="39329" y="6667"/>
                    <a:pt x="35519" y="3810"/>
                  </a:cubicBezTo>
                  <a:cubicBezTo>
                    <a:pt x="33614" y="1905"/>
                    <a:pt x="30756" y="0"/>
                    <a:pt x="28851" y="0"/>
                  </a:cubicBezTo>
                  <a:cubicBezTo>
                    <a:pt x="26946" y="0"/>
                    <a:pt x="24089" y="952"/>
                    <a:pt x="22184" y="1905"/>
                  </a:cubicBezTo>
                  <a:cubicBezTo>
                    <a:pt x="17421" y="2857"/>
                    <a:pt x="13611" y="4763"/>
                    <a:pt x="10754" y="6667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2FA6C6E5-483B-8EB1-3BF8-9F76CA1ECAB7}"/>
                </a:ext>
              </a:extLst>
            </p:cNvPr>
            <p:cNvSpPr/>
            <p:nvPr/>
          </p:nvSpPr>
          <p:spPr>
            <a:xfrm>
              <a:off x="5320680" y="2647054"/>
              <a:ext cx="57787" cy="27328"/>
            </a:xfrm>
            <a:custGeom>
              <a:avLst/>
              <a:gdLst>
                <a:gd name="connsiteX0" fmla="*/ 41910 w 48339"/>
                <a:gd name="connsiteY0" fmla="*/ 0 h 22860"/>
                <a:gd name="connsiteX1" fmla="*/ 25718 w 48339"/>
                <a:gd name="connsiteY1" fmla="*/ 0 h 22860"/>
                <a:gd name="connsiteX2" fmla="*/ 19050 w 48339"/>
                <a:gd name="connsiteY2" fmla="*/ 952 h 22860"/>
                <a:gd name="connsiteX3" fmla="*/ 14288 w 48339"/>
                <a:gd name="connsiteY3" fmla="*/ 2857 h 22860"/>
                <a:gd name="connsiteX4" fmla="*/ 10477 w 48339"/>
                <a:gd name="connsiteY4" fmla="*/ 4763 h 22860"/>
                <a:gd name="connsiteX5" fmla="*/ 1905 w 48339"/>
                <a:gd name="connsiteY5" fmla="*/ 15240 h 22860"/>
                <a:gd name="connsiteX6" fmla="*/ 0 w 48339"/>
                <a:gd name="connsiteY6" fmla="*/ 20002 h 22860"/>
                <a:gd name="connsiteX7" fmla="*/ 952 w 48339"/>
                <a:gd name="connsiteY7" fmla="*/ 22860 h 22860"/>
                <a:gd name="connsiteX8" fmla="*/ 2858 w 48339"/>
                <a:gd name="connsiteY8" fmla="*/ 22860 h 22860"/>
                <a:gd name="connsiteX9" fmla="*/ 7620 w 48339"/>
                <a:gd name="connsiteY9" fmla="*/ 20955 h 22860"/>
                <a:gd name="connsiteX10" fmla="*/ 11430 w 48339"/>
                <a:gd name="connsiteY10" fmla="*/ 16192 h 22860"/>
                <a:gd name="connsiteX11" fmla="*/ 20955 w 48339"/>
                <a:gd name="connsiteY11" fmla="*/ 14288 h 22860"/>
                <a:gd name="connsiteX12" fmla="*/ 30480 w 48339"/>
                <a:gd name="connsiteY12" fmla="*/ 18098 h 22860"/>
                <a:gd name="connsiteX13" fmla="*/ 40005 w 48339"/>
                <a:gd name="connsiteY13" fmla="*/ 18098 h 22860"/>
                <a:gd name="connsiteX14" fmla="*/ 42863 w 48339"/>
                <a:gd name="connsiteY14" fmla="*/ 16192 h 22860"/>
                <a:gd name="connsiteX15" fmla="*/ 47625 w 48339"/>
                <a:gd name="connsiteY15" fmla="*/ 9525 h 22860"/>
                <a:gd name="connsiteX16" fmla="*/ 47625 w 48339"/>
                <a:gd name="connsiteY16" fmla="*/ 2857 h 22860"/>
                <a:gd name="connsiteX17" fmla="*/ 41910 w 48339"/>
                <a:gd name="connsiteY17" fmla="*/ 0 h 2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8339" h="22860">
                  <a:moveTo>
                    <a:pt x="41910" y="0"/>
                  </a:moveTo>
                  <a:cubicBezTo>
                    <a:pt x="36195" y="0"/>
                    <a:pt x="30480" y="0"/>
                    <a:pt x="25718" y="0"/>
                  </a:cubicBezTo>
                  <a:cubicBezTo>
                    <a:pt x="23813" y="0"/>
                    <a:pt x="21908" y="0"/>
                    <a:pt x="19050" y="952"/>
                  </a:cubicBezTo>
                  <a:cubicBezTo>
                    <a:pt x="17145" y="952"/>
                    <a:pt x="16193" y="1905"/>
                    <a:pt x="14288" y="2857"/>
                  </a:cubicBezTo>
                  <a:cubicBezTo>
                    <a:pt x="13335" y="3810"/>
                    <a:pt x="11430" y="3810"/>
                    <a:pt x="10477" y="4763"/>
                  </a:cubicBezTo>
                  <a:cubicBezTo>
                    <a:pt x="6668" y="6667"/>
                    <a:pt x="3810" y="10477"/>
                    <a:pt x="1905" y="15240"/>
                  </a:cubicBezTo>
                  <a:cubicBezTo>
                    <a:pt x="952" y="17145"/>
                    <a:pt x="0" y="18098"/>
                    <a:pt x="0" y="20002"/>
                  </a:cubicBezTo>
                  <a:cubicBezTo>
                    <a:pt x="0" y="20955"/>
                    <a:pt x="0" y="22860"/>
                    <a:pt x="952" y="22860"/>
                  </a:cubicBezTo>
                  <a:cubicBezTo>
                    <a:pt x="1905" y="22860"/>
                    <a:pt x="1905" y="22860"/>
                    <a:pt x="2858" y="22860"/>
                  </a:cubicBezTo>
                  <a:cubicBezTo>
                    <a:pt x="4763" y="22860"/>
                    <a:pt x="5715" y="21907"/>
                    <a:pt x="7620" y="20955"/>
                  </a:cubicBezTo>
                  <a:cubicBezTo>
                    <a:pt x="9525" y="20002"/>
                    <a:pt x="9525" y="18098"/>
                    <a:pt x="11430" y="16192"/>
                  </a:cubicBezTo>
                  <a:cubicBezTo>
                    <a:pt x="14288" y="14288"/>
                    <a:pt x="18098" y="13335"/>
                    <a:pt x="20955" y="14288"/>
                  </a:cubicBezTo>
                  <a:cubicBezTo>
                    <a:pt x="23813" y="15240"/>
                    <a:pt x="26670" y="17145"/>
                    <a:pt x="30480" y="18098"/>
                  </a:cubicBezTo>
                  <a:cubicBezTo>
                    <a:pt x="33338" y="19050"/>
                    <a:pt x="37148" y="20002"/>
                    <a:pt x="40005" y="18098"/>
                  </a:cubicBezTo>
                  <a:cubicBezTo>
                    <a:pt x="40958" y="17145"/>
                    <a:pt x="41910" y="17145"/>
                    <a:pt x="42863" y="16192"/>
                  </a:cubicBezTo>
                  <a:cubicBezTo>
                    <a:pt x="44768" y="14288"/>
                    <a:pt x="46673" y="12382"/>
                    <a:pt x="47625" y="9525"/>
                  </a:cubicBezTo>
                  <a:cubicBezTo>
                    <a:pt x="48577" y="7620"/>
                    <a:pt x="48577" y="4763"/>
                    <a:pt x="47625" y="2857"/>
                  </a:cubicBezTo>
                  <a:cubicBezTo>
                    <a:pt x="46673" y="0"/>
                    <a:pt x="44768" y="0"/>
                    <a:pt x="41910" y="0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0FA91B92-F990-103A-1EE3-769E964930AE}"/>
                </a:ext>
              </a:extLst>
            </p:cNvPr>
            <p:cNvSpPr/>
            <p:nvPr/>
          </p:nvSpPr>
          <p:spPr>
            <a:xfrm>
              <a:off x="5375337" y="2537206"/>
              <a:ext cx="134471" cy="129723"/>
            </a:xfrm>
            <a:custGeom>
              <a:avLst/>
              <a:gdLst>
                <a:gd name="connsiteX0" fmla="*/ 13335 w 112486"/>
                <a:gd name="connsiteY0" fmla="*/ 108081 h 108514"/>
                <a:gd name="connsiteX1" fmla="*/ 32385 w 112486"/>
                <a:gd name="connsiteY1" fmla="*/ 101413 h 108514"/>
                <a:gd name="connsiteX2" fmla="*/ 112395 w 112486"/>
                <a:gd name="connsiteY2" fmla="*/ 15688 h 108514"/>
                <a:gd name="connsiteX3" fmla="*/ 100965 w 112486"/>
                <a:gd name="connsiteY3" fmla="*/ 1401 h 108514"/>
                <a:gd name="connsiteX4" fmla="*/ 71438 w 112486"/>
                <a:gd name="connsiteY4" fmla="*/ 6163 h 108514"/>
                <a:gd name="connsiteX5" fmla="*/ 3810 w 112486"/>
                <a:gd name="connsiteY5" fmla="*/ 83316 h 108514"/>
                <a:gd name="connsiteX6" fmla="*/ 0 w 112486"/>
                <a:gd name="connsiteY6" fmla="*/ 93793 h 108514"/>
                <a:gd name="connsiteX7" fmla="*/ 13335 w 112486"/>
                <a:gd name="connsiteY7" fmla="*/ 108081 h 10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486" h="108514">
                  <a:moveTo>
                    <a:pt x="13335" y="108081"/>
                  </a:moveTo>
                  <a:cubicBezTo>
                    <a:pt x="20002" y="109986"/>
                    <a:pt x="27623" y="105223"/>
                    <a:pt x="32385" y="101413"/>
                  </a:cubicBezTo>
                  <a:cubicBezTo>
                    <a:pt x="44767" y="91888"/>
                    <a:pt x="107632" y="40453"/>
                    <a:pt x="112395" y="15688"/>
                  </a:cubicBezTo>
                  <a:cubicBezTo>
                    <a:pt x="113348" y="9973"/>
                    <a:pt x="106680" y="6163"/>
                    <a:pt x="100965" y="1401"/>
                  </a:cubicBezTo>
                  <a:cubicBezTo>
                    <a:pt x="97155" y="-2409"/>
                    <a:pt x="75248" y="2353"/>
                    <a:pt x="71438" y="6163"/>
                  </a:cubicBezTo>
                  <a:cubicBezTo>
                    <a:pt x="65723" y="12831"/>
                    <a:pt x="19050" y="59503"/>
                    <a:pt x="3810" y="83316"/>
                  </a:cubicBezTo>
                  <a:cubicBezTo>
                    <a:pt x="1905" y="86173"/>
                    <a:pt x="0" y="89983"/>
                    <a:pt x="0" y="93793"/>
                  </a:cubicBezTo>
                  <a:cubicBezTo>
                    <a:pt x="0" y="99508"/>
                    <a:pt x="8573" y="107128"/>
                    <a:pt x="13335" y="108081"/>
                  </a:cubicBezTo>
                  <a:close/>
                </a:path>
              </a:pathLst>
            </a:custGeom>
            <a:solidFill>
              <a:srgbClr val="15D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3B94B362-0B37-E9D3-CC36-94E1D5907ABF}"/>
                </a:ext>
              </a:extLst>
            </p:cNvPr>
            <p:cNvSpPr/>
            <p:nvPr/>
          </p:nvSpPr>
          <p:spPr>
            <a:xfrm>
              <a:off x="5327066" y="2666238"/>
              <a:ext cx="57246" cy="43139"/>
            </a:xfrm>
            <a:custGeom>
              <a:avLst/>
              <a:gdLst>
                <a:gd name="connsiteX0" fmla="*/ 30854 w 47887"/>
                <a:gd name="connsiteY0" fmla="*/ 9670 h 36086"/>
                <a:gd name="connsiteX1" fmla="*/ 23234 w 47887"/>
                <a:gd name="connsiteY1" fmla="*/ 145 h 36086"/>
                <a:gd name="connsiteX2" fmla="*/ 13709 w 47887"/>
                <a:gd name="connsiteY2" fmla="*/ 9670 h 36086"/>
                <a:gd name="connsiteX3" fmla="*/ 6089 w 47887"/>
                <a:gd name="connsiteY3" fmla="*/ 13480 h 36086"/>
                <a:gd name="connsiteX4" fmla="*/ 374 w 47887"/>
                <a:gd name="connsiteY4" fmla="*/ 16337 h 36086"/>
                <a:gd name="connsiteX5" fmla="*/ 2279 w 47887"/>
                <a:gd name="connsiteY5" fmla="*/ 20147 h 36086"/>
                <a:gd name="connsiteX6" fmla="*/ 5136 w 47887"/>
                <a:gd name="connsiteY6" fmla="*/ 25862 h 36086"/>
                <a:gd name="connsiteX7" fmla="*/ 16566 w 47887"/>
                <a:gd name="connsiteY7" fmla="*/ 32530 h 36086"/>
                <a:gd name="connsiteX8" fmla="*/ 15614 w 47887"/>
                <a:gd name="connsiteY8" fmla="*/ 34435 h 36086"/>
                <a:gd name="connsiteX9" fmla="*/ 44189 w 47887"/>
                <a:gd name="connsiteY9" fmla="*/ 19195 h 36086"/>
                <a:gd name="connsiteX10" fmla="*/ 30854 w 47887"/>
                <a:gd name="connsiteY10" fmla="*/ 9670 h 3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887" h="36086">
                  <a:moveTo>
                    <a:pt x="30854" y="9670"/>
                  </a:moveTo>
                  <a:cubicBezTo>
                    <a:pt x="31806" y="6812"/>
                    <a:pt x="25139" y="145"/>
                    <a:pt x="23234" y="145"/>
                  </a:cubicBezTo>
                  <a:cubicBezTo>
                    <a:pt x="18471" y="-808"/>
                    <a:pt x="22281" y="3002"/>
                    <a:pt x="13709" y="9670"/>
                  </a:cubicBezTo>
                  <a:cubicBezTo>
                    <a:pt x="10851" y="11575"/>
                    <a:pt x="8946" y="13480"/>
                    <a:pt x="6089" y="13480"/>
                  </a:cubicBezTo>
                  <a:cubicBezTo>
                    <a:pt x="4184" y="14432"/>
                    <a:pt x="1326" y="14432"/>
                    <a:pt x="374" y="16337"/>
                  </a:cubicBezTo>
                  <a:cubicBezTo>
                    <a:pt x="-579" y="18242"/>
                    <a:pt x="374" y="20147"/>
                    <a:pt x="2279" y="20147"/>
                  </a:cubicBezTo>
                  <a:cubicBezTo>
                    <a:pt x="-579" y="21100"/>
                    <a:pt x="2279" y="24910"/>
                    <a:pt x="5136" y="25862"/>
                  </a:cubicBezTo>
                  <a:cubicBezTo>
                    <a:pt x="10851" y="27767"/>
                    <a:pt x="6089" y="32530"/>
                    <a:pt x="16566" y="32530"/>
                  </a:cubicBezTo>
                  <a:cubicBezTo>
                    <a:pt x="16566" y="33482"/>
                    <a:pt x="16566" y="33482"/>
                    <a:pt x="15614" y="34435"/>
                  </a:cubicBezTo>
                  <a:cubicBezTo>
                    <a:pt x="21329" y="41102"/>
                    <a:pt x="37521" y="25862"/>
                    <a:pt x="44189" y="19195"/>
                  </a:cubicBezTo>
                  <a:cubicBezTo>
                    <a:pt x="55619" y="8717"/>
                    <a:pt x="37521" y="6812"/>
                    <a:pt x="30854" y="9670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267A53FD-04EA-F23F-CB03-F0782C57675F}"/>
                </a:ext>
              </a:extLst>
            </p:cNvPr>
            <p:cNvSpPr/>
            <p:nvPr/>
          </p:nvSpPr>
          <p:spPr>
            <a:xfrm>
              <a:off x="5125968" y="2541443"/>
              <a:ext cx="15941" cy="7685"/>
            </a:xfrm>
            <a:custGeom>
              <a:avLst/>
              <a:gdLst>
                <a:gd name="connsiteX0" fmla="*/ 10477 w 13335"/>
                <a:gd name="connsiteY0" fmla="*/ 714 h 6429"/>
                <a:gd name="connsiteX1" fmla="*/ 0 w 13335"/>
                <a:gd name="connsiteY1" fmla="*/ 6429 h 6429"/>
                <a:gd name="connsiteX2" fmla="*/ 2857 w 13335"/>
                <a:gd name="connsiteY2" fmla="*/ 6429 h 6429"/>
                <a:gd name="connsiteX3" fmla="*/ 13335 w 13335"/>
                <a:gd name="connsiteY3" fmla="*/ 714 h 6429"/>
                <a:gd name="connsiteX4" fmla="*/ 10477 w 13335"/>
                <a:gd name="connsiteY4" fmla="*/ 714 h 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" h="6429">
                  <a:moveTo>
                    <a:pt x="10477" y="714"/>
                  </a:moveTo>
                  <a:lnTo>
                    <a:pt x="0" y="6429"/>
                  </a:lnTo>
                  <a:cubicBezTo>
                    <a:pt x="952" y="6429"/>
                    <a:pt x="1905" y="6429"/>
                    <a:pt x="2857" y="6429"/>
                  </a:cubicBezTo>
                  <a:lnTo>
                    <a:pt x="13335" y="714"/>
                  </a:lnTo>
                  <a:cubicBezTo>
                    <a:pt x="11430" y="-238"/>
                    <a:pt x="10477" y="-238"/>
                    <a:pt x="10477" y="714"/>
                  </a:cubicBez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870E1FCC-C7CC-63E8-3643-CB8248E184C3}"/>
                </a:ext>
              </a:extLst>
            </p:cNvPr>
            <p:cNvSpPr/>
            <p:nvPr/>
          </p:nvSpPr>
          <p:spPr>
            <a:xfrm>
              <a:off x="5128245" y="2541158"/>
              <a:ext cx="13664" cy="7970"/>
            </a:xfrm>
            <a:custGeom>
              <a:avLst/>
              <a:gdLst>
                <a:gd name="connsiteX0" fmla="*/ 952 w 11430"/>
                <a:gd name="connsiteY0" fmla="*/ 6668 h 6667"/>
                <a:gd name="connsiteX1" fmla="*/ 11430 w 11430"/>
                <a:gd name="connsiteY1" fmla="*/ 952 h 6667"/>
                <a:gd name="connsiteX2" fmla="*/ 10477 w 11430"/>
                <a:gd name="connsiteY2" fmla="*/ 0 h 6667"/>
                <a:gd name="connsiteX3" fmla="*/ 0 w 11430"/>
                <a:gd name="connsiteY3" fmla="*/ 5715 h 6667"/>
                <a:gd name="connsiteX4" fmla="*/ 952 w 11430"/>
                <a:gd name="connsiteY4" fmla="*/ 6668 h 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" h="6667">
                  <a:moveTo>
                    <a:pt x="952" y="6668"/>
                  </a:moveTo>
                  <a:lnTo>
                    <a:pt x="11430" y="952"/>
                  </a:lnTo>
                  <a:cubicBezTo>
                    <a:pt x="11430" y="952"/>
                    <a:pt x="10477" y="952"/>
                    <a:pt x="10477" y="0"/>
                  </a:cubicBezTo>
                  <a:lnTo>
                    <a:pt x="0" y="5715"/>
                  </a:lnTo>
                  <a:cubicBezTo>
                    <a:pt x="0" y="6668"/>
                    <a:pt x="0" y="6668"/>
                    <a:pt x="952" y="6668"/>
                  </a:cubicBez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5A89CA4B-D6C3-66CC-493F-8EF11FE97292}"/>
                </a:ext>
              </a:extLst>
            </p:cNvPr>
            <p:cNvSpPr/>
            <p:nvPr/>
          </p:nvSpPr>
          <p:spPr>
            <a:xfrm>
              <a:off x="5124830" y="2542296"/>
              <a:ext cx="14802" cy="6832"/>
            </a:xfrm>
            <a:custGeom>
              <a:avLst/>
              <a:gdLst>
                <a:gd name="connsiteX0" fmla="*/ 1905 w 12382"/>
                <a:gd name="connsiteY0" fmla="*/ 5715 h 5715"/>
                <a:gd name="connsiteX1" fmla="*/ 12382 w 12382"/>
                <a:gd name="connsiteY1" fmla="*/ 0 h 5715"/>
                <a:gd name="connsiteX2" fmla="*/ 10477 w 12382"/>
                <a:gd name="connsiteY2" fmla="*/ 0 h 5715"/>
                <a:gd name="connsiteX3" fmla="*/ 0 w 12382"/>
                <a:gd name="connsiteY3" fmla="*/ 5715 h 5715"/>
                <a:gd name="connsiteX4" fmla="*/ 1905 w 12382"/>
                <a:gd name="connsiteY4" fmla="*/ 5715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" h="5715">
                  <a:moveTo>
                    <a:pt x="1905" y="5715"/>
                  </a:moveTo>
                  <a:lnTo>
                    <a:pt x="12382" y="0"/>
                  </a:lnTo>
                  <a:cubicBezTo>
                    <a:pt x="11430" y="0"/>
                    <a:pt x="11430" y="0"/>
                    <a:pt x="10477" y="0"/>
                  </a:cubicBezTo>
                  <a:lnTo>
                    <a:pt x="0" y="5715"/>
                  </a:lnTo>
                  <a:cubicBezTo>
                    <a:pt x="952" y="5715"/>
                    <a:pt x="1905" y="5715"/>
                    <a:pt x="1905" y="5715"/>
                  </a:cubicBez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62279C63-09FE-F1E6-A206-44014418F66F}"/>
                </a:ext>
              </a:extLst>
            </p:cNvPr>
            <p:cNvSpPr/>
            <p:nvPr/>
          </p:nvSpPr>
          <p:spPr>
            <a:xfrm>
              <a:off x="5125968" y="2542296"/>
              <a:ext cx="12524" cy="6832"/>
            </a:xfrm>
            <a:custGeom>
              <a:avLst/>
              <a:gdLst>
                <a:gd name="connsiteX0" fmla="*/ 0 w 10477"/>
                <a:gd name="connsiteY0" fmla="*/ 5715 h 5715"/>
                <a:gd name="connsiteX1" fmla="*/ 10477 w 10477"/>
                <a:gd name="connsiteY1" fmla="*/ 0 h 5715"/>
                <a:gd name="connsiteX2" fmla="*/ 10477 w 10477"/>
                <a:gd name="connsiteY2" fmla="*/ 0 h 5715"/>
                <a:gd name="connsiteX3" fmla="*/ 0 w 10477"/>
                <a:gd name="connsiteY3" fmla="*/ 5715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" h="5715">
                  <a:moveTo>
                    <a:pt x="0" y="5715"/>
                  </a:moveTo>
                  <a:lnTo>
                    <a:pt x="10477" y="0"/>
                  </a:lnTo>
                  <a:lnTo>
                    <a:pt x="10477" y="0"/>
                  </a:lnTo>
                  <a:lnTo>
                    <a:pt x="0" y="5715"/>
                  </a:ln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E15209CE-C497-691F-573F-8E7868D8C1B6}"/>
                </a:ext>
              </a:extLst>
            </p:cNvPr>
            <p:cNvSpPr/>
            <p:nvPr/>
          </p:nvSpPr>
          <p:spPr>
            <a:xfrm>
              <a:off x="5129383" y="2542296"/>
              <a:ext cx="166245" cy="96786"/>
            </a:xfrm>
            <a:custGeom>
              <a:avLst/>
              <a:gdLst>
                <a:gd name="connsiteX0" fmla="*/ 129540 w 139065"/>
                <a:gd name="connsiteY0" fmla="*/ 80963 h 80962"/>
                <a:gd name="connsiteX1" fmla="*/ 139065 w 139065"/>
                <a:gd name="connsiteY1" fmla="*/ 75248 h 80962"/>
                <a:gd name="connsiteX2" fmla="*/ 9525 w 139065"/>
                <a:gd name="connsiteY2" fmla="*/ 0 h 80962"/>
                <a:gd name="connsiteX3" fmla="*/ 0 w 139065"/>
                <a:gd name="connsiteY3" fmla="*/ 5715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65" h="80962">
                  <a:moveTo>
                    <a:pt x="129540" y="80963"/>
                  </a:moveTo>
                  <a:lnTo>
                    <a:pt x="139065" y="75248"/>
                  </a:lnTo>
                  <a:lnTo>
                    <a:pt x="9525" y="0"/>
                  </a:lnTo>
                  <a:lnTo>
                    <a:pt x="0" y="5715"/>
                  </a:ln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ACA7C468-56A4-76B9-C871-8187B36DAF5B}"/>
                </a:ext>
              </a:extLst>
            </p:cNvPr>
            <p:cNvSpPr/>
            <p:nvPr/>
          </p:nvSpPr>
          <p:spPr>
            <a:xfrm>
              <a:off x="5284243" y="2632251"/>
              <a:ext cx="17079" cy="14802"/>
            </a:xfrm>
            <a:custGeom>
              <a:avLst/>
              <a:gdLst>
                <a:gd name="connsiteX0" fmla="*/ 3810 w 14287"/>
                <a:gd name="connsiteY0" fmla="*/ 12383 h 12382"/>
                <a:gd name="connsiteX1" fmla="*/ 14288 w 14287"/>
                <a:gd name="connsiteY1" fmla="*/ 6668 h 12382"/>
                <a:gd name="connsiteX2" fmla="*/ 10477 w 14287"/>
                <a:gd name="connsiteY2" fmla="*/ 0 h 12382"/>
                <a:gd name="connsiteX3" fmla="*/ 0 w 14287"/>
                <a:gd name="connsiteY3" fmla="*/ 5715 h 12382"/>
                <a:gd name="connsiteX4" fmla="*/ 3810 w 14287"/>
                <a:gd name="connsiteY4" fmla="*/ 12383 h 1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2382">
                  <a:moveTo>
                    <a:pt x="3810" y="12383"/>
                  </a:moveTo>
                  <a:lnTo>
                    <a:pt x="14288" y="6668"/>
                  </a:lnTo>
                  <a:cubicBezTo>
                    <a:pt x="14288" y="3810"/>
                    <a:pt x="12382" y="952"/>
                    <a:pt x="10477" y="0"/>
                  </a:cubicBezTo>
                  <a:lnTo>
                    <a:pt x="0" y="5715"/>
                  </a:lnTo>
                  <a:cubicBezTo>
                    <a:pt x="1905" y="7620"/>
                    <a:pt x="3810" y="10477"/>
                    <a:pt x="3810" y="12383"/>
                  </a:cubicBez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46FCF94D-FC16-5D8C-AB9F-74BCAF226878}"/>
                </a:ext>
              </a:extLst>
            </p:cNvPr>
            <p:cNvSpPr/>
            <p:nvPr/>
          </p:nvSpPr>
          <p:spPr>
            <a:xfrm>
              <a:off x="5284243" y="2632251"/>
              <a:ext cx="14802" cy="9110"/>
            </a:xfrm>
            <a:custGeom>
              <a:avLst/>
              <a:gdLst>
                <a:gd name="connsiteX0" fmla="*/ 1905 w 12382"/>
                <a:gd name="connsiteY0" fmla="*/ 7620 h 7620"/>
                <a:gd name="connsiteX1" fmla="*/ 12382 w 12382"/>
                <a:gd name="connsiteY1" fmla="*/ 1905 h 7620"/>
                <a:gd name="connsiteX2" fmla="*/ 10477 w 12382"/>
                <a:gd name="connsiteY2" fmla="*/ 0 h 7620"/>
                <a:gd name="connsiteX3" fmla="*/ 0 w 12382"/>
                <a:gd name="connsiteY3" fmla="*/ 5715 h 7620"/>
                <a:gd name="connsiteX4" fmla="*/ 1905 w 12382"/>
                <a:gd name="connsiteY4" fmla="*/ 7620 h 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" h="7620">
                  <a:moveTo>
                    <a:pt x="1905" y="7620"/>
                  </a:moveTo>
                  <a:lnTo>
                    <a:pt x="12382" y="1905"/>
                  </a:lnTo>
                  <a:cubicBezTo>
                    <a:pt x="11430" y="952"/>
                    <a:pt x="11430" y="952"/>
                    <a:pt x="10477" y="0"/>
                  </a:cubicBezTo>
                  <a:lnTo>
                    <a:pt x="0" y="5715"/>
                  </a:lnTo>
                  <a:cubicBezTo>
                    <a:pt x="0" y="6668"/>
                    <a:pt x="952" y="6668"/>
                    <a:pt x="1905" y="7620"/>
                  </a:cubicBez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1EF03E8B-03BF-0A77-4FC1-AD60BE67EA31}"/>
                </a:ext>
              </a:extLst>
            </p:cNvPr>
            <p:cNvSpPr/>
            <p:nvPr/>
          </p:nvSpPr>
          <p:spPr>
            <a:xfrm>
              <a:off x="5286519" y="2634528"/>
              <a:ext cx="13664" cy="9108"/>
            </a:xfrm>
            <a:custGeom>
              <a:avLst/>
              <a:gdLst>
                <a:gd name="connsiteX0" fmla="*/ 952 w 11430"/>
                <a:gd name="connsiteY0" fmla="*/ 7620 h 7619"/>
                <a:gd name="connsiteX1" fmla="*/ 11430 w 11430"/>
                <a:gd name="connsiteY1" fmla="*/ 1905 h 7619"/>
                <a:gd name="connsiteX2" fmla="*/ 10477 w 11430"/>
                <a:gd name="connsiteY2" fmla="*/ 0 h 7619"/>
                <a:gd name="connsiteX3" fmla="*/ 0 w 11430"/>
                <a:gd name="connsiteY3" fmla="*/ 5715 h 7619"/>
                <a:gd name="connsiteX4" fmla="*/ 952 w 11430"/>
                <a:gd name="connsiteY4" fmla="*/ 7620 h 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" h="7619">
                  <a:moveTo>
                    <a:pt x="952" y="7620"/>
                  </a:moveTo>
                  <a:lnTo>
                    <a:pt x="11430" y="1905"/>
                  </a:lnTo>
                  <a:cubicBezTo>
                    <a:pt x="11430" y="952"/>
                    <a:pt x="10477" y="0"/>
                    <a:pt x="10477" y="0"/>
                  </a:cubicBezTo>
                  <a:lnTo>
                    <a:pt x="0" y="5715"/>
                  </a:lnTo>
                  <a:cubicBezTo>
                    <a:pt x="0" y="6667"/>
                    <a:pt x="952" y="6667"/>
                    <a:pt x="952" y="7620"/>
                  </a:cubicBez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8C129787-720A-22C1-33F6-936B28D3C3E4}"/>
                </a:ext>
              </a:extLst>
            </p:cNvPr>
            <p:cNvSpPr/>
            <p:nvPr/>
          </p:nvSpPr>
          <p:spPr>
            <a:xfrm>
              <a:off x="5124830" y="2548682"/>
              <a:ext cx="200404" cy="187187"/>
            </a:xfrm>
            <a:custGeom>
              <a:avLst/>
              <a:gdLst>
                <a:gd name="connsiteX0" fmla="*/ 3810 w 167639"/>
                <a:gd name="connsiteY0" fmla="*/ 374 h 156583"/>
                <a:gd name="connsiteX1" fmla="*/ 0 w 167639"/>
                <a:gd name="connsiteY1" fmla="*/ 2279 h 156583"/>
                <a:gd name="connsiteX2" fmla="*/ 31432 w 167639"/>
                <a:gd name="connsiteY2" fmla="*/ 75621 h 156583"/>
                <a:gd name="connsiteX3" fmla="*/ 167640 w 167639"/>
                <a:gd name="connsiteY3" fmla="*/ 156584 h 156583"/>
                <a:gd name="connsiteX4" fmla="*/ 137160 w 167639"/>
                <a:gd name="connsiteY4" fmla="*/ 83241 h 156583"/>
                <a:gd name="connsiteX5" fmla="*/ 132398 w 167639"/>
                <a:gd name="connsiteY5" fmla="*/ 76574 h 156583"/>
                <a:gd name="connsiteX6" fmla="*/ 3810 w 167639"/>
                <a:gd name="connsiteY6" fmla="*/ 374 h 156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639" h="156583">
                  <a:moveTo>
                    <a:pt x="3810" y="374"/>
                  </a:moveTo>
                  <a:cubicBezTo>
                    <a:pt x="1905" y="-579"/>
                    <a:pt x="0" y="374"/>
                    <a:pt x="0" y="2279"/>
                  </a:cubicBezTo>
                  <a:lnTo>
                    <a:pt x="31432" y="75621"/>
                  </a:lnTo>
                  <a:lnTo>
                    <a:pt x="167640" y="156584"/>
                  </a:lnTo>
                  <a:lnTo>
                    <a:pt x="137160" y="83241"/>
                  </a:lnTo>
                  <a:cubicBezTo>
                    <a:pt x="137160" y="83241"/>
                    <a:pt x="136207" y="78479"/>
                    <a:pt x="132398" y="76574"/>
                  </a:cubicBezTo>
                  <a:lnTo>
                    <a:pt x="3810" y="374"/>
                  </a:lnTo>
                  <a:close/>
                </a:path>
              </a:pathLst>
            </a:custGeom>
            <a:solidFill>
              <a:srgbClr val="1019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5C34FE97-4B86-460E-1790-80A4186673BB}"/>
                </a:ext>
              </a:extLst>
            </p:cNvPr>
            <p:cNvSpPr/>
            <p:nvPr/>
          </p:nvSpPr>
          <p:spPr>
            <a:xfrm>
              <a:off x="5287659" y="2636806"/>
              <a:ext cx="50101" cy="99063"/>
            </a:xfrm>
            <a:custGeom>
              <a:avLst/>
              <a:gdLst>
                <a:gd name="connsiteX0" fmla="*/ 31433 w 41910"/>
                <a:gd name="connsiteY0" fmla="*/ 82867 h 82867"/>
                <a:gd name="connsiteX1" fmla="*/ 41910 w 41910"/>
                <a:gd name="connsiteY1" fmla="*/ 76200 h 82867"/>
                <a:gd name="connsiteX2" fmla="*/ 10478 w 41910"/>
                <a:gd name="connsiteY2" fmla="*/ 0 h 82867"/>
                <a:gd name="connsiteX3" fmla="*/ 0 w 41910"/>
                <a:gd name="connsiteY3" fmla="*/ 5715 h 82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10" h="82867">
                  <a:moveTo>
                    <a:pt x="31433" y="82867"/>
                  </a:moveTo>
                  <a:lnTo>
                    <a:pt x="41910" y="76200"/>
                  </a:lnTo>
                  <a:lnTo>
                    <a:pt x="10478" y="0"/>
                  </a:lnTo>
                  <a:lnTo>
                    <a:pt x="0" y="5715"/>
                  </a:lnTo>
                  <a:close/>
                </a:path>
              </a:pathLst>
            </a:custGeom>
            <a:solidFill>
              <a:srgbClr val="242A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0C7E34F5-2B89-E5D3-ABC3-F662C385977F}"/>
                </a:ext>
              </a:extLst>
            </p:cNvPr>
            <p:cNvSpPr/>
            <p:nvPr/>
          </p:nvSpPr>
          <p:spPr>
            <a:xfrm>
              <a:off x="7017294" y="5324059"/>
              <a:ext cx="35745" cy="28649"/>
            </a:xfrm>
            <a:custGeom>
              <a:avLst/>
              <a:gdLst>
                <a:gd name="connsiteX0" fmla="*/ 3810 w 29901"/>
                <a:gd name="connsiteY0" fmla="*/ 1905 h 23965"/>
                <a:gd name="connsiteX1" fmla="*/ 952 w 29901"/>
                <a:gd name="connsiteY1" fmla="*/ 3810 h 23965"/>
                <a:gd name="connsiteX2" fmla="*/ 0 w 29901"/>
                <a:gd name="connsiteY2" fmla="*/ 6668 h 23965"/>
                <a:gd name="connsiteX3" fmla="*/ 4763 w 29901"/>
                <a:gd name="connsiteY3" fmla="*/ 23813 h 23965"/>
                <a:gd name="connsiteX4" fmla="*/ 15240 w 29901"/>
                <a:gd name="connsiteY4" fmla="*/ 20955 h 23965"/>
                <a:gd name="connsiteX5" fmla="*/ 22860 w 29901"/>
                <a:gd name="connsiteY5" fmla="*/ 15240 h 23965"/>
                <a:gd name="connsiteX6" fmla="*/ 28575 w 29901"/>
                <a:gd name="connsiteY6" fmla="*/ 8572 h 23965"/>
                <a:gd name="connsiteX7" fmla="*/ 29527 w 29901"/>
                <a:gd name="connsiteY7" fmla="*/ 7620 h 23965"/>
                <a:gd name="connsiteX8" fmla="*/ 27622 w 29901"/>
                <a:gd name="connsiteY8" fmla="*/ 2857 h 23965"/>
                <a:gd name="connsiteX9" fmla="*/ 22860 w 29901"/>
                <a:gd name="connsiteY9" fmla="*/ 953 h 23965"/>
                <a:gd name="connsiteX10" fmla="*/ 10477 w 29901"/>
                <a:gd name="connsiteY10" fmla="*/ 0 h 23965"/>
                <a:gd name="connsiteX11" fmla="*/ 3810 w 29901"/>
                <a:gd name="connsiteY11" fmla="*/ 1905 h 23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901" h="23965">
                  <a:moveTo>
                    <a:pt x="3810" y="1905"/>
                  </a:moveTo>
                  <a:cubicBezTo>
                    <a:pt x="2857" y="1905"/>
                    <a:pt x="1905" y="2857"/>
                    <a:pt x="952" y="3810"/>
                  </a:cubicBezTo>
                  <a:cubicBezTo>
                    <a:pt x="0" y="4763"/>
                    <a:pt x="0" y="5715"/>
                    <a:pt x="0" y="6668"/>
                  </a:cubicBezTo>
                  <a:cubicBezTo>
                    <a:pt x="0" y="12382"/>
                    <a:pt x="2857" y="18097"/>
                    <a:pt x="4763" y="23813"/>
                  </a:cubicBezTo>
                  <a:cubicBezTo>
                    <a:pt x="4763" y="24765"/>
                    <a:pt x="14288" y="20955"/>
                    <a:pt x="15240" y="20955"/>
                  </a:cubicBezTo>
                  <a:cubicBezTo>
                    <a:pt x="18097" y="19050"/>
                    <a:pt x="20002" y="17145"/>
                    <a:pt x="22860" y="15240"/>
                  </a:cubicBezTo>
                  <a:cubicBezTo>
                    <a:pt x="25717" y="13335"/>
                    <a:pt x="26670" y="11430"/>
                    <a:pt x="28575" y="8572"/>
                  </a:cubicBezTo>
                  <a:cubicBezTo>
                    <a:pt x="28575" y="8572"/>
                    <a:pt x="29527" y="7620"/>
                    <a:pt x="29527" y="7620"/>
                  </a:cubicBezTo>
                  <a:cubicBezTo>
                    <a:pt x="30480" y="5715"/>
                    <a:pt x="29527" y="3810"/>
                    <a:pt x="27622" y="2857"/>
                  </a:cubicBezTo>
                  <a:cubicBezTo>
                    <a:pt x="26670" y="1905"/>
                    <a:pt x="24765" y="1905"/>
                    <a:pt x="22860" y="953"/>
                  </a:cubicBezTo>
                  <a:cubicBezTo>
                    <a:pt x="19050" y="0"/>
                    <a:pt x="14288" y="0"/>
                    <a:pt x="10477" y="0"/>
                  </a:cubicBezTo>
                  <a:cubicBezTo>
                    <a:pt x="8572" y="953"/>
                    <a:pt x="5715" y="953"/>
                    <a:pt x="3810" y="1905"/>
                  </a:cubicBezTo>
                  <a:close/>
                </a:path>
              </a:pathLst>
            </a:custGeom>
            <a:solidFill>
              <a:srgbClr val="1019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12AA0881-D5B8-B915-8C8A-610A58262A29}"/>
                </a:ext>
              </a:extLst>
            </p:cNvPr>
            <p:cNvSpPr/>
            <p:nvPr/>
          </p:nvSpPr>
          <p:spPr>
            <a:xfrm>
              <a:off x="6995109" y="5341655"/>
              <a:ext cx="23322" cy="66273"/>
            </a:xfrm>
            <a:custGeom>
              <a:avLst/>
              <a:gdLst>
                <a:gd name="connsiteX0" fmla="*/ 15700 w 19509"/>
                <a:gd name="connsiteY0" fmla="*/ 521 h 55438"/>
                <a:gd name="connsiteX1" fmla="*/ 9032 w 19509"/>
                <a:gd name="connsiteY1" fmla="*/ 9093 h 55438"/>
                <a:gd name="connsiteX2" fmla="*/ 4270 w 19509"/>
                <a:gd name="connsiteY2" fmla="*/ 14808 h 55438"/>
                <a:gd name="connsiteX3" fmla="*/ 4270 w 19509"/>
                <a:gd name="connsiteY3" fmla="*/ 42431 h 55438"/>
                <a:gd name="connsiteX4" fmla="*/ 4270 w 19509"/>
                <a:gd name="connsiteY4" fmla="*/ 51956 h 55438"/>
                <a:gd name="connsiteX5" fmla="*/ 4270 w 19509"/>
                <a:gd name="connsiteY5" fmla="*/ 53861 h 55438"/>
                <a:gd name="connsiteX6" fmla="*/ 5222 w 19509"/>
                <a:gd name="connsiteY6" fmla="*/ 54813 h 55438"/>
                <a:gd name="connsiteX7" fmla="*/ 10937 w 19509"/>
                <a:gd name="connsiteY7" fmla="*/ 53861 h 55438"/>
                <a:gd name="connsiteX8" fmla="*/ 10937 w 19509"/>
                <a:gd name="connsiteY8" fmla="*/ 48146 h 55438"/>
                <a:gd name="connsiteX9" fmla="*/ 19510 w 19509"/>
                <a:gd name="connsiteY9" fmla="*/ 13856 h 55438"/>
                <a:gd name="connsiteX10" fmla="*/ 15700 w 19509"/>
                <a:gd name="connsiteY10" fmla="*/ 521 h 5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509" h="55438">
                  <a:moveTo>
                    <a:pt x="15700" y="521"/>
                  </a:moveTo>
                  <a:cubicBezTo>
                    <a:pt x="13795" y="3378"/>
                    <a:pt x="10937" y="6236"/>
                    <a:pt x="9032" y="9093"/>
                  </a:cubicBezTo>
                  <a:cubicBezTo>
                    <a:pt x="7127" y="10999"/>
                    <a:pt x="5222" y="12903"/>
                    <a:pt x="4270" y="14808"/>
                  </a:cubicBezTo>
                  <a:cubicBezTo>
                    <a:pt x="-4303" y="22428"/>
                    <a:pt x="2365" y="27191"/>
                    <a:pt x="4270" y="42431"/>
                  </a:cubicBezTo>
                  <a:cubicBezTo>
                    <a:pt x="5222" y="49099"/>
                    <a:pt x="4270" y="44336"/>
                    <a:pt x="4270" y="51956"/>
                  </a:cubicBezTo>
                  <a:cubicBezTo>
                    <a:pt x="4270" y="52908"/>
                    <a:pt x="4270" y="52908"/>
                    <a:pt x="4270" y="53861"/>
                  </a:cubicBezTo>
                  <a:cubicBezTo>
                    <a:pt x="4270" y="53861"/>
                    <a:pt x="5222" y="54813"/>
                    <a:pt x="5222" y="54813"/>
                  </a:cubicBezTo>
                  <a:cubicBezTo>
                    <a:pt x="7127" y="55766"/>
                    <a:pt x="9985" y="55766"/>
                    <a:pt x="10937" y="53861"/>
                  </a:cubicBezTo>
                  <a:cubicBezTo>
                    <a:pt x="12842" y="51956"/>
                    <a:pt x="11890" y="50051"/>
                    <a:pt x="10937" y="48146"/>
                  </a:cubicBezTo>
                  <a:cubicBezTo>
                    <a:pt x="9985" y="35763"/>
                    <a:pt x="18557" y="28143"/>
                    <a:pt x="19510" y="13856"/>
                  </a:cubicBezTo>
                  <a:cubicBezTo>
                    <a:pt x="19510" y="7188"/>
                    <a:pt x="17605" y="-2337"/>
                    <a:pt x="15700" y="521"/>
                  </a:cubicBezTo>
                  <a:close/>
                </a:path>
              </a:pathLst>
            </a:custGeom>
            <a:solidFill>
              <a:srgbClr val="1019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3E0946D8-55C8-4033-9014-4407E5AB11AB}"/>
                </a:ext>
              </a:extLst>
            </p:cNvPr>
            <p:cNvSpPr/>
            <p:nvPr/>
          </p:nvSpPr>
          <p:spPr>
            <a:xfrm>
              <a:off x="6924589" y="5334306"/>
              <a:ext cx="91564" cy="58071"/>
            </a:xfrm>
            <a:custGeom>
              <a:avLst/>
              <a:gdLst>
                <a:gd name="connsiteX0" fmla="*/ 70880 w 76594"/>
                <a:gd name="connsiteY0" fmla="*/ 0 h 48577"/>
                <a:gd name="connsiteX1" fmla="*/ 69927 w 76594"/>
                <a:gd name="connsiteY1" fmla="*/ 0 h 48577"/>
                <a:gd name="connsiteX2" fmla="*/ 65165 w 76594"/>
                <a:gd name="connsiteY2" fmla="*/ 1905 h 48577"/>
                <a:gd name="connsiteX3" fmla="*/ 46115 w 76594"/>
                <a:gd name="connsiteY3" fmla="*/ 13335 h 48577"/>
                <a:gd name="connsiteX4" fmla="*/ 39447 w 76594"/>
                <a:gd name="connsiteY4" fmla="*/ 16193 h 48577"/>
                <a:gd name="connsiteX5" fmla="*/ 29922 w 76594"/>
                <a:gd name="connsiteY5" fmla="*/ 17145 h 48577"/>
                <a:gd name="connsiteX6" fmla="*/ 17540 w 76594"/>
                <a:gd name="connsiteY6" fmla="*/ 18097 h 48577"/>
                <a:gd name="connsiteX7" fmla="*/ 7062 w 76594"/>
                <a:gd name="connsiteY7" fmla="*/ 20003 h 48577"/>
                <a:gd name="connsiteX8" fmla="*/ 395 w 76594"/>
                <a:gd name="connsiteY8" fmla="*/ 25718 h 48577"/>
                <a:gd name="connsiteX9" fmla="*/ 1347 w 76594"/>
                <a:gd name="connsiteY9" fmla="*/ 32385 h 48577"/>
                <a:gd name="connsiteX10" fmla="*/ 2300 w 76594"/>
                <a:gd name="connsiteY10" fmla="*/ 34290 h 48577"/>
                <a:gd name="connsiteX11" fmla="*/ 4205 w 76594"/>
                <a:gd name="connsiteY11" fmla="*/ 35243 h 48577"/>
                <a:gd name="connsiteX12" fmla="*/ 8015 w 76594"/>
                <a:gd name="connsiteY12" fmla="*/ 38100 h 48577"/>
                <a:gd name="connsiteX13" fmla="*/ 13730 w 76594"/>
                <a:gd name="connsiteY13" fmla="*/ 41910 h 48577"/>
                <a:gd name="connsiteX14" fmla="*/ 18492 w 76594"/>
                <a:gd name="connsiteY14" fmla="*/ 44768 h 48577"/>
                <a:gd name="connsiteX15" fmla="*/ 28970 w 76594"/>
                <a:gd name="connsiteY15" fmla="*/ 48578 h 48577"/>
                <a:gd name="connsiteX16" fmla="*/ 43257 w 76594"/>
                <a:gd name="connsiteY16" fmla="*/ 43815 h 48577"/>
                <a:gd name="connsiteX17" fmla="*/ 48020 w 76594"/>
                <a:gd name="connsiteY17" fmla="*/ 41910 h 48577"/>
                <a:gd name="connsiteX18" fmla="*/ 55640 w 76594"/>
                <a:gd name="connsiteY18" fmla="*/ 28575 h 48577"/>
                <a:gd name="connsiteX19" fmla="*/ 76595 w 76594"/>
                <a:gd name="connsiteY19" fmla="*/ 13335 h 48577"/>
                <a:gd name="connsiteX20" fmla="*/ 75642 w 76594"/>
                <a:gd name="connsiteY20" fmla="*/ 10478 h 48577"/>
                <a:gd name="connsiteX21" fmla="*/ 72785 w 76594"/>
                <a:gd name="connsiteY21" fmla="*/ 1905 h 48577"/>
                <a:gd name="connsiteX22" fmla="*/ 70880 w 76594"/>
                <a:gd name="connsiteY22" fmla="*/ 0 h 48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594" h="48577">
                  <a:moveTo>
                    <a:pt x="70880" y="0"/>
                  </a:moveTo>
                  <a:cubicBezTo>
                    <a:pt x="70880" y="0"/>
                    <a:pt x="69927" y="0"/>
                    <a:pt x="69927" y="0"/>
                  </a:cubicBezTo>
                  <a:cubicBezTo>
                    <a:pt x="68022" y="0"/>
                    <a:pt x="66117" y="953"/>
                    <a:pt x="65165" y="1905"/>
                  </a:cubicBezTo>
                  <a:cubicBezTo>
                    <a:pt x="58497" y="4763"/>
                    <a:pt x="52782" y="10478"/>
                    <a:pt x="46115" y="13335"/>
                  </a:cubicBezTo>
                  <a:cubicBezTo>
                    <a:pt x="44210" y="14288"/>
                    <a:pt x="42305" y="15240"/>
                    <a:pt x="39447" y="16193"/>
                  </a:cubicBezTo>
                  <a:cubicBezTo>
                    <a:pt x="36590" y="17145"/>
                    <a:pt x="33732" y="17145"/>
                    <a:pt x="29922" y="17145"/>
                  </a:cubicBezTo>
                  <a:cubicBezTo>
                    <a:pt x="26112" y="17145"/>
                    <a:pt x="21350" y="18097"/>
                    <a:pt x="17540" y="18097"/>
                  </a:cubicBezTo>
                  <a:cubicBezTo>
                    <a:pt x="13730" y="18097"/>
                    <a:pt x="10872" y="19050"/>
                    <a:pt x="7062" y="20003"/>
                  </a:cubicBezTo>
                  <a:cubicBezTo>
                    <a:pt x="4205" y="20955"/>
                    <a:pt x="1347" y="21908"/>
                    <a:pt x="395" y="25718"/>
                  </a:cubicBezTo>
                  <a:cubicBezTo>
                    <a:pt x="-558" y="27622"/>
                    <a:pt x="395" y="30480"/>
                    <a:pt x="1347" y="32385"/>
                  </a:cubicBezTo>
                  <a:cubicBezTo>
                    <a:pt x="1347" y="33338"/>
                    <a:pt x="2300" y="33338"/>
                    <a:pt x="2300" y="34290"/>
                  </a:cubicBezTo>
                  <a:cubicBezTo>
                    <a:pt x="3252" y="35243"/>
                    <a:pt x="3252" y="35243"/>
                    <a:pt x="4205" y="35243"/>
                  </a:cubicBezTo>
                  <a:cubicBezTo>
                    <a:pt x="5157" y="36195"/>
                    <a:pt x="7062" y="37147"/>
                    <a:pt x="8015" y="38100"/>
                  </a:cubicBezTo>
                  <a:cubicBezTo>
                    <a:pt x="9920" y="39053"/>
                    <a:pt x="11825" y="40958"/>
                    <a:pt x="13730" y="41910"/>
                  </a:cubicBezTo>
                  <a:cubicBezTo>
                    <a:pt x="15635" y="42863"/>
                    <a:pt x="17540" y="43815"/>
                    <a:pt x="18492" y="44768"/>
                  </a:cubicBezTo>
                  <a:cubicBezTo>
                    <a:pt x="21350" y="46672"/>
                    <a:pt x="25160" y="48578"/>
                    <a:pt x="28970" y="48578"/>
                  </a:cubicBezTo>
                  <a:cubicBezTo>
                    <a:pt x="33732" y="48578"/>
                    <a:pt x="38495" y="45720"/>
                    <a:pt x="43257" y="43815"/>
                  </a:cubicBezTo>
                  <a:cubicBezTo>
                    <a:pt x="45162" y="42863"/>
                    <a:pt x="47067" y="41910"/>
                    <a:pt x="48020" y="41910"/>
                  </a:cubicBezTo>
                  <a:lnTo>
                    <a:pt x="55640" y="28575"/>
                  </a:lnTo>
                  <a:lnTo>
                    <a:pt x="76595" y="13335"/>
                  </a:lnTo>
                  <a:cubicBezTo>
                    <a:pt x="76595" y="12383"/>
                    <a:pt x="75642" y="11430"/>
                    <a:pt x="75642" y="10478"/>
                  </a:cubicBezTo>
                  <a:cubicBezTo>
                    <a:pt x="74690" y="7620"/>
                    <a:pt x="73737" y="4763"/>
                    <a:pt x="72785" y="1905"/>
                  </a:cubicBezTo>
                  <a:cubicBezTo>
                    <a:pt x="71832" y="953"/>
                    <a:pt x="71832" y="0"/>
                    <a:pt x="70880" y="0"/>
                  </a:cubicBezTo>
                  <a:close/>
                </a:path>
              </a:pathLst>
            </a:custGeom>
            <a:solidFill>
              <a:srgbClr val="1019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FF0DDAF6-CFD0-7B49-BCC0-498E0EA7B239}"/>
                </a:ext>
              </a:extLst>
            </p:cNvPr>
            <p:cNvSpPr/>
            <p:nvPr/>
          </p:nvSpPr>
          <p:spPr>
            <a:xfrm>
              <a:off x="7053290" y="4705728"/>
              <a:ext cx="54184" cy="232473"/>
            </a:xfrm>
            <a:custGeom>
              <a:avLst/>
              <a:gdLst>
                <a:gd name="connsiteX0" fmla="*/ 369 w 45325"/>
                <a:gd name="connsiteY0" fmla="*/ 52417 h 194465"/>
                <a:gd name="connsiteX1" fmla="*/ 29896 w 45325"/>
                <a:gd name="connsiteY1" fmla="*/ 30 h 194465"/>
                <a:gd name="connsiteX2" fmla="*/ 42279 w 45325"/>
                <a:gd name="connsiteY2" fmla="*/ 73372 h 194465"/>
                <a:gd name="connsiteX3" fmla="*/ 27991 w 45325"/>
                <a:gd name="connsiteY3" fmla="*/ 138142 h 194465"/>
                <a:gd name="connsiteX4" fmla="*/ 11799 w 45325"/>
                <a:gd name="connsiteY4" fmla="*/ 194340 h 194465"/>
                <a:gd name="connsiteX5" fmla="*/ 369 w 45325"/>
                <a:gd name="connsiteY5" fmla="*/ 52417 h 19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5" h="194465">
                  <a:moveTo>
                    <a:pt x="369" y="52417"/>
                  </a:moveTo>
                  <a:cubicBezTo>
                    <a:pt x="369" y="20985"/>
                    <a:pt x="17514" y="-923"/>
                    <a:pt x="29896" y="30"/>
                  </a:cubicBezTo>
                  <a:cubicBezTo>
                    <a:pt x="42279" y="982"/>
                    <a:pt x="49899" y="23842"/>
                    <a:pt x="42279" y="73372"/>
                  </a:cubicBezTo>
                  <a:cubicBezTo>
                    <a:pt x="40374" y="85755"/>
                    <a:pt x="36564" y="118140"/>
                    <a:pt x="27991" y="138142"/>
                  </a:cubicBezTo>
                  <a:cubicBezTo>
                    <a:pt x="22276" y="150525"/>
                    <a:pt x="14656" y="197197"/>
                    <a:pt x="11799" y="194340"/>
                  </a:cubicBezTo>
                  <a:cubicBezTo>
                    <a:pt x="-584" y="181957"/>
                    <a:pt x="-584" y="114330"/>
                    <a:pt x="369" y="52417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4B510659-BA0F-1C1A-AE71-63AB417DBE16}"/>
                </a:ext>
              </a:extLst>
            </p:cNvPr>
            <p:cNvSpPr/>
            <p:nvPr/>
          </p:nvSpPr>
          <p:spPr>
            <a:xfrm>
              <a:off x="7006641" y="5050480"/>
              <a:ext cx="81606" cy="292389"/>
            </a:xfrm>
            <a:custGeom>
              <a:avLst/>
              <a:gdLst>
                <a:gd name="connsiteX0" fmla="*/ 65108 w 68264"/>
                <a:gd name="connsiteY0" fmla="*/ 164080 h 244585"/>
                <a:gd name="connsiteX1" fmla="*/ 67013 w 68264"/>
                <a:gd name="connsiteY1" fmla="*/ 126932 h 244585"/>
                <a:gd name="connsiteX2" fmla="*/ 58441 w 68264"/>
                <a:gd name="connsiteY2" fmla="*/ 90737 h 244585"/>
                <a:gd name="connsiteX3" fmla="*/ 56536 w 68264"/>
                <a:gd name="connsiteY3" fmla="*/ 81212 h 244585"/>
                <a:gd name="connsiteX4" fmla="*/ 57488 w 68264"/>
                <a:gd name="connsiteY4" fmla="*/ 75497 h 244585"/>
                <a:gd name="connsiteX5" fmla="*/ 52726 w 68264"/>
                <a:gd name="connsiteY5" fmla="*/ 56447 h 244585"/>
                <a:gd name="connsiteX6" fmla="*/ 49868 w 68264"/>
                <a:gd name="connsiteY6" fmla="*/ 44065 h 244585"/>
                <a:gd name="connsiteX7" fmla="*/ 12721 w 68264"/>
                <a:gd name="connsiteY7" fmla="*/ 250 h 244585"/>
                <a:gd name="connsiteX8" fmla="*/ 338 w 68264"/>
                <a:gd name="connsiteY8" fmla="*/ 27872 h 244585"/>
                <a:gd name="connsiteX9" fmla="*/ 13673 w 68264"/>
                <a:gd name="connsiteY9" fmla="*/ 70735 h 244585"/>
                <a:gd name="connsiteX10" fmla="*/ 15578 w 68264"/>
                <a:gd name="connsiteY10" fmla="*/ 91690 h 244585"/>
                <a:gd name="connsiteX11" fmla="*/ 30818 w 68264"/>
                <a:gd name="connsiteY11" fmla="*/ 188845 h 244585"/>
                <a:gd name="connsiteX12" fmla="*/ 30818 w 68264"/>
                <a:gd name="connsiteY12" fmla="*/ 227897 h 244585"/>
                <a:gd name="connsiteX13" fmla="*/ 31771 w 68264"/>
                <a:gd name="connsiteY13" fmla="*/ 236470 h 244585"/>
                <a:gd name="connsiteX14" fmla="*/ 39391 w 68264"/>
                <a:gd name="connsiteY14" fmla="*/ 244090 h 244585"/>
                <a:gd name="connsiteX15" fmla="*/ 59393 w 68264"/>
                <a:gd name="connsiteY15" fmla="*/ 236470 h 244585"/>
                <a:gd name="connsiteX16" fmla="*/ 59393 w 68264"/>
                <a:gd name="connsiteY16" fmla="*/ 218372 h 244585"/>
                <a:gd name="connsiteX17" fmla="*/ 58441 w 68264"/>
                <a:gd name="connsiteY17" fmla="*/ 190750 h 244585"/>
                <a:gd name="connsiteX18" fmla="*/ 65108 w 68264"/>
                <a:gd name="connsiteY18" fmla="*/ 164080 h 24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8264" h="244585">
                  <a:moveTo>
                    <a:pt x="65108" y="164080"/>
                  </a:moveTo>
                  <a:cubicBezTo>
                    <a:pt x="68918" y="151697"/>
                    <a:pt x="68918" y="139315"/>
                    <a:pt x="67013" y="126932"/>
                  </a:cubicBezTo>
                  <a:cubicBezTo>
                    <a:pt x="65108" y="114550"/>
                    <a:pt x="62251" y="102167"/>
                    <a:pt x="58441" y="90737"/>
                  </a:cubicBezTo>
                  <a:cubicBezTo>
                    <a:pt x="57488" y="87880"/>
                    <a:pt x="56536" y="85022"/>
                    <a:pt x="56536" y="81212"/>
                  </a:cubicBezTo>
                  <a:cubicBezTo>
                    <a:pt x="56536" y="79307"/>
                    <a:pt x="57488" y="77402"/>
                    <a:pt x="57488" y="75497"/>
                  </a:cubicBezTo>
                  <a:cubicBezTo>
                    <a:pt x="57488" y="68830"/>
                    <a:pt x="53678" y="63115"/>
                    <a:pt x="52726" y="56447"/>
                  </a:cubicBezTo>
                  <a:cubicBezTo>
                    <a:pt x="51773" y="52637"/>
                    <a:pt x="51773" y="47875"/>
                    <a:pt x="49868" y="44065"/>
                  </a:cubicBezTo>
                  <a:cubicBezTo>
                    <a:pt x="45106" y="37397"/>
                    <a:pt x="19388" y="-3560"/>
                    <a:pt x="12721" y="250"/>
                  </a:cubicBezTo>
                  <a:cubicBezTo>
                    <a:pt x="7958" y="3107"/>
                    <a:pt x="3196" y="23110"/>
                    <a:pt x="338" y="27872"/>
                  </a:cubicBezTo>
                  <a:cubicBezTo>
                    <a:pt x="-2519" y="32635"/>
                    <a:pt x="13673" y="65020"/>
                    <a:pt x="13673" y="70735"/>
                  </a:cubicBezTo>
                  <a:cubicBezTo>
                    <a:pt x="13673" y="77402"/>
                    <a:pt x="14626" y="85022"/>
                    <a:pt x="15578" y="91690"/>
                  </a:cubicBezTo>
                  <a:cubicBezTo>
                    <a:pt x="19388" y="117407"/>
                    <a:pt x="27008" y="151697"/>
                    <a:pt x="30818" y="188845"/>
                  </a:cubicBezTo>
                  <a:cubicBezTo>
                    <a:pt x="30818" y="211705"/>
                    <a:pt x="31771" y="219325"/>
                    <a:pt x="30818" y="227897"/>
                  </a:cubicBezTo>
                  <a:cubicBezTo>
                    <a:pt x="30818" y="230755"/>
                    <a:pt x="30818" y="233612"/>
                    <a:pt x="31771" y="236470"/>
                  </a:cubicBezTo>
                  <a:cubicBezTo>
                    <a:pt x="32723" y="240280"/>
                    <a:pt x="35581" y="243137"/>
                    <a:pt x="39391" y="244090"/>
                  </a:cubicBezTo>
                  <a:cubicBezTo>
                    <a:pt x="46058" y="245995"/>
                    <a:pt x="56536" y="242185"/>
                    <a:pt x="59393" y="236470"/>
                  </a:cubicBezTo>
                  <a:cubicBezTo>
                    <a:pt x="62251" y="230755"/>
                    <a:pt x="60346" y="224087"/>
                    <a:pt x="59393" y="218372"/>
                  </a:cubicBezTo>
                  <a:cubicBezTo>
                    <a:pt x="57488" y="210752"/>
                    <a:pt x="57488" y="198370"/>
                    <a:pt x="58441" y="190750"/>
                  </a:cubicBezTo>
                  <a:cubicBezTo>
                    <a:pt x="60346" y="177415"/>
                    <a:pt x="63203" y="172652"/>
                    <a:pt x="65108" y="164080"/>
                  </a:cubicBezTo>
                  <a:close/>
                </a:path>
              </a:pathLst>
            </a:custGeom>
            <a:solidFill>
              <a:srgbClr val="EE9C7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78C3DBF0-E608-FEFC-C5F6-31F8E9C91FCF}"/>
                </a:ext>
              </a:extLst>
            </p:cNvPr>
            <p:cNvSpPr/>
            <p:nvPr/>
          </p:nvSpPr>
          <p:spPr>
            <a:xfrm>
              <a:off x="6933874" y="4700959"/>
              <a:ext cx="157210" cy="259865"/>
            </a:xfrm>
            <a:custGeom>
              <a:avLst/>
              <a:gdLst>
                <a:gd name="connsiteX0" fmla="*/ 127883 w 131507"/>
                <a:gd name="connsiteY0" fmla="*/ 73551 h 217378"/>
                <a:gd name="connsiteX1" fmla="*/ 130740 w 131507"/>
                <a:gd name="connsiteY1" fmla="*/ 32593 h 217378"/>
                <a:gd name="connsiteX2" fmla="*/ 118358 w 131507"/>
                <a:gd name="connsiteY2" fmla="*/ 1161 h 217378"/>
                <a:gd name="connsiteX3" fmla="*/ 96450 w 131507"/>
                <a:gd name="connsiteY3" fmla="*/ 4971 h 217378"/>
                <a:gd name="connsiteX4" fmla="*/ 85020 w 131507"/>
                <a:gd name="connsiteY4" fmla="*/ 11638 h 217378"/>
                <a:gd name="connsiteX5" fmla="*/ 54540 w 131507"/>
                <a:gd name="connsiteY5" fmla="*/ 29736 h 217378"/>
                <a:gd name="connsiteX6" fmla="*/ 17393 w 131507"/>
                <a:gd name="connsiteY6" fmla="*/ 52596 h 217378"/>
                <a:gd name="connsiteX7" fmla="*/ 12630 w 131507"/>
                <a:gd name="connsiteY7" fmla="*/ 59263 h 217378"/>
                <a:gd name="connsiteX8" fmla="*/ 7868 w 131507"/>
                <a:gd name="connsiteY8" fmla="*/ 69741 h 217378"/>
                <a:gd name="connsiteX9" fmla="*/ 248 w 131507"/>
                <a:gd name="connsiteY9" fmla="*/ 99268 h 217378"/>
                <a:gd name="connsiteX10" fmla="*/ 4058 w 131507"/>
                <a:gd name="connsiteY10" fmla="*/ 126891 h 217378"/>
                <a:gd name="connsiteX11" fmla="*/ 9773 w 131507"/>
                <a:gd name="connsiteY11" fmla="*/ 140226 h 217378"/>
                <a:gd name="connsiteX12" fmla="*/ 11678 w 131507"/>
                <a:gd name="connsiteY12" fmla="*/ 173563 h 217378"/>
                <a:gd name="connsiteX13" fmla="*/ 13583 w 131507"/>
                <a:gd name="connsiteY13" fmla="*/ 210711 h 217378"/>
                <a:gd name="connsiteX14" fmla="*/ 15488 w 131507"/>
                <a:gd name="connsiteY14" fmla="*/ 215473 h 217378"/>
                <a:gd name="connsiteX15" fmla="*/ 19298 w 131507"/>
                <a:gd name="connsiteY15" fmla="*/ 216426 h 217378"/>
                <a:gd name="connsiteX16" fmla="*/ 38348 w 131507"/>
                <a:gd name="connsiteY16" fmla="*/ 217378 h 217378"/>
                <a:gd name="connsiteX17" fmla="*/ 54540 w 131507"/>
                <a:gd name="connsiteY17" fmla="*/ 214521 h 217378"/>
                <a:gd name="connsiteX18" fmla="*/ 87878 w 131507"/>
                <a:gd name="connsiteY18" fmla="*/ 206901 h 217378"/>
                <a:gd name="connsiteX19" fmla="*/ 110738 w 131507"/>
                <a:gd name="connsiteY19" fmla="*/ 197376 h 217378"/>
                <a:gd name="connsiteX20" fmla="*/ 110738 w 131507"/>
                <a:gd name="connsiteY20" fmla="*/ 182136 h 217378"/>
                <a:gd name="connsiteX21" fmla="*/ 111690 w 131507"/>
                <a:gd name="connsiteY21" fmla="*/ 166896 h 217378"/>
                <a:gd name="connsiteX22" fmla="*/ 108833 w 131507"/>
                <a:gd name="connsiteY22" fmla="*/ 160228 h 217378"/>
                <a:gd name="connsiteX23" fmla="*/ 106928 w 131507"/>
                <a:gd name="connsiteY23" fmla="*/ 144036 h 217378"/>
                <a:gd name="connsiteX24" fmla="*/ 109785 w 131507"/>
                <a:gd name="connsiteY24" fmla="*/ 125938 h 217378"/>
                <a:gd name="connsiteX25" fmla="*/ 115500 w 131507"/>
                <a:gd name="connsiteY25" fmla="*/ 104983 h 217378"/>
                <a:gd name="connsiteX26" fmla="*/ 125025 w 131507"/>
                <a:gd name="connsiteY26" fmla="*/ 78313 h 217378"/>
                <a:gd name="connsiteX27" fmla="*/ 127883 w 131507"/>
                <a:gd name="connsiteY27" fmla="*/ 73551 h 217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31507" h="217378">
                  <a:moveTo>
                    <a:pt x="127883" y="73551"/>
                  </a:moveTo>
                  <a:cubicBezTo>
                    <a:pt x="130740" y="60216"/>
                    <a:pt x="132645" y="45928"/>
                    <a:pt x="130740" y="32593"/>
                  </a:cubicBezTo>
                  <a:cubicBezTo>
                    <a:pt x="129788" y="22116"/>
                    <a:pt x="131693" y="5923"/>
                    <a:pt x="118358" y="1161"/>
                  </a:cubicBezTo>
                  <a:cubicBezTo>
                    <a:pt x="111690" y="-1697"/>
                    <a:pt x="102165" y="1161"/>
                    <a:pt x="96450" y="4971"/>
                  </a:cubicBezTo>
                  <a:cubicBezTo>
                    <a:pt x="94545" y="5923"/>
                    <a:pt x="86925" y="10686"/>
                    <a:pt x="85020" y="11638"/>
                  </a:cubicBezTo>
                  <a:cubicBezTo>
                    <a:pt x="74543" y="17353"/>
                    <a:pt x="65018" y="23068"/>
                    <a:pt x="54540" y="29736"/>
                  </a:cubicBezTo>
                  <a:cubicBezTo>
                    <a:pt x="42158" y="37356"/>
                    <a:pt x="26918" y="42118"/>
                    <a:pt x="17393" y="52596"/>
                  </a:cubicBezTo>
                  <a:cubicBezTo>
                    <a:pt x="15488" y="54501"/>
                    <a:pt x="13583" y="56406"/>
                    <a:pt x="12630" y="59263"/>
                  </a:cubicBezTo>
                  <a:cubicBezTo>
                    <a:pt x="10725" y="62121"/>
                    <a:pt x="8820" y="65931"/>
                    <a:pt x="7868" y="69741"/>
                  </a:cubicBezTo>
                  <a:cubicBezTo>
                    <a:pt x="4058" y="79266"/>
                    <a:pt x="1200" y="88791"/>
                    <a:pt x="248" y="99268"/>
                  </a:cubicBezTo>
                  <a:cubicBezTo>
                    <a:pt x="-705" y="108793"/>
                    <a:pt x="1200" y="117366"/>
                    <a:pt x="4058" y="126891"/>
                  </a:cubicBezTo>
                  <a:cubicBezTo>
                    <a:pt x="5963" y="131653"/>
                    <a:pt x="7868" y="135463"/>
                    <a:pt x="9773" y="140226"/>
                  </a:cubicBezTo>
                  <a:cubicBezTo>
                    <a:pt x="12630" y="151656"/>
                    <a:pt x="11678" y="162133"/>
                    <a:pt x="11678" y="173563"/>
                  </a:cubicBezTo>
                  <a:cubicBezTo>
                    <a:pt x="11678" y="185946"/>
                    <a:pt x="11678" y="198328"/>
                    <a:pt x="13583" y="210711"/>
                  </a:cubicBezTo>
                  <a:cubicBezTo>
                    <a:pt x="13583" y="212616"/>
                    <a:pt x="13583" y="214521"/>
                    <a:pt x="15488" y="215473"/>
                  </a:cubicBezTo>
                  <a:cubicBezTo>
                    <a:pt x="16440" y="216426"/>
                    <a:pt x="18345" y="216426"/>
                    <a:pt x="19298" y="216426"/>
                  </a:cubicBezTo>
                  <a:cubicBezTo>
                    <a:pt x="25965" y="216426"/>
                    <a:pt x="32633" y="217378"/>
                    <a:pt x="38348" y="217378"/>
                  </a:cubicBezTo>
                  <a:cubicBezTo>
                    <a:pt x="44063" y="217378"/>
                    <a:pt x="48825" y="215473"/>
                    <a:pt x="54540" y="214521"/>
                  </a:cubicBezTo>
                  <a:cubicBezTo>
                    <a:pt x="65970" y="212616"/>
                    <a:pt x="78353" y="212616"/>
                    <a:pt x="87878" y="206901"/>
                  </a:cubicBezTo>
                  <a:cubicBezTo>
                    <a:pt x="97403" y="201186"/>
                    <a:pt x="114548" y="211663"/>
                    <a:pt x="110738" y="197376"/>
                  </a:cubicBezTo>
                  <a:cubicBezTo>
                    <a:pt x="109785" y="192613"/>
                    <a:pt x="109785" y="186898"/>
                    <a:pt x="110738" y="182136"/>
                  </a:cubicBezTo>
                  <a:cubicBezTo>
                    <a:pt x="111690" y="177373"/>
                    <a:pt x="113595" y="172611"/>
                    <a:pt x="111690" y="166896"/>
                  </a:cubicBezTo>
                  <a:cubicBezTo>
                    <a:pt x="110738" y="164991"/>
                    <a:pt x="109785" y="163086"/>
                    <a:pt x="108833" y="160228"/>
                  </a:cubicBezTo>
                  <a:cubicBezTo>
                    <a:pt x="106928" y="155466"/>
                    <a:pt x="106928" y="148798"/>
                    <a:pt x="106928" y="144036"/>
                  </a:cubicBezTo>
                  <a:cubicBezTo>
                    <a:pt x="107880" y="137368"/>
                    <a:pt x="108833" y="131653"/>
                    <a:pt x="109785" y="125938"/>
                  </a:cubicBezTo>
                  <a:cubicBezTo>
                    <a:pt x="111690" y="119271"/>
                    <a:pt x="113595" y="111651"/>
                    <a:pt x="115500" y="104983"/>
                  </a:cubicBezTo>
                  <a:cubicBezTo>
                    <a:pt x="118358" y="96411"/>
                    <a:pt x="122168" y="87838"/>
                    <a:pt x="125025" y="78313"/>
                  </a:cubicBezTo>
                  <a:cubicBezTo>
                    <a:pt x="126930" y="77361"/>
                    <a:pt x="126930" y="75456"/>
                    <a:pt x="127883" y="73551"/>
                  </a:cubicBezTo>
                  <a:close/>
                </a:path>
              </a:pathLst>
            </a:custGeom>
            <a:solidFill>
              <a:srgbClr val="13B7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64E5B742-6779-38F1-4A9B-FB92E67718D4}"/>
                </a:ext>
              </a:extLst>
            </p:cNvPr>
            <p:cNvSpPr/>
            <p:nvPr/>
          </p:nvSpPr>
          <p:spPr>
            <a:xfrm>
              <a:off x="6960993" y="5140733"/>
              <a:ext cx="60854" cy="206098"/>
            </a:xfrm>
            <a:custGeom>
              <a:avLst/>
              <a:gdLst>
                <a:gd name="connsiteX0" fmla="*/ 49953 w 50905"/>
                <a:gd name="connsiteY0" fmla="*/ 62865 h 172402"/>
                <a:gd name="connsiteX1" fmla="*/ 43286 w 50905"/>
                <a:gd name="connsiteY1" fmla="*/ 28575 h 172402"/>
                <a:gd name="connsiteX2" fmla="*/ 35666 w 50905"/>
                <a:gd name="connsiteY2" fmla="*/ 19050 h 172402"/>
                <a:gd name="connsiteX3" fmla="*/ 423 w 50905"/>
                <a:gd name="connsiteY3" fmla="*/ 0 h 172402"/>
                <a:gd name="connsiteX4" fmla="*/ 423 w 50905"/>
                <a:gd name="connsiteY4" fmla="*/ 10478 h 172402"/>
                <a:gd name="connsiteX5" fmla="*/ 423 w 50905"/>
                <a:gd name="connsiteY5" fmla="*/ 20955 h 172402"/>
                <a:gd name="connsiteX6" fmla="*/ 423 w 50905"/>
                <a:gd name="connsiteY6" fmla="*/ 34290 h 172402"/>
                <a:gd name="connsiteX7" fmla="*/ 2328 w 50905"/>
                <a:gd name="connsiteY7" fmla="*/ 76200 h 172402"/>
                <a:gd name="connsiteX8" fmla="*/ 11853 w 50905"/>
                <a:gd name="connsiteY8" fmla="*/ 137160 h 172402"/>
                <a:gd name="connsiteX9" fmla="*/ 15663 w 50905"/>
                <a:gd name="connsiteY9" fmla="*/ 164783 h 172402"/>
                <a:gd name="connsiteX10" fmla="*/ 19473 w 50905"/>
                <a:gd name="connsiteY10" fmla="*/ 172403 h 172402"/>
                <a:gd name="connsiteX11" fmla="*/ 19473 w 50905"/>
                <a:gd name="connsiteY11" fmla="*/ 156210 h 172402"/>
                <a:gd name="connsiteX12" fmla="*/ 37571 w 50905"/>
                <a:gd name="connsiteY12" fmla="*/ 148590 h 172402"/>
                <a:gd name="connsiteX13" fmla="*/ 49001 w 50905"/>
                <a:gd name="connsiteY13" fmla="*/ 98108 h 172402"/>
                <a:gd name="connsiteX14" fmla="*/ 49953 w 50905"/>
                <a:gd name="connsiteY14" fmla="*/ 62865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0905" h="172402">
                  <a:moveTo>
                    <a:pt x="49953" y="62865"/>
                  </a:moveTo>
                  <a:cubicBezTo>
                    <a:pt x="49001" y="51435"/>
                    <a:pt x="47096" y="39053"/>
                    <a:pt x="43286" y="28575"/>
                  </a:cubicBezTo>
                  <a:cubicBezTo>
                    <a:pt x="41381" y="24765"/>
                    <a:pt x="39476" y="20003"/>
                    <a:pt x="35666" y="19050"/>
                  </a:cubicBezTo>
                  <a:lnTo>
                    <a:pt x="423" y="0"/>
                  </a:lnTo>
                  <a:cubicBezTo>
                    <a:pt x="1376" y="0"/>
                    <a:pt x="423" y="8572"/>
                    <a:pt x="423" y="10478"/>
                  </a:cubicBezTo>
                  <a:cubicBezTo>
                    <a:pt x="423" y="14288"/>
                    <a:pt x="1376" y="17145"/>
                    <a:pt x="423" y="20955"/>
                  </a:cubicBezTo>
                  <a:cubicBezTo>
                    <a:pt x="423" y="25718"/>
                    <a:pt x="-529" y="29528"/>
                    <a:pt x="423" y="34290"/>
                  </a:cubicBezTo>
                  <a:cubicBezTo>
                    <a:pt x="2328" y="48578"/>
                    <a:pt x="1376" y="61913"/>
                    <a:pt x="2328" y="76200"/>
                  </a:cubicBezTo>
                  <a:cubicBezTo>
                    <a:pt x="3281" y="97155"/>
                    <a:pt x="9948" y="116205"/>
                    <a:pt x="11853" y="137160"/>
                  </a:cubicBezTo>
                  <a:cubicBezTo>
                    <a:pt x="12806" y="146685"/>
                    <a:pt x="12806" y="156210"/>
                    <a:pt x="15663" y="164783"/>
                  </a:cubicBezTo>
                  <a:cubicBezTo>
                    <a:pt x="16616" y="166688"/>
                    <a:pt x="17568" y="169545"/>
                    <a:pt x="19473" y="172403"/>
                  </a:cubicBezTo>
                  <a:lnTo>
                    <a:pt x="19473" y="156210"/>
                  </a:lnTo>
                  <a:lnTo>
                    <a:pt x="37571" y="148590"/>
                  </a:lnTo>
                  <a:cubicBezTo>
                    <a:pt x="40428" y="129540"/>
                    <a:pt x="46143" y="117158"/>
                    <a:pt x="49001" y="98108"/>
                  </a:cubicBezTo>
                  <a:cubicBezTo>
                    <a:pt x="51858" y="84772"/>
                    <a:pt x="50906" y="74295"/>
                    <a:pt x="49953" y="62865"/>
                  </a:cubicBezTo>
                  <a:close/>
                </a:path>
              </a:pathLst>
            </a:custGeom>
            <a:solidFill>
              <a:srgbClr val="F3A9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3DE13E95-7A9C-5265-92B8-44DC3C3D210A}"/>
                </a:ext>
              </a:extLst>
            </p:cNvPr>
            <p:cNvSpPr/>
            <p:nvPr/>
          </p:nvSpPr>
          <p:spPr>
            <a:xfrm>
              <a:off x="6939545" y="4901613"/>
              <a:ext cx="154416" cy="275856"/>
            </a:xfrm>
            <a:custGeom>
              <a:avLst/>
              <a:gdLst>
                <a:gd name="connsiteX0" fmla="*/ 119329 w 129170"/>
                <a:gd name="connsiteY0" fmla="*/ 189547 h 230755"/>
                <a:gd name="connsiteX1" fmla="*/ 104089 w 129170"/>
                <a:gd name="connsiteY1" fmla="*/ 204788 h 230755"/>
                <a:gd name="connsiteX2" fmla="*/ 79324 w 129170"/>
                <a:gd name="connsiteY2" fmla="*/ 210503 h 230755"/>
                <a:gd name="connsiteX3" fmla="*/ 74562 w 129170"/>
                <a:gd name="connsiteY3" fmla="*/ 188595 h 230755"/>
                <a:gd name="connsiteX4" fmla="*/ 71704 w 129170"/>
                <a:gd name="connsiteY4" fmla="*/ 164783 h 230755"/>
                <a:gd name="connsiteX5" fmla="*/ 70752 w 129170"/>
                <a:gd name="connsiteY5" fmla="*/ 197168 h 230755"/>
                <a:gd name="connsiteX6" fmla="*/ 70752 w 129170"/>
                <a:gd name="connsiteY6" fmla="*/ 213360 h 230755"/>
                <a:gd name="connsiteX7" fmla="*/ 70752 w 129170"/>
                <a:gd name="connsiteY7" fmla="*/ 215265 h 230755"/>
                <a:gd name="connsiteX8" fmla="*/ 68847 w 129170"/>
                <a:gd name="connsiteY8" fmla="*/ 216218 h 230755"/>
                <a:gd name="connsiteX9" fmla="*/ 13602 w 129170"/>
                <a:gd name="connsiteY9" fmla="*/ 224790 h 230755"/>
                <a:gd name="connsiteX10" fmla="*/ 10744 w 129170"/>
                <a:gd name="connsiteY10" fmla="*/ 216218 h 230755"/>
                <a:gd name="connsiteX11" fmla="*/ 8839 w 129170"/>
                <a:gd name="connsiteY11" fmla="*/ 207645 h 230755"/>
                <a:gd name="connsiteX12" fmla="*/ 1219 w 129170"/>
                <a:gd name="connsiteY12" fmla="*/ 125730 h 230755"/>
                <a:gd name="connsiteX13" fmla="*/ 267 w 129170"/>
                <a:gd name="connsiteY13" fmla="*/ 81915 h 230755"/>
                <a:gd name="connsiteX14" fmla="*/ 6934 w 129170"/>
                <a:gd name="connsiteY14" fmla="*/ 35243 h 230755"/>
                <a:gd name="connsiteX15" fmla="*/ 8839 w 129170"/>
                <a:gd name="connsiteY15" fmla="*/ 29528 h 230755"/>
                <a:gd name="connsiteX16" fmla="*/ 59322 w 129170"/>
                <a:gd name="connsiteY16" fmla="*/ 31433 h 230755"/>
                <a:gd name="connsiteX17" fmla="*/ 101232 w 129170"/>
                <a:gd name="connsiteY17" fmla="*/ 10478 h 230755"/>
                <a:gd name="connsiteX18" fmla="*/ 108852 w 129170"/>
                <a:gd name="connsiteY18" fmla="*/ 0 h 230755"/>
                <a:gd name="connsiteX19" fmla="*/ 119329 w 129170"/>
                <a:gd name="connsiteY19" fmla="*/ 189547 h 230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9170" h="230755">
                  <a:moveTo>
                    <a:pt x="119329" y="189547"/>
                  </a:moveTo>
                  <a:cubicBezTo>
                    <a:pt x="118377" y="197168"/>
                    <a:pt x="110757" y="201930"/>
                    <a:pt x="104089" y="204788"/>
                  </a:cubicBezTo>
                  <a:cubicBezTo>
                    <a:pt x="101232" y="205740"/>
                    <a:pt x="80277" y="213360"/>
                    <a:pt x="79324" y="210503"/>
                  </a:cubicBezTo>
                  <a:cubicBezTo>
                    <a:pt x="76467" y="203835"/>
                    <a:pt x="75514" y="196215"/>
                    <a:pt x="74562" y="188595"/>
                  </a:cubicBezTo>
                  <a:cubicBezTo>
                    <a:pt x="73609" y="180975"/>
                    <a:pt x="72657" y="172403"/>
                    <a:pt x="71704" y="164783"/>
                  </a:cubicBezTo>
                  <a:cubicBezTo>
                    <a:pt x="70752" y="175260"/>
                    <a:pt x="70752" y="185738"/>
                    <a:pt x="70752" y="197168"/>
                  </a:cubicBezTo>
                  <a:cubicBezTo>
                    <a:pt x="70752" y="202883"/>
                    <a:pt x="70752" y="208597"/>
                    <a:pt x="70752" y="213360"/>
                  </a:cubicBezTo>
                  <a:cubicBezTo>
                    <a:pt x="70752" y="214313"/>
                    <a:pt x="70752" y="214313"/>
                    <a:pt x="70752" y="215265"/>
                  </a:cubicBezTo>
                  <a:cubicBezTo>
                    <a:pt x="70752" y="216218"/>
                    <a:pt x="69799" y="216218"/>
                    <a:pt x="68847" y="216218"/>
                  </a:cubicBezTo>
                  <a:cubicBezTo>
                    <a:pt x="57417" y="221933"/>
                    <a:pt x="24079" y="240030"/>
                    <a:pt x="13602" y="224790"/>
                  </a:cubicBezTo>
                  <a:cubicBezTo>
                    <a:pt x="11697" y="221933"/>
                    <a:pt x="10744" y="219075"/>
                    <a:pt x="10744" y="216218"/>
                  </a:cubicBezTo>
                  <a:cubicBezTo>
                    <a:pt x="9792" y="213360"/>
                    <a:pt x="9792" y="210503"/>
                    <a:pt x="8839" y="207645"/>
                  </a:cubicBezTo>
                  <a:cubicBezTo>
                    <a:pt x="4077" y="180975"/>
                    <a:pt x="2172" y="153353"/>
                    <a:pt x="1219" y="125730"/>
                  </a:cubicBezTo>
                  <a:cubicBezTo>
                    <a:pt x="1219" y="111443"/>
                    <a:pt x="-686" y="96203"/>
                    <a:pt x="267" y="81915"/>
                  </a:cubicBezTo>
                  <a:cubicBezTo>
                    <a:pt x="1219" y="66675"/>
                    <a:pt x="3124" y="50483"/>
                    <a:pt x="6934" y="35243"/>
                  </a:cubicBezTo>
                  <a:cubicBezTo>
                    <a:pt x="6934" y="34290"/>
                    <a:pt x="8839" y="29528"/>
                    <a:pt x="8839" y="29528"/>
                  </a:cubicBezTo>
                  <a:cubicBezTo>
                    <a:pt x="8839" y="29528"/>
                    <a:pt x="42177" y="35243"/>
                    <a:pt x="59322" y="31433"/>
                  </a:cubicBezTo>
                  <a:cubicBezTo>
                    <a:pt x="74562" y="27622"/>
                    <a:pt x="89802" y="21908"/>
                    <a:pt x="101232" y="10478"/>
                  </a:cubicBezTo>
                  <a:cubicBezTo>
                    <a:pt x="103137" y="8572"/>
                    <a:pt x="108852" y="0"/>
                    <a:pt x="108852" y="0"/>
                  </a:cubicBezTo>
                  <a:cubicBezTo>
                    <a:pt x="136474" y="57150"/>
                    <a:pt x="131712" y="111443"/>
                    <a:pt x="119329" y="189547"/>
                  </a:cubicBezTo>
                  <a:close/>
                </a:path>
              </a:pathLst>
            </a:custGeom>
            <a:solidFill>
              <a:srgbClr val="1019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4AFB6474-3E3D-2BD8-6106-618A940F1F46}"/>
                </a:ext>
              </a:extLst>
            </p:cNvPr>
            <p:cNvSpPr/>
            <p:nvPr/>
          </p:nvSpPr>
          <p:spPr>
            <a:xfrm>
              <a:off x="6888624" y="4760766"/>
              <a:ext cx="102436" cy="154614"/>
            </a:xfrm>
            <a:custGeom>
              <a:avLst/>
              <a:gdLst>
                <a:gd name="connsiteX0" fmla="*/ 32385 w 85688"/>
                <a:gd name="connsiteY0" fmla="*/ 38762 h 129335"/>
                <a:gd name="connsiteX1" fmla="*/ 79058 w 85688"/>
                <a:gd name="connsiteY1" fmla="*/ 1615 h 129335"/>
                <a:gd name="connsiteX2" fmla="*/ 64770 w 85688"/>
                <a:gd name="connsiteY2" fmla="*/ 74005 h 129335"/>
                <a:gd name="connsiteX3" fmla="*/ 53340 w 85688"/>
                <a:gd name="connsiteY3" fmla="*/ 93055 h 129335"/>
                <a:gd name="connsiteX4" fmla="*/ 32385 w 85688"/>
                <a:gd name="connsiteY4" fmla="*/ 125440 h 129335"/>
                <a:gd name="connsiteX5" fmla="*/ 27622 w 85688"/>
                <a:gd name="connsiteY5" fmla="*/ 128297 h 129335"/>
                <a:gd name="connsiteX6" fmla="*/ 11430 w 85688"/>
                <a:gd name="connsiteY6" fmla="*/ 127345 h 129335"/>
                <a:gd name="connsiteX7" fmla="*/ 4763 w 85688"/>
                <a:gd name="connsiteY7" fmla="*/ 123535 h 129335"/>
                <a:gd name="connsiteX8" fmla="*/ 0 w 85688"/>
                <a:gd name="connsiteY8" fmla="*/ 117820 h 129335"/>
                <a:gd name="connsiteX9" fmla="*/ 1905 w 85688"/>
                <a:gd name="connsiteY9" fmla="*/ 112105 h 129335"/>
                <a:gd name="connsiteX10" fmla="*/ 4763 w 85688"/>
                <a:gd name="connsiteY10" fmla="*/ 105437 h 129335"/>
                <a:gd name="connsiteX11" fmla="*/ 32385 w 85688"/>
                <a:gd name="connsiteY11" fmla="*/ 38762 h 129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688" h="129335">
                  <a:moveTo>
                    <a:pt x="32385" y="38762"/>
                  </a:moveTo>
                  <a:cubicBezTo>
                    <a:pt x="43815" y="9235"/>
                    <a:pt x="67627" y="-5053"/>
                    <a:pt x="79058" y="1615"/>
                  </a:cubicBezTo>
                  <a:cubicBezTo>
                    <a:pt x="89535" y="7330"/>
                    <a:pt x="89535" y="31142"/>
                    <a:pt x="64770" y="74005"/>
                  </a:cubicBezTo>
                  <a:cubicBezTo>
                    <a:pt x="60960" y="80672"/>
                    <a:pt x="57150" y="87340"/>
                    <a:pt x="53340" y="93055"/>
                  </a:cubicBezTo>
                  <a:cubicBezTo>
                    <a:pt x="48577" y="101627"/>
                    <a:pt x="38100" y="117820"/>
                    <a:pt x="32385" y="125440"/>
                  </a:cubicBezTo>
                  <a:cubicBezTo>
                    <a:pt x="30480" y="128297"/>
                    <a:pt x="30480" y="127345"/>
                    <a:pt x="27622" y="128297"/>
                  </a:cubicBezTo>
                  <a:cubicBezTo>
                    <a:pt x="22860" y="130202"/>
                    <a:pt x="16192" y="129250"/>
                    <a:pt x="11430" y="127345"/>
                  </a:cubicBezTo>
                  <a:cubicBezTo>
                    <a:pt x="8572" y="126392"/>
                    <a:pt x="6667" y="124487"/>
                    <a:pt x="4763" y="123535"/>
                  </a:cubicBezTo>
                  <a:cubicBezTo>
                    <a:pt x="2858" y="122582"/>
                    <a:pt x="0" y="119725"/>
                    <a:pt x="0" y="117820"/>
                  </a:cubicBezTo>
                  <a:cubicBezTo>
                    <a:pt x="0" y="115915"/>
                    <a:pt x="952" y="114010"/>
                    <a:pt x="1905" y="112105"/>
                  </a:cubicBezTo>
                  <a:cubicBezTo>
                    <a:pt x="2858" y="110200"/>
                    <a:pt x="3810" y="108295"/>
                    <a:pt x="4763" y="105437"/>
                  </a:cubicBezTo>
                  <a:cubicBezTo>
                    <a:pt x="13335" y="83530"/>
                    <a:pt x="23813" y="61622"/>
                    <a:pt x="32385" y="38762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1CBACFC0-6BF1-C066-8BBB-532C42998222}"/>
                </a:ext>
              </a:extLst>
            </p:cNvPr>
            <p:cNvSpPr/>
            <p:nvPr/>
          </p:nvSpPr>
          <p:spPr>
            <a:xfrm>
              <a:off x="6991104" y="4685266"/>
              <a:ext cx="67483" cy="67862"/>
            </a:xfrm>
            <a:custGeom>
              <a:avLst/>
              <a:gdLst>
                <a:gd name="connsiteX0" fmla="*/ 50483 w 56450"/>
                <a:gd name="connsiteY0" fmla="*/ 0 h 56767"/>
                <a:gd name="connsiteX1" fmla="*/ 51435 w 56450"/>
                <a:gd name="connsiteY1" fmla="*/ 12383 h 56767"/>
                <a:gd name="connsiteX2" fmla="*/ 53340 w 56450"/>
                <a:gd name="connsiteY2" fmla="*/ 22860 h 56767"/>
                <a:gd name="connsiteX3" fmla="*/ 56197 w 56450"/>
                <a:gd name="connsiteY3" fmla="*/ 32385 h 56767"/>
                <a:gd name="connsiteX4" fmla="*/ 50483 w 56450"/>
                <a:gd name="connsiteY4" fmla="*/ 43815 h 56767"/>
                <a:gd name="connsiteX5" fmla="*/ 28575 w 56450"/>
                <a:gd name="connsiteY5" fmla="*/ 56197 h 56767"/>
                <a:gd name="connsiteX6" fmla="*/ 11430 w 56450"/>
                <a:gd name="connsiteY6" fmla="*/ 54293 h 56767"/>
                <a:gd name="connsiteX7" fmla="*/ 6667 w 56450"/>
                <a:gd name="connsiteY7" fmla="*/ 37147 h 56767"/>
                <a:gd name="connsiteX8" fmla="*/ 0 w 56450"/>
                <a:gd name="connsiteY8" fmla="*/ 12383 h 56767"/>
                <a:gd name="connsiteX9" fmla="*/ 50483 w 56450"/>
                <a:gd name="connsiteY9" fmla="*/ 0 h 5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450" h="56767">
                  <a:moveTo>
                    <a:pt x="50483" y="0"/>
                  </a:moveTo>
                  <a:cubicBezTo>
                    <a:pt x="50483" y="3810"/>
                    <a:pt x="50483" y="8572"/>
                    <a:pt x="51435" y="12383"/>
                  </a:cubicBezTo>
                  <a:cubicBezTo>
                    <a:pt x="51435" y="16193"/>
                    <a:pt x="51435" y="19050"/>
                    <a:pt x="53340" y="22860"/>
                  </a:cubicBezTo>
                  <a:cubicBezTo>
                    <a:pt x="55245" y="26670"/>
                    <a:pt x="57150" y="28575"/>
                    <a:pt x="56197" y="32385"/>
                  </a:cubicBezTo>
                  <a:cubicBezTo>
                    <a:pt x="56197" y="37147"/>
                    <a:pt x="53340" y="40958"/>
                    <a:pt x="50483" y="43815"/>
                  </a:cubicBezTo>
                  <a:cubicBezTo>
                    <a:pt x="44767" y="50483"/>
                    <a:pt x="37147" y="54293"/>
                    <a:pt x="28575" y="56197"/>
                  </a:cubicBezTo>
                  <a:cubicBezTo>
                    <a:pt x="22860" y="57150"/>
                    <a:pt x="16192" y="57150"/>
                    <a:pt x="11430" y="54293"/>
                  </a:cubicBezTo>
                  <a:cubicBezTo>
                    <a:pt x="3810" y="50483"/>
                    <a:pt x="5715" y="44768"/>
                    <a:pt x="6667" y="37147"/>
                  </a:cubicBezTo>
                  <a:cubicBezTo>
                    <a:pt x="7620" y="29528"/>
                    <a:pt x="6667" y="19050"/>
                    <a:pt x="0" y="12383"/>
                  </a:cubicBezTo>
                  <a:lnTo>
                    <a:pt x="50483" y="0"/>
                  </a:ln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E6468DAC-F760-AF23-EA79-890B065A3CB7}"/>
                </a:ext>
              </a:extLst>
            </p:cNvPr>
            <p:cNvSpPr/>
            <p:nvPr/>
          </p:nvSpPr>
          <p:spPr>
            <a:xfrm>
              <a:off x="6965818" y="4598577"/>
              <a:ext cx="98307" cy="109463"/>
            </a:xfrm>
            <a:custGeom>
              <a:avLst/>
              <a:gdLst>
                <a:gd name="connsiteX0" fmla="*/ 5912 w 82234"/>
                <a:gd name="connsiteY0" fmla="*/ 13462 h 91566"/>
                <a:gd name="connsiteX1" fmla="*/ 197 w 82234"/>
                <a:gd name="connsiteY1" fmla="*/ 24892 h 91566"/>
                <a:gd name="connsiteX2" fmla="*/ 1150 w 82234"/>
                <a:gd name="connsiteY2" fmla="*/ 49657 h 91566"/>
                <a:gd name="connsiteX3" fmla="*/ 5912 w 82234"/>
                <a:gd name="connsiteY3" fmla="*/ 72517 h 91566"/>
                <a:gd name="connsiteX4" fmla="*/ 12580 w 82234"/>
                <a:gd name="connsiteY4" fmla="*/ 83947 h 91566"/>
                <a:gd name="connsiteX5" fmla="*/ 20200 w 82234"/>
                <a:gd name="connsiteY5" fmla="*/ 86804 h 91566"/>
                <a:gd name="connsiteX6" fmla="*/ 24010 w 82234"/>
                <a:gd name="connsiteY6" fmla="*/ 89662 h 91566"/>
                <a:gd name="connsiteX7" fmla="*/ 39250 w 82234"/>
                <a:gd name="connsiteY7" fmla="*/ 90614 h 91566"/>
                <a:gd name="connsiteX8" fmla="*/ 52585 w 82234"/>
                <a:gd name="connsiteY8" fmla="*/ 87757 h 91566"/>
                <a:gd name="connsiteX9" fmla="*/ 70682 w 82234"/>
                <a:gd name="connsiteY9" fmla="*/ 68707 h 91566"/>
                <a:gd name="connsiteX10" fmla="*/ 5912 w 82234"/>
                <a:gd name="connsiteY10" fmla="*/ 13462 h 91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2234" h="91566">
                  <a:moveTo>
                    <a:pt x="5912" y="13462"/>
                  </a:moveTo>
                  <a:cubicBezTo>
                    <a:pt x="3055" y="16319"/>
                    <a:pt x="1150" y="20129"/>
                    <a:pt x="197" y="24892"/>
                  </a:cubicBezTo>
                  <a:cubicBezTo>
                    <a:pt x="-755" y="33464"/>
                    <a:pt x="2102" y="41084"/>
                    <a:pt x="1150" y="49657"/>
                  </a:cubicBezTo>
                  <a:cubicBezTo>
                    <a:pt x="197" y="57277"/>
                    <a:pt x="4007" y="65849"/>
                    <a:pt x="5912" y="72517"/>
                  </a:cubicBezTo>
                  <a:cubicBezTo>
                    <a:pt x="6865" y="77279"/>
                    <a:pt x="8770" y="82042"/>
                    <a:pt x="12580" y="83947"/>
                  </a:cubicBezTo>
                  <a:cubicBezTo>
                    <a:pt x="15437" y="84899"/>
                    <a:pt x="18295" y="84899"/>
                    <a:pt x="20200" y="86804"/>
                  </a:cubicBezTo>
                  <a:cubicBezTo>
                    <a:pt x="21152" y="87757"/>
                    <a:pt x="23057" y="88709"/>
                    <a:pt x="24010" y="89662"/>
                  </a:cubicBezTo>
                  <a:cubicBezTo>
                    <a:pt x="27820" y="92519"/>
                    <a:pt x="35440" y="91567"/>
                    <a:pt x="39250" y="90614"/>
                  </a:cubicBezTo>
                  <a:cubicBezTo>
                    <a:pt x="44012" y="89662"/>
                    <a:pt x="48775" y="89662"/>
                    <a:pt x="52585" y="87757"/>
                  </a:cubicBezTo>
                  <a:cubicBezTo>
                    <a:pt x="60205" y="83947"/>
                    <a:pt x="65920" y="76327"/>
                    <a:pt x="70682" y="68707"/>
                  </a:cubicBezTo>
                  <a:cubicBezTo>
                    <a:pt x="111640" y="7747"/>
                    <a:pt x="32582" y="-17971"/>
                    <a:pt x="5912" y="13462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371801C4-F0C2-8EAC-E3FE-50F6C9F32840}"/>
                </a:ext>
              </a:extLst>
            </p:cNvPr>
            <p:cNvSpPr/>
            <p:nvPr/>
          </p:nvSpPr>
          <p:spPr>
            <a:xfrm>
              <a:off x="6963776" y="4577875"/>
              <a:ext cx="109312" cy="117066"/>
            </a:xfrm>
            <a:custGeom>
              <a:avLst/>
              <a:gdLst>
                <a:gd name="connsiteX0" fmla="*/ 81915 w 91440"/>
                <a:gd name="connsiteY0" fmla="*/ 22206 h 97926"/>
                <a:gd name="connsiteX1" fmla="*/ 79058 w 91440"/>
                <a:gd name="connsiteY1" fmla="*/ 17444 h 97926"/>
                <a:gd name="connsiteX2" fmla="*/ 59055 w 91440"/>
                <a:gd name="connsiteY2" fmla="*/ 3156 h 97926"/>
                <a:gd name="connsiteX3" fmla="*/ 28575 w 91440"/>
                <a:gd name="connsiteY3" fmla="*/ 1251 h 97926"/>
                <a:gd name="connsiteX4" fmla="*/ 22860 w 91440"/>
                <a:gd name="connsiteY4" fmla="*/ 3156 h 97926"/>
                <a:gd name="connsiteX5" fmla="*/ 13335 w 91440"/>
                <a:gd name="connsiteY5" fmla="*/ 9824 h 97926"/>
                <a:gd name="connsiteX6" fmla="*/ 3810 w 91440"/>
                <a:gd name="connsiteY6" fmla="*/ 19349 h 97926"/>
                <a:gd name="connsiteX7" fmla="*/ 0 w 91440"/>
                <a:gd name="connsiteY7" fmla="*/ 31731 h 97926"/>
                <a:gd name="connsiteX8" fmla="*/ 1905 w 91440"/>
                <a:gd name="connsiteY8" fmla="*/ 37446 h 97926"/>
                <a:gd name="connsiteX9" fmla="*/ 4763 w 91440"/>
                <a:gd name="connsiteY9" fmla="*/ 41256 h 97926"/>
                <a:gd name="connsiteX10" fmla="*/ 8573 w 91440"/>
                <a:gd name="connsiteY10" fmla="*/ 49829 h 97926"/>
                <a:gd name="connsiteX11" fmla="*/ 14288 w 91440"/>
                <a:gd name="connsiteY11" fmla="*/ 60306 h 97926"/>
                <a:gd name="connsiteX12" fmla="*/ 15240 w 91440"/>
                <a:gd name="connsiteY12" fmla="*/ 64116 h 97926"/>
                <a:gd name="connsiteX13" fmla="*/ 19050 w 91440"/>
                <a:gd name="connsiteY13" fmla="*/ 66021 h 97926"/>
                <a:gd name="connsiteX14" fmla="*/ 22860 w 91440"/>
                <a:gd name="connsiteY14" fmla="*/ 64116 h 97926"/>
                <a:gd name="connsiteX15" fmla="*/ 30480 w 91440"/>
                <a:gd name="connsiteY15" fmla="*/ 64116 h 97926"/>
                <a:gd name="connsiteX16" fmla="*/ 33338 w 91440"/>
                <a:gd name="connsiteY16" fmla="*/ 71736 h 97926"/>
                <a:gd name="connsiteX17" fmla="*/ 34290 w 91440"/>
                <a:gd name="connsiteY17" fmla="*/ 82214 h 97926"/>
                <a:gd name="connsiteX18" fmla="*/ 38100 w 91440"/>
                <a:gd name="connsiteY18" fmla="*/ 92691 h 97926"/>
                <a:gd name="connsiteX19" fmla="*/ 61913 w 91440"/>
                <a:gd name="connsiteY19" fmla="*/ 97454 h 97926"/>
                <a:gd name="connsiteX20" fmla="*/ 69533 w 91440"/>
                <a:gd name="connsiteY20" fmla="*/ 95549 h 97926"/>
                <a:gd name="connsiteX21" fmla="*/ 91440 w 91440"/>
                <a:gd name="connsiteY21" fmla="*/ 59354 h 97926"/>
                <a:gd name="connsiteX22" fmla="*/ 91440 w 91440"/>
                <a:gd name="connsiteY22" fmla="*/ 50781 h 97926"/>
                <a:gd name="connsiteX23" fmla="*/ 90488 w 91440"/>
                <a:gd name="connsiteY23" fmla="*/ 41256 h 97926"/>
                <a:gd name="connsiteX24" fmla="*/ 83820 w 91440"/>
                <a:gd name="connsiteY24" fmla="*/ 28874 h 97926"/>
                <a:gd name="connsiteX25" fmla="*/ 81915 w 91440"/>
                <a:gd name="connsiteY25" fmla="*/ 22206 h 9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1440" h="97926">
                  <a:moveTo>
                    <a:pt x="81915" y="22206"/>
                  </a:moveTo>
                  <a:cubicBezTo>
                    <a:pt x="80963" y="20301"/>
                    <a:pt x="80010" y="18396"/>
                    <a:pt x="79058" y="17444"/>
                  </a:cubicBezTo>
                  <a:cubicBezTo>
                    <a:pt x="74295" y="10776"/>
                    <a:pt x="66675" y="6014"/>
                    <a:pt x="59055" y="3156"/>
                  </a:cubicBezTo>
                  <a:cubicBezTo>
                    <a:pt x="49530" y="-654"/>
                    <a:pt x="39053" y="-654"/>
                    <a:pt x="28575" y="1251"/>
                  </a:cubicBezTo>
                  <a:cubicBezTo>
                    <a:pt x="26670" y="1251"/>
                    <a:pt x="24765" y="2204"/>
                    <a:pt x="22860" y="3156"/>
                  </a:cubicBezTo>
                  <a:cubicBezTo>
                    <a:pt x="19050" y="5061"/>
                    <a:pt x="16193" y="7919"/>
                    <a:pt x="13335" y="9824"/>
                  </a:cubicBezTo>
                  <a:cubicBezTo>
                    <a:pt x="10478" y="12681"/>
                    <a:pt x="5715" y="15539"/>
                    <a:pt x="3810" y="19349"/>
                  </a:cubicBezTo>
                  <a:cubicBezTo>
                    <a:pt x="1905" y="23159"/>
                    <a:pt x="0" y="27921"/>
                    <a:pt x="0" y="31731"/>
                  </a:cubicBezTo>
                  <a:cubicBezTo>
                    <a:pt x="0" y="33636"/>
                    <a:pt x="953" y="35541"/>
                    <a:pt x="1905" y="37446"/>
                  </a:cubicBezTo>
                  <a:cubicBezTo>
                    <a:pt x="2858" y="38399"/>
                    <a:pt x="3810" y="39351"/>
                    <a:pt x="4763" y="41256"/>
                  </a:cubicBezTo>
                  <a:cubicBezTo>
                    <a:pt x="6668" y="44114"/>
                    <a:pt x="6668" y="46971"/>
                    <a:pt x="8573" y="49829"/>
                  </a:cubicBezTo>
                  <a:cubicBezTo>
                    <a:pt x="10478" y="53639"/>
                    <a:pt x="13335" y="55544"/>
                    <a:pt x="14288" y="60306"/>
                  </a:cubicBezTo>
                  <a:cubicBezTo>
                    <a:pt x="14288" y="61259"/>
                    <a:pt x="15240" y="63164"/>
                    <a:pt x="15240" y="64116"/>
                  </a:cubicBezTo>
                  <a:cubicBezTo>
                    <a:pt x="16193" y="65069"/>
                    <a:pt x="17145" y="66974"/>
                    <a:pt x="19050" y="66021"/>
                  </a:cubicBezTo>
                  <a:cubicBezTo>
                    <a:pt x="20955" y="66021"/>
                    <a:pt x="21908" y="65069"/>
                    <a:pt x="22860" y="64116"/>
                  </a:cubicBezTo>
                  <a:cubicBezTo>
                    <a:pt x="25718" y="62211"/>
                    <a:pt x="28575" y="61259"/>
                    <a:pt x="30480" y="64116"/>
                  </a:cubicBezTo>
                  <a:cubicBezTo>
                    <a:pt x="32385" y="66021"/>
                    <a:pt x="32385" y="69831"/>
                    <a:pt x="33338" y="71736"/>
                  </a:cubicBezTo>
                  <a:cubicBezTo>
                    <a:pt x="34290" y="75546"/>
                    <a:pt x="34290" y="78404"/>
                    <a:pt x="34290" y="82214"/>
                  </a:cubicBezTo>
                  <a:cubicBezTo>
                    <a:pt x="34290" y="86024"/>
                    <a:pt x="35243" y="89834"/>
                    <a:pt x="38100" y="92691"/>
                  </a:cubicBezTo>
                  <a:cubicBezTo>
                    <a:pt x="43815" y="98406"/>
                    <a:pt x="54293" y="98406"/>
                    <a:pt x="61913" y="97454"/>
                  </a:cubicBezTo>
                  <a:cubicBezTo>
                    <a:pt x="64770" y="96501"/>
                    <a:pt x="67628" y="96501"/>
                    <a:pt x="69533" y="95549"/>
                  </a:cubicBezTo>
                  <a:cubicBezTo>
                    <a:pt x="81915" y="89834"/>
                    <a:pt x="89535" y="72689"/>
                    <a:pt x="91440" y="59354"/>
                  </a:cubicBezTo>
                  <a:cubicBezTo>
                    <a:pt x="91440" y="56496"/>
                    <a:pt x="91440" y="53639"/>
                    <a:pt x="91440" y="50781"/>
                  </a:cubicBezTo>
                  <a:cubicBezTo>
                    <a:pt x="91440" y="47924"/>
                    <a:pt x="91440" y="44114"/>
                    <a:pt x="90488" y="41256"/>
                  </a:cubicBezTo>
                  <a:cubicBezTo>
                    <a:pt x="89535" y="36494"/>
                    <a:pt x="86678" y="32684"/>
                    <a:pt x="83820" y="28874"/>
                  </a:cubicBezTo>
                  <a:cubicBezTo>
                    <a:pt x="82868" y="26016"/>
                    <a:pt x="82868" y="24111"/>
                    <a:pt x="81915" y="22206"/>
                  </a:cubicBezTo>
                  <a:close/>
                </a:path>
              </a:pathLst>
            </a:custGeom>
            <a:solidFill>
              <a:srgbClr val="1019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5190C1F8-A80F-EC56-AFE7-0596CDA5DD12}"/>
                </a:ext>
              </a:extLst>
            </p:cNvPr>
            <p:cNvSpPr/>
            <p:nvPr/>
          </p:nvSpPr>
          <p:spPr>
            <a:xfrm>
              <a:off x="6964914" y="5293314"/>
              <a:ext cx="44407" cy="71735"/>
            </a:xfrm>
            <a:custGeom>
              <a:avLst/>
              <a:gdLst>
                <a:gd name="connsiteX0" fmla="*/ 19050 w 37147"/>
                <a:gd name="connsiteY0" fmla="*/ 55245 h 60007"/>
                <a:gd name="connsiteX1" fmla="*/ 23813 w 37147"/>
                <a:gd name="connsiteY1" fmla="*/ 51435 h 60007"/>
                <a:gd name="connsiteX2" fmla="*/ 34290 w 37147"/>
                <a:gd name="connsiteY2" fmla="*/ 40005 h 60007"/>
                <a:gd name="connsiteX3" fmla="*/ 37147 w 37147"/>
                <a:gd name="connsiteY3" fmla="*/ 35243 h 60007"/>
                <a:gd name="connsiteX4" fmla="*/ 36195 w 37147"/>
                <a:gd name="connsiteY4" fmla="*/ 30480 h 60007"/>
                <a:gd name="connsiteX5" fmla="*/ 35242 w 37147"/>
                <a:gd name="connsiteY5" fmla="*/ 25718 h 60007"/>
                <a:gd name="connsiteX6" fmla="*/ 35242 w 37147"/>
                <a:gd name="connsiteY6" fmla="*/ 20955 h 60007"/>
                <a:gd name="connsiteX7" fmla="*/ 7620 w 37147"/>
                <a:gd name="connsiteY7" fmla="*/ 0 h 60007"/>
                <a:gd name="connsiteX8" fmla="*/ 8572 w 37147"/>
                <a:gd name="connsiteY8" fmla="*/ 22860 h 60007"/>
                <a:gd name="connsiteX9" fmla="*/ 8572 w 37147"/>
                <a:gd name="connsiteY9" fmla="*/ 34290 h 60007"/>
                <a:gd name="connsiteX10" fmla="*/ 6667 w 37147"/>
                <a:gd name="connsiteY10" fmla="*/ 44768 h 60007"/>
                <a:gd name="connsiteX11" fmla="*/ 1905 w 37147"/>
                <a:gd name="connsiteY11" fmla="*/ 51435 h 60007"/>
                <a:gd name="connsiteX12" fmla="*/ 0 w 37147"/>
                <a:gd name="connsiteY12" fmla="*/ 54293 h 60007"/>
                <a:gd name="connsiteX13" fmla="*/ 953 w 37147"/>
                <a:gd name="connsiteY13" fmla="*/ 58103 h 60007"/>
                <a:gd name="connsiteX14" fmla="*/ 8572 w 37147"/>
                <a:gd name="connsiteY14" fmla="*/ 60008 h 60007"/>
                <a:gd name="connsiteX15" fmla="*/ 19050 w 37147"/>
                <a:gd name="connsiteY15" fmla="*/ 55245 h 6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147" h="60007">
                  <a:moveTo>
                    <a:pt x="19050" y="55245"/>
                  </a:moveTo>
                  <a:cubicBezTo>
                    <a:pt x="20955" y="54293"/>
                    <a:pt x="22860" y="52388"/>
                    <a:pt x="23813" y="51435"/>
                  </a:cubicBezTo>
                  <a:cubicBezTo>
                    <a:pt x="27622" y="47625"/>
                    <a:pt x="31433" y="43815"/>
                    <a:pt x="34290" y="40005"/>
                  </a:cubicBezTo>
                  <a:cubicBezTo>
                    <a:pt x="35242" y="38100"/>
                    <a:pt x="37147" y="37148"/>
                    <a:pt x="37147" y="35243"/>
                  </a:cubicBezTo>
                  <a:cubicBezTo>
                    <a:pt x="37147" y="33338"/>
                    <a:pt x="36195" y="32385"/>
                    <a:pt x="36195" y="30480"/>
                  </a:cubicBezTo>
                  <a:cubicBezTo>
                    <a:pt x="36195" y="28575"/>
                    <a:pt x="35242" y="26670"/>
                    <a:pt x="35242" y="25718"/>
                  </a:cubicBezTo>
                  <a:cubicBezTo>
                    <a:pt x="35242" y="25718"/>
                    <a:pt x="36195" y="21908"/>
                    <a:pt x="35242" y="20955"/>
                  </a:cubicBezTo>
                  <a:lnTo>
                    <a:pt x="7620" y="0"/>
                  </a:lnTo>
                  <a:cubicBezTo>
                    <a:pt x="8572" y="7620"/>
                    <a:pt x="8572" y="15240"/>
                    <a:pt x="8572" y="22860"/>
                  </a:cubicBezTo>
                  <a:cubicBezTo>
                    <a:pt x="8572" y="26670"/>
                    <a:pt x="8572" y="30480"/>
                    <a:pt x="8572" y="34290"/>
                  </a:cubicBezTo>
                  <a:cubicBezTo>
                    <a:pt x="8572" y="37148"/>
                    <a:pt x="8572" y="41910"/>
                    <a:pt x="6667" y="44768"/>
                  </a:cubicBezTo>
                  <a:cubicBezTo>
                    <a:pt x="5715" y="47625"/>
                    <a:pt x="3810" y="49530"/>
                    <a:pt x="1905" y="51435"/>
                  </a:cubicBezTo>
                  <a:cubicBezTo>
                    <a:pt x="953" y="52388"/>
                    <a:pt x="0" y="53340"/>
                    <a:pt x="0" y="54293"/>
                  </a:cubicBezTo>
                  <a:cubicBezTo>
                    <a:pt x="0" y="55245"/>
                    <a:pt x="0" y="57150"/>
                    <a:pt x="953" y="58103"/>
                  </a:cubicBezTo>
                  <a:cubicBezTo>
                    <a:pt x="2858" y="60008"/>
                    <a:pt x="6667" y="60008"/>
                    <a:pt x="8572" y="60008"/>
                  </a:cubicBezTo>
                  <a:cubicBezTo>
                    <a:pt x="13335" y="58103"/>
                    <a:pt x="16192" y="56198"/>
                    <a:pt x="19050" y="55245"/>
                  </a:cubicBezTo>
                  <a:close/>
                </a:path>
              </a:pathLst>
            </a:custGeom>
            <a:solidFill>
              <a:srgbClr val="F3A9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0E17CE8B-26BA-51ED-CEBF-306616055A0A}"/>
                </a:ext>
              </a:extLst>
            </p:cNvPr>
            <p:cNvSpPr/>
            <p:nvPr/>
          </p:nvSpPr>
          <p:spPr>
            <a:xfrm>
              <a:off x="6805323" y="4837376"/>
              <a:ext cx="128847" cy="82455"/>
            </a:xfrm>
            <a:custGeom>
              <a:avLst/>
              <a:gdLst>
                <a:gd name="connsiteX0" fmla="*/ 15389 w 107781"/>
                <a:gd name="connsiteY0" fmla="*/ 1347 h 68974"/>
                <a:gd name="connsiteX1" fmla="*/ 5864 w 107781"/>
                <a:gd name="connsiteY1" fmla="*/ 394 h 68974"/>
                <a:gd name="connsiteX2" fmla="*/ 149 w 107781"/>
                <a:gd name="connsiteY2" fmla="*/ 8015 h 68974"/>
                <a:gd name="connsiteX3" fmla="*/ 3007 w 107781"/>
                <a:gd name="connsiteY3" fmla="*/ 12777 h 68974"/>
                <a:gd name="connsiteX4" fmla="*/ 54442 w 107781"/>
                <a:gd name="connsiteY4" fmla="*/ 56592 h 68974"/>
                <a:gd name="connsiteX5" fmla="*/ 84922 w 107781"/>
                <a:gd name="connsiteY5" fmla="*/ 68975 h 68974"/>
                <a:gd name="connsiteX6" fmla="*/ 100162 w 107781"/>
                <a:gd name="connsiteY6" fmla="*/ 66117 h 68974"/>
                <a:gd name="connsiteX7" fmla="*/ 107782 w 107781"/>
                <a:gd name="connsiteY7" fmla="*/ 53734 h 68974"/>
                <a:gd name="connsiteX8" fmla="*/ 101114 w 107781"/>
                <a:gd name="connsiteY8" fmla="*/ 46115 h 68974"/>
                <a:gd name="connsiteX9" fmla="*/ 78254 w 107781"/>
                <a:gd name="connsiteY9" fmla="*/ 34684 h 68974"/>
                <a:gd name="connsiteX10" fmla="*/ 77302 w 107781"/>
                <a:gd name="connsiteY10" fmla="*/ 33732 h 68974"/>
                <a:gd name="connsiteX11" fmla="*/ 15389 w 107781"/>
                <a:gd name="connsiteY11" fmla="*/ 1347 h 6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7781" h="68974">
                  <a:moveTo>
                    <a:pt x="15389" y="1347"/>
                  </a:moveTo>
                  <a:cubicBezTo>
                    <a:pt x="12532" y="394"/>
                    <a:pt x="8722" y="-558"/>
                    <a:pt x="5864" y="394"/>
                  </a:cubicBezTo>
                  <a:cubicBezTo>
                    <a:pt x="3007" y="1347"/>
                    <a:pt x="-803" y="4205"/>
                    <a:pt x="149" y="8015"/>
                  </a:cubicBezTo>
                  <a:cubicBezTo>
                    <a:pt x="149" y="9919"/>
                    <a:pt x="1102" y="10872"/>
                    <a:pt x="3007" y="12777"/>
                  </a:cubicBezTo>
                  <a:cubicBezTo>
                    <a:pt x="17294" y="29922"/>
                    <a:pt x="34439" y="45162"/>
                    <a:pt x="54442" y="56592"/>
                  </a:cubicBezTo>
                  <a:cubicBezTo>
                    <a:pt x="63967" y="62307"/>
                    <a:pt x="73492" y="68022"/>
                    <a:pt x="84922" y="68975"/>
                  </a:cubicBezTo>
                  <a:cubicBezTo>
                    <a:pt x="90637" y="68975"/>
                    <a:pt x="95399" y="68975"/>
                    <a:pt x="100162" y="66117"/>
                  </a:cubicBezTo>
                  <a:cubicBezTo>
                    <a:pt x="103972" y="63259"/>
                    <a:pt x="107782" y="58497"/>
                    <a:pt x="107782" y="53734"/>
                  </a:cubicBezTo>
                  <a:cubicBezTo>
                    <a:pt x="107782" y="49925"/>
                    <a:pt x="103972" y="48019"/>
                    <a:pt x="101114" y="46115"/>
                  </a:cubicBezTo>
                  <a:cubicBezTo>
                    <a:pt x="93494" y="41352"/>
                    <a:pt x="85874" y="38494"/>
                    <a:pt x="78254" y="34684"/>
                  </a:cubicBezTo>
                  <a:cubicBezTo>
                    <a:pt x="78254" y="34684"/>
                    <a:pt x="77302" y="33732"/>
                    <a:pt x="77302" y="33732"/>
                  </a:cubicBezTo>
                  <a:cubicBezTo>
                    <a:pt x="55394" y="20397"/>
                    <a:pt x="37297" y="8967"/>
                    <a:pt x="15389" y="1347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13DE8BEF-4EDA-8D0A-9DFD-57C3511B456B}"/>
                </a:ext>
              </a:extLst>
            </p:cNvPr>
            <p:cNvSpPr/>
            <p:nvPr/>
          </p:nvSpPr>
          <p:spPr>
            <a:xfrm>
              <a:off x="6757678" y="4805789"/>
              <a:ext cx="100203" cy="70773"/>
            </a:xfrm>
            <a:custGeom>
              <a:avLst/>
              <a:gdLst>
                <a:gd name="connsiteX0" fmla="*/ 60008 w 83820"/>
                <a:gd name="connsiteY0" fmla="*/ 25865 h 59202"/>
                <a:gd name="connsiteX1" fmla="*/ 56197 w 83820"/>
                <a:gd name="connsiteY1" fmla="*/ 19197 h 59202"/>
                <a:gd name="connsiteX2" fmla="*/ 44767 w 83820"/>
                <a:gd name="connsiteY2" fmla="*/ 7767 h 59202"/>
                <a:gd name="connsiteX3" fmla="*/ 41910 w 83820"/>
                <a:gd name="connsiteY3" fmla="*/ 5862 h 59202"/>
                <a:gd name="connsiteX4" fmla="*/ 39052 w 83820"/>
                <a:gd name="connsiteY4" fmla="*/ 7767 h 59202"/>
                <a:gd name="connsiteX5" fmla="*/ 40958 w 83820"/>
                <a:gd name="connsiteY5" fmla="*/ 13482 h 59202"/>
                <a:gd name="connsiteX6" fmla="*/ 18097 w 83820"/>
                <a:gd name="connsiteY6" fmla="*/ 1100 h 59202"/>
                <a:gd name="connsiteX7" fmla="*/ 12383 w 83820"/>
                <a:gd name="connsiteY7" fmla="*/ 1100 h 59202"/>
                <a:gd name="connsiteX8" fmla="*/ 11430 w 83820"/>
                <a:gd name="connsiteY8" fmla="*/ 3005 h 59202"/>
                <a:gd name="connsiteX9" fmla="*/ 5715 w 83820"/>
                <a:gd name="connsiteY9" fmla="*/ 3005 h 59202"/>
                <a:gd name="connsiteX10" fmla="*/ 952 w 83820"/>
                <a:gd name="connsiteY10" fmla="*/ 4910 h 59202"/>
                <a:gd name="connsiteX11" fmla="*/ 1905 w 83820"/>
                <a:gd name="connsiteY11" fmla="*/ 5862 h 59202"/>
                <a:gd name="connsiteX12" fmla="*/ 5715 w 83820"/>
                <a:gd name="connsiteY12" fmla="*/ 8720 h 59202"/>
                <a:gd name="connsiteX13" fmla="*/ 0 w 83820"/>
                <a:gd name="connsiteY13" fmla="*/ 12530 h 59202"/>
                <a:gd name="connsiteX14" fmla="*/ 2858 w 83820"/>
                <a:gd name="connsiteY14" fmla="*/ 15387 h 59202"/>
                <a:gd name="connsiteX15" fmla="*/ 12383 w 83820"/>
                <a:gd name="connsiteY15" fmla="*/ 20150 h 59202"/>
                <a:gd name="connsiteX16" fmla="*/ 7620 w 83820"/>
                <a:gd name="connsiteY16" fmla="*/ 20150 h 59202"/>
                <a:gd name="connsiteX17" fmla="*/ 5715 w 83820"/>
                <a:gd name="connsiteY17" fmla="*/ 23960 h 59202"/>
                <a:gd name="connsiteX18" fmla="*/ 8572 w 83820"/>
                <a:gd name="connsiteY18" fmla="*/ 27770 h 59202"/>
                <a:gd name="connsiteX19" fmla="*/ 36195 w 83820"/>
                <a:gd name="connsiteY19" fmla="*/ 41105 h 59202"/>
                <a:gd name="connsiteX20" fmla="*/ 48577 w 83820"/>
                <a:gd name="connsiteY20" fmla="*/ 46820 h 59202"/>
                <a:gd name="connsiteX21" fmla="*/ 60008 w 83820"/>
                <a:gd name="connsiteY21" fmla="*/ 53487 h 59202"/>
                <a:gd name="connsiteX22" fmla="*/ 66675 w 83820"/>
                <a:gd name="connsiteY22" fmla="*/ 58250 h 59202"/>
                <a:gd name="connsiteX23" fmla="*/ 76200 w 83820"/>
                <a:gd name="connsiteY23" fmla="*/ 59202 h 59202"/>
                <a:gd name="connsiteX24" fmla="*/ 79058 w 83820"/>
                <a:gd name="connsiteY24" fmla="*/ 58250 h 59202"/>
                <a:gd name="connsiteX25" fmla="*/ 80963 w 83820"/>
                <a:gd name="connsiteY25" fmla="*/ 56345 h 59202"/>
                <a:gd name="connsiteX26" fmla="*/ 83820 w 83820"/>
                <a:gd name="connsiteY26" fmla="*/ 47772 h 59202"/>
                <a:gd name="connsiteX27" fmla="*/ 80963 w 83820"/>
                <a:gd name="connsiteY27" fmla="*/ 39200 h 59202"/>
                <a:gd name="connsiteX28" fmla="*/ 75247 w 83820"/>
                <a:gd name="connsiteY28" fmla="*/ 35390 h 59202"/>
                <a:gd name="connsiteX29" fmla="*/ 65722 w 83820"/>
                <a:gd name="connsiteY29" fmla="*/ 30627 h 59202"/>
                <a:gd name="connsiteX30" fmla="*/ 60008 w 83820"/>
                <a:gd name="connsiteY30" fmla="*/ 25865 h 59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3820" h="59202">
                  <a:moveTo>
                    <a:pt x="60008" y="25865"/>
                  </a:moveTo>
                  <a:cubicBezTo>
                    <a:pt x="59055" y="23960"/>
                    <a:pt x="58102" y="22055"/>
                    <a:pt x="56197" y="19197"/>
                  </a:cubicBezTo>
                  <a:cubicBezTo>
                    <a:pt x="53340" y="15387"/>
                    <a:pt x="49530" y="11577"/>
                    <a:pt x="44767" y="7767"/>
                  </a:cubicBezTo>
                  <a:cubicBezTo>
                    <a:pt x="43815" y="6815"/>
                    <a:pt x="42863" y="5862"/>
                    <a:pt x="41910" y="5862"/>
                  </a:cubicBezTo>
                  <a:cubicBezTo>
                    <a:pt x="40958" y="5862"/>
                    <a:pt x="39052" y="6815"/>
                    <a:pt x="39052" y="7767"/>
                  </a:cubicBezTo>
                  <a:cubicBezTo>
                    <a:pt x="38100" y="9672"/>
                    <a:pt x="41910" y="11577"/>
                    <a:pt x="40958" y="13482"/>
                  </a:cubicBezTo>
                  <a:cubicBezTo>
                    <a:pt x="33338" y="9672"/>
                    <a:pt x="25717" y="5862"/>
                    <a:pt x="18097" y="1100"/>
                  </a:cubicBezTo>
                  <a:cubicBezTo>
                    <a:pt x="16192" y="147"/>
                    <a:pt x="13335" y="-805"/>
                    <a:pt x="12383" y="1100"/>
                  </a:cubicBezTo>
                  <a:cubicBezTo>
                    <a:pt x="12383" y="2052"/>
                    <a:pt x="12383" y="2052"/>
                    <a:pt x="11430" y="3005"/>
                  </a:cubicBezTo>
                  <a:cubicBezTo>
                    <a:pt x="10477" y="4910"/>
                    <a:pt x="7620" y="3957"/>
                    <a:pt x="5715" y="3005"/>
                  </a:cubicBezTo>
                  <a:cubicBezTo>
                    <a:pt x="3810" y="2052"/>
                    <a:pt x="952" y="3005"/>
                    <a:pt x="952" y="4910"/>
                  </a:cubicBezTo>
                  <a:cubicBezTo>
                    <a:pt x="952" y="5862"/>
                    <a:pt x="1905" y="5862"/>
                    <a:pt x="1905" y="5862"/>
                  </a:cubicBezTo>
                  <a:cubicBezTo>
                    <a:pt x="2858" y="6815"/>
                    <a:pt x="3810" y="7767"/>
                    <a:pt x="5715" y="8720"/>
                  </a:cubicBezTo>
                  <a:cubicBezTo>
                    <a:pt x="4763" y="10625"/>
                    <a:pt x="0" y="9672"/>
                    <a:pt x="0" y="12530"/>
                  </a:cubicBezTo>
                  <a:cubicBezTo>
                    <a:pt x="0" y="13482"/>
                    <a:pt x="952" y="15387"/>
                    <a:pt x="2858" y="15387"/>
                  </a:cubicBezTo>
                  <a:cubicBezTo>
                    <a:pt x="5715" y="17292"/>
                    <a:pt x="9525" y="18245"/>
                    <a:pt x="12383" y="20150"/>
                  </a:cubicBezTo>
                  <a:cubicBezTo>
                    <a:pt x="11430" y="21102"/>
                    <a:pt x="9525" y="20150"/>
                    <a:pt x="7620" y="20150"/>
                  </a:cubicBezTo>
                  <a:cubicBezTo>
                    <a:pt x="5715" y="20150"/>
                    <a:pt x="5715" y="22055"/>
                    <a:pt x="5715" y="23960"/>
                  </a:cubicBezTo>
                  <a:cubicBezTo>
                    <a:pt x="5715" y="25865"/>
                    <a:pt x="7620" y="26817"/>
                    <a:pt x="8572" y="27770"/>
                  </a:cubicBezTo>
                  <a:cubicBezTo>
                    <a:pt x="16192" y="33485"/>
                    <a:pt x="26670" y="36342"/>
                    <a:pt x="36195" y="41105"/>
                  </a:cubicBezTo>
                  <a:cubicBezTo>
                    <a:pt x="40005" y="43010"/>
                    <a:pt x="43815" y="45867"/>
                    <a:pt x="48577" y="46820"/>
                  </a:cubicBezTo>
                  <a:cubicBezTo>
                    <a:pt x="52388" y="47772"/>
                    <a:pt x="57150" y="50630"/>
                    <a:pt x="60008" y="53487"/>
                  </a:cubicBezTo>
                  <a:cubicBezTo>
                    <a:pt x="61913" y="55392"/>
                    <a:pt x="63817" y="56345"/>
                    <a:pt x="66675" y="58250"/>
                  </a:cubicBezTo>
                  <a:cubicBezTo>
                    <a:pt x="69533" y="59202"/>
                    <a:pt x="72390" y="59202"/>
                    <a:pt x="76200" y="59202"/>
                  </a:cubicBezTo>
                  <a:cubicBezTo>
                    <a:pt x="77152" y="59202"/>
                    <a:pt x="78105" y="59202"/>
                    <a:pt x="79058" y="58250"/>
                  </a:cubicBezTo>
                  <a:cubicBezTo>
                    <a:pt x="80010" y="57297"/>
                    <a:pt x="80010" y="57297"/>
                    <a:pt x="80963" y="56345"/>
                  </a:cubicBezTo>
                  <a:cubicBezTo>
                    <a:pt x="82867" y="53487"/>
                    <a:pt x="83820" y="50630"/>
                    <a:pt x="83820" y="47772"/>
                  </a:cubicBezTo>
                  <a:cubicBezTo>
                    <a:pt x="83820" y="44915"/>
                    <a:pt x="82867" y="41105"/>
                    <a:pt x="80963" y="39200"/>
                  </a:cubicBezTo>
                  <a:cubicBezTo>
                    <a:pt x="79058" y="37295"/>
                    <a:pt x="77152" y="36342"/>
                    <a:pt x="75247" y="35390"/>
                  </a:cubicBezTo>
                  <a:cubicBezTo>
                    <a:pt x="72390" y="34437"/>
                    <a:pt x="68580" y="32532"/>
                    <a:pt x="65722" y="30627"/>
                  </a:cubicBezTo>
                  <a:cubicBezTo>
                    <a:pt x="62865" y="29675"/>
                    <a:pt x="60960" y="27770"/>
                    <a:pt x="60008" y="25865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0B917D0F-B6FF-9058-0DCB-37A88BADEA8F}"/>
                </a:ext>
              </a:extLst>
            </p:cNvPr>
            <p:cNvSpPr/>
            <p:nvPr/>
          </p:nvSpPr>
          <p:spPr>
            <a:xfrm>
              <a:off x="6942427" y="5332030"/>
              <a:ext cx="75615" cy="59209"/>
            </a:xfrm>
            <a:custGeom>
              <a:avLst/>
              <a:gdLst>
                <a:gd name="connsiteX0" fmla="*/ 19764 w 63252"/>
                <a:gd name="connsiteY0" fmla="*/ 32385 h 49529"/>
                <a:gd name="connsiteX1" fmla="*/ 11192 w 63252"/>
                <a:gd name="connsiteY1" fmla="*/ 31432 h 49529"/>
                <a:gd name="connsiteX2" fmla="*/ 1667 w 63252"/>
                <a:gd name="connsiteY2" fmla="*/ 33338 h 49529"/>
                <a:gd name="connsiteX3" fmla="*/ 714 w 63252"/>
                <a:gd name="connsiteY3" fmla="*/ 33338 h 49529"/>
                <a:gd name="connsiteX4" fmla="*/ 714 w 63252"/>
                <a:gd name="connsiteY4" fmla="*/ 35242 h 49529"/>
                <a:gd name="connsiteX5" fmla="*/ 2619 w 63252"/>
                <a:gd name="connsiteY5" fmla="*/ 42863 h 49529"/>
                <a:gd name="connsiteX6" fmla="*/ 5477 w 63252"/>
                <a:gd name="connsiteY6" fmla="*/ 44767 h 49529"/>
                <a:gd name="connsiteX7" fmla="*/ 16907 w 63252"/>
                <a:gd name="connsiteY7" fmla="*/ 49530 h 49529"/>
                <a:gd name="connsiteX8" fmla="*/ 34052 w 63252"/>
                <a:gd name="connsiteY8" fmla="*/ 42863 h 49529"/>
                <a:gd name="connsiteX9" fmla="*/ 48339 w 63252"/>
                <a:gd name="connsiteY9" fmla="*/ 37147 h 49529"/>
                <a:gd name="connsiteX10" fmla="*/ 58817 w 63252"/>
                <a:gd name="connsiteY10" fmla="*/ 32385 h 49529"/>
                <a:gd name="connsiteX11" fmla="*/ 61674 w 63252"/>
                <a:gd name="connsiteY11" fmla="*/ 26670 h 49529"/>
                <a:gd name="connsiteX12" fmla="*/ 62627 w 63252"/>
                <a:gd name="connsiteY12" fmla="*/ 12382 h 49529"/>
                <a:gd name="connsiteX13" fmla="*/ 59769 w 63252"/>
                <a:gd name="connsiteY13" fmla="*/ 5715 h 49529"/>
                <a:gd name="connsiteX14" fmla="*/ 55959 w 63252"/>
                <a:gd name="connsiteY14" fmla="*/ 0 h 49529"/>
                <a:gd name="connsiteX15" fmla="*/ 39767 w 63252"/>
                <a:gd name="connsiteY15" fmla="*/ 26670 h 49529"/>
                <a:gd name="connsiteX16" fmla="*/ 19764 w 63252"/>
                <a:gd name="connsiteY16" fmla="*/ 3238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3252" h="49529">
                  <a:moveTo>
                    <a:pt x="19764" y="32385"/>
                  </a:moveTo>
                  <a:cubicBezTo>
                    <a:pt x="18812" y="32385"/>
                    <a:pt x="13097" y="31432"/>
                    <a:pt x="11192" y="31432"/>
                  </a:cubicBezTo>
                  <a:cubicBezTo>
                    <a:pt x="8334" y="32385"/>
                    <a:pt x="4524" y="32385"/>
                    <a:pt x="1667" y="33338"/>
                  </a:cubicBezTo>
                  <a:cubicBezTo>
                    <a:pt x="1667" y="33338"/>
                    <a:pt x="714" y="33338"/>
                    <a:pt x="714" y="33338"/>
                  </a:cubicBezTo>
                  <a:cubicBezTo>
                    <a:pt x="-238" y="34290"/>
                    <a:pt x="-238" y="34290"/>
                    <a:pt x="714" y="35242"/>
                  </a:cubicBezTo>
                  <a:cubicBezTo>
                    <a:pt x="714" y="38100"/>
                    <a:pt x="1667" y="40005"/>
                    <a:pt x="2619" y="42863"/>
                  </a:cubicBezTo>
                  <a:cubicBezTo>
                    <a:pt x="3572" y="45720"/>
                    <a:pt x="2619" y="43815"/>
                    <a:pt x="5477" y="44767"/>
                  </a:cubicBezTo>
                  <a:cubicBezTo>
                    <a:pt x="10239" y="46672"/>
                    <a:pt x="16907" y="49530"/>
                    <a:pt x="16907" y="49530"/>
                  </a:cubicBezTo>
                  <a:cubicBezTo>
                    <a:pt x="22622" y="47625"/>
                    <a:pt x="28337" y="45720"/>
                    <a:pt x="34052" y="42863"/>
                  </a:cubicBezTo>
                  <a:cubicBezTo>
                    <a:pt x="38814" y="40005"/>
                    <a:pt x="43577" y="39052"/>
                    <a:pt x="48339" y="37147"/>
                  </a:cubicBezTo>
                  <a:cubicBezTo>
                    <a:pt x="52149" y="36195"/>
                    <a:pt x="55959" y="35242"/>
                    <a:pt x="58817" y="32385"/>
                  </a:cubicBezTo>
                  <a:cubicBezTo>
                    <a:pt x="60722" y="30480"/>
                    <a:pt x="61674" y="28575"/>
                    <a:pt x="61674" y="26670"/>
                  </a:cubicBezTo>
                  <a:cubicBezTo>
                    <a:pt x="63579" y="21907"/>
                    <a:pt x="63579" y="17145"/>
                    <a:pt x="62627" y="12382"/>
                  </a:cubicBezTo>
                  <a:cubicBezTo>
                    <a:pt x="61674" y="9525"/>
                    <a:pt x="61674" y="7620"/>
                    <a:pt x="59769" y="5715"/>
                  </a:cubicBezTo>
                  <a:cubicBezTo>
                    <a:pt x="58817" y="3810"/>
                    <a:pt x="57864" y="952"/>
                    <a:pt x="55959" y="0"/>
                  </a:cubicBezTo>
                  <a:cubicBezTo>
                    <a:pt x="55959" y="6667"/>
                    <a:pt x="49292" y="20955"/>
                    <a:pt x="39767" y="26670"/>
                  </a:cubicBezTo>
                  <a:cubicBezTo>
                    <a:pt x="37862" y="28575"/>
                    <a:pt x="27384" y="33338"/>
                    <a:pt x="19764" y="32385"/>
                  </a:cubicBezTo>
                  <a:close/>
                </a:path>
              </a:pathLst>
            </a:custGeom>
            <a:solidFill>
              <a:srgbClr val="1019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9BF966ED-1F22-E7A1-A5F6-55D90BA0276E}"/>
                </a:ext>
              </a:extLst>
            </p:cNvPr>
            <p:cNvSpPr/>
            <p:nvPr/>
          </p:nvSpPr>
          <p:spPr>
            <a:xfrm>
              <a:off x="7022540" y="5311533"/>
              <a:ext cx="57471" cy="48126"/>
            </a:xfrm>
            <a:custGeom>
              <a:avLst/>
              <a:gdLst>
                <a:gd name="connsiteX0" fmla="*/ 7994 w 48075"/>
                <a:gd name="connsiteY0" fmla="*/ 18097 h 40258"/>
                <a:gd name="connsiteX1" fmla="*/ 15614 w 48075"/>
                <a:gd name="connsiteY1" fmla="*/ 12383 h 40258"/>
                <a:gd name="connsiteX2" fmla="*/ 22281 w 48075"/>
                <a:gd name="connsiteY2" fmla="*/ 4763 h 40258"/>
                <a:gd name="connsiteX3" fmla="*/ 34664 w 48075"/>
                <a:gd name="connsiteY3" fmla="*/ 0 h 40258"/>
                <a:gd name="connsiteX4" fmla="*/ 39426 w 48075"/>
                <a:gd name="connsiteY4" fmla="*/ 953 h 40258"/>
                <a:gd name="connsiteX5" fmla="*/ 46094 w 48075"/>
                <a:gd name="connsiteY5" fmla="*/ 6668 h 40258"/>
                <a:gd name="connsiteX6" fmla="*/ 42284 w 48075"/>
                <a:gd name="connsiteY6" fmla="*/ 26670 h 40258"/>
                <a:gd name="connsiteX7" fmla="*/ 30854 w 48075"/>
                <a:gd name="connsiteY7" fmla="*/ 31433 h 40258"/>
                <a:gd name="connsiteX8" fmla="*/ 25139 w 48075"/>
                <a:gd name="connsiteY8" fmla="*/ 32385 h 40258"/>
                <a:gd name="connsiteX9" fmla="*/ 17519 w 48075"/>
                <a:gd name="connsiteY9" fmla="*/ 37147 h 40258"/>
                <a:gd name="connsiteX10" fmla="*/ 7041 w 48075"/>
                <a:gd name="connsiteY10" fmla="*/ 40005 h 40258"/>
                <a:gd name="connsiteX11" fmla="*/ 374 w 48075"/>
                <a:gd name="connsiteY11" fmla="*/ 33338 h 40258"/>
                <a:gd name="connsiteX12" fmla="*/ 2279 w 48075"/>
                <a:gd name="connsiteY12" fmla="*/ 23813 h 40258"/>
                <a:gd name="connsiteX13" fmla="*/ 10851 w 48075"/>
                <a:gd name="connsiteY13" fmla="*/ 18097 h 40258"/>
                <a:gd name="connsiteX14" fmla="*/ 7994 w 48075"/>
                <a:gd name="connsiteY14" fmla="*/ 18097 h 4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075" h="40258">
                  <a:moveTo>
                    <a:pt x="7994" y="18097"/>
                  </a:moveTo>
                  <a:cubicBezTo>
                    <a:pt x="10851" y="16193"/>
                    <a:pt x="13709" y="14288"/>
                    <a:pt x="15614" y="12383"/>
                  </a:cubicBezTo>
                  <a:cubicBezTo>
                    <a:pt x="18471" y="9525"/>
                    <a:pt x="19424" y="6668"/>
                    <a:pt x="22281" y="4763"/>
                  </a:cubicBezTo>
                  <a:cubicBezTo>
                    <a:pt x="26091" y="1905"/>
                    <a:pt x="29901" y="0"/>
                    <a:pt x="34664" y="0"/>
                  </a:cubicBezTo>
                  <a:cubicBezTo>
                    <a:pt x="36569" y="0"/>
                    <a:pt x="37521" y="0"/>
                    <a:pt x="39426" y="953"/>
                  </a:cubicBezTo>
                  <a:cubicBezTo>
                    <a:pt x="42284" y="1905"/>
                    <a:pt x="45141" y="3810"/>
                    <a:pt x="46094" y="6668"/>
                  </a:cubicBezTo>
                  <a:cubicBezTo>
                    <a:pt x="49904" y="12383"/>
                    <a:pt x="47999" y="22860"/>
                    <a:pt x="42284" y="26670"/>
                  </a:cubicBezTo>
                  <a:cubicBezTo>
                    <a:pt x="39426" y="29528"/>
                    <a:pt x="34664" y="31433"/>
                    <a:pt x="30854" y="31433"/>
                  </a:cubicBezTo>
                  <a:cubicBezTo>
                    <a:pt x="28949" y="31433"/>
                    <a:pt x="27044" y="31433"/>
                    <a:pt x="25139" y="32385"/>
                  </a:cubicBezTo>
                  <a:cubicBezTo>
                    <a:pt x="22281" y="34290"/>
                    <a:pt x="19424" y="35243"/>
                    <a:pt x="17519" y="37147"/>
                  </a:cubicBezTo>
                  <a:cubicBezTo>
                    <a:pt x="14661" y="39053"/>
                    <a:pt x="10851" y="40958"/>
                    <a:pt x="7041" y="40005"/>
                  </a:cubicBezTo>
                  <a:cubicBezTo>
                    <a:pt x="3231" y="39053"/>
                    <a:pt x="1326" y="36195"/>
                    <a:pt x="374" y="33338"/>
                  </a:cubicBezTo>
                  <a:cubicBezTo>
                    <a:pt x="-579" y="29528"/>
                    <a:pt x="374" y="26670"/>
                    <a:pt x="2279" y="23813"/>
                  </a:cubicBezTo>
                  <a:cubicBezTo>
                    <a:pt x="4184" y="20955"/>
                    <a:pt x="7041" y="19050"/>
                    <a:pt x="10851" y="18097"/>
                  </a:cubicBezTo>
                  <a:lnTo>
                    <a:pt x="7994" y="18097"/>
                  </a:lnTo>
                  <a:close/>
                </a:path>
              </a:pathLst>
            </a:custGeom>
            <a:solidFill>
              <a:srgbClr val="1019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8EF917A9-EFA6-BE6A-5374-898A651F1C05}"/>
                </a:ext>
              </a:extLst>
            </p:cNvPr>
            <p:cNvSpPr/>
            <p:nvPr/>
          </p:nvSpPr>
          <p:spPr>
            <a:xfrm>
              <a:off x="6971747" y="4585177"/>
              <a:ext cx="105325" cy="137418"/>
            </a:xfrm>
            <a:custGeom>
              <a:avLst/>
              <a:gdLst>
                <a:gd name="connsiteX0" fmla="*/ 87630 w 88105"/>
                <a:gd name="connsiteY0" fmla="*/ 61818 h 114951"/>
                <a:gd name="connsiteX1" fmla="*/ 83820 w 88105"/>
                <a:gd name="connsiteY1" fmla="*/ 33243 h 114951"/>
                <a:gd name="connsiteX2" fmla="*/ 70485 w 88105"/>
                <a:gd name="connsiteY2" fmla="*/ 10383 h 114951"/>
                <a:gd name="connsiteX3" fmla="*/ 25717 w 88105"/>
                <a:gd name="connsiteY3" fmla="*/ 1810 h 114951"/>
                <a:gd name="connsiteX4" fmla="*/ 0 w 88105"/>
                <a:gd name="connsiteY4" fmla="*/ 15146 h 114951"/>
                <a:gd name="connsiteX5" fmla="*/ 10477 w 88105"/>
                <a:gd name="connsiteY5" fmla="*/ 15146 h 114951"/>
                <a:gd name="connsiteX6" fmla="*/ 10477 w 88105"/>
                <a:gd name="connsiteY6" fmla="*/ 50388 h 114951"/>
                <a:gd name="connsiteX7" fmla="*/ 15240 w 88105"/>
                <a:gd name="connsiteY7" fmla="*/ 53246 h 114951"/>
                <a:gd name="connsiteX8" fmla="*/ 20955 w 88105"/>
                <a:gd name="connsiteY8" fmla="*/ 58008 h 114951"/>
                <a:gd name="connsiteX9" fmla="*/ 21907 w 88105"/>
                <a:gd name="connsiteY9" fmla="*/ 67533 h 114951"/>
                <a:gd name="connsiteX10" fmla="*/ 21907 w 88105"/>
                <a:gd name="connsiteY10" fmla="*/ 77058 h 114951"/>
                <a:gd name="connsiteX11" fmla="*/ 12382 w 88105"/>
                <a:gd name="connsiteY11" fmla="*/ 95156 h 114951"/>
                <a:gd name="connsiteX12" fmla="*/ 7620 w 88105"/>
                <a:gd name="connsiteY12" fmla="*/ 101823 h 114951"/>
                <a:gd name="connsiteX13" fmla="*/ 12382 w 88105"/>
                <a:gd name="connsiteY13" fmla="*/ 113253 h 114951"/>
                <a:gd name="connsiteX14" fmla="*/ 44767 w 88105"/>
                <a:gd name="connsiteY14" fmla="*/ 110396 h 114951"/>
                <a:gd name="connsiteX15" fmla="*/ 87630 w 88105"/>
                <a:gd name="connsiteY15" fmla="*/ 61818 h 11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8105" h="114951">
                  <a:moveTo>
                    <a:pt x="87630" y="61818"/>
                  </a:moveTo>
                  <a:cubicBezTo>
                    <a:pt x="86677" y="53246"/>
                    <a:pt x="85725" y="40863"/>
                    <a:pt x="83820" y="33243"/>
                  </a:cubicBezTo>
                  <a:cubicBezTo>
                    <a:pt x="80963" y="23718"/>
                    <a:pt x="77152" y="17051"/>
                    <a:pt x="70485" y="10383"/>
                  </a:cubicBezTo>
                  <a:cubicBezTo>
                    <a:pt x="59055" y="-94"/>
                    <a:pt x="40957" y="-1999"/>
                    <a:pt x="25717" y="1810"/>
                  </a:cubicBezTo>
                  <a:cubicBezTo>
                    <a:pt x="16192" y="3716"/>
                    <a:pt x="6667" y="8478"/>
                    <a:pt x="0" y="15146"/>
                  </a:cubicBezTo>
                  <a:lnTo>
                    <a:pt x="10477" y="15146"/>
                  </a:lnTo>
                  <a:lnTo>
                    <a:pt x="10477" y="50388"/>
                  </a:lnTo>
                  <a:cubicBezTo>
                    <a:pt x="12382" y="51341"/>
                    <a:pt x="13335" y="52293"/>
                    <a:pt x="15240" y="53246"/>
                  </a:cubicBezTo>
                  <a:cubicBezTo>
                    <a:pt x="17145" y="55151"/>
                    <a:pt x="20002" y="56103"/>
                    <a:pt x="20955" y="58008"/>
                  </a:cubicBezTo>
                  <a:cubicBezTo>
                    <a:pt x="22860" y="60866"/>
                    <a:pt x="22860" y="63723"/>
                    <a:pt x="21907" y="67533"/>
                  </a:cubicBezTo>
                  <a:cubicBezTo>
                    <a:pt x="20955" y="70391"/>
                    <a:pt x="21907" y="74201"/>
                    <a:pt x="21907" y="77058"/>
                  </a:cubicBezTo>
                  <a:cubicBezTo>
                    <a:pt x="20955" y="83726"/>
                    <a:pt x="17145" y="89441"/>
                    <a:pt x="12382" y="95156"/>
                  </a:cubicBezTo>
                  <a:cubicBezTo>
                    <a:pt x="10477" y="97060"/>
                    <a:pt x="8572" y="98966"/>
                    <a:pt x="7620" y="101823"/>
                  </a:cubicBezTo>
                  <a:cubicBezTo>
                    <a:pt x="5715" y="106585"/>
                    <a:pt x="8572" y="111348"/>
                    <a:pt x="12382" y="113253"/>
                  </a:cubicBezTo>
                  <a:cubicBezTo>
                    <a:pt x="23813" y="118016"/>
                    <a:pt x="40957" y="111348"/>
                    <a:pt x="44767" y="110396"/>
                  </a:cubicBezTo>
                  <a:cubicBezTo>
                    <a:pt x="87630" y="97060"/>
                    <a:pt x="89535" y="81821"/>
                    <a:pt x="87630" y="61818"/>
                  </a:cubicBezTo>
                  <a:close/>
                </a:path>
              </a:pathLst>
            </a:custGeom>
            <a:solidFill>
              <a:srgbClr val="1019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23EE835A-1910-1EC6-0779-2FB0EA76ACD6}"/>
                </a:ext>
              </a:extLst>
            </p:cNvPr>
            <p:cNvSpPr/>
            <p:nvPr/>
          </p:nvSpPr>
          <p:spPr>
            <a:xfrm>
              <a:off x="6977672" y="4647691"/>
              <a:ext cx="29210" cy="29970"/>
            </a:xfrm>
            <a:custGeom>
              <a:avLst/>
              <a:gdLst>
                <a:gd name="connsiteX0" fmla="*/ 17903 w 24434"/>
                <a:gd name="connsiteY0" fmla="*/ 0 h 25070"/>
                <a:gd name="connsiteX1" fmla="*/ 20761 w 24434"/>
                <a:gd name="connsiteY1" fmla="*/ 16192 h 25070"/>
                <a:gd name="connsiteX2" fmla="*/ 14093 w 24434"/>
                <a:gd name="connsiteY2" fmla="*/ 20955 h 25070"/>
                <a:gd name="connsiteX3" fmla="*/ 1711 w 24434"/>
                <a:gd name="connsiteY3" fmla="*/ 15240 h 25070"/>
                <a:gd name="connsiteX4" fmla="*/ 17903 w 24434"/>
                <a:gd name="connsiteY4" fmla="*/ 0 h 2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34" h="25070">
                  <a:moveTo>
                    <a:pt x="17903" y="0"/>
                  </a:moveTo>
                  <a:cubicBezTo>
                    <a:pt x="25523" y="0"/>
                    <a:pt x="26476" y="9525"/>
                    <a:pt x="20761" y="16192"/>
                  </a:cubicBezTo>
                  <a:cubicBezTo>
                    <a:pt x="18856" y="18097"/>
                    <a:pt x="15998" y="20003"/>
                    <a:pt x="14093" y="20955"/>
                  </a:cubicBezTo>
                  <a:cubicBezTo>
                    <a:pt x="-194" y="31432"/>
                    <a:pt x="-2099" y="19050"/>
                    <a:pt x="1711" y="15240"/>
                  </a:cubicBezTo>
                  <a:cubicBezTo>
                    <a:pt x="13141" y="7620"/>
                    <a:pt x="9331" y="0"/>
                    <a:pt x="17903" y="0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AD93D216-FAB3-FD23-DFC2-96889459CE50}"/>
                </a:ext>
              </a:extLst>
            </p:cNvPr>
            <p:cNvSpPr/>
            <p:nvPr/>
          </p:nvSpPr>
          <p:spPr>
            <a:xfrm>
              <a:off x="6990875" y="4652937"/>
              <a:ext cx="11669" cy="12807"/>
            </a:xfrm>
            <a:custGeom>
              <a:avLst/>
              <a:gdLst>
                <a:gd name="connsiteX0" fmla="*/ 4002 w 9761"/>
                <a:gd name="connsiteY0" fmla="*/ 8946 h 10713"/>
                <a:gd name="connsiteX1" fmla="*/ 7812 w 9761"/>
                <a:gd name="connsiteY1" fmla="*/ 374 h 10713"/>
                <a:gd name="connsiteX2" fmla="*/ 4002 w 9761"/>
                <a:gd name="connsiteY2" fmla="*/ 2279 h 10713"/>
                <a:gd name="connsiteX3" fmla="*/ 4002 w 9761"/>
                <a:gd name="connsiteY3" fmla="*/ 5136 h 10713"/>
                <a:gd name="connsiteX4" fmla="*/ 3049 w 9761"/>
                <a:gd name="connsiteY4" fmla="*/ 6089 h 10713"/>
                <a:gd name="connsiteX5" fmla="*/ 192 w 9761"/>
                <a:gd name="connsiteY5" fmla="*/ 9899 h 10713"/>
                <a:gd name="connsiteX6" fmla="*/ 4002 w 9761"/>
                <a:gd name="connsiteY6" fmla="*/ 8946 h 1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61" h="10713">
                  <a:moveTo>
                    <a:pt x="4002" y="8946"/>
                  </a:moveTo>
                  <a:cubicBezTo>
                    <a:pt x="4954" y="7994"/>
                    <a:pt x="13527" y="4184"/>
                    <a:pt x="7812" y="374"/>
                  </a:cubicBezTo>
                  <a:cubicBezTo>
                    <a:pt x="5907" y="-579"/>
                    <a:pt x="4002" y="374"/>
                    <a:pt x="4002" y="2279"/>
                  </a:cubicBezTo>
                  <a:cubicBezTo>
                    <a:pt x="4002" y="3231"/>
                    <a:pt x="4002" y="4184"/>
                    <a:pt x="4002" y="5136"/>
                  </a:cubicBezTo>
                  <a:cubicBezTo>
                    <a:pt x="4002" y="6089"/>
                    <a:pt x="4002" y="6089"/>
                    <a:pt x="3049" y="6089"/>
                  </a:cubicBezTo>
                  <a:cubicBezTo>
                    <a:pt x="2097" y="7041"/>
                    <a:pt x="-761" y="7994"/>
                    <a:pt x="192" y="9899"/>
                  </a:cubicBezTo>
                  <a:cubicBezTo>
                    <a:pt x="1144" y="11804"/>
                    <a:pt x="3049" y="9899"/>
                    <a:pt x="4002" y="8946"/>
                  </a:cubicBezTo>
                  <a:close/>
                </a:path>
              </a:pathLst>
            </a:custGeom>
            <a:solidFill>
              <a:srgbClr val="F3A9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1BC7677B-F1EA-702A-C392-35C9E269624E}"/>
                </a:ext>
              </a:extLst>
            </p:cNvPr>
            <p:cNvSpPr/>
            <p:nvPr/>
          </p:nvSpPr>
          <p:spPr>
            <a:xfrm>
              <a:off x="7052903" y="5318831"/>
              <a:ext cx="25656" cy="66324"/>
            </a:xfrm>
            <a:custGeom>
              <a:avLst/>
              <a:gdLst>
                <a:gd name="connsiteX0" fmla="*/ 17838 w 21461"/>
                <a:gd name="connsiteY0" fmla="*/ 563 h 55480"/>
                <a:gd name="connsiteX1" fmla="*/ 11170 w 21461"/>
                <a:gd name="connsiteY1" fmla="*/ 9135 h 55480"/>
                <a:gd name="connsiteX2" fmla="*/ 3550 w 21461"/>
                <a:gd name="connsiteY2" fmla="*/ 9135 h 55480"/>
                <a:gd name="connsiteX3" fmla="*/ 5455 w 21461"/>
                <a:gd name="connsiteY3" fmla="*/ 42473 h 55480"/>
                <a:gd name="connsiteX4" fmla="*/ 5455 w 21461"/>
                <a:gd name="connsiteY4" fmla="*/ 51998 h 55480"/>
                <a:gd name="connsiteX5" fmla="*/ 5455 w 21461"/>
                <a:gd name="connsiteY5" fmla="*/ 53903 h 55480"/>
                <a:gd name="connsiteX6" fmla="*/ 6407 w 21461"/>
                <a:gd name="connsiteY6" fmla="*/ 54855 h 55480"/>
                <a:gd name="connsiteX7" fmla="*/ 12122 w 21461"/>
                <a:gd name="connsiteY7" fmla="*/ 53903 h 55480"/>
                <a:gd name="connsiteX8" fmla="*/ 12122 w 21461"/>
                <a:gd name="connsiteY8" fmla="*/ 48188 h 55480"/>
                <a:gd name="connsiteX9" fmla="*/ 20695 w 21461"/>
                <a:gd name="connsiteY9" fmla="*/ 13898 h 55480"/>
                <a:gd name="connsiteX10" fmla="*/ 17838 w 21461"/>
                <a:gd name="connsiteY10" fmla="*/ 563 h 5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1" h="55480">
                  <a:moveTo>
                    <a:pt x="17838" y="563"/>
                  </a:moveTo>
                  <a:cubicBezTo>
                    <a:pt x="15932" y="3420"/>
                    <a:pt x="13075" y="6278"/>
                    <a:pt x="11170" y="9135"/>
                  </a:cubicBezTo>
                  <a:cubicBezTo>
                    <a:pt x="9265" y="11040"/>
                    <a:pt x="4502" y="7230"/>
                    <a:pt x="3550" y="9135"/>
                  </a:cubicBezTo>
                  <a:cubicBezTo>
                    <a:pt x="-5023" y="16755"/>
                    <a:pt x="4502" y="27233"/>
                    <a:pt x="5455" y="42473"/>
                  </a:cubicBezTo>
                  <a:cubicBezTo>
                    <a:pt x="6407" y="49140"/>
                    <a:pt x="5455" y="44378"/>
                    <a:pt x="5455" y="51998"/>
                  </a:cubicBezTo>
                  <a:cubicBezTo>
                    <a:pt x="5455" y="52950"/>
                    <a:pt x="5455" y="52950"/>
                    <a:pt x="5455" y="53903"/>
                  </a:cubicBezTo>
                  <a:cubicBezTo>
                    <a:pt x="5455" y="53903"/>
                    <a:pt x="6407" y="54855"/>
                    <a:pt x="6407" y="54855"/>
                  </a:cubicBezTo>
                  <a:cubicBezTo>
                    <a:pt x="8313" y="55808"/>
                    <a:pt x="11170" y="55808"/>
                    <a:pt x="12122" y="53903"/>
                  </a:cubicBezTo>
                  <a:cubicBezTo>
                    <a:pt x="13075" y="51998"/>
                    <a:pt x="13075" y="50093"/>
                    <a:pt x="12122" y="48188"/>
                  </a:cubicBezTo>
                  <a:cubicBezTo>
                    <a:pt x="11170" y="35805"/>
                    <a:pt x="19743" y="28185"/>
                    <a:pt x="20695" y="13898"/>
                  </a:cubicBezTo>
                  <a:cubicBezTo>
                    <a:pt x="22600" y="6278"/>
                    <a:pt x="20695" y="-2295"/>
                    <a:pt x="17838" y="563"/>
                  </a:cubicBezTo>
                  <a:close/>
                </a:path>
              </a:pathLst>
            </a:custGeom>
            <a:solidFill>
              <a:srgbClr val="1019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F7FF3DAB-C29B-911C-5C25-54929193C4B3}"/>
                </a:ext>
              </a:extLst>
            </p:cNvPr>
            <p:cNvSpPr/>
            <p:nvPr/>
          </p:nvSpPr>
          <p:spPr>
            <a:xfrm>
              <a:off x="6122081" y="5154200"/>
              <a:ext cx="70817" cy="178126"/>
            </a:xfrm>
            <a:custGeom>
              <a:avLst/>
              <a:gdLst>
                <a:gd name="connsiteX0" fmla="*/ 43047 w 59239"/>
                <a:gd name="connsiteY0" fmla="*/ 18263 h 149003"/>
                <a:gd name="connsiteX1" fmla="*/ 49715 w 59239"/>
                <a:gd name="connsiteY1" fmla="*/ 53505 h 149003"/>
                <a:gd name="connsiteX2" fmla="*/ 59240 w 59239"/>
                <a:gd name="connsiteY2" fmla="*/ 131610 h 149003"/>
                <a:gd name="connsiteX3" fmla="*/ 58287 w 59239"/>
                <a:gd name="connsiteY3" fmla="*/ 142088 h 149003"/>
                <a:gd name="connsiteX4" fmla="*/ 50667 w 59239"/>
                <a:gd name="connsiteY4" fmla="*/ 148755 h 149003"/>
                <a:gd name="connsiteX5" fmla="*/ 40190 w 59239"/>
                <a:gd name="connsiteY5" fmla="*/ 144945 h 149003"/>
                <a:gd name="connsiteX6" fmla="*/ 21140 w 59239"/>
                <a:gd name="connsiteY6" fmla="*/ 111608 h 149003"/>
                <a:gd name="connsiteX7" fmla="*/ 5900 w 59239"/>
                <a:gd name="connsiteY7" fmla="*/ 62078 h 149003"/>
                <a:gd name="connsiteX8" fmla="*/ 185 w 59239"/>
                <a:gd name="connsiteY8" fmla="*/ 22073 h 149003"/>
                <a:gd name="connsiteX9" fmla="*/ 3995 w 59239"/>
                <a:gd name="connsiteY9" fmla="*/ 6833 h 149003"/>
                <a:gd name="connsiteX10" fmla="*/ 43047 w 59239"/>
                <a:gd name="connsiteY10" fmla="*/ 18263 h 14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239" h="149003">
                  <a:moveTo>
                    <a:pt x="43047" y="18263"/>
                  </a:moveTo>
                  <a:cubicBezTo>
                    <a:pt x="48762" y="28740"/>
                    <a:pt x="48762" y="41123"/>
                    <a:pt x="49715" y="53505"/>
                  </a:cubicBezTo>
                  <a:cubicBezTo>
                    <a:pt x="51620" y="79223"/>
                    <a:pt x="58287" y="104940"/>
                    <a:pt x="59240" y="131610"/>
                  </a:cubicBezTo>
                  <a:cubicBezTo>
                    <a:pt x="59240" y="135420"/>
                    <a:pt x="59240" y="138278"/>
                    <a:pt x="58287" y="142088"/>
                  </a:cubicBezTo>
                  <a:cubicBezTo>
                    <a:pt x="57335" y="144945"/>
                    <a:pt x="54477" y="148755"/>
                    <a:pt x="50667" y="148755"/>
                  </a:cubicBezTo>
                  <a:cubicBezTo>
                    <a:pt x="46857" y="149708"/>
                    <a:pt x="43047" y="147803"/>
                    <a:pt x="40190" y="144945"/>
                  </a:cubicBezTo>
                  <a:cubicBezTo>
                    <a:pt x="30665" y="136373"/>
                    <a:pt x="25902" y="123990"/>
                    <a:pt x="21140" y="111608"/>
                  </a:cubicBezTo>
                  <a:cubicBezTo>
                    <a:pt x="15425" y="95415"/>
                    <a:pt x="10662" y="78270"/>
                    <a:pt x="5900" y="62078"/>
                  </a:cubicBezTo>
                  <a:cubicBezTo>
                    <a:pt x="2090" y="48743"/>
                    <a:pt x="-768" y="35408"/>
                    <a:pt x="185" y="22073"/>
                  </a:cubicBezTo>
                  <a:cubicBezTo>
                    <a:pt x="185" y="16358"/>
                    <a:pt x="1137" y="10643"/>
                    <a:pt x="3995" y="6833"/>
                  </a:cubicBezTo>
                  <a:cubicBezTo>
                    <a:pt x="15425" y="-9360"/>
                    <a:pt x="36380" y="6833"/>
                    <a:pt x="43047" y="18263"/>
                  </a:cubicBezTo>
                  <a:close/>
                </a:path>
              </a:pathLst>
            </a:custGeom>
            <a:solidFill>
              <a:srgbClr val="13B7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F4F9C5B1-E953-935A-1CCA-EFCA080A2571}"/>
                </a:ext>
              </a:extLst>
            </p:cNvPr>
            <p:cNvSpPr/>
            <p:nvPr/>
          </p:nvSpPr>
          <p:spPr>
            <a:xfrm>
              <a:off x="6064922" y="5780507"/>
              <a:ext cx="50547" cy="79196"/>
            </a:xfrm>
            <a:custGeom>
              <a:avLst/>
              <a:gdLst>
                <a:gd name="connsiteX0" fmla="*/ 42284 w 42283"/>
                <a:gd name="connsiteY0" fmla="*/ 55377 h 66248"/>
                <a:gd name="connsiteX1" fmla="*/ 42284 w 42283"/>
                <a:gd name="connsiteY1" fmla="*/ 58235 h 66248"/>
                <a:gd name="connsiteX2" fmla="*/ 38474 w 42283"/>
                <a:gd name="connsiteY2" fmla="*/ 64902 h 66248"/>
                <a:gd name="connsiteX3" fmla="*/ 31806 w 42283"/>
                <a:gd name="connsiteY3" fmla="*/ 65854 h 66248"/>
                <a:gd name="connsiteX4" fmla="*/ 15614 w 42283"/>
                <a:gd name="connsiteY4" fmla="*/ 50614 h 66248"/>
                <a:gd name="connsiteX5" fmla="*/ 6089 w 42283"/>
                <a:gd name="connsiteY5" fmla="*/ 24897 h 66248"/>
                <a:gd name="connsiteX6" fmla="*/ 2279 w 42283"/>
                <a:gd name="connsiteY6" fmla="*/ 20135 h 66248"/>
                <a:gd name="connsiteX7" fmla="*/ 374 w 42283"/>
                <a:gd name="connsiteY7" fmla="*/ 10610 h 66248"/>
                <a:gd name="connsiteX8" fmla="*/ 3231 w 42283"/>
                <a:gd name="connsiteY8" fmla="*/ 2989 h 66248"/>
                <a:gd name="connsiteX9" fmla="*/ 17519 w 42283"/>
                <a:gd name="connsiteY9" fmla="*/ 2037 h 66248"/>
                <a:gd name="connsiteX10" fmla="*/ 27996 w 42283"/>
                <a:gd name="connsiteY10" fmla="*/ 6799 h 66248"/>
                <a:gd name="connsiteX11" fmla="*/ 31806 w 42283"/>
                <a:gd name="connsiteY11" fmla="*/ 15372 h 66248"/>
                <a:gd name="connsiteX12" fmla="*/ 42284 w 42283"/>
                <a:gd name="connsiteY12" fmla="*/ 49662 h 66248"/>
                <a:gd name="connsiteX13" fmla="*/ 42284 w 42283"/>
                <a:gd name="connsiteY13" fmla="*/ 55377 h 66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283" h="66248">
                  <a:moveTo>
                    <a:pt x="42284" y="55377"/>
                  </a:moveTo>
                  <a:cubicBezTo>
                    <a:pt x="42284" y="56329"/>
                    <a:pt x="42284" y="57282"/>
                    <a:pt x="42284" y="58235"/>
                  </a:cubicBezTo>
                  <a:cubicBezTo>
                    <a:pt x="42284" y="61092"/>
                    <a:pt x="40379" y="63949"/>
                    <a:pt x="38474" y="64902"/>
                  </a:cubicBezTo>
                  <a:cubicBezTo>
                    <a:pt x="36569" y="65854"/>
                    <a:pt x="33711" y="66807"/>
                    <a:pt x="31806" y="65854"/>
                  </a:cubicBezTo>
                  <a:cubicBezTo>
                    <a:pt x="24186" y="64902"/>
                    <a:pt x="18471" y="57282"/>
                    <a:pt x="15614" y="50614"/>
                  </a:cubicBezTo>
                  <a:cubicBezTo>
                    <a:pt x="11804" y="42042"/>
                    <a:pt x="11804" y="31564"/>
                    <a:pt x="6089" y="24897"/>
                  </a:cubicBezTo>
                  <a:cubicBezTo>
                    <a:pt x="5136" y="22992"/>
                    <a:pt x="3231" y="22039"/>
                    <a:pt x="2279" y="20135"/>
                  </a:cubicBezTo>
                  <a:cubicBezTo>
                    <a:pt x="374" y="17277"/>
                    <a:pt x="-579" y="13467"/>
                    <a:pt x="374" y="10610"/>
                  </a:cubicBezTo>
                  <a:cubicBezTo>
                    <a:pt x="374" y="7752"/>
                    <a:pt x="1326" y="4894"/>
                    <a:pt x="3231" y="2989"/>
                  </a:cubicBezTo>
                  <a:cubicBezTo>
                    <a:pt x="7041" y="-821"/>
                    <a:pt x="13709" y="-821"/>
                    <a:pt x="17519" y="2037"/>
                  </a:cubicBezTo>
                  <a:cubicBezTo>
                    <a:pt x="20376" y="3942"/>
                    <a:pt x="26091" y="3942"/>
                    <a:pt x="27996" y="6799"/>
                  </a:cubicBezTo>
                  <a:cubicBezTo>
                    <a:pt x="30854" y="10610"/>
                    <a:pt x="29901" y="11562"/>
                    <a:pt x="31806" y="15372"/>
                  </a:cubicBezTo>
                  <a:cubicBezTo>
                    <a:pt x="35616" y="25849"/>
                    <a:pt x="40379" y="39185"/>
                    <a:pt x="42284" y="49662"/>
                  </a:cubicBezTo>
                  <a:cubicBezTo>
                    <a:pt x="42284" y="50614"/>
                    <a:pt x="42284" y="53472"/>
                    <a:pt x="42284" y="55377"/>
                  </a:cubicBezTo>
                  <a:close/>
                </a:path>
              </a:pathLst>
            </a:custGeom>
            <a:solidFill>
              <a:srgbClr val="3A46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CA0537BD-8E54-9FDB-42CF-C9845AE39A01}"/>
                </a:ext>
              </a:extLst>
            </p:cNvPr>
            <p:cNvSpPr/>
            <p:nvPr/>
          </p:nvSpPr>
          <p:spPr>
            <a:xfrm>
              <a:off x="6065367" y="5786357"/>
              <a:ext cx="7970" cy="36943"/>
            </a:xfrm>
            <a:custGeom>
              <a:avLst/>
              <a:gdLst>
                <a:gd name="connsiteX0" fmla="*/ 6667 w 6667"/>
                <a:gd name="connsiteY0" fmla="*/ 0 h 30903"/>
                <a:gd name="connsiteX1" fmla="*/ 4763 w 6667"/>
                <a:gd name="connsiteY1" fmla="*/ 30480 h 30903"/>
                <a:gd name="connsiteX2" fmla="*/ 953 w 6667"/>
                <a:gd name="connsiteY2" fmla="*/ 30480 h 30903"/>
                <a:gd name="connsiteX3" fmla="*/ 0 w 6667"/>
                <a:gd name="connsiteY3" fmla="*/ 7620 h 30903"/>
                <a:gd name="connsiteX4" fmla="*/ 6667 w 6667"/>
                <a:gd name="connsiteY4" fmla="*/ 0 h 3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" h="30903">
                  <a:moveTo>
                    <a:pt x="6667" y="0"/>
                  </a:moveTo>
                  <a:lnTo>
                    <a:pt x="4763" y="30480"/>
                  </a:lnTo>
                  <a:cubicBezTo>
                    <a:pt x="2858" y="31432"/>
                    <a:pt x="1905" y="30480"/>
                    <a:pt x="953" y="30480"/>
                  </a:cubicBezTo>
                  <a:lnTo>
                    <a:pt x="0" y="7620"/>
                  </a:lnTo>
                  <a:lnTo>
                    <a:pt x="6667" y="0"/>
                  </a:lnTo>
                  <a:close/>
                </a:path>
              </a:pathLst>
            </a:custGeom>
            <a:solidFill>
              <a:srgbClr val="3A46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E288825A-9262-3A8B-873B-B3336729B949}"/>
                </a:ext>
              </a:extLst>
            </p:cNvPr>
            <p:cNvSpPr/>
            <p:nvPr/>
          </p:nvSpPr>
          <p:spPr>
            <a:xfrm>
              <a:off x="6109776" y="5770416"/>
              <a:ext cx="9109" cy="35474"/>
            </a:xfrm>
            <a:custGeom>
              <a:avLst/>
              <a:gdLst>
                <a:gd name="connsiteX0" fmla="*/ 0 w 7620"/>
                <a:gd name="connsiteY0" fmla="*/ 28575 h 29674"/>
                <a:gd name="connsiteX1" fmla="*/ 0 w 7620"/>
                <a:gd name="connsiteY1" fmla="*/ 0 h 29674"/>
                <a:gd name="connsiteX2" fmla="*/ 7620 w 7620"/>
                <a:gd name="connsiteY2" fmla="*/ 0 h 29674"/>
                <a:gd name="connsiteX3" fmla="*/ 5715 w 7620"/>
                <a:gd name="connsiteY3" fmla="*/ 28575 h 29674"/>
                <a:gd name="connsiteX4" fmla="*/ 0 w 7620"/>
                <a:gd name="connsiteY4" fmla="*/ 28575 h 29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" h="29674">
                  <a:moveTo>
                    <a:pt x="0" y="28575"/>
                  </a:moveTo>
                  <a:lnTo>
                    <a:pt x="0" y="0"/>
                  </a:lnTo>
                  <a:lnTo>
                    <a:pt x="7620" y="0"/>
                  </a:lnTo>
                  <a:lnTo>
                    <a:pt x="5715" y="28575"/>
                  </a:lnTo>
                  <a:cubicBezTo>
                    <a:pt x="3810" y="29527"/>
                    <a:pt x="1905" y="30480"/>
                    <a:pt x="0" y="28575"/>
                  </a:cubicBezTo>
                  <a:close/>
                </a:path>
              </a:pathLst>
            </a:custGeom>
            <a:solidFill>
              <a:srgbClr val="2830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C7AF7A51-C47C-872A-BB22-8DAA48D90EE5}"/>
                </a:ext>
              </a:extLst>
            </p:cNvPr>
            <p:cNvSpPr/>
            <p:nvPr/>
          </p:nvSpPr>
          <p:spPr>
            <a:xfrm>
              <a:off x="6110192" y="5754886"/>
              <a:ext cx="78151" cy="77765"/>
            </a:xfrm>
            <a:custGeom>
              <a:avLst/>
              <a:gdLst>
                <a:gd name="connsiteX0" fmla="*/ 51087 w 65374"/>
                <a:gd name="connsiteY0" fmla="*/ 36803 h 65051"/>
                <a:gd name="connsiteX1" fmla="*/ 63470 w 65374"/>
                <a:gd name="connsiteY1" fmla="*/ 53948 h 65051"/>
                <a:gd name="connsiteX2" fmla="*/ 65375 w 65374"/>
                <a:gd name="connsiteY2" fmla="*/ 58711 h 65051"/>
                <a:gd name="connsiteX3" fmla="*/ 62517 w 65374"/>
                <a:gd name="connsiteY3" fmla="*/ 62521 h 65051"/>
                <a:gd name="connsiteX4" fmla="*/ 57755 w 65374"/>
                <a:gd name="connsiteY4" fmla="*/ 64426 h 65051"/>
                <a:gd name="connsiteX5" fmla="*/ 37752 w 65374"/>
                <a:gd name="connsiteY5" fmla="*/ 63473 h 65051"/>
                <a:gd name="connsiteX6" fmla="*/ 28227 w 65374"/>
                <a:gd name="connsiteY6" fmla="*/ 58711 h 65051"/>
                <a:gd name="connsiteX7" fmla="*/ 21560 w 65374"/>
                <a:gd name="connsiteY7" fmla="*/ 44423 h 65051"/>
                <a:gd name="connsiteX8" fmla="*/ 12987 w 65374"/>
                <a:gd name="connsiteY8" fmla="*/ 31088 h 65051"/>
                <a:gd name="connsiteX9" fmla="*/ 9177 w 65374"/>
                <a:gd name="connsiteY9" fmla="*/ 29183 h 65051"/>
                <a:gd name="connsiteX10" fmla="*/ 2510 w 65374"/>
                <a:gd name="connsiteY10" fmla="*/ 3466 h 65051"/>
                <a:gd name="connsiteX11" fmla="*/ 13940 w 65374"/>
                <a:gd name="connsiteY11" fmla="*/ 1561 h 65051"/>
                <a:gd name="connsiteX12" fmla="*/ 26322 w 65374"/>
                <a:gd name="connsiteY12" fmla="*/ 12991 h 65051"/>
                <a:gd name="connsiteX13" fmla="*/ 28227 w 65374"/>
                <a:gd name="connsiteY13" fmla="*/ 14896 h 65051"/>
                <a:gd name="connsiteX14" fmla="*/ 29180 w 65374"/>
                <a:gd name="connsiteY14" fmla="*/ 4418 h 65051"/>
                <a:gd name="connsiteX15" fmla="*/ 51087 w 65374"/>
                <a:gd name="connsiteY15" fmla="*/ 36803 h 6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374" h="65051">
                  <a:moveTo>
                    <a:pt x="51087" y="36803"/>
                  </a:moveTo>
                  <a:cubicBezTo>
                    <a:pt x="54897" y="41566"/>
                    <a:pt x="59660" y="49186"/>
                    <a:pt x="63470" y="53948"/>
                  </a:cubicBezTo>
                  <a:cubicBezTo>
                    <a:pt x="64422" y="54901"/>
                    <a:pt x="65375" y="56806"/>
                    <a:pt x="65375" y="58711"/>
                  </a:cubicBezTo>
                  <a:cubicBezTo>
                    <a:pt x="65375" y="60616"/>
                    <a:pt x="64422" y="61568"/>
                    <a:pt x="62517" y="62521"/>
                  </a:cubicBezTo>
                  <a:cubicBezTo>
                    <a:pt x="60612" y="63473"/>
                    <a:pt x="59660" y="63473"/>
                    <a:pt x="57755" y="64426"/>
                  </a:cubicBezTo>
                  <a:cubicBezTo>
                    <a:pt x="51087" y="65378"/>
                    <a:pt x="44420" y="65378"/>
                    <a:pt x="37752" y="63473"/>
                  </a:cubicBezTo>
                  <a:cubicBezTo>
                    <a:pt x="33942" y="62521"/>
                    <a:pt x="31085" y="61568"/>
                    <a:pt x="28227" y="58711"/>
                  </a:cubicBezTo>
                  <a:cubicBezTo>
                    <a:pt x="24417" y="54901"/>
                    <a:pt x="23465" y="49186"/>
                    <a:pt x="21560" y="44423"/>
                  </a:cubicBezTo>
                  <a:cubicBezTo>
                    <a:pt x="20607" y="39661"/>
                    <a:pt x="17750" y="33946"/>
                    <a:pt x="12987" y="31088"/>
                  </a:cubicBezTo>
                  <a:cubicBezTo>
                    <a:pt x="12035" y="30136"/>
                    <a:pt x="10130" y="30136"/>
                    <a:pt x="9177" y="29183"/>
                  </a:cubicBezTo>
                  <a:cubicBezTo>
                    <a:pt x="-348" y="24421"/>
                    <a:pt x="-2253" y="12038"/>
                    <a:pt x="2510" y="3466"/>
                  </a:cubicBezTo>
                  <a:cubicBezTo>
                    <a:pt x="5367" y="-1297"/>
                    <a:pt x="9177" y="-344"/>
                    <a:pt x="13940" y="1561"/>
                  </a:cubicBezTo>
                  <a:cubicBezTo>
                    <a:pt x="19655" y="3466"/>
                    <a:pt x="22512" y="8228"/>
                    <a:pt x="26322" y="12991"/>
                  </a:cubicBezTo>
                  <a:cubicBezTo>
                    <a:pt x="27275" y="13943"/>
                    <a:pt x="27275" y="13943"/>
                    <a:pt x="28227" y="14896"/>
                  </a:cubicBezTo>
                  <a:cubicBezTo>
                    <a:pt x="32990" y="18706"/>
                    <a:pt x="26322" y="-1297"/>
                    <a:pt x="29180" y="4418"/>
                  </a:cubicBezTo>
                  <a:cubicBezTo>
                    <a:pt x="35847" y="17753"/>
                    <a:pt x="46325" y="31088"/>
                    <a:pt x="51087" y="36803"/>
                  </a:cubicBezTo>
                  <a:close/>
                </a:path>
              </a:pathLst>
            </a:custGeom>
            <a:solidFill>
              <a:srgbClr val="2830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68723BF6-CE32-8916-2747-9539F31C7739}"/>
                </a:ext>
              </a:extLst>
            </p:cNvPr>
            <p:cNvSpPr/>
            <p:nvPr/>
          </p:nvSpPr>
          <p:spPr>
            <a:xfrm>
              <a:off x="6092067" y="5559763"/>
              <a:ext cx="60978" cy="209537"/>
            </a:xfrm>
            <a:custGeom>
              <a:avLst/>
              <a:gdLst>
                <a:gd name="connsiteX0" fmla="*/ 51009 w 51008"/>
                <a:gd name="connsiteY0" fmla="*/ 0 h 175279"/>
                <a:gd name="connsiteX1" fmla="*/ 42436 w 51008"/>
                <a:gd name="connsiteY1" fmla="*/ 119063 h 175279"/>
                <a:gd name="connsiteX2" fmla="*/ 46246 w 51008"/>
                <a:gd name="connsiteY2" fmla="*/ 167640 h 175279"/>
                <a:gd name="connsiteX3" fmla="*/ 32911 w 51008"/>
                <a:gd name="connsiteY3" fmla="*/ 174307 h 175279"/>
                <a:gd name="connsiteX4" fmla="*/ 22434 w 51008"/>
                <a:gd name="connsiteY4" fmla="*/ 164782 h 175279"/>
                <a:gd name="connsiteX5" fmla="*/ 3384 w 51008"/>
                <a:gd name="connsiteY5" fmla="*/ 103822 h 175279"/>
                <a:gd name="connsiteX6" fmla="*/ 6241 w 51008"/>
                <a:gd name="connsiteY6" fmla="*/ 31432 h 175279"/>
                <a:gd name="connsiteX7" fmla="*/ 13861 w 51008"/>
                <a:gd name="connsiteY7" fmla="*/ 21907 h 175279"/>
                <a:gd name="connsiteX8" fmla="*/ 51009 w 51008"/>
                <a:gd name="connsiteY8" fmla="*/ 0 h 17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008" h="175279">
                  <a:moveTo>
                    <a:pt x="51009" y="0"/>
                  </a:moveTo>
                  <a:cubicBezTo>
                    <a:pt x="51009" y="37147"/>
                    <a:pt x="42436" y="81915"/>
                    <a:pt x="42436" y="119063"/>
                  </a:cubicBezTo>
                  <a:cubicBezTo>
                    <a:pt x="42436" y="129540"/>
                    <a:pt x="43389" y="158115"/>
                    <a:pt x="46246" y="167640"/>
                  </a:cubicBezTo>
                  <a:cubicBezTo>
                    <a:pt x="47199" y="173355"/>
                    <a:pt x="37674" y="177165"/>
                    <a:pt x="32911" y="174307"/>
                  </a:cubicBezTo>
                  <a:cubicBezTo>
                    <a:pt x="29101" y="172402"/>
                    <a:pt x="23386" y="168592"/>
                    <a:pt x="22434" y="164782"/>
                  </a:cubicBezTo>
                  <a:cubicBezTo>
                    <a:pt x="20529" y="143827"/>
                    <a:pt x="9099" y="124777"/>
                    <a:pt x="3384" y="103822"/>
                  </a:cubicBezTo>
                  <a:cubicBezTo>
                    <a:pt x="-2331" y="82867"/>
                    <a:pt x="-426" y="51435"/>
                    <a:pt x="6241" y="31432"/>
                  </a:cubicBezTo>
                  <a:cubicBezTo>
                    <a:pt x="8146" y="27622"/>
                    <a:pt x="10051" y="22860"/>
                    <a:pt x="13861" y="21907"/>
                  </a:cubicBezTo>
                  <a:lnTo>
                    <a:pt x="51009" y="0"/>
                  </a:lnTo>
                  <a:close/>
                </a:path>
              </a:pathLst>
            </a:custGeom>
            <a:solidFill>
              <a:srgbClr val="F3A9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776259CD-E238-45D2-F6C2-9759A4647BA8}"/>
                </a:ext>
              </a:extLst>
            </p:cNvPr>
            <p:cNvSpPr/>
            <p:nvPr/>
          </p:nvSpPr>
          <p:spPr>
            <a:xfrm>
              <a:off x="6116608" y="5738533"/>
              <a:ext cx="51239" cy="65569"/>
            </a:xfrm>
            <a:custGeom>
              <a:avLst/>
              <a:gdLst>
                <a:gd name="connsiteX0" fmla="*/ 24765 w 42862"/>
                <a:gd name="connsiteY0" fmla="*/ 11430 h 54849"/>
                <a:gd name="connsiteX1" fmla="*/ 26670 w 42862"/>
                <a:gd name="connsiteY1" fmla="*/ 21908 h 54849"/>
                <a:gd name="connsiteX2" fmla="*/ 27622 w 42862"/>
                <a:gd name="connsiteY2" fmla="*/ 26670 h 54849"/>
                <a:gd name="connsiteX3" fmla="*/ 30480 w 42862"/>
                <a:gd name="connsiteY3" fmla="*/ 31433 h 54849"/>
                <a:gd name="connsiteX4" fmla="*/ 36195 w 42862"/>
                <a:gd name="connsiteY4" fmla="*/ 40005 h 54849"/>
                <a:gd name="connsiteX5" fmla="*/ 41910 w 42862"/>
                <a:gd name="connsiteY5" fmla="*/ 47625 h 54849"/>
                <a:gd name="connsiteX6" fmla="*/ 42863 w 42862"/>
                <a:gd name="connsiteY6" fmla="*/ 53340 h 54849"/>
                <a:gd name="connsiteX7" fmla="*/ 36195 w 42862"/>
                <a:gd name="connsiteY7" fmla="*/ 53340 h 54849"/>
                <a:gd name="connsiteX8" fmla="*/ 32385 w 42862"/>
                <a:gd name="connsiteY8" fmla="*/ 51435 h 54849"/>
                <a:gd name="connsiteX9" fmla="*/ 20955 w 42862"/>
                <a:gd name="connsiteY9" fmla="*/ 40005 h 54849"/>
                <a:gd name="connsiteX10" fmla="*/ 5715 w 42862"/>
                <a:gd name="connsiteY10" fmla="*/ 30480 h 54849"/>
                <a:gd name="connsiteX11" fmla="*/ 1905 w 42862"/>
                <a:gd name="connsiteY11" fmla="*/ 26670 h 54849"/>
                <a:gd name="connsiteX12" fmla="*/ 0 w 42862"/>
                <a:gd name="connsiteY12" fmla="*/ 19050 h 54849"/>
                <a:gd name="connsiteX13" fmla="*/ 2858 w 42862"/>
                <a:gd name="connsiteY13" fmla="*/ 9525 h 54849"/>
                <a:gd name="connsiteX14" fmla="*/ 4763 w 42862"/>
                <a:gd name="connsiteY14" fmla="*/ 0 h 54849"/>
                <a:gd name="connsiteX15" fmla="*/ 24765 w 42862"/>
                <a:gd name="connsiteY15" fmla="*/ 11430 h 54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862" h="54849">
                  <a:moveTo>
                    <a:pt x="24765" y="11430"/>
                  </a:moveTo>
                  <a:cubicBezTo>
                    <a:pt x="24765" y="15240"/>
                    <a:pt x="25717" y="18097"/>
                    <a:pt x="26670" y="21908"/>
                  </a:cubicBezTo>
                  <a:cubicBezTo>
                    <a:pt x="26670" y="23813"/>
                    <a:pt x="27622" y="24765"/>
                    <a:pt x="27622" y="26670"/>
                  </a:cubicBezTo>
                  <a:cubicBezTo>
                    <a:pt x="28575" y="28575"/>
                    <a:pt x="29528" y="29528"/>
                    <a:pt x="30480" y="31433"/>
                  </a:cubicBezTo>
                  <a:cubicBezTo>
                    <a:pt x="32385" y="34290"/>
                    <a:pt x="34290" y="37147"/>
                    <a:pt x="36195" y="40005"/>
                  </a:cubicBezTo>
                  <a:cubicBezTo>
                    <a:pt x="38100" y="42863"/>
                    <a:pt x="40958" y="44768"/>
                    <a:pt x="41910" y="47625"/>
                  </a:cubicBezTo>
                  <a:cubicBezTo>
                    <a:pt x="42863" y="49530"/>
                    <a:pt x="42863" y="51435"/>
                    <a:pt x="42863" y="53340"/>
                  </a:cubicBezTo>
                  <a:cubicBezTo>
                    <a:pt x="41910" y="56197"/>
                    <a:pt x="37147" y="54293"/>
                    <a:pt x="36195" y="53340"/>
                  </a:cubicBezTo>
                  <a:cubicBezTo>
                    <a:pt x="35242" y="52388"/>
                    <a:pt x="33338" y="52388"/>
                    <a:pt x="32385" y="51435"/>
                  </a:cubicBezTo>
                  <a:cubicBezTo>
                    <a:pt x="27622" y="48578"/>
                    <a:pt x="24765" y="43815"/>
                    <a:pt x="20955" y="40005"/>
                  </a:cubicBezTo>
                  <a:cubicBezTo>
                    <a:pt x="16192" y="36195"/>
                    <a:pt x="10478" y="33338"/>
                    <a:pt x="5715" y="30480"/>
                  </a:cubicBezTo>
                  <a:cubicBezTo>
                    <a:pt x="3810" y="29528"/>
                    <a:pt x="2858" y="28575"/>
                    <a:pt x="1905" y="26670"/>
                  </a:cubicBezTo>
                  <a:cubicBezTo>
                    <a:pt x="0" y="24765"/>
                    <a:pt x="0" y="21908"/>
                    <a:pt x="0" y="19050"/>
                  </a:cubicBezTo>
                  <a:cubicBezTo>
                    <a:pt x="0" y="16193"/>
                    <a:pt x="2858" y="13335"/>
                    <a:pt x="2858" y="9525"/>
                  </a:cubicBezTo>
                  <a:cubicBezTo>
                    <a:pt x="2858" y="6668"/>
                    <a:pt x="2858" y="2858"/>
                    <a:pt x="4763" y="0"/>
                  </a:cubicBezTo>
                  <a:lnTo>
                    <a:pt x="24765" y="11430"/>
                  </a:lnTo>
                  <a:close/>
                </a:path>
              </a:pathLst>
            </a:custGeom>
            <a:solidFill>
              <a:srgbClr val="F3A9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1BBA14B6-1132-8C1E-D876-185B08487166}"/>
                </a:ext>
              </a:extLst>
            </p:cNvPr>
            <p:cNvSpPr/>
            <p:nvPr/>
          </p:nvSpPr>
          <p:spPr>
            <a:xfrm>
              <a:off x="6058536" y="5149060"/>
              <a:ext cx="86539" cy="95292"/>
            </a:xfrm>
            <a:custGeom>
              <a:avLst/>
              <a:gdLst>
                <a:gd name="connsiteX0" fmla="*/ 0 w 72390"/>
                <a:gd name="connsiteY0" fmla="*/ 12085 h 79712"/>
                <a:gd name="connsiteX1" fmla="*/ 30480 w 72390"/>
                <a:gd name="connsiteY1" fmla="*/ 2560 h 79712"/>
                <a:gd name="connsiteX2" fmla="*/ 35243 w 72390"/>
                <a:gd name="connsiteY2" fmla="*/ 1607 h 79712"/>
                <a:gd name="connsiteX3" fmla="*/ 72390 w 72390"/>
                <a:gd name="connsiteY3" fmla="*/ 4465 h 79712"/>
                <a:gd name="connsiteX4" fmla="*/ 72390 w 72390"/>
                <a:gd name="connsiteY4" fmla="*/ 4465 h 79712"/>
                <a:gd name="connsiteX5" fmla="*/ 72390 w 72390"/>
                <a:gd name="connsiteY5" fmla="*/ 79712 h 79712"/>
                <a:gd name="connsiteX6" fmla="*/ 0 w 72390"/>
                <a:gd name="connsiteY6" fmla="*/ 79712 h 79712"/>
                <a:gd name="connsiteX7" fmla="*/ 0 w 72390"/>
                <a:gd name="connsiteY7" fmla="*/ 12085 h 79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390" h="79712">
                  <a:moveTo>
                    <a:pt x="0" y="12085"/>
                  </a:moveTo>
                  <a:cubicBezTo>
                    <a:pt x="9525" y="7322"/>
                    <a:pt x="20003" y="4465"/>
                    <a:pt x="30480" y="2560"/>
                  </a:cubicBezTo>
                  <a:cubicBezTo>
                    <a:pt x="32385" y="2560"/>
                    <a:pt x="33338" y="1607"/>
                    <a:pt x="35243" y="1607"/>
                  </a:cubicBezTo>
                  <a:cubicBezTo>
                    <a:pt x="47625" y="-1250"/>
                    <a:pt x="60960" y="-298"/>
                    <a:pt x="72390" y="4465"/>
                  </a:cubicBezTo>
                  <a:cubicBezTo>
                    <a:pt x="72390" y="4465"/>
                    <a:pt x="72390" y="4465"/>
                    <a:pt x="72390" y="4465"/>
                  </a:cubicBezTo>
                  <a:lnTo>
                    <a:pt x="72390" y="79712"/>
                  </a:lnTo>
                  <a:lnTo>
                    <a:pt x="0" y="79712"/>
                  </a:lnTo>
                  <a:lnTo>
                    <a:pt x="0" y="12085"/>
                  </a:lnTo>
                  <a:close/>
                </a:path>
              </a:pathLst>
            </a:custGeom>
            <a:solidFill>
              <a:srgbClr val="F3A9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D8186CEA-9635-9986-1005-42C4E0A667CE}"/>
                </a:ext>
              </a:extLst>
            </p:cNvPr>
            <p:cNvSpPr/>
            <p:nvPr/>
          </p:nvSpPr>
          <p:spPr>
            <a:xfrm>
              <a:off x="6019821" y="5148704"/>
              <a:ext cx="165553" cy="238151"/>
            </a:xfrm>
            <a:custGeom>
              <a:avLst/>
              <a:gdLst>
                <a:gd name="connsiteX0" fmla="*/ 0 w 138486"/>
                <a:gd name="connsiteY0" fmla="*/ 45720 h 199214"/>
                <a:gd name="connsiteX1" fmla="*/ 36195 w 138486"/>
                <a:gd name="connsiteY1" fmla="*/ 9525 h 199214"/>
                <a:gd name="connsiteX2" fmla="*/ 59055 w 138486"/>
                <a:gd name="connsiteY2" fmla="*/ 41910 h 199214"/>
                <a:gd name="connsiteX3" fmla="*/ 80963 w 138486"/>
                <a:gd name="connsiteY3" fmla="*/ 35242 h 199214"/>
                <a:gd name="connsiteX4" fmla="*/ 86678 w 138486"/>
                <a:gd name="connsiteY4" fmla="*/ 0 h 199214"/>
                <a:gd name="connsiteX5" fmla="*/ 105728 w 138486"/>
                <a:gd name="connsiteY5" fmla="*/ 5715 h 199214"/>
                <a:gd name="connsiteX6" fmla="*/ 120015 w 138486"/>
                <a:gd name="connsiteY6" fmla="*/ 17145 h 199214"/>
                <a:gd name="connsiteX7" fmla="*/ 122872 w 138486"/>
                <a:gd name="connsiteY7" fmla="*/ 31432 h 199214"/>
                <a:gd name="connsiteX8" fmla="*/ 127635 w 138486"/>
                <a:gd name="connsiteY8" fmla="*/ 47625 h 199214"/>
                <a:gd name="connsiteX9" fmla="*/ 136208 w 138486"/>
                <a:gd name="connsiteY9" fmla="*/ 65722 h 199214"/>
                <a:gd name="connsiteX10" fmla="*/ 138113 w 138486"/>
                <a:gd name="connsiteY10" fmla="*/ 86678 h 199214"/>
                <a:gd name="connsiteX11" fmla="*/ 128588 w 138486"/>
                <a:gd name="connsiteY11" fmla="*/ 117157 h 199214"/>
                <a:gd name="connsiteX12" fmla="*/ 125730 w 138486"/>
                <a:gd name="connsiteY12" fmla="*/ 169545 h 199214"/>
                <a:gd name="connsiteX13" fmla="*/ 127635 w 138486"/>
                <a:gd name="connsiteY13" fmla="*/ 182880 h 199214"/>
                <a:gd name="connsiteX14" fmla="*/ 126683 w 138486"/>
                <a:gd name="connsiteY14" fmla="*/ 187642 h 199214"/>
                <a:gd name="connsiteX15" fmla="*/ 114300 w 138486"/>
                <a:gd name="connsiteY15" fmla="*/ 192405 h 199214"/>
                <a:gd name="connsiteX16" fmla="*/ 105728 w 138486"/>
                <a:gd name="connsiteY16" fmla="*/ 195263 h 199214"/>
                <a:gd name="connsiteX17" fmla="*/ 80963 w 138486"/>
                <a:gd name="connsiteY17" fmla="*/ 199072 h 199214"/>
                <a:gd name="connsiteX18" fmla="*/ 35242 w 138486"/>
                <a:gd name="connsiteY18" fmla="*/ 186690 h 199214"/>
                <a:gd name="connsiteX19" fmla="*/ 32385 w 138486"/>
                <a:gd name="connsiteY19" fmla="*/ 182880 h 199214"/>
                <a:gd name="connsiteX20" fmla="*/ 32385 w 138486"/>
                <a:gd name="connsiteY20" fmla="*/ 178117 h 199214"/>
                <a:gd name="connsiteX21" fmla="*/ 33338 w 138486"/>
                <a:gd name="connsiteY21" fmla="*/ 164782 h 199214"/>
                <a:gd name="connsiteX22" fmla="*/ 32385 w 138486"/>
                <a:gd name="connsiteY22" fmla="*/ 137160 h 199214"/>
                <a:gd name="connsiteX23" fmla="*/ 1905 w 138486"/>
                <a:gd name="connsiteY23" fmla="*/ 58103 h 199214"/>
                <a:gd name="connsiteX24" fmla="*/ 0 w 138486"/>
                <a:gd name="connsiteY24" fmla="*/ 45720 h 199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8486" h="199214">
                  <a:moveTo>
                    <a:pt x="0" y="45720"/>
                  </a:moveTo>
                  <a:cubicBezTo>
                    <a:pt x="1905" y="28575"/>
                    <a:pt x="20955" y="19050"/>
                    <a:pt x="36195" y="9525"/>
                  </a:cubicBezTo>
                  <a:cubicBezTo>
                    <a:pt x="38100" y="23813"/>
                    <a:pt x="44767" y="37147"/>
                    <a:pt x="59055" y="41910"/>
                  </a:cubicBezTo>
                  <a:cubicBezTo>
                    <a:pt x="66675" y="44767"/>
                    <a:pt x="76200" y="41910"/>
                    <a:pt x="80963" y="35242"/>
                  </a:cubicBezTo>
                  <a:cubicBezTo>
                    <a:pt x="88583" y="24765"/>
                    <a:pt x="87630" y="12382"/>
                    <a:pt x="86678" y="0"/>
                  </a:cubicBezTo>
                  <a:cubicBezTo>
                    <a:pt x="93345" y="953"/>
                    <a:pt x="100013" y="2857"/>
                    <a:pt x="105728" y="5715"/>
                  </a:cubicBezTo>
                  <a:cubicBezTo>
                    <a:pt x="111442" y="8572"/>
                    <a:pt x="116205" y="12382"/>
                    <a:pt x="120015" y="17145"/>
                  </a:cubicBezTo>
                  <a:cubicBezTo>
                    <a:pt x="122872" y="20955"/>
                    <a:pt x="121920" y="26670"/>
                    <a:pt x="122872" y="31432"/>
                  </a:cubicBezTo>
                  <a:cubicBezTo>
                    <a:pt x="123825" y="37147"/>
                    <a:pt x="125730" y="41910"/>
                    <a:pt x="127635" y="47625"/>
                  </a:cubicBezTo>
                  <a:cubicBezTo>
                    <a:pt x="130492" y="53340"/>
                    <a:pt x="134303" y="59055"/>
                    <a:pt x="136208" y="65722"/>
                  </a:cubicBezTo>
                  <a:cubicBezTo>
                    <a:pt x="138113" y="72390"/>
                    <a:pt x="139065" y="79057"/>
                    <a:pt x="138113" y="86678"/>
                  </a:cubicBezTo>
                  <a:cubicBezTo>
                    <a:pt x="137160" y="97155"/>
                    <a:pt x="131445" y="106680"/>
                    <a:pt x="128588" y="117157"/>
                  </a:cubicBezTo>
                  <a:cubicBezTo>
                    <a:pt x="122872" y="134303"/>
                    <a:pt x="123825" y="152400"/>
                    <a:pt x="125730" y="169545"/>
                  </a:cubicBezTo>
                  <a:cubicBezTo>
                    <a:pt x="126683" y="174307"/>
                    <a:pt x="126683" y="178117"/>
                    <a:pt x="127635" y="182880"/>
                  </a:cubicBezTo>
                  <a:cubicBezTo>
                    <a:pt x="127635" y="184785"/>
                    <a:pt x="128588" y="185738"/>
                    <a:pt x="126683" y="187642"/>
                  </a:cubicBezTo>
                  <a:cubicBezTo>
                    <a:pt x="123825" y="190500"/>
                    <a:pt x="118110" y="191453"/>
                    <a:pt x="114300" y="192405"/>
                  </a:cubicBezTo>
                  <a:cubicBezTo>
                    <a:pt x="111442" y="193357"/>
                    <a:pt x="108585" y="194310"/>
                    <a:pt x="105728" y="195263"/>
                  </a:cubicBezTo>
                  <a:cubicBezTo>
                    <a:pt x="97155" y="197167"/>
                    <a:pt x="89535" y="199072"/>
                    <a:pt x="80963" y="199072"/>
                  </a:cubicBezTo>
                  <a:cubicBezTo>
                    <a:pt x="64770" y="200025"/>
                    <a:pt x="48578" y="196215"/>
                    <a:pt x="35242" y="186690"/>
                  </a:cubicBezTo>
                  <a:cubicBezTo>
                    <a:pt x="33338" y="185738"/>
                    <a:pt x="33338" y="184785"/>
                    <a:pt x="32385" y="182880"/>
                  </a:cubicBezTo>
                  <a:cubicBezTo>
                    <a:pt x="32385" y="181928"/>
                    <a:pt x="32385" y="180022"/>
                    <a:pt x="32385" y="178117"/>
                  </a:cubicBezTo>
                  <a:cubicBezTo>
                    <a:pt x="32385" y="173355"/>
                    <a:pt x="33338" y="169545"/>
                    <a:pt x="33338" y="164782"/>
                  </a:cubicBezTo>
                  <a:cubicBezTo>
                    <a:pt x="34290" y="155257"/>
                    <a:pt x="34290" y="145732"/>
                    <a:pt x="32385" y="137160"/>
                  </a:cubicBezTo>
                  <a:cubicBezTo>
                    <a:pt x="27622" y="109538"/>
                    <a:pt x="9525" y="85725"/>
                    <a:pt x="1905" y="58103"/>
                  </a:cubicBezTo>
                  <a:cubicBezTo>
                    <a:pt x="0" y="52388"/>
                    <a:pt x="0" y="48578"/>
                    <a:pt x="0" y="45720"/>
                  </a:cubicBezTo>
                  <a:close/>
                </a:path>
              </a:pathLst>
            </a:custGeom>
            <a:solidFill>
              <a:srgbClr val="15D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FED55D2B-9C3A-6D13-2ADE-0DDEF3535950}"/>
                </a:ext>
              </a:extLst>
            </p:cNvPr>
            <p:cNvSpPr/>
            <p:nvPr/>
          </p:nvSpPr>
          <p:spPr>
            <a:xfrm>
              <a:off x="6020960" y="5184614"/>
              <a:ext cx="89954" cy="198654"/>
            </a:xfrm>
            <a:custGeom>
              <a:avLst/>
              <a:gdLst>
                <a:gd name="connsiteX0" fmla="*/ 4763 w 75247"/>
                <a:gd name="connsiteY0" fmla="*/ 441 h 166175"/>
                <a:gd name="connsiteX1" fmla="*/ 34290 w 75247"/>
                <a:gd name="connsiteY1" fmla="*/ 63306 h 166175"/>
                <a:gd name="connsiteX2" fmla="*/ 75247 w 75247"/>
                <a:gd name="connsiteY2" fmla="*/ 74736 h 166175"/>
                <a:gd name="connsiteX3" fmla="*/ 60007 w 75247"/>
                <a:gd name="connsiteY3" fmla="*/ 98548 h 166175"/>
                <a:gd name="connsiteX4" fmla="*/ 64770 w 75247"/>
                <a:gd name="connsiteY4" fmla="*/ 166176 h 166175"/>
                <a:gd name="connsiteX5" fmla="*/ 34290 w 75247"/>
                <a:gd name="connsiteY5" fmla="*/ 153793 h 166175"/>
                <a:gd name="connsiteX6" fmla="*/ 31432 w 75247"/>
                <a:gd name="connsiteY6" fmla="*/ 149983 h 166175"/>
                <a:gd name="connsiteX7" fmla="*/ 31432 w 75247"/>
                <a:gd name="connsiteY7" fmla="*/ 145221 h 166175"/>
                <a:gd name="connsiteX8" fmla="*/ 32385 w 75247"/>
                <a:gd name="connsiteY8" fmla="*/ 131886 h 166175"/>
                <a:gd name="connsiteX9" fmla="*/ 31432 w 75247"/>
                <a:gd name="connsiteY9" fmla="*/ 104264 h 166175"/>
                <a:gd name="connsiteX10" fmla="*/ 952 w 75247"/>
                <a:gd name="connsiteY10" fmla="*/ 25206 h 166175"/>
                <a:gd name="connsiteX11" fmla="*/ 0 w 75247"/>
                <a:gd name="connsiteY11" fmla="*/ 14728 h 166175"/>
                <a:gd name="connsiteX12" fmla="*/ 4763 w 75247"/>
                <a:gd name="connsiteY12" fmla="*/ 441 h 166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247" h="166175">
                  <a:moveTo>
                    <a:pt x="4763" y="441"/>
                  </a:moveTo>
                  <a:cubicBezTo>
                    <a:pt x="32385" y="-5274"/>
                    <a:pt x="22860" y="46161"/>
                    <a:pt x="34290" y="63306"/>
                  </a:cubicBezTo>
                  <a:cubicBezTo>
                    <a:pt x="42863" y="76641"/>
                    <a:pt x="60007" y="73783"/>
                    <a:pt x="75247" y="74736"/>
                  </a:cubicBezTo>
                  <a:cubicBezTo>
                    <a:pt x="65722" y="79498"/>
                    <a:pt x="60007" y="88071"/>
                    <a:pt x="60007" y="98548"/>
                  </a:cubicBezTo>
                  <a:cubicBezTo>
                    <a:pt x="59055" y="120456"/>
                    <a:pt x="60960" y="143316"/>
                    <a:pt x="64770" y="166176"/>
                  </a:cubicBezTo>
                  <a:cubicBezTo>
                    <a:pt x="53340" y="164271"/>
                    <a:pt x="42863" y="161414"/>
                    <a:pt x="34290" y="153793"/>
                  </a:cubicBezTo>
                  <a:cubicBezTo>
                    <a:pt x="32385" y="152841"/>
                    <a:pt x="32385" y="151889"/>
                    <a:pt x="31432" y="149983"/>
                  </a:cubicBezTo>
                  <a:cubicBezTo>
                    <a:pt x="31432" y="149031"/>
                    <a:pt x="31432" y="147126"/>
                    <a:pt x="31432" y="145221"/>
                  </a:cubicBezTo>
                  <a:cubicBezTo>
                    <a:pt x="31432" y="140458"/>
                    <a:pt x="32385" y="136648"/>
                    <a:pt x="32385" y="131886"/>
                  </a:cubicBezTo>
                  <a:cubicBezTo>
                    <a:pt x="33338" y="122361"/>
                    <a:pt x="33338" y="112836"/>
                    <a:pt x="31432" y="104264"/>
                  </a:cubicBezTo>
                  <a:cubicBezTo>
                    <a:pt x="26670" y="76641"/>
                    <a:pt x="8572" y="52828"/>
                    <a:pt x="952" y="25206"/>
                  </a:cubicBezTo>
                  <a:cubicBezTo>
                    <a:pt x="0" y="21396"/>
                    <a:pt x="0" y="18539"/>
                    <a:pt x="0" y="14728"/>
                  </a:cubicBezTo>
                  <a:cubicBezTo>
                    <a:pt x="0" y="10918"/>
                    <a:pt x="1905" y="4251"/>
                    <a:pt x="4763" y="441"/>
                  </a:cubicBezTo>
                  <a:close/>
                </a:path>
              </a:pathLst>
            </a:custGeom>
            <a:solidFill>
              <a:srgbClr val="13B7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5CA4756D-9FB7-CA21-A22D-753D6CD1F6DC}"/>
                </a:ext>
              </a:extLst>
            </p:cNvPr>
            <p:cNvSpPr/>
            <p:nvPr/>
          </p:nvSpPr>
          <p:spPr>
            <a:xfrm>
              <a:off x="6107499" y="5154788"/>
              <a:ext cx="27328" cy="49710"/>
            </a:xfrm>
            <a:custGeom>
              <a:avLst/>
              <a:gdLst>
                <a:gd name="connsiteX0" fmla="*/ 0 w 22860"/>
                <a:gd name="connsiteY0" fmla="*/ 36821 h 41583"/>
                <a:gd name="connsiteX1" fmla="*/ 14288 w 22860"/>
                <a:gd name="connsiteY1" fmla="*/ 41583 h 41583"/>
                <a:gd name="connsiteX2" fmla="*/ 17145 w 22860"/>
                <a:gd name="connsiteY2" fmla="*/ 37773 h 41583"/>
                <a:gd name="connsiteX3" fmla="*/ 22860 w 22860"/>
                <a:gd name="connsiteY3" fmla="*/ 10151 h 41583"/>
                <a:gd name="connsiteX4" fmla="*/ 20003 w 22860"/>
                <a:gd name="connsiteY4" fmla="*/ 1578 h 41583"/>
                <a:gd name="connsiteX5" fmla="*/ 11430 w 22860"/>
                <a:gd name="connsiteY5" fmla="*/ 626 h 41583"/>
                <a:gd name="connsiteX6" fmla="*/ 10478 w 22860"/>
                <a:gd name="connsiteY6" fmla="*/ 4436 h 41583"/>
                <a:gd name="connsiteX7" fmla="*/ 0 w 22860"/>
                <a:gd name="connsiteY7" fmla="*/ 36821 h 41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60" h="41583">
                  <a:moveTo>
                    <a:pt x="0" y="36821"/>
                  </a:moveTo>
                  <a:cubicBezTo>
                    <a:pt x="953" y="39678"/>
                    <a:pt x="13335" y="41583"/>
                    <a:pt x="14288" y="41583"/>
                  </a:cubicBezTo>
                  <a:cubicBezTo>
                    <a:pt x="16192" y="41583"/>
                    <a:pt x="16192" y="39678"/>
                    <a:pt x="17145" y="37773"/>
                  </a:cubicBezTo>
                  <a:cubicBezTo>
                    <a:pt x="20955" y="29201"/>
                    <a:pt x="22860" y="19676"/>
                    <a:pt x="22860" y="10151"/>
                  </a:cubicBezTo>
                  <a:cubicBezTo>
                    <a:pt x="22860" y="7293"/>
                    <a:pt x="22860" y="3483"/>
                    <a:pt x="20003" y="1578"/>
                  </a:cubicBezTo>
                  <a:cubicBezTo>
                    <a:pt x="18098" y="-327"/>
                    <a:pt x="14288" y="-327"/>
                    <a:pt x="11430" y="626"/>
                  </a:cubicBezTo>
                  <a:cubicBezTo>
                    <a:pt x="8573" y="1578"/>
                    <a:pt x="9525" y="1578"/>
                    <a:pt x="10478" y="4436"/>
                  </a:cubicBezTo>
                  <a:cubicBezTo>
                    <a:pt x="14288" y="13961"/>
                    <a:pt x="5715" y="32058"/>
                    <a:pt x="0" y="36821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797C938E-374E-C2ED-6CDC-88C85826AD23}"/>
                </a:ext>
              </a:extLst>
            </p:cNvPr>
            <p:cNvSpPr/>
            <p:nvPr/>
          </p:nvSpPr>
          <p:spPr>
            <a:xfrm>
              <a:off x="6029009" y="5376437"/>
              <a:ext cx="92919" cy="276612"/>
            </a:xfrm>
            <a:custGeom>
              <a:avLst/>
              <a:gdLst>
                <a:gd name="connsiteX0" fmla="*/ 18984 w 77727"/>
                <a:gd name="connsiteY0" fmla="*/ 0 h 231387"/>
                <a:gd name="connsiteX1" fmla="*/ 10412 w 77727"/>
                <a:gd name="connsiteY1" fmla="*/ 145732 h 231387"/>
                <a:gd name="connsiteX2" fmla="*/ 16127 w 77727"/>
                <a:gd name="connsiteY2" fmla="*/ 178117 h 231387"/>
                <a:gd name="connsiteX3" fmla="*/ 18984 w 77727"/>
                <a:gd name="connsiteY3" fmla="*/ 213360 h 231387"/>
                <a:gd name="connsiteX4" fmla="*/ 20889 w 77727"/>
                <a:gd name="connsiteY4" fmla="*/ 223838 h 231387"/>
                <a:gd name="connsiteX5" fmla="*/ 58989 w 77727"/>
                <a:gd name="connsiteY5" fmla="*/ 216217 h 231387"/>
                <a:gd name="connsiteX6" fmla="*/ 67562 w 77727"/>
                <a:gd name="connsiteY6" fmla="*/ 186690 h 231387"/>
                <a:gd name="connsiteX7" fmla="*/ 75182 w 77727"/>
                <a:gd name="connsiteY7" fmla="*/ 96203 h 231387"/>
                <a:gd name="connsiteX8" fmla="*/ 77087 w 77727"/>
                <a:gd name="connsiteY8" fmla="*/ 57150 h 231387"/>
                <a:gd name="connsiteX9" fmla="*/ 61847 w 77727"/>
                <a:gd name="connsiteY9" fmla="*/ 30480 h 231387"/>
                <a:gd name="connsiteX10" fmla="*/ 18032 w 77727"/>
                <a:gd name="connsiteY10" fmla="*/ 12382 h 231387"/>
                <a:gd name="connsiteX11" fmla="*/ 18984 w 77727"/>
                <a:gd name="connsiteY11" fmla="*/ 13335 h 231387"/>
                <a:gd name="connsiteX12" fmla="*/ 18984 w 77727"/>
                <a:gd name="connsiteY12" fmla="*/ 0 h 231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727" h="231387">
                  <a:moveTo>
                    <a:pt x="18984" y="0"/>
                  </a:moveTo>
                  <a:cubicBezTo>
                    <a:pt x="-11496" y="34290"/>
                    <a:pt x="1839" y="104775"/>
                    <a:pt x="10412" y="145732"/>
                  </a:cubicBezTo>
                  <a:cubicBezTo>
                    <a:pt x="13269" y="156210"/>
                    <a:pt x="15174" y="166688"/>
                    <a:pt x="16127" y="178117"/>
                  </a:cubicBezTo>
                  <a:cubicBezTo>
                    <a:pt x="17079" y="189547"/>
                    <a:pt x="18032" y="201930"/>
                    <a:pt x="18984" y="213360"/>
                  </a:cubicBezTo>
                  <a:cubicBezTo>
                    <a:pt x="18984" y="217170"/>
                    <a:pt x="19937" y="220980"/>
                    <a:pt x="20889" y="223838"/>
                  </a:cubicBezTo>
                  <a:cubicBezTo>
                    <a:pt x="27557" y="240030"/>
                    <a:pt x="52322" y="226695"/>
                    <a:pt x="58989" y="216217"/>
                  </a:cubicBezTo>
                  <a:cubicBezTo>
                    <a:pt x="64704" y="207645"/>
                    <a:pt x="66609" y="197167"/>
                    <a:pt x="67562" y="186690"/>
                  </a:cubicBezTo>
                  <a:cubicBezTo>
                    <a:pt x="71372" y="160972"/>
                    <a:pt x="73277" y="121920"/>
                    <a:pt x="75182" y="96203"/>
                  </a:cubicBezTo>
                  <a:cubicBezTo>
                    <a:pt x="76134" y="83820"/>
                    <a:pt x="78992" y="69532"/>
                    <a:pt x="77087" y="57150"/>
                  </a:cubicBezTo>
                  <a:cubicBezTo>
                    <a:pt x="75182" y="47625"/>
                    <a:pt x="69467" y="38100"/>
                    <a:pt x="61847" y="30480"/>
                  </a:cubicBezTo>
                  <a:cubicBezTo>
                    <a:pt x="50417" y="19050"/>
                    <a:pt x="34224" y="12382"/>
                    <a:pt x="18032" y="12382"/>
                  </a:cubicBezTo>
                  <a:cubicBezTo>
                    <a:pt x="18032" y="12382"/>
                    <a:pt x="18984" y="13335"/>
                    <a:pt x="18984" y="13335"/>
                  </a:cubicBezTo>
                  <a:lnTo>
                    <a:pt x="18984" y="0"/>
                  </a:lnTo>
                  <a:close/>
                </a:path>
              </a:pathLst>
            </a:custGeom>
            <a:solidFill>
              <a:srgbClr val="F8B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2E90C627-932C-2FAC-6BCE-723E07015A2F}"/>
                </a:ext>
              </a:extLst>
            </p:cNvPr>
            <p:cNvSpPr/>
            <p:nvPr/>
          </p:nvSpPr>
          <p:spPr>
            <a:xfrm>
              <a:off x="6044243" y="5589368"/>
              <a:ext cx="60977" cy="222766"/>
            </a:xfrm>
            <a:custGeom>
              <a:avLst/>
              <a:gdLst>
                <a:gd name="connsiteX0" fmla="*/ 51009 w 51008"/>
                <a:gd name="connsiteY0" fmla="*/ 0 h 186345"/>
                <a:gd name="connsiteX1" fmla="*/ 42437 w 51008"/>
                <a:gd name="connsiteY1" fmla="*/ 119063 h 186345"/>
                <a:gd name="connsiteX2" fmla="*/ 48151 w 51008"/>
                <a:gd name="connsiteY2" fmla="*/ 180975 h 186345"/>
                <a:gd name="connsiteX3" fmla="*/ 30054 w 51008"/>
                <a:gd name="connsiteY3" fmla="*/ 184785 h 186345"/>
                <a:gd name="connsiteX4" fmla="*/ 22434 w 51008"/>
                <a:gd name="connsiteY4" fmla="*/ 164783 h 186345"/>
                <a:gd name="connsiteX5" fmla="*/ 3384 w 51008"/>
                <a:gd name="connsiteY5" fmla="*/ 103823 h 186345"/>
                <a:gd name="connsiteX6" fmla="*/ 6241 w 51008"/>
                <a:gd name="connsiteY6" fmla="*/ 31433 h 186345"/>
                <a:gd name="connsiteX7" fmla="*/ 13862 w 51008"/>
                <a:gd name="connsiteY7" fmla="*/ 21908 h 186345"/>
                <a:gd name="connsiteX8" fmla="*/ 51009 w 51008"/>
                <a:gd name="connsiteY8" fmla="*/ 0 h 18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008" h="186345">
                  <a:moveTo>
                    <a:pt x="51009" y="0"/>
                  </a:moveTo>
                  <a:cubicBezTo>
                    <a:pt x="51009" y="37148"/>
                    <a:pt x="42437" y="81915"/>
                    <a:pt x="42437" y="119063"/>
                  </a:cubicBezTo>
                  <a:cubicBezTo>
                    <a:pt x="42437" y="129540"/>
                    <a:pt x="45294" y="170498"/>
                    <a:pt x="48151" y="180975"/>
                  </a:cubicBezTo>
                  <a:cubicBezTo>
                    <a:pt x="49104" y="186690"/>
                    <a:pt x="35769" y="187643"/>
                    <a:pt x="30054" y="184785"/>
                  </a:cubicBezTo>
                  <a:cubicBezTo>
                    <a:pt x="26244" y="182880"/>
                    <a:pt x="22434" y="168593"/>
                    <a:pt x="22434" y="164783"/>
                  </a:cubicBezTo>
                  <a:cubicBezTo>
                    <a:pt x="20529" y="143828"/>
                    <a:pt x="9099" y="124778"/>
                    <a:pt x="3384" y="103823"/>
                  </a:cubicBezTo>
                  <a:cubicBezTo>
                    <a:pt x="-2331" y="82868"/>
                    <a:pt x="-426" y="51435"/>
                    <a:pt x="6241" y="31433"/>
                  </a:cubicBezTo>
                  <a:cubicBezTo>
                    <a:pt x="8146" y="27623"/>
                    <a:pt x="10051" y="22860"/>
                    <a:pt x="13862" y="21908"/>
                  </a:cubicBezTo>
                  <a:lnTo>
                    <a:pt x="51009" y="0"/>
                  </a:lnTo>
                  <a:close/>
                </a:path>
              </a:pathLst>
            </a:custGeom>
            <a:solidFill>
              <a:srgbClr val="F8B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3943354E-B38E-321A-6670-B6085BE89EE8}"/>
                </a:ext>
              </a:extLst>
            </p:cNvPr>
            <p:cNvSpPr/>
            <p:nvPr/>
          </p:nvSpPr>
          <p:spPr>
            <a:xfrm>
              <a:off x="6025291" y="5363913"/>
              <a:ext cx="159039" cy="243389"/>
            </a:xfrm>
            <a:custGeom>
              <a:avLst/>
              <a:gdLst>
                <a:gd name="connsiteX0" fmla="*/ 123059 w 133037"/>
                <a:gd name="connsiteY0" fmla="*/ 4763 h 203596"/>
                <a:gd name="connsiteX1" fmla="*/ 130679 w 133037"/>
                <a:gd name="connsiteY1" fmla="*/ 34290 h 203596"/>
                <a:gd name="connsiteX2" fmla="*/ 117344 w 133037"/>
                <a:gd name="connsiteY2" fmla="*/ 175260 h 203596"/>
                <a:gd name="connsiteX3" fmla="*/ 112582 w 133037"/>
                <a:gd name="connsiteY3" fmla="*/ 187643 h 203596"/>
                <a:gd name="connsiteX4" fmla="*/ 103057 w 133037"/>
                <a:gd name="connsiteY4" fmla="*/ 194310 h 203596"/>
                <a:gd name="connsiteX5" fmla="*/ 52574 w 133037"/>
                <a:gd name="connsiteY5" fmla="*/ 202882 h 203596"/>
                <a:gd name="connsiteX6" fmla="*/ 34477 w 133037"/>
                <a:gd name="connsiteY6" fmla="*/ 202882 h 203596"/>
                <a:gd name="connsiteX7" fmla="*/ 19237 w 133037"/>
                <a:gd name="connsiteY7" fmla="*/ 195263 h 203596"/>
                <a:gd name="connsiteX8" fmla="*/ 12569 w 133037"/>
                <a:gd name="connsiteY8" fmla="*/ 177165 h 203596"/>
                <a:gd name="connsiteX9" fmla="*/ 7807 w 133037"/>
                <a:gd name="connsiteY9" fmla="*/ 152400 h 203596"/>
                <a:gd name="connsiteX10" fmla="*/ 4949 w 133037"/>
                <a:gd name="connsiteY10" fmla="*/ 131445 h 203596"/>
                <a:gd name="connsiteX11" fmla="*/ 187 w 133037"/>
                <a:gd name="connsiteY11" fmla="*/ 81915 h 203596"/>
                <a:gd name="connsiteX12" fmla="*/ 14474 w 133037"/>
                <a:gd name="connsiteY12" fmla="*/ 20003 h 203596"/>
                <a:gd name="connsiteX13" fmla="*/ 21142 w 133037"/>
                <a:gd name="connsiteY13" fmla="*/ 8572 h 203596"/>
                <a:gd name="connsiteX14" fmla="*/ 27809 w 133037"/>
                <a:gd name="connsiteY14" fmla="*/ 0 h 203596"/>
                <a:gd name="connsiteX15" fmla="*/ 30667 w 133037"/>
                <a:gd name="connsiteY15" fmla="*/ 4763 h 203596"/>
                <a:gd name="connsiteX16" fmla="*/ 53527 w 133037"/>
                <a:gd name="connsiteY16" fmla="*/ 15240 h 203596"/>
                <a:gd name="connsiteX17" fmla="*/ 103057 w 133037"/>
                <a:gd name="connsiteY17" fmla="*/ 12382 h 203596"/>
                <a:gd name="connsiteX18" fmla="*/ 123059 w 133037"/>
                <a:gd name="connsiteY18" fmla="*/ 4763 h 203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3037" h="203596">
                  <a:moveTo>
                    <a:pt x="123059" y="4763"/>
                  </a:moveTo>
                  <a:cubicBezTo>
                    <a:pt x="123059" y="4763"/>
                    <a:pt x="129727" y="21907"/>
                    <a:pt x="130679" y="34290"/>
                  </a:cubicBezTo>
                  <a:cubicBezTo>
                    <a:pt x="136394" y="85725"/>
                    <a:pt x="131632" y="125730"/>
                    <a:pt x="117344" y="175260"/>
                  </a:cubicBezTo>
                  <a:cubicBezTo>
                    <a:pt x="116392" y="179070"/>
                    <a:pt x="114487" y="183832"/>
                    <a:pt x="112582" y="187643"/>
                  </a:cubicBezTo>
                  <a:cubicBezTo>
                    <a:pt x="109724" y="192405"/>
                    <a:pt x="107819" y="193357"/>
                    <a:pt x="103057" y="194310"/>
                  </a:cubicBezTo>
                  <a:cubicBezTo>
                    <a:pt x="86864" y="200025"/>
                    <a:pt x="69719" y="201930"/>
                    <a:pt x="52574" y="202882"/>
                  </a:cubicBezTo>
                  <a:cubicBezTo>
                    <a:pt x="46859" y="203835"/>
                    <a:pt x="41144" y="203835"/>
                    <a:pt x="34477" y="202882"/>
                  </a:cubicBezTo>
                  <a:cubicBezTo>
                    <a:pt x="28762" y="201930"/>
                    <a:pt x="23047" y="200025"/>
                    <a:pt x="19237" y="195263"/>
                  </a:cubicBezTo>
                  <a:cubicBezTo>
                    <a:pt x="15427" y="190500"/>
                    <a:pt x="13522" y="183832"/>
                    <a:pt x="12569" y="177165"/>
                  </a:cubicBezTo>
                  <a:cubicBezTo>
                    <a:pt x="10664" y="168593"/>
                    <a:pt x="9712" y="160972"/>
                    <a:pt x="7807" y="152400"/>
                  </a:cubicBezTo>
                  <a:cubicBezTo>
                    <a:pt x="6854" y="145732"/>
                    <a:pt x="5902" y="138113"/>
                    <a:pt x="4949" y="131445"/>
                  </a:cubicBezTo>
                  <a:cubicBezTo>
                    <a:pt x="2092" y="115253"/>
                    <a:pt x="-766" y="99060"/>
                    <a:pt x="187" y="81915"/>
                  </a:cubicBezTo>
                  <a:cubicBezTo>
                    <a:pt x="187" y="60960"/>
                    <a:pt x="4949" y="39053"/>
                    <a:pt x="14474" y="20003"/>
                  </a:cubicBezTo>
                  <a:cubicBezTo>
                    <a:pt x="16379" y="16193"/>
                    <a:pt x="19237" y="12382"/>
                    <a:pt x="21142" y="8572"/>
                  </a:cubicBezTo>
                  <a:cubicBezTo>
                    <a:pt x="22094" y="6668"/>
                    <a:pt x="27809" y="0"/>
                    <a:pt x="27809" y="0"/>
                  </a:cubicBezTo>
                  <a:cubicBezTo>
                    <a:pt x="27809" y="0"/>
                    <a:pt x="28762" y="3810"/>
                    <a:pt x="30667" y="4763"/>
                  </a:cubicBezTo>
                  <a:cubicBezTo>
                    <a:pt x="37334" y="9525"/>
                    <a:pt x="44954" y="13335"/>
                    <a:pt x="53527" y="15240"/>
                  </a:cubicBezTo>
                  <a:cubicBezTo>
                    <a:pt x="69719" y="19050"/>
                    <a:pt x="86864" y="17145"/>
                    <a:pt x="103057" y="12382"/>
                  </a:cubicBezTo>
                  <a:cubicBezTo>
                    <a:pt x="108772" y="10478"/>
                    <a:pt x="123059" y="4763"/>
                    <a:pt x="123059" y="4763"/>
                  </a:cubicBezTo>
                  <a:close/>
                </a:path>
              </a:pathLst>
            </a:custGeom>
            <a:solidFill>
              <a:srgbClr val="3A46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B9F550E9-316B-39AB-CFD3-8FDB1B0E81EB}"/>
                </a:ext>
              </a:extLst>
            </p:cNvPr>
            <p:cNvSpPr/>
            <p:nvPr/>
          </p:nvSpPr>
          <p:spPr>
            <a:xfrm>
              <a:off x="6076660" y="5369605"/>
              <a:ext cx="107669" cy="236842"/>
            </a:xfrm>
            <a:custGeom>
              <a:avLst/>
              <a:gdLst>
                <a:gd name="connsiteX0" fmla="*/ 15319 w 90066"/>
                <a:gd name="connsiteY0" fmla="*/ 11430 h 198119"/>
                <a:gd name="connsiteX1" fmla="*/ 60087 w 90066"/>
                <a:gd name="connsiteY1" fmla="*/ 7620 h 198119"/>
                <a:gd name="connsiteX2" fmla="*/ 80089 w 90066"/>
                <a:gd name="connsiteY2" fmla="*/ 0 h 198119"/>
                <a:gd name="connsiteX3" fmla="*/ 87709 w 90066"/>
                <a:gd name="connsiteY3" fmla="*/ 29528 h 198119"/>
                <a:gd name="connsiteX4" fmla="*/ 74374 w 90066"/>
                <a:gd name="connsiteY4" fmla="*/ 170497 h 198119"/>
                <a:gd name="connsiteX5" fmla="*/ 69612 w 90066"/>
                <a:gd name="connsiteY5" fmla="*/ 182880 h 198119"/>
                <a:gd name="connsiteX6" fmla="*/ 60087 w 90066"/>
                <a:gd name="connsiteY6" fmla="*/ 189547 h 198119"/>
                <a:gd name="connsiteX7" fmla="*/ 13414 w 90066"/>
                <a:gd name="connsiteY7" fmla="*/ 198120 h 198119"/>
                <a:gd name="connsiteX8" fmla="*/ 15319 w 90066"/>
                <a:gd name="connsiteY8" fmla="*/ 11430 h 19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066" h="198119">
                  <a:moveTo>
                    <a:pt x="15319" y="11430"/>
                  </a:moveTo>
                  <a:cubicBezTo>
                    <a:pt x="29607" y="13335"/>
                    <a:pt x="45799" y="11430"/>
                    <a:pt x="60087" y="7620"/>
                  </a:cubicBezTo>
                  <a:cubicBezTo>
                    <a:pt x="65802" y="5715"/>
                    <a:pt x="80089" y="0"/>
                    <a:pt x="80089" y="0"/>
                  </a:cubicBezTo>
                  <a:cubicBezTo>
                    <a:pt x="80089" y="0"/>
                    <a:pt x="86757" y="17145"/>
                    <a:pt x="87709" y="29528"/>
                  </a:cubicBezTo>
                  <a:cubicBezTo>
                    <a:pt x="93424" y="80963"/>
                    <a:pt x="88662" y="120968"/>
                    <a:pt x="74374" y="170497"/>
                  </a:cubicBezTo>
                  <a:cubicBezTo>
                    <a:pt x="73422" y="174307"/>
                    <a:pt x="71517" y="179070"/>
                    <a:pt x="69612" y="182880"/>
                  </a:cubicBezTo>
                  <a:cubicBezTo>
                    <a:pt x="66754" y="187643"/>
                    <a:pt x="64849" y="188595"/>
                    <a:pt x="60087" y="189547"/>
                  </a:cubicBezTo>
                  <a:cubicBezTo>
                    <a:pt x="44847" y="195263"/>
                    <a:pt x="28654" y="196215"/>
                    <a:pt x="13414" y="198120"/>
                  </a:cubicBezTo>
                  <a:cubicBezTo>
                    <a:pt x="-873" y="137160"/>
                    <a:pt x="-8493" y="69532"/>
                    <a:pt x="15319" y="11430"/>
                  </a:cubicBezTo>
                  <a:close/>
                </a:path>
              </a:pathLst>
            </a:custGeom>
            <a:solidFill>
              <a:srgbClr val="3A46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7014D4C8-C98E-6FA5-4949-66F2B1483C6E}"/>
                </a:ext>
              </a:extLst>
            </p:cNvPr>
            <p:cNvSpPr/>
            <p:nvPr/>
          </p:nvSpPr>
          <p:spPr>
            <a:xfrm>
              <a:off x="6026431" y="5363913"/>
              <a:ext cx="69682" cy="243389"/>
            </a:xfrm>
            <a:custGeom>
              <a:avLst/>
              <a:gdLst>
                <a:gd name="connsiteX0" fmla="*/ 13522 w 58289"/>
                <a:gd name="connsiteY0" fmla="*/ 20003 h 203596"/>
                <a:gd name="connsiteX1" fmla="*/ 20189 w 58289"/>
                <a:gd name="connsiteY1" fmla="*/ 8572 h 203596"/>
                <a:gd name="connsiteX2" fmla="*/ 26857 w 58289"/>
                <a:gd name="connsiteY2" fmla="*/ 0 h 203596"/>
                <a:gd name="connsiteX3" fmla="*/ 29714 w 58289"/>
                <a:gd name="connsiteY3" fmla="*/ 4763 h 203596"/>
                <a:gd name="connsiteX4" fmla="*/ 52574 w 58289"/>
                <a:gd name="connsiteY4" fmla="*/ 15240 h 203596"/>
                <a:gd name="connsiteX5" fmla="*/ 58289 w 58289"/>
                <a:gd name="connsiteY5" fmla="*/ 16193 h 203596"/>
                <a:gd name="connsiteX6" fmla="*/ 56384 w 58289"/>
                <a:gd name="connsiteY6" fmla="*/ 202882 h 203596"/>
                <a:gd name="connsiteX7" fmla="*/ 52574 w 58289"/>
                <a:gd name="connsiteY7" fmla="*/ 202882 h 203596"/>
                <a:gd name="connsiteX8" fmla="*/ 34477 w 58289"/>
                <a:gd name="connsiteY8" fmla="*/ 202882 h 203596"/>
                <a:gd name="connsiteX9" fmla="*/ 19237 w 58289"/>
                <a:gd name="connsiteY9" fmla="*/ 195263 h 203596"/>
                <a:gd name="connsiteX10" fmla="*/ 12569 w 58289"/>
                <a:gd name="connsiteY10" fmla="*/ 177165 h 203596"/>
                <a:gd name="connsiteX11" fmla="*/ 7807 w 58289"/>
                <a:gd name="connsiteY11" fmla="*/ 152400 h 203596"/>
                <a:gd name="connsiteX12" fmla="*/ 4949 w 58289"/>
                <a:gd name="connsiteY12" fmla="*/ 131445 h 203596"/>
                <a:gd name="connsiteX13" fmla="*/ 187 w 58289"/>
                <a:gd name="connsiteY13" fmla="*/ 81915 h 203596"/>
                <a:gd name="connsiteX14" fmla="*/ 13522 w 58289"/>
                <a:gd name="connsiteY14" fmla="*/ 20003 h 203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289" h="203596">
                  <a:moveTo>
                    <a:pt x="13522" y="20003"/>
                  </a:moveTo>
                  <a:cubicBezTo>
                    <a:pt x="15427" y="16193"/>
                    <a:pt x="18284" y="12382"/>
                    <a:pt x="20189" y="8572"/>
                  </a:cubicBezTo>
                  <a:cubicBezTo>
                    <a:pt x="21142" y="6668"/>
                    <a:pt x="26857" y="0"/>
                    <a:pt x="26857" y="0"/>
                  </a:cubicBezTo>
                  <a:cubicBezTo>
                    <a:pt x="26857" y="0"/>
                    <a:pt x="27809" y="3810"/>
                    <a:pt x="29714" y="4763"/>
                  </a:cubicBezTo>
                  <a:cubicBezTo>
                    <a:pt x="36382" y="9525"/>
                    <a:pt x="44002" y="13335"/>
                    <a:pt x="52574" y="15240"/>
                  </a:cubicBezTo>
                  <a:cubicBezTo>
                    <a:pt x="54479" y="15240"/>
                    <a:pt x="56384" y="16193"/>
                    <a:pt x="58289" y="16193"/>
                  </a:cubicBezTo>
                  <a:cubicBezTo>
                    <a:pt x="33524" y="74295"/>
                    <a:pt x="42097" y="141922"/>
                    <a:pt x="56384" y="202882"/>
                  </a:cubicBezTo>
                  <a:cubicBezTo>
                    <a:pt x="55432" y="202882"/>
                    <a:pt x="53527" y="202882"/>
                    <a:pt x="52574" y="202882"/>
                  </a:cubicBezTo>
                  <a:cubicBezTo>
                    <a:pt x="46859" y="203835"/>
                    <a:pt x="41144" y="203835"/>
                    <a:pt x="34477" y="202882"/>
                  </a:cubicBezTo>
                  <a:cubicBezTo>
                    <a:pt x="28762" y="201930"/>
                    <a:pt x="23047" y="200025"/>
                    <a:pt x="19237" y="195263"/>
                  </a:cubicBezTo>
                  <a:cubicBezTo>
                    <a:pt x="15427" y="190500"/>
                    <a:pt x="13522" y="183832"/>
                    <a:pt x="12569" y="177165"/>
                  </a:cubicBezTo>
                  <a:cubicBezTo>
                    <a:pt x="10664" y="168593"/>
                    <a:pt x="9712" y="160972"/>
                    <a:pt x="7807" y="152400"/>
                  </a:cubicBezTo>
                  <a:cubicBezTo>
                    <a:pt x="6854" y="145732"/>
                    <a:pt x="5902" y="138113"/>
                    <a:pt x="4949" y="131445"/>
                  </a:cubicBezTo>
                  <a:cubicBezTo>
                    <a:pt x="2092" y="115253"/>
                    <a:pt x="-766" y="99060"/>
                    <a:pt x="187" y="81915"/>
                  </a:cubicBezTo>
                  <a:cubicBezTo>
                    <a:pt x="-766" y="60960"/>
                    <a:pt x="3997" y="39053"/>
                    <a:pt x="13522" y="20003"/>
                  </a:cubicBez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D7A1E92C-4B0A-C770-9BE4-B3CA3B7658BE}"/>
                </a:ext>
              </a:extLst>
            </p:cNvPr>
            <p:cNvSpPr/>
            <p:nvPr/>
          </p:nvSpPr>
          <p:spPr>
            <a:xfrm>
              <a:off x="6031208" y="5024590"/>
              <a:ext cx="66043" cy="66041"/>
            </a:xfrm>
            <a:custGeom>
              <a:avLst/>
              <a:gdLst>
                <a:gd name="connsiteX0" fmla="*/ 55245 w 55245"/>
                <a:gd name="connsiteY0" fmla="*/ 27622 h 55244"/>
                <a:gd name="connsiteX1" fmla="*/ 27622 w 55245"/>
                <a:gd name="connsiteY1" fmla="*/ 55245 h 55244"/>
                <a:gd name="connsiteX2" fmla="*/ 2858 w 55245"/>
                <a:gd name="connsiteY2" fmla="*/ 39052 h 55244"/>
                <a:gd name="connsiteX3" fmla="*/ 0 w 55245"/>
                <a:gd name="connsiteY3" fmla="*/ 27622 h 55244"/>
                <a:gd name="connsiteX4" fmla="*/ 27622 w 55245"/>
                <a:gd name="connsiteY4" fmla="*/ 0 h 55244"/>
                <a:gd name="connsiteX5" fmla="*/ 34290 w 55245"/>
                <a:gd name="connsiteY5" fmla="*/ 952 h 55244"/>
                <a:gd name="connsiteX6" fmla="*/ 55245 w 55245"/>
                <a:gd name="connsiteY6" fmla="*/ 27622 h 5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45" h="55244">
                  <a:moveTo>
                    <a:pt x="55245" y="27622"/>
                  </a:moveTo>
                  <a:cubicBezTo>
                    <a:pt x="55245" y="42863"/>
                    <a:pt x="42863" y="55245"/>
                    <a:pt x="27622" y="55245"/>
                  </a:cubicBezTo>
                  <a:cubicBezTo>
                    <a:pt x="16192" y="55245"/>
                    <a:pt x="6667" y="48577"/>
                    <a:pt x="2858" y="39052"/>
                  </a:cubicBezTo>
                  <a:cubicBezTo>
                    <a:pt x="953" y="35242"/>
                    <a:pt x="0" y="31432"/>
                    <a:pt x="0" y="27622"/>
                  </a:cubicBezTo>
                  <a:cubicBezTo>
                    <a:pt x="0" y="12382"/>
                    <a:pt x="12383" y="0"/>
                    <a:pt x="27622" y="0"/>
                  </a:cubicBezTo>
                  <a:cubicBezTo>
                    <a:pt x="29528" y="0"/>
                    <a:pt x="32385" y="0"/>
                    <a:pt x="34290" y="952"/>
                  </a:cubicBezTo>
                  <a:cubicBezTo>
                    <a:pt x="46672" y="3810"/>
                    <a:pt x="55245" y="15240"/>
                    <a:pt x="55245" y="27622"/>
                  </a:cubicBez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91A24C74-0956-1A12-37EB-C5141D114C16}"/>
                </a:ext>
              </a:extLst>
            </p:cNvPr>
            <p:cNvSpPr/>
            <p:nvPr/>
          </p:nvSpPr>
          <p:spPr>
            <a:xfrm>
              <a:off x="6067628" y="5109989"/>
              <a:ext cx="53551" cy="79297"/>
            </a:xfrm>
            <a:custGeom>
              <a:avLst/>
              <a:gdLst>
                <a:gd name="connsiteX0" fmla="*/ 14 w 44796"/>
                <a:gd name="connsiteY0" fmla="*/ 45720 h 66332"/>
                <a:gd name="connsiteX1" fmla="*/ 44782 w 44796"/>
                <a:gd name="connsiteY1" fmla="*/ 47625 h 66332"/>
                <a:gd name="connsiteX2" fmla="*/ 26684 w 44796"/>
                <a:gd name="connsiteY2" fmla="*/ 2857 h 66332"/>
                <a:gd name="connsiteX3" fmla="*/ 13349 w 44796"/>
                <a:gd name="connsiteY3" fmla="*/ 0 h 66332"/>
                <a:gd name="connsiteX4" fmla="*/ 3824 w 44796"/>
                <a:gd name="connsiteY4" fmla="*/ 14288 h 66332"/>
                <a:gd name="connsiteX5" fmla="*/ 14 w 44796"/>
                <a:gd name="connsiteY5" fmla="*/ 45720 h 6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796" h="66332">
                  <a:moveTo>
                    <a:pt x="14" y="45720"/>
                  </a:moveTo>
                  <a:cubicBezTo>
                    <a:pt x="-938" y="72390"/>
                    <a:pt x="45734" y="73342"/>
                    <a:pt x="44782" y="47625"/>
                  </a:cubicBezTo>
                  <a:cubicBezTo>
                    <a:pt x="43829" y="12382"/>
                    <a:pt x="41924" y="8572"/>
                    <a:pt x="26684" y="2857"/>
                  </a:cubicBezTo>
                  <a:cubicBezTo>
                    <a:pt x="22874" y="952"/>
                    <a:pt x="18112" y="0"/>
                    <a:pt x="13349" y="0"/>
                  </a:cubicBezTo>
                  <a:cubicBezTo>
                    <a:pt x="-2843" y="0"/>
                    <a:pt x="3824" y="8572"/>
                    <a:pt x="3824" y="14288"/>
                  </a:cubicBezTo>
                  <a:cubicBezTo>
                    <a:pt x="5729" y="33338"/>
                    <a:pt x="14" y="36195"/>
                    <a:pt x="14" y="45720"/>
                  </a:cubicBezTo>
                  <a:close/>
                </a:path>
              </a:pathLst>
            </a:custGeom>
            <a:solidFill>
              <a:srgbClr val="F3A9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5D21F186-B66D-7E20-793F-74D7B63C162D}"/>
                </a:ext>
              </a:extLst>
            </p:cNvPr>
            <p:cNvSpPr/>
            <p:nvPr/>
          </p:nvSpPr>
          <p:spPr>
            <a:xfrm>
              <a:off x="6067645" y="5111048"/>
              <a:ext cx="54656" cy="58150"/>
            </a:xfrm>
            <a:custGeom>
              <a:avLst/>
              <a:gdLst>
                <a:gd name="connsiteX0" fmla="*/ 0 w 45720"/>
                <a:gd name="connsiteY0" fmla="*/ 44834 h 48643"/>
                <a:gd name="connsiteX1" fmla="*/ 4763 w 45720"/>
                <a:gd name="connsiteY1" fmla="*/ 14354 h 48643"/>
                <a:gd name="connsiteX2" fmla="*/ 14288 w 45720"/>
                <a:gd name="connsiteY2" fmla="*/ 66 h 48643"/>
                <a:gd name="connsiteX3" fmla="*/ 27623 w 45720"/>
                <a:gd name="connsiteY3" fmla="*/ 2924 h 48643"/>
                <a:gd name="connsiteX4" fmla="*/ 45720 w 45720"/>
                <a:gd name="connsiteY4" fmla="*/ 45786 h 48643"/>
                <a:gd name="connsiteX5" fmla="*/ 8573 w 45720"/>
                <a:gd name="connsiteY5" fmla="*/ 38166 h 48643"/>
                <a:gd name="connsiteX6" fmla="*/ 953 w 45720"/>
                <a:gd name="connsiteY6" fmla="*/ 48644 h 48643"/>
                <a:gd name="connsiteX7" fmla="*/ 0 w 45720"/>
                <a:gd name="connsiteY7" fmla="*/ 44834 h 4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720" h="48643">
                  <a:moveTo>
                    <a:pt x="0" y="44834"/>
                  </a:moveTo>
                  <a:cubicBezTo>
                    <a:pt x="0" y="35309"/>
                    <a:pt x="6667" y="32452"/>
                    <a:pt x="4763" y="14354"/>
                  </a:cubicBezTo>
                  <a:cubicBezTo>
                    <a:pt x="3810" y="8639"/>
                    <a:pt x="-1905" y="-886"/>
                    <a:pt x="14288" y="66"/>
                  </a:cubicBezTo>
                  <a:cubicBezTo>
                    <a:pt x="19050" y="66"/>
                    <a:pt x="22860" y="1019"/>
                    <a:pt x="27623" y="2924"/>
                  </a:cubicBezTo>
                  <a:cubicBezTo>
                    <a:pt x="42863" y="8639"/>
                    <a:pt x="44767" y="12449"/>
                    <a:pt x="45720" y="45786"/>
                  </a:cubicBezTo>
                  <a:cubicBezTo>
                    <a:pt x="32385" y="44834"/>
                    <a:pt x="20955" y="29594"/>
                    <a:pt x="8573" y="38166"/>
                  </a:cubicBezTo>
                  <a:cubicBezTo>
                    <a:pt x="4763" y="41024"/>
                    <a:pt x="2858" y="44834"/>
                    <a:pt x="953" y="48644"/>
                  </a:cubicBezTo>
                  <a:cubicBezTo>
                    <a:pt x="0" y="46739"/>
                    <a:pt x="0" y="45786"/>
                    <a:pt x="0" y="44834"/>
                  </a:cubicBezTo>
                  <a:close/>
                </a:path>
              </a:pathLst>
            </a:custGeom>
            <a:solidFill>
              <a:srgbClr val="EE9C7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0E196E71-935C-BCF7-AB43-D1764B56AFE6}"/>
                </a:ext>
              </a:extLst>
            </p:cNvPr>
            <p:cNvSpPr/>
            <p:nvPr/>
          </p:nvSpPr>
          <p:spPr>
            <a:xfrm>
              <a:off x="6062625" y="5043359"/>
              <a:ext cx="95829" cy="123387"/>
            </a:xfrm>
            <a:custGeom>
              <a:avLst/>
              <a:gdLst>
                <a:gd name="connsiteX0" fmla="*/ 23250 w 80161"/>
                <a:gd name="connsiteY0" fmla="*/ 84312 h 103214"/>
                <a:gd name="connsiteX1" fmla="*/ 19440 w 80161"/>
                <a:gd name="connsiteY1" fmla="*/ 80501 h 103214"/>
                <a:gd name="connsiteX2" fmla="*/ 7057 w 80161"/>
                <a:gd name="connsiteY2" fmla="*/ 66214 h 103214"/>
                <a:gd name="connsiteX3" fmla="*/ 10867 w 80161"/>
                <a:gd name="connsiteY3" fmla="*/ 11922 h 103214"/>
                <a:gd name="connsiteX4" fmla="*/ 50872 w 80161"/>
                <a:gd name="connsiteY4" fmla="*/ 1444 h 103214"/>
                <a:gd name="connsiteX5" fmla="*/ 61350 w 80161"/>
                <a:gd name="connsiteY5" fmla="*/ 6206 h 103214"/>
                <a:gd name="connsiteX6" fmla="*/ 69922 w 80161"/>
                <a:gd name="connsiteY6" fmla="*/ 11922 h 103214"/>
                <a:gd name="connsiteX7" fmla="*/ 73732 w 80161"/>
                <a:gd name="connsiteY7" fmla="*/ 17637 h 103214"/>
                <a:gd name="connsiteX8" fmla="*/ 76590 w 80161"/>
                <a:gd name="connsiteY8" fmla="*/ 24304 h 103214"/>
                <a:gd name="connsiteX9" fmla="*/ 76590 w 80161"/>
                <a:gd name="connsiteY9" fmla="*/ 57641 h 103214"/>
                <a:gd name="connsiteX10" fmla="*/ 79447 w 80161"/>
                <a:gd name="connsiteY10" fmla="*/ 64309 h 103214"/>
                <a:gd name="connsiteX11" fmla="*/ 79447 w 80161"/>
                <a:gd name="connsiteY11" fmla="*/ 71929 h 103214"/>
                <a:gd name="connsiteX12" fmla="*/ 75637 w 80161"/>
                <a:gd name="connsiteY12" fmla="*/ 77644 h 103214"/>
                <a:gd name="connsiteX13" fmla="*/ 72779 w 80161"/>
                <a:gd name="connsiteY13" fmla="*/ 87169 h 103214"/>
                <a:gd name="connsiteX14" fmla="*/ 68970 w 80161"/>
                <a:gd name="connsiteY14" fmla="*/ 96694 h 103214"/>
                <a:gd name="connsiteX15" fmla="*/ 50872 w 80161"/>
                <a:gd name="connsiteY15" fmla="*/ 101456 h 103214"/>
                <a:gd name="connsiteX16" fmla="*/ 23250 w 80161"/>
                <a:gd name="connsiteY16" fmla="*/ 84312 h 103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0161" h="103214">
                  <a:moveTo>
                    <a:pt x="23250" y="84312"/>
                  </a:moveTo>
                  <a:cubicBezTo>
                    <a:pt x="22297" y="83359"/>
                    <a:pt x="20392" y="82406"/>
                    <a:pt x="19440" y="80501"/>
                  </a:cubicBezTo>
                  <a:cubicBezTo>
                    <a:pt x="14677" y="76691"/>
                    <a:pt x="9915" y="71929"/>
                    <a:pt x="7057" y="66214"/>
                  </a:cubicBezTo>
                  <a:cubicBezTo>
                    <a:pt x="-2468" y="49069"/>
                    <a:pt x="-3421" y="27162"/>
                    <a:pt x="10867" y="11922"/>
                  </a:cubicBezTo>
                  <a:cubicBezTo>
                    <a:pt x="21345" y="1444"/>
                    <a:pt x="36585" y="-2366"/>
                    <a:pt x="50872" y="1444"/>
                  </a:cubicBezTo>
                  <a:cubicBezTo>
                    <a:pt x="54682" y="2397"/>
                    <a:pt x="58492" y="4301"/>
                    <a:pt x="61350" y="6206"/>
                  </a:cubicBezTo>
                  <a:cubicBezTo>
                    <a:pt x="64207" y="8112"/>
                    <a:pt x="67065" y="9064"/>
                    <a:pt x="69922" y="11922"/>
                  </a:cubicBezTo>
                  <a:cubicBezTo>
                    <a:pt x="71827" y="13826"/>
                    <a:pt x="72779" y="15731"/>
                    <a:pt x="73732" y="17637"/>
                  </a:cubicBezTo>
                  <a:cubicBezTo>
                    <a:pt x="74685" y="19541"/>
                    <a:pt x="75637" y="22399"/>
                    <a:pt x="76590" y="24304"/>
                  </a:cubicBezTo>
                  <a:cubicBezTo>
                    <a:pt x="79447" y="34781"/>
                    <a:pt x="71827" y="46212"/>
                    <a:pt x="76590" y="57641"/>
                  </a:cubicBezTo>
                  <a:cubicBezTo>
                    <a:pt x="77542" y="59547"/>
                    <a:pt x="78495" y="62404"/>
                    <a:pt x="79447" y="64309"/>
                  </a:cubicBezTo>
                  <a:cubicBezTo>
                    <a:pt x="80400" y="66214"/>
                    <a:pt x="80400" y="69072"/>
                    <a:pt x="79447" y="71929"/>
                  </a:cubicBezTo>
                  <a:cubicBezTo>
                    <a:pt x="78495" y="73834"/>
                    <a:pt x="76590" y="74787"/>
                    <a:pt x="75637" y="77644"/>
                  </a:cubicBezTo>
                  <a:cubicBezTo>
                    <a:pt x="74685" y="80501"/>
                    <a:pt x="73732" y="84312"/>
                    <a:pt x="72779" y="87169"/>
                  </a:cubicBezTo>
                  <a:cubicBezTo>
                    <a:pt x="71827" y="90979"/>
                    <a:pt x="70875" y="93837"/>
                    <a:pt x="68970" y="96694"/>
                  </a:cubicBezTo>
                  <a:cubicBezTo>
                    <a:pt x="65160" y="104314"/>
                    <a:pt x="58492" y="104314"/>
                    <a:pt x="50872" y="101456"/>
                  </a:cubicBezTo>
                  <a:cubicBezTo>
                    <a:pt x="41347" y="96694"/>
                    <a:pt x="31822" y="90979"/>
                    <a:pt x="23250" y="84312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97BABAE1-A04F-B4F1-43D9-59A6B290848C}"/>
                </a:ext>
              </a:extLst>
            </p:cNvPr>
            <p:cNvSpPr/>
            <p:nvPr/>
          </p:nvSpPr>
          <p:spPr>
            <a:xfrm>
              <a:off x="6081309" y="5043045"/>
              <a:ext cx="76006" cy="123878"/>
            </a:xfrm>
            <a:custGeom>
              <a:avLst/>
              <a:gdLst>
                <a:gd name="connsiteX0" fmla="*/ 37148 w 63579"/>
                <a:gd name="connsiteY0" fmla="*/ 64572 h 103624"/>
                <a:gd name="connsiteX1" fmla="*/ 11430 w 63579"/>
                <a:gd name="connsiteY1" fmla="*/ 35997 h 103624"/>
                <a:gd name="connsiteX2" fmla="*/ 0 w 63579"/>
                <a:gd name="connsiteY2" fmla="*/ 7422 h 103624"/>
                <a:gd name="connsiteX3" fmla="*/ 34290 w 63579"/>
                <a:gd name="connsiteY3" fmla="*/ 1706 h 103624"/>
                <a:gd name="connsiteX4" fmla="*/ 44768 w 63579"/>
                <a:gd name="connsiteY4" fmla="*/ 6469 h 103624"/>
                <a:gd name="connsiteX5" fmla="*/ 53340 w 63579"/>
                <a:gd name="connsiteY5" fmla="*/ 12184 h 103624"/>
                <a:gd name="connsiteX6" fmla="*/ 57150 w 63579"/>
                <a:gd name="connsiteY6" fmla="*/ 17899 h 103624"/>
                <a:gd name="connsiteX7" fmla="*/ 60008 w 63579"/>
                <a:gd name="connsiteY7" fmla="*/ 24566 h 103624"/>
                <a:gd name="connsiteX8" fmla="*/ 60008 w 63579"/>
                <a:gd name="connsiteY8" fmla="*/ 57904 h 103624"/>
                <a:gd name="connsiteX9" fmla="*/ 62865 w 63579"/>
                <a:gd name="connsiteY9" fmla="*/ 64572 h 103624"/>
                <a:gd name="connsiteX10" fmla="*/ 62865 w 63579"/>
                <a:gd name="connsiteY10" fmla="*/ 72191 h 103624"/>
                <a:gd name="connsiteX11" fmla="*/ 59055 w 63579"/>
                <a:gd name="connsiteY11" fmla="*/ 77906 h 103624"/>
                <a:gd name="connsiteX12" fmla="*/ 56198 w 63579"/>
                <a:gd name="connsiteY12" fmla="*/ 87431 h 103624"/>
                <a:gd name="connsiteX13" fmla="*/ 52388 w 63579"/>
                <a:gd name="connsiteY13" fmla="*/ 96956 h 103624"/>
                <a:gd name="connsiteX14" fmla="*/ 40958 w 63579"/>
                <a:gd name="connsiteY14" fmla="*/ 103624 h 103624"/>
                <a:gd name="connsiteX15" fmla="*/ 37148 w 63579"/>
                <a:gd name="connsiteY15" fmla="*/ 64572 h 10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579" h="103624">
                  <a:moveTo>
                    <a:pt x="37148" y="64572"/>
                  </a:moveTo>
                  <a:cubicBezTo>
                    <a:pt x="33338" y="51237"/>
                    <a:pt x="18098" y="46474"/>
                    <a:pt x="11430" y="35997"/>
                  </a:cubicBezTo>
                  <a:cubicBezTo>
                    <a:pt x="5715" y="27424"/>
                    <a:pt x="1905" y="17899"/>
                    <a:pt x="0" y="7422"/>
                  </a:cubicBezTo>
                  <a:cubicBezTo>
                    <a:pt x="9525" y="754"/>
                    <a:pt x="22860" y="-2103"/>
                    <a:pt x="34290" y="1706"/>
                  </a:cubicBezTo>
                  <a:cubicBezTo>
                    <a:pt x="38100" y="2659"/>
                    <a:pt x="41910" y="4564"/>
                    <a:pt x="44768" y="6469"/>
                  </a:cubicBezTo>
                  <a:cubicBezTo>
                    <a:pt x="47625" y="8374"/>
                    <a:pt x="50483" y="9326"/>
                    <a:pt x="53340" y="12184"/>
                  </a:cubicBezTo>
                  <a:cubicBezTo>
                    <a:pt x="55245" y="14089"/>
                    <a:pt x="56198" y="15994"/>
                    <a:pt x="57150" y="17899"/>
                  </a:cubicBezTo>
                  <a:cubicBezTo>
                    <a:pt x="58103" y="19804"/>
                    <a:pt x="59055" y="22662"/>
                    <a:pt x="60008" y="24566"/>
                  </a:cubicBezTo>
                  <a:cubicBezTo>
                    <a:pt x="62865" y="35044"/>
                    <a:pt x="55245" y="46474"/>
                    <a:pt x="60008" y="57904"/>
                  </a:cubicBezTo>
                  <a:cubicBezTo>
                    <a:pt x="60960" y="59809"/>
                    <a:pt x="61913" y="62666"/>
                    <a:pt x="62865" y="64572"/>
                  </a:cubicBezTo>
                  <a:cubicBezTo>
                    <a:pt x="63818" y="66476"/>
                    <a:pt x="63818" y="69334"/>
                    <a:pt x="62865" y="72191"/>
                  </a:cubicBezTo>
                  <a:cubicBezTo>
                    <a:pt x="61913" y="74097"/>
                    <a:pt x="60008" y="75049"/>
                    <a:pt x="59055" y="77906"/>
                  </a:cubicBezTo>
                  <a:cubicBezTo>
                    <a:pt x="58103" y="80764"/>
                    <a:pt x="57150" y="84574"/>
                    <a:pt x="56198" y="87431"/>
                  </a:cubicBezTo>
                  <a:cubicBezTo>
                    <a:pt x="55245" y="91241"/>
                    <a:pt x="54293" y="94099"/>
                    <a:pt x="52388" y="96956"/>
                  </a:cubicBezTo>
                  <a:cubicBezTo>
                    <a:pt x="49530" y="102672"/>
                    <a:pt x="45720" y="103624"/>
                    <a:pt x="40958" y="103624"/>
                  </a:cubicBezTo>
                  <a:cubicBezTo>
                    <a:pt x="33338" y="92194"/>
                    <a:pt x="40958" y="76954"/>
                    <a:pt x="37148" y="64572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49538AA2-336A-9943-79D9-6F3CB1C0877C}"/>
                </a:ext>
              </a:extLst>
            </p:cNvPr>
            <p:cNvSpPr/>
            <p:nvPr/>
          </p:nvSpPr>
          <p:spPr>
            <a:xfrm>
              <a:off x="6062343" y="5051918"/>
              <a:ext cx="69067" cy="112728"/>
            </a:xfrm>
            <a:custGeom>
              <a:avLst/>
              <a:gdLst>
                <a:gd name="connsiteX0" fmla="*/ 11103 w 57775"/>
                <a:gd name="connsiteY0" fmla="*/ 4763 h 94297"/>
                <a:gd name="connsiteX1" fmla="*/ 16818 w 57775"/>
                <a:gd name="connsiteY1" fmla="*/ 0 h 94297"/>
                <a:gd name="connsiteX2" fmla="*/ 28248 w 57775"/>
                <a:gd name="connsiteY2" fmla="*/ 28575 h 94297"/>
                <a:gd name="connsiteX3" fmla="*/ 53965 w 57775"/>
                <a:gd name="connsiteY3" fmla="*/ 57150 h 94297"/>
                <a:gd name="connsiteX4" fmla="*/ 57775 w 57775"/>
                <a:gd name="connsiteY4" fmla="*/ 94297 h 94297"/>
                <a:gd name="connsiteX5" fmla="*/ 52060 w 57775"/>
                <a:gd name="connsiteY5" fmla="*/ 92392 h 94297"/>
                <a:gd name="connsiteX6" fmla="*/ 24438 w 57775"/>
                <a:gd name="connsiteY6" fmla="*/ 76200 h 94297"/>
                <a:gd name="connsiteX7" fmla="*/ 20628 w 57775"/>
                <a:gd name="connsiteY7" fmla="*/ 72390 h 94297"/>
                <a:gd name="connsiteX8" fmla="*/ 8245 w 57775"/>
                <a:gd name="connsiteY8" fmla="*/ 58103 h 94297"/>
                <a:gd name="connsiteX9" fmla="*/ 11103 w 57775"/>
                <a:gd name="connsiteY9" fmla="*/ 4763 h 9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775" h="94297">
                  <a:moveTo>
                    <a:pt x="11103" y="4763"/>
                  </a:moveTo>
                  <a:cubicBezTo>
                    <a:pt x="13008" y="2857"/>
                    <a:pt x="14913" y="953"/>
                    <a:pt x="16818" y="0"/>
                  </a:cubicBezTo>
                  <a:cubicBezTo>
                    <a:pt x="18723" y="9525"/>
                    <a:pt x="22533" y="19050"/>
                    <a:pt x="28248" y="28575"/>
                  </a:cubicBezTo>
                  <a:cubicBezTo>
                    <a:pt x="34915" y="40005"/>
                    <a:pt x="50155" y="43815"/>
                    <a:pt x="53965" y="57150"/>
                  </a:cubicBezTo>
                  <a:cubicBezTo>
                    <a:pt x="56823" y="69532"/>
                    <a:pt x="50155" y="84772"/>
                    <a:pt x="57775" y="94297"/>
                  </a:cubicBezTo>
                  <a:cubicBezTo>
                    <a:pt x="55870" y="94297"/>
                    <a:pt x="53965" y="93345"/>
                    <a:pt x="52060" y="92392"/>
                  </a:cubicBezTo>
                  <a:cubicBezTo>
                    <a:pt x="41583" y="88582"/>
                    <a:pt x="32058" y="82867"/>
                    <a:pt x="24438" y="76200"/>
                  </a:cubicBezTo>
                  <a:cubicBezTo>
                    <a:pt x="23485" y="75247"/>
                    <a:pt x="21580" y="74295"/>
                    <a:pt x="20628" y="72390"/>
                  </a:cubicBezTo>
                  <a:cubicBezTo>
                    <a:pt x="15865" y="68580"/>
                    <a:pt x="11103" y="63817"/>
                    <a:pt x="8245" y="58103"/>
                  </a:cubicBezTo>
                  <a:cubicBezTo>
                    <a:pt x="-3185" y="41910"/>
                    <a:pt x="-3185" y="19050"/>
                    <a:pt x="11103" y="4763"/>
                  </a:cubicBezTo>
                  <a:close/>
                </a:path>
              </a:pathLst>
            </a:custGeom>
            <a:solidFill>
              <a:srgbClr val="F8B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174DEAC5-1B7E-FB07-2A87-DEE9BC22B4F3}"/>
                </a:ext>
              </a:extLst>
            </p:cNvPr>
            <p:cNvSpPr/>
            <p:nvPr/>
          </p:nvSpPr>
          <p:spPr>
            <a:xfrm>
              <a:off x="6051705" y="5033699"/>
              <a:ext cx="104124" cy="97926"/>
            </a:xfrm>
            <a:custGeom>
              <a:avLst/>
              <a:gdLst>
                <a:gd name="connsiteX0" fmla="*/ 0 w 87100"/>
                <a:gd name="connsiteY0" fmla="*/ 40957 h 81915"/>
                <a:gd name="connsiteX1" fmla="*/ 15240 w 87100"/>
                <a:gd name="connsiteY1" fmla="*/ 9525 h 81915"/>
                <a:gd name="connsiteX2" fmla="*/ 43815 w 87100"/>
                <a:gd name="connsiteY2" fmla="*/ 0 h 81915"/>
                <a:gd name="connsiteX3" fmla="*/ 73342 w 87100"/>
                <a:gd name="connsiteY3" fmla="*/ 9525 h 81915"/>
                <a:gd name="connsiteX4" fmla="*/ 74295 w 87100"/>
                <a:gd name="connsiteY4" fmla="*/ 10478 h 81915"/>
                <a:gd name="connsiteX5" fmla="*/ 86677 w 87100"/>
                <a:gd name="connsiteY5" fmla="*/ 26670 h 81915"/>
                <a:gd name="connsiteX6" fmla="*/ 86677 w 87100"/>
                <a:gd name="connsiteY6" fmla="*/ 35243 h 81915"/>
                <a:gd name="connsiteX7" fmla="*/ 76200 w 87100"/>
                <a:gd name="connsiteY7" fmla="*/ 36195 h 81915"/>
                <a:gd name="connsiteX8" fmla="*/ 62865 w 87100"/>
                <a:gd name="connsiteY8" fmla="*/ 33338 h 81915"/>
                <a:gd name="connsiteX9" fmla="*/ 55245 w 87100"/>
                <a:gd name="connsiteY9" fmla="*/ 40005 h 81915"/>
                <a:gd name="connsiteX10" fmla="*/ 53340 w 87100"/>
                <a:gd name="connsiteY10" fmla="*/ 47625 h 81915"/>
                <a:gd name="connsiteX11" fmla="*/ 46672 w 87100"/>
                <a:gd name="connsiteY11" fmla="*/ 53340 h 81915"/>
                <a:gd name="connsiteX12" fmla="*/ 37147 w 87100"/>
                <a:gd name="connsiteY12" fmla="*/ 67628 h 81915"/>
                <a:gd name="connsiteX13" fmla="*/ 26670 w 87100"/>
                <a:gd name="connsiteY13" fmla="*/ 67628 h 81915"/>
                <a:gd name="connsiteX14" fmla="*/ 17145 w 87100"/>
                <a:gd name="connsiteY14" fmla="*/ 69532 h 81915"/>
                <a:gd name="connsiteX15" fmla="*/ 17145 w 87100"/>
                <a:gd name="connsiteY15" fmla="*/ 73343 h 81915"/>
                <a:gd name="connsiteX16" fmla="*/ 17145 w 87100"/>
                <a:gd name="connsiteY16" fmla="*/ 81915 h 81915"/>
                <a:gd name="connsiteX17" fmla="*/ 15240 w 87100"/>
                <a:gd name="connsiteY17" fmla="*/ 80963 h 81915"/>
                <a:gd name="connsiteX18" fmla="*/ 9525 w 87100"/>
                <a:gd name="connsiteY18" fmla="*/ 74295 h 81915"/>
                <a:gd name="connsiteX19" fmla="*/ 0 w 87100"/>
                <a:gd name="connsiteY19" fmla="*/ 40957 h 8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100" h="81915">
                  <a:moveTo>
                    <a:pt x="0" y="40957"/>
                  </a:moveTo>
                  <a:cubicBezTo>
                    <a:pt x="952" y="20003"/>
                    <a:pt x="7620" y="16193"/>
                    <a:pt x="15240" y="9525"/>
                  </a:cubicBezTo>
                  <a:cubicBezTo>
                    <a:pt x="22860" y="2857"/>
                    <a:pt x="33338" y="0"/>
                    <a:pt x="43815" y="0"/>
                  </a:cubicBezTo>
                  <a:cubicBezTo>
                    <a:pt x="54292" y="0"/>
                    <a:pt x="64770" y="3810"/>
                    <a:pt x="73342" y="9525"/>
                  </a:cubicBezTo>
                  <a:cubicBezTo>
                    <a:pt x="73342" y="9525"/>
                    <a:pt x="74295" y="9525"/>
                    <a:pt x="74295" y="10478"/>
                  </a:cubicBezTo>
                  <a:cubicBezTo>
                    <a:pt x="80963" y="14288"/>
                    <a:pt x="85725" y="19050"/>
                    <a:pt x="86677" y="26670"/>
                  </a:cubicBezTo>
                  <a:cubicBezTo>
                    <a:pt x="86677" y="28575"/>
                    <a:pt x="87630" y="33338"/>
                    <a:pt x="86677" y="35243"/>
                  </a:cubicBezTo>
                  <a:cubicBezTo>
                    <a:pt x="84772" y="36195"/>
                    <a:pt x="78105" y="36195"/>
                    <a:pt x="76200" y="36195"/>
                  </a:cubicBezTo>
                  <a:cubicBezTo>
                    <a:pt x="71438" y="36195"/>
                    <a:pt x="67627" y="33338"/>
                    <a:pt x="62865" y="33338"/>
                  </a:cubicBezTo>
                  <a:cubicBezTo>
                    <a:pt x="59055" y="34290"/>
                    <a:pt x="56197" y="36195"/>
                    <a:pt x="55245" y="40005"/>
                  </a:cubicBezTo>
                  <a:cubicBezTo>
                    <a:pt x="54292" y="42863"/>
                    <a:pt x="55245" y="45720"/>
                    <a:pt x="53340" y="47625"/>
                  </a:cubicBezTo>
                  <a:cubicBezTo>
                    <a:pt x="51435" y="50482"/>
                    <a:pt x="48577" y="50482"/>
                    <a:pt x="46672" y="53340"/>
                  </a:cubicBezTo>
                  <a:cubicBezTo>
                    <a:pt x="41910" y="57150"/>
                    <a:pt x="42863" y="65722"/>
                    <a:pt x="37147" y="67628"/>
                  </a:cubicBezTo>
                  <a:cubicBezTo>
                    <a:pt x="34290" y="69532"/>
                    <a:pt x="30480" y="67628"/>
                    <a:pt x="26670" y="67628"/>
                  </a:cubicBezTo>
                  <a:cubicBezTo>
                    <a:pt x="22860" y="66675"/>
                    <a:pt x="19050" y="66675"/>
                    <a:pt x="17145" y="69532"/>
                  </a:cubicBezTo>
                  <a:cubicBezTo>
                    <a:pt x="16192" y="70485"/>
                    <a:pt x="17145" y="71438"/>
                    <a:pt x="17145" y="73343"/>
                  </a:cubicBezTo>
                  <a:cubicBezTo>
                    <a:pt x="17145" y="75247"/>
                    <a:pt x="17145" y="81915"/>
                    <a:pt x="17145" y="81915"/>
                  </a:cubicBezTo>
                  <a:cubicBezTo>
                    <a:pt x="17145" y="81915"/>
                    <a:pt x="15240" y="81915"/>
                    <a:pt x="15240" y="80963"/>
                  </a:cubicBezTo>
                  <a:cubicBezTo>
                    <a:pt x="12383" y="80010"/>
                    <a:pt x="10477" y="76200"/>
                    <a:pt x="9525" y="74295"/>
                  </a:cubicBezTo>
                  <a:cubicBezTo>
                    <a:pt x="2858" y="63818"/>
                    <a:pt x="0" y="52388"/>
                    <a:pt x="0" y="40957"/>
                  </a:cubicBezTo>
                  <a:close/>
                </a:path>
              </a:pathLst>
            </a:custGeom>
            <a:solidFill>
              <a:srgbClr val="3740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8FB72EB1-48AF-DD74-2B7B-27666A46BD1F}"/>
                </a:ext>
              </a:extLst>
            </p:cNvPr>
            <p:cNvSpPr/>
            <p:nvPr/>
          </p:nvSpPr>
          <p:spPr>
            <a:xfrm>
              <a:off x="6065951" y="5105356"/>
              <a:ext cx="27463" cy="30786"/>
            </a:xfrm>
            <a:custGeom>
              <a:avLst/>
              <a:gdLst>
                <a:gd name="connsiteX0" fmla="*/ 7133 w 22973"/>
                <a:gd name="connsiteY0" fmla="*/ 66 h 25753"/>
                <a:gd name="connsiteX1" fmla="*/ 3323 w 22973"/>
                <a:gd name="connsiteY1" fmla="*/ 15306 h 25753"/>
                <a:gd name="connsiteX2" fmla="*/ 9038 w 22973"/>
                <a:gd name="connsiteY2" fmla="*/ 21021 h 25753"/>
                <a:gd name="connsiteX3" fmla="*/ 21420 w 22973"/>
                <a:gd name="connsiteY3" fmla="*/ 16259 h 25753"/>
                <a:gd name="connsiteX4" fmla="*/ 7133 w 22973"/>
                <a:gd name="connsiteY4" fmla="*/ 66 h 2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73" h="25753">
                  <a:moveTo>
                    <a:pt x="7133" y="66"/>
                  </a:moveTo>
                  <a:cubicBezTo>
                    <a:pt x="-487" y="-886"/>
                    <a:pt x="-2392" y="8639"/>
                    <a:pt x="3323" y="15306"/>
                  </a:cubicBezTo>
                  <a:cubicBezTo>
                    <a:pt x="5228" y="17211"/>
                    <a:pt x="7133" y="19116"/>
                    <a:pt x="9038" y="21021"/>
                  </a:cubicBezTo>
                  <a:cubicBezTo>
                    <a:pt x="22373" y="32451"/>
                    <a:pt x="25230" y="20069"/>
                    <a:pt x="21420" y="16259"/>
                  </a:cubicBezTo>
                  <a:cubicBezTo>
                    <a:pt x="11895" y="7686"/>
                    <a:pt x="16658" y="1019"/>
                    <a:pt x="7133" y="66"/>
                  </a:cubicBezTo>
                  <a:close/>
                </a:path>
              </a:pathLst>
            </a:custGeom>
            <a:solidFill>
              <a:srgbClr val="F8B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FE943801-2749-0B75-FCA7-0DE05B574528}"/>
                </a:ext>
              </a:extLst>
            </p:cNvPr>
            <p:cNvSpPr/>
            <p:nvPr/>
          </p:nvSpPr>
          <p:spPr>
            <a:xfrm>
              <a:off x="6073285" y="5114097"/>
              <a:ext cx="11439" cy="12807"/>
            </a:xfrm>
            <a:custGeom>
              <a:avLst/>
              <a:gdLst>
                <a:gd name="connsiteX0" fmla="*/ 5760 w 9569"/>
                <a:gd name="connsiteY0" fmla="*/ 8946 h 10713"/>
                <a:gd name="connsiteX1" fmla="*/ 1950 w 9569"/>
                <a:gd name="connsiteY1" fmla="*/ 374 h 10713"/>
                <a:gd name="connsiteX2" fmla="*/ 5760 w 9569"/>
                <a:gd name="connsiteY2" fmla="*/ 2279 h 10713"/>
                <a:gd name="connsiteX3" fmla="*/ 5760 w 9569"/>
                <a:gd name="connsiteY3" fmla="*/ 5136 h 10713"/>
                <a:gd name="connsiteX4" fmla="*/ 6712 w 9569"/>
                <a:gd name="connsiteY4" fmla="*/ 6089 h 10713"/>
                <a:gd name="connsiteX5" fmla="*/ 9570 w 9569"/>
                <a:gd name="connsiteY5" fmla="*/ 9899 h 10713"/>
                <a:gd name="connsiteX6" fmla="*/ 5760 w 9569"/>
                <a:gd name="connsiteY6" fmla="*/ 8946 h 1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69" h="10713">
                  <a:moveTo>
                    <a:pt x="5760" y="8946"/>
                  </a:moveTo>
                  <a:cubicBezTo>
                    <a:pt x="4807" y="7994"/>
                    <a:pt x="-3765" y="3231"/>
                    <a:pt x="1950" y="374"/>
                  </a:cubicBezTo>
                  <a:cubicBezTo>
                    <a:pt x="3855" y="-579"/>
                    <a:pt x="4807" y="374"/>
                    <a:pt x="5760" y="2279"/>
                  </a:cubicBezTo>
                  <a:cubicBezTo>
                    <a:pt x="5760" y="3231"/>
                    <a:pt x="5760" y="4184"/>
                    <a:pt x="5760" y="5136"/>
                  </a:cubicBezTo>
                  <a:cubicBezTo>
                    <a:pt x="5760" y="6089"/>
                    <a:pt x="5760" y="6089"/>
                    <a:pt x="6712" y="6089"/>
                  </a:cubicBezTo>
                  <a:cubicBezTo>
                    <a:pt x="7665" y="7041"/>
                    <a:pt x="9570" y="7994"/>
                    <a:pt x="9570" y="9899"/>
                  </a:cubicBezTo>
                  <a:cubicBezTo>
                    <a:pt x="8618" y="11804"/>
                    <a:pt x="6712" y="9899"/>
                    <a:pt x="5760" y="8946"/>
                  </a:cubicBezTo>
                  <a:close/>
                </a:path>
              </a:pathLst>
            </a:custGeom>
            <a:solidFill>
              <a:srgbClr val="F3A9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A2C9E85D-12CD-1864-EDD3-739D65986173}"/>
                </a:ext>
              </a:extLst>
            </p:cNvPr>
            <p:cNvSpPr/>
            <p:nvPr/>
          </p:nvSpPr>
          <p:spPr>
            <a:xfrm>
              <a:off x="6055963" y="5156674"/>
              <a:ext cx="51536" cy="57404"/>
            </a:xfrm>
            <a:custGeom>
              <a:avLst/>
              <a:gdLst>
                <a:gd name="connsiteX0" fmla="*/ 43110 w 43110"/>
                <a:gd name="connsiteY0" fmla="*/ 35243 h 48019"/>
                <a:gd name="connsiteX1" fmla="*/ 29775 w 43110"/>
                <a:gd name="connsiteY1" fmla="*/ 46673 h 48019"/>
                <a:gd name="connsiteX2" fmla="*/ 25013 w 43110"/>
                <a:gd name="connsiteY2" fmla="*/ 47625 h 48019"/>
                <a:gd name="connsiteX3" fmla="*/ 248 w 43110"/>
                <a:gd name="connsiteY3" fmla="*/ 14288 h 48019"/>
                <a:gd name="connsiteX4" fmla="*/ 4058 w 43110"/>
                <a:gd name="connsiteY4" fmla="*/ 2858 h 48019"/>
                <a:gd name="connsiteX5" fmla="*/ 9773 w 43110"/>
                <a:gd name="connsiteY5" fmla="*/ 0 h 48019"/>
                <a:gd name="connsiteX6" fmla="*/ 12630 w 43110"/>
                <a:gd name="connsiteY6" fmla="*/ 12383 h 48019"/>
                <a:gd name="connsiteX7" fmla="*/ 43110 w 43110"/>
                <a:gd name="connsiteY7" fmla="*/ 35243 h 48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110" h="48019">
                  <a:moveTo>
                    <a:pt x="43110" y="35243"/>
                  </a:moveTo>
                  <a:cubicBezTo>
                    <a:pt x="43110" y="35243"/>
                    <a:pt x="36443" y="42863"/>
                    <a:pt x="29775" y="46673"/>
                  </a:cubicBezTo>
                  <a:cubicBezTo>
                    <a:pt x="27870" y="47625"/>
                    <a:pt x="26918" y="48578"/>
                    <a:pt x="25013" y="47625"/>
                  </a:cubicBezTo>
                  <a:cubicBezTo>
                    <a:pt x="17393" y="42863"/>
                    <a:pt x="2153" y="24765"/>
                    <a:pt x="248" y="14288"/>
                  </a:cubicBezTo>
                  <a:cubicBezTo>
                    <a:pt x="-705" y="10478"/>
                    <a:pt x="1200" y="5715"/>
                    <a:pt x="4058" y="2858"/>
                  </a:cubicBezTo>
                  <a:cubicBezTo>
                    <a:pt x="4058" y="2858"/>
                    <a:pt x="9773" y="0"/>
                    <a:pt x="9773" y="0"/>
                  </a:cubicBezTo>
                  <a:cubicBezTo>
                    <a:pt x="9773" y="953"/>
                    <a:pt x="10725" y="7620"/>
                    <a:pt x="12630" y="12383"/>
                  </a:cubicBezTo>
                  <a:cubicBezTo>
                    <a:pt x="18345" y="25718"/>
                    <a:pt x="30728" y="31433"/>
                    <a:pt x="43110" y="35243"/>
                  </a:cubicBezTo>
                  <a:close/>
                </a:path>
              </a:pathLst>
            </a:custGeom>
            <a:solidFill>
              <a:srgbClr val="149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68F6888E-26EA-5DF6-E493-F5312BA89EAE}"/>
                </a:ext>
              </a:extLst>
            </p:cNvPr>
            <p:cNvSpPr/>
            <p:nvPr/>
          </p:nvSpPr>
          <p:spPr>
            <a:xfrm>
              <a:off x="6071061" y="5766999"/>
              <a:ext cx="34160" cy="61590"/>
            </a:xfrm>
            <a:custGeom>
              <a:avLst/>
              <a:gdLst>
                <a:gd name="connsiteX0" fmla="*/ 19050 w 28575"/>
                <a:gd name="connsiteY0" fmla="*/ 14288 h 51520"/>
                <a:gd name="connsiteX1" fmla="*/ 23813 w 28575"/>
                <a:gd name="connsiteY1" fmla="*/ 19050 h 51520"/>
                <a:gd name="connsiteX2" fmla="*/ 26670 w 28575"/>
                <a:gd name="connsiteY2" fmla="*/ 32385 h 51520"/>
                <a:gd name="connsiteX3" fmla="*/ 28575 w 28575"/>
                <a:gd name="connsiteY3" fmla="*/ 43815 h 51520"/>
                <a:gd name="connsiteX4" fmla="*/ 24765 w 28575"/>
                <a:gd name="connsiteY4" fmla="*/ 50483 h 51520"/>
                <a:gd name="connsiteX5" fmla="*/ 16192 w 28575"/>
                <a:gd name="connsiteY5" fmla="*/ 49530 h 51520"/>
                <a:gd name="connsiteX6" fmla="*/ 9525 w 28575"/>
                <a:gd name="connsiteY6" fmla="*/ 40005 h 51520"/>
                <a:gd name="connsiteX7" fmla="*/ 4763 w 28575"/>
                <a:gd name="connsiteY7" fmla="*/ 30480 h 51520"/>
                <a:gd name="connsiteX8" fmla="*/ 0 w 28575"/>
                <a:gd name="connsiteY8" fmla="*/ 9525 h 51520"/>
                <a:gd name="connsiteX9" fmla="*/ 1905 w 28575"/>
                <a:gd name="connsiteY9" fmla="*/ 0 h 51520"/>
                <a:gd name="connsiteX10" fmla="*/ 5715 w 28575"/>
                <a:gd name="connsiteY10" fmla="*/ 2858 h 51520"/>
                <a:gd name="connsiteX11" fmla="*/ 19050 w 28575"/>
                <a:gd name="connsiteY11" fmla="*/ 12383 h 51520"/>
                <a:gd name="connsiteX12" fmla="*/ 19050 w 28575"/>
                <a:gd name="connsiteY12" fmla="*/ 14288 h 5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51520">
                  <a:moveTo>
                    <a:pt x="19050" y="14288"/>
                  </a:moveTo>
                  <a:cubicBezTo>
                    <a:pt x="20003" y="17145"/>
                    <a:pt x="23813" y="17145"/>
                    <a:pt x="23813" y="19050"/>
                  </a:cubicBezTo>
                  <a:cubicBezTo>
                    <a:pt x="23813" y="21908"/>
                    <a:pt x="25717" y="29528"/>
                    <a:pt x="26670" y="32385"/>
                  </a:cubicBezTo>
                  <a:cubicBezTo>
                    <a:pt x="27622" y="36195"/>
                    <a:pt x="28575" y="40005"/>
                    <a:pt x="28575" y="43815"/>
                  </a:cubicBezTo>
                  <a:cubicBezTo>
                    <a:pt x="28575" y="46672"/>
                    <a:pt x="27622" y="48578"/>
                    <a:pt x="24765" y="50483"/>
                  </a:cubicBezTo>
                  <a:cubicBezTo>
                    <a:pt x="21908" y="52388"/>
                    <a:pt x="18097" y="51435"/>
                    <a:pt x="16192" y="49530"/>
                  </a:cubicBezTo>
                  <a:cubicBezTo>
                    <a:pt x="13335" y="46672"/>
                    <a:pt x="11430" y="43815"/>
                    <a:pt x="9525" y="40005"/>
                  </a:cubicBezTo>
                  <a:cubicBezTo>
                    <a:pt x="7620" y="37147"/>
                    <a:pt x="5715" y="34290"/>
                    <a:pt x="4763" y="30480"/>
                  </a:cubicBezTo>
                  <a:cubicBezTo>
                    <a:pt x="2858" y="23813"/>
                    <a:pt x="0" y="17145"/>
                    <a:pt x="0" y="9525"/>
                  </a:cubicBezTo>
                  <a:cubicBezTo>
                    <a:pt x="0" y="8572"/>
                    <a:pt x="953" y="0"/>
                    <a:pt x="1905" y="0"/>
                  </a:cubicBezTo>
                  <a:cubicBezTo>
                    <a:pt x="2858" y="953"/>
                    <a:pt x="3810" y="1905"/>
                    <a:pt x="5715" y="2858"/>
                  </a:cubicBezTo>
                  <a:cubicBezTo>
                    <a:pt x="10478" y="5715"/>
                    <a:pt x="14288" y="9525"/>
                    <a:pt x="19050" y="12383"/>
                  </a:cubicBezTo>
                  <a:cubicBezTo>
                    <a:pt x="19050" y="14288"/>
                    <a:pt x="18097" y="12383"/>
                    <a:pt x="19050" y="14288"/>
                  </a:cubicBezTo>
                  <a:close/>
                </a:path>
              </a:pathLst>
            </a:custGeom>
            <a:solidFill>
              <a:srgbClr val="F8B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1FA05B2F-0199-1799-F037-B4545AC049C5}"/>
                </a:ext>
              </a:extLst>
            </p:cNvPr>
            <p:cNvSpPr/>
            <p:nvPr/>
          </p:nvSpPr>
          <p:spPr>
            <a:xfrm>
              <a:off x="6106361" y="5226133"/>
              <a:ext cx="85399" cy="37575"/>
            </a:xfrm>
            <a:custGeom>
              <a:avLst/>
              <a:gdLst>
                <a:gd name="connsiteX0" fmla="*/ 0 w 71437"/>
                <a:gd name="connsiteY0" fmla="*/ 27622 h 31432"/>
                <a:gd name="connsiteX1" fmla="*/ 3810 w 71437"/>
                <a:gd name="connsiteY1" fmla="*/ 31433 h 31432"/>
                <a:gd name="connsiteX2" fmla="*/ 10477 w 71437"/>
                <a:gd name="connsiteY2" fmla="*/ 28575 h 31432"/>
                <a:gd name="connsiteX3" fmla="*/ 66675 w 71437"/>
                <a:gd name="connsiteY3" fmla="*/ 5715 h 31432"/>
                <a:gd name="connsiteX4" fmla="*/ 68580 w 71437"/>
                <a:gd name="connsiteY4" fmla="*/ 3810 h 31432"/>
                <a:gd name="connsiteX5" fmla="*/ 71438 w 71437"/>
                <a:gd name="connsiteY5" fmla="*/ 1905 h 31432"/>
                <a:gd name="connsiteX6" fmla="*/ 69532 w 71437"/>
                <a:gd name="connsiteY6" fmla="*/ 0 h 31432"/>
                <a:gd name="connsiteX7" fmla="*/ 5715 w 71437"/>
                <a:gd name="connsiteY7" fmla="*/ 25718 h 3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437" h="31432">
                  <a:moveTo>
                    <a:pt x="0" y="27622"/>
                  </a:moveTo>
                  <a:lnTo>
                    <a:pt x="3810" y="31433"/>
                  </a:lnTo>
                  <a:lnTo>
                    <a:pt x="10477" y="28575"/>
                  </a:lnTo>
                  <a:lnTo>
                    <a:pt x="66675" y="5715"/>
                  </a:lnTo>
                  <a:lnTo>
                    <a:pt x="68580" y="3810"/>
                  </a:lnTo>
                  <a:lnTo>
                    <a:pt x="71438" y="1905"/>
                  </a:lnTo>
                  <a:lnTo>
                    <a:pt x="69532" y="0"/>
                  </a:lnTo>
                  <a:lnTo>
                    <a:pt x="5715" y="25718"/>
                  </a:lnTo>
                  <a:close/>
                </a:path>
              </a:pathLst>
            </a:custGeom>
            <a:solidFill>
              <a:srgbClr val="2932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DD5DF96D-0067-E3A4-8C30-8B966A3FBFC9}"/>
                </a:ext>
              </a:extLst>
            </p:cNvPr>
            <p:cNvSpPr/>
            <p:nvPr/>
          </p:nvSpPr>
          <p:spPr>
            <a:xfrm>
              <a:off x="6091558" y="5228410"/>
              <a:ext cx="100202" cy="148027"/>
            </a:xfrm>
            <a:custGeom>
              <a:avLst/>
              <a:gdLst>
                <a:gd name="connsiteX0" fmla="*/ 0 w 83820"/>
                <a:gd name="connsiteY0" fmla="*/ 123825 h 123825"/>
                <a:gd name="connsiteX1" fmla="*/ 62865 w 83820"/>
                <a:gd name="connsiteY1" fmla="*/ 87630 h 123825"/>
                <a:gd name="connsiteX2" fmla="*/ 82867 w 83820"/>
                <a:gd name="connsiteY2" fmla="*/ 4763 h 123825"/>
                <a:gd name="connsiteX3" fmla="*/ 83820 w 83820"/>
                <a:gd name="connsiteY3" fmla="*/ 0 h 123825"/>
                <a:gd name="connsiteX4" fmla="*/ 16192 w 83820"/>
                <a:gd name="connsiteY4" fmla="*/ 29528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820" h="123825">
                  <a:moveTo>
                    <a:pt x="0" y="123825"/>
                  </a:moveTo>
                  <a:lnTo>
                    <a:pt x="62865" y="87630"/>
                  </a:lnTo>
                  <a:lnTo>
                    <a:pt x="82867" y="4763"/>
                  </a:lnTo>
                  <a:lnTo>
                    <a:pt x="83820" y="0"/>
                  </a:lnTo>
                  <a:lnTo>
                    <a:pt x="16192" y="29528"/>
                  </a:lnTo>
                  <a:close/>
                </a:path>
              </a:pathLst>
            </a:custGeom>
            <a:solidFill>
              <a:srgbClr val="171C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E927EC99-CD6C-55CA-6957-3825BAD88539}"/>
                </a:ext>
              </a:extLst>
            </p:cNvPr>
            <p:cNvSpPr/>
            <p:nvPr/>
          </p:nvSpPr>
          <p:spPr>
            <a:xfrm>
              <a:off x="6093835" y="5264848"/>
              <a:ext cx="23911" cy="111589"/>
            </a:xfrm>
            <a:custGeom>
              <a:avLst/>
              <a:gdLst>
                <a:gd name="connsiteX0" fmla="*/ 20003 w 20002"/>
                <a:gd name="connsiteY0" fmla="*/ 2858 h 93345"/>
                <a:gd name="connsiteX1" fmla="*/ 15240 w 20002"/>
                <a:gd name="connsiteY1" fmla="*/ 0 h 93345"/>
                <a:gd name="connsiteX2" fmla="*/ 0 w 20002"/>
                <a:gd name="connsiteY2" fmla="*/ 90488 h 93345"/>
                <a:gd name="connsiteX3" fmla="*/ 4763 w 20002"/>
                <a:gd name="connsiteY3" fmla="*/ 93345 h 9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" h="93345">
                  <a:moveTo>
                    <a:pt x="20003" y="2858"/>
                  </a:moveTo>
                  <a:lnTo>
                    <a:pt x="15240" y="0"/>
                  </a:lnTo>
                  <a:lnTo>
                    <a:pt x="0" y="90488"/>
                  </a:lnTo>
                  <a:lnTo>
                    <a:pt x="4763" y="93345"/>
                  </a:lnTo>
                  <a:close/>
                </a:path>
              </a:pathLst>
            </a:custGeom>
            <a:solidFill>
              <a:srgbClr val="EBE7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999442AE-0A18-309B-8FF1-05B50FDBEB53}"/>
                </a:ext>
              </a:extLst>
            </p:cNvPr>
            <p:cNvSpPr/>
            <p:nvPr/>
          </p:nvSpPr>
          <p:spPr>
            <a:xfrm>
              <a:off x="6112054" y="5230688"/>
              <a:ext cx="83121" cy="37575"/>
            </a:xfrm>
            <a:custGeom>
              <a:avLst/>
              <a:gdLst>
                <a:gd name="connsiteX0" fmla="*/ 69532 w 69532"/>
                <a:gd name="connsiteY0" fmla="*/ 1905 h 31432"/>
                <a:gd name="connsiteX1" fmla="*/ 66675 w 69532"/>
                <a:gd name="connsiteY1" fmla="*/ 0 h 31432"/>
                <a:gd name="connsiteX2" fmla="*/ 0 w 69532"/>
                <a:gd name="connsiteY2" fmla="*/ 28575 h 31432"/>
                <a:gd name="connsiteX3" fmla="*/ 4763 w 69532"/>
                <a:gd name="connsiteY3" fmla="*/ 31433 h 3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532" h="31432">
                  <a:moveTo>
                    <a:pt x="69532" y="1905"/>
                  </a:moveTo>
                  <a:lnTo>
                    <a:pt x="66675" y="0"/>
                  </a:lnTo>
                  <a:lnTo>
                    <a:pt x="0" y="28575"/>
                  </a:lnTo>
                  <a:lnTo>
                    <a:pt x="4763" y="31433"/>
                  </a:lnTo>
                  <a:close/>
                </a:path>
              </a:pathLst>
            </a:custGeom>
            <a:solidFill>
              <a:srgbClr val="F9F9F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A5CE7060-807C-1183-872E-893BC95CCD9D}"/>
                </a:ext>
              </a:extLst>
            </p:cNvPr>
            <p:cNvSpPr/>
            <p:nvPr/>
          </p:nvSpPr>
          <p:spPr>
            <a:xfrm>
              <a:off x="6099528" y="5232965"/>
              <a:ext cx="95646" cy="143472"/>
            </a:xfrm>
            <a:custGeom>
              <a:avLst/>
              <a:gdLst>
                <a:gd name="connsiteX0" fmla="*/ 15240 w 80009"/>
                <a:gd name="connsiteY0" fmla="*/ 29528 h 120015"/>
                <a:gd name="connsiteX1" fmla="*/ 0 w 80009"/>
                <a:gd name="connsiteY1" fmla="*/ 120015 h 120015"/>
                <a:gd name="connsiteX2" fmla="*/ 59055 w 80009"/>
                <a:gd name="connsiteY2" fmla="*/ 85725 h 120015"/>
                <a:gd name="connsiteX3" fmla="*/ 80010 w 80009"/>
                <a:gd name="connsiteY3" fmla="*/ 0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009" h="120015">
                  <a:moveTo>
                    <a:pt x="15240" y="29528"/>
                  </a:moveTo>
                  <a:lnTo>
                    <a:pt x="0" y="120015"/>
                  </a:lnTo>
                  <a:lnTo>
                    <a:pt x="59055" y="85725"/>
                  </a:lnTo>
                  <a:lnTo>
                    <a:pt x="80010" y="0"/>
                  </a:lnTo>
                  <a:close/>
                </a:path>
              </a:pathLst>
            </a:custGeom>
            <a:solidFill>
              <a:srgbClr val="EBE7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E888BF26-EC31-ADCF-0060-F2432DF7234F}"/>
                </a:ext>
              </a:extLst>
            </p:cNvPr>
            <p:cNvSpPr/>
            <p:nvPr/>
          </p:nvSpPr>
          <p:spPr>
            <a:xfrm>
              <a:off x="6116608" y="5230688"/>
              <a:ext cx="83122" cy="42130"/>
            </a:xfrm>
            <a:custGeom>
              <a:avLst/>
              <a:gdLst>
                <a:gd name="connsiteX0" fmla="*/ 0 w 69532"/>
                <a:gd name="connsiteY0" fmla="*/ 31433 h 35242"/>
                <a:gd name="connsiteX1" fmla="*/ 3810 w 69532"/>
                <a:gd name="connsiteY1" fmla="*/ 35243 h 35242"/>
                <a:gd name="connsiteX2" fmla="*/ 69533 w 69532"/>
                <a:gd name="connsiteY2" fmla="*/ 1905 h 35242"/>
                <a:gd name="connsiteX3" fmla="*/ 67628 w 69532"/>
                <a:gd name="connsiteY3" fmla="*/ 0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532" h="35242">
                  <a:moveTo>
                    <a:pt x="0" y="31433"/>
                  </a:moveTo>
                  <a:lnTo>
                    <a:pt x="3810" y="35243"/>
                  </a:lnTo>
                  <a:lnTo>
                    <a:pt x="69533" y="1905"/>
                  </a:lnTo>
                  <a:lnTo>
                    <a:pt x="67628" y="0"/>
                  </a:lnTo>
                  <a:close/>
                </a:path>
              </a:pathLst>
            </a:custGeom>
            <a:solidFill>
              <a:srgbClr val="2932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0AFD309C-E14F-ACC5-0AE4-E9365C402810}"/>
                </a:ext>
              </a:extLst>
            </p:cNvPr>
            <p:cNvSpPr/>
            <p:nvPr/>
          </p:nvSpPr>
          <p:spPr>
            <a:xfrm>
              <a:off x="6102944" y="5232965"/>
              <a:ext cx="96786" cy="151442"/>
            </a:xfrm>
            <a:custGeom>
              <a:avLst/>
              <a:gdLst>
                <a:gd name="connsiteX0" fmla="*/ 15240 w 80962"/>
                <a:gd name="connsiteY0" fmla="*/ 33338 h 126682"/>
                <a:gd name="connsiteX1" fmla="*/ 0 w 80962"/>
                <a:gd name="connsiteY1" fmla="*/ 126682 h 126682"/>
                <a:gd name="connsiteX2" fmla="*/ 61913 w 80962"/>
                <a:gd name="connsiteY2" fmla="*/ 90488 h 126682"/>
                <a:gd name="connsiteX3" fmla="*/ 80963 w 80962"/>
                <a:gd name="connsiteY3" fmla="*/ 0 h 12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2" h="126682">
                  <a:moveTo>
                    <a:pt x="15240" y="33338"/>
                  </a:moveTo>
                  <a:lnTo>
                    <a:pt x="0" y="126682"/>
                  </a:lnTo>
                  <a:lnTo>
                    <a:pt x="61913" y="90488"/>
                  </a:lnTo>
                  <a:lnTo>
                    <a:pt x="80963" y="0"/>
                  </a:lnTo>
                  <a:close/>
                </a:path>
              </a:pathLst>
            </a:custGeom>
            <a:solidFill>
              <a:srgbClr val="171C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52726C92-0B0D-DA1E-8876-376AB9B55BD1}"/>
                </a:ext>
              </a:extLst>
            </p:cNvPr>
            <p:cNvSpPr/>
            <p:nvPr/>
          </p:nvSpPr>
          <p:spPr>
            <a:xfrm>
              <a:off x="6087003" y="5259154"/>
              <a:ext cx="34160" cy="125253"/>
            </a:xfrm>
            <a:custGeom>
              <a:avLst/>
              <a:gdLst>
                <a:gd name="connsiteX0" fmla="*/ 28575 w 28575"/>
                <a:gd name="connsiteY0" fmla="*/ 11430 h 104775"/>
                <a:gd name="connsiteX1" fmla="*/ 16193 w 28575"/>
                <a:gd name="connsiteY1" fmla="*/ 0 h 104775"/>
                <a:gd name="connsiteX2" fmla="*/ 0 w 28575"/>
                <a:gd name="connsiteY2" fmla="*/ 94298 h 104775"/>
                <a:gd name="connsiteX3" fmla="*/ 13335 w 28575"/>
                <a:gd name="connsiteY3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104775">
                  <a:moveTo>
                    <a:pt x="28575" y="11430"/>
                  </a:moveTo>
                  <a:lnTo>
                    <a:pt x="16193" y="0"/>
                  </a:lnTo>
                  <a:lnTo>
                    <a:pt x="0" y="94298"/>
                  </a:lnTo>
                  <a:lnTo>
                    <a:pt x="13335" y="104775"/>
                  </a:lnTo>
                  <a:close/>
                </a:path>
              </a:pathLst>
            </a:custGeom>
            <a:solidFill>
              <a:srgbClr val="20272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FCAD7C79-919E-308C-7CEA-AD44FC1EBAE8}"/>
                </a:ext>
              </a:extLst>
            </p:cNvPr>
            <p:cNvSpPr/>
            <p:nvPr/>
          </p:nvSpPr>
          <p:spPr>
            <a:xfrm>
              <a:off x="6106361" y="5256878"/>
              <a:ext cx="22773" cy="15940"/>
            </a:xfrm>
            <a:custGeom>
              <a:avLst/>
              <a:gdLst>
                <a:gd name="connsiteX0" fmla="*/ 0 w 19050"/>
                <a:gd name="connsiteY0" fmla="*/ 1905 h 13334"/>
                <a:gd name="connsiteX1" fmla="*/ 3810 w 19050"/>
                <a:gd name="connsiteY1" fmla="*/ 5715 h 13334"/>
                <a:gd name="connsiteX2" fmla="*/ 12382 w 19050"/>
                <a:gd name="connsiteY2" fmla="*/ 13335 h 13334"/>
                <a:gd name="connsiteX3" fmla="*/ 19050 w 19050"/>
                <a:gd name="connsiteY3" fmla="*/ 9525 h 13334"/>
                <a:gd name="connsiteX4" fmla="*/ 10477 w 19050"/>
                <a:gd name="connsiteY4" fmla="*/ 2857 h 13334"/>
                <a:gd name="connsiteX5" fmla="*/ 5715 w 19050"/>
                <a:gd name="connsiteY5" fmla="*/ 0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13334">
                  <a:moveTo>
                    <a:pt x="0" y="1905"/>
                  </a:moveTo>
                  <a:lnTo>
                    <a:pt x="3810" y="5715"/>
                  </a:lnTo>
                  <a:lnTo>
                    <a:pt x="12382" y="13335"/>
                  </a:lnTo>
                  <a:lnTo>
                    <a:pt x="19050" y="9525"/>
                  </a:lnTo>
                  <a:lnTo>
                    <a:pt x="10477" y="2857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2932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34C1656F-2468-21FA-55A8-2C2CBCD6AA76}"/>
                </a:ext>
              </a:extLst>
            </p:cNvPr>
            <p:cNvSpPr/>
            <p:nvPr/>
          </p:nvSpPr>
          <p:spPr>
            <a:xfrm>
              <a:off x="6124578" y="5234105"/>
              <a:ext cx="79707" cy="42130"/>
            </a:xfrm>
            <a:custGeom>
              <a:avLst/>
              <a:gdLst>
                <a:gd name="connsiteX0" fmla="*/ 0 w 66675"/>
                <a:gd name="connsiteY0" fmla="*/ 32385 h 35242"/>
                <a:gd name="connsiteX1" fmla="*/ 4763 w 66675"/>
                <a:gd name="connsiteY1" fmla="*/ 35242 h 35242"/>
                <a:gd name="connsiteX2" fmla="*/ 10478 w 66675"/>
                <a:gd name="connsiteY2" fmla="*/ 32385 h 35242"/>
                <a:gd name="connsiteX3" fmla="*/ 61913 w 66675"/>
                <a:gd name="connsiteY3" fmla="*/ 4763 h 35242"/>
                <a:gd name="connsiteX4" fmla="*/ 63817 w 66675"/>
                <a:gd name="connsiteY4" fmla="*/ 3810 h 35242"/>
                <a:gd name="connsiteX5" fmla="*/ 66675 w 66675"/>
                <a:gd name="connsiteY5" fmla="*/ 1905 h 35242"/>
                <a:gd name="connsiteX6" fmla="*/ 63817 w 66675"/>
                <a:gd name="connsiteY6" fmla="*/ 0 h 35242"/>
                <a:gd name="connsiteX7" fmla="*/ 5715 w 66675"/>
                <a:gd name="connsiteY7" fmla="*/ 29528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5" h="35242">
                  <a:moveTo>
                    <a:pt x="0" y="32385"/>
                  </a:moveTo>
                  <a:lnTo>
                    <a:pt x="4763" y="35242"/>
                  </a:lnTo>
                  <a:lnTo>
                    <a:pt x="10478" y="32385"/>
                  </a:lnTo>
                  <a:lnTo>
                    <a:pt x="61913" y="4763"/>
                  </a:lnTo>
                  <a:lnTo>
                    <a:pt x="63817" y="3810"/>
                  </a:lnTo>
                  <a:lnTo>
                    <a:pt x="66675" y="1905"/>
                  </a:lnTo>
                  <a:lnTo>
                    <a:pt x="63817" y="0"/>
                  </a:lnTo>
                  <a:lnTo>
                    <a:pt x="5715" y="29528"/>
                  </a:lnTo>
                  <a:close/>
                </a:path>
              </a:pathLst>
            </a:custGeom>
            <a:solidFill>
              <a:srgbClr val="4747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790F4EE9-2B4A-03BC-A48E-FA197552E4E8}"/>
                </a:ext>
              </a:extLst>
            </p:cNvPr>
            <p:cNvSpPr/>
            <p:nvPr/>
          </p:nvSpPr>
          <p:spPr>
            <a:xfrm>
              <a:off x="6110914" y="5236381"/>
              <a:ext cx="93370" cy="152582"/>
            </a:xfrm>
            <a:custGeom>
              <a:avLst/>
              <a:gdLst>
                <a:gd name="connsiteX0" fmla="*/ 0 w 78104"/>
                <a:gd name="connsiteY0" fmla="*/ 127635 h 127635"/>
                <a:gd name="connsiteX1" fmla="*/ 62865 w 78104"/>
                <a:gd name="connsiteY1" fmla="*/ 91440 h 127635"/>
                <a:gd name="connsiteX2" fmla="*/ 77153 w 78104"/>
                <a:gd name="connsiteY2" fmla="*/ 4763 h 127635"/>
                <a:gd name="connsiteX3" fmla="*/ 78105 w 78104"/>
                <a:gd name="connsiteY3" fmla="*/ 0 h 127635"/>
                <a:gd name="connsiteX4" fmla="*/ 16192 w 78104"/>
                <a:gd name="connsiteY4" fmla="*/ 33338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04" h="127635">
                  <a:moveTo>
                    <a:pt x="0" y="127635"/>
                  </a:moveTo>
                  <a:lnTo>
                    <a:pt x="62865" y="91440"/>
                  </a:lnTo>
                  <a:lnTo>
                    <a:pt x="77153" y="4763"/>
                  </a:lnTo>
                  <a:lnTo>
                    <a:pt x="78105" y="0"/>
                  </a:lnTo>
                  <a:lnTo>
                    <a:pt x="16192" y="33338"/>
                  </a:lnTo>
                  <a:close/>
                </a:path>
              </a:pathLst>
            </a:custGeom>
            <a:solidFill>
              <a:srgbClr val="3939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46C14BAB-C078-7AAF-81E7-E2D059D92A30}"/>
                </a:ext>
              </a:extLst>
            </p:cNvPr>
            <p:cNvSpPr/>
            <p:nvPr/>
          </p:nvSpPr>
          <p:spPr>
            <a:xfrm>
              <a:off x="6113191" y="5277373"/>
              <a:ext cx="22773" cy="112727"/>
            </a:xfrm>
            <a:custGeom>
              <a:avLst/>
              <a:gdLst>
                <a:gd name="connsiteX0" fmla="*/ 19050 w 19050"/>
                <a:gd name="connsiteY0" fmla="*/ 3810 h 94297"/>
                <a:gd name="connsiteX1" fmla="*/ 15240 w 19050"/>
                <a:gd name="connsiteY1" fmla="*/ 0 h 94297"/>
                <a:gd name="connsiteX2" fmla="*/ 0 w 19050"/>
                <a:gd name="connsiteY2" fmla="*/ 90488 h 94297"/>
                <a:gd name="connsiteX3" fmla="*/ 3810 w 19050"/>
                <a:gd name="connsiteY3" fmla="*/ 94297 h 9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94297">
                  <a:moveTo>
                    <a:pt x="19050" y="3810"/>
                  </a:moveTo>
                  <a:lnTo>
                    <a:pt x="15240" y="0"/>
                  </a:lnTo>
                  <a:lnTo>
                    <a:pt x="0" y="90488"/>
                  </a:lnTo>
                  <a:lnTo>
                    <a:pt x="3810" y="94297"/>
                  </a:lnTo>
                  <a:close/>
                </a:path>
              </a:pathLst>
            </a:custGeom>
            <a:solidFill>
              <a:srgbClr val="EBE7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9E6B32F1-81E7-F8A2-67EB-F5CA3A09A593}"/>
                </a:ext>
              </a:extLst>
            </p:cNvPr>
            <p:cNvSpPr/>
            <p:nvPr/>
          </p:nvSpPr>
          <p:spPr>
            <a:xfrm>
              <a:off x="6131411" y="5237520"/>
              <a:ext cx="76290" cy="44407"/>
            </a:xfrm>
            <a:custGeom>
              <a:avLst/>
              <a:gdLst>
                <a:gd name="connsiteX0" fmla="*/ 63817 w 63817"/>
                <a:gd name="connsiteY0" fmla="*/ 1905 h 37147"/>
                <a:gd name="connsiteX1" fmla="*/ 60960 w 63817"/>
                <a:gd name="connsiteY1" fmla="*/ 0 h 37147"/>
                <a:gd name="connsiteX2" fmla="*/ 0 w 63817"/>
                <a:gd name="connsiteY2" fmla="*/ 33338 h 37147"/>
                <a:gd name="connsiteX3" fmla="*/ 3810 w 63817"/>
                <a:gd name="connsiteY3" fmla="*/ 37147 h 3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17" h="37147">
                  <a:moveTo>
                    <a:pt x="63817" y="1905"/>
                  </a:moveTo>
                  <a:lnTo>
                    <a:pt x="60960" y="0"/>
                  </a:lnTo>
                  <a:lnTo>
                    <a:pt x="0" y="33338"/>
                  </a:lnTo>
                  <a:lnTo>
                    <a:pt x="3810" y="37147"/>
                  </a:lnTo>
                  <a:close/>
                </a:path>
              </a:pathLst>
            </a:custGeom>
            <a:solidFill>
              <a:srgbClr val="F9F9F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3C9AF18C-13FE-5CC0-E98D-CDA4BD30709B}"/>
                </a:ext>
              </a:extLst>
            </p:cNvPr>
            <p:cNvSpPr/>
            <p:nvPr/>
          </p:nvSpPr>
          <p:spPr>
            <a:xfrm>
              <a:off x="6117747" y="5239797"/>
              <a:ext cx="89954" cy="150303"/>
            </a:xfrm>
            <a:custGeom>
              <a:avLst/>
              <a:gdLst>
                <a:gd name="connsiteX0" fmla="*/ 15240 w 75247"/>
                <a:gd name="connsiteY0" fmla="*/ 35242 h 125729"/>
                <a:gd name="connsiteX1" fmla="*/ 0 w 75247"/>
                <a:gd name="connsiteY1" fmla="*/ 125730 h 125729"/>
                <a:gd name="connsiteX2" fmla="*/ 60007 w 75247"/>
                <a:gd name="connsiteY2" fmla="*/ 90488 h 125729"/>
                <a:gd name="connsiteX3" fmla="*/ 75247 w 75247"/>
                <a:gd name="connsiteY3" fmla="*/ 0 h 12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47" h="125729">
                  <a:moveTo>
                    <a:pt x="15240" y="35242"/>
                  </a:moveTo>
                  <a:lnTo>
                    <a:pt x="0" y="125730"/>
                  </a:lnTo>
                  <a:lnTo>
                    <a:pt x="60007" y="90488"/>
                  </a:lnTo>
                  <a:lnTo>
                    <a:pt x="75247" y="0"/>
                  </a:lnTo>
                  <a:close/>
                </a:path>
              </a:pathLst>
            </a:custGeom>
            <a:solidFill>
              <a:srgbClr val="EBE7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15F21EB8-5B02-76C9-3255-536E654ECF7D}"/>
                </a:ext>
              </a:extLst>
            </p:cNvPr>
            <p:cNvSpPr/>
            <p:nvPr/>
          </p:nvSpPr>
          <p:spPr>
            <a:xfrm>
              <a:off x="6134826" y="5238660"/>
              <a:ext cx="77429" cy="46685"/>
            </a:xfrm>
            <a:custGeom>
              <a:avLst/>
              <a:gdLst>
                <a:gd name="connsiteX0" fmla="*/ 0 w 64769"/>
                <a:gd name="connsiteY0" fmla="*/ 35243 h 39052"/>
                <a:gd name="connsiteX1" fmla="*/ 4763 w 64769"/>
                <a:gd name="connsiteY1" fmla="*/ 39053 h 39052"/>
                <a:gd name="connsiteX2" fmla="*/ 64770 w 64769"/>
                <a:gd name="connsiteY2" fmla="*/ 953 h 39052"/>
                <a:gd name="connsiteX3" fmla="*/ 61913 w 64769"/>
                <a:gd name="connsiteY3" fmla="*/ 0 h 39052"/>
                <a:gd name="connsiteX4" fmla="*/ 57150 w 64769"/>
                <a:gd name="connsiteY4" fmla="*/ 2857 h 3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769" h="39052">
                  <a:moveTo>
                    <a:pt x="0" y="35243"/>
                  </a:moveTo>
                  <a:lnTo>
                    <a:pt x="4763" y="39053"/>
                  </a:lnTo>
                  <a:lnTo>
                    <a:pt x="64770" y="953"/>
                  </a:lnTo>
                  <a:lnTo>
                    <a:pt x="61913" y="0"/>
                  </a:lnTo>
                  <a:lnTo>
                    <a:pt x="57150" y="2857"/>
                  </a:lnTo>
                  <a:close/>
                </a:path>
              </a:pathLst>
            </a:custGeom>
            <a:solidFill>
              <a:srgbClr val="4747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64ED18D2-1569-C30F-DF9C-7E182AFE9369}"/>
                </a:ext>
              </a:extLst>
            </p:cNvPr>
            <p:cNvSpPr/>
            <p:nvPr/>
          </p:nvSpPr>
          <p:spPr>
            <a:xfrm>
              <a:off x="6121162" y="5239798"/>
              <a:ext cx="91094" cy="157135"/>
            </a:xfrm>
            <a:custGeom>
              <a:avLst/>
              <a:gdLst>
                <a:gd name="connsiteX0" fmla="*/ 16193 w 76200"/>
                <a:gd name="connsiteY0" fmla="*/ 38100 h 131444"/>
                <a:gd name="connsiteX1" fmla="*/ 0 w 76200"/>
                <a:gd name="connsiteY1" fmla="*/ 131445 h 131444"/>
                <a:gd name="connsiteX2" fmla="*/ 62865 w 76200"/>
                <a:gd name="connsiteY2" fmla="*/ 95250 h 131444"/>
                <a:gd name="connsiteX3" fmla="*/ 76200 w 76200"/>
                <a:gd name="connsiteY3" fmla="*/ 0 h 13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1444">
                  <a:moveTo>
                    <a:pt x="16193" y="38100"/>
                  </a:moveTo>
                  <a:lnTo>
                    <a:pt x="0" y="131445"/>
                  </a:lnTo>
                  <a:lnTo>
                    <a:pt x="62865" y="95250"/>
                  </a:lnTo>
                  <a:lnTo>
                    <a:pt x="76200" y="0"/>
                  </a:lnTo>
                  <a:close/>
                </a:path>
              </a:pathLst>
            </a:custGeom>
            <a:solidFill>
              <a:srgbClr val="3939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1AC83FCE-DF05-5B19-E864-9135BF524DDF}"/>
                </a:ext>
              </a:extLst>
            </p:cNvPr>
            <p:cNvSpPr/>
            <p:nvPr/>
          </p:nvSpPr>
          <p:spPr>
            <a:xfrm>
              <a:off x="6105221" y="5272820"/>
              <a:ext cx="35298" cy="124114"/>
            </a:xfrm>
            <a:custGeom>
              <a:avLst/>
              <a:gdLst>
                <a:gd name="connsiteX0" fmla="*/ 29528 w 29527"/>
                <a:gd name="connsiteY0" fmla="*/ 10478 h 103822"/>
                <a:gd name="connsiteX1" fmla="*/ 16192 w 29527"/>
                <a:gd name="connsiteY1" fmla="*/ 0 h 103822"/>
                <a:gd name="connsiteX2" fmla="*/ 0 w 29527"/>
                <a:gd name="connsiteY2" fmla="*/ 93345 h 103822"/>
                <a:gd name="connsiteX3" fmla="*/ 13335 w 29527"/>
                <a:gd name="connsiteY3" fmla="*/ 103822 h 10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03822">
                  <a:moveTo>
                    <a:pt x="29528" y="10478"/>
                  </a:moveTo>
                  <a:lnTo>
                    <a:pt x="16192" y="0"/>
                  </a:lnTo>
                  <a:lnTo>
                    <a:pt x="0" y="93345"/>
                  </a:lnTo>
                  <a:lnTo>
                    <a:pt x="13335" y="103822"/>
                  </a:lnTo>
                  <a:close/>
                </a:path>
              </a:pathLst>
            </a:custGeom>
            <a:solidFill>
              <a:srgbClr val="2424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AD713440-95B4-00F2-2B8D-F1F1257740B4}"/>
                </a:ext>
              </a:extLst>
            </p:cNvPr>
            <p:cNvSpPr/>
            <p:nvPr/>
          </p:nvSpPr>
          <p:spPr>
            <a:xfrm>
              <a:off x="6124578" y="5269403"/>
              <a:ext cx="22773" cy="15940"/>
            </a:xfrm>
            <a:custGeom>
              <a:avLst/>
              <a:gdLst>
                <a:gd name="connsiteX0" fmla="*/ 0 w 19050"/>
                <a:gd name="connsiteY0" fmla="*/ 2857 h 13334"/>
                <a:gd name="connsiteX1" fmla="*/ 4763 w 19050"/>
                <a:gd name="connsiteY1" fmla="*/ 5715 h 13334"/>
                <a:gd name="connsiteX2" fmla="*/ 13335 w 19050"/>
                <a:gd name="connsiteY2" fmla="*/ 13335 h 13334"/>
                <a:gd name="connsiteX3" fmla="*/ 19050 w 19050"/>
                <a:gd name="connsiteY3" fmla="*/ 9525 h 13334"/>
                <a:gd name="connsiteX4" fmla="*/ 10478 w 19050"/>
                <a:gd name="connsiteY4" fmla="*/ 2857 h 13334"/>
                <a:gd name="connsiteX5" fmla="*/ 5715 w 19050"/>
                <a:gd name="connsiteY5" fmla="*/ 0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13334">
                  <a:moveTo>
                    <a:pt x="0" y="2857"/>
                  </a:moveTo>
                  <a:lnTo>
                    <a:pt x="4763" y="5715"/>
                  </a:lnTo>
                  <a:lnTo>
                    <a:pt x="13335" y="13335"/>
                  </a:lnTo>
                  <a:lnTo>
                    <a:pt x="19050" y="9525"/>
                  </a:lnTo>
                  <a:lnTo>
                    <a:pt x="10478" y="2857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4747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0B435774-6A91-3908-B051-AB43403C65C9}"/>
                </a:ext>
              </a:extLst>
            </p:cNvPr>
            <p:cNvSpPr/>
            <p:nvPr/>
          </p:nvSpPr>
          <p:spPr>
            <a:xfrm>
              <a:off x="6099985" y="5334306"/>
              <a:ext cx="39395" cy="35298"/>
            </a:xfrm>
            <a:custGeom>
              <a:avLst/>
              <a:gdLst>
                <a:gd name="connsiteX0" fmla="*/ 18667 w 32954"/>
                <a:gd name="connsiteY0" fmla="*/ 0 h 29527"/>
                <a:gd name="connsiteX1" fmla="*/ 30097 w 32954"/>
                <a:gd name="connsiteY1" fmla="*/ 0 h 29527"/>
                <a:gd name="connsiteX2" fmla="*/ 27240 w 32954"/>
                <a:gd name="connsiteY2" fmla="*/ 4763 h 29527"/>
                <a:gd name="connsiteX3" fmla="*/ 32955 w 32954"/>
                <a:gd name="connsiteY3" fmla="*/ 13335 h 29527"/>
                <a:gd name="connsiteX4" fmla="*/ 31050 w 32954"/>
                <a:gd name="connsiteY4" fmla="*/ 21908 h 29527"/>
                <a:gd name="connsiteX5" fmla="*/ 25335 w 32954"/>
                <a:gd name="connsiteY5" fmla="*/ 28575 h 29527"/>
                <a:gd name="connsiteX6" fmla="*/ 22477 w 32954"/>
                <a:gd name="connsiteY6" fmla="*/ 29528 h 29527"/>
                <a:gd name="connsiteX7" fmla="*/ 20572 w 32954"/>
                <a:gd name="connsiteY7" fmla="*/ 29528 h 29527"/>
                <a:gd name="connsiteX8" fmla="*/ 8190 w 32954"/>
                <a:gd name="connsiteY8" fmla="*/ 26670 h 29527"/>
                <a:gd name="connsiteX9" fmla="*/ 5332 w 32954"/>
                <a:gd name="connsiteY9" fmla="*/ 25718 h 29527"/>
                <a:gd name="connsiteX10" fmla="*/ 2475 w 32954"/>
                <a:gd name="connsiteY10" fmla="*/ 22860 h 29527"/>
                <a:gd name="connsiteX11" fmla="*/ 570 w 32954"/>
                <a:gd name="connsiteY11" fmla="*/ 10478 h 29527"/>
                <a:gd name="connsiteX12" fmla="*/ 3427 w 32954"/>
                <a:gd name="connsiteY12" fmla="*/ 4763 h 29527"/>
                <a:gd name="connsiteX13" fmla="*/ 8190 w 32954"/>
                <a:gd name="connsiteY13" fmla="*/ 2858 h 29527"/>
                <a:gd name="connsiteX14" fmla="*/ 18667 w 32954"/>
                <a:gd name="connsiteY14" fmla="*/ 0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954" h="29527">
                  <a:moveTo>
                    <a:pt x="18667" y="0"/>
                  </a:moveTo>
                  <a:cubicBezTo>
                    <a:pt x="20572" y="0"/>
                    <a:pt x="27240" y="0"/>
                    <a:pt x="30097" y="0"/>
                  </a:cubicBezTo>
                  <a:cubicBezTo>
                    <a:pt x="32002" y="0"/>
                    <a:pt x="26287" y="2858"/>
                    <a:pt x="27240" y="4763"/>
                  </a:cubicBezTo>
                  <a:cubicBezTo>
                    <a:pt x="29145" y="7620"/>
                    <a:pt x="32955" y="9525"/>
                    <a:pt x="32955" y="13335"/>
                  </a:cubicBezTo>
                  <a:cubicBezTo>
                    <a:pt x="32955" y="16193"/>
                    <a:pt x="32002" y="19050"/>
                    <a:pt x="31050" y="21908"/>
                  </a:cubicBezTo>
                  <a:cubicBezTo>
                    <a:pt x="30097" y="24765"/>
                    <a:pt x="28192" y="26670"/>
                    <a:pt x="25335" y="28575"/>
                  </a:cubicBezTo>
                  <a:cubicBezTo>
                    <a:pt x="24382" y="29528"/>
                    <a:pt x="23430" y="29528"/>
                    <a:pt x="22477" y="29528"/>
                  </a:cubicBezTo>
                  <a:cubicBezTo>
                    <a:pt x="21525" y="29528"/>
                    <a:pt x="20572" y="29528"/>
                    <a:pt x="20572" y="29528"/>
                  </a:cubicBezTo>
                  <a:cubicBezTo>
                    <a:pt x="16762" y="28575"/>
                    <a:pt x="12000" y="27622"/>
                    <a:pt x="8190" y="26670"/>
                  </a:cubicBezTo>
                  <a:cubicBezTo>
                    <a:pt x="7237" y="26670"/>
                    <a:pt x="6285" y="26670"/>
                    <a:pt x="5332" y="25718"/>
                  </a:cubicBezTo>
                  <a:cubicBezTo>
                    <a:pt x="4380" y="24765"/>
                    <a:pt x="3427" y="23813"/>
                    <a:pt x="2475" y="22860"/>
                  </a:cubicBezTo>
                  <a:cubicBezTo>
                    <a:pt x="-383" y="19050"/>
                    <a:pt x="-383" y="14288"/>
                    <a:pt x="570" y="10478"/>
                  </a:cubicBezTo>
                  <a:cubicBezTo>
                    <a:pt x="1522" y="8572"/>
                    <a:pt x="1522" y="5715"/>
                    <a:pt x="3427" y="4763"/>
                  </a:cubicBezTo>
                  <a:cubicBezTo>
                    <a:pt x="4380" y="3810"/>
                    <a:pt x="7237" y="3810"/>
                    <a:pt x="8190" y="2858"/>
                  </a:cubicBezTo>
                  <a:cubicBezTo>
                    <a:pt x="12000" y="953"/>
                    <a:pt x="14857" y="0"/>
                    <a:pt x="18667" y="0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B08F29A1-5E44-960D-197E-335CE1E7DD09}"/>
                </a:ext>
              </a:extLst>
            </p:cNvPr>
            <p:cNvSpPr/>
            <p:nvPr/>
          </p:nvSpPr>
          <p:spPr>
            <a:xfrm>
              <a:off x="6107499" y="5319201"/>
              <a:ext cx="50101" cy="31046"/>
            </a:xfrm>
            <a:custGeom>
              <a:avLst/>
              <a:gdLst>
                <a:gd name="connsiteX0" fmla="*/ 2858 w 41910"/>
                <a:gd name="connsiteY0" fmla="*/ 13588 h 25970"/>
                <a:gd name="connsiteX1" fmla="*/ 14288 w 41910"/>
                <a:gd name="connsiteY1" fmla="*/ 5016 h 25970"/>
                <a:gd name="connsiteX2" fmla="*/ 19050 w 41910"/>
                <a:gd name="connsiteY2" fmla="*/ 2158 h 25970"/>
                <a:gd name="connsiteX3" fmla="*/ 22860 w 41910"/>
                <a:gd name="connsiteY3" fmla="*/ 1206 h 25970"/>
                <a:gd name="connsiteX4" fmla="*/ 26670 w 41910"/>
                <a:gd name="connsiteY4" fmla="*/ 253 h 25970"/>
                <a:gd name="connsiteX5" fmla="*/ 37148 w 41910"/>
                <a:gd name="connsiteY5" fmla="*/ 3111 h 25970"/>
                <a:gd name="connsiteX6" fmla="*/ 40958 w 41910"/>
                <a:gd name="connsiteY6" fmla="*/ 5968 h 25970"/>
                <a:gd name="connsiteX7" fmla="*/ 41910 w 41910"/>
                <a:gd name="connsiteY7" fmla="*/ 8826 h 25970"/>
                <a:gd name="connsiteX8" fmla="*/ 40958 w 41910"/>
                <a:gd name="connsiteY8" fmla="*/ 9778 h 25970"/>
                <a:gd name="connsiteX9" fmla="*/ 37148 w 41910"/>
                <a:gd name="connsiteY9" fmla="*/ 10731 h 25970"/>
                <a:gd name="connsiteX10" fmla="*/ 32385 w 41910"/>
                <a:gd name="connsiteY10" fmla="*/ 9778 h 25970"/>
                <a:gd name="connsiteX11" fmla="*/ 24765 w 41910"/>
                <a:gd name="connsiteY11" fmla="*/ 13588 h 25970"/>
                <a:gd name="connsiteX12" fmla="*/ 20003 w 41910"/>
                <a:gd name="connsiteY12" fmla="*/ 21208 h 25970"/>
                <a:gd name="connsiteX13" fmla="*/ 13335 w 41910"/>
                <a:gd name="connsiteY13" fmla="*/ 25971 h 25970"/>
                <a:gd name="connsiteX14" fmla="*/ 10478 w 41910"/>
                <a:gd name="connsiteY14" fmla="*/ 25971 h 25970"/>
                <a:gd name="connsiteX15" fmla="*/ 3810 w 41910"/>
                <a:gd name="connsiteY15" fmla="*/ 24066 h 25970"/>
                <a:gd name="connsiteX16" fmla="*/ 0 w 41910"/>
                <a:gd name="connsiteY16" fmla="*/ 19303 h 25970"/>
                <a:gd name="connsiteX17" fmla="*/ 2858 w 41910"/>
                <a:gd name="connsiteY17" fmla="*/ 13588 h 2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1910" h="25970">
                  <a:moveTo>
                    <a:pt x="2858" y="13588"/>
                  </a:moveTo>
                  <a:cubicBezTo>
                    <a:pt x="6667" y="10731"/>
                    <a:pt x="10478" y="7873"/>
                    <a:pt x="14288" y="5016"/>
                  </a:cubicBezTo>
                  <a:cubicBezTo>
                    <a:pt x="16192" y="4063"/>
                    <a:pt x="17145" y="3111"/>
                    <a:pt x="19050" y="2158"/>
                  </a:cubicBezTo>
                  <a:cubicBezTo>
                    <a:pt x="20003" y="2158"/>
                    <a:pt x="21908" y="1206"/>
                    <a:pt x="22860" y="1206"/>
                  </a:cubicBezTo>
                  <a:cubicBezTo>
                    <a:pt x="23813" y="1206"/>
                    <a:pt x="25717" y="253"/>
                    <a:pt x="26670" y="253"/>
                  </a:cubicBezTo>
                  <a:cubicBezTo>
                    <a:pt x="30480" y="-699"/>
                    <a:pt x="34290" y="1206"/>
                    <a:pt x="37148" y="3111"/>
                  </a:cubicBezTo>
                  <a:cubicBezTo>
                    <a:pt x="38100" y="4063"/>
                    <a:pt x="40005" y="4063"/>
                    <a:pt x="40958" y="5968"/>
                  </a:cubicBezTo>
                  <a:cubicBezTo>
                    <a:pt x="41910" y="6921"/>
                    <a:pt x="41910" y="7873"/>
                    <a:pt x="41910" y="8826"/>
                  </a:cubicBezTo>
                  <a:cubicBezTo>
                    <a:pt x="41910" y="8826"/>
                    <a:pt x="40958" y="9778"/>
                    <a:pt x="40958" y="9778"/>
                  </a:cubicBezTo>
                  <a:cubicBezTo>
                    <a:pt x="40005" y="10731"/>
                    <a:pt x="38100" y="10731"/>
                    <a:pt x="37148" y="10731"/>
                  </a:cubicBezTo>
                  <a:cubicBezTo>
                    <a:pt x="35242" y="10731"/>
                    <a:pt x="34290" y="9778"/>
                    <a:pt x="32385" y="9778"/>
                  </a:cubicBezTo>
                  <a:cubicBezTo>
                    <a:pt x="29528" y="9778"/>
                    <a:pt x="26670" y="10731"/>
                    <a:pt x="24765" y="13588"/>
                  </a:cubicBezTo>
                  <a:cubicBezTo>
                    <a:pt x="22860" y="15493"/>
                    <a:pt x="21908" y="18351"/>
                    <a:pt x="20003" y="21208"/>
                  </a:cubicBezTo>
                  <a:cubicBezTo>
                    <a:pt x="18098" y="23113"/>
                    <a:pt x="16192" y="25971"/>
                    <a:pt x="13335" y="25971"/>
                  </a:cubicBezTo>
                  <a:cubicBezTo>
                    <a:pt x="12383" y="25971"/>
                    <a:pt x="11430" y="25971"/>
                    <a:pt x="10478" y="25971"/>
                  </a:cubicBezTo>
                  <a:cubicBezTo>
                    <a:pt x="8573" y="25971"/>
                    <a:pt x="5715" y="25018"/>
                    <a:pt x="3810" y="24066"/>
                  </a:cubicBezTo>
                  <a:cubicBezTo>
                    <a:pt x="1905" y="23113"/>
                    <a:pt x="953" y="21208"/>
                    <a:pt x="0" y="19303"/>
                  </a:cubicBezTo>
                  <a:cubicBezTo>
                    <a:pt x="0" y="15493"/>
                    <a:pt x="953" y="14541"/>
                    <a:pt x="2858" y="13588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C34C95FF-6791-7396-4748-B184EB1DBE37}"/>
                </a:ext>
              </a:extLst>
            </p:cNvPr>
            <p:cNvSpPr/>
            <p:nvPr/>
          </p:nvSpPr>
          <p:spPr>
            <a:xfrm>
              <a:off x="5999370" y="5309198"/>
              <a:ext cx="116347" cy="57118"/>
            </a:xfrm>
            <a:custGeom>
              <a:avLst/>
              <a:gdLst>
                <a:gd name="connsiteX0" fmla="*/ 92355 w 97325"/>
                <a:gd name="connsiteY0" fmla="*/ 44816 h 47779"/>
                <a:gd name="connsiteX1" fmla="*/ 75210 w 97325"/>
                <a:gd name="connsiteY1" fmla="*/ 47673 h 47779"/>
                <a:gd name="connsiteX2" fmla="*/ 915 w 97325"/>
                <a:gd name="connsiteY2" fmla="*/ 11478 h 47779"/>
                <a:gd name="connsiteX3" fmla="*/ 12345 w 97325"/>
                <a:gd name="connsiteY3" fmla="*/ 48 h 47779"/>
                <a:gd name="connsiteX4" fmla="*/ 89497 w 97325"/>
                <a:gd name="connsiteY4" fmla="*/ 22908 h 47779"/>
                <a:gd name="connsiteX5" fmla="*/ 96165 w 97325"/>
                <a:gd name="connsiteY5" fmla="*/ 28623 h 47779"/>
                <a:gd name="connsiteX6" fmla="*/ 92355 w 97325"/>
                <a:gd name="connsiteY6" fmla="*/ 44816 h 4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325" h="47779">
                  <a:moveTo>
                    <a:pt x="92355" y="44816"/>
                  </a:moveTo>
                  <a:cubicBezTo>
                    <a:pt x="87592" y="48626"/>
                    <a:pt x="80925" y="47673"/>
                    <a:pt x="75210" y="47673"/>
                  </a:cubicBezTo>
                  <a:cubicBezTo>
                    <a:pt x="59017" y="45768"/>
                    <a:pt x="-8610" y="40053"/>
                    <a:pt x="915" y="11478"/>
                  </a:cubicBezTo>
                  <a:cubicBezTo>
                    <a:pt x="2820" y="6716"/>
                    <a:pt x="7582" y="1001"/>
                    <a:pt x="12345" y="48"/>
                  </a:cubicBezTo>
                  <a:cubicBezTo>
                    <a:pt x="18060" y="-904"/>
                    <a:pt x="68542" y="12431"/>
                    <a:pt x="89497" y="22908"/>
                  </a:cubicBezTo>
                  <a:cubicBezTo>
                    <a:pt x="92355" y="23861"/>
                    <a:pt x="95212" y="25766"/>
                    <a:pt x="96165" y="28623"/>
                  </a:cubicBezTo>
                  <a:cubicBezTo>
                    <a:pt x="99022" y="32433"/>
                    <a:pt x="96165" y="41958"/>
                    <a:pt x="92355" y="44816"/>
                  </a:cubicBezTo>
                  <a:close/>
                </a:path>
              </a:pathLst>
            </a:custGeom>
            <a:solidFill>
              <a:srgbClr val="15D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0A6C9D0F-FCE4-319E-F78E-C2DE142E2AFE}"/>
                </a:ext>
              </a:extLst>
            </p:cNvPr>
            <p:cNvSpPr/>
            <p:nvPr/>
          </p:nvSpPr>
          <p:spPr>
            <a:xfrm>
              <a:off x="6117593" y="5338908"/>
              <a:ext cx="43525" cy="31136"/>
            </a:xfrm>
            <a:custGeom>
              <a:avLst/>
              <a:gdLst>
                <a:gd name="connsiteX0" fmla="*/ 10606 w 36409"/>
                <a:gd name="connsiteY0" fmla="*/ 11391 h 26045"/>
                <a:gd name="connsiteX1" fmla="*/ 10606 w 36409"/>
                <a:gd name="connsiteY1" fmla="*/ 913 h 26045"/>
                <a:gd name="connsiteX2" fmla="*/ 21083 w 36409"/>
                <a:gd name="connsiteY2" fmla="*/ 2818 h 26045"/>
                <a:gd name="connsiteX3" fmla="*/ 28703 w 36409"/>
                <a:gd name="connsiteY3" fmla="*/ 1866 h 26045"/>
                <a:gd name="connsiteX4" fmla="*/ 33466 w 36409"/>
                <a:gd name="connsiteY4" fmla="*/ 913 h 26045"/>
                <a:gd name="connsiteX5" fmla="*/ 34418 w 36409"/>
                <a:gd name="connsiteY5" fmla="*/ 4723 h 26045"/>
                <a:gd name="connsiteX6" fmla="*/ 35371 w 36409"/>
                <a:gd name="connsiteY6" fmla="*/ 10438 h 26045"/>
                <a:gd name="connsiteX7" fmla="*/ 30608 w 36409"/>
                <a:gd name="connsiteY7" fmla="*/ 19963 h 26045"/>
                <a:gd name="connsiteX8" fmla="*/ 31561 w 36409"/>
                <a:gd name="connsiteY8" fmla="*/ 20916 h 26045"/>
                <a:gd name="connsiteX9" fmla="*/ 4891 w 36409"/>
                <a:gd name="connsiteY9" fmla="*/ 24725 h 26045"/>
                <a:gd name="connsiteX10" fmla="*/ 10606 w 36409"/>
                <a:gd name="connsiteY10" fmla="*/ 11391 h 26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409" h="26045">
                  <a:moveTo>
                    <a:pt x="10606" y="11391"/>
                  </a:moveTo>
                  <a:cubicBezTo>
                    <a:pt x="7748" y="9485"/>
                    <a:pt x="9653" y="2818"/>
                    <a:pt x="10606" y="913"/>
                  </a:cubicBezTo>
                  <a:cubicBezTo>
                    <a:pt x="13463" y="-1944"/>
                    <a:pt x="12511" y="2818"/>
                    <a:pt x="21083" y="2818"/>
                  </a:cubicBezTo>
                  <a:cubicBezTo>
                    <a:pt x="23941" y="2818"/>
                    <a:pt x="25846" y="2818"/>
                    <a:pt x="28703" y="1866"/>
                  </a:cubicBezTo>
                  <a:cubicBezTo>
                    <a:pt x="30608" y="913"/>
                    <a:pt x="32513" y="-40"/>
                    <a:pt x="33466" y="913"/>
                  </a:cubicBezTo>
                  <a:cubicBezTo>
                    <a:pt x="34418" y="1866"/>
                    <a:pt x="35371" y="3771"/>
                    <a:pt x="34418" y="4723"/>
                  </a:cubicBezTo>
                  <a:cubicBezTo>
                    <a:pt x="36323" y="3771"/>
                    <a:pt x="37276" y="7581"/>
                    <a:pt x="35371" y="10438"/>
                  </a:cubicBezTo>
                  <a:cubicBezTo>
                    <a:pt x="32513" y="14248"/>
                    <a:pt x="38228" y="15200"/>
                    <a:pt x="30608" y="19963"/>
                  </a:cubicBezTo>
                  <a:cubicBezTo>
                    <a:pt x="30608" y="19963"/>
                    <a:pt x="31561" y="20916"/>
                    <a:pt x="31561" y="20916"/>
                  </a:cubicBezTo>
                  <a:cubicBezTo>
                    <a:pt x="30608" y="28535"/>
                    <a:pt x="12511" y="25678"/>
                    <a:pt x="4891" y="24725"/>
                  </a:cubicBezTo>
                  <a:cubicBezTo>
                    <a:pt x="-6539" y="22821"/>
                    <a:pt x="4891" y="12343"/>
                    <a:pt x="10606" y="11391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8F762EAC-2598-B146-35B6-B840735BF64E}"/>
                </a:ext>
              </a:extLst>
            </p:cNvPr>
            <p:cNvSpPr/>
            <p:nvPr/>
          </p:nvSpPr>
          <p:spPr>
            <a:xfrm>
              <a:off x="5996745" y="5184915"/>
              <a:ext cx="55176" cy="162810"/>
            </a:xfrm>
            <a:custGeom>
              <a:avLst/>
              <a:gdLst>
                <a:gd name="connsiteX0" fmla="*/ 253 w 46155"/>
                <a:gd name="connsiteY0" fmla="*/ 109727 h 136191"/>
                <a:gd name="connsiteX1" fmla="*/ 3111 w 46155"/>
                <a:gd name="connsiteY1" fmla="*/ 43052 h 136191"/>
                <a:gd name="connsiteX2" fmla="*/ 7873 w 46155"/>
                <a:gd name="connsiteY2" fmla="*/ 21144 h 136191"/>
                <a:gd name="connsiteX3" fmla="*/ 21208 w 46155"/>
                <a:gd name="connsiteY3" fmla="*/ 3999 h 136191"/>
                <a:gd name="connsiteX4" fmla="*/ 30733 w 46155"/>
                <a:gd name="connsiteY4" fmla="*/ 189 h 136191"/>
                <a:gd name="connsiteX5" fmla="*/ 37401 w 46155"/>
                <a:gd name="connsiteY5" fmla="*/ 5904 h 136191"/>
                <a:gd name="connsiteX6" fmla="*/ 44068 w 46155"/>
                <a:gd name="connsiteY6" fmla="*/ 61149 h 136191"/>
                <a:gd name="connsiteX7" fmla="*/ 37401 w 46155"/>
                <a:gd name="connsiteY7" fmla="*/ 106869 h 136191"/>
                <a:gd name="connsiteX8" fmla="*/ 34543 w 46155"/>
                <a:gd name="connsiteY8" fmla="*/ 121157 h 136191"/>
                <a:gd name="connsiteX9" fmla="*/ 6921 w 46155"/>
                <a:gd name="connsiteY9" fmla="*/ 132587 h 136191"/>
                <a:gd name="connsiteX10" fmla="*/ 253 w 46155"/>
                <a:gd name="connsiteY10" fmla="*/ 109727 h 136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155" h="136191">
                  <a:moveTo>
                    <a:pt x="253" y="109727"/>
                  </a:moveTo>
                  <a:cubicBezTo>
                    <a:pt x="-699" y="92582"/>
                    <a:pt x="1206" y="70674"/>
                    <a:pt x="3111" y="43052"/>
                  </a:cubicBezTo>
                  <a:cubicBezTo>
                    <a:pt x="3111" y="35432"/>
                    <a:pt x="5016" y="27812"/>
                    <a:pt x="7873" y="21144"/>
                  </a:cubicBezTo>
                  <a:cubicBezTo>
                    <a:pt x="10731" y="14477"/>
                    <a:pt x="15493" y="8762"/>
                    <a:pt x="21208" y="3999"/>
                  </a:cubicBezTo>
                  <a:cubicBezTo>
                    <a:pt x="24066" y="2094"/>
                    <a:pt x="26923" y="-763"/>
                    <a:pt x="30733" y="189"/>
                  </a:cubicBezTo>
                  <a:cubicBezTo>
                    <a:pt x="33591" y="1142"/>
                    <a:pt x="36448" y="3999"/>
                    <a:pt x="37401" y="5904"/>
                  </a:cubicBezTo>
                  <a:cubicBezTo>
                    <a:pt x="46926" y="22097"/>
                    <a:pt x="47878" y="43052"/>
                    <a:pt x="44068" y="61149"/>
                  </a:cubicBezTo>
                  <a:cubicBezTo>
                    <a:pt x="41211" y="78294"/>
                    <a:pt x="41211" y="90677"/>
                    <a:pt x="37401" y="106869"/>
                  </a:cubicBezTo>
                  <a:cubicBezTo>
                    <a:pt x="36448" y="109727"/>
                    <a:pt x="35496" y="118299"/>
                    <a:pt x="34543" y="121157"/>
                  </a:cubicBezTo>
                  <a:cubicBezTo>
                    <a:pt x="28828" y="135444"/>
                    <a:pt x="15493" y="140207"/>
                    <a:pt x="6921" y="132587"/>
                  </a:cubicBezTo>
                  <a:cubicBezTo>
                    <a:pt x="3111" y="127824"/>
                    <a:pt x="1206" y="119252"/>
                    <a:pt x="253" y="109727"/>
                  </a:cubicBezTo>
                  <a:close/>
                </a:path>
              </a:pathLst>
            </a:custGeom>
            <a:solidFill>
              <a:srgbClr val="15D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7263997D-9D2D-8540-89E4-E1896FF09A8F}"/>
                </a:ext>
              </a:extLst>
            </p:cNvPr>
            <p:cNvSpPr/>
            <p:nvPr/>
          </p:nvSpPr>
          <p:spPr>
            <a:xfrm>
              <a:off x="6189306" y="5339404"/>
              <a:ext cx="14307" cy="8692"/>
            </a:xfrm>
            <a:custGeom>
              <a:avLst/>
              <a:gdLst>
                <a:gd name="connsiteX0" fmla="*/ 6816 w 11968"/>
                <a:gd name="connsiteY0" fmla="*/ 7165 h 7271"/>
                <a:gd name="connsiteX1" fmla="*/ 10626 w 11968"/>
                <a:gd name="connsiteY1" fmla="*/ 498 h 7271"/>
                <a:gd name="connsiteX2" fmla="*/ 148 w 11968"/>
                <a:gd name="connsiteY2" fmla="*/ 4308 h 7271"/>
                <a:gd name="connsiteX3" fmla="*/ 6816 w 11968"/>
                <a:gd name="connsiteY3" fmla="*/ 7165 h 7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68" h="7271">
                  <a:moveTo>
                    <a:pt x="6816" y="7165"/>
                  </a:moveTo>
                  <a:cubicBezTo>
                    <a:pt x="11578" y="8118"/>
                    <a:pt x="13483" y="2403"/>
                    <a:pt x="10626" y="498"/>
                  </a:cubicBezTo>
                  <a:cubicBezTo>
                    <a:pt x="7768" y="-455"/>
                    <a:pt x="1101" y="-455"/>
                    <a:pt x="148" y="4308"/>
                  </a:cubicBezTo>
                  <a:cubicBezTo>
                    <a:pt x="-804" y="8118"/>
                    <a:pt x="3006" y="6213"/>
                    <a:pt x="6816" y="7165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710D924B-DD0D-5956-796F-74BB4182A501}"/>
                </a:ext>
              </a:extLst>
            </p:cNvPr>
            <p:cNvSpPr/>
            <p:nvPr/>
          </p:nvSpPr>
          <p:spPr>
            <a:xfrm>
              <a:off x="6188956" y="5311928"/>
              <a:ext cx="18056" cy="12130"/>
            </a:xfrm>
            <a:custGeom>
              <a:avLst/>
              <a:gdLst>
                <a:gd name="connsiteX0" fmla="*/ 12824 w 15104"/>
                <a:gd name="connsiteY0" fmla="*/ 622 h 10147"/>
                <a:gd name="connsiteX1" fmla="*/ 13776 w 15104"/>
                <a:gd name="connsiteY1" fmla="*/ 8242 h 10147"/>
                <a:gd name="connsiteX2" fmla="*/ 10919 w 15104"/>
                <a:gd name="connsiteY2" fmla="*/ 8242 h 10147"/>
                <a:gd name="connsiteX3" fmla="*/ 5204 w 15104"/>
                <a:gd name="connsiteY3" fmla="*/ 9195 h 10147"/>
                <a:gd name="connsiteX4" fmla="*/ 2346 w 15104"/>
                <a:gd name="connsiteY4" fmla="*/ 10147 h 10147"/>
                <a:gd name="connsiteX5" fmla="*/ 441 w 15104"/>
                <a:gd name="connsiteY5" fmla="*/ 9195 h 10147"/>
                <a:gd name="connsiteX6" fmla="*/ 5204 w 15104"/>
                <a:gd name="connsiteY6" fmla="*/ 1575 h 10147"/>
                <a:gd name="connsiteX7" fmla="*/ 12824 w 15104"/>
                <a:gd name="connsiteY7" fmla="*/ 622 h 10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04" h="10147">
                  <a:moveTo>
                    <a:pt x="12824" y="622"/>
                  </a:moveTo>
                  <a:cubicBezTo>
                    <a:pt x="15681" y="1575"/>
                    <a:pt x="15681" y="8242"/>
                    <a:pt x="13776" y="8242"/>
                  </a:cubicBezTo>
                  <a:cubicBezTo>
                    <a:pt x="12824" y="8242"/>
                    <a:pt x="11871" y="8242"/>
                    <a:pt x="10919" y="8242"/>
                  </a:cubicBezTo>
                  <a:cubicBezTo>
                    <a:pt x="9014" y="8242"/>
                    <a:pt x="7109" y="8242"/>
                    <a:pt x="5204" y="9195"/>
                  </a:cubicBezTo>
                  <a:cubicBezTo>
                    <a:pt x="4251" y="9195"/>
                    <a:pt x="3299" y="10147"/>
                    <a:pt x="2346" y="10147"/>
                  </a:cubicBezTo>
                  <a:cubicBezTo>
                    <a:pt x="1394" y="10147"/>
                    <a:pt x="441" y="10147"/>
                    <a:pt x="441" y="9195"/>
                  </a:cubicBezTo>
                  <a:cubicBezTo>
                    <a:pt x="-1464" y="6337"/>
                    <a:pt x="3299" y="2527"/>
                    <a:pt x="5204" y="1575"/>
                  </a:cubicBezTo>
                  <a:cubicBezTo>
                    <a:pt x="9014" y="-1283"/>
                    <a:pt x="11871" y="622"/>
                    <a:pt x="12824" y="622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108A5004-4936-9155-A57F-2A6AA4C1F645}"/>
                </a:ext>
              </a:extLst>
            </p:cNvPr>
            <p:cNvSpPr/>
            <p:nvPr/>
          </p:nvSpPr>
          <p:spPr>
            <a:xfrm>
              <a:off x="6188956" y="5320749"/>
              <a:ext cx="18610" cy="11279"/>
            </a:xfrm>
            <a:custGeom>
              <a:avLst/>
              <a:gdLst>
                <a:gd name="connsiteX0" fmla="*/ 14729 w 15567"/>
                <a:gd name="connsiteY0" fmla="*/ 7530 h 9435"/>
                <a:gd name="connsiteX1" fmla="*/ 5204 w 15567"/>
                <a:gd name="connsiteY1" fmla="*/ 8483 h 9435"/>
                <a:gd name="connsiteX2" fmla="*/ 2346 w 15567"/>
                <a:gd name="connsiteY2" fmla="*/ 9435 h 9435"/>
                <a:gd name="connsiteX3" fmla="*/ 441 w 15567"/>
                <a:gd name="connsiteY3" fmla="*/ 8483 h 9435"/>
                <a:gd name="connsiteX4" fmla="*/ 5204 w 15567"/>
                <a:gd name="connsiteY4" fmla="*/ 863 h 9435"/>
                <a:gd name="connsiteX5" fmla="*/ 14729 w 15567"/>
                <a:gd name="connsiteY5" fmla="*/ 7530 h 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67" h="9435">
                  <a:moveTo>
                    <a:pt x="14729" y="7530"/>
                  </a:moveTo>
                  <a:cubicBezTo>
                    <a:pt x="12824" y="10388"/>
                    <a:pt x="10919" y="6578"/>
                    <a:pt x="5204" y="8483"/>
                  </a:cubicBezTo>
                  <a:cubicBezTo>
                    <a:pt x="4251" y="8483"/>
                    <a:pt x="3299" y="9435"/>
                    <a:pt x="2346" y="9435"/>
                  </a:cubicBezTo>
                  <a:cubicBezTo>
                    <a:pt x="1394" y="9435"/>
                    <a:pt x="441" y="9435"/>
                    <a:pt x="441" y="8483"/>
                  </a:cubicBezTo>
                  <a:cubicBezTo>
                    <a:pt x="-1464" y="4673"/>
                    <a:pt x="3299" y="1815"/>
                    <a:pt x="5204" y="863"/>
                  </a:cubicBezTo>
                  <a:cubicBezTo>
                    <a:pt x="12824" y="-1995"/>
                    <a:pt x="17586" y="2768"/>
                    <a:pt x="14729" y="7530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ACD4E001-BAB8-73AA-B518-263DB6844C6E}"/>
                </a:ext>
              </a:extLst>
            </p:cNvPr>
            <p:cNvSpPr/>
            <p:nvPr/>
          </p:nvSpPr>
          <p:spPr>
            <a:xfrm>
              <a:off x="6190242" y="5330890"/>
              <a:ext cx="16423" cy="9394"/>
            </a:xfrm>
            <a:custGeom>
              <a:avLst/>
              <a:gdLst>
                <a:gd name="connsiteX0" fmla="*/ 12700 w 13738"/>
                <a:gd name="connsiteY0" fmla="*/ 6667 h 7858"/>
                <a:gd name="connsiteX1" fmla="*/ 5080 w 13738"/>
                <a:gd name="connsiteY1" fmla="*/ 7620 h 7858"/>
                <a:gd name="connsiteX2" fmla="*/ 7938 w 13738"/>
                <a:gd name="connsiteY2" fmla="*/ 0 h 7858"/>
                <a:gd name="connsiteX3" fmla="*/ 11747 w 13738"/>
                <a:gd name="connsiteY3" fmla="*/ 0 h 7858"/>
                <a:gd name="connsiteX4" fmla="*/ 12700 w 13738"/>
                <a:gd name="connsiteY4" fmla="*/ 6667 h 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38" h="7858">
                  <a:moveTo>
                    <a:pt x="12700" y="6667"/>
                  </a:moveTo>
                  <a:cubicBezTo>
                    <a:pt x="10795" y="8572"/>
                    <a:pt x="9843" y="7620"/>
                    <a:pt x="5080" y="7620"/>
                  </a:cubicBezTo>
                  <a:cubicBezTo>
                    <a:pt x="-2540" y="8572"/>
                    <a:pt x="-1587" y="953"/>
                    <a:pt x="7938" y="0"/>
                  </a:cubicBezTo>
                  <a:cubicBezTo>
                    <a:pt x="8890" y="0"/>
                    <a:pt x="10795" y="0"/>
                    <a:pt x="11747" y="0"/>
                  </a:cubicBezTo>
                  <a:cubicBezTo>
                    <a:pt x="13652" y="0"/>
                    <a:pt x="14605" y="4763"/>
                    <a:pt x="12700" y="6667"/>
                  </a:cubicBezTo>
                  <a:close/>
                </a:path>
              </a:pathLst>
            </a:custGeom>
            <a:solidFill>
              <a:srgbClr val="FFB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001EA837-52B5-6BF7-E9F6-7872242B98E2}"/>
                </a:ext>
              </a:extLst>
            </p:cNvPr>
            <p:cNvSpPr/>
            <p:nvPr/>
          </p:nvSpPr>
          <p:spPr>
            <a:xfrm>
              <a:off x="7221114" y="2789387"/>
              <a:ext cx="31883" cy="31881"/>
            </a:xfrm>
            <a:custGeom>
              <a:avLst/>
              <a:gdLst>
                <a:gd name="connsiteX0" fmla="*/ 26670 w 26670"/>
                <a:gd name="connsiteY0" fmla="*/ 13335 h 26669"/>
                <a:gd name="connsiteX1" fmla="*/ 13335 w 26670"/>
                <a:gd name="connsiteY1" fmla="*/ 26670 h 26669"/>
                <a:gd name="connsiteX2" fmla="*/ 0 w 26670"/>
                <a:gd name="connsiteY2" fmla="*/ 13335 h 26669"/>
                <a:gd name="connsiteX3" fmla="*/ 13335 w 26670"/>
                <a:gd name="connsiteY3" fmla="*/ 0 h 26669"/>
                <a:gd name="connsiteX4" fmla="*/ 26670 w 26670"/>
                <a:gd name="connsiteY4" fmla="*/ 13335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" h="26669">
                  <a:moveTo>
                    <a:pt x="26670" y="13335"/>
                  </a:moveTo>
                  <a:cubicBezTo>
                    <a:pt x="26670" y="20955"/>
                    <a:pt x="20955" y="26670"/>
                    <a:pt x="13335" y="26670"/>
                  </a:cubicBezTo>
                  <a:cubicBezTo>
                    <a:pt x="5715" y="26670"/>
                    <a:pt x="0" y="20955"/>
                    <a:pt x="0" y="13335"/>
                  </a:cubicBezTo>
                  <a:cubicBezTo>
                    <a:pt x="0" y="5715"/>
                    <a:pt x="5715" y="0"/>
                    <a:pt x="13335" y="0"/>
                  </a:cubicBezTo>
                  <a:cubicBezTo>
                    <a:pt x="20955" y="0"/>
                    <a:pt x="26670" y="5715"/>
                    <a:pt x="26670" y="13335"/>
                  </a:cubicBezTo>
                  <a:close/>
                </a:path>
              </a:pathLst>
            </a:custGeom>
            <a:solidFill>
              <a:srgbClr val="7F7F7F">
                <a:alpha val="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5D7AB390-BE9B-0870-BCE4-558A203B73DC}"/>
                </a:ext>
              </a:extLst>
            </p:cNvPr>
            <p:cNvSpPr/>
            <p:nvPr/>
          </p:nvSpPr>
          <p:spPr>
            <a:xfrm>
              <a:off x="7222254" y="2992070"/>
              <a:ext cx="31881" cy="31883"/>
            </a:xfrm>
            <a:custGeom>
              <a:avLst/>
              <a:gdLst>
                <a:gd name="connsiteX0" fmla="*/ 26670 w 26669"/>
                <a:gd name="connsiteY0" fmla="*/ 13335 h 26670"/>
                <a:gd name="connsiteX1" fmla="*/ 13335 w 26669"/>
                <a:gd name="connsiteY1" fmla="*/ 26670 h 26670"/>
                <a:gd name="connsiteX2" fmla="*/ 0 w 26669"/>
                <a:gd name="connsiteY2" fmla="*/ 13335 h 26670"/>
                <a:gd name="connsiteX3" fmla="*/ 13335 w 26669"/>
                <a:gd name="connsiteY3" fmla="*/ 0 h 26670"/>
                <a:gd name="connsiteX4" fmla="*/ 26670 w 26669"/>
                <a:gd name="connsiteY4" fmla="*/ 13335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69" h="26670">
                  <a:moveTo>
                    <a:pt x="26670" y="13335"/>
                  </a:moveTo>
                  <a:cubicBezTo>
                    <a:pt x="26670" y="20955"/>
                    <a:pt x="20955" y="26670"/>
                    <a:pt x="13335" y="26670"/>
                  </a:cubicBezTo>
                  <a:cubicBezTo>
                    <a:pt x="5715" y="26670"/>
                    <a:pt x="0" y="20955"/>
                    <a:pt x="0" y="13335"/>
                  </a:cubicBezTo>
                  <a:cubicBezTo>
                    <a:pt x="0" y="5715"/>
                    <a:pt x="5715" y="0"/>
                    <a:pt x="13335" y="0"/>
                  </a:cubicBezTo>
                  <a:cubicBezTo>
                    <a:pt x="20955" y="0"/>
                    <a:pt x="26670" y="5715"/>
                    <a:pt x="26670" y="13335"/>
                  </a:cubicBezTo>
                  <a:close/>
                </a:path>
              </a:pathLst>
            </a:custGeom>
            <a:solidFill>
              <a:srgbClr val="929394">
                <a:alpha val="1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37674D67-4B05-D28C-5D0D-8D65868D5FD2}"/>
                </a:ext>
              </a:extLst>
            </p:cNvPr>
            <p:cNvSpPr/>
            <p:nvPr/>
          </p:nvSpPr>
          <p:spPr>
            <a:xfrm>
              <a:off x="7222254" y="3194752"/>
              <a:ext cx="31881" cy="31883"/>
            </a:xfrm>
            <a:custGeom>
              <a:avLst/>
              <a:gdLst>
                <a:gd name="connsiteX0" fmla="*/ 26670 w 26669"/>
                <a:gd name="connsiteY0" fmla="*/ 13335 h 26670"/>
                <a:gd name="connsiteX1" fmla="*/ 13335 w 26669"/>
                <a:gd name="connsiteY1" fmla="*/ 26670 h 26670"/>
                <a:gd name="connsiteX2" fmla="*/ 0 w 26669"/>
                <a:gd name="connsiteY2" fmla="*/ 13335 h 26670"/>
                <a:gd name="connsiteX3" fmla="*/ 13335 w 26669"/>
                <a:gd name="connsiteY3" fmla="*/ 0 h 26670"/>
                <a:gd name="connsiteX4" fmla="*/ 26670 w 26669"/>
                <a:gd name="connsiteY4" fmla="*/ 13335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69" h="26670">
                  <a:moveTo>
                    <a:pt x="26670" y="13335"/>
                  </a:moveTo>
                  <a:cubicBezTo>
                    <a:pt x="26670" y="20955"/>
                    <a:pt x="20955" y="26670"/>
                    <a:pt x="13335" y="26670"/>
                  </a:cubicBezTo>
                  <a:cubicBezTo>
                    <a:pt x="5715" y="26670"/>
                    <a:pt x="0" y="20955"/>
                    <a:pt x="0" y="13335"/>
                  </a:cubicBezTo>
                  <a:cubicBezTo>
                    <a:pt x="0" y="5715"/>
                    <a:pt x="5715" y="0"/>
                    <a:pt x="13335" y="0"/>
                  </a:cubicBezTo>
                  <a:cubicBezTo>
                    <a:pt x="20002" y="0"/>
                    <a:pt x="26670" y="5715"/>
                    <a:pt x="26670" y="13335"/>
                  </a:cubicBezTo>
                  <a:close/>
                </a:path>
              </a:pathLst>
            </a:custGeom>
            <a:solidFill>
              <a:srgbClr val="A4A7A9">
                <a:alpha val="33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AF2B9F8D-F44B-6143-D952-5E6CCA15437F}"/>
                </a:ext>
              </a:extLst>
            </p:cNvPr>
            <p:cNvSpPr/>
            <p:nvPr/>
          </p:nvSpPr>
          <p:spPr>
            <a:xfrm>
              <a:off x="7219975" y="3397435"/>
              <a:ext cx="34160" cy="34160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8 w 28575"/>
                <a:gd name="connsiteY1" fmla="*/ 28575 h 28575"/>
                <a:gd name="connsiteX2" fmla="*/ 0 w 28575"/>
                <a:gd name="connsiteY2" fmla="*/ 14288 h 28575"/>
                <a:gd name="connsiteX3" fmla="*/ 14288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1908"/>
                    <a:pt x="21908" y="28575"/>
                    <a:pt x="14288" y="28575"/>
                  </a:cubicBezTo>
                  <a:cubicBezTo>
                    <a:pt x="6668" y="28575"/>
                    <a:pt x="0" y="21908"/>
                    <a:pt x="0" y="14288"/>
                  </a:cubicBezTo>
                  <a:cubicBezTo>
                    <a:pt x="0" y="6667"/>
                    <a:pt x="6668" y="0"/>
                    <a:pt x="14288" y="0"/>
                  </a:cubicBezTo>
                  <a:cubicBezTo>
                    <a:pt x="21908" y="0"/>
                    <a:pt x="28575" y="6667"/>
                    <a:pt x="28575" y="14288"/>
                  </a:cubicBezTo>
                  <a:close/>
                </a:path>
              </a:pathLst>
            </a:custGeom>
            <a:solidFill>
              <a:srgbClr val="B7BBB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BAA7404B-68E2-5FE8-7424-97775D9B5A56}"/>
                </a:ext>
              </a:extLst>
            </p:cNvPr>
            <p:cNvSpPr/>
            <p:nvPr/>
          </p:nvSpPr>
          <p:spPr>
            <a:xfrm>
              <a:off x="7219975" y="3600118"/>
              <a:ext cx="34160" cy="34160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8 w 28575"/>
                <a:gd name="connsiteY1" fmla="*/ 28575 h 28575"/>
                <a:gd name="connsiteX2" fmla="*/ 0 w 28575"/>
                <a:gd name="connsiteY2" fmla="*/ 14288 h 28575"/>
                <a:gd name="connsiteX3" fmla="*/ 14288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1907"/>
                    <a:pt x="21908" y="28575"/>
                    <a:pt x="14288" y="28575"/>
                  </a:cubicBezTo>
                  <a:cubicBezTo>
                    <a:pt x="6668" y="28575"/>
                    <a:pt x="0" y="21907"/>
                    <a:pt x="0" y="14288"/>
                  </a:cubicBezTo>
                  <a:cubicBezTo>
                    <a:pt x="0" y="6667"/>
                    <a:pt x="6668" y="0"/>
                    <a:pt x="14288" y="0"/>
                  </a:cubicBezTo>
                  <a:cubicBezTo>
                    <a:pt x="22860" y="0"/>
                    <a:pt x="28575" y="6667"/>
                    <a:pt x="28575" y="14288"/>
                  </a:cubicBezTo>
                  <a:close/>
                </a:path>
              </a:pathLst>
            </a:custGeom>
            <a:solidFill>
              <a:srgbClr val="CACED4">
                <a:alpha val="6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D234EEFD-7084-7384-38F7-44E66F9E2E13}"/>
                </a:ext>
              </a:extLst>
            </p:cNvPr>
            <p:cNvSpPr/>
            <p:nvPr/>
          </p:nvSpPr>
          <p:spPr>
            <a:xfrm>
              <a:off x="7219975" y="3802800"/>
              <a:ext cx="34160" cy="34160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8 w 28575"/>
                <a:gd name="connsiteY1" fmla="*/ 28575 h 28575"/>
                <a:gd name="connsiteX2" fmla="*/ 0 w 28575"/>
                <a:gd name="connsiteY2" fmla="*/ 14288 h 28575"/>
                <a:gd name="connsiteX3" fmla="*/ 14288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1908"/>
                    <a:pt x="21908" y="28575"/>
                    <a:pt x="14288" y="28575"/>
                  </a:cubicBezTo>
                  <a:cubicBezTo>
                    <a:pt x="6668" y="28575"/>
                    <a:pt x="0" y="21908"/>
                    <a:pt x="0" y="14288"/>
                  </a:cubicBezTo>
                  <a:cubicBezTo>
                    <a:pt x="0" y="6668"/>
                    <a:pt x="6668" y="0"/>
                    <a:pt x="14288" y="0"/>
                  </a:cubicBezTo>
                  <a:cubicBezTo>
                    <a:pt x="22860" y="0"/>
                    <a:pt x="28575" y="6668"/>
                    <a:pt x="28575" y="14288"/>
                  </a:cubicBezTo>
                  <a:close/>
                </a:path>
              </a:pathLst>
            </a:custGeom>
            <a:solidFill>
              <a:srgbClr val="DCE2E9">
                <a:alpha val="83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A5D34E7E-750B-41E3-DC65-0A5CCE74D291}"/>
                </a:ext>
              </a:extLst>
            </p:cNvPr>
            <p:cNvSpPr/>
            <p:nvPr/>
          </p:nvSpPr>
          <p:spPr>
            <a:xfrm>
              <a:off x="7219975" y="4005483"/>
              <a:ext cx="34160" cy="34160"/>
            </a:xfrm>
            <a:custGeom>
              <a:avLst/>
              <a:gdLst>
                <a:gd name="connsiteX0" fmla="*/ 28575 w 28575"/>
                <a:gd name="connsiteY0" fmla="*/ 14287 h 28575"/>
                <a:gd name="connsiteX1" fmla="*/ 14287 w 28575"/>
                <a:gd name="connsiteY1" fmla="*/ 28575 h 28575"/>
                <a:gd name="connsiteX2" fmla="*/ 0 w 28575"/>
                <a:gd name="connsiteY2" fmla="*/ 14287 h 28575"/>
                <a:gd name="connsiteX3" fmla="*/ 14287 w 28575"/>
                <a:gd name="connsiteY3" fmla="*/ 0 h 28575"/>
                <a:gd name="connsiteX4" fmla="*/ 28575 w 28575"/>
                <a:gd name="connsiteY4" fmla="*/ 1428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7"/>
                  </a:moveTo>
                  <a:cubicBezTo>
                    <a:pt x="28575" y="22178"/>
                    <a:pt x="22178" y="28575"/>
                    <a:pt x="14287" y="28575"/>
                  </a:cubicBezTo>
                  <a:cubicBezTo>
                    <a:pt x="6397" y="28575"/>
                    <a:pt x="0" y="22178"/>
                    <a:pt x="0" y="14287"/>
                  </a:cubicBezTo>
                  <a:cubicBezTo>
                    <a:pt x="0" y="6397"/>
                    <a:pt x="6397" y="0"/>
                    <a:pt x="14287" y="0"/>
                  </a:cubicBezTo>
                  <a:cubicBezTo>
                    <a:pt x="22178" y="0"/>
                    <a:pt x="28575" y="6397"/>
                    <a:pt x="28575" y="14287"/>
                  </a:cubicBezTo>
                  <a:close/>
                </a:path>
              </a:pathLst>
            </a:custGeom>
            <a:solidFill>
              <a:srgbClr val="EFF6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D7865BED-913D-BEBB-96D5-2DB058EB29C5}"/>
                </a:ext>
              </a:extLst>
            </p:cNvPr>
            <p:cNvSpPr/>
            <p:nvPr/>
          </p:nvSpPr>
          <p:spPr>
            <a:xfrm>
              <a:off x="5809168" y="3137819"/>
              <a:ext cx="31882" cy="31883"/>
            </a:xfrm>
            <a:custGeom>
              <a:avLst/>
              <a:gdLst>
                <a:gd name="connsiteX0" fmla="*/ 26670 w 26670"/>
                <a:gd name="connsiteY0" fmla="*/ 13335 h 26670"/>
                <a:gd name="connsiteX1" fmla="*/ 13335 w 26670"/>
                <a:gd name="connsiteY1" fmla="*/ 26670 h 26670"/>
                <a:gd name="connsiteX2" fmla="*/ 0 w 26670"/>
                <a:gd name="connsiteY2" fmla="*/ 13335 h 26670"/>
                <a:gd name="connsiteX3" fmla="*/ 13335 w 26670"/>
                <a:gd name="connsiteY3" fmla="*/ 0 h 26670"/>
                <a:gd name="connsiteX4" fmla="*/ 26670 w 26670"/>
                <a:gd name="connsiteY4" fmla="*/ 13335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" h="26670">
                  <a:moveTo>
                    <a:pt x="26670" y="13335"/>
                  </a:moveTo>
                  <a:cubicBezTo>
                    <a:pt x="26670" y="20955"/>
                    <a:pt x="20955" y="26670"/>
                    <a:pt x="13335" y="26670"/>
                  </a:cubicBezTo>
                  <a:cubicBezTo>
                    <a:pt x="5715" y="26670"/>
                    <a:pt x="0" y="20955"/>
                    <a:pt x="0" y="13335"/>
                  </a:cubicBezTo>
                  <a:cubicBezTo>
                    <a:pt x="0" y="5715"/>
                    <a:pt x="5715" y="0"/>
                    <a:pt x="13335" y="0"/>
                  </a:cubicBezTo>
                  <a:cubicBezTo>
                    <a:pt x="20002" y="0"/>
                    <a:pt x="26670" y="5715"/>
                    <a:pt x="26670" y="13335"/>
                  </a:cubicBezTo>
                  <a:close/>
                </a:path>
              </a:pathLst>
            </a:custGeom>
            <a:solidFill>
              <a:srgbClr val="7F7F7F">
                <a:alpha val="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89098FD7-9953-C7B4-2E38-8B31AA8EB983}"/>
                </a:ext>
              </a:extLst>
            </p:cNvPr>
            <p:cNvSpPr/>
            <p:nvPr/>
          </p:nvSpPr>
          <p:spPr>
            <a:xfrm>
              <a:off x="5809168" y="3340502"/>
              <a:ext cx="31882" cy="31883"/>
            </a:xfrm>
            <a:custGeom>
              <a:avLst/>
              <a:gdLst>
                <a:gd name="connsiteX0" fmla="*/ 26670 w 26670"/>
                <a:gd name="connsiteY0" fmla="*/ 13335 h 26670"/>
                <a:gd name="connsiteX1" fmla="*/ 13335 w 26670"/>
                <a:gd name="connsiteY1" fmla="*/ 26670 h 26670"/>
                <a:gd name="connsiteX2" fmla="*/ 0 w 26670"/>
                <a:gd name="connsiteY2" fmla="*/ 13335 h 26670"/>
                <a:gd name="connsiteX3" fmla="*/ 13335 w 26670"/>
                <a:gd name="connsiteY3" fmla="*/ 0 h 26670"/>
                <a:gd name="connsiteX4" fmla="*/ 26670 w 26670"/>
                <a:gd name="connsiteY4" fmla="*/ 13335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" h="26670">
                  <a:moveTo>
                    <a:pt x="26670" y="13335"/>
                  </a:moveTo>
                  <a:cubicBezTo>
                    <a:pt x="26670" y="20955"/>
                    <a:pt x="20955" y="26670"/>
                    <a:pt x="13335" y="26670"/>
                  </a:cubicBezTo>
                  <a:cubicBezTo>
                    <a:pt x="5715" y="26670"/>
                    <a:pt x="0" y="20955"/>
                    <a:pt x="0" y="13335"/>
                  </a:cubicBezTo>
                  <a:cubicBezTo>
                    <a:pt x="0" y="5715"/>
                    <a:pt x="5715" y="0"/>
                    <a:pt x="13335" y="0"/>
                  </a:cubicBezTo>
                  <a:cubicBezTo>
                    <a:pt x="20002" y="0"/>
                    <a:pt x="26670" y="5715"/>
                    <a:pt x="26670" y="13335"/>
                  </a:cubicBezTo>
                  <a:close/>
                </a:path>
              </a:pathLst>
            </a:custGeom>
            <a:solidFill>
              <a:srgbClr val="929394">
                <a:alpha val="1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74972B26-ED1D-A0C8-49E1-367A4947B6DB}"/>
                </a:ext>
              </a:extLst>
            </p:cNvPr>
            <p:cNvSpPr/>
            <p:nvPr/>
          </p:nvSpPr>
          <p:spPr>
            <a:xfrm>
              <a:off x="5809168" y="3544214"/>
              <a:ext cx="31882" cy="31991"/>
            </a:xfrm>
            <a:custGeom>
              <a:avLst/>
              <a:gdLst>
                <a:gd name="connsiteX0" fmla="*/ 26670 w 26670"/>
                <a:gd name="connsiteY0" fmla="*/ 13426 h 26761"/>
                <a:gd name="connsiteX1" fmla="*/ 13335 w 26670"/>
                <a:gd name="connsiteY1" fmla="*/ 26761 h 26761"/>
                <a:gd name="connsiteX2" fmla="*/ 0 w 26670"/>
                <a:gd name="connsiteY2" fmla="*/ 13426 h 26761"/>
                <a:gd name="connsiteX3" fmla="*/ 13335 w 26670"/>
                <a:gd name="connsiteY3" fmla="*/ 91 h 26761"/>
                <a:gd name="connsiteX4" fmla="*/ 26670 w 26670"/>
                <a:gd name="connsiteY4" fmla="*/ 13426 h 26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" h="26761">
                  <a:moveTo>
                    <a:pt x="26670" y="13426"/>
                  </a:moveTo>
                  <a:cubicBezTo>
                    <a:pt x="26670" y="21046"/>
                    <a:pt x="20955" y="26761"/>
                    <a:pt x="13335" y="26761"/>
                  </a:cubicBezTo>
                  <a:cubicBezTo>
                    <a:pt x="5715" y="26761"/>
                    <a:pt x="0" y="21046"/>
                    <a:pt x="0" y="13426"/>
                  </a:cubicBezTo>
                  <a:cubicBezTo>
                    <a:pt x="0" y="5806"/>
                    <a:pt x="5715" y="91"/>
                    <a:pt x="13335" y="91"/>
                  </a:cubicBezTo>
                  <a:cubicBezTo>
                    <a:pt x="20955" y="-861"/>
                    <a:pt x="26670" y="5806"/>
                    <a:pt x="26670" y="13426"/>
                  </a:cubicBezTo>
                  <a:close/>
                </a:path>
              </a:pathLst>
            </a:custGeom>
            <a:solidFill>
              <a:srgbClr val="A4A7A9">
                <a:alpha val="33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2630F6C8-98D7-ED60-A4DE-AB45E8D6581B}"/>
                </a:ext>
              </a:extLst>
            </p:cNvPr>
            <p:cNvSpPr/>
            <p:nvPr/>
          </p:nvSpPr>
          <p:spPr>
            <a:xfrm>
              <a:off x="5806891" y="3745867"/>
              <a:ext cx="34160" cy="34160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8 w 28575"/>
                <a:gd name="connsiteY1" fmla="*/ 28575 h 28575"/>
                <a:gd name="connsiteX2" fmla="*/ 0 w 28575"/>
                <a:gd name="connsiteY2" fmla="*/ 14288 h 28575"/>
                <a:gd name="connsiteX3" fmla="*/ 14288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1908"/>
                    <a:pt x="21907" y="28575"/>
                    <a:pt x="14288" y="28575"/>
                  </a:cubicBezTo>
                  <a:cubicBezTo>
                    <a:pt x="6667" y="28575"/>
                    <a:pt x="0" y="21908"/>
                    <a:pt x="0" y="14288"/>
                  </a:cubicBezTo>
                  <a:cubicBezTo>
                    <a:pt x="0" y="6668"/>
                    <a:pt x="6667" y="0"/>
                    <a:pt x="14288" y="0"/>
                  </a:cubicBezTo>
                  <a:cubicBezTo>
                    <a:pt x="22860" y="0"/>
                    <a:pt x="28575" y="6668"/>
                    <a:pt x="28575" y="14288"/>
                  </a:cubicBezTo>
                  <a:close/>
                </a:path>
              </a:pathLst>
            </a:custGeom>
            <a:solidFill>
              <a:srgbClr val="B7BBB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3C45E6A7-15EB-887C-EF82-126C67041F76}"/>
                </a:ext>
              </a:extLst>
            </p:cNvPr>
            <p:cNvSpPr/>
            <p:nvPr/>
          </p:nvSpPr>
          <p:spPr>
            <a:xfrm>
              <a:off x="5806891" y="3948549"/>
              <a:ext cx="34160" cy="34160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8 w 28575"/>
                <a:gd name="connsiteY1" fmla="*/ 28575 h 28575"/>
                <a:gd name="connsiteX2" fmla="*/ 0 w 28575"/>
                <a:gd name="connsiteY2" fmla="*/ 14288 h 28575"/>
                <a:gd name="connsiteX3" fmla="*/ 14288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1908"/>
                    <a:pt x="21907" y="28575"/>
                    <a:pt x="14288" y="28575"/>
                  </a:cubicBezTo>
                  <a:cubicBezTo>
                    <a:pt x="6667" y="28575"/>
                    <a:pt x="0" y="21908"/>
                    <a:pt x="0" y="14288"/>
                  </a:cubicBezTo>
                  <a:cubicBezTo>
                    <a:pt x="0" y="6667"/>
                    <a:pt x="6667" y="0"/>
                    <a:pt x="14288" y="0"/>
                  </a:cubicBezTo>
                  <a:cubicBezTo>
                    <a:pt x="22860" y="0"/>
                    <a:pt x="28575" y="6667"/>
                    <a:pt x="28575" y="14288"/>
                  </a:cubicBezTo>
                  <a:close/>
                </a:path>
              </a:pathLst>
            </a:custGeom>
            <a:solidFill>
              <a:srgbClr val="CACED4">
                <a:alpha val="6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B2CE2E29-7DA9-1F93-6260-8CD5A0A3DC97}"/>
                </a:ext>
              </a:extLst>
            </p:cNvPr>
            <p:cNvSpPr/>
            <p:nvPr/>
          </p:nvSpPr>
          <p:spPr>
            <a:xfrm>
              <a:off x="5808030" y="4151232"/>
              <a:ext cx="34160" cy="34160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8 w 28575"/>
                <a:gd name="connsiteY1" fmla="*/ 28575 h 28575"/>
                <a:gd name="connsiteX2" fmla="*/ 0 w 28575"/>
                <a:gd name="connsiteY2" fmla="*/ 14288 h 28575"/>
                <a:gd name="connsiteX3" fmla="*/ 14288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1908"/>
                    <a:pt x="21907" y="28575"/>
                    <a:pt x="14288" y="28575"/>
                  </a:cubicBezTo>
                  <a:cubicBezTo>
                    <a:pt x="6667" y="28575"/>
                    <a:pt x="0" y="21908"/>
                    <a:pt x="0" y="14288"/>
                  </a:cubicBezTo>
                  <a:cubicBezTo>
                    <a:pt x="0" y="6667"/>
                    <a:pt x="6667" y="0"/>
                    <a:pt x="14288" y="0"/>
                  </a:cubicBezTo>
                  <a:cubicBezTo>
                    <a:pt x="21907" y="0"/>
                    <a:pt x="28575" y="6667"/>
                    <a:pt x="28575" y="14288"/>
                  </a:cubicBezTo>
                  <a:close/>
                </a:path>
              </a:pathLst>
            </a:custGeom>
            <a:solidFill>
              <a:srgbClr val="DCE2E9">
                <a:alpha val="83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FD859748-0355-DA41-698C-7C26A0693931}"/>
                </a:ext>
              </a:extLst>
            </p:cNvPr>
            <p:cNvSpPr/>
            <p:nvPr/>
          </p:nvSpPr>
          <p:spPr>
            <a:xfrm>
              <a:off x="5808029" y="4355054"/>
              <a:ext cx="34160" cy="34160"/>
            </a:xfrm>
            <a:custGeom>
              <a:avLst/>
              <a:gdLst>
                <a:gd name="connsiteX0" fmla="*/ 28575 w 28575"/>
                <a:gd name="connsiteY0" fmla="*/ 14287 h 28575"/>
                <a:gd name="connsiteX1" fmla="*/ 14288 w 28575"/>
                <a:gd name="connsiteY1" fmla="*/ 28575 h 28575"/>
                <a:gd name="connsiteX2" fmla="*/ 0 w 28575"/>
                <a:gd name="connsiteY2" fmla="*/ 14287 h 28575"/>
                <a:gd name="connsiteX3" fmla="*/ 14288 w 28575"/>
                <a:gd name="connsiteY3" fmla="*/ 0 h 28575"/>
                <a:gd name="connsiteX4" fmla="*/ 28575 w 28575"/>
                <a:gd name="connsiteY4" fmla="*/ 1428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7"/>
                  </a:moveTo>
                  <a:cubicBezTo>
                    <a:pt x="28575" y="22178"/>
                    <a:pt x="22178" y="28575"/>
                    <a:pt x="14288" y="28575"/>
                  </a:cubicBezTo>
                  <a:cubicBezTo>
                    <a:pt x="6397" y="28575"/>
                    <a:pt x="0" y="22178"/>
                    <a:pt x="0" y="14287"/>
                  </a:cubicBezTo>
                  <a:cubicBezTo>
                    <a:pt x="0" y="6397"/>
                    <a:pt x="6397" y="0"/>
                    <a:pt x="14288" y="0"/>
                  </a:cubicBezTo>
                  <a:cubicBezTo>
                    <a:pt x="22178" y="0"/>
                    <a:pt x="28575" y="6397"/>
                    <a:pt x="28575" y="14287"/>
                  </a:cubicBezTo>
                  <a:close/>
                </a:path>
              </a:pathLst>
            </a:custGeom>
            <a:solidFill>
              <a:srgbClr val="EFF6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97BC42E5-FD7B-115D-E715-058A81BFAF6C}"/>
                </a:ext>
              </a:extLst>
            </p:cNvPr>
            <p:cNvSpPr/>
            <p:nvPr/>
          </p:nvSpPr>
          <p:spPr>
            <a:xfrm>
              <a:off x="4991605" y="2168815"/>
              <a:ext cx="31881" cy="31881"/>
            </a:xfrm>
            <a:custGeom>
              <a:avLst/>
              <a:gdLst>
                <a:gd name="connsiteX0" fmla="*/ 26670 w 26669"/>
                <a:gd name="connsiteY0" fmla="*/ 13335 h 26669"/>
                <a:gd name="connsiteX1" fmla="*/ 13335 w 26669"/>
                <a:gd name="connsiteY1" fmla="*/ 26670 h 26669"/>
                <a:gd name="connsiteX2" fmla="*/ 0 w 26669"/>
                <a:gd name="connsiteY2" fmla="*/ 13335 h 26669"/>
                <a:gd name="connsiteX3" fmla="*/ 13335 w 26669"/>
                <a:gd name="connsiteY3" fmla="*/ 0 h 26669"/>
                <a:gd name="connsiteX4" fmla="*/ 26670 w 26669"/>
                <a:gd name="connsiteY4" fmla="*/ 13335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69" h="26669">
                  <a:moveTo>
                    <a:pt x="26670" y="13335"/>
                  </a:moveTo>
                  <a:cubicBezTo>
                    <a:pt x="26670" y="20955"/>
                    <a:pt x="20955" y="26670"/>
                    <a:pt x="13335" y="26670"/>
                  </a:cubicBezTo>
                  <a:cubicBezTo>
                    <a:pt x="5715" y="26670"/>
                    <a:pt x="0" y="20955"/>
                    <a:pt x="0" y="13335"/>
                  </a:cubicBezTo>
                  <a:cubicBezTo>
                    <a:pt x="0" y="5715"/>
                    <a:pt x="5715" y="0"/>
                    <a:pt x="13335" y="0"/>
                  </a:cubicBezTo>
                  <a:cubicBezTo>
                    <a:pt x="20955" y="0"/>
                    <a:pt x="26670" y="5715"/>
                    <a:pt x="26670" y="13335"/>
                  </a:cubicBezTo>
                  <a:close/>
                </a:path>
              </a:pathLst>
            </a:custGeom>
            <a:solidFill>
              <a:srgbClr val="7F7F7F">
                <a:alpha val="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D67CB0BD-11E0-95A0-BDE5-A51344B4F662}"/>
                </a:ext>
              </a:extLst>
            </p:cNvPr>
            <p:cNvSpPr/>
            <p:nvPr/>
          </p:nvSpPr>
          <p:spPr>
            <a:xfrm>
              <a:off x="4991605" y="2371498"/>
              <a:ext cx="31881" cy="31881"/>
            </a:xfrm>
            <a:custGeom>
              <a:avLst/>
              <a:gdLst>
                <a:gd name="connsiteX0" fmla="*/ 26670 w 26669"/>
                <a:gd name="connsiteY0" fmla="*/ 13335 h 26669"/>
                <a:gd name="connsiteX1" fmla="*/ 13335 w 26669"/>
                <a:gd name="connsiteY1" fmla="*/ 26670 h 26669"/>
                <a:gd name="connsiteX2" fmla="*/ 0 w 26669"/>
                <a:gd name="connsiteY2" fmla="*/ 13335 h 26669"/>
                <a:gd name="connsiteX3" fmla="*/ 13335 w 26669"/>
                <a:gd name="connsiteY3" fmla="*/ 0 h 26669"/>
                <a:gd name="connsiteX4" fmla="*/ 26670 w 26669"/>
                <a:gd name="connsiteY4" fmla="*/ 13335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69" h="26669">
                  <a:moveTo>
                    <a:pt x="26670" y="13335"/>
                  </a:moveTo>
                  <a:cubicBezTo>
                    <a:pt x="26670" y="20955"/>
                    <a:pt x="20955" y="26670"/>
                    <a:pt x="13335" y="26670"/>
                  </a:cubicBezTo>
                  <a:cubicBezTo>
                    <a:pt x="5715" y="26670"/>
                    <a:pt x="0" y="20955"/>
                    <a:pt x="0" y="13335"/>
                  </a:cubicBezTo>
                  <a:cubicBezTo>
                    <a:pt x="0" y="5715"/>
                    <a:pt x="5715" y="0"/>
                    <a:pt x="13335" y="0"/>
                  </a:cubicBezTo>
                  <a:cubicBezTo>
                    <a:pt x="20955" y="0"/>
                    <a:pt x="26670" y="5715"/>
                    <a:pt x="26670" y="13335"/>
                  </a:cubicBezTo>
                  <a:close/>
                </a:path>
              </a:pathLst>
            </a:custGeom>
            <a:solidFill>
              <a:srgbClr val="929394">
                <a:alpha val="1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9A8B92A8-172A-B7AB-4219-E8EFECF8D753}"/>
                </a:ext>
              </a:extLst>
            </p:cNvPr>
            <p:cNvSpPr/>
            <p:nvPr/>
          </p:nvSpPr>
          <p:spPr>
            <a:xfrm>
              <a:off x="4992743" y="2574180"/>
              <a:ext cx="31881" cy="31883"/>
            </a:xfrm>
            <a:custGeom>
              <a:avLst/>
              <a:gdLst>
                <a:gd name="connsiteX0" fmla="*/ 26670 w 26669"/>
                <a:gd name="connsiteY0" fmla="*/ 13335 h 26670"/>
                <a:gd name="connsiteX1" fmla="*/ 13335 w 26669"/>
                <a:gd name="connsiteY1" fmla="*/ 26670 h 26670"/>
                <a:gd name="connsiteX2" fmla="*/ 0 w 26669"/>
                <a:gd name="connsiteY2" fmla="*/ 13335 h 26670"/>
                <a:gd name="connsiteX3" fmla="*/ 13335 w 26669"/>
                <a:gd name="connsiteY3" fmla="*/ 0 h 26670"/>
                <a:gd name="connsiteX4" fmla="*/ 26670 w 26669"/>
                <a:gd name="connsiteY4" fmla="*/ 13335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69" h="26670">
                  <a:moveTo>
                    <a:pt x="26670" y="13335"/>
                  </a:moveTo>
                  <a:cubicBezTo>
                    <a:pt x="26670" y="20955"/>
                    <a:pt x="20955" y="26670"/>
                    <a:pt x="13335" y="26670"/>
                  </a:cubicBezTo>
                  <a:cubicBezTo>
                    <a:pt x="5715" y="26670"/>
                    <a:pt x="0" y="20955"/>
                    <a:pt x="0" y="13335"/>
                  </a:cubicBezTo>
                  <a:cubicBezTo>
                    <a:pt x="0" y="5715"/>
                    <a:pt x="5715" y="0"/>
                    <a:pt x="13335" y="0"/>
                  </a:cubicBezTo>
                  <a:cubicBezTo>
                    <a:pt x="20003" y="0"/>
                    <a:pt x="26670" y="5715"/>
                    <a:pt x="26670" y="13335"/>
                  </a:cubicBezTo>
                  <a:close/>
                </a:path>
              </a:pathLst>
            </a:custGeom>
            <a:solidFill>
              <a:srgbClr val="A4A7A9">
                <a:alpha val="33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E2B0809A-DF7F-D27A-B06A-E9527E7FBEA5}"/>
                </a:ext>
              </a:extLst>
            </p:cNvPr>
            <p:cNvSpPr/>
            <p:nvPr/>
          </p:nvSpPr>
          <p:spPr>
            <a:xfrm>
              <a:off x="4990466" y="2776863"/>
              <a:ext cx="34160" cy="34160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8 w 28575"/>
                <a:gd name="connsiteY1" fmla="*/ 28575 h 28575"/>
                <a:gd name="connsiteX2" fmla="*/ 0 w 28575"/>
                <a:gd name="connsiteY2" fmla="*/ 14288 h 28575"/>
                <a:gd name="connsiteX3" fmla="*/ 14288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1907"/>
                    <a:pt x="21908" y="28575"/>
                    <a:pt x="14288" y="28575"/>
                  </a:cubicBezTo>
                  <a:cubicBezTo>
                    <a:pt x="6668" y="28575"/>
                    <a:pt x="0" y="21907"/>
                    <a:pt x="0" y="14288"/>
                  </a:cubicBezTo>
                  <a:cubicBezTo>
                    <a:pt x="0" y="6667"/>
                    <a:pt x="6668" y="0"/>
                    <a:pt x="14288" y="0"/>
                  </a:cubicBezTo>
                  <a:cubicBezTo>
                    <a:pt x="21908" y="0"/>
                    <a:pt x="28575" y="6667"/>
                    <a:pt x="28575" y="14288"/>
                  </a:cubicBezTo>
                  <a:close/>
                </a:path>
              </a:pathLst>
            </a:custGeom>
            <a:solidFill>
              <a:srgbClr val="B7BBB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2A8A8F20-1906-A8D2-EB25-587CEA9785DA}"/>
                </a:ext>
              </a:extLst>
            </p:cNvPr>
            <p:cNvSpPr/>
            <p:nvPr/>
          </p:nvSpPr>
          <p:spPr>
            <a:xfrm>
              <a:off x="4990466" y="2979544"/>
              <a:ext cx="34160" cy="34160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8 w 28575"/>
                <a:gd name="connsiteY1" fmla="*/ 28575 h 28575"/>
                <a:gd name="connsiteX2" fmla="*/ 0 w 28575"/>
                <a:gd name="connsiteY2" fmla="*/ 14288 h 28575"/>
                <a:gd name="connsiteX3" fmla="*/ 14288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1908"/>
                    <a:pt x="21908" y="28575"/>
                    <a:pt x="14288" y="28575"/>
                  </a:cubicBezTo>
                  <a:cubicBezTo>
                    <a:pt x="6668" y="28575"/>
                    <a:pt x="0" y="21908"/>
                    <a:pt x="0" y="14288"/>
                  </a:cubicBezTo>
                  <a:cubicBezTo>
                    <a:pt x="0" y="6668"/>
                    <a:pt x="6668" y="0"/>
                    <a:pt x="14288" y="0"/>
                  </a:cubicBezTo>
                  <a:cubicBezTo>
                    <a:pt x="21908" y="0"/>
                    <a:pt x="28575" y="6668"/>
                    <a:pt x="28575" y="14288"/>
                  </a:cubicBezTo>
                  <a:close/>
                </a:path>
              </a:pathLst>
            </a:custGeom>
            <a:solidFill>
              <a:srgbClr val="CACED4">
                <a:alpha val="6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AB1DC985-5310-5F35-AA8E-0D75DED3DE0C}"/>
                </a:ext>
              </a:extLst>
            </p:cNvPr>
            <p:cNvSpPr/>
            <p:nvPr/>
          </p:nvSpPr>
          <p:spPr>
            <a:xfrm>
              <a:off x="4990466" y="3182227"/>
              <a:ext cx="34160" cy="34160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8 w 28575"/>
                <a:gd name="connsiteY1" fmla="*/ 28575 h 28575"/>
                <a:gd name="connsiteX2" fmla="*/ 0 w 28575"/>
                <a:gd name="connsiteY2" fmla="*/ 14288 h 28575"/>
                <a:gd name="connsiteX3" fmla="*/ 14288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1908"/>
                    <a:pt x="21908" y="28575"/>
                    <a:pt x="14288" y="28575"/>
                  </a:cubicBezTo>
                  <a:cubicBezTo>
                    <a:pt x="6668" y="28575"/>
                    <a:pt x="0" y="21908"/>
                    <a:pt x="0" y="14288"/>
                  </a:cubicBezTo>
                  <a:cubicBezTo>
                    <a:pt x="0" y="6668"/>
                    <a:pt x="6668" y="0"/>
                    <a:pt x="14288" y="0"/>
                  </a:cubicBezTo>
                  <a:cubicBezTo>
                    <a:pt x="21908" y="0"/>
                    <a:pt x="28575" y="6668"/>
                    <a:pt x="28575" y="14288"/>
                  </a:cubicBezTo>
                  <a:close/>
                </a:path>
              </a:pathLst>
            </a:custGeom>
            <a:solidFill>
              <a:srgbClr val="DCE2E9">
                <a:alpha val="83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87ED9ACD-3CC5-F18B-8E77-E323C9F31383}"/>
                </a:ext>
              </a:extLst>
            </p:cNvPr>
            <p:cNvSpPr/>
            <p:nvPr/>
          </p:nvSpPr>
          <p:spPr>
            <a:xfrm>
              <a:off x="4990466" y="3384911"/>
              <a:ext cx="34160" cy="34160"/>
            </a:xfrm>
            <a:custGeom>
              <a:avLst/>
              <a:gdLst>
                <a:gd name="connsiteX0" fmla="*/ 28575 w 28575"/>
                <a:gd name="connsiteY0" fmla="*/ 14287 h 28575"/>
                <a:gd name="connsiteX1" fmla="*/ 14287 w 28575"/>
                <a:gd name="connsiteY1" fmla="*/ 28575 h 28575"/>
                <a:gd name="connsiteX2" fmla="*/ 0 w 28575"/>
                <a:gd name="connsiteY2" fmla="*/ 14287 h 28575"/>
                <a:gd name="connsiteX3" fmla="*/ 14287 w 28575"/>
                <a:gd name="connsiteY3" fmla="*/ 0 h 28575"/>
                <a:gd name="connsiteX4" fmla="*/ 28575 w 28575"/>
                <a:gd name="connsiteY4" fmla="*/ 1428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7"/>
                  </a:moveTo>
                  <a:cubicBezTo>
                    <a:pt x="28575" y="22178"/>
                    <a:pt x="22178" y="28575"/>
                    <a:pt x="14287" y="28575"/>
                  </a:cubicBezTo>
                  <a:cubicBezTo>
                    <a:pt x="6397" y="28575"/>
                    <a:pt x="0" y="22178"/>
                    <a:pt x="0" y="14287"/>
                  </a:cubicBezTo>
                  <a:cubicBezTo>
                    <a:pt x="0" y="6397"/>
                    <a:pt x="6397" y="0"/>
                    <a:pt x="14287" y="0"/>
                  </a:cubicBezTo>
                  <a:cubicBezTo>
                    <a:pt x="22178" y="0"/>
                    <a:pt x="28575" y="6397"/>
                    <a:pt x="28575" y="14287"/>
                  </a:cubicBezTo>
                  <a:close/>
                </a:path>
              </a:pathLst>
            </a:custGeom>
            <a:solidFill>
              <a:srgbClr val="EFF6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0707BE13-F693-6B01-E049-B14B0F97867B}"/>
                </a:ext>
              </a:extLst>
            </p:cNvPr>
            <p:cNvSpPr/>
            <p:nvPr/>
          </p:nvSpPr>
          <p:spPr>
            <a:xfrm>
              <a:off x="5225031" y="4467781"/>
              <a:ext cx="31883" cy="31883"/>
            </a:xfrm>
            <a:custGeom>
              <a:avLst/>
              <a:gdLst>
                <a:gd name="connsiteX0" fmla="*/ 26670 w 26670"/>
                <a:gd name="connsiteY0" fmla="*/ 13335 h 26670"/>
                <a:gd name="connsiteX1" fmla="*/ 13335 w 26670"/>
                <a:gd name="connsiteY1" fmla="*/ 26670 h 26670"/>
                <a:gd name="connsiteX2" fmla="*/ 0 w 26670"/>
                <a:gd name="connsiteY2" fmla="*/ 13335 h 26670"/>
                <a:gd name="connsiteX3" fmla="*/ 13335 w 26670"/>
                <a:gd name="connsiteY3" fmla="*/ 0 h 26670"/>
                <a:gd name="connsiteX4" fmla="*/ 26670 w 26670"/>
                <a:gd name="connsiteY4" fmla="*/ 13335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" h="26670">
                  <a:moveTo>
                    <a:pt x="26670" y="13335"/>
                  </a:moveTo>
                  <a:cubicBezTo>
                    <a:pt x="26670" y="20955"/>
                    <a:pt x="20955" y="26670"/>
                    <a:pt x="13335" y="26670"/>
                  </a:cubicBezTo>
                  <a:cubicBezTo>
                    <a:pt x="5715" y="26670"/>
                    <a:pt x="0" y="20955"/>
                    <a:pt x="0" y="13335"/>
                  </a:cubicBezTo>
                  <a:cubicBezTo>
                    <a:pt x="0" y="5715"/>
                    <a:pt x="5715" y="0"/>
                    <a:pt x="13335" y="0"/>
                  </a:cubicBezTo>
                  <a:cubicBezTo>
                    <a:pt x="20955" y="0"/>
                    <a:pt x="26670" y="5715"/>
                    <a:pt x="26670" y="13335"/>
                  </a:cubicBezTo>
                  <a:close/>
                </a:path>
              </a:pathLst>
            </a:custGeom>
            <a:solidFill>
              <a:srgbClr val="7F7F7F">
                <a:alpha val="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E816E281-E53C-2ECD-CD93-FE88FB175F44}"/>
                </a:ext>
              </a:extLst>
            </p:cNvPr>
            <p:cNvSpPr/>
            <p:nvPr/>
          </p:nvSpPr>
          <p:spPr>
            <a:xfrm>
              <a:off x="5225031" y="4571290"/>
              <a:ext cx="31883" cy="31991"/>
            </a:xfrm>
            <a:custGeom>
              <a:avLst/>
              <a:gdLst>
                <a:gd name="connsiteX0" fmla="*/ 26670 w 26670"/>
                <a:gd name="connsiteY0" fmla="*/ 13426 h 26761"/>
                <a:gd name="connsiteX1" fmla="*/ 13335 w 26670"/>
                <a:gd name="connsiteY1" fmla="*/ 26761 h 26761"/>
                <a:gd name="connsiteX2" fmla="*/ 0 w 26670"/>
                <a:gd name="connsiteY2" fmla="*/ 13426 h 26761"/>
                <a:gd name="connsiteX3" fmla="*/ 13335 w 26670"/>
                <a:gd name="connsiteY3" fmla="*/ 91 h 26761"/>
                <a:gd name="connsiteX4" fmla="*/ 26670 w 26670"/>
                <a:gd name="connsiteY4" fmla="*/ 13426 h 26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" h="26761">
                  <a:moveTo>
                    <a:pt x="26670" y="13426"/>
                  </a:moveTo>
                  <a:cubicBezTo>
                    <a:pt x="26670" y="21046"/>
                    <a:pt x="20955" y="26761"/>
                    <a:pt x="13335" y="26761"/>
                  </a:cubicBezTo>
                  <a:cubicBezTo>
                    <a:pt x="5715" y="26761"/>
                    <a:pt x="0" y="21046"/>
                    <a:pt x="0" y="13426"/>
                  </a:cubicBezTo>
                  <a:cubicBezTo>
                    <a:pt x="0" y="5806"/>
                    <a:pt x="5715" y="91"/>
                    <a:pt x="13335" y="91"/>
                  </a:cubicBezTo>
                  <a:cubicBezTo>
                    <a:pt x="20955" y="-862"/>
                    <a:pt x="26670" y="5806"/>
                    <a:pt x="26670" y="13426"/>
                  </a:cubicBezTo>
                  <a:close/>
                </a:path>
              </a:pathLst>
            </a:custGeom>
            <a:solidFill>
              <a:srgbClr val="929394">
                <a:alpha val="1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EF25B767-649B-96F2-9D58-015B2DA4B271}"/>
                </a:ext>
              </a:extLst>
            </p:cNvPr>
            <p:cNvSpPr/>
            <p:nvPr/>
          </p:nvSpPr>
          <p:spPr>
            <a:xfrm>
              <a:off x="5226170" y="4674910"/>
              <a:ext cx="31881" cy="31990"/>
            </a:xfrm>
            <a:custGeom>
              <a:avLst/>
              <a:gdLst>
                <a:gd name="connsiteX0" fmla="*/ 26670 w 26669"/>
                <a:gd name="connsiteY0" fmla="*/ 13426 h 26760"/>
                <a:gd name="connsiteX1" fmla="*/ 13335 w 26669"/>
                <a:gd name="connsiteY1" fmla="*/ 26761 h 26760"/>
                <a:gd name="connsiteX2" fmla="*/ 0 w 26669"/>
                <a:gd name="connsiteY2" fmla="*/ 13426 h 26760"/>
                <a:gd name="connsiteX3" fmla="*/ 13335 w 26669"/>
                <a:gd name="connsiteY3" fmla="*/ 91 h 26760"/>
                <a:gd name="connsiteX4" fmla="*/ 26670 w 26669"/>
                <a:gd name="connsiteY4" fmla="*/ 13426 h 26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69" h="26760">
                  <a:moveTo>
                    <a:pt x="26670" y="13426"/>
                  </a:moveTo>
                  <a:cubicBezTo>
                    <a:pt x="26670" y="21046"/>
                    <a:pt x="20955" y="26761"/>
                    <a:pt x="13335" y="26761"/>
                  </a:cubicBezTo>
                  <a:cubicBezTo>
                    <a:pt x="5715" y="26761"/>
                    <a:pt x="0" y="21046"/>
                    <a:pt x="0" y="13426"/>
                  </a:cubicBezTo>
                  <a:cubicBezTo>
                    <a:pt x="0" y="5806"/>
                    <a:pt x="5715" y="91"/>
                    <a:pt x="13335" y="91"/>
                  </a:cubicBezTo>
                  <a:cubicBezTo>
                    <a:pt x="20002" y="-862"/>
                    <a:pt x="26670" y="5806"/>
                    <a:pt x="26670" y="13426"/>
                  </a:cubicBezTo>
                  <a:close/>
                </a:path>
              </a:pathLst>
            </a:custGeom>
            <a:solidFill>
              <a:srgbClr val="A4A7A9">
                <a:alpha val="33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DF8FC17D-2260-B93B-FBBF-916F8ABFD4C4}"/>
                </a:ext>
              </a:extLst>
            </p:cNvPr>
            <p:cNvSpPr/>
            <p:nvPr/>
          </p:nvSpPr>
          <p:spPr>
            <a:xfrm>
              <a:off x="5223893" y="4777498"/>
              <a:ext cx="34160" cy="34160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8 w 28575"/>
                <a:gd name="connsiteY1" fmla="*/ 28575 h 28575"/>
                <a:gd name="connsiteX2" fmla="*/ 0 w 28575"/>
                <a:gd name="connsiteY2" fmla="*/ 14288 h 28575"/>
                <a:gd name="connsiteX3" fmla="*/ 14288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1907"/>
                    <a:pt x="21908" y="28575"/>
                    <a:pt x="14288" y="28575"/>
                  </a:cubicBezTo>
                  <a:cubicBezTo>
                    <a:pt x="6668" y="28575"/>
                    <a:pt x="0" y="21907"/>
                    <a:pt x="0" y="14288"/>
                  </a:cubicBezTo>
                  <a:cubicBezTo>
                    <a:pt x="0" y="6668"/>
                    <a:pt x="6668" y="0"/>
                    <a:pt x="14288" y="0"/>
                  </a:cubicBezTo>
                  <a:cubicBezTo>
                    <a:pt x="21908" y="0"/>
                    <a:pt x="28575" y="6668"/>
                    <a:pt x="28575" y="14288"/>
                  </a:cubicBezTo>
                  <a:close/>
                </a:path>
              </a:pathLst>
            </a:custGeom>
            <a:solidFill>
              <a:srgbClr val="B7BBB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3D84C867-2AB4-A634-57C5-D760F34F288A}"/>
                </a:ext>
              </a:extLst>
            </p:cNvPr>
            <p:cNvSpPr/>
            <p:nvPr/>
          </p:nvSpPr>
          <p:spPr>
            <a:xfrm>
              <a:off x="5223893" y="4881118"/>
              <a:ext cx="34160" cy="34160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8 w 28575"/>
                <a:gd name="connsiteY1" fmla="*/ 28575 h 28575"/>
                <a:gd name="connsiteX2" fmla="*/ 0 w 28575"/>
                <a:gd name="connsiteY2" fmla="*/ 14288 h 28575"/>
                <a:gd name="connsiteX3" fmla="*/ 14288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1907"/>
                    <a:pt x="21908" y="28575"/>
                    <a:pt x="14288" y="28575"/>
                  </a:cubicBezTo>
                  <a:cubicBezTo>
                    <a:pt x="6668" y="28575"/>
                    <a:pt x="0" y="21907"/>
                    <a:pt x="0" y="14288"/>
                  </a:cubicBezTo>
                  <a:cubicBezTo>
                    <a:pt x="0" y="6667"/>
                    <a:pt x="6668" y="0"/>
                    <a:pt x="14288" y="0"/>
                  </a:cubicBezTo>
                  <a:cubicBezTo>
                    <a:pt x="21908" y="0"/>
                    <a:pt x="28575" y="6667"/>
                    <a:pt x="28575" y="14288"/>
                  </a:cubicBezTo>
                  <a:close/>
                </a:path>
              </a:pathLst>
            </a:custGeom>
            <a:solidFill>
              <a:srgbClr val="CACED4">
                <a:alpha val="6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91CAFAF3-CA86-8B77-5DC9-E7D237607CAE}"/>
                </a:ext>
              </a:extLst>
            </p:cNvPr>
            <p:cNvSpPr/>
            <p:nvPr/>
          </p:nvSpPr>
          <p:spPr>
            <a:xfrm>
              <a:off x="5223893" y="4984736"/>
              <a:ext cx="34160" cy="34160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8 w 28575"/>
                <a:gd name="connsiteY1" fmla="*/ 28575 h 28575"/>
                <a:gd name="connsiteX2" fmla="*/ 0 w 28575"/>
                <a:gd name="connsiteY2" fmla="*/ 14288 h 28575"/>
                <a:gd name="connsiteX3" fmla="*/ 14288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1907"/>
                    <a:pt x="21908" y="28575"/>
                    <a:pt x="14288" y="28575"/>
                  </a:cubicBezTo>
                  <a:cubicBezTo>
                    <a:pt x="6668" y="28575"/>
                    <a:pt x="0" y="21907"/>
                    <a:pt x="0" y="14288"/>
                  </a:cubicBezTo>
                  <a:cubicBezTo>
                    <a:pt x="0" y="6667"/>
                    <a:pt x="6668" y="0"/>
                    <a:pt x="14288" y="0"/>
                  </a:cubicBezTo>
                  <a:cubicBezTo>
                    <a:pt x="21908" y="0"/>
                    <a:pt x="28575" y="6667"/>
                    <a:pt x="28575" y="14288"/>
                  </a:cubicBezTo>
                  <a:close/>
                </a:path>
              </a:pathLst>
            </a:custGeom>
            <a:solidFill>
              <a:srgbClr val="DCE2E9">
                <a:alpha val="83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5FD7D57C-9858-3205-AC36-4898665FA024}"/>
                </a:ext>
              </a:extLst>
            </p:cNvPr>
            <p:cNvSpPr/>
            <p:nvPr/>
          </p:nvSpPr>
          <p:spPr>
            <a:xfrm>
              <a:off x="5223893" y="5088355"/>
              <a:ext cx="34160" cy="34160"/>
            </a:xfrm>
            <a:custGeom>
              <a:avLst/>
              <a:gdLst>
                <a:gd name="connsiteX0" fmla="*/ 28575 w 28575"/>
                <a:gd name="connsiteY0" fmla="*/ 14287 h 28575"/>
                <a:gd name="connsiteX1" fmla="*/ 14287 w 28575"/>
                <a:gd name="connsiteY1" fmla="*/ 28575 h 28575"/>
                <a:gd name="connsiteX2" fmla="*/ 0 w 28575"/>
                <a:gd name="connsiteY2" fmla="*/ 14287 h 28575"/>
                <a:gd name="connsiteX3" fmla="*/ 14287 w 28575"/>
                <a:gd name="connsiteY3" fmla="*/ 0 h 28575"/>
                <a:gd name="connsiteX4" fmla="*/ 28575 w 28575"/>
                <a:gd name="connsiteY4" fmla="*/ 1428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7"/>
                  </a:moveTo>
                  <a:cubicBezTo>
                    <a:pt x="28575" y="22178"/>
                    <a:pt x="22178" y="28575"/>
                    <a:pt x="14287" y="28575"/>
                  </a:cubicBezTo>
                  <a:cubicBezTo>
                    <a:pt x="6397" y="28575"/>
                    <a:pt x="0" y="22178"/>
                    <a:pt x="0" y="14287"/>
                  </a:cubicBezTo>
                  <a:cubicBezTo>
                    <a:pt x="0" y="6397"/>
                    <a:pt x="6397" y="0"/>
                    <a:pt x="14287" y="0"/>
                  </a:cubicBezTo>
                  <a:cubicBezTo>
                    <a:pt x="22178" y="0"/>
                    <a:pt x="28575" y="6397"/>
                    <a:pt x="28575" y="14287"/>
                  </a:cubicBezTo>
                  <a:close/>
                </a:path>
              </a:pathLst>
            </a:custGeom>
            <a:solidFill>
              <a:srgbClr val="EFF6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29" name="Rectangle: Diagonal Corners Snipped 428">
            <a:extLst>
              <a:ext uri="{FF2B5EF4-FFF2-40B4-BE49-F238E27FC236}">
                <a16:creationId xmlns:a16="http://schemas.microsoft.com/office/drawing/2014/main" id="{F214468F-BD14-4563-022D-579DD57FB7FE}"/>
              </a:ext>
            </a:extLst>
          </p:cNvPr>
          <p:cNvSpPr/>
          <p:nvPr/>
        </p:nvSpPr>
        <p:spPr>
          <a:xfrm>
            <a:off x="6740662" y="379531"/>
            <a:ext cx="4795177" cy="1603546"/>
          </a:xfrm>
          <a:prstGeom prst="snip2DiagRect">
            <a:avLst>
              <a:gd name="adj1" fmla="val 0"/>
              <a:gd name="adj2" fmla="val 8681"/>
            </a:avLst>
          </a:prstGeom>
          <a:noFill/>
          <a:ln w="12700">
            <a:gradFill flip="none" rotWithShape="1">
              <a:gsLst>
                <a:gs pos="0">
                  <a:schemeClr val="accent1"/>
                </a:gs>
                <a:gs pos="29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241300" dist="76200" dir="2700000" algn="tl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latin typeface="+mj-lt"/>
            </a:endParaRPr>
          </a:p>
        </p:txBody>
      </p:sp>
      <p:grpSp>
        <p:nvGrpSpPr>
          <p:cNvPr id="474" name="Group 473">
            <a:extLst>
              <a:ext uri="{FF2B5EF4-FFF2-40B4-BE49-F238E27FC236}">
                <a16:creationId xmlns:a16="http://schemas.microsoft.com/office/drawing/2014/main" id="{4B505E39-AD88-C2B0-C5E5-E753F4C53E7E}"/>
              </a:ext>
            </a:extLst>
          </p:cNvPr>
          <p:cNvGrpSpPr/>
          <p:nvPr/>
        </p:nvGrpSpPr>
        <p:grpSpPr>
          <a:xfrm>
            <a:off x="281804" y="399052"/>
            <a:ext cx="2334133" cy="220057"/>
            <a:chOff x="5494991" y="5935354"/>
            <a:chExt cx="2334133" cy="220057"/>
          </a:xfrm>
        </p:grpSpPr>
        <p:sp>
          <p:nvSpPr>
            <p:cNvPr id="475" name="Freeform: Shape 474">
              <a:extLst>
                <a:ext uri="{FF2B5EF4-FFF2-40B4-BE49-F238E27FC236}">
                  <a16:creationId xmlns:a16="http://schemas.microsoft.com/office/drawing/2014/main" id="{5D46EE11-7C1D-6473-A50C-13CC7FEA6BFB}"/>
                </a:ext>
              </a:extLst>
            </p:cNvPr>
            <p:cNvSpPr/>
            <p:nvPr/>
          </p:nvSpPr>
          <p:spPr>
            <a:xfrm>
              <a:off x="6040949" y="6020072"/>
              <a:ext cx="1539671" cy="135339"/>
            </a:xfrm>
            <a:custGeom>
              <a:avLst/>
              <a:gdLst>
                <a:gd name="connsiteX0" fmla="*/ 636677 w 649160"/>
                <a:gd name="connsiteY0" fmla="*/ 9902 h 57062"/>
                <a:gd name="connsiteX1" fmla="*/ 649161 w 649160"/>
                <a:gd name="connsiteY1" fmla="*/ 11289 h 57062"/>
                <a:gd name="connsiteX2" fmla="*/ 649161 w 649160"/>
                <a:gd name="connsiteY2" fmla="*/ 14063 h 57062"/>
                <a:gd name="connsiteX3" fmla="*/ 621419 w 649160"/>
                <a:gd name="connsiteY3" fmla="*/ 15450 h 57062"/>
                <a:gd name="connsiteX4" fmla="*/ 621419 w 649160"/>
                <a:gd name="connsiteY4" fmla="*/ 57063 h 57062"/>
                <a:gd name="connsiteX5" fmla="*/ 0 w 649160"/>
                <a:gd name="connsiteY5" fmla="*/ 57063 h 57062"/>
                <a:gd name="connsiteX6" fmla="*/ 0 w 649160"/>
                <a:gd name="connsiteY6" fmla="*/ 2966 h 57062"/>
                <a:gd name="connsiteX7" fmla="*/ 77677 w 649160"/>
                <a:gd name="connsiteY7" fmla="*/ 2966 h 57062"/>
                <a:gd name="connsiteX8" fmla="*/ 162290 w 649160"/>
                <a:gd name="connsiteY8" fmla="*/ 2966 h 57062"/>
                <a:gd name="connsiteX9" fmla="*/ 198355 w 649160"/>
                <a:gd name="connsiteY9" fmla="*/ 4353 h 57062"/>
                <a:gd name="connsiteX10" fmla="*/ 219161 w 649160"/>
                <a:gd name="connsiteY10" fmla="*/ 15450 h 57062"/>
                <a:gd name="connsiteX11" fmla="*/ 231645 w 649160"/>
                <a:gd name="connsiteY11" fmla="*/ 8515 h 57062"/>
                <a:gd name="connsiteX12" fmla="*/ 208064 w 649160"/>
                <a:gd name="connsiteY12" fmla="*/ 2966 h 57062"/>
                <a:gd name="connsiteX13" fmla="*/ 312097 w 649160"/>
                <a:gd name="connsiteY13" fmla="*/ 1579 h 57062"/>
                <a:gd name="connsiteX14" fmla="*/ 338451 w 649160"/>
                <a:gd name="connsiteY14" fmla="*/ 1579 h 57062"/>
                <a:gd name="connsiteX15" fmla="*/ 416129 w 649160"/>
                <a:gd name="connsiteY15" fmla="*/ 1579 h 57062"/>
                <a:gd name="connsiteX16" fmla="*/ 459129 w 649160"/>
                <a:gd name="connsiteY16" fmla="*/ 2966 h 57062"/>
                <a:gd name="connsiteX17" fmla="*/ 467451 w 649160"/>
                <a:gd name="connsiteY17" fmla="*/ 4353 h 57062"/>
                <a:gd name="connsiteX18" fmla="*/ 502129 w 649160"/>
                <a:gd name="connsiteY18" fmla="*/ 4353 h 57062"/>
                <a:gd name="connsiteX19" fmla="*/ 518774 w 649160"/>
                <a:gd name="connsiteY19" fmla="*/ 5740 h 57062"/>
                <a:gd name="connsiteX20" fmla="*/ 570096 w 649160"/>
                <a:gd name="connsiteY20" fmla="*/ 4353 h 57062"/>
                <a:gd name="connsiteX21" fmla="*/ 596451 w 649160"/>
                <a:gd name="connsiteY21" fmla="*/ 4353 h 57062"/>
                <a:gd name="connsiteX22" fmla="*/ 625580 w 649160"/>
                <a:gd name="connsiteY22" fmla="*/ 2966 h 57062"/>
                <a:gd name="connsiteX23" fmla="*/ 597838 w 649160"/>
                <a:gd name="connsiteY23" fmla="*/ 4353 h 57062"/>
                <a:gd name="connsiteX24" fmla="*/ 606161 w 649160"/>
                <a:gd name="connsiteY24" fmla="*/ 9902 h 57062"/>
                <a:gd name="connsiteX25" fmla="*/ 636677 w 649160"/>
                <a:gd name="connsiteY25" fmla="*/ 9902 h 57062"/>
                <a:gd name="connsiteX26" fmla="*/ 158129 w 649160"/>
                <a:gd name="connsiteY26" fmla="*/ 15450 h 57062"/>
                <a:gd name="connsiteX27" fmla="*/ 176161 w 649160"/>
                <a:gd name="connsiteY27" fmla="*/ 8515 h 57062"/>
                <a:gd name="connsiteX28" fmla="*/ 147032 w 649160"/>
                <a:gd name="connsiteY28" fmla="*/ 5740 h 57062"/>
                <a:gd name="connsiteX29" fmla="*/ 158129 w 649160"/>
                <a:gd name="connsiteY29" fmla="*/ 15450 h 5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49160" h="57062">
                  <a:moveTo>
                    <a:pt x="636677" y="9902"/>
                  </a:moveTo>
                  <a:cubicBezTo>
                    <a:pt x="640838" y="9902"/>
                    <a:pt x="645000" y="9902"/>
                    <a:pt x="649161" y="11289"/>
                  </a:cubicBezTo>
                  <a:cubicBezTo>
                    <a:pt x="649161" y="12676"/>
                    <a:pt x="649161" y="12676"/>
                    <a:pt x="649161" y="14063"/>
                  </a:cubicBezTo>
                  <a:cubicBezTo>
                    <a:pt x="640838" y="14063"/>
                    <a:pt x="631129" y="15450"/>
                    <a:pt x="621419" y="15450"/>
                  </a:cubicBezTo>
                  <a:cubicBezTo>
                    <a:pt x="621419" y="29321"/>
                    <a:pt x="621419" y="43192"/>
                    <a:pt x="621419" y="57063"/>
                  </a:cubicBezTo>
                  <a:cubicBezTo>
                    <a:pt x="413355" y="57063"/>
                    <a:pt x="206677" y="57063"/>
                    <a:pt x="0" y="57063"/>
                  </a:cubicBezTo>
                  <a:cubicBezTo>
                    <a:pt x="0" y="39031"/>
                    <a:pt x="0" y="20998"/>
                    <a:pt x="0" y="2966"/>
                  </a:cubicBezTo>
                  <a:cubicBezTo>
                    <a:pt x="26355" y="2966"/>
                    <a:pt x="51323" y="2966"/>
                    <a:pt x="77677" y="2966"/>
                  </a:cubicBezTo>
                  <a:cubicBezTo>
                    <a:pt x="105419" y="2966"/>
                    <a:pt x="134548" y="2966"/>
                    <a:pt x="162290" y="2966"/>
                  </a:cubicBezTo>
                  <a:cubicBezTo>
                    <a:pt x="174774" y="2966"/>
                    <a:pt x="187258" y="4353"/>
                    <a:pt x="198355" y="4353"/>
                  </a:cubicBezTo>
                  <a:cubicBezTo>
                    <a:pt x="202516" y="9902"/>
                    <a:pt x="205290" y="15450"/>
                    <a:pt x="219161" y="15450"/>
                  </a:cubicBezTo>
                  <a:cubicBezTo>
                    <a:pt x="228871" y="15450"/>
                    <a:pt x="234419" y="14063"/>
                    <a:pt x="231645" y="8515"/>
                  </a:cubicBezTo>
                  <a:cubicBezTo>
                    <a:pt x="223322" y="7127"/>
                    <a:pt x="216387" y="5740"/>
                    <a:pt x="208064" y="2966"/>
                  </a:cubicBezTo>
                  <a:cubicBezTo>
                    <a:pt x="242742" y="2966"/>
                    <a:pt x="277419" y="1579"/>
                    <a:pt x="312097" y="1579"/>
                  </a:cubicBezTo>
                  <a:cubicBezTo>
                    <a:pt x="320419" y="1579"/>
                    <a:pt x="330129" y="1579"/>
                    <a:pt x="338451" y="1579"/>
                  </a:cubicBezTo>
                  <a:cubicBezTo>
                    <a:pt x="364806" y="1579"/>
                    <a:pt x="391161" y="1579"/>
                    <a:pt x="416129" y="1579"/>
                  </a:cubicBezTo>
                  <a:cubicBezTo>
                    <a:pt x="430000" y="1579"/>
                    <a:pt x="443871" y="2966"/>
                    <a:pt x="459129" y="2966"/>
                  </a:cubicBezTo>
                  <a:cubicBezTo>
                    <a:pt x="461903" y="2966"/>
                    <a:pt x="466064" y="2966"/>
                    <a:pt x="467451" y="4353"/>
                  </a:cubicBezTo>
                  <a:cubicBezTo>
                    <a:pt x="479935" y="9902"/>
                    <a:pt x="488258" y="9902"/>
                    <a:pt x="502129" y="4353"/>
                  </a:cubicBezTo>
                  <a:cubicBezTo>
                    <a:pt x="506290" y="2966"/>
                    <a:pt x="516000" y="2966"/>
                    <a:pt x="518774" y="5740"/>
                  </a:cubicBezTo>
                  <a:cubicBezTo>
                    <a:pt x="531258" y="11289"/>
                    <a:pt x="559000" y="11289"/>
                    <a:pt x="570096" y="4353"/>
                  </a:cubicBezTo>
                  <a:cubicBezTo>
                    <a:pt x="578419" y="9902"/>
                    <a:pt x="590903" y="9902"/>
                    <a:pt x="596451" y="4353"/>
                  </a:cubicBezTo>
                  <a:cubicBezTo>
                    <a:pt x="603387" y="-1195"/>
                    <a:pt x="614483" y="-1195"/>
                    <a:pt x="625580" y="2966"/>
                  </a:cubicBezTo>
                  <a:cubicBezTo>
                    <a:pt x="617258" y="2966"/>
                    <a:pt x="608935" y="2966"/>
                    <a:pt x="597838" y="4353"/>
                  </a:cubicBezTo>
                  <a:cubicBezTo>
                    <a:pt x="602000" y="7127"/>
                    <a:pt x="604774" y="8515"/>
                    <a:pt x="606161" y="9902"/>
                  </a:cubicBezTo>
                  <a:cubicBezTo>
                    <a:pt x="618645" y="9902"/>
                    <a:pt x="628354" y="9902"/>
                    <a:pt x="636677" y="9902"/>
                  </a:cubicBezTo>
                  <a:close/>
                  <a:moveTo>
                    <a:pt x="158129" y="15450"/>
                  </a:moveTo>
                  <a:cubicBezTo>
                    <a:pt x="163677" y="12676"/>
                    <a:pt x="170613" y="9902"/>
                    <a:pt x="176161" y="8515"/>
                  </a:cubicBezTo>
                  <a:cubicBezTo>
                    <a:pt x="169226" y="7127"/>
                    <a:pt x="159516" y="7127"/>
                    <a:pt x="147032" y="5740"/>
                  </a:cubicBezTo>
                  <a:cubicBezTo>
                    <a:pt x="151193" y="8515"/>
                    <a:pt x="153968" y="11289"/>
                    <a:pt x="158129" y="15450"/>
                  </a:cubicBezTo>
                  <a:close/>
                </a:path>
              </a:pathLst>
            </a:custGeom>
            <a:solidFill>
              <a:schemeClr val="accent3">
                <a:alpha val="24000"/>
              </a:schemeClr>
            </a:solidFill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76" name="Freeform: Shape 475">
              <a:extLst>
                <a:ext uri="{FF2B5EF4-FFF2-40B4-BE49-F238E27FC236}">
                  <a16:creationId xmlns:a16="http://schemas.microsoft.com/office/drawing/2014/main" id="{BB9E4D03-5A28-48FA-DB72-23CDAB83235B}"/>
                </a:ext>
              </a:extLst>
            </p:cNvPr>
            <p:cNvSpPr/>
            <p:nvPr/>
          </p:nvSpPr>
          <p:spPr>
            <a:xfrm>
              <a:off x="5494991" y="5990033"/>
              <a:ext cx="750719" cy="75667"/>
            </a:xfrm>
            <a:custGeom>
              <a:avLst/>
              <a:gdLst>
                <a:gd name="connsiteX0" fmla="*/ 316258 w 316520"/>
                <a:gd name="connsiteY0" fmla="*/ 24968 h 31903"/>
                <a:gd name="connsiteX1" fmla="*/ 285742 w 316520"/>
                <a:gd name="connsiteY1" fmla="*/ 23581 h 31903"/>
                <a:gd name="connsiteX2" fmla="*/ 252451 w 316520"/>
                <a:gd name="connsiteY2" fmla="*/ 23581 h 31903"/>
                <a:gd name="connsiteX3" fmla="*/ 242742 w 316520"/>
                <a:gd name="connsiteY3" fmla="*/ 18032 h 31903"/>
                <a:gd name="connsiteX4" fmla="*/ 242742 w 316520"/>
                <a:gd name="connsiteY4" fmla="*/ 9710 h 31903"/>
                <a:gd name="connsiteX5" fmla="*/ 241355 w 316520"/>
                <a:gd name="connsiteY5" fmla="*/ 1387 h 31903"/>
                <a:gd name="connsiteX6" fmla="*/ 205290 w 316520"/>
                <a:gd name="connsiteY6" fmla="*/ 0 h 31903"/>
                <a:gd name="connsiteX7" fmla="*/ 26355 w 316520"/>
                <a:gd name="connsiteY7" fmla="*/ 0 h 31903"/>
                <a:gd name="connsiteX8" fmla="*/ 19419 w 316520"/>
                <a:gd name="connsiteY8" fmla="*/ 0 h 31903"/>
                <a:gd name="connsiteX9" fmla="*/ 0 w 316520"/>
                <a:gd name="connsiteY9" fmla="*/ 4161 h 31903"/>
                <a:gd name="connsiteX10" fmla="*/ 18032 w 316520"/>
                <a:gd name="connsiteY10" fmla="*/ 6935 h 31903"/>
                <a:gd name="connsiteX11" fmla="*/ 192806 w 316520"/>
                <a:gd name="connsiteY11" fmla="*/ 6935 h 31903"/>
                <a:gd name="connsiteX12" fmla="*/ 213613 w 316520"/>
                <a:gd name="connsiteY12" fmla="*/ 6935 h 31903"/>
                <a:gd name="connsiteX13" fmla="*/ 221935 w 316520"/>
                <a:gd name="connsiteY13" fmla="*/ 26355 h 31903"/>
                <a:gd name="connsiteX14" fmla="*/ 252451 w 316520"/>
                <a:gd name="connsiteY14" fmla="*/ 30516 h 31903"/>
                <a:gd name="connsiteX15" fmla="*/ 285742 w 316520"/>
                <a:gd name="connsiteY15" fmla="*/ 31903 h 31903"/>
                <a:gd name="connsiteX16" fmla="*/ 305161 w 316520"/>
                <a:gd name="connsiteY16" fmla="*/ 27742 h 31903"/>
                <a:gd name="connsiteX17" fmla="*/ 316258 w 316520"/>
                <a:gd name="connsiteY17" fmla="*/ 24968 h 31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6520" h="31903">
                  <a:moveTo>
                    <a:pt x="316258" y="24968"/>
                  </a:moveTo>
                  <a:cubicBezTo>
                    <a:pt x="306548" y="24968"/>
                    <a:pt x="296839" y="23581"/>
                    <a:pt x="285742" y="23581"/>
                  </a:cubicBezTo>
                  <a:cubicBezTo>
                    <a:pt x="274645" y="23581"/>
                    <a:pt x="263548" y="23581"/>
                    <a:pt x="252451" y="23581"/>
                  </a:cubicBezTo>
                  <a:cubicBezTo>
                    <a:pt x="248290" y="22194"/>
                    <a:pt x="244129" y="20806"/>
                    <a:pt x="242742" y="18032"/>
                  </a:cubicBezTo>
                  <a:cubicBezTo>
                    <a:pt x="241355" y="15258"/>
                    <a:pt x="242742" y="12484"/>
                    <a:pt x="242742" y="9710"/>
                  </a:cubicBezTo>
                  <a:cubicBezTo>
                    <a:pt x="242742" y="6935"/>
                    <a:pt x="242742" y="4161"/>
                    <a:pt x="241355" y="1387"/>
                  </a:cubicBezTo>
                  <a:cubicBezTo>
                    <a:pt x="228871" y="1387"/>
                    <a:pt x="216387" y="1387"/>
                    <a:pt x="205290" y="0"/>
                  </a:cubicBezTo>
                  <a:cubicBezTo>
                    <a:pt x="145645" y="0"/>
                    <a:pt x="86000" y="0"/>
                    <a:pt x="26355" y="0"/>
                  </a:cubicBezTo>
                  <a:cubicBezTo>
                    <a:pt x="23581" y="0"/>
                    <a:pt x="20806" y="0"/>
                    <a:pt x="19419" y="0"/>
                  </a:cubicBezTo>
                  <a:cubicBezTo>
                    <a:pt x="12484" y="1387"/>
                    <a:pt x="6935" y="2774"/>
                    <a:pt x="0" y="4161"/>
                  </a:cubicBezTo>
                  <a:cubicBezTo>
                    <a:pt x="5548" y="5548"/>
                    <a:pt x="12484" y="6935"/>
                    <a:pt x="18032" y="6935"/>
                  </a:cubicBezTo>
                  <a:cubicBezTo>
                    <a:pt x="76290" y="6935"/>
                    <a:pt x="134548" y="6935"/>
                    <a:pt x="192806" y="6935"/>
                  </a:cubicBezTo>
                  <a:cubicBezTo>
                    <a:pt x="199742" y="6935"/>
                    <a:pt x="206677" y="6935"/>
                    <a:pt x="213613" y="6935"/>
                  </a:cubicBezTo>
                  <a:cubicBezTo>
                    <a:pt x="216387" y="13871"/>
                    <a:pt x="219161" y="20806"/>
                    <a:pt x="221935" y="26355"/>
                  </a:cubicBezTo>
                  <a:cubicBezTo>
                    <a:pt x="231645" y="27742"/>
                    <a:pt x="241355" y="29129"/>
                    <a:pt x="252451" y="30516"/>
                  </a:cubicBezTo>
                  <a:cubicBezTo>
                    <a:pt x="262161" y="26355"/>
                    <a:pt x="281580" y="26355"/>
                    <a:pt x="285742" y="31903"/>
                  </a:cubicBezTo>
                  <a:cubicBezTo>
                    <a:pt x="292677" y="30516"/>
                    <a:pt x="298226" y="29129"/>
                    <a:pt x="305161" y="27742"/>
                  </a:cubicBezTo>
                  <a:cubicBezTo>
                    <a:pt x="313484" y="30516"/>
                    <a:pt x="317645" y="29129"/>
                    <a:pt x="316258" y="24968"/>
                  </a:cubicBezTo>
                  <a:close/>
                </a:path>
              </a:pathLst>
            </a:custGeom>
            <a:solidFill>
              <a:schemeClr val="accent2">
                <a:alpha val="32000"/>
              </a:schemeClr>
            </a:solidFill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AAEA30A7-84B6-CCF1-4A44-2BBC0A4E4F8F}"/>
                </a:ext>
              </a:extLst>
            </p:cNvPr>
            <p:cNvSpPr/>
            <p:nvPr/>
          </p:nvSpPr>
          <p:spPr>
            <a:xfrm>
              <a:off x="6289453" y="5935354"/>
              <a:ext cx="1539671" cy="135339"/>
            </a:xfrm>
            <a:custGeom>
              <a:avLst/>
              <a:gdLst>
                <a:gd name="connsiteX0" fmla="*/ 636677 w 649160"/>
                <a:gd name="connsiteY0" fmla="*/ 9902 h 57062"/>
                <a:gd name="connsiteX1" fmla="*/ 649161 w 649160"/>
                <a:gd name="connsiteY1" fmla="*/ 11289 h 57062"/>
                <a:gd name="connsiteX2" fmla="*/ 649161 w 649160"/>
                <a:gd name="connsiteY2" fmla="*/ 14063 h 57062"/>
                <a:gd name="connsiteX3" fmla="*/ 621419 w 649160"/>
                <a:gd name="connsiteY3" fmla="*/ 15450 h 57062"/>
                <a:gd name="connsiteX4" fmla="*/ 621419 w 649160"/>
                <a:gd name="connsiteY4" fmla="*/ 57063 h 57062"/>
                <a:gd name="connsiteX5" fmla="*/ 0 w 649160"/>
                <a:gd name="connsiteY5" fmla="*/ 57063 h 57062"/>
                <a:gd name="connsiteX6" fmla="*/ 0 w 649160"/>
                <a:gd name="connsiteY6" fmla="*/ 2966 h 57062"/>
                <a:gd name="connsiteX7" fmla="*/ 77677 w 649160"/>
                <a:gd name="connsiteY7" fmla="*/ 2966 h 57062"/>
                <a:gd name="connsiteX8" fmla="*/ 162290 w 649160"/>
                <a:gd name="connsiteY8" fmla="*/ 2966 h 57062"/>
                <a:gd name="connsiteX9" fmla="*/ 198355 w 649160"/>
                <a:gd name="connsiteY9" fmla="*/ 4353 h 57062"/>
                <a:gd name="connsiteX10" fmla="*/ 219161 w 649160"/>
                <a:gd name="connsiteY10" fmla="*/ 15450 h 57062"/>
                <a:gd name="connsiteX11" fmla="*/ 231645 w 649160"/>
                <a:gd name="connsiteY11" fmla="*/ 8515 h 57062"/>
                <a:gd name="connsiteX12" fmla="*/ 208064 w 649160"/>
                <a:gd name="connsiteY12" fmla="*/ 2966 h 57062"/>
                <a:gd name="connsiteX13" fmla="*/ 312097 w 649160"/>
                <a:gd name="connsiteY13" fmla="*/ 1579 h 57062"/>
                <a:gd name="connsiteX14" fmla="*/ 338451 w 649160"/>
                <a:gd name="connsiteY14" fmla="*/ 1579 h 57062"/>
                <a:gd name="connsiteX15" fmla="*/ 416129 w 649160"/>
                <a:gd name="connsiteY15" fmla="*/ 1579 h 57062"/>
                <a:gd name="connsiteX16" fmla="*/ 459129 w 649160"/>
                <a:gd name="connsiteY16" fmla="*/ 2966 h 57062"/>
                <a:gd name="connsiteX17" fmla="*/ 467451 w 649160"/>
                <a:gd name="connsiteY17" fmla="*/ 4353 h 57062"/>
                <a:gd name="connsiteX18" fmla="*/ 502129 w 649160"/>
                <a:gd name="connsiteY18" fmla="*/ 4353 h 57062"/>
                <a:gd name="connsiteX19" fmla="*/ 518774 w 649160"/>
                <a:gd name="connsiteY19" fmla="*/ 5740 h 57062"/>
                <a:gd name="connsiteX20" fmla="*/ 570096 w 649160"/>
                <a:gd name="connsiteY20" fmla="*/ 4353 h 57062"/>
                <a:gd name="connsiteX21" fmla="*/ 596451 w 649160"/>
                <a:gd name="connsiteY21" fmla="*/ 4353 h 57062"/>
                <a:gd name="connsiteX22" fmla="*/ 625580 w 649160"/>
                <a:gd name="connsiteY22" fmla="*/ 2966 h 57062"/>
                <a:gd name="connsiteX23" fmla="*/ 597838 w 649160"/>
                <a:gd name="connsiteY23" fmla="*/ 4353 h 57062"/>
                <a:gd name="connsiteX24" fmla="*/ 606161 w 649160"/>
                <a:gd name="connsiteY24" fmla="*/ 9902 h 57062"/>
                <a:gd name="connsiteX25" fmla="*/ 636677 w 649160"/>
                <a:gd name="connsiteY25" fmla="*/ 9902 h 57062"/>
                <a:gd name="connsiteX26" fmla="*/ 158129 w 649160"/>
                <a:gd name="connsiteY26" fmla="*/ 15450 h 57062"/>
                <a:gd name="connsiteX27" fmla="*/ 176161 w 649160"/>
                <a:gd name="connsiteY27" fmla="*/ 8515 h 57062"/>
                <a:gd name="connsiteX28" fmla="*/ 147032 w 649160"/>
                <a:gd name="connsiteY28" fmla="*/ 5740 h 57062"/>
                <a:gd name="connsiteX29" fmla="*/ 158129 w 649160"/>
                <a:gd name="connsiteY29" fmla="*/ 15450 h 5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49160" h="57062">
                  <a:moveTo>
                    <a:pt x="636677" y="9902"/>
                  </a:moveTo>
                  <a:cubicBezTo>
                    <a:pt x="640838" y="9902"/>
                    <a:pt x="645000" y="9902"/>
                    <a:pt x="649161" y="11289"/>
                  </a:cubicBezTo>
                  <a:cubicBezTo>
                    <a:pt x="649161" y="12676"/>
                    <a:pt x="649161" y="12676"/>
                    <a:pt x="649161" y="14063"/>
                  </a:cubicBezTo>
                  <a:cubicBezTo>
                    <a:pt x="640838" y="14063"/>
                    <a:pt x="631129" y="15450"/>
                    <a:pt x="621419" y="15450"/>
                  </a:cubicBezTo>
                  <a:cubicBezTo>
                    <a:pt x="621419" y="29321"/>
                    <a:pt x="621419" y="43192"/>
                    <a:pt x="621419" y="57063"/>
                  </a:cubicBezTo>
                  <a:cubicBezTo>
                    <a:pt x="413355" y="57063"/>
                    <a:pt x="206677" y="57063"/>
                    <a:pt x="0" y="57063"/>
                  </a:cubicBezTo>
                  <a:cubicBezTo>
                    <a:pt x="0" y="39031"/>
                    <a:pt x="0" y="20998"/>
                    <a:pt x="0" y="2966"/>
                  </a:cubicBezTo>
                  <a:cubicBezTo>
                    <a:pt x="26355" y="2966"/>
                    <a:pt x="51323" y="2966"/>
                    <a:pt x="77677" y="2966"/>
                  </a:cubicBezTo>
                  <a:cubicBezTo>
                    <a:pt x="105419" y="2966"/>
                    <a:pt x="134548" y="2966"/>
                    <a:pt x="162290" y="2966"/>
                  </a:cubicBezTo>
                  <a:cubicBezTo>
                    <a:pt x="174774" y="2966"/>
                    <a:pt x="187258" y="4353"/>
                    <a:pt x="198355" y="4353"/>
                  </a:cubicBezTo>
                  <a:cubicBezTo>
                    <a:pt x="202516" y="9902"/>
                    <a:pt x="205290" y="15450"/>
                    <a:pt x="219161" y="15450"/>
                  </a:cubicBezTo>
                  <a:cubicBezTo>
                    <a:pt x="228871" y="15450"/>
                    <a:pt x="234419" y="14063"/>
                    <a:pt x="231645" y="8515"/>
                  </a:cubicBezTo>
                  <a:cubicBezTo>
                    <a:pt x="223322" y="7127"/>
                    <a:pt x="216387" y="5740"/>
                    <a:pt x="208064" y="2966"/>
                  </a:cubicBezTo>
                  <a:cubicBezTo>
                    <a:pt x="242742" y="2966"/>
                    <a:pt x="277419" y="1579"/>
                    <a:pt x="312097" y="1579"/>
                  </a:cubicBezTo>
                  <a:cubicBezTo>
                    <a:pt x="320419" y="1579"/>
                    <a:pt x="330129" y="1579"/>
                    <a:pt x="338451" y="1579"/>
                  </a:cubicBezTo>
                  <a:cubicBezTo>
                    <a:pt x="364806" y="1579"/>
                    <a:pt x="391161" y="1579"/>
                    <a:pt x="416129" y="1579"/>
                  </a:cubicBezTo>
                  <a:cubicBezTo>
                    <a:pt x="430000" y="1579"/>
                    <a:pt x="443871" y="2966"/>
                    <a:pt x="459129" y="2966"/>
                  </a:cubicBezTo>
                  <a:cubicBezTo>
                    <a:pt x="461903" y="2966"/>
                    <a:pt x="466064" y="2966"/>
                    <a:pt x="467451" y="4353"/>
                  </a:cubicBezTo>
                  <a:cubicBezTo>
                    <a:pt x="479935" y="9902"/>
                    <a:pt x="488258" y="9902"/>
                    <a:pt x="502129" y="4353"/>
                  </a:cubicBezTo>
                  <a:cubicBezTo>
                    <a:pt x="506290" y="2966"/>
                    <a:pt x="516000" y="2966"/>
                    <a:pt x="518774" y="5740"/>
                  </a:cubicBezTo>
                  <a:cubicBezTo>
                    <a:pt x="531258" y="11289"/>
                    <a:pt x="559000" y="11289"/>
                    <a:pt x="570096" y="4353"/>
                  </a:cubicBezTo>
                  <a:cubicBezTo>
                    <a:pt x="578419" y="9902"/>
                    <a:pt x="590903" y="9902"/>
                    <a:pt x="596451" y="4353"/>
                  </a:cubicBezTo>
                  <a:cubicBezTo>
                    <a:pt x="603387" y="-1195"/>
                    <a:pt x="614483" y="-1195"/>
                    <a:pt x="625580" y="2966"/>
                  </a:cubicBezTo>
                  <a:cubicBezTo>
                    <a:pt x="617258" y="2966"/>
                    <a:pt x="608935" y="2966"/>
                    <a:pt x="597838" y="4353"/>
                  </a:cubicBezTo>
                  <a:cubicBezTo>
                    <a:pt x="602000" y="7127"/>
                    <a:pt x="604774" y="8515"/>
                    <a:pt x="606161" y="9902"/>
                  </a:cubicBezTo>
                  <a:cubicBezTo>
                    <a:pt x="618645" y="9902"/>
                    <a:pt x="628354" y="9902"/>
                    <a:pt x="636677" y="9902"/>
                  </a:cubicBezTo>
                  <a:close/>
                  <a:moveTo>
                    <a:pt x="158129" y="15450"/>
                  </a:moveTo>
                  <a:cubicBezTo>
                    <a:pt x="163677" y="12676"/>
                    <a:pt x="170613" y="9902"/>
                    <a:pt x="176161" y="8515"/>
                  </a:cubicBezTo>
                  <a:cubicBezTo>
                    <a:pt x="169226" y="7127"/>
                    <a:pt x="159516" y="7127"/>
                    <a:pt x="147032" y="5740"/>
                  </a:cubicBezTo>
                  <a:cubicBezTo>
                    <a:pt x="151193" y="8515"/>
                    <a:pt x="153968" y="11289"/>
                    <a:pt x="158129" y="15450"/>
                  </a:cubicBezTo>
                  <a:close/>
                </a:path>
              </a:pathLst>
            </a:custGeom>
            <a:solidFill>
              <a:schemeClr val="accent2">
                <a:alpha val="18000"/>
              </a:schemeClr>
            </a:solidFill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78" name="Group 477">
            <a:extLst>
              <a:ext uri="{FF2B5EF4-FFF2-40B4-BE49-F238E27FC236}">
                <a16:creationId xmlns:a16="http://schemas.microsoft.com/office/drawing/2014/main" id="{6CA8B7C5-DC33-36BA-D5E2-D9EF0D97688D}"/>
              </a:ext>
            </a:extLst>
          </p:cNvPr>
          <p:cNvGrpSpPr/>
          <p:nvPr/>
        </p:nvGrpSpPr>
        <p:grpSpPr>
          <a:xfrm>
            <a:off x="3612080" y="6110279"/>
            <a:ext cx="991772" cy="184483"/>
            <a:chOff x="10683964" y="1376839"/>
            <a:chExt cx="991772" cy="184483"/>
          </a:xfrm>
          <a:solidFill>
            <a:schemeClr val="accent6">
              <a:lumMod val="20000"/>
              <a:lumOff val="80000"/>
              <a:alpha val="60000"/>
            </a:schemeClr>
          </a:solidFill>
        </p:grpSpPr>
        <p:sp>
          <p:nvSpPr>
            <p:cNvPr id="479" name="Freeform: Shape 478">
              <a:extLst>
                <a:ext uri="{FF2B5EF4-FFF2-40B4-BE49-F238E27FC236}">
                  <a16:creationId xmlns:a16="http://schemas.microsoft.com/office/drawing/2014/main" id="{89B5B1D8-95CE-F894-412E-9962A20DE7FB}"/>
                </a:ext>
              </a:extLst>
            </p:cNvPr>
            <p:cNvSpPr/>
            <p:nvPr/>
          </p:nvSpPr>
          <p:spPr>
            <a:xfrm>
              <a:off x="10683964" y="1450355"/>
              <a:ext cx="472178" cy="110967"/>
            </a:xfrm>
            <a:custGeom>
              <a:avLst/>
              <a:gdLst>
                <a:gd name="connsiteX0" fmla="*/ 166451 w 472178"/>
                <a:gd name="connsiteY0" fmla="*/ 6935 h 110967"/>
                <a:gd name="connsiteX1" fmla="*/ 203903 w 472178"/>
                <a:gd name="connsiteY1" fmla="*/ 1387 h 110967"/>
                <a:gd name="connsiteX2" fmla="*/ 430000 w 472178"/>
                <a:gd name="connsiteY2" fmla="*/ 1387 h 110967"/>
                <a:gd name="connsiteX3" fmla="*/ 435548 w 472178"/>
                <a:gd name="connsiteY3" fmla="*/ 2774 h 110967"/>
                <a:gd name="connsiteX4" fmla="*/ 435548 w 472178"/>
                <a:gd name="connsiteY4" fmla="*/ 87387 h 110967"/>
                <a:gd name="connsiteX5" fmla="*/ 470226 w 472178"/>
                <a:gd name="connsiteY5" fmla="*/ 87387 h 110967"/>
                <a:gd name="connsiteX6" fmla="*/ 457742 w 472178"/>
                <a:gd name="connsiteY6" fmla="*/ 94323 h 110967"/>
                <a:gd name="connsiteX7" fmla="*/ 400871 w 472178"/>
                <a:gd name="connsiteY7" fmla="*/ 94323 h 110967"/>
                <a:gd name="connsiteX8" fmla="*/ 400871 w 472178"/>
                <a:gd name="connsiteY8" fmla="*/ 97097 h 110967"/>
                <a:gd name="connsiteX9" fmla="*/ 434161 w 472178"/>
                <a:gd name="connsiteY9" fmla="*/ 97097 h 110967"/>
                <a:gd name="connsiteX10" fmla="*/ 434161 w 472178"/>
                <a:gd name="connsiteY10" fmla="*/ 108193 h 110967"/>
                <a:gd name="connsiteX11" fmla="*/ 410580 w 472178"/>
                <a:gd name="connsiteY11" fmla="*/ 108193 h 110967"/>
                <a:gd name="connsiteX12" fmla="*/ 80452 w 472178"/>
                <a:gd name="connsiteY12" fmla="*/ 108193 h 110967"/>
                <a:gd name="connsiteX13" fmla="*/ 61032 w 472178"/>
                <a:gd name="connsiteY13" fmla="*/ 110968 h 110967"/>
                <a:gd name="connsiteX14" fmla="*/ 59645 w 472178"/>
                <a:gd name="connsiteY14" fmla="*/ 110968 h 110967"/>
                <a:gd name="connsiteX15" fmla="*/ 27742 w 472178"/>
                <a:gd name="connsiteY15" fmla="*/ 101258 h 110967"/>
                <a:gd name="connsiteX16" fmla="*/ 9710 w 472178"/>
                <a:gd name="connsiteY16" fmla="*/ 99871 h 110967"/>
                <a:gd name="connsiteX17" fmla="*/ 0 w 472178"/>
                <a:gd name="connsiteY17" fmla="*/ 101258 h 110967"/>
                <a:gd name="connsiteX18" fmla="*/ 0 w 472178"/>
                <a:gd name="connsiteY18" fmla="*/ 4161 h 110967"/>
                <a:gd name="connsiteX19" fmla="*/ 16645 w 472178"/>
                <a:gd name="connsiteY19" fmla="*/ 0 h 110967"/>
                <a:gd name="connsiteX20" fmla="*/ 130387 w 472178"/>
                <a:gd name="connsiteY20" fmla="*/ 0 h 110967"/>
                <a:gd name="connsiteX21" fmla="*/ 187258 w 472178"/>
                <a:gd name="connsiteY21" fmla="*/ 0 h 110967"/>
                <a:gd name="connsiteX22" fmla="*/ 166451 w 472178"/>
                <a:gd name="connsiteY22" fmla="*/ 6935 h 110967"/>
                <a:gd name="connsiteX23" fmla="*/ 155355 w 472178"/>
                <a:gd name="connsiteY23" fmla="*/ 30516 h 110967"/>
                <a:gd name="connsiteX24" fmla="*/ 126226 w 472178"/>
                <a:gd name="connsiteY24" fmla="*/ 30516 h 110967"/>
                <a:gd name="connsiteX25" fmla="*/ 97097 w 472178"/>
                <a:gd name="connsiteY25" fmla="*/ 30516 h 110967"/>
                <a:gd name="connsiteX26" fmla="*/ 33290 w 472178"/>
                <a:gd name="connsiteY26" fmla="*/ 29129 h 110967"/>
                <a:gd name="connsiteX27" fmla="*/ 29129 w 472178"/>
                <a:gd name="connsiteY27" fmla="*/ 33290 h 110967"/>
                <a:gd name="connsiteX28" fmla="*/ 36065 w 472178"/>
                <a:gd name="connsiteY28" fmla="*/ 36064 h 110967"/>
                <a:gd name="connsiteX29" fmla="*/ 59645 w 472178"/>
                <a:gd name="connsiteY29" fmla="*/ 36064 h 110967"/>
                <a:gd name="connsiteX30" fmla="*/ 181710 w 472178"/>
                <a:gd name="connsiteY30" fmla="*/ 36064 h 110967"/>
                <a:gd name="connsiteX31" fmla="*/ 198355 w 472178"/>
                <a:gd name="connsiteY31" fmla="*/ 31903 h 110967"/>
                <a:gd name="connsiteX32" fmla="*/ 155355 w 472178"/>
                <a:gd name="connsiteY32" fmla="*/ 30516 h 110967"/>
                <a:gd name="connsiteX33" fmla="*/ 97097 w 472178"/>
                <a:gd name="connsiteY33" fmla="*/ 88774 h 110967"/>
                <a:gd name="connsiteX34" fmla="*/ 127613 w 472178"/>
                <a:gd name="connsiteY34" fmla="*/ 84613 h 110967"/>
                <a:gd name="connsiteX35" fmla="*/ 155355 w 472178"/>
                <a:gd name="connsiteY35" fmla="*/ 86000 h 110967"/>
                <a:gd name="connsiteX36" fmla="*/ 178935 w 472178"/>
                <a:gd name="connsiteY36" fmla="*/ 90161 h 110967"/>
                <a:gd name="connsiteX37" fmla="*/ 196968 w 472178"/>
                <a:gd name="connsiteY37" fmla="*/ 83226 h 110967"/>
                <a:gd name="connsiteX38" fmla="*/ 94323 w 472178"/>
                <a:gd name="connsiteY38" fmla="*/ 83226 h 110967"/>
                <a:gd name="connsiteX39" fmla="*/ 97097 w 472178"/>
                <a:gd name="connsiteY39" fmla="*/ 88774 h 110967"/>
                <a:gd name="connsiteX40" fmla="*/ 55484 w 472178"/>
                <a:gd name="connsiteY40" fmla="*/ 62419 h 110967"/>
                <a:gd name="connsiteX41" fmla="*/ 29129 w 472178"/>
                <a:gd name="connsiteY41" fmla="*/ 65194 h 110967"/>
                <a:gd name="connsiteX42" fmla="*/ 94323 w 472178"/>
                <a:gd name="connsiteY42" fmla="*/ 65194 h 110967"/>
                <a:gd name="connsiteX43" fmla="*/ 90161 w 472178"/>
                <a:gd name="connsiteY43" fmla="*/ 56871 h 110967"/>
                <a:gd name="connsiteX44" fmla="*/ 55484 w 472178"/>
                <a:gd name="connsiteY44" fmla="*/ 62419 h 11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72178" h="110967">
                  <a:moveTo>
                    <a:pt x="166451" y="6935"/>
                  </a:moveTo>
                  <a:cubicBezTo>
                    <a:pt x="183097" y="11097"/>
                    <a:pt x="199742" y="9710"/>
                    <a:pt x="203903" y="1387"/>
                  </a:cubicBezTo>
                  <a:cubicBezTo>
                    <a:pt x="278806" y="1387"/>
                    <a:pt x="355097" y="1387"/>
                    <a:pt x="430000" y="1387"/>
                  </a:cubicBezTo>
                  <a:cubicBezTo>
                    <a:pt x="431387" y="1387"/>
                    <a:pt x="431387" y="1387"/>
                    <a:pt x="435548" y="2774"/>
                  </a:cubicBezTo>
                  <a:cubicBezTo>
                    <a:pt x="435548" y="30516"/>
                    <a:pt x="435548" y="58258"/>
                    <a:pt x="435548" y="87387"/>
                  </a:cubicBezTo>
                  <a:cubicBezTo>
                    <a:pt x="448032" y="87387"/>
                    <a:pt x="459129" y="87387"/>
                    <a:pt x="470226" y="87387"/>
                  </a:cubicBezTo>
                  <a:cubicBezTo>
                    <a:pt x="475774" y="94323"/>
                    <a:pt x="468838" y="94323"/>
                    <a:pt x="457742" y="94323"/>
                  </a:cubicBezTo>
                  <a:cubicBezTo>
                    <a:pt x="438322" y="94323"/>
                    <a:pt x="420290" y="94323"/>
                    <a:pt x="400871" y="94323"/>
                  </a:cubicBezTo>
                  <a:cubicBezTo>
                    <a:pt x="400871" y="95710"/>
                    <a:pt x="400871" y="95710"/>
                    <a:pt x="400871" y="97097"/>
                  </a:cubicBezTo>
                  <a:cubicBezTo>
                    <a:pt x="411968" y="97097"/>
                    <a:pt x="421677" y="97097"/>
                    <a:pt x="434161" y="97097"/>
                  </a:cubicBezTo>
                  <a:cubicBezTo>
                    <a:pt x="434161" y="101258"/>
                    <a:pt x="434161" y="104032"/>
                    <a:pt x="434161" y="108193"/>
                  </a:cubicBezTo>
                  <a:cubicBezTo>
                    <a:pt x="425838" y="108193"/>
                    <a:pt x="418903" y="108193"/>
                    <a:pt x="410580" y="108193"/>
                  </a:cubicBezTo>
                  <a:cubicBezTo>
                    <a:pt x="301000" y="108193"/>
                    <a:pt x="190032" y="108193"/>
                    <a:pt x="80452" y="108193"/>
                  </a:cubicBezTo>
                  <a:cubicBezTo>
                    <a:pt x="73516" y="108193"/>
                    <a:pt x="67968" y="109581"/>
                    <a:pt x="61032" y="110968"/>
                  </a:cubicBezTo>
                  <a:cubicBezTo>
                    <a:pt x="61032" y="110968"/>
                    <a:pt x="59645" y="110968"/>
                    <a:pt x="59645" y="110968"/>
                  </a:cubicBezTo>
                  <a:cubicBezTo>
                    <a:pt x="43000" y="110968"/>
                    <a:pt x="31903" y="109581"/>
                    <a:pt x="27742" y="101258"/>
                  </a:cubicBezTo>
                  <a:cubicBezTo>
                    <a:pt x="23581" y="94323"/>
                    <a:pt x="18032" y="91548"/>
                    <a:pt x="9710" y="99871"/>
                  </a:cubicBezTo>
                  <a:cubicBezTo>
                    <a:pt x="8323" y="101258"/>
                    <a:pt x="2774" y="99871"/>
                    <a:pt x="0" y="101258"/>
                  </a:cubicBezTo>
                  <a:cubicBezTo>
                    <a:pt x="0" y="69355"/>
                    <a:pt x="0" y="36064"/>
                    <a:pt x="0" y="4161"/>
                  </a:cubicBezTo>
                  <a:cubicBezTo>
                    <a:pt x="5548" y="2774"/>
                    <a:pt x="11097" y="0"/>
                    <a:pt x="16645" y="0"/>
                  </a:cubicBezTo>
                  <a:cubicBezTo>
                    <a:pt x="54097" y="0"/>
                    <a:pt x="92935" y="0"/>
                    <a:pt x="130387" y="0"/>
                  </a:cubicBezTo>
                  <a:cubicBezTo>
                    <a:pt x="149806" y="0"/>
                    <a:pt x="169226" y="0"/>
                    <a:pt x="187258" y="0"/>
                  </a:cubicBezTo>
                  <a:cubicBezTo>
                    <a:pt x="181710" y="2774"/>
                    <a:pt x="173387" y="4161"/>
                    <a:pt x="166451" y="6935"/>
                  </a:cubicBezTo>
                  <a:close/>
                  <a:moveTo>
                    <a:pt x="155355" y="30516"/>
                  </a:moveTo>
                  <a:cubicBezTo>
                    <a:pt x="145645" y="30516"/>
                    <a:pt x="135935" y="30516"/>
                    <a:pt x="126226" y="30516"/>
                  </a:cubicBezTo>
                  <a:cubicBezTo>
                    <a:pt x="116516" y="30516"/>
                    <a:pt x="106806" y="30516"/>
                    <a:pt x="97097" y="30516"/>
                  </a:cubicBezTo>
                  <a:cubicBezTo>
                    <a:pt x="76290" y="30516"/>
                    <a:pt x="54097" y="29129"/>
                    <a:pt x="33290" y="29129"/>
                  </a:cubicBezTo>
                  <a:cubicBezTo>
                    <a:pt x="31903" y="29129"/>
                    <a:pt x="27742" y="31903"/>
                    <a:pt x="29129" y="33290"/>
                  </a:cubicBezTo>
                  <a:cubicBezTo>
                    <a:pt x="29129" y="34677"/>
                    <a:pt x="33290" y="36064"/>
                    <a:pt x="36065" y="36064"/>
                  </a:cubicBezTo>
                  <a:cubicBezTo>
                    <a:pt x="43000" y="36064"/>
                    <a:pt x="51323" y="36064"/>
                    <a:pt x="59645" y="36064"/>
                  </a:cubicBezTo>
                  <a:cubicBezTo>
                    <a:pt x="99871" y="36064"/>
                    <a:pt x="141484" y="36064"/>
                    <a:pt x="181710" y="36064"/>
                  </a:cubicBezTo>
                  <a:cubicBezTo>
                    <a:pt x="190032" y="36064"/>
                    <a:pt x="201129" y="36064"/>
                    <a:pt x="198355" y="31903"/>
                  </a:cubicBezTo>
                  <a:cubicBezTo>
                    <a:pt x="181710" y="31903"/>
                    <a:pt x="167839" y="30516"/>
                    <a:pt x="155355" y="30516"/>
                  </a:cubicBezTo>
                  <a:close/>
                  <a:moveTo>
                    <a:pt x="97097" y="88774"/>
                  </a:moveTo>
                  <a:cubicBezTo>
                    <a:pt x="108194" y="88774"/>
                    <a:pt x="120677" y="91548"/>
                    <a:pt x="127613" y="84613"/>
                  </a:cubicBezTo>
                  <a:cubicBezTo>
                    <a:pt x="129000" y="83226"/>
                    <a:pt x="153968" y="83226"/>
                    <a:pt x="155355" y="86000"/>
                  </a:cubicBezTo>
                  <a:cubicBezTo>
                    <a:pt x="160903" y="92935"/>
                    <a:pt x="172000" y="90161"/>
                    <a:pt x="178935" y="90161"/>
                  </a:cubicBezTo>
                  <a:cubicBezTo>
                    <a:pt x="184484" y="90161"/>
                    <a:pt x="188645" y="86000"/>
                    <a:pt x="196968" y="83226"/>
                  </a:cubicBezTo>
                  <a:cubicBezTo>
                    <a:pt x="159516" y="83226"/>
                    <a:pt x="127613" y="83226"/>
                    <a:pt x="94323" y="83226"/>
                  </a:cubicBezTo>
                  <a:cubicBezTo>
                    <a:pt x="95710" y="84613"/>
                    <a:pt x="95710" y="86000"/>
                    <a:pt x="97097" y="88774"/>
                  </a:cubicBezTo>
                  <a:close/>
                  <a:moveTo>
                    <a:pt x="55484" y="62419"/>
                  </a:moveTo>
                  <a:cubicBezTo>
                    <a:pt x="54097" y="63806"/>
                    <a:pt x="37452" y="63806"/>
                    <a:pt x="29129" y="65194"/>
                  </a:cubicBezTo>
                  <a:cubicBezTo>
                    <a:pt x="49936" y="65194"/>
                    <a:pt x="72129" y="65194"/>
                    <a:pt x="94323" y="65194"/>
                  </a:cubicBezTo>
                  <a:cubicBezTo>
                    <a:pt x="92935" y="62419"/>
                    <a:pt x="92935" y="61032"/>
                    <a:pt x="90161" y="56871"/>
                  </a:cubicBezTo>
                  <a:cubicBezTo>
                    <a:pt x="77677" y="58258"/>
                    <a:pt x="63806" y="55484"/>
                    <a:pt x="55484" y="62419"/>
                  </a:cubicBezTo>
                  <a:close/>
                </a:path>
              </a:pathLst>
            </a:custGeom>
            <a:grpFill/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0" name="Freeform: Shape 479">
              <a:extLst>
                <a:ext uri="{FF2B5EF4-FFF2-40B4-BE49-F238E27FC236}">
                  <a16:creationId xmlns:a16="http://schemas.microsoft.com/office/drawing/2014/main" id="{5DCFF474-E351-5700-3688-CCC310946425}"/>
                </a:ext>
              </a:extLst>
            </p:cNvPr>
            <p:cNvSpPr/>
            <p:nvPr/>
          </p:nvSpPr>
          <p:spPr>
            <a:xfrm>
              <a:off x="11025189" y="1376839"/>
              <a:ext cx="650547" cy="61032"/>
            </a:xfrm>
            <a:custGeom>
              <a:avLst/>
              <a:gdLst>
                <a:gd name="connsiteX0" fmla="*/ 370355 w 650547"/>
                <a:gd name="connsiteY0" fmla="*/ 5548 h 61032"/>
                <a:gd name="connsiteX1" fmla="*/ 407806 w 650547"/>
                <a:gd name="connsiteY1" fmla="*/ 0 h 61032"/>
                <a:gd name="connsiteX2" fmla="*/ 421677 w 650547"/>
                <a:gd name="connsiteY2" fmla="*/ 1387 h 61032"/>
                <a:gd name="connsiteX3" fmla="*/ 435548 w 650547"/>
                <a:gd name="connsiteY3" fmla="*/ 5548 h 61032"/>
                <a:gd name="connsiteX4" fmla="*/ 473000 w 650547"/>
                <a:gd name="connsiteY4" fmla="*/ 5548 h 61032"/>
                <a:gd name="connsiteX5" fmla="*/ 473000 w 650547"/>
                <a:gd name="connsiteY5" fmla="*/ 8323 h 61032"/>
                <a:gd name="connsiteX6" fmla="*/ 445258 w 650547"/>
                <a:gd name="connsiteY6" fmla="*/ 9710 h 61032"/>
                <a:gd name="connsiteX7" fmla="*/ 445258 w 650547"/>
                <a:gd name="connsiteY7" fmla="*/ 12484 h 61032"/>
                <a:gd name="connsiteX8" fmla="*/ 500741 w 650547"/>
                <a:gd name="connsiteY8" fmla="*/ 12484 h 61032"/>
                <a:gd name="connsiteX9" fmla="*/ 489645 w 650547"/>
                <a:gd name="connsiteY9" fmla="*/ 6936 h 61032"/>
                <a:gd name="connsiteX10" fmla="*/ 500741 w 650547"/>
                <a:gd name="connsiteY10" fmla="*/ 5548 h 61032"/>
                <a:gd name="connsiteX11" fmla="*/ 607548 w 650547"/>
                <a:gd name="connsiteY11" fmla="*/ 5548 h 61032"/>
                <a:gd name="connsiteX12" fmla="*/ 621419 w 650547"/>
                <a:gd name="connsiteY12" fmla="*/ 6936 h 61032"/>
                <a:gd name="connsiteX13" fmla="*/ 622806 w 650547"/>
                <a:gd name="connsiteY13" fmla="*/ 16645 h 61032"/>
                <a:gd name="connsiteX14" fmla="*/ 650548 w 650547"/>
                <a:gd name="connsiteY14" fmla="*/ 18032 h 61032"/>
                <a:gd name="connsiteX15" fmla="*/ 650548 w 650547"/>
                <a:gd name="connsiteY15" fmla="*/ 20806 h 61032"/>
                <a:gd name="connsiteX16" fmla="*/ 622806 w 650547"/>
                <a:gd name="connsiteY16" fmla="*/ 20806 h 61032"/>
                <a:gd name="connsiteX17" fmla="*/ 622806 w 650547"/>
                <a:gd name="connsiteY17" fmla="*/ 61032 h 61032"/>
                <a:gd name="connsiteX18" fmla="*/ 1387 w 650547"/>
                <a:gd name="connsiteY18" fmla="*/ 61032 h 61032"/>
                <a:gd name="connsiteX19" fmla="*/ 1387 w 650547"/>
                <a:gd name="connsiteY19" fmla="*/ 20806 h 61032"/>
                <a:gd name="connsiteX20" fmla="*/ 27742 w 650547"/>
                <a:gd name="connsiteY20" fmla="*/ 19419 h 61032"/>
                <a:gd name="connsiteX21" fmla="*/ 27742 w 650547"/>
                <a:gd name="connsiteY21" fmla="*/ 18032 h 61032"/>
                <a:gd name="connsiteX22" fmla="*/ 0 w 650547"/>
                <a:gd name="connsiteY22" fmla="*/ 15258 h 61032"/>
                <a:gd name="connsiteX23" fmla="*/ 0 w 650547"/>
                <a:gd name="connsiteY23" fmla="*/ 6936 h 61032"/>
                <a:gd name="connsiteX24" fmla="*/ 1387 w 650547"/>
                <a:gd name="connsiteY24" fmla="*/ 2774 h 61032"/>
                <a:gd name="connsiteX25" fmla="*/ 19419 w 650547"/>
                <a:gd name="connsiteY25" fmla="*/ 6936 h 61032"/>
                <a:gd name="connsiteX26" fmla="*/ 33290 w 650547"/>
                <a:gd name="connsiteY26" fmla="*/ 5548 h 61032"/>
                <a:gd name="connsiteX27" fmla="*/ 72129 w 650547"/>
                <a:gd name="connsiteY27" fmla="*/ 6936 h 61032"/>
                <a:gd name="connsiteX28" fmla="*/ 90161 w 650547"/>
                <a:gd name="connsiteY28" fmla="*/ 1387 h 61032"/>
                <a:gd name="connsiteX29" fmla="*/ 109580 w 650547"/>
                <a:gd name="connsiteY29" fmla="*/ 6936 h 61032"/>
                <a:gd name="connsiteX30" fmla="*/ 141484 w 650547"/>
                <a:gd name="connsiteY30" fmla="*/ 6936 h 61032"/>
                <a:gd name="connsiteX31" fmla="*/ 162290 w 650547"/>
                <a:gd name="connsiteY31" fmla="*/ 2774 h 61032"/>
                <a:gd name="connsiteX32" fmla="*/ 163677 w 650547"/>
                <a:gd name="connsiteY32" fmla="*/ 9710 h 61032"/>
                <a:gd name="connsiteX33" fmla="*/ 183097 w 650547"/>
                <a:gd name="connsiteY33" fmla="*/ 6936 h 61032"/>
                <a:gd name="connsiteX34" fmla="*/ 205290 w 650547"/>
                <a:gd name="connsiteY34" fmla="*/ 1387 h 61032"/>
                <a:gd name="connsiteX35" fmla="*/ 213613 w 650547"/>
                <a:gd name="connsiteY35" fmla="*/ 1387 h 61032"/>
                <a:gd name="connsiteX36" fmla="*/ 212226 w 650547"/>
                <a:gd name="connsiteY36" fmla="*/ 6936 h 61032"/>
                <a:gd name="connsiteX37" fmla="*/ 206677 w 650547"/>
                <a:gd name="connsiteY37" fmla="*/ 9710 h 61032"/>
                <a:gd name="connsiteX38" fmla="*/ 208064 w 650547"/>
                <a:gd name="connsiteY38" fmla="*/ 12484 h 61032"/>
                <a:gd name="connsiteX39" fmla="*/ 245516 w 650547"/>
                <a:gd name="connsiteY39" fmla="*/ 8323 h 61032"/>
                <a:gd name="connsiteX40" fmla="*/ 270484 w 650547"/>
                <a:gd name="connsiteY40" fmla="*/ 12484 h 61032"/>
                <a:gd name="connsiteX41" fmla="*/ 287129 w 650547"/>
                <a:gd name="connsiteY41" fmla="*/ 11097 h 61032"/>
                <a:gd name="connsiteX42" fmla="*/ 292677 w 650547"/>
                <a:gd name="connsiteY42" fmla="*/ 8323 h 61032"/>
                <a:gd name="connsiteX43" fmla="*/ 320419 w 650547"/>
                <a:gd name="connsiteY43" fmla="*/ 8323 h 61032"/>
                <a:gd name="connsiteX44" fmla="*/ 338451 w 650547"/>
                <a:gd name="connsiteY44" fmla="*/ 8323 h 61032"/>
                <a:gd name="connsiteX45" fmla="*/ 370355 w 650547"/>
                <a:gd name="connsiteY45" fmla="*/ 5548 h 61032"/>
                <a:gd name="connsiteX46" fmla="*/ 106806 w 650547"/>
                <a:gd name="connsiteY46" fmla="*/ 9710 h 61032"/>
                <a:gd name="connsiteX47" fmla="*/ 119290 w 650547"/>
                <a:gd name="connsiteY47" fmla="*/ 16645 h 61032"/>
                <a:gd name="connsiteX48" fmla="*/ 134548 w 650547"/>
                <a:gd name="connsiteY48" fmla="*/ 9710 h 61032"/>
                <a:gd name="connsiteX49" fmla="*/ 106806 w 650547"/>
                <a:gd name="connsiteY49" fmla="*/ 9710 h 6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50547" h="61032">
                  <a:moveTo>
                    <a:pt x="370355" y="5548"/>
                  </a:moveTo>
                  <a:cubicBezTo>
                    <a:pt x="382838" y="4161"/>
                    <a:pt x="399484" y="9710"/>
                    <a:pt x="407806" y="0"/>
                  </a:cubicBezTo>
                  <a:cubicBezTo>
                    <a:pt x="407806" y="0"/>
                    <a:pt x="417516" y="1387"/>
                    <a:pt x="421677" y="1387"/>
                  </a:cubicBezTo>
                  <a:cubicBezTo>
                    <a:pt x="425838" y="2774"/>
                    <a:pt x="430000" y="5548"/>
                    <a:pt x="435548" y="5548"/>
                  </a:cubicBezTo>
                  <a:cubicBezTo>
                    <a:pt x="448032" y="5548"/>
                    <a:pt x="460516" y="5548"/>
                    <a:pt x="473000" y="5548"/>
                  </a:cubicBezTo>
                  <a:cubicBezTo>
                    <a:pt x="473000" y="6936"/>
                    <a:pt x="473000" y="6936"/>
                    <a:pt x="473000" y="8323"/>
                  </a:cubicBezTo>
                  <a:cubicBezTo>
                    <a:pt x="463290" y="8323"/>
                    <a:pt x="453580" y="9710"/>
                    <a:pt x="445258" y="9710"/>
                  </a:cubicBezTo>
                  <a:cubicBezTo>
                    <a:pt x="445258" y="11097"/>
                    <a:pt x="445258" y="11097"/>
                    <a:pt x="445258" y="12484"/>
                  </a:cubicBezTo>
                  <a:cubicBezTo>
                    <a:pt x="461903" y="12484"/>
                    <a:pt x="479935" y="12484"/>
                    <a:pt x="500741" y="12484"/>
                  </a:cubicBezTo>
                  <a:cubicBezTo>
                    <a:pt x="495193" y="9710"/>
                    <a:pt x="492419" y="8323"/>
                    <a:pt x="489645" y="6936"/>
                  </a:cubicBezTo>
                  <a:cubicBezTo>
                    <a:pt x="495193" y="6936"/>
                    <a:pt x="497967" y="5548"/>
                    <a:pt x="500741" y="5548"/>
                  </a:cubicBezTo>
                  <a:cubicBezTo>
                    <a:pt x="536806" y="5548"/>
                    <a:pt x="572871" y="5548"/>
                    <a:pt x="607548" y="5548"/>
                  </a:cubicBezTo>
                  <a:cubicBezTo>
                    <a:pt x="611709" y="5548"/>
                    <a:pt x="617258" y="5548"/>
                    <a:pt x="621419" y="6936"/>
                  </a:cubicBezTo>
                  <a:cubicBezTo>
                    <a:pt x="621419" y="9710"/>
                    <a:pt x="621419" y="12484"/>
                    <a:pt x="622806" y="16645"/>
                  </a:cubicBezTo>
                  <a:cubicBezTo>
                    <a:pt x="632516" y="16645"/>
                    <a:pt x="640838" y="18032"/>
                    <a:pt x="650548" y="18032"/>
                  </a:cubicBezTo>
                  <a:cubicBezTo>
                    <a:pt x="650548" y="19419"/>
                    <a:pt x="650548" y="19419"/>
                    <a:pt x="650548" y="20806"/>
                  </a:cubicBezTo>
                  <a:cubicBezTo>
                    <a:pt x="642225" y="20806"/>
                    <a:pt x="632516" y="20806"/>
                    <a:pt x="622806" y="20806"/>
                  </a:cubicBezTo>
                  <a:cubicBezTo>
                    <a:pt x="622806" y="34677"/>
                    <a:pt x="622806" y="48548"/>
                    <a:pt x="622806" y="61032"/>
                  </a:cubicBezTo>
                  <a:cubicBezTo>
                    <a:pt x="414742" y="61032"/>
                    <a:pt x="208064" y="61032"/>
                    <a:pt x="1387" y="61032"/>
                  </a:cubicBezTo>
                  <a:cubicBezTo>
                    <a:pt x="1387" y="47161"/>
                    <a:pt x="1387" y="34677"/>
                    <a:pt x="1387" y="20806"/>
                  </a:cubicBezTo>
                  <a:cubicBezTo>
                    <a:pt x="11097" y="20806"/>
                    <a:pt x="19419" y="20806"/>
                    <a:pt x="27742" y="19419"/>
                  </a:cubicBezTo>
                  <a:cubicBezTo>
                    <a:pt x="27742" y="19419"/>
                    <a:pt x="27742" y="18032"/>
                    <a:pt x="27742" y="18032"/>
                  </a:cubicBezTo>
                  <a:cubicBezTo>
                    <a:pt x="18032" y="16645"/>
                    <a:pt x="9710" y="16645"/>
                    <a:pt x="0" y="15258"/>
                  </a:cubicBezTo>
                  <a:cubicBezTo>
                    <a:pt x="0" y="12484"/>
                    <a:pt x="0" y="9710"/>
                    <a:pt x="0" y="6936"/>
                  </a:cubicBezTo>
                  <a:cubicBezTo>
                    <a:pt x="1387" y="5548"/>
                    <a:pt x="1387" y="2774"/>
                    <a:pt x="1387" y="2774"/>
                  </a:cubicBezTo>
                  <a:cubicBezTo>
                    <a:pt x="8323" y="4161"/>
                    <a:pt x="13871" y="5548"/>
                    <a:pt x="19419" y="6936"/>
                  </a:cubicBezTo>
                  <a:cubicBezTo>
                    <a:pt x="23581" y="6936"/>
                    <a:pt x="29129" y="4161"/>
                    <a:pt x="33290" y="5548"/>
                  </a:cubicBezTo>
                  <a:cubicBezTo>
                    <a:pt x="45774" y="5548"/>
                    <a:pt x="59645" y="8323"/>
                    <a:pt x="72129" y="6936"/>
                  </a:cubicBezTo>
                  <a:cubicBezTo>
                    <a:pt x="77677" y="6936"/>
                    <a:pt x="84613" y="1387"/>
                    <a:pt x="90161" y="1387"/>
                  </a:cubicBezTo>
                  <a:cubicBezTo>
                    <a:pt x="97097" y="1387"/>
                    <a:pt x="102645" y="6936"/>
                    <a:pt x="109580" y="6936"/>
                  </a:cubicBezTo>
                  <a:cubicBezTo>
                    <a:pt x="119290" y="8323"/>
                    <a:pt x="130387" y="8323"/>
                    <a:pt x="141484" y="6936"/>
                  </a:cubicBezTo>
                  <a:cubicBezTo>
                    <a:pt x="148419" y="6936"/>
                    <a:pt x="155355" y="4161"/>
                    <a:pt x="162290" y="2774"/>
                  </a:cubicBezTo>
                  <a:cubicBezTo>
                    <a:pt x="162290" y="4161"/>
                    <a:pt x="163677" y="6936"/>
                    <a:pt x="163677" y="9710"/>
                  </a:cubicBezTo>
                  <a:cubicBezTo>
                    <a:pt x="170613" y="8323"/>
                    <a:pt x="176161" y="8323"/>
                    <a:pt x="183097" y="6936"/>
                  </a:cubicBezTo>
                  <a:cubicBezTo>
                    <a:pt x="191419" y="5548"/>
                    <a:pt x="202516" y="9710"/>
                    <a:pt x="205290" y="1387"/>
                  </a:cubicBezTo>
                  <a:cubicBezTo>
                    <a:pt x="205290" y="1387"/>
                    <a:pt x="210839" y="1387"/>
                    <a:pt x="213613" y="1387"/>
                  </a:cubicBezTo>
                  <a:cubicBezTo>
                    <a:pt x="213613" y="2774"/>
                    <a:pt x="213613" y="5548"/>
                    <a:pt x="212226" y="6936"/>
                  </a:cubicBezTo>
                  <a:cubicBezTo>
                    <a:pt x="210839" y="8323"/>
                    <a:pt x="208064" y="8323"/>
                    <a:pt x="206677" y="9710"/>
                  </a:cubicBezTo>
                  <a:cubicBezTo>
                    <a:pt x="206677" y="11097"/>
                    <a:pt x="208064" y="11097"/>
                    <a:pt x="208064" y="12484"/>
                  </a:cubicBezTo>
                  <a:cubicBezTo>
                    <a:pt x="220548" y="11097"/>
                    <a:pt x="233032" y="8323"/>
                    <a:pt x="245516" y="8323"/>
                  </a:cubicBezTo>
                  <a:cubicBezTo>
                    <a:pt x="255226" y="8323"/>
                    <a:pt x="267710" y="4161"/>
                    <a:pt x="270484" y="12484"/>
                  </a:cubicBezTo>
                  <a:cubicBezTo>
                    <a:pt x="276032" y="12484"/>
                    <a:pt x="281580" y="12484"/>
                    <a:pt x="287129" y="11097"/>
                  </a:cubicBezTo>
                  <a:cubicBezTo>
                    <a:pt x="289903" y="11097"/>
                    <a:pt x="291290" y="8323"/>
                    <a:pt x="292677" y="8323"/>
                  </a:cubicBezTo>
                  <a:cubicBezTo>
                    <a:pt x="302387" y="8323"/>
                    <a:pt x="312097" y="8323"/>
                    <a:pt x="320419" y="8323"/>
                  </a:cubicBezTo>
                  <a:cubicBezTo>
                    <a:pt x="325968" y="8323"/>
                    <a:pt x="331516" y="8323"/>
                    <a:pt x="338451" y="8323"/>
                  </a:cubicBezTo>
                  <a:cubicBezTo>
                    <a:pt x="346774" y="5548"/>
                    <a:pt x="359258" y="5548"/>
                    <a:pt x="370355" y="5548"/>
                  </a:cubicBezTo>
                  <a:close/>
                  <a:moveTo>
                    <a:pt x="106806" y="9710"/>
                  </a:moveTo>
                  <a:cubicBezTo>
                    <a:pt x="105419" y="15258"/>
                    <a:pt x="110968" y="16645"/>
                    <a:pt x="119290" y="16645"/>
                  </a:cubicBezTo>
                  <a:cubicBezTo>
                    <a:pt x="126226" y="16645"/>
                    <a:pt x="135935" y="18032"/>
                    <a:pt x="134548" y="9710"/>
                  </a:cubicBezTo>
                  <a:cubicBezTo>
                    <a:pt x="126226" y="9710"/>
                    <a:pt x="116516" y="9710"/>
                    <a:pt x="106806" y="9710"/>
                  </a:cubicBezTo>
                  <a:close/>
                </a:path>
              </a:pathLst>
            </a:custGeom>
            <a:grpFill/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451" name="TextBox 450">
            <a:extLst>
              <a:ext uri="{FF2B5EF4-FFF2-40B4-BE49-F238E27FC236}">
                <a16:creationId xmlns:a16="http://schemas.microsoft.com/office/drawing/2014/main" id="{AED6E670-4EAE-D4C7-9BFF-C56297A9985B}"/>
              </a:ext>
            </a:extLst>
          </p:cNvPr>
          <p:cNvSpPr txBox="1"/>
          <p:nvPr/>
        </p:nvSpPr>
        <p:spPr>
          <a:xfrm>
            <a:off x="6795200" y="425417"/>
            <a:ext cx="4570773" cy="13311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grpSp>
        <p:nvGrpSpPr>
          <p:cNvPr id="448" name="Group 447">
            <a:extLst>
              <a:ext uri="{FF2B5EF4-FFF2-40B4-BE49-F238E27FC236}">
                <a16:creationId xmlns:a16="http://schemas.microsoft.com/office/drawing/2014/main" id="{A5C7A99D-AA22-B63B-4C95-5116CB731826}"/>
              </a:ext>
            </a:extLst>
          </p:cNvPr>
          <p:cNvGrpSpPr/>
          <p:nvPr/>
        </p:nvGrpSpPr>
        <p:grpSpPr>
          <a:xfrm>
            <a:off x="8822063" y="2901473"/>
            <a:ext cx="2753841" cy="1352265"/>
            <a:chOff x="8822063" y="2901473"/>
            <a:chExt cx="2753841" cy="1352265"/>
          </a:xfrm>
        </p:grpSpPr>
        <p:sp>
          <p:nvSpPr>
            <p:cNvPr id="450" name="Rectangle: Diagonal Corners Snipped 449">
              <a:extLst>
                <a:ext uri="{FF2B5EF4-FFF2-40B4-BE49-F238E27FC236}">
                  <a16:creationId xmlns:a16="http://schemas.microsoft.com/office/drawing/2014/main" id="{DBEE9364-3E3A-30E2-76BA-662B79E8CF92}"/>
                </a:ext>
              </a:extLst>
            </p:cNvPr>
            <p:cNvSpPr/>
            <p:nvPr/>
          </p:nvSpPr>
          <p:spPr>
            <a:xfrm flipH="1">
              <a:off x="8836137" y="3072541"/>
              <a:ext cx="2412492" cy="1181197"/>
            </a:xfrm>
            <a:prstGeom prst="snip2DiagRect">
              <a:avLst/>
            </a:prstGeom>
            <a:solidFill>
              <a:schemeClr val="bg1"/>
            </a:solidFill>
            <a:ln w="12700">
              <a:gradFill flip="none" rotWithShape="1">
                <a:gsLst>
                  <a:gs pos="88000">
                    <a:schemeClr val="accent1"/>
                  </a:gs>
                  <a:gs pos="12000">
                    <a:schemeClr val="accent2"/>
                  </a:gs>
                  <a:gs pos="53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41300" dist="76200" dir="2700000" algn="tl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>
                <a:latin typeface="+mj-lt"/>
              </a:endParaRPr>
            </a:p>
          </p:txBody>
        </p:sp>
        <p:sp>
          <p:nvSpPr>
            <p:cNvPr id="452" name="Rectangle: Diagonal Corners Snipped 451">
              <a:extLst>
                <a:ext uri="{FF2B5EF4-FFF2-40B4-BE49-F238E27FC236}">
                  <a16:creationId xmlns:a16="http://schemas.microsoft.com/office/drawing/2014/main" id="{9AD795BC-BFFD-3B73-A82E-90426DF616F9}"/>
                </a:ext>
              </a:extLst>
            </p:cNvPr>
            <p:cNvSpPr/>
            <p:nvPr/>
          </p:nvSpPr>
          <p:spPr>
            <a:xfrm flipH="1">
              <a:off x="10952331" y="3069005"/>
              <a:ext cx="623573" cy="623574"/>
            </a:xfrm>
            <a:prstGeom prst="snip2DiagRect">
              <a:avLst/>
            </a:prstGeom>
            <a:gradFill flip="none" rotWithShape="1">
              <a:gsLst>
                <a:gs pos="28000">
                  <a:schemeClr val="accent2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lt"/>
              </a:endParaRPr>
            </a:p>
          </p:txBody>
        </p:sp>
        <p:sp>
          <p:nvSpPr>
            <p:cNvPr id="456" name="Freeform 9">
              <a:extLst>
                <a:ext uri="{FF2B5EF4-FFF2-40B4-BE49-F238E27FC236}">
                  <a16:creationId xmlns:a16="http://schemas.microsoft.com/office/drawing/2014/main" id="{E74BDCFC-7D53-CB7D-6825-56578BBC4B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08399" y="3953972"/>
              <a:ext cx="172173" cy="189015"/>
            </a:xfrm>
            <a:custGeom>
              <a:avLst/>
              <a:gdLst>
                <a:gd name="T0" fmla="*/ 145606 w 329"/>
                <a:gd name="T1" fmla="*/ 81930 h 364"/>
                <a:gd name="T2" fmla="*/ 106541 w 329"/>
                <a:gd name="T3" fmla="*/ 81930 h 364"/>
                <a:gd name="T4" fmla="*/ 106541 w 329"/>
                <a:gd name="T5" fmla="*/ 159897 h 364"/>
                <a:gd name="T6" fmla="*/ 43504 w 329"/>
                <a:gd name="T7" fmla="*/ 159897 h 364"/>
                <a:gd name="T8" fmla="*/ 43504 w 329"/>
                <a:gd name="T9" fmla="*/ 81930 h 364"/>
                <a:gd name="T10" fmla="*/ 0 w 329"/>
                <a:gd name="T11" fmla="*/ 81930 h 364"/>
                <a:gd name="T12" fmla="*/ 75023 w 329"/>
                <a:gd name="T13" fmla="*/ 0 h 364"/>
                <a:gd name="T14" fmla="*/ 145606 w 329"/>
                <a:gd name="T15" fmla="*/ 81930 h 3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9" h="364">
                  <a:moveTo>
                    <a:pt x="328" y="186"/>
                  </a:moveTo>
                  <a:lnTo>
                    <a:pt x="240" y="186"/>
                  </a:lnTo>
                  <a:lnTo>
                    <a:pt x="240" y="363"/>
                  </a:lnTo>
                  <a:lnTo>
                    <a:pt x="98" y="363"/>
                  </a:lnTo>
                  <a:lnTo>
                    <a:pt x="98" y="186"/>
                  </a:lnTo>
                  <a:lnTo>
                    <a:pt x="0" y="186"/>
                  </a:lnTo>
                  <a:lnTo>
                    <a:pt x="169" y="0"/>
                  </a:lnTo>
                  <a:lnTo>
                    <a:pt x="328" y="18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pic>
          <p:nvPicPr>
            <p:cNvPr id="431" name="Graphic 430">
              <a:extLst>
                <a:ext uri="{FF2B5EF4-FFF2-40B4-BE49-F238E27FC236}">
                  <a16:creationId xmlns:a16="http://schemas.microsoft.com/office/drawing/2014/main" id="{8A028633-0823-E542-F6FF-6BC1BBE948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019368" y="3136043"/>
              <a:ext cx="489499" cy="489499"/>
            </a:xfrm>
            <a:prstGeom prst="rect">
              <a:avLst/>
            </a:prstGeom>
          </p:spPr>
        </p:pic>
        <p:sp>
          <p:nvSpPr>
            <p:cNvPr id="467" name="TextBox 466">
              <a:extLst>
                <a:ext uri="{FF2B5EF4-FFF2-40B4-BE49-F238E27FC236}">
                  <a16:creationId xmlns:a16="http://schemas.microsoft.com/office/drawing/2014/main" id="{3355841F-4ED2-BA68-5189-85EE6D6FF379}"/>
                </a:ext>
              </a:extLst>
            </p:cNvPr>
            <p:cNvSpPr txBox="1"/>
            <p:nvPr/>
          </p:nvSpPr>
          <p:spPr>
            <a:xfrm>
              <a:off x="8822063" y="2901473"/>
              <a:ext cx="2063231" cy="1301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50000"/>
                </a:lnSpc>
                <a:tabLst>
                  <a:tab pos="10226675" algn="l"/>
                </a:tabLst>
              </a:pPr>
              <a:r>
                <a:rPr lang="fa-IR" sz="1200" b="1" dirty="0">
                  <a:solidFill>
                    <a:srgbClr val="0A2E5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50000"/>
                </a:lnSpc>
              </a:pPr>
              <a:r>
                <a:rPr lang="fa-IR" sz="1000" dirty="0">
                  <a:solidFill>
                    <a:srgbClr val="65A8FE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00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453" name="Group 452">
            <a:extLst>
              <a:ext uri="{FF2B5EF4-FFF2-40B4-BE49-F238E27FC236}">
                <a16:creationId xmlns:a16="http://schemas.microsoft.com/office/drawing/2014/main" id="{F8C4959A-4C5C-964D-91CB-ECF09C674B61}"/>
              </a:ext>
            </a:extLst>
          </p:cNvPr>
          <p:cNvGrpSpPr/>
          <p:nvPr/>
        </p:nvGrpSpPr>
        <p:grpSpPr>
          <a:xfrm>
            <a:off x="5446203" y="2884956"/>
            <a:ext cx="2739767" cy="1368782"/>
            <a:chOff x="5446203" y="2884956"/>
            <a:chExt cx="2739767" cy="1368782"/>
          </a:xfrm>
        </p:grpSpPr>
        <p:sp>
          <p:nvSpPr>
            <p:cNvPr id="438" name="Rectangle: Diagonal Corners Snipped 437">
              <a:extLst>
                <a:ext uri="{FF2B5EF4-FFF2-40B4-BE49-F238E27FC236}">
                  <a16:creationId xmlns:a16="http://schemas.microsoft.com/office/drawing/2014/main" id="{97EF6DD0-C02E-FD87-31D5-347AD939232C}"/>
                </a:ext>
              </a:extLst>
            </p:cNvPr>
            <p:cNvSpPr/>
            <p:nvPr/>
          </p:nvSpPr>
          <p:spPr>
            <a:xfrm flipH="1">
              <a:off x="5446203" y="3072541"/>
              <a:ext cx="2412492" cy="1181197"/>
            </a:xfrm>
            <a:prstGeom prst="snip2DiagRect">
              <a:avLst/>
            </a:prstGeom>
            <a:solidFill>
              <a:schemeClr val="bg1"/>
            </a:solidFill>
            <a:ln w="12700">
              <a:gradFill flip="none" rotWithShape="1">
                <a:gsLst>
                  <a:gs pos="88000">
                    <a:schemeClr val="accent6">
                      <a:lumMod val="60000"/>
                      <a:lumOff val="40000"/>
                    </a:schemeClr>
                  </a:gs>
                  <a:gs pos="12000">
                    <a:schemeClr val="accent5">
                      <a:lumMod val="60000"/>
                      <a:lumOff val="40000"/>
                    </a:schemeClr>
                  </a:gs>
                  <a:gs pos="53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41300" dist="76200" dir="2700000" algn="tl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>
                <a:latin typeface="+mj-lt"/>
              </a:endParaRPr>
            </a:p>
          </p:txBody>
        </p:sp>
        <p:sp>
          <p:nvSpPr>
            <p:cNvPr id="439" name="Rectangle: Diagonal Corners Snipped 438">
              <a:extLst>
                <a:ext uri="{FF2B5EF4-FFF2-40B4-BE49-F238E27FC236}">
                  <a16:creationId xmlns:a16="http://schemas.microsoft.com/office/drawing/2014/main" id="{B48407ED-1A09-5A2F-A6F3-EFB03CB67A45}"/>
                </a:ext>
              </a:extLst>
            </p:cNvPr>
            <p:cNvSpPr/>
            <p:nvPr/>
          </p:nvSpPr>
          <p:spPr>
            <a:xfrm flipH="1">
              <a:off x="7562397" y="3069005"/>
              <a:ext cx="623573" cy="623574"/>
            </a:xfrm>
            <a:prstGeom prst="snip2DiagRect">
              <a:avLst/>
            </a:pr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449" name="Freeform 9">
              <a:extLst>
                <a:ext uri="{FF2B5EF4-FFF2-40B4-BE49-F238E27FC236}">
                  <a16:creationId xmlns:a16="http://schemas.microsoft.com/office/drawing/2014/main" id="{42FDC67C-9340-B667-3AA3-7AC35C750C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8465" y="3953972"/>
              <a:ext cx="172173" cy="189015"/>
            </a:xfrm>
            <a:custGeom>
              <a:avLst/>
              <a:gdLst>
                <a:gd name="T0" fmla="*/ 145606 w 329"/>
                <a:gd name="T1" fmla="*/ 81930 h 364"/>
                <a:gd name="T2" fmla="*/ 106541 w 329"/>
                <a:gd name="T3" fmla="*/ 81930 h 364"/>
                <a:gd name="T4" fmla="*/ 106541 w 329"/>
                <a:gd name="T5" fmla="*/ 159897 h 364"/>
                <a:gd name="T6" fmla="*/ 43504 w 329"/>
                <a:gd name="T7" fmla="*/ 159897 h 364"/>
                <a:gd name="T8" fmla="*/ 43504 w 329"/>
                <a:gd name="T9" fmla="*/ 81930 h 364"/>
                <a:gd name="T10" fmla="*/ 0 w 329"/>
                <a:gd name="T11" fmla="*/ 81930 h 364"/>
                <a:gd name="T12" fmla="*/ 75023 w 329"/>
                <a:gd name="T13" fmla="*/ 0 h 364"/>
                <a:gd name="T14" fmla="*/ 145606 w 329"/>
                <a:gd name="T15" fmla="*/ 81930 h 3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9" h="364">
                  <a:moveTo>
                    <a:pt x="328" y="186"/>
                  </a:moveTo>
                  <a:lnTo>
                    <a:pt x="240" y="186"/>
                  </a:lnTo>
                  <a:lnTo>
                    <a:pt x="240" y="363"/>
                  </a:lnTo>
                  <a:lnTo>
                    <a:pt x="98" y="363"/>
                  </a:lnTo>
                  <a:lnTo>
                    <a:pt x="98" y="186"/>
                  </a:lnTo>
                  <a:lnTo>
                    <a:pt x="0" y="186"/>
                  </a:lnTo>
                  <a:lnTo>
                    <a:pt x="169" y="0"/>
                  </a:lnTo>
                  <a:lnTo>
                    <a:pt x="328" y="186"/>
                  </a:ln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pic>
          <p:nvPicPr>
            <p:cNvPr id="430" name="Graphic 429">
              <a:extLst>
                <a:ext uri="{FF2B5EF4-FFF2-40B4-BE49-F238E27FC236}">
                  <a16:creationId xmlns:a16="http://schemas.microsoft.com/office/drawing/2014/main" id="{E15FA050-3810-8D96-CC38-C7CB800F49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664644" y="3171253"/>
              <a:ext cx="419078" cy="419078"/>
            </a:xfrm>
            <a:prstGeom prst="rect">
              <a:avLst/>
            </a:prstGeom>
          </p:spPr>
        </p:pic>
        <p:sp>
          <p:nvSpPr>
            <p:cNvPr id="471" name="TextBox 470">
              <a:extLst>
                <a:ext uri="{FF2B5EF4-FFF2-40B4-BE49-F238E27FC236}">
                  <a16:creationId xmlns:a16="http://schemas.microsoft.com/office/drawing/2014/main" id="{201EB227-2CA0-7040-1C64-C1C0DED3F0CF}"/>
                </a:ext>
              </a:extLst>
            </p:cNvPr>
            <p:cNvSpPr txBox="1"/>
            <p:nvPr/>
          </p:nvSpPr>
          <p:spPr>
            <a:xfrm>
              <a:off x="5498322" y="2884956"/>
              <a:ext cx="2063231" cy="1301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50000"/>
                </a:lnSpc>
                <a:tabLst>
                  <a:tab pos="10226675" algn="l"/>
                </a:tabLst>
              </a:pPr>
              <a:r>
                <a:rPr lang="fa-IR" sz="1200" b="1" dirty="0">
                  <a:solidFill>
                    <a:srgbClr val="0A2E5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50000"/>
                </a:lnSpc>
              </a:pPr>
              <a:r>
                <a:rPr lang="fa-IR" sz="1000" dirty="0">
                  <a:solidFill>
                    <a:srgbClr val="65A8FE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00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455" name="Group 454">
            <a:extLst>
              <a:ext uri="{FF2B5EF4-FFF2-40B4-BE49-F238E27FC236}">
                <a16:creationId xmlns:a16="http://schemas.microsoft.com/office/drawing/2014/main" id="{2E7AFA0B-5260-36B0-F30E-055F6AC12051}"/>
              </a:ext>
            </a:extLst>
          </p:cNvPr>
          <p:cNvGrpSpPr/>
          <p:nvPr/>
        </p:nvGrpSpPr>
        <p:grpSpPr>
          <a:xfrm>
            <a:off x="5465199" y="4668216"/>
            <a:ext cx="2739767" cy="1301318"/>
            <a:chOff x="5465199" y="4668216"/>
            <a:chExt cx="2739767" cy="1301318"/>
          </a:xfrm>
        </p:grpSpPr>
        <p:sp>
          <p:nvSpPr>
            <p:cNvPr id="464" name="Rectangle: Diagonal Corners Snipped 463">
              <a:extLst>
                <a:ext uri="{FF2B5EF4-FFF2-40B4-BE49-F238E27FC236}">
                  <a16:creationId xmlns:a16="http://schemas.microsoft.com/office/drawing/2014/main" id="{EF7FEE82-7A8E-9629-7237-999FB3518F8C}"/>
                </a:ext>
              </a:extLst>
            </p:cNvPr>
            <p:cNvSpPr/>
            <p:nvPr/>
          </p:nvSpPr>
          <p:spPr>
            <a:xfrm flipH="1">
              <a:off x="5465199" y="4786327"/>
              <a:ext cx="2412492" cy="1181197"/>
            </a:xfrm>
            <a:prstGeom prst="snip2DiagRect">
              <a:avLst/>
            </a:prstGeom>
            <a:solidFill>
              <a:schemeClr val="bg1"/>
            </a:solidFill>
            <a:ln w="12700">
              <a:gradFill flip="none" rotWithShape="1">
                <a:gsLst>
                  <a:gs pos="88000">
                    <a:schemeClr val="accent3"/>
                  </a:gs>
                  <a:gs pos="12000">
                    <a:schemeClr val="accent2"/>
                  </a:gs>
                  <a:gs pos="53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41300" dist="76200" dir="2700000" algn="tl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>
                <a:latin typeface="+mj-lt"/>
              </a:endParaRPr>
            </a:p>
          </p:txBody>
        </p:sp>
        <p:sp>
          <p:nvSpPr>
            <p:cNvPr id="466" name="Rectangle: Diagonal Corners Snipped 465">
              <a:extLst>
                <a:ext uri="{FF2B5EF4-FFF2-40B4-BE49-F238E27FC236}">
                  <a16:creationId xmlns:a16="http://schemas.microsoft.com/office/drawing/2014/main" id="{6DCEE0E8-9604-41FB-A901-ED88CE910260}"/>
                </a:ext>
              </a:extLst>
            </p:cNvPr>
            <p:cNvSpPr/>
            <p:nvPr/>
          </p:nvSpPr>
          <p:spPr>
            <a:xfrm flipH="1">
              <a:off x="7581393" y="4782791"/>
              <a:ext cx="623573" cy="623574"/>
            </a:xfrm>
            <a:prstGeom prst="snip2Diag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2700000" scaled="1"/>
            </a:gradFill>
            <a:ln w="6350">
              <a:noFill/>
            </a:ln>
            <a:effectLst>
              <a:outerShdw blurRad="241300" dist="76200" dir="2700000" algn="ctr" rotWithShape="0">
                <a:srgbClr val="000000">
                  <a:alpha val="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lt"/>
              </a:endParaRPr>
            </a:p>
          </p:txBody>
        </p:sp>
        <p:sp>
          <p:nvSpPr>
            <p:cNvPr id="470" name="Freeform 9">
              <a:extLst>
                <a:ext uri="{FF2B5EF4-FFF2-40B4-BE49-F238E27FC236}">
                  <a16:creationId xmlns:a16="http://schemas.microsoft.com/office/drawing/2014/main" id="{FF20A572-1ED8-60A8-2ACE-8E55CCD39ED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5737461" y="5667758"/>
              <a:ext cx="172173" cy="189015"/>
            </a:xfrm>
            <a:custGeom>
              <a:avLst/>
              <a:gdLst>
                <a:gd name="T0" fmla="*/ 145606 w 329"/>
                <a:gd name="T1" fmla="*/ 81930 h 364"/>
                <a:gd name="T2" fmla="*/ 106541 w 329"/>
                <a:gd name="T3" fmla="*/ 81930 h 364"/>
                <a:gd name="T4" fmla="*/ 106541 w 329"/>
                <a:gd name="T5" fmla="*/ 159897 h 364"/>
                <a:gd name="T6" fmla="*/ 43504 w 329"/>
                <a:gd name="T7" fmla="*/ 159897 h 364"/>
                <a:gd name="T8" fmla="*/ 43504 w 329"/>
                <a:gd name="T9" fmla="*/ 81930 h 364"/>
                <a:gd name="T10" fmla="*/ 0 w 329"/>
                <a:gd name="T11" fmla="*/ 81930 h 364"/>
                <a:gd name="T12" fmla="*/ 75023 w 329"/>
                <a:gd name="T13" fmla="*/ 0 h 364"/>
                <a:gd name="T14" fmla="*/ 145606 w 329"/>
                <a:gd name="T15" fmla="*/ 81930 h 3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9" h="364">
                  <a:moveTo>
                    <a:pt x="328" y="186"/>
                  </a:moveTo>
                  <a:lnTo>
                    <a:pt x="240" y="186"/>
                  </a:lnTo>
                  <a:lnTo>
                    <a:pt x="240" y="363"/>
                  </a:lnTo>
                  <a:lnTo>
                    <a:pt x="98" y="363"/>
                  </a:lnTo>
                  <a:lnTo>
                    <a:pt x="98" y="186"/>
                  </a:lnTo>
                  <a:lnTo>
                    <a:pt x="0" y="186"/>
                  </a:lnTo>
                  <a:lnTo>
                    <a:pt x="169" y="0"/>
                  </a:lnTo>
                  <a:lnTo>
                    <a:pt x="328" y="186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pic>
          <p:nvPicPr>
            <p:cNvPr id="432" name="Graphic 431">
              <a:extLst>
                <a:ext uri="{FF2B5EF4-FFF2-40B4-BE49-F238E27FC236}">
                  <a16:creationId xmlns:a16="http://schemas.microsoft.com/office/drawing/2014/main" id="{05728442-0392-4E7D-06DB-C49E3CF4DCA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683640" y="4885039"/>
              <a:ext cx="419078" cy="419078"/>
            </a:xfrm>
            <a:prstGeom prst="rect">
              <a:avLst/>
            </a:prstGeom>
          </p:spPr>
        </p:pic>
        <p:sp>
          <p:nvSpPr>
            <p:cNvPr id="472" name="TextBox 471">
              <a:extLst>
                <a:ext uri="{FF2B5EF4-FFF2-40B4-BE49-F238E27FC236}">
                  <a16:creationId xmlns:a16="http://schemas.microsoft.com/office/drawing/2014/main" id="{BB93F27E-E4DB-A8A1-D9A1-0F873A4376CF}"/>
                </a:ext>
              </a:extLst>
            </p:cNvPr>
            <p:cNvSpPr txBox="1"/>
            <p:nvPr/>
          </p:nvSpPr>
          <p:spPr>
            <a:xfrm>
              <a:off x="5498322" y="4668216"/>
              <a:ext cx="2063231" cy="1301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50000"/>
                </a:lnSpc>
                <a:tabLst>
                  <a:tab pos="10226675" algn="l"/>
                </a:tabLst>
              </a:pPr>
              <a:r>
                <a:rPr lang="fa-IR" sz="1200" b="1" dirty="0">
                  <a:solidFill>
                    <a:srgbClr val="0A2E5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50000"/>
                </a:lnSpc>
              </a:pPr>
              <a:r>
                <a:rPr lang="fa-IR" sz="1000" dirty="0">
                  <a:solidFill>
                    <a:srgbClr val="65A8FE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00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454" name="Group 453">
            <a:extLst>
              <a:ext uri="{FF2B5EF4-FFF2-40B4-BE49-F238E27FC236}">
                <a16:creationId xmlns:a16="http://schemas.microsoft.com/office/drawing/2014/main" id="{5B0E76A9-9E4B-95E0-A1F2-D50922F7F1A4}"/>
              </a:ext>
            </a:extLst>
          </p:cNvPr>
          <p:cNvGrpSpPr/>
          <p:nvPr/>
        </p:nvGrpSpPr>
        <p:grpSpPr>
          <a:xfrm>
            <a:off x="8785326" y="4603711"/>
            <a:ext cx="2790578" cy="1363813"/>
            <a:chOff x="8785326" y="4603711"/>
            <a:chExt cx="2790578" cy="1363813"/>
          </a:xfrm>
        </p:grpSpPr>
        <p:sp>
          <p:nvSpPr>
            <p:cNvPr id="457" name="Rectangle: Diagonal Corners Snipped 456">
              <a:extLst>
                <a:ext uri="{FF2B5EF4-FFF2-40B4-BE49-F238E27FC236}">
                  <a16:creationId xmlns:a16="http://schemas.microsoft.com/office/drawing/2014/main" id="{55F20D3D-76E0-C90B-339A-758F2602623B}"/>
                </a:ext>
              </a:extLst>
            </p:cNvPr>
            <p:cNvSpPr/>
            <p:nvPr/>
          </p:nvSpPr>
          <p:spPr>
            <a:xfrm flipH="1">
              <a:off x="8836137" y="4786327"/>
              <a:ext cx="2412492" cy="1181197"/>
            </a:xfrm>
            <a:prstGeom prst="snip2DiagRect">
              <a:avLst/>
            </a:prstGeom>
            <a:solidFill>
              <a:schemeClr val="bg1"/>
            </a:solidFill>
            <a:ln w="12700">
              <a:gradFill flip="none" rotWithShape="1">
                <a:gsLst>
                  <a:gs pos="88000">
                    <a:schemeClr val="accent5">
                      <a:lumMod val="60000"/>
                      <a:lumOff val="40000"/>
                    </a:schemeClr>
                  </a:gs>
                  <a:gs pos="12000">
                    <a:schemeClr val="accent3"/>
                  </a:gs>
                  <a:gs pos="53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241300" dist="76200" dir="2700000" algn="tl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>
                <a:latin typeface="+mj-lt"/>
              </a:endParaRPr>
            </a:p>
          </p:txBody>
        </p:sp>
        <p:sp>
          <p:nvSpPr>
            <p:cNvPr id="459" name="Rectangle: Diagonal Corners Snipped 458">
              <a:extLst>
                <a:ext uri="{FF2B5EF4-FFF2-40B4-BE49-F238E27FC236}">
                  <a16:creationId xmlns:a16="http://schemas.microsoft.com/office/drawing/2014/main" id="{4706A329-EB62-7AB5-A542-D21ED612029A}"/>
                </a:ext>
              </a:extLst>
            </p:cNvPr>
            <p:cNvSpPr/>
            <p:nvPr/>
          </p:nvSpPr>
          <p:spPr>
            <a:xfrm flipH="1">
              <a:off x="10952331" y="4782791"/>
              <a:ext cx="623573" cy="623574"/>
            </a:xfrm>
            <a:prstGeom prst="snip2Diag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463" name="Freeform 9">
              <a:extLst>
                <a:ext uri="{FF2B5EF4-FFF2-40B4-BE49-F238E27FC236}">
                  <a16:creationId xmlns:a16="http://schemas.microsoft.com/office/drawing/2014/main" id="{690DABCC-D1D7-DC4D-733F-AF78BB9B9E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08399" y="5667758"/>
              <a:ext cx="172173" cy="189015"/>
            </a:xfrm>
            <a:custGeom>
              <a:avLst/>
              <a:gdLst>
                <a:gd name="T0" fmla="*/ 145606 w 329"/>
                <a:gd name="T1" fmla="*/ 81930 h 364"/>
                <a:gd name="T2" fmla="*/ 106541 w 329"/>
                <a:gd name="T3" fmla="*/ 81930 h 364"/>
                <a:gd name="T4" fmla="*/ 106541 w 329"/>
                <a:gd name="T5" fmla="*/ 159897 h 364"/>
                <a:gd name="T6" fmla="*/ 43504 w 329"/>
                <a:gd name="T7" fmla="*/ 159897 h 364"/>
                <a:gd name="T8" fmla="*/ 43504 w 329"/>
                <a:gd name="T9" fmla="*/ 81930 h 364"/>
                <a:gd name="T10" fmla="*/ 0 w 329"/>
                <a:gd name="T11" fmla="*/ 81930 h 364"/>
                <a:gd name="T12" fmla="*/ 75023 w 329"/>
                <a:gd name="T13" fmla="*/ 0 h 364"/>
                <a:gd name="T14" fmla="*/ 145606 w 329"/>
                <a:gd name="T15" fmla="*/ 81930 h 3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9" h="364">
                  <a:moveTo>
                    <a:pt x="328" y="186"/>
                  </a:moveTo>
                  <a:lnTo>
                    <a:pt x="240" y="186"/>
                  </a:lnTo>
                  <a:lnTo>
                    <a:pt x="240" y="363"/>
                  </a:lnTo>
                  <a:lnTo>
                    <a:pt x="98" y="363"/>
                  </a:lnTo>
                  <a:lnTo>
                    <a:pt x="98" y="186"/>
                  </a:lnTo>
                  <a:lnTo>
                    <a:pt x="0" y="186"/>
                  </a:lnTo>
                  <a:lnTo>
                    <a:pt x="169" y="0"/>
                  </a:lnTo>
                  <a:lnTo>
                    <a:pt x="328" y="186"/>
                  </a:ln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pic>
          <p:nvPicPr>
            <p:cNvPr id="433" name="Graphic 432">
              <a:extLst>
                <a:ext uri="{FF2B5EF4-FFF2-40B4-BE49-F238E27FC236}">
                  <a16:creationId xmlns:a16="http://schemas.microsoft.com/office/drawing/2014/main" id="{070EFC87-2DFA-DCC6-C3A7-4ACDFF003CF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039821" y="4870282"/>
              <a:ext cx="448593" cy="448593"/>
            </a:xfrm>
            <a:prstGeom prst="rect">
              <a:avLst/>
            </a:prstGeom>
          </p:spPr>
        </p:pic>
        <p:sp>
          <p:nvSpPr>
            <p:cNvPr id="473" name="TextBox 472">
              <a:extLst>
                <a:ext uri="{FF2B5EF4-FFF2-40B4-BE49-F238E27FC236}">
                  <a16:creationId xmlns:a16="http://schemas.microsoft.com/office/drawing/2014/main" id="{FE25244E-4A71-C5ED-E1B6-4B4883CCAA30}"/>
                </a:ext>
              </a:extLst>
            </p:cNvPr>
            <p:cNvSpPr txBox="1"/>
            <p:nvPr/>
          </p:nvSpPr>
          <p:spPr>
            <a:xfrm>
              <a:off x="8785326" y="4603711"/>
              <a:ext cx="2063231" cy="1301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50000"/>
                </a:lnSpc>
                <a:tabLst>
                  <a:tab pos="10226675" algn="l"/>
                </a:tabLst>
              </a:pPr>
              <a:r>
                <a:rPr lang="fa-IR" sz="1200" b="1" dirty="0">
                  <a:solidFill>
                    <a:srgbClr val="0A2E5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50000"/>
                </a:lnSpc>
              </a:pPr>
              <a:r>
                <a:rPr lang="fa-IR" sz="1000" dirty="0">
                  <a:solidFill>
                    <a:srgbClr val="65A8FE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00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746221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9" grpId="0" animBg="1"/>
      <p:bldP spid="4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C8F5E5EB-C8B2-B4CE-85A8-7AD1871A1B53}"/>
              </a:ext>
            </a:extLst>
          </p:cNvPr>
          <p:cNvSpPr/>
          <p:nvPr/>
        </p:nvSpPr>
        <p:spPr>
          <a:xfrm flipH="1">
            <a:off x="5996084" y="0"/>
            <a:ext cx="6195915" cy="5082363"/>
          </a:xfrm>
          <a:custGeom>
            <a:avLst/>
            <a:gdLst>
              <a:gd name="connsiteX0" fmla="*/ 0 w 7781365"/>
              <a:gd name="connsiteY0" fmla="*/ 0 h 6382870"/>
              <a:gd name="connsiteX1" fmla="*/ 7766307 w 7781365"/>
              <a:gd name="connsiteY1" fmla="*/ 0 h 6382870"/>
              <a:gd name="connsiteX2" fmla="*/ 7773585 w 7781365"/>
              <a:gd name="connsiteY2" fmla="*/ 95709 h 6382870"/>
              <a:gd name="connsiteX3" fmla="*/ 7781365 w 7781365"/>
              <a:gd name="connsiteY3" fmla="*/ 403411 h 6382870"/>
              <a:gd name="connsiteX4" fmla="*/ 1801906 w 7781365"/>
              <a:gd name="connsiteY4" fmla="*/ 6382870 h 6382870"/>
              <a:gd name="connsiteX5" fmla="*/ 23798 w 7781365"/>
              <a:gd name="connsiteY5" fmla="*/ 6114046 h 6382870"/>
              <a:gd name="connsiteX6" fmla="*/ 0 w 7781365"/>
              <a:gd name="connsiteY6" fmla="*/ 6105993 h 638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81365" h="6382870">
                <a:moveTo>
                  <a:pt x="0" y="0"/>
                </a:moveTo>
                <a:lnTo>
                  <a:pt x="7766307" y="0"/>
                </a:lnTo>
                <a:lnTo>
                  <a:pt x="7773585" y="95709"/>
                </a:lnTo>
                <a:cubicBezTo>
                  <a:pt x="7778751" y="197624"/>
                  <a:pt x="7781365" y="300212"/>
                  <a:pt x="7781365" y="403411"/>
                </a:cubicBezTo>
                <a:cubicBezTo>
                  <a:pt x="7781365" y="3705775"/>
                  <a:pt x="5104270" y="6382870"/>
                  <a:pt x="1801906" y="6382870"/>
                </a:cubicBezTo>
                <a:cubicBezTo>
                  <a:pt x="1182713" y="6382870"/>
                  <a:pt x="585502" y="6288754"/>
                  <a:pt x="23798" y="6114046"/>
                </a:cubicBezTo>
                <a:lnTo>
                  <a:pt x="0" y="6105993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  <a:latin typeface="Plus Jakarta Sans" pitchFamily="2" charset="77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64E3142-E9F2-D04F-1A98-41D801B520E2}"/>
              </a:ext>
            </a:extLst>
          </p:cNvPr>
          <p:cNvGrpSpPr/>
          <p:nvPr/>
        </p:nvGrpSpPr>
        <p:grpSpPr>
          <a:xfrm>
            <a:off x="7206941" y="1049312"/>
            <a:ext cx="3307771" cy="5285019"/>
            <a:chOff x="7206941" y="1049312"/>
            <a:chExt cx="3307771" cy="5285019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5114FEF2-F35A-1B57-6157-84A1E76A6766}"/>
                </a:ext>
              </a:extLst>
            </p:cNvPr>
            <p:cNvGrpSpPr/>
            <p:nvPr/>
          </p:nvGrpSpPr>
          <p:grpSpPr>
            <a:xfrm>
              <a:off x="7206941" y="1313897"/>
              <a:ext cx="3307771" cy="5020434"/>
              <a:chOff x="7398327" y="1313897"/>
              <a:chExt cx="3307771" cy="5020434"/>
            </a:xfrm>
          </p:grpSpPr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id="{01AC4251-0239-6C57-B2F8-677B7AC70205}"/>
                  </a:ext>
                </a:extLst>
              </p:cNvPr>
              <p:cNvSpPr/>
              <p:nvPr/>
            </p:nvSpPr>
            <p:spPr>
              <a:xfrm>
                <a:off x="7437894" y="4455023"/>
                <a:ext cx="3228476" cy="1879308"/>
              </a:xfrm>
              <a:custGeom>
                <a:avLst/>
                <a:gdLst>
                  <a:gd name="connsiteX0" fmla="*/ 1614239 w 3228476"/>
                  <a:gd name="connsiteY0" fmla="*/ 1879148 h 1879308"/>
                  <a:gd name="connsiteX1" fmla="*/ 1374434 w 3228476"/>
                  <a:gd name="connsiteY1" fmla="*/ 1821613 h 1879308"/>
                  <a:gd name="connsiteX2" fmla="*/ 102522 w 3228476"/>
                  <a:gd name="connsiteY2" fmla="*/ 1084916 h 1879308"/>
                  <a:gd name="connsiteX3" fmla="*/ 0 w 3228476"/>
                  <a:gd name="connsiteY3" fmla="*/ 939473 h 1879308"/>
                  <a:gd name="connsiteX4" fmla="*/ 102522 w 3228476"/>
                  <a:gd name="connsiteY4" fmla="*/ 794191 h 1879308"/>
                  <a:gd name="connsiteX5" fmla="*/ 1374434 w 3228476"/>
                  <a:gd name="connsiteY5" fmla="*/ 57494 h 1879308"/>
                  <a:gd name="connsiteX6" fmla="*/ 1853883 w 3228476"/>
                  <a:gd name="connsiteY6" fmla="*/ 57494 h 1879308"/>
                  <a:gd name="connsiteX7" fmla="*/ 3125955 w 3228476"/>
                  <a:gd name="connsiteY7" fmla="*/ 794352 h 1879308"/>
                  <a:gd name="connsiteX8" fmla="*/ 3228477 w 3228476"/>
                  <a:gd name="connsiteY8" fmla="*/ 939634 h 1879308"/>
                  <a:gd name="connsiteX9" fmla="*/ 3125955 w 3228476"/>
                  <a:gd name="connsiteY9" fmla="*/ 1085077 h 1879308"/>
                  <a:gd name="connsiteX10" fmla="*/ 1854044 w 3228476"/>
                  <a:gd name="connsiteY10" fmla="*/ 1821774 h 1879308"/>
                  <a:gd name="connsiteX11" fmla="*/ 1614239 w 3228476"/>
                  <a:gd name="connsiteY11" fmla="*/ 1879309 h 1879308"/>
                  <a:gd name="connsiteX12" fmla="*/ 1614239 w 3228476"/>
                  <a:gd name="connsiteY12" fmla="*/ 22138 h 1879308"/>
                  <a:gd name="connsiteX13" fmla="*/ 1385647 w 3228476"/>
                  <a:gd name="connsiteY13" fmla="*/ 76779 h 1879308"/>
                  <a:gd name="connsiteX14" fmla="*/ 113735 w 3228476"/>
                  <a:gd name="connsiteY14" fmla="*/ 813637 h 1879308"/>
                  <a:gd name="connsiteX15" fmla="*/ 22427 w 3228476"/>
                  <a:gd name="connsiteY15" fmla="*/ 939473 h 1879308"/>
                  <a:gd name="connsiteX16" fmla="*/ 113735 w 3228476"/>
                  <a:gd name="connsiteY16" fmla="*/ 1065631 h 1879308"/>
                  <a:gd name="connsiteX17" fmla="*/ 1385807 w 3228476"/>
                  <a:gd name="connsiteY17" fmla="*/ 1802328 h 1879308"/>
                  <a:gd name="connsiteX18" fmla="*/ 1842990 w 3228476"/>
                  <a:gd name="connsiteY18" fmla="*/ 1802328 h 1879308"/>
                  <a:gd name="connsiteX19" fmla="*/ 3115062 w 3228476"/>
                  <a:gd name="connsiteY19" fmla="*/ 1065631 h 1879308"/>
                  <a:gd name="connsiteX20" fmla="*/ 3206371 w 3228476"/>
                  <a:gd name="connsiteY20" fmla="*/ 939473 h 1879308"/>
                  <a:gd name="connsiteX21" fmla="*/ 3115062 w 3228476"/>
                  <a:gd name="connsiteY21" fmla="*/ 813637 h 1879308"/>
                  <a:gd name="connsiteX22" fmla="*/ 1842990 w 3228476"/>
                  <a:gd name="connsiteY22" fmla="*/ 76779 h 1879308"/>
                  <a:gd name="connsiteX23" fmla="*/ 1614399 w 3228476"/>
                  <a:gd name="connsiteY23" fmla="*/ 22138 h 1879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228476" h="1879308">
                    <a:moveTo>
                      <a:pt x="1614239" y="1879148"/>
                    </a:moveTo>
                    <a:cubicBezTo>
                      <a:pt x="1527415" y="1879148"/>
                      <a:pt x="1440592" y="1860023"/>
                      <a:pt x="1374434" y="1821613"/>
                    </a:cubicBezTo>
                    <a:lnTo>
                      <a:pt x="102522" y="1084916"/>
                    </a:lnTo>
                    <a:cubicBezTo>
                      <a:pt x="36523" y="1046667"/>
                      <a:pt x="0" y="994918"/>
                      <a:pt x="0" y="939473"/>
                    </a:cubicBezTo>
                    <a:cubicBezTo>
                      <a:pt x="0" y="884028"/>
                      <a:pt x="36363" y="832440"/>
                      <a:pt x="102522" y="794191"/>
                    </a:cubicBezTo>
                    <a:lnTo>
                      <a:pt x="1374434" y="57494"/>
                    </a:lnTo>
                    <a:cubicBezTo>
                      <a:pt x="1506591" y="-19165"/>
                      <a:pt x="1721726" y="-19165"/>
                      <a:pt x="1853883" y="57494"/>
                    </a:cubicBezTo>
                    <a:lnTo>
                      <a:pt x="3125955" y="794352"/>
                    </a:lnTo>
                    <a:cubicBezTo>
                      <a:pt x="3191954" y="832601"/>
                      <a:pt x="3228477" y="884189"/>
                      <a:pt x="3228477" y="939634"/>
                    </a:cubicBezTo>
                    <a:cubicBezTo>
                      <a:pt x="3228477" y="995079"/>
                      <a:pt x="3192114" y="1046667"/>
                      <a:pt x="3125955" y="1085077"/>
                    </a:cubicBezTo>
                    <a:lnTo>
                      <a:pt x="1854044" y="1821774"/>
                    </a:lnTo>
                    <a:cubicBezTo>
                      <a:pt x="1787885" y="1860184"/>
                      <a:pt x="1701062" y="1879309"/>
                      <a:pt x="1614239" y="1879309"/>
                    </a:cubicBezTo>
                    <a:close/>
                    <a:moveTo>
                      <a:pt x="1614239" y="22138"/>
                    </a:moveTo>
                    <a:cubicBezTo>
                      <a:pt x="1531420" y="22138"/>
                      <a:pt x="1448602" y="40298"/>
                      <a:pt x="1385647" y="76779"/>
                    </a:cubicBezTo>
                    <a:lnTo>
                      <a:pt x="113735" y="813637"/>
                    </a:lnTo>
                    <a:cubicBezTo>
                      <a:pt x="54945" y="847708"/>
                      <a:pt x="22427" y="892385"/>
                      <a:pt x="22427" y="939473"/>
                    </a:cubicBezTo>
                    <a:cubicBezTo>
                      <a:pt x="22427" y="986562"/>
                      <a:pt x="54785" y="1031400"/>
                      <a:pt x="113735" y="1065631"/>
                    </a:cubicBezTo>
                    <a:lnTo>
                      <a:pt x="1385807" y="1802328"/>
                    </a:lnTo>
                    <a:cubicBezTo>
                      <a:pt x="1511877" y="1875291"/>
                      <a:pt x="1716921" y="1875291"/>
                      <a:pt x="1842990" y="1802328"/>
                    </a:cubicBezTo>
                    <a:lnTo>
                      <a:pt x="3115062" y="1065631"/>
                    </a:lnTo>
                    <a:cubicBezTo>
                      <a:pt x="3173852" y="1031561"/>
                      <a:pt x="3206371" y="986722"/>
                      <a:pt x="3206371" y="939473"/>
                    </a:cubicBezTo>
                    <a:cubicBezTo>
                      <a:pt x="3206371" y="892225"/>
                      <a:pt x="3174012" y="847708"/>
                      <a:pt x="3115062" y="813637"/>
                    </a:cubicBezTo>
                    <a:lnTo>
                      <a:pt x="1842990" y="76779"/>
                    </a:lnTo>
                    <a:cubicBezTo>
                      <a:pt x="1780036" y="40298"/>
                      <a:pt x="1697217" y="22138"/>
                      <a:pt x="1614399" y="2213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15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E13753B0-1DA9-EFEB-6618-C2368DDECCCB}"/>
                  </a:ext>
                </a:extLst>
              </p:cNvPr>
              <p:cNvSpPr/>
              <p:nvPr/>
            </p:nvSpPr>
            <p:spPr>
              <a:xfrm>
                <a:off x="7398327" y="4606533"/>
                <a:ext cx="3307771" cy="1468050"/>
              </a:xfrm>
              <a:custGeom>
                <a:avLst/>
                <a:gdLst>
                  <a:gd name="connsiteX0" fmla="*/ 3307611 w 3307771"/>
                  <a:gd name="connsiteY0" fmla="*/ 505274 h 1468050"/>
                  <a:gd name="connsiteX1" fmla="*/ 3307611 w 3307771"/>
                  <a:gd name="connsiteY1" fmla="*/ 68463 h 1468050"/>
                  <a:gd name="connsiteX2" fmla="*/ 3227836 w 3307771"/>
                  <a:gd name="connsiteY2" fmla="*/ 23946 h 1468050"/>
                  <a:gd name="connsiteX3" fmla="*/ 2911460 w 3307771"/>
                  <a:gd name="connsiteY3" fmla="*/ 269029 h 1468050"/>
                  <a:gd name="connsiteX4" fmla="*/ 1999977 w 3307771"/>
                  <a:gd name="connsiteY4" fmla="*/ 803713 h 1468050"/>
                  <a:gd name="connsiteX5" fmla="*/ 1602224 w 3307771"/>
                  <a:gd name="connsiteY5" fmla="*/ 947870 h 1468050"/>
                  <a:gd name="connsiteX6" fmla="*/ 332555 w 3307771"/>
                  <a:gd name="connsiteY6" fmla="*/ 290404 h 1468050"/>
                  <a:gd name="connsiteX7" fmla="*/ 361870 w 3307771"/>
                  <a:gd name="connsiteY7" fmla="*/ 273368 h 1468050"/>
                  <a:gd name="connsiteX8" fmla="*/ 136162 w 3307771"/>
                  <a:gd name="connsiteY8" fmla="*/ 0 h 1468050"/>
                  <a:gd name="connsiteX9" fmla="*/ 50780 w 3307771"/>
                  <a:gd name="connsiteY9" fmla="*/ 51106 h 1468050"/>
                  <a:gd name="connsiteX10" fmla="*/ 0 w 3307771"/>
                  <a:gd name="connsiteY10" fmla="*/ 65570 h 1468050"/>
                  <a:gd name="connsiteX11" fmla="*/ 0 w 3307771"/>
                  <a:gd name="connsiteY11" fmla="*/ 509934 h 1468050"/>
                  <a:gd name="connsiteX12" fmla="*/ 0 w 3307771"/>
                  <a:gd name="connsiteY12" fmla="*/ 509934 h 1468050"/>
                  <a:gd name="connsiteX13" fmla="*/ 111653 w 3307771"/>
                  <a:gd name="connsiteY13" fmla="*/ 666466 h 1468050"/>
                  <a:gd name="connsiteX14" fmla="*/ 1383725 w 3307771"/>
                  <a:gd name="connsiteY14" fmla="*/ 1403324 h 1468050"/>
                  <a:gd name="connsiteX15" fmla="*/ 1923887 w 3307771"/>
                  <a:gd name="connsiteY15" fmla="*/ 1403324 h 1468050"/>
                  <a:gd name="connsiteX16" fmla="*/ 3195958 w 3307771"/>
                  <a:gd name="connsiteY16" fmla="*/ 666466 h 1468050"/>
                  <a:gd name="connsiteX17" fmla="*/ 3307611 w 3307771"/>
                  <a:gd name="connsiteY17" fmla="*/ 512827 h 1468050"/>
                  <a:gd name="connsiteX18" fmla="*/ 3307451 w 3307771"/>
                  <a:gd name="connsiteY18" fmla="*/ 505274 h 1468050"/>
                  <a:gd name="connsiteX19" fmla="*/ 3307772 w 3307771"/>
                  <a:gd name="connsiteY19" fmla="*/ 505274 h 1468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07771" h="1468050">
                    <a:moveTo>
                      <a:pt x="3307611" y="505274"/>
                    </a:moveTo>
                    <a:lnTo>
                      <a:pt x="3307611" y="68463"/>
                    </a:lnTo>
                    <a:lnTo>
                      <a:pt x="3227836" y="23946"/>
                    </a:lnTo>
                    <a:cubicBezTo>
                      <a:pt x="3205250" y="160389"/>
                      <a:pt x="3045220" y="250387"/>
                      <a:pt x="2911460" y="269029"/>
                    </a:cubicBezTo>
                    <a:lnTo>
                      <a:pt x="1999977" y="803713"/>
                    </a:lnTo>
                    <a:lnTo>
                      <a:pt x="1602224" y="947870"/>
                    </a:lnTo>
                    <a:lnTo>
                      <a:pt x="332555" y="290404"/>
                    </a:lnTo>
                    <a:lnTo>
                      <a:pt x="361870" y="273368"/>
                    </a:lnTo>
                    <a:cubicBezTo>
                      <a:pt x="253261" y="222584"/>
                      <a:pt x="194952" y="106230"/>
                      <a:pt x="136162" y="0"/>
                    </a:cubicBezTo>
                    <a:lnTo>
                      <a:pt x="50780" y="51106"/>
                    </a:lnTo>
                    <a:lnTo>
                      <a:pt x="0" y="65570"/>
                    </a:lnTo>
                    <a:lnTo>
                      <a:pt x="0" y="509934"/>
                    </a:lnTo>
                    <a:lnTo>
                      <a:pt x="0" y="509934"/>
                    </a:lnTo>
                    <a:cubicBezTo>
                      <a:pt x="0" y="566665"/>
                      <a:pt x="37164" y="623235"/>
                      <a:pt x="111653" y="666466"/>
                    </a:cubicBezTo>
                    <a:lnTo>
                      <a:pt x="1383725" y="1403324"/>
                    </a:lnTo>
                    <a:cubicBezTo>
                      <a:pt x="1532702" y="1489626"/>
                      <a:pt x="1775070" y="1489626"/>
                      <a:pt x="1923887" y="1403324"/>
                    </a:cubicBezTo>
                    <a:lnTo>
                      <a:pt x="3195958" y="666466"/>
                    </a:lnTo>
                    <a:cubicBezTo>
                      <a:pt x="3269166" y="624199"/>
                      <a:pt x="3306490" y="568433"/>
                      <a:pt x="3307611" y="512827"/>
                    </a:cubicBezTo>
                    <a:cubicBezTo>
                      <a:pt x="3307611" y="510256"/>
                      <a:pt x="3307611" y="507845"/>
                      <a:pt x="3307451" y="505274"/>
                    </a:cubicBezTo>
                    <a:lnTo>
                      <a:pt x="3307772" y="50527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15259FAD-5FDD-0D41-3C79-41A99F9277B6}"/>
                  </a:ext>
                </a:extLst>
              </p:cNvPr>
              <p:cNvSpPr/>
              <p:nvPr/>
            </p:nvSpPr>
            <p:spPr>
              <a:xfrm>
                <a:off x="7398327" y="4365949"/>
                <a:ext cx="3307771" cy="1320035"/>
              </a:xfrm>
              <a:custGeom>
                <a:avLst/>
                <a:gdLst>
                  <a:gd name="connsiteX0" fmla="*/ 3307611 w 3307771"/>
                  <a:gd name="connsiteY0" fmla="*/ 357420 h 1320035"/>
                  <a:gd name="connsiteX1" fmla="*/ 3307611 w 3307771"/>
                  <a:gd name="connsiteY1" fmla="*/ 68302 h 1320035"/>
                  <a:gd name="connsiteX2" fmla="*/ 3227836 w 3307771"/>
                  <a:gd name="connsiteY2" fmla="*/ 23785 h 1320035"/>
                  <a:gd name="connsiteX3" fmla="*/ 2911460 w 3307771"/>
                  <a:gd name="connsiteY3" fmla="*/ 268869 h 1320035"/>
                  <a:gd name="connsiteX4" fmla="*/ 1999977 w 3307771"/>
                  <a:gd name="connsiteY4" fmla="*/ 803552 h 1320035"/>
                  <a:gd name="connsiteX5" fmla="*/ 1602224 w 3307771"/>
                  <a:gd name="connsiteY5" fmla="*/ 947710 h 1320035"/>
                  <a:gd name="connsiteX6" fmla="*/ 332555 w 3307771"/>
                  <a:gd name="connsiteY6" fmla="*/ 290404 h 1320035"/>
                  <a:gd name="connsiteX7" fmla="*/ 361870 w 3307771"/>
                  <a:gd name="connsiteY7" fmla="*/ 273368 h 1320035"/>
                  <a:gd name="connsiteX8" fmla="*/ 136162 w 3307771"/>
                  <a:gd name="connsiteY8" fmla="*/ 0 h 1320035"/>
                  <a:gd name="connsiteX9" fmla="*/ 50780 w 3307771"/>
                  <a:gd name="connsiteY9" fmla="*/ 51106 h 1320035"/>
                  <a:gd name="connsiteX10" fmla="*/ 0 w 3307771"/>
                  <a:gd name="connsiteY10" fmla="*/ 65570 h 1320035"/>
                  <a:gd name="connsiteX11" fmla="*/ 0 w 3307771"/>
                  <a:gd name="connsiteY11" fmla="*/ 362081 h 1320035"/>
                  <a:gd name="connsiteX12" fmla="*/ 0 w 3307771"/>
                  <a:gd name="connsiteY12" fmla="*/ 362081 h 1320035"/>
                  <a:gd name="connsiteX13" fmla="*/ 111653 w 3307771"/>
                  <a:gd name="connsiteY13" fmla="*/ 518452 h 1320035"/>
                  <a:gd name="connsiteX14" fmla="*/ 1383725 w 3307771"/>
                  <a:gd name="connsiteY14" fmla="*/ 1255309 h 1320035"/>
                  <a:gd name="connsiteX15" fmla="*/ 1923887 w 3307771"/>
                  <a:gd name="connsiteY15" fmla="*/ 1255309 h 1320035"/>
                  <a:gd name="connsiteX16" fmla="*/ 3195958 w 3307771"/>
                  <a:gd name="connsiteY16" fmla="*/ 518452 h 1320035"/>
                  <a:gd name="connsiteX17" fmla="*/ 3307611 w 3307771"/>
                  <a:gd name="connsiteY17" fmla="*/ 364813 h 1320035"/>
                  <a:gd name="connsiteX18" fmla="*/ 3307451 w 3307771"/>
                  <a:gd name="connsiteY18" fmla="*/ 357420 h 1320035"/>
                  <a:gd name="connsiteX19" fmla="*/ 3307772 w 3307771"/>
                  <a:gd name="connsiteY19" fmla="*/ 357420 h 1320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07771" h="1320035">
                    <a:moveTo>
                      <a:pt x="3307611" y="357420"/>
                    </a:moveTo>
                    <a:lnTo>
                      <a:pt x="3307611" y="68302"/>
                    </a:lnTo>
                    <a:lnTo>
                      <a:pt x="3227836" y="23785"/>
                    </a:lnTo>
                    <a:cubicBezTo>
                      <a:pt x="3205250" y="160228"/>
                      <a:pt x="3045220" y="250065"/>
                      <a:pt x="2911460" y="268869"/>
                    </a:cubicBezTo>
                    <a:lnTo>
                      <a:pt x="1999977" y="803552"/>
                    </a:lnTo>
                    <a:lnTo>
                      <a:pt x="1602224" y="947710"/>
                    </a:lnTo>
                    <a:lnTo>
                      <a:pt x="332555" y="290404"/>
                    </a:lnTo>
                    <a:lnTo>
                      <a:pt x="361870" y="273368"/>
                    </a:lnTo>
                    <a:cubicBezTo>
                      <a:pt x="253261" y="222423"/>
                      <a:pt x="194952" y="106230"/>
                      <a:pt x="136162" y="0"/>
                    </a:cubicBezTo>
                    <a:lnTo>
                      <a:pt x="50780" y="51106"/>
                    </a:lnTo>
                    <a:lnTo>
                      <a:pt x="0" y="65570"/>
                    </a:lnTo>
                    <a:lnTo>
                      <a:pt x="0" y="362081"/>
                    </a:lnTo>
                    <a:lnTo>
                      <a:pt x="0" y="362081"/>
                    </a:lnTo>
                    <a:cubicBezTo>
                      <a:pt x="0" y="418651"/>
                      <a:pt x="37164" y="475382"/>
                      <a:pt x="111653" y="518452"/>
                    </a:cubicBezTo>
                    <a:lnTo>
                      <a:pt x="1383725" y="1255309"/>
                    </a:lnTo>
                    <a:cubicBezTo>
                      <a:pt x="1532702" y="1341611"/>
                      <a:pt x="1775070" y="1341611"/>
                      <a:pt x="1923887" y="1255309"/>
                    </a:cubicBezTo>
                    <a:lnTo>
                      <a:pt x="3195958" y="518452"/>
                    </a:lnTo>
                    <a:cubicBezTo>
                      <a:pt x="3269166" y="476024"/>
                      <a:pt x="3306490" y="420579"/>
                      <a:pt x="3307611" y="364813"/>
                    </a:cubicBezTo>
                    <a:cubicBezTo>
                      <a:pt x="3307611" y="362402"/>
                      <a:pt x="3307611" y="359831"/>
                      <a:pt x="3307451" y="357420"/>
                    </a:cubicBezTo>
                    <a:lnTo>
                      <a:pt x="3307772" y="35742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5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45B2CD27-06C5-4B7F-B03A-47BB3EA4FD14}"/>
                  </a:ext>
                </a:extLst>
              </p:cNvPr>
              <p:cNvSpPr/>
              <p:nvPr/>
            </p:nvSpPr>
            <p:spPr>
              <a:xfrm>
                <a:off x="9051972" y="4393592"/>
                <a:ext cx="1653965" cy="1292273"/>
              </a:xfrm>
              <a:custGeom>
                <a:avLst/>
                <a:gdLst>
                  <a:gd name="connsiteX0" fmla="*/ 1573550 w 1653965"/>
                  <a:gd name="connsiteY0" fmla="*/ 0 h 1292273"/>
                  <a:gd name="connsiteX1" fmla="*/ 1581079 w 1653965"/>
                  <a:gd name="connsiteY1" fmla="*/ 0 h 1292273"/>
                  <a:gd name="connsiteX2" fmla="*/ 1653966 w 1653965"/>
                  <a:gd name="connsiteY2" fmla="*/ 40660 h 1292273"/>
                  <a:gd name="connsiteX3" fmla="*/ 1653966 w 1653965"/>
                  <a:gd name="connsiteY3" fmla="*/ 329778 h 1292273"/>
                  <a:gd name="connsiteX4" fmla="*/ 1653645 w 1653965"/>
                  <a:gd name="connsiteY4" fmla="*/ 329778 h 1292273"/>
                  <a:gd name="connsiteX5" fmla="*/ 1653806 w 1653965"/>
                  <a:gd name="connsiteY5" fmla="*/ 337171 h 1292273"/>
                  <a:gd name="connsiteX6" fmla="*/ 1542153 w 1653965"/>
                  <a:gd name="connsiteY6" fmla="*/ 490810 h 1292273"/>
                  <a:gd name="connsiteX7" fmla="*/ 270081 w 1653965"/>
                  <a:gd name="connsiteY7" fmla="*/ 1227667 h 1292273"/>
                  <a:gd name="connsiteX8" fmla="*/ 0 w 1653965"/>
                  <a:gd name="connsiteY8" fmla="*/ 1292273 h 1292273"/>
                  <a:gd name="connsiteX9" fmla="*/ 0 w 1653965"/>
                  <a:gd name="connsiteY9" fmla="*/ 901425 h 1292273"/>
                  <a:gd name="connsiteX10" fmla="*/ 346332 w 1653965"/>
                  <a:gd name="connsiteY10" fmla="*/ 776071 h 1292273"/>
                  <a:gd name="connsiteX11" fmla="*/ 1257815 w 1653965"/>
                  <a:gd name="connsiteY11" fmla="*/ 241387 h 1292273"/>
                  <a:gd name="connsiteX12" fmla="*/ 1573390 w 1653965"/>
                  <a:gd name="connsiteY12" fmla="*/ 161 h 1292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53965" h="1292273">
                    <a:moveTo>
                      <a:pt x="1573550" y="0"/>
                    </a:moveTo>
                    <a:lnTo>
                      <a:pt x="1581079" y="0"/>
                    </a:lnTo>
                    <a:lnTo>
                      <a:pt x="1653966" y="40660"/>
                    </a:lnTo>
                    <a:lnTo>
                      <a:pt x="1653966" y="329778"/>
                    </a:lnTo>
                    <a:lnTo>
                      <a:pt x="1653645" y="329778"/>
                    </a:lnTo>
                    <a:cubicBezTo>
                      <a:pt x="1653645" y="332189"/>
                      <a:pt x="1653966" y="334760"/>
                      <a:pt x="1653806" y="337171"/>
                    </a:cubicBezTo>
                    <a:cubicBezTo>
                      <a:pt x="1652684" y="392937"/>
                      <a:pt x="1615360" y="448382"/>
                      <a:pt x="1542153" y="490810"/>
                    </a:cubicBezTo>
                    <a:lnTo>
                      <a:pt x="270081" y="1227667"/>
                    </a:lnTo>
                    <a:cubicBezTo>
                      <a:pt x="195592" y="1270898"/>
                      <a:pt x="97716" y="1292273"/>
                      <a:pt x="0" y="1292273"/>
                    </a:cubicBezTo>
                    <a:lnTo>
                      <a:pt x="0" y="901425"/>
                    </a:lnTo>
                    <a:lnTo>
                      <a:pt x="346332" y="776071"/>
                    </a:lnTo>
                    <a:lnTo>
                      <a:pt x="1257815" y="241387"/>
                    </a:lnTo>
                    <a:cubicBezTo>
                      <a:pt x="1390292" y="222905"/>
                      <a:pt x="1548560" y="134515"/>
                      <a:pt x="1573390" y="161"/>
                    </a:cubicBezTo>
                    <a:close/>
                  </a:path>
                </a:pathLst>
              </a:custGeom>
              <a:solidFill>
                <a:srgbClr val="1A134B">
                  <a:alpha val="30000"/>
                </a:srgbClr>
              </a:solidFill>
              <a:ln w="15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4D77DE5D-A675-9F2A-208B-F5570585B82A}"/>
                  </a:ext>
                </a:extLst>
              </p:cNvPr>
              <p:cNvSpPr/>
              <p:nvPr/>
            </p:nvSpPr>
            <p:spPr>
              <a:xfrm>
                <a:off x="7398367" y="3476457"/>
                <a:ext cx="3307531" cy="1915789"/>
              </a:xfrm>
              <a:custGeom>
                <a:avLst/>
                <a:gdLst>
                  <a:gd name="connsiteX0" fmla="*/ 1383685 w 3307531"/>
                  <a:gd name="connsiteY0" fmla="*/ 1851184 h 1915789"/>
                  <a:gd name="connsiteX1" fmla="*/ 111613 w 3307531"/>
                  <a:gd name="connsiteY1" fmla="*/ 1114326 h 1915789"/>
                  <a:gd name="connsiteX2" fmla="*/ 111613 w 3307531"/>
                  <a:gd name="connsiteY2" fmla="*/ 801423 h 1915789"/>
                  <a:gd name="connsiteX3" fmla="*/ 1383685 w 3307531"/>
                  <a:gd name="connsiteY3" fmla="*/ 64726 h 1915789"/>
                  <a:gd name="connsiteX4" fmla="*/ 1923847 w 3307531"/>
                  <a:gd name="connsiteY4" fmla="*/ 64726 h 1915789"/>
                  <a:gd name="connsiteX5" fmla="*/ 3195918 w 3307531"/>
                  <a:gd name="connsiteY5" fmla="*/ 801423 h 1915789"/>
                  <a:gd name="connsiteX6" fmla="*/ 3195918 w 3307531"/>
                  <a:gd name="connsiteY6" fmla="*/ 1114326 h 1915789"/>
                  <a:gd name="connsiteX7" fmla="*/ 1923847 w 3307531"/>
                  <a:gd name="connsiteY7" fmla="*/ 1851184 h 1915789"/>
                  <a:gd name="connsiteX8" fmla="*/ 1383685 w 3307531"/>
                  <a:gd name="connsiteY8" fmla="*/ 1851184 h 1915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07531" h="1915789">
                    <a:moveTo>
                      <a:pt x="1383685" y="1851184"/>
                    </a:moveTo>
                    <a:lnTo>
                      <a:pt x="111613" y="1114326"/>
                    </a:lnTo>
                    <a:cubicBezTo>
                      <a:pt x="-37204" y="1028025"/>
                      <a:pt x="-37204" y="887725"/>
                      <a:pt x="111613" y="801423"/>
                    </a:cubicBezTo>
                    <a:lnTo>
                      <a:pt x="1383685" y="64726"/>
                    </a:lnTo>
                    <a:cubicBezTo>
                      <a:pt x="1532662" y="-21575"/>
                      <a:pt x="1774870" y="-21575"/>
                      <a:pt x="1923847" y="64726"/>
                    </a:cubicBezTo>
                    <a:lnTo>
                      <a:pt x="3195918" y="801423"/>
                    </a:lnTo>
                    <a:cubicBezTo>
                      <a:pt x="3344735" y="887725"/>
                      <a:pt x="3344735" y="1028025"/>
                      <a:pt x="3195918" y="1114326"/>
                    </a:cubicBezTo>
                    <a:lnTo>
                      <a:pt x="1923847" y="1851184"/>
                    </a:lnTo>
                    <a:cubicBezTo>
                      <a:pt x="1775030" y="1937325"/>
                      <a:pt x="1532662" y="1937325"/>
                      <a:pt x="1383685" y="1851184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5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56F5721F-1A03-6BEA-6786-EBF7891B9FA6}"/>
                  </a:ext>
                </a:extLst>
              </p:cNvPr>
              <p:cNvSpPr/>
              <p:nvPr/>
            </p:nvSpPr>
            <p:spPr>
              <a:xfrm>
                <a:off x="7398370" y="4452411"/>
                <a:ext cx="3307561" cy="975954"/>
              </a:xfrm>
              <a:custGeom>
                <a:avLst/>
                <a:gdLst>
                  <a:gd name="connsiteX0" fmla="*/ 3195915 w 3307561"/>
                  <a:gd name="connsiteY0" fmla="*/ 138372 h 975954"/>
                  <a:gd name="connsiteX1" fmla="*/ 1923843 w 3307561"/>
                  <a:gd name="connsiteY1" fmla="*/ 875229 h 975954"/>
                  <a:gd name="connsiteX2" fmla="*/ 1383681 w 3307561"/>
                  <a:gd name="connsiteY2" fmla="*/ 875229 h 975954"/>
                  <a:gd name="connsiteX3" fmla="*/ 111609 w 3307561"/>
                  <a:gd name="connsiteY3" fmla="*/ 138372 h 975954"/>
                  <a:gd name="connsiteX4" fmla="*/ 1238 w 3307561"/>
                  <a:gd name="connsiteY4" fmla="*/ 0 h 975954"/>
                  <a:gd name="connsiteX5" fmla="*/ 111609 w 3307561"/>
                  <a:gd name="connsiteY5" fmla="*/ 174532 h 975954"/>
                  <a:gd name="connsiteX6" fmla="*/ 1383681 w 3307561"/>
                  <a:gd name="connsiteY6" fmla="*/ 911229 h 975954"/>
                  <a:gd name="connsiteX7" fmla="*/ 1923843 w 3307561"/>
                  <a:gd name="connsiteY7" fmla="*/ 911229 h 975954"/>
                  <a:gd name="connsiteX8" fmla="*/ 3195915 w 3307561"/>
                  <a:gd name="connsiteY8" fmla="*/ 174532 h 975954"/>
                  <a:gd name="connsiteX9" fmla="*/ 3306286 w 3307561"/>
                  <a:gd name="connsiteY9" fmla="*/ 0 h 975954"/>
                  <a:gd name="connsiteX10" fmla="*/ 3195915 w 3307561"/>
                  <a:gd name="connsiteY10" fmla="*/ 138372 h 975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07561" h="975954">
                    <a:moveTo>
                      <a:pt x="3195915" y="138372"/>
                    </a:moveTo>
                    <a:lnTo>
                      <a:pt x="1923843" y="875229"/>
                    </a:lnTo>
                    <a:cubicBezTo>
                      <a:pt x="1775026" y="961370"/>
                      <a:pt x="1532658" y="961370"/>
                      <a:pt x="1383681" y="875229"/>
                    </a:cubicBezTo>
                    <a:lnTo>
                      <a:pt x="111609" y="138372"/>
                    </a:lnTo>
                    <a:cubicBezTo>
                      <a:pt x="45130" y="99801"/>
                      <a:pt x="8446" y="50463"/>
                      <a:pt x="1238" y="0"/>
                    </a:cubicBezTo>
                    <a:cubicBezTo>
                      <a:pt x="-7413" y="62516"/>
                      <a:pt x="29271" y="126801"/>
                      <a:pt x="111609" y="174532"/>
                    </a:cubicBezTo>
                    <a:lnTo>
                      <a:pt x="1383681" y="911229"/>
                    </a:lnTo>
                    <a:cubicBezTo>
                      <a:pt x="1532658" y="997530"/>
                      <a:pt x="1775026" y="997530"/>
                      <a:pt x="1923843" y="911229"/>
                    </a:cubicBezTo>
                    <a:lnTo>
                      <a:pt x="3195915" y="174532"/>
                    </a:lnTo>
                    <a:cubicBezTo>
                      <a:pt x="3278252" y="126801"/>
                      <a:pt x="3315096" y="62516"/>
                      <a:pt x="3306286" y="0"/>
                    </a:cubicBezTo>
                    <a:cubicBezTo>
                      <a:pt x="3299238" y="50624"/>
                      <a:pt x="3262554" y="99962"/>
                      <a:pt x="3195915" y="1383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43" name="Freeform 42">
                <a:extLst>
                  <a:ext uri="{FF2B5EF4-FFF2-40B4-BE49-F238E27FC236}">
                    <a16:creationId xmlns:a16="http://schemas.microsoft.com/office/drawing/2014/main" id="{C81C660C-BD3C-2A27-DFBA-E3BA8D702205}"/>
                  </a:ext>
                </a:extLst>
              </p:cNvPr>
              <p:cNvSpPr/>
              <p:nvPr/>
            </p:nvSpPr>
            <p:spPr>
              <a:xfrm>
                <a:off x="7398327" y="1313897"/>
                <a:ext cx="3307460" cy="4114349"/>
              </a:xfrm>
              <a:custGeom>
                <a:avLst/>
                <a:gdLst>
                  <a:gd name="connsiteX0" fmla="*/ 3195798 w 3307460"/>
                  <a:gd name="connsiteY0" fmla="*/ 3312886 h 4114349"/>
                  <a:gd name="connsiteX1" fmla="*/ 1923887 w 3307460"/>
                  <a:gd name="connsiteY1" fmla="*/ 4049744 h 4114349"/>
                  <a:gd name="connsiteX2" fmla="*/ 1383725 w 3307460"/>
                  <a:gd name="connsiteY2" fmla="*/ 4049744 h 4114349"/>
                  <a:gd name="connsiteX3" fmla="*/ 111653 w 3307460"/>
                  <a:gd name="connsiteY3" fmla="*/ 3312886 h 4114349"/>
                  <a:gd name="connsiteX4" fmla="*/ 11694 w 3307460"/>
                  <a:gd name="connsiteY4" fmla="*/ 3210192 h 4114349"/>
                  <a:gd name="connsiteX5" fmla="*/ 0 w 3307460"/>
                  <a:gd name="connsiteY5" fmla="*/ 3210513 h 4114349"/>
                  <a:gd name="connsiteX6" fmla="*/ 0 w 3307460"/>
                  <a:gd name="connsiteY6" fmla="*/ 3158925 h 4114349"/>
                  <a:gd name="connsiteX7" fmla="*/ 160 w 3307460"/>
                  <a:gd name="connsiteY7" fmla="*/ 3153783 h 4114349"/>
                  <a:gd name="connsiteX8" fmla="*/ 12014 w 3307460"/>
                  <a:gd name="connsiteY8" fmla="*/ 0 h 4114349"/>
                  <a:gd name="connsiteX9" fmla="*/ 3290311 w 3307460"/>
                  <a:gd name="connsiteY9" fmla="*/ 0 h 4114349"/>
                  <a:gd name="connsiteX10" fmla="*/ 3306170 w 3307460"/>
                  <a:gd name="connsiteY10" fmla="*/ 3134015 h 4114349"/>
                  <a:gd name="connsiteX11" fmla="*/ 3305529 w 3307460"/>
                  <a:gd name="connsiteY11" fmla="*/ 3134015 h 4114349"/>
                  <a:gd name="connsiteX12" fmla="*/ 3195798 w 3307460"/>
                  <a:gd name="connsiteY12" fmla="*/ 3312886 h 4114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07460" h="4114349">
                    <a:moveTo>
                      <a:pt x="3195798" y="3312886"/>
                    </a:moveTo>
                    <a:lnTo>
                      <a:pt x="1923887" y="4049744"/>
                    </a:lnTo>
                    <a:cubicBezTo>
                      <a:pt x="1774910" y="4135884"/>
                      <a:pt x="1532541" y="4135884"/>
                      <a:pt x="1383725" y="4049744"/>
                    </a:cubicBezTo>
                    <a:lnTo>
                      <a:pt x="111653" y="3312886"/>
                    </a:lnTo>
                    <a:cubicBezTo>
                      <a:pt x="60872" y="3283476"/>
                      <a:pt x="27873" y="3247798"/>
                      <a:pt x="11694" y="3210192"/>
                    </a:cubicBezTo>
                    <a:lnTo>
                      <a:pt x="0" y="3210513"/>
                    </a:lnTo>
                    <a:lnTo>
                      <a:pt x="0" y="3158925"/>
                    </a:lnTo>
                    <a:cubicBezTo>
                      <a:pt x="0" y="3158925"/>
                      <a:pt x="160" y="3153783"/>
                      <a:pt x="160" y="3153783"/>
                    </a:cubicBezTo>
                    <a:lnTo>
                      <a:pt x="12014" y="0"/>
                    </a:lnTo>
                    <a:lnTo>
                      <a:pt x="3290311" y="0"/>
                    </a:lnTo>
                    <a:lnTo>
                      <a:pt x="3306170" y="3134015"/>
                    </a:lnTo>
                    <a:lnTo>
                      <a:pt x="3305529" y="3134015"/>
                    </a:lnTo>
                    <a:cubicBezTo>
                      <a:pt x="3316582" y="3197817"/>
                      <a:pt x="3280219" y="3264030"/>
                      <a:pt x="3195798" y="331288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lumMod val="90000"/>
                      <a:alpha val="3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ln w="15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2EB39D54-83E5-CF8F-52FA-662DE9669E93}"/>
                  </a:ext>
                </a:extLst>
              </p:cNvPr>
              <p:cNvSpPr/>
              <p:nvPr/>
            </p:nvSpPr>
            <p:spPr>
              <a:xfrm>
                <a:off x="7437894" y="3024000"/>
                <a:ext cx="3228476" cy="1879308"/>
              </a:xfrm>
              <a:custGeom>
                <a:avLst/>
                <a:gdLst>
                  <a:gd name="connsiteX0" fmla="*/ 1614239 w 3228476"/>
                  <a:gd name="connsiteY0" fmla="*/ 1879148 h 1879308"/>
                  <a:gd name="connsiteX1" fmla="*/ 1374434 w 3228476"/>
                  <a:gd name="connsiteY1" fmla="*/ 1821613 h 1879308"/>
                  <a:gd name="connsiteX2" fmla="*/ 102522 w 3228476"/>
                  <a:gd name="connsiteY2" fmla="*/ 1084916 h 1879308"/>
                  <a:gd name="connsiteX3" fmla="*/ 0 w 3228476"/>
                  <a:gd name="connsiteY3" fmla="*/ 939473 h 1879308"/>
                  <a:gd name="connsiteX4" fmla="*/ 102522 w 3228476"/>
                  <a:gd name="connsiteY4" fmla="*/ 794191 h 1879308"/>
                  <a:gd name="connsiteX5" fmla="*/ 1374434 w 3228476"/>
                  <a:gd name="connsiteY5" fmla="*/ 57494 h 1879308"/>
                  <a:gd name="connsiteX6" fmla="*/ 1853883 w 3228476"/>
                  <a:gd name="connsiteY6" fmla="*/ 57494 h 1879308"/>
                  <a:gd name="connsiteX7" fmla="*/ 3125955 w 3228476"/>
                  <a:gd name="connsiteY7" fmla="*/ 794352 h 1879308"/>
                  <a:gd name="connsiteX8" fmla="*/ 3228477 w 3228476"/>
                  <a:gd name="connsiteY8" fmla="*/ 939634 h 1879308"/>
                  <a:gd name="connsiteX9" fmla="*/ 3125955 w 3228476"/>
                  <a:gd name="connsiteY9" fmla="*/ 1085077 h 1879308"/>
                  <a:gd name="connsiteX10" fmla="*/ 1854044 w 3228476"/>
                  <a:gd name="connsiteY10" fmla="*/ 1821774 h 1879308"/>
                  <a:gd name="connsiteX11" fmla="*/ 1614239 w 3228476"/>
                  <a:gd name="connsiteY11" fmla="*/ 1879309 h 1879308"/>
                  <a:gd name="connsiteX12" fmla="*/ 1614239 w 3228476"/>
                  <a:gd name="connsiteY12" fmla="*/ 22138 h 1879308"/>
                  <a:gd name="connsiteX13" fmla="*/ 1385647 w 3228476"/>
                  <a:gd name="connsiteY13" fmla="*/ 76779 h 1879308"/>
                  <a:gd name="connsiteX14" fmla="*/ 113735 w 3228476"/>
                  <a:gd name="connsiteY14" fmla="*/ 813637 h 1879308"/>
                  <a:gd name="connsiteX15" fmla="*/ 22427 w 3228476"/>
                  <a:gd name="connsiteY15" fmla="*/ 939473 h 1879308"/>
                  <a:gd name="connsiteX16" fmla="*/ 113735 w 3228476"/>
                  <a:gd name="connsiteY16" fmla="*/ 1065631 h 1879308"/>
                  <a:gd name="connsiteX17" fmla="*/ 1385807 w 3228476"/>
                  <a:gd name="connsiteY17" fmla="*/ 1802328 h 1879308"/>
                  <a:gd name="connsiteX18" fmla="*/ 1842990 w 3228476"/>
                  <a:gd name="connsiteY18" fmla="*/ 1802328 h 1879308"/>
                  <a:gd name="connsiteX19" fmla="*/ 3115062 w 3228476"/>
                  <a:gd name="connsiteY19" fmla="*/ 1065631 h 1879308"/>
                  <a:gd name="connsiteX20" fmla="*/ 3206371 w 3228476"/>
                  <a:gd name="connsiteY20" fmla="*/ 939473 h 1879308"/>
                  <a:gd name="connsiteX21" fmla="*/ 3115062 w 3228476"/>
                  <a:gd name="connsiteY21" fmla="*/ 813637 h 1879308"/>
                  <a:gd name="connsiteX22" fmla="*/ 1842990 w 3228476"/>
                  <a:gd name="connsiteY22" fmla="*/ 76779 h 1879308"/>
                  <a:gd name="connsiteX23" fmla="*/ 1614399 w 3228476"/>
                  <a:gd name="connsiteY23" fmla="*/ 22138 h 1879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228476" h="1879308">
                    <a:moveTo>
                      <a:pt x="1614239" y="1879148"/>
                    </a:moveTo>
                    <a:cubicBezTo>
                      <a:pt x="1527415" y="1879148"/>
                      <a:pt x="1440592" y="1860023"/>
                      <a:pt x="1374434" y="1821613"/>
                    </a:cubicBezTo>
                    <a:lnTo>
                      <a:pt x="102522" y="1084916"/>
                    </a:lnTo>
                    <a:cubicBezTo>
                      <a:pt x="36523" y="1046667"/>
                      <a:pt x="0" y="994918"/>
                      <a:pt x="0" y="939473"/>
                    </a:cubicBezTo>
                    <a:cubicBezTo>
                      <a:pt x="0" y="884028"/>
                      <a:pt x="36363" y="832440"/>
                      <a:pt x="102522" y="794191"/>
                    </a:cubicBezTo>
                    <a:lnTo>
                      <a:pt x="1374434" y="57494"/>
                    </a:lnTo>
                    <a:cubicBezTo>
                      <a:pt x="1506591" y="-19165"/>
                      <a:pt x="1721726" y="-19165"/>
                      <a:pt x="1853883" y="57494"/>
                    </a:cubicBezTo>
                    <a:lnTo>
                      <a:pt x="3125955" y="794352"/>
                    </a:lnTo>
                    <a:cubicBezTo>
                      <a:pt x="3191954" y="832601"/>
                      <a:pt x="3228477" y="884189"/>
                      <a:pt x="3228477" y="939634"/>
                    </a:cubicBezTo>
                    <a:cubicBezTo>
                      <a:pt x="3228477" y="995079"/>
                      <a:pt x="3192114" y="1046667"/>
                      <a:pt x="3125955" y="1085077"/>
                    </a:cubicBezTo>
                    <a:lnTo>
                      <a:pt x="1854044" y="1821774"/>
                    </a:lnTo>
                    <a:cubicBezTo>
                      <a:pt x="1787885" y="1860184"/>
                      <a:pt x="1701062" y="1879309"/>
                      <a:pt x="1614239" y="1879309"/>
                    </a:cubicBezTo>
                    <a:close/>
                    <a:moveTo>
                      <a:pt x="1614239" y="22138"/>
                    </a:moveTo>
                    <a:cubicBezTo>
                      <a:pt x="1531420" y="22138"/>
                      <a:pt x="1448602" y="40298"/>
                      <a:pt x="1385647" y="76779"/>
                    </a:cubicBezTo>
                    <a:lnTo>
                      <a:pt x="113735" y="813637"/>
                    </a:lnTo>
                    <a:cubicBezTo>
                      <a:pt x="54945" y="847708"/>
                      <a:pt x="22427" y="892385"/>
                      <a:pt x="22427" y="939473"/>
                    </a:cubicBezTo>
                    <a:cubicBezTo>
                      <a:pt x="22427" y="986562"/>
                      <a:pt x="54785" y="1031400"/>
                      <a:pt x="113735" y="1065631"/>
                    </a:cubicBezTo>
                    <a:lnTo>
                      <a:pt x="1385807" y="1802328"/>
                    </a:lnTo>
                    <a:cubicBezTo>
                      <a:pt x="1511877" y="1875291"/>
                      <a:pt x="1716921" y="1875291"/>
                      <a:pt x="1842990" y="1802328"/>
                    </a:cubicBezTo>
                    <a:lnTo>
                      <a:pt x="3115062" y="1065631"/>
                    </a:lnTo>
                    <a:cubicBezTo>
                      <a:pt x="3173852" y="1031561"/>
                      <a:pt x="3206371" y="986722"/>
                      <a:pt x="3206371" y="939473"/>
                    </a:cubicBezTo>
                    <a:cubicBezTo>
                      <a:pt x="3206371" y="892225"/>
                      <a:pt x="3174012" y="847708"/>
                      <a:pt x="3115062" y="813637"/>
                    </a:cubicBezTo>
                    <a:lnTo>
                      <a:pt x="1842990" y="76779"/>
                    </a:lnTo>
                    <a:cubicBezTo>
                      <a:pt x="1780036" y="40298"/>
                      <a:pt x="1697217" y="22138"/>
                      <a:pt x="1614399" y="2213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0000"/>
                    </a:schemeClr>
                  </a:gs>
                </a:gsLst>
                <a:lin ang="0" scaled="1"/>
              </a:gradFill>
              <a:ln w="159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</p:grpSp>
        <p:pic>
          <p:nvPicPr>
            <p:cNvPr id="72" name="Graphic 71">
              <a:extLst>
                <a:ext uri="{FF2B5EF4-FFF2-40B4-BE49-F238E27FC236}">
                  <a16:creationId xmlns:a16="http://schemas.microsoft.com/office/drawing/2014/main" id="{6D81CC45-9209-3E26-E4DD-640C5F2CA2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30817"/>
            <a:stretch/>
          </p:blipFill>
          <p:spPr>
            <a:xfrm rot="10800000">
              <a:off x="7880037" y="1049312"/>
              <a:ext cx="2108200" cy="1397010"/>
            </a:xfrm>
            <a:prstGeom prst="rect">
              <a:avLst/>
            </a:prstGeom>
          </p:spPr>
        </p:pic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20B24B48-EE23-34AF-BCA8-3A29D3438AFA}"/>
                </a:ext>
              </a:extLst>
            </p:cNvPr>
            <p:cNvGrpSpPr/>
            <p:nvPr/>
          </p:nvGrpSpPr>
          <p:grpSpPr>
            <a:xfrm>
              <a:off x="7743339" y="1695637"/>
              <a:ext cx="2437853" cy="2070026"/>
              <a:chOff x="6908017" y="1744942"/>
              <a:chExt cx="2476603" cy="2102929"/>
            </a:xfrm>
          </p:grpSpPr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3879D9B5-EA8C-D34C-34FA-A952BB077824}"/>
                  </a:ext>
                </a:extLst>
              </p:cNvPr>
              <p:cNvSpPr/>
              <p:nvPr/>
            </p:nvSpPr>
            <p:spPr>
              <a:xfrm>
                <a:off x="6912688" y="1744942"/>
                <a:ext cx="1937581" cy="1738477"/>
              </a:xfrm>
              <a:custGeom>
                <a:avLst/>
                <a:gdLst>
                  <a:gd name="connsiteX0" fmla="*/ 12865 w 1937581"/>
                  <a:gd name="connsiteY0" fmla="*/ 1377878 h 1738477"/>
                  <a:gd name="connsiteX1" fmla="*/ 185429 w 1937581"/>
                  <a:gd name="connsiteY1" fmla="*/ 1679022 h 1738477"/>
                  <a:gd name="connsiteX2" fmla="*/ 455907 w 1937581"/>
                  <a:gd name="connsiteY2" fmla="*/ 1626114 h 1738477"/>
                  <a:gd name="connsiteX3" fmla="*/ 1308812 w 1937581"/>
                  <a:gd name="connsiteY3" fmla="*/ 747868 h 1738477"/>
                  <a:gd name="connsiteX4" fmla="*/ 1937582 w 1937581"/>
                  <a:gd name="connsiteY4" fmla="*/ 290898 h 1738477"/>
                  <a:gd name="connsiteX5" fmla="*/ 1684595 w 1937581"/>
                  <a:gd name="connsiteY5" fmla="*/ 73284 h 1738477"/>
                  <a:gd name="connsiteX6" fmla="*/ 905981 w 1937581"/>
                  <a:gd name="connsiteY6" fmla="*/ 60963 h 1738477"/>
                  <a:gd name="connsiteX7" fmla="*/ 277031 w 1937581"/>
                  <a:gd name="connsiteY7" fmla="*/ 540039 h 1738477"/>
                  <a:gd name="connsiteX8" fmla="*/ 12865 w 1937581"/>
                  <a:gd name="connsiteY8" fmla="*/ 1377878 h 1738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37581" h="1738477">
                    <a:moveTo>
                      <a:pt x="12865" y="1377878"/>
                    </a:moveTo>
                    <a:cubicBezTo>
                      <a:pt x="32339" y="1505439"/>
                      <a:pt x="91483" y="1631550"/>
                      <a:pt x="185429" y="1679022"/>
                    </a:cubicBezTo>
                    <a:cubicBezTo>
                      <a:pt x="279375" y="1726676"/>
                      <a:pt x="412450" y="1806764"/>
                      <a:pt x="455907" y="1626114"/>
                    </a:cubicBezTo>
                    <a:cubicBezTo>
                      <a:pt x="499183" y="1445464"/>
                      <a:pt x="1290239" y="750949"/>
                      <a:pt x="1308812" y="747868"/>
                    </a:cubicBezTo>
                    <a:cubicBezTo>
                      <a:pt x="1327385" y="744788"/>
                      <a:pt x="1937582" y="290898"/>
                      <a:pt x="1937582" y="290898"/>
                    </a:cubicBezTo>
                    <a:cubicBezTo>
                      <a:pt x="1937582" y="290898"/>
                      <a:pt x="1905125" y="168411"/>
                      <a:pt x="1684595" y="73284"/>
                    </a:cubicBezTo>
                    <a:cubicBezTo>
                      <a:pt x="1466951" y="-20574"/>
                      <a:pt x="1147427" y="-23835"/>
                      <a:pt x="905981" y="60963"/>
                    </a:cubicBezTo>
                    <a:cubicBezTo>
                      <a:pt x="640012" y="154278"/>
                      <a:pt x="480610" y="301045"/>
                      <a:pt x="277031" y="540039"/>
                    </a:cubicBezTo>
                    <a:cubicBezTo>
                      <a:pt x="68763" y="785375"/>
                      <a:pt x="-38887" y="1038322"/>
                      <a:pt x="12865" y="13778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3F53A4"/>
                  </a:gs>
                  <a:gs pos="50000">
                    <a:srgbClr val="3E89CA"/>
                  </a:gs>
                  <a:gs pos="100000">
                    <a:srgbClr val="3DC0F0"/>
                  </a:gs>
                </a:gsLst>
                <a:lin ang="9528502" scaled="1"/>
              </a:gradFill>
              <a:ln w="18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2BBDE3E3-E4FA-D6CE-8F5E-0ECF7694CF60}"/>
                  </a:ext>
                </a:extLst>
              </p:cNvPr>
              <p:cNvSpPr/>
              <p:nvPr/>
            </p:nvSpPr>
            <p:spPr>
              <a:xfrm>
                <a:off x="7023465" y="1910165"/>
                <a:ext cx="1826443" cy="1573436"/>
              </a:xfrm>
              <a:custGeom>
                <a:avLst/>
                <a:gdLst>
                  <a:gd name="connsiteX0" fmla="*/ 1826444 w 1826443"/>
                  <a:gd name="connsiteY0" fmla="*/ 125856 h 1573436"/>
                  <a:gd name="connsiteX1" fmla="*/ 1197674 w 1826443"/>
                  <a:gd name="connsiteY1" fmla="*/ 582826 h 1573436"/>
                  <a:gd name="connsiteX2" fmla="*/ 344769 w 1826443"/>
                  <a:gd name="connsiteY2" fmla="*/ 1461072 h 1573436"/>
                  <a:gd name="connsiteX3" fmla="*/ 74471 w 1826443"/>
                  <a:gd name="connsiteY3" fmla="*/ 1513980 h 1573436"/>
                  <a:gd name="connsiteX4" fmla="*/ 0 w 1826443"/>
                  <a:gd name="connsiteY4" fmla="*/ 1452556 h 1573436"/>
                  <a:gd name="connsiteX5" fmla="*/ 190596 w 1826443"/>
                  <a:gd name="connsiteY5" fmla="*/ 1422296 h 1573436"/>
                  <a:gd name="connsiteX6" fmla="*/ 752648 w 1826443"/>
                  <a:gd name="connsiteY6" fmla="*/ 260483 h 1573436"/>
                  <a:gd name="connsiteX7" fmla="*/ 1737547 w 1826443"/>
                  <a:gd name="connsiteY7" fmla="*/ 7355 h 1573436"/>
                  <a:gd name="connsiteX8" fmla="*/ 1826444 w 1826443"/>
                  <a:gd name="connsiteY8" fmla="*/ 125856 h 1573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6443" h="1573436">
                    <a:moveTo>
                      <a:pt x="1826444" y="125856"/>
                    </a:moveTo>
                    <a:cubicBezTo>
                      <a:pt x="1826444" y="125856"/>
                      <a:pt x="1216247" y="579746"/>
                      <a:pt x="1197674" y="582826"/>
                    </a:cubicBezTo>
                    <a:cubicBezTo>
                      <a:pt x="1179101" y="585907"/>
                      <a:pt x="388045" y="1280422"/>
                      <a:pt x="344769" y="1461072"/>
                    </a:cubicBezTo>
                    <a:cubicBezTo>
                      <a:pt x="301312" y="1641722"/>
                      <a:pt x="168417" y="1561634"/>
                      <a:pt x="74471" y="1513980"/>
                    </a:cubicBezTo>
                    <a:cubicBezTo>
                      <a:pt x="46522" y="1499847"/>
                      <a:pt x="21638" y="1478648"/>
                      <a:pt x="0" y="1452556"/>
                    </a:cubicBezTo>
                    <a:cubicBezTo>
                      <a:pt x="7032" y="1458354"/>
                      <a:pt x="145337" y="1571238"/>
                      <a:pt x="190596" y="1422296"/>
                    </a:cubicBezTo>
                    <a:cubicBezTo>
                      <a:pt x="236938" y="1269369"/>
                      <a:pt x="208268" y="722164"/>
                      <a:pt x="752648" y="260483"/>
                    </a:cubicBezTo>
                    <a:cubicBezTo>
                      <a:pt x="1078303" y="-15837"/>
                      <a:pt x="1493937" y="-11126"/>
                      <a:pt x="1737547" y="7355"/>
                    </a:cubicBezTo>
                    <a:cubicBezTo>
                      <a:pt x="1812018" y="71679"/>
                      <a:pt x="1826444" y="125856"/>
                      <a:pt x="1826444" y="125856"/>
                    </a:cubicBezTo>
                    <a:close/>
                  </a:path>
                </a:pathLst>
              </a:custGeom>
              <a:gradFill>
                <a:gsLst>
                  <a:gs pos="0">
                    <a:srgbClr val="2B328B"/>
                  </a:gs>
                  <a:gs pos="50000">
                    <a:srgbClr val="3B5DA9"/>
                  </a:gs>
                  <a:gs pos="100000">
                    <a:srgbClr val="4C89C8"/>
                  </a:gs>
                </a:gsLst>
                <a:lin ang="11345608" scaled="1"/>
              </a:gradFill>
              <a:ln w="18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70CC066B-11B7-57C0-5FF1-E0410DE23F55}"/>
                  </a:ext>
                </a:extLst>
              </p:cNvPr>
              <p:cNvSpPr/>
              <p:nvPr/>
            </p:nvSpPr>
            <p:spPr>
              <a:xfrm>
                <a:off x="7337246" y="2002124"/>
                <a:ext cx="2047374" cy="1845747"/>
              </a:xfrm>
              <a:custGeom>
                <a:avLst/>
                <a:gdLst>
                  <a:gd name="connsiteX0" fmla="*/ 189307 w 2047374"/>
                  <a:gd name="connsiteY0" fmla="*/ 793642 h 1845747"/>
                  <a:gd name="connsiteX1" fmla="*/ 931317 w 2047374"/>
                  <a:gd name="connsiteY1" fmla="*/ 95140 h 1845747"/>
                  <a:gd name="connsiteX2" fmla="*/ 1566037 w 2047374"/>
                  <a:gd name="connsiteY2" fmla="*/ 35890 h 1845747"/>
                  <a:gd name="connsiteX3" fmla="*/ 2043340 w 2047374"/>
                  <a:gd name="connsiteY3" fmla="*/ 767006 h 1845747"/>
                  <a:gd name="connsiteX4" fmla="*/ 1423946 w 2047374"/>
                  <a:gd name="connsiteY4" fmla="*/ 1601947 h 1845747"/>
                  <a:gd name="connsiteX5" fmla="*/ 515503 w 2047374"/>
                  <a:gd name="connsiteY5" fmla="*/ 1838404 h 1845747"/>
                  <a:gd name="connsiteX6" fmla="*/ 34774 w 2047374"/>
                  <a:gd name="connsiteY6" fmla="*/ 1563171 h 1845747"/>
                  <a:gd name="connsiteX7" fmla="*/ 189487 w 2047374"/>
                  <a:gd name="connsiteY7" fmla="*/ 793823 h 1845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7374" h="1845747">
                    <a:moveTo>
                      <a:pt x="189307" y="793642"/>
                    </a:moveTo>
                    <a:cubicBezTo>
                      <a:pt x="372330" y="457346"/>
                      <a:pt x="736393" y="195340"/>
                      <a:pt x="931317" y="95140"/>
                    </a:cubicBezTo>
                    <a:cubicBezTo>
                      <a:pt x="1153469" y="-19193"/>
                      <a:pt x="1432421" y="-19193"/>
                      <a:pt x="1566037" y="35890"/>
                    </a:cubicBezTo>
                    <a:cubicBezTo>
                      <a:pt x="1699653" y="90792"/>
                      <a:pt x="2000244" y="273616"/>
                      <a:pt x="2043340" y="767006"/>
                    </a:cubicBezTo>
                    <a:cubicBezTo>
                      <a:pt x="2086436" y="1260215"/>
                      <a:pt x="1777911" y="1405351"/>
                      <a:pt x="1423946" y="1601947"/>
                    </a:cubicBezTo>
                    <a:cubicBezTo>
                      <a:pt x="1069982" y="1798542"/>
                      <a:pt x="777686" y="1870476"/>
                      <a:pt x="515503" y="1838404"/>
                    </a:cubicBezTo>
                    <a:cubicBezTo>
                      <a:pt x="231862" y="1803615"/>
                      <a:pt x="82378" y="1651231"/>
                      <a:pt x="34774" y="1563171"/>
                    </a:cubicBezTo>
                    <a:cubicBezTo>
                      <a:pt x="-45828" y="1413686"/>
                      <a:pt x="16923" y="1110550"/>
                      <a:pt x="189487" y="7938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F53A4"/>
                  </a:gs>
                  <a:gs pos="50000">
                    <a:srgbClr val="3E89CA"/>
                  </a:gs>
                  <a:gs pos="100000">
                    <a:srgbClr val="3DC0F0"/>
                  </a:gs>
                </a:gsLst>
                <a:lin ang="10229059" scaled="1"/>
              </a:gradFill>
              <a:ln w="18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8FC6C369-EFAF-89F5-E326-2989573193CD}"/>
                  </a:ext>
                </a:extLst>
              </p:cNvPr>
              <p:cNvSpPr/>
              <p:nvPr/>
            </p:nvSpPr>
            <p:spPr>
              <a:xfrm>
                <a:off x="8430128" y="2023700"/>
                <a:ext cx="954490" cy="1711554"/>
              </a:xfrm>
              <a:custGeom>
                <a:avLst/>
                <a:gdLst>
                  <a:gd name="connsiteX0" fmla="*/ 950458 w 954490"/>
                  <a:gd name="connsiteY0" fmla="*/ 742531 h 1711554"/>
                  <a:gd name="connsiteX1" fmla="*/ 331064 w 954490"/>
                  <a:gd name="connsiteY1" fmla="*/ 1577472 h 1711554"/>
                  <a:gd name="connsiteX2" fmla="*/ 0 w 954490"/>
                  <a:gd name="connsiteY2" fmla="*/ 1711555 h 1711554"/>
                  <a:gd name="connsiteX3" fmla="*/ 606591 w 954490"/>
                  <a:gd name="connsiteY3" fmla="*/ 843275 h 1711554"/>
                  <a:gd name="connsiteX4" fmla="*/ 439616 w 954490"/>
                  <a:gd name="connsiteY4" fmla="*/ 0 h 1711554"/>
                  <a:gd name="connsiteX5" fmla="*/ 473155 w 954490"/>
                  <a:gd name="connsiteY5" fmla="*/ 11415 h 1711554"/>
                  <a:gd name="connsiteX6" fmla="*/ 950458 w 954490"/>
                  <a:gd name="connsiteY6" fmla="*/ 742531 h 1711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4490" h="1711554">
                    <a:moveTo>
                      <a:pt x="950458" y="742531"/>
                    </a:moveTo>
                    <a:cubicBezTo>
                      <a:pt x="993554" y="1235741"/>
                      <a:pt x="684849" y="1380695"/>
                      <a:pt x="331064" y="1577472"/>
                    </a:cubicBezTo>
                    <a:cubicBezTo>
                      <a:pt x="222513" y="1637809"/>
                      <a:pt x="109634" y="1681115"/>
                      <a:pt x="0" y="1711555"/>
                    </a:cubicBezTo>
                    <a:cubicBezTo>
                      <a:pt x="1443" y="1710649"/>
                      <a:pt x="436911" y="1386131"/>
                      <a:pt x="606591" y="843275"/>
                    </a:cubicBezTo>
                    <a:cubicBezTo>
                      <a:pt x="749763" y="385399"/>
                      <a:pt x="631655" y="164886"/>
                      <a:pt x="439616" y="0"/>
                    </a:cubicBezTo>
                    <a:cubicBezTo>
                      <a:pt x="451517" y="3443"/>
                      <a:pt x="462877" y="7248"/>
                      <a:pt x="473155" y="11415"/>
                    </a:cubicBezTo>
                    <a:cubicBezTo>
                      <a:pt x="606771" y="66317"/>
                      <a:pt x="907542" y="249322"/>
                      <a:pt x="950458" y="742531"/>
                    </a:cubicBezTo>
                    <a:close/>
                  </a:path>
                </a:pathLst>
              </a:custGeom>
              <a:gradFill>
                <a:gsLst>
                  <a:gs pos="0">
                    <a:srgbClr val="2B328B"/>
                  </a:gs>
                  <a:gs pos="50000">
                    <a:srgbClr val="3B5DA9"/>
                  </a:gs>
                  <a:gs pos="100000">
                    <a:srgbClr val="4C89C8"/>
                  </a:gs>
                </a:gsLst>
                <a:lin ang="11131036" scaled="1"/>
              </a:gradFill>
              <a:ln w="18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238276C4-FF51-2DF4-8924-02D68DCD39E9}"/>
                  </a:ext>
                </a:extLst>
              </p:cNvPr>
              <p:cNvSpPr/>
              <p:nvPr/>
            </p:nvSpPr>
            <p:spPr>
              <a:xfrm>
                <a:off x="6927665" y="1780538"/>
                <a:ext cx="2454997" cy="1982258"/>
              </a:xfrm>
              <a:custGeom>
                <a:avLst/>
                <a:gdLst>
                  <a:gd name="connsiteX0" fmla="*/ 434077 w 2454997"/>
                  <a:gd name="connsiteY0" fmla="*/ 1587256 h 1982258"/>
                  <a:gd name="connsiteX1" fmla="*/ 452830 w 2454997"/>
                  <a:gd name="connsiteY1" fmla="*/ 1592511 h 1982258"/>
                  <a:gd name="connsiteX2" fmla="*/ 456256 w 2454997"/>
                  <a:gd name="connsiteY2" fmla="*/ 1594504 h 1982258"/>
                  <a:gd name="connsiteX3" fmla="*/ 473567 w 2454997"/>
                  <a:gd name="connsiteY3" fmla="*/ 1635454 h 1982258"/>
                  <a:gd name="connsiteX4" fmla="*/ 465994 w 2454997"/>
                  <a:gd name="connsiteY4" fmla="*/ 1689449 h 1982258"/>
                  <a:gd name="connsiteX5" fmla="*/ 488353 w 2454997"/>
                  <a:gd name="connsiteY5" fmla="*/ 1758122 h 1982258"/>
                  <a:gd name="connsiteX6" fmla="*/ 483845 w 2454997"/>
                  <a:gd name="connsiteY6" fmla="*/ 1803964 h 1982258"/>
                  <a:gd name="connsiteX7" fmla="*/ 480780 w 2454997"/>
                  <a:gd name="connsiteY7" fmla="*/ 1807406 h 1982258"/>
                  <a:gd name="connsiteX8" fmla="*/ 480599 w 2454997"/>
                  <a:gd name="connsiteY8" fmla="*/ 1807588 h 1982258"/>
                  <a:gd name="connsiteX9" fmla="*/ 453552 w 2454997"/>
                  <a:gd name="connsiteY9" fmla="*/ 1819003 h 1982258"/>
                  <a:gd name="connsiteX10" fmla="*/ 422357 w 2454997"/>
                  <a:gd name="connsiteY10" fmla="*/ 1801427 h 1982258"/>
                  <a:gd name="connsiteX11" fmla="*/ 387555 w 2454997"/>
                  <a:gd name="connsiteY11" fmla="*/ 1692167 h 1982258"/>
                  <a:gd name="connsiteX12" fmla="*/ 397653 w 2454997"/>
                  <a:gd name="connsiteY12" fmla="*/ 1615522 h 1982258"/>
                  <a:gd name="connsiteX13" fmla="*/ 434077 w 2454997"/>
                  <a:gd name="connsiteY13" fmla="*/ 1587256 h 1982258"/>
                  <a:gd name="connsiteX14" fmla="*/ 2058204 w 2454997"/>
                  <a:gd name="connsiteY14" fmla="*/ 1548843 h 1982258"/>
                  <a:gd name="connsiteX15" fmla="*/ 2063433 w 2454997"/>
                  <a:gd name="connsiteY15" fmla="*/ 1548843 h 1982258"/>
                  <a:gd name="connsiteX16" fmla="*/ 2094087 w 2454997"/>
                  <a:gd name="connsiteY16" fmla="*/ 1565332 h 1982258"/>
                  <a:gd name="connsiteX17" fmla="*/ 2097333 w 2454997"/>
                  <a:gd name="connsiteY17" fmla="*/ 1600121 h 1982258"/>
                  <a:gd name="connsiteX18" fmla="*/ 2015469 w 2454997"/>
                  <a:gd name="connsiteY18" fmla="*/ 1714092 h 1982258"/>
                  <a:gd name="connsiteX19" fmla="*/ 1833527 w 2454997"/>
                  <a:gd name="connsiteY19" fmla="*/ 1788200 h 1982258"/>
                  <a:gd name="connsiteX20" fmla="*/ 1833527 w 2454997"/>
                  <a:gd name="connsiteY20" fmla="*/ 1788381 h 1982258"/>
                  <a:gd name="connsiteX21" fmla="*/ 1832806 w 2454997"/>
                  <a:gd name="connsiteY21" fmla="*/ 1788381 h 1982258"/>
                  <a:gd name="connsiteX22" fmla="*/ 1818020 w 2454997"/>
                  <a:gd name="connsiteY22" fmla="*/ 1781496 h 1982258"/>
                  <a:gd name="connsiteX23" fmla="*/ 1813512 w 2454997"/>
                  <a:gd name="connsiteY23" fmla="*/ 1765551 h 1982258"/>
                  <a:gd name="connsiteX24" fmla="*/ 1816217 w 2454997"/>
                  <a:gd name="connsiteY24" fmla="*/ 1748156 h 1982258"/>
                  <a:gd name="connsiteX25" fmla="*/ 1859674 w 2454997"/>
                  <a:gd name="connsiteY25" fmla="*/ 1705032 h 1982258"/>
                  <a:gd name="connsiteX26" fmla="*/ 1962996 w 2454997"/>
                  <a:gd name="connsiteY26" fmla="*/ 1655566 h 1982258"/>
                  <a:gd name="connsiteX27" fmla="*/ 2024124 w 2454997"/>
                  <a:gd name="connsiteY27" fmla="*/ 1572398 h 1982258"/>
                  <a:gd name="connsiteX28" fmla="*/ 2058204 w 2454997"/>
                  <a:gd name="connsiteY28" fmla="*/ 1548843 h 1982258"/>
                  <a:gd name="connsiteX29" fmla="*/ 1570623 w 2454997"/>
                  <a:gd name="connsiteY29" fmla="*/ 1519852 h 1982258"/>
                  <a:gd name="connsiteX30" fmla="*/ 1589016 w 2454997"/>
                  <a:gd name="connsiteY30" fmla="*/ 1525107 h 1982258"/>
                  <a:gd name="connsiteX31" fmla="*/ 1691617 w 2454997"/>
                  <a:gd name="connsiteY31" fmla="*/ 1687818 h 1982258"/>
                  <a:gd name="connsiteX32" fmla="*/ 1642209 w 2454997"/>
                  <a:gd name="connsiteY32" fmla="*/ 1820090 h 1982258"/>
                  <a:gd name="connsiteX33" fmla="*/ 1481546 w 2454997"/>
                  <a:gd name="connsiteY33" fmla="*/ 1872636 h 1982258"/>
                  <a:gd name="connsiteX34" fmla="*/ 1431778 w 2454997"/>
                  <a:gd name="connsiteY34" fmla="*/ 1869556 h 1982258"/>
                  <a:gd name="connsiteX35" fmla="*/ 1397337 w 2454997"/>
                  <a:gd name="connsiteY35" fmla="*/ 1865388 h 1982258"/>
                  <a:gd name="connsiteX36" fmla="*/ 1392829 w 2454997"/>
                  <a:gd name="connsiteY36" fmla="*/ 1899996 h 1982258"/>
                  <a:gd name="connsiteX37" fmla="*/ 1391928 w 2454997"/>
                  <a:gd name="connsiteY37" fmla="*/ 1926994 h 1982258"/>
                  <a:gd name="connsiteX38" fmla="*/ 1363257 w 2454997"/>
                  <a:gd name="connsiteY38" fmla="*/ 1965951 h 1982258"/>
                  <a:gd name="connsiteX39" fmla="*/ 1352258 w 2454997"/>
                  <a:gd name="connsiteY39" fmla="*/ 1967581 h 1982258"/>
                  <a:gd name="connsiteX40" fmla="*/ 1352258 w 2454997"/>
                  <a:gd name="connsiteY40" fmla="*/ 1967400 h 1982258"/>
                  <a:gd name="connsiteX41" fmla="*/ 1313129 w 2454997"/>
                  <a:gd name="connsiteY41" fmla="*/ 1929168 h 1982258"/>
                  <a:gd name="connsiteX42" fmla="*/ 1342340 w 2454997"/>
                  <a:gd name="connsiteY42" fmla="*/ 1822445 h 1982258"/>
                  <a:gd name="connsiteX43" fmla="*/ 1418795 w 2454997"/>
                  <a:gd name="connsiteY43" fmla="*/ 1789468 h 1982258"/>
                  <a:gd name="connsiteX44" fmla="*/ 1437188 w 2454997"/>
                  <a:gd name="connsiteY44" fmla="*/ 1790736 h 1982258"/>
                  <a:gd name="connsiteX45" fmla="*/ 1481726 w 2454997"/>
                  <a:gd name="connsiteY45" fmla="*/ 1793636 h 1982258"/>
                  <a:gd name="connsiteX46" fmla="*/ 1588835 w 2454997"/>
                  <a:gd name="connsiteY46" fmla="*/ 1762108 h 1982258"/>
                  <a:gd name="connsiteX47" fmla="*/ 1613178 w 2454997"/>
                  <a:gd name="connsiteY47" fmla="*/ 1691623 h 1982258"/>
                  <a:gd name="connsiteX48" fmla="*/ 1550067 w 2454997"/>
                  <a:gd name="connsiteY48" fmla="*/ 1593779 h 1982258"/>
                  <a:gd name="connsiteX49" fmla="*/ 1532396 w 2454997"/>
                  <a:gd name="connsiteY49" fmla="*/ 1553735 h 1982258"/>
                  <a:gd name="connsiteX50" fmla="*/ 1533297 w 2454997"/>
                  <a:gd name="connsiteY50" fmla="*/ 1549749 h 1982258"/>
                  <a:gd name="connsiteX51" fmla="*/ 1570623 w 2454997"/>
                  <a:gd name="connsiteY51" fmla="*/ 1519852 h 1982258"/>
                  <a:gd name="connsiteX52" fmla="*/ 2360056 w 2454997"/>
                  <a:gd name="connsiteY52" fmla="*/ 1270892 h 1982258"/>
                  <a:gd name="connsiteX53" fmla="*/ 2401530 w 2454997"/>
                  <a:gd name="connsiteY53" fmla="*/ 1312748 h 1982258"/>
                  <a:gd name="connsiteX54" fmla="*/ 2360056 w 2454997"/>
                  <a:gd name="connsiteY54" fmla="*/ 1354604 h 1982258"/>
                  <a:gd name="connsiteX55" fmla="*/ 2318403 w 2454997"/>
                  <a:gd name="connsiteY55" fmla="*/ 1312748 h 1982258"/>
                  <a:gd name="connsiteX56" fmla="*/ 2360056 w 2454997"/>
                  <a:gd name="connsiteY56" fmla="*/ 1270892 h 1982258"/>
                  <a:gd name="connsiteX57" fmla="*/ 667770 w 2454997"/>
                  <a:gd name="connsiteY57" fmla="*/ 1121770 h 1982258"/>
                  <a:gd name="connsiteX58" fmla="*/ 723308 w 2454997"/>
                  <a:gd name="connsiteY58" fmla="*/ 1127387 h 1982258"/>
                  <a:gd name="connsiteX59" fmla="*/ 889201 w 2454997"/>
                  <a:gd name="connsiteY59" fmla="*/ 1269080 h 1982258"/>
                  <a:gd name="connsiteX60" fmla="*/ 867202 w 2454997"/>
                  <a:gd name="connsiteY60" fmla="*/ 1425994 h 1982258"/>
                  <a:gd name="connsiteX61" fmla="*/ 836908 w 2454997"/>
                  <a:gd name="connsiteY61" fmla="*/ 1472379 h 1982258"/>
                  <a:gd name="connsiteX62" fmla="*/ 891545 w 2454997"/>
                  <a:gd name="connsiteY62" fmla="*/ 1480171 h 1982258"/>
                  <a:gd name="connsiteX63" fmla="*/ 1242264 w 2454997"/>
                  <a:gd name="connsiteY63" fmla="*/ 1661183 h 1982258"/>
                  <a:gd name="connsiteX64" fmla="*/ 1210888 w 2454997"/>
                  <a:gd name="connsiteY64" fmla="*/ 1877528 h 1982258"/>
                  <a:gd name="connsiteX65" fmla="*/ 1211249 w 2454997"/>
                  <a:gd name="connsiteY65" fmla="*/ 1877347 h 1982258"/>
                  <a:gd name="connsiteX66" fmla="*/ 952312 w 2454997"/>
                  <a:gd name="connsiteY66" fmla="*/ 1982258 h 1982258"/>
                  <a:gd name="connsiteX67" fmla="*/ 894610 w 2454997"/>
                  <a:gd name="connsiteY67" fmla="*/ 1979178 h 1982258"/>
                  <a:gd name="connsiteX68" fmla="*/ 599429 w 2454997"/>
                  <a:gd name="connsiteY68" fmla="*/ 1833317 h 1982258"/>
                  <a:gd name="connsiteX69" fmla="*/ 587528 w 2454997"/>
                  <a:gd name="connsiteY69" fmla="*/ 1706482 h 1982258"/>
                  <a:gd name="connsiteX70" fmla="*/ 732865 w 2454997"/>
                  <a:gd name="connsiteY70" fmla="*/ 1642701 h 1982258"/>
                  <a:gd name="connsiteX71" fmla="*/ 948886 w 2454997"/>
                  <a:gd name="connsiteY71" fmla="*/ 1677491 h 1982258"/>
                  <a:gd name="connsiteX72" fmla="*/ 973049 w 2454997"/>
                  <a:gd name="connsiteY72" fmla="*/ 1696516 h 1982258"/>
                  <a:gd name="connsiteX73" fmla="*/ 975934 w 2454997"/>
                  <a:gd name="connsiteY73" fmla="*/ 1727500 h 1982258"/>
                  <a:gd name="connsiteX74" fmla="*/ 938427 w 2454997"/>
                  <a:gd name="connsiteY74" fmla="*/ 1755404 h 1982258"/>
                  <a:gd name="connsiteX75" fmla="*/ 928510 w 2454997"/>
                  <a:gd name="connsiteY75" fmla="*/ 1754136 h 1982258"/>
                  <a:gd name="connsiteX76" fmla="*/ 722587 w 2454997"/>
                  <a:gd name="connsiteY76" fmla="*/ 1721702 h 1982258"/>
                  <a:gd name="connsiteX77" fmla="*/ 683097 w 2454997"/>
                  <a:gd name="connsiteY77" fmla="*/ 1725507 h 1982258"/>
                  <a:gd name="connsiteX78" fmla="*/ 652082 w 2454997"/>
                  <a:gd name="connsiteY78" fmla="*/ 1733117 h 1982258"/>
                  <a:gd name="connsiteX79" fmla="*/ 656590 w 2454997"/>
                  <a:gd name="connsiteY79" fmla="*/ 1764826 h 1982258"/>
                  <a:gd name="connsiteX80" fmla="*/ 667049 w 2454997"/>
                  <a:gd name="connsiteY80" fmla="*/ 1793092 h 1982258"/>
                  <a:gd name="connsiteX81" fmla="*/ 902905 w 2454997"/>
                  <a:gd name="connsiteY81" fmla="*/ 1900721 h 1982258"/>
                  <a:gd name="connsiteX82" fmla="*/ 952492 w 2454997"/>
                  <a:gd name="connsiteY82" fmla="*/ 1903439 h 1982258"/>
                  <a:gd name="connsiteX83" fmla="*/ 1149941 w 2454997"/>
                  <a:gd name="connsiteY83" fmla="*/ 1828244 h 1982258"/>
                  <a:gd name="connsiteX84" fmla="*/ 1168333 w 2454997"/>
                  <a:gd name="connsiteY84" fmla="*/ 1686550 h 1982258"/>
                  <a:gd name="connsiteX85" fmla="*/ 712308 w 2454997"/>
                  <a:gd name="connsiteY85" fmla="*/ 1545038 h 1982258"/>
                  <a:gd name="connsiteX86" fmla="*/ 577971 w 2454997"/>
                  <a:gd name="connsiteY86" fmla="*/ 1543589 h 1982258"/>
                  <a:gd name="connsiteX87" fmla="*/ 568595 w 2454997"/>
                  <a:gd name="connsiteY87" fmla="*/ 1535797 h 1982258"/>
                  <a:gd name="connsiteX88" fmla="*/ 574185 w 2454997"/>
                  <a:gd name="connsiteY88" fmla="*/ 1524926 h 1982258"/>
                  <a:gd name="connsiteX89" fmla="*/ 696621 w 2454997"/>
                  <a:gd name="connsiteY89" fmla="*/ 1469661 h 1982258"/>
                  <a:gd name="connsiteX90" fmla="*/ 814909 w 2454997"/>
                  <a:gd name="connsiteY90" fmla="*/ 1293904 h 1982258"/>
                  <a:gd name="connsiteX91" fmla="*/ 707440 w 2454997"/>
                  <a:gd name="connsiteY91" fmla="*/ 1204575 h 1982258"/>
                  <a:gd name="connsiteX92" fmla="*/ 667950 w 2454997"/>
                  <a:gd name="connsiteY92" fmla="*/ 1200589 h 1982258"/>
                  <a:gd name="connsiteX93" fmla="*/ 550383 w 2454997"/>
                  <a:gd name="connsiteY93" fmla="*/ 1246974 h 1982258"/>
                  <a:gd name="connsiteX94" fmla="*/ 519368 w 2454997"/>
                  <a:gd name="connsiteY94" fmla="*/ 1346450 h 1982258"/>
                  <a:gd name="connsiteX95" fmla="*/ 500074 w 2454997"/>
                  <a:gd name="connsiteY95" fmla="*/ 1381783 h 1982258"/>
                  <a:gd name="connsiteX96" fmla="*/ 480239 w 2454997"/>
                  <a:gd name="connsiteY96" fmla="*/ 1387218 h 1982258"/>
                  <a:gd name="connsiteX97" fmla="*/ 440749 w 2454997"/>
                  <a:gd name="connsiteY97" fmla="*/ 1350436 h 1982258"/>
                  <a:gd name="connsiteX98" fmla="*/ 491959 w 2454997"/>
                  <a:gd name="connsiteY98" fmla="*/ 1194247 h 1982258"/>
                  <a:gd name="connsiteX99" fmla="*/ 667770 w 2454997"/>
                  <a:gd name="connsiteY99" fmla="*/ 1121770 h 1982258"/>
                  <a:gd name="connsiteX100" fmla="*/ 67851 w 2454997"/>
                  <a:gd name="connsiteY100" fmla="*/ 979895 h 1982258"/>
                  <a:gd name="connsiteX101" fmla="*/ 95079 w 2454997"/>
                  <a:gd name="connsiteY101" fmla="*/ 990767 h 1982258"/>
                  <a:gd name="connsiteX102" fmla="*/ 103915 w 2454997"/>
                  <a:gd name="connsiteY102" fmla="*/ 1035340 h 1982258"/>
                  <a:gd name="connsiteX103" fmla="*/ 78490 w 2454997"/>
                  <a:gd name="connsiteY103" fmla="*/ 1156921 h 1982258"/>
                  <a:gd name="connsiteX104" fmla="*/ 96522 w 2454997"/>
                  <a:gd name="connsiteY104" fmla="*/ 1269080 h 1982258"/>
                  <a:gd name="connsiteX105" fmla="*/ 83899 w 2454997"/>
                  <a:gd name="connsiteY105" fmla="*/ 1313654 h 1982258"/>
                  <a:gd name="connsiteX106" fmla="*/ 59556 w 2454997"/>
                  <a:gd name="connsiteY106" fmla="*/ 1322170 h 1982258"/>
                  <a:gd name="connsiteX107" fmla="*/ 22771 w 2454997"/>
                  <a:gd name="connsiteY107" fmla="*/ 1296078 h 1982258"/>
                  <a:gd name="connsiteX108" fmla="*/ 51 w 2454997"/>
                  <a:gd name="connsiteY108" fmla="*/ 1158190 h 1982258"/>
                  <a:gd name="connsiteX109" fmla="*/ 32689 w 2454997"/>
                  <a:gd name="connsiteY109" fmla="*/ 1002001 h 1982258"/>
                  <a:gd name="connsiteX110" fmla="*/ 67851 w 2454997"/>
                  <a:gd name="connsiteY110" fmla="*/ 979895 h 1982258"/>
                  <a:gd name="connsiteX111" fmla="*/ 429569 w 2454997"/>
                  <a:gd name="connsiteY111" fmla="*/ 920645 h 1982258"/>
                  <a:gd name="connsiteX112" fmla="*/ 436061 w 2454997"/>
                  <a:gd name="connsiteY112" fmla="*/ 920645 h 1982258"/>
                  <a:gd name="connsiteX113" fmla="*/ 483124 w 2454997"/>
                  <a:gd name="connsiteY113" fmla="*/ 959239 h 1982258"/>
                  <a:gd name="connsiteX114" fmla="*/ 469600 w 2454997"/>
                  <a:gd name="connsiteY114" fmla="*/ 1005081 h 1982258"/>
                  <a:gd name="connsiteX115" fmla="*/ 429930 w 2454997"/>
                  <a:gd name="connsiteY115" fmla="*/ 999102 h 1982258"/>
                  <a:gd name="connsiteX116" fmla="*/ 365917 w 2454997"/>
                  <a:gd name="connsiteY116" fmla="*/ 1008886 h 1982258"/>
                  <a:gd name="connsiteX117" fmla="*/ 267283 w 2454997"/>
                  <a:gd name="connsiteY117" fmla="*/ 1090061 h 1982258"/>
                  <a:gd name="connsiteX118" fmla="*/ 279545 w 2454997"/>
                  <a:gd name="connsiteY118" fmla="*/ 1235559 h 1982258"/>
                  <a:gd name="connsiteX119" fmla="*/ 330935 w 2454997"/>
                  <a:gd name="connsiteY119" fmla="*/ 1502820 h 1982258"/>
                  <a:gd name="connsiteX120" fmla="*/ 258628 w 2454997"/>
                  <a:gd name="connsiteY120" fmla="*/ 1575297 h 1982258"/>
                  <a:gd name="connsiteX121" fmla="*/ 220580 w 2454997"/>
                  <a:gd name="connsiteY121" fmla="*/ 1582364 h 1982258"/>
                  <a:gd name="connsiteX122" fmla="*/ 109144 w 2454997"/>
                  <a:gd name="connsiteY122" fmla="*/ 1521845 h 1982258"/>
                  <a:gd name="connsiteX123" fmla="*/ 89309 w 2454997"/>
                  <a:gd name="connsiteY123" fmla="*/ 1472742 h 1982258"/>
                  <a:gd name="connsiteX124" fmla="*/ 105357 w 2454997"/>
                  <a:gd name="connsiteY124" fmla="*/ 1455166 h 1982258"/>
                  <a:gd name="connsiteX125" fmla="*/ 128258 w 2454997"/>
                  <a:gd name="connsiteY125" fmla="*/ 1449549 h 1982258"/>
                  <a:gd name="connsiteX126" fmla="*/ 164682 w 2454997"/>
                  <a:gd name="connsiteY126" fmla="*/ 1466038 h 1982258"/>
                  <a:gd name="connsiteX127" fmla="*/ 215892 w 2454997"/>
                  <a:gd name="connsiteY127" fmla="*/ 1502820 h 1982258"/>
                  <a:gd name="connsiteX128" fmla="*/ 228334 w 2454997"/>
                  <a:gd name="connsiteY128" fmla="*/ 1504813 h 1982258"/>
                  <a:gd name="connsiteX129" fmla="*/ 239153 w 2454997"/>
                  <a:gd name="connsiteY129" fmla="*/ 1498471 h 1982258"/>
                  <a:gd name="connsiteX130" fmla="*/ 257546 w 2454997"/>
                  <a:gd name="connsiteY130" fmla="*/ 1475279 h 1982258"/>
                  <a:gd name="connsiteX131" fmla="*/ 211204 w 2454997"/>
                  <a:gd name="connsiteY131" fmla="*/ 1274335 h 1982258"/>
                  <a:gd name="connsiteX132" fmla="*/ 194975 w 2454997"/>
                  <a:gd name="connsiteY132" fmla="*/ 1059983 h 1982258"/>
                  <a:gd name="connsiteX133" fmla="*/ 345180 w 2454997"/>
                  <a:gd name="connsiteY133" fmla="*/ 933147 h 1982258"/>
                  <a:gd name="connsiteX134" fmla="*/ 429569 w 2454997"/>
                  <a:gd name="connsiteY134" fmla="*/ 920645 h 1982258"/>
                  <a:gd name="connsiteX135" fmla="*/ 949607 w 2454997"/>
                  <a:gd name="connsiteY135" fmla="*/ 817908 h 1982258"/>
                  <a:gd name="connsiteX136" fmla="*/ 975934 w 2454997"/>
                  <a:gd name="connsiteY136" fmla="*/ 834397 h 1982258"/>
                  <a:gd name="connsiteX137" fmla="*/ 985310 w 2454997"/>
                  <a:gd name="connsiteY137" fmla="*/ 853422 h 1982258"/>
                  <a:gd name="connsiteX138" fmla="*/ 976114 w 2454997"/>
                  <a:gd name="connsiteY138" fmla="*/ 889298 h 1982258"/>
                  <a:gd name="connsiteX139" fmla="*/ 901643 w 2454997"/>
                  <a:gd name="connsiteY139" fmla="*/ 985331 h 1982258"/>
                  <a:gd name="connsiteX140" fmla="*/ 894250 w 2454997"/>
                  <a:gd name="connsiteY140" fmla="*/ 1023563 h 1982258"/>
                  <a:gd name="connsiteX141" fmla="*/ 932838 w 2454997"/>
                  <a:gd name="connsiteY141" fmla="*/ 1027368 h 1982258"/>
                  <a:gd name="connsiteX142" fmla="*/ 945099 w 2454997"/>
                  <a:gd name="connsiteY142" fmla="*/ 1027911 h 1982258"/>
                  <a:gd name="connsiteX143" fmla="*/ 1052749 w 2454997"/>
                  <a:gd name="connsiteY143" fmla="*/ 1008524 h 1982258"/>
                  <a:gd name="connsiteX144" fmla="*/ 1074387 w 2454997"/>
                  <a:gd name="connsiteY144" fmla="*/ 1001638 h 1982258"/>
                  <a:gd name="connsiteX145" fmla="*/ 1195742 w 2454997"/>
                  <a:gd name="connsiteY145" fmla="*/ 987686 h 1982258"/>
                  <a:gd name="connsiteX146" fmla="*/ 1398600 w 2454997"/>
                  <a:gd name="connsiteY146" fmla="*/ 1023925 h 1982258"/>
                  <a:gd name="connsiteX147" fmla="*/ 1646357 w 2454997"/>
                  <a:gd name="connsiteY147" fmla="*/ 1209467 h 1982258"/>
                  <a:gd name="connsiteX148" fmla="*/ 1615703 w 2454997"/>
                  <a:gd name="connsiteY148" fmla="*/ 1335035 h 1982258"/>
                  <a:gd name="connsiteX149" fmla="*/ 1526085 w 2454997"/>
                  <a:gd name="connsiteY149" fmla="*/ 1384138 h 1982258"/>
                  <a:gd name="connsiteX150" fmla="*/ 1388502 w 2454997"/>
                  <a:gd name="connsiteY150" fmla="*/ 1331048 h 1982258"/>
                  <a:gd name="connsiteX151" fmla="*/ 1327915 w 2454997"/>
                  <a:gd name="connsiteY151" fmla="*/ 1296984 h 1982258"/>
                  <a:gd name="connsiteX152" fmla="*/ 1166170 w 2454997"/>
                  <a:gd name="connsiteY152" fmla="*/ 1263282 h 1982258"/>
                  <a:gd name="connsiteX153" fmla="*/ 1060323 w 2454997"/>
                  <a:gd name="connsiteY153" fmla="*/ 1288468 h 1982258"/>
                  <a:gd name="connsiteX154" fmla="*/ 1046618 w 2454997"/>
                  <a:gd name="connsiteY154" fmla="*/ 1300789 h 1982258"/>
                  <a:gd name="connsiteX155" fmla="*/ 1048963 w 2454997"/>
                  <a:gd name="connsiteY155" fmla="*/ 1319090 h 1982258"/>
                  <a:gd name="connsiteX156" fmla="*/ 1051126 w 2454997"/>
                  <a:gd name="connsiteY156" fmla="*/ 1331048 h 1982258"/>
                  <a:gd name="connsiteX157" fmla="*/ 1056897 w 2454997"/>
                  <a:gd name="connsiteY157" fmla="*/ 1356053 h 1982258"/>
                  <a:gd name="connsiteX158" fmla="*/ 1082322 w 2454997"/>
                  <a:gd name="connsiteY158" fmla="*/ 1358409 h 1982258"/>
                  <a:gd name="connsiteX159" fmla="*/ 1113517 w 2454997"/>
                  <a:gd name="connsiteY159" fmla="*/ 1359496 h 1982258"/>
                  <a:gd name="connsiteX160" fmla="*/ 1299244 w 2454997"/>
                  <a:gd name="connsiteY160" fmla="*/ 1401170 h 1982258"/>
                  <a:gd name="connsiteX161" fmla="*/ 1415730 w 2454997"/>
                  <a:gd name="connsiteY161" fmla="*/ 1626394 h 1982258"/>
                  <a:gd name="connsiteX162" fmla="*/ 1415550 w 2454997"/>
                  <a:gd name="connsiteY162" fmla="*/ 1626213 h 1982258"/>
                  <a:gd name="connsiteX163" fmla="*/ 1386338 w 2454997"/>
                  <a:gd name="connsiteY163" fmla="*/ 1653392 h 1982258"/>
                  <a:gd name="connsiteX164" fmla="*/ 1376060 w 2454997"/>
                  <a:gd name="connsiteY164" fmla="*/ 1651580 h 1982258"/>
                  <a:gd name="connsiteX165" fmla="*/ 1357487 w 2454997"/>
                  <a:gd name="connsiteY165" fmla="*/ 1644876 h 1982258"/>
                  <a:gd name="connsiteX166" fmla="*/ 1338193 w 2454997"/>
                  <a:gd name="connsiteY166" fmla="*/ 1615160 h 1982258"/>
                  <a:gd name="connsiteX167" fmla="*/ 1261197 w 2454997"/>
                  <a:gd name="connsiteY167" fmla="*/ 1470024 h 1982258"/>
                  <a:gd name="connsiteX168" fmla="*/ 1114779 w 2454997"/>
                  <a:gd name="connsiteY168" fmla="*/ 1438315 h 1982258"/>
                  <a:gd name="connsiteX169" fmla="*/ 971786 w 2454997"/>
                  <a:gd name="connsiteY169" fmla="*/ 1332317 h 1982258"/>
                  <a:gd name="connsiteX170" fmla="*/ 1018489 w 2454997"/>
                  <a:gd name="connsiteY170" fmla="*/ 1221789 h 1982258"/>
                  <a:gd name="connsiteX171" fmla="*/ 1167071 w 2454997"/>
                  <a:gd name="connsiteY171" fmla="*/ 1184463 h 1982258"/>
                  <a:gd name="connsiteX172" fmla="*/ 1363979 w 2454997"/>
                  <a:gd name="connsiteY172" fmla="*/ 1226862 h 1982258"/>
                  <a:gd name="connsiteX173" fmla="*/ 1428172 w 2454997"/>
                  <a:gd name="connsiteY173" fmla="*/ 1262920 h 1982258"/>
                  <a:gd name="connsiteX174" fmla="*/ 1517249 w 2454997"/>
                  <a:gd name="connsiteY174" fmla="*/ 1305138 h 1982258"/>
                  <a:gd name="connsiteX175" fmla="*/ 1531675 w 2454997"/>
                  <a:gd name="connsiteY175" fmla="*/ 1306768 h 1982258"/>
                  <a:gd name="connsiteX176" fmla="*/ 1543035 w 2454997"/>
                  <a:gd name="connsiteY176" fmla="*/ 1297528 h 1982258"/>
                  <a:gd name="connsiteX177" fmla="*/ 1554755 w 2454997"/>
                  <a:gd name="connsiteY177" fmla="*/ 1285388 h 1982258"/>
                  <a:gd name="connsiteX178" fmla="*/ 1570804 w 2454997"/>
                  <a:gd name="connsiteY178" fmla="*/ 1230667 h 1982258"/>
                  <a:gd name="connsiteX179" fmla="*/ 1372093 w 2454997"/>
                  <a:gd name="connsiteY179" fmla="*/ 1098033 h 1982258"/>
                  <a:gd name="connsiteX180" fmla="*/ 1194840 w 2454997"/>
                  <a:gd name="connsiteY180" fmla="*/ 1066143 h 1982258"/>
                  <a:gd name="connsiteX181" fmla="*/ 1094944 w 2454997"/>
                  <a:gd name="connsiteY181" fmla="*/ 1077558 h 1982258"/>
                  <a:gd name="connsiteX182" fmla="*/ 1091518 w 2454997"/>
                  <a:gd name="connsiteY182" fmla="*/ 1078646 h 1982258"/>
                  <a:gd name="connsiteX183" fmla="*/ 948886 w 2454997"/>
                  <a:gd name="connsiteY183" fmla="*/ 1106368 h 1982258"/>
                  <a:gd name="connsiteX184" fmla="*/ 865759 w 2454997"/>
                  <a:gd name="connsiteY184" fmla="*/ 1086618 h 1982258"/>
                  <a:gd name="connsiteX185" fmla="*/ 822303 w 2454997"/>
                  <a:gd name="connsiteY185" fmla="*/ 1012148 h 1982258"/>
                  <a:gd name="connsiteX186" fmla="*/ 932116 w 2454997"/>
                  <a:gd name="connsiteY186" fmla="*/ 823706 h 1982258"/>
                  <a:gd name="connsiteX187" fmla="*/ 949607 w 2454997"/>
                  <a:gd name="connsiteY187" fmla="*/ 817908 h 1982258"/>
                  <a:gd name="connsiteX188" fmla="*/ 2129249 w 2454997"/>
                  <a:gd name="connsiteY188" fmla="*/ 812653 h 1982258"/>
                  <a:gd name="connsiteX189" fmla="*/ 2337878 w 2454997"/>
                  <a:gd name="connsiteY189" fmla="*/ 870817 h 1982258"/>
                  <a:gd name="connsiteX190" fmla="*/ 2454904 w 2454997"/>
                  <a:gd name="connsiteY190" fmla="*/ 1038058 h 1982258"/>
                  <a:gd name="connsiteX191" fmla="*/ 2411628 w 2454997"/>
                  <a:gd name="connsiteY191" fmla="*/ 1132460 h 1982258"/>
                  <a:gd name="connsiteX192" fmla="*/ 2411988 w 2454997"/>
                  <a:gd name="connsiteY192" fmla="*/ 1132279 h 1982258"/>
                  <a:gd name="connsiteX193" fmla="*/ 2331206 w 2454997"/>
                  <a:gd name="connsiteY193" fmla="*/ 1164350 h 1982258"/>
                  <a:gd name="connsiteX194" fmla="*/ 2218327 w 2454997"/>
                  <a:gd name="connsiteY194" fmla="*/ 1125031 h 1982258"/>
                  <a:gd name="connsiteX195" fmla="*/ 2144396 w 2454997"/>
                  <a:gd name="connsiteY195" fmla="*/ 1088974 h 1982258"/>
                  <a:gd name="connsiteX196" fmla="*/ 2085432 w 2454997"/>
                  <a:gd name="connsiteY196" fmla="*/ 1077196 h 1982258"/>
                  <a:gd name="connsiteX197" fmla="*/ 2001043 w 2454997"/>
                  <a:gd name="connsiteY197" fmla="*/ 1105825 h 1982258"/>
                  <a:gd name="connsiteX198" fmla="*/ 1980487 w 2454997"/>
                  <a:gd name="connsiteY198" fmla="*/ 1112891 h 1982258"/>
                  <a:gd name="connsiteX199" fmla="*/ 1965340 w 2454997"/>
                  <a:gd name="connsiteY199" fmla="*/ 1108724 h 1982258"/>
                  <a:gd name="connsiteX200" fmla="*/ 1961012 w 2454997"/>
                  <a:gd name="connsiteY200" fmla="*/ 1106187 h 1982258"/>
                  <a:gd name="connsiteX201" fmla="*/ 1941899 w 2454997"/>
                  <a:gd name="connsiteY201" fmla="*/ 1073753 h 1982258"/>
                  <a:gd name="connsiteX202" fmla="*/ 1958668 w 2454997"/>
                  <a:gd name="connsiteY202" fmla="*/ 1039870 h 1982258"/>
                  <a:gd name="connsiteX203" fmla="*/ 2084711 w 2454997"/>
                  <a:gd name="connsiteY203" fmla="*/ 998014 h 1982258"/>
                  <a:gd name="connsiteX204" fmla="*/ 2173067 w 2454997"/>
                  <a:gd name="connsiteY204" fmla="*/ 1015771 h 1982258"/>
                  <a:gd name="connsiteX205" fmla="*/ 2253849 w 2454997"/>
                  <a:gd name="connsiteY205" fmla="*/ 1054909 h 1982258"/>
                  <a:gd name="connsiteX206" fmla="*/ 2328321 w 2454997"/>
                  <a:gd name="connsiteY206" fmla="*/ 1084987 h 1982258"/>
                  <a:gd name="connsiteX207" fmla="*/ 2362040 w 2454997"/>
                  <a:gd name="connsiteY207" fmla="*/ 1071398 h 1982258"/>
                  <a:gd name="connsiteX208" fmla="*/ 2366007 w 2454997"/>
                  <a:gd name="connsiteY208" fmla="*/ 1068136 h 1982258"/>
                  <a:gd name="connsiteX209" fmla="*/ 2371237 w 2454997"/>
                  <a:gd name="connsiteY209" fmla="*/ 1061432 h 1982258"/>
                  <a:gd name="connsiteX210" fmla="*/ 2376826 w 2454997"/>
                  <a:gd name="connsiteY210" fmla="*/ 1053097 h 1982258"/>
                  <a:gd name="connsiteX211" fmla="*/ 2377187 w 2454997"/>
                  <a:gd name="connsiteY211" fmla="*/ 1042950 h 1982258"/>
                  <a:gd name="connsiteX212" fmla="*/ 2293159 w 2454997"/>
                  <a:gd name="connsiteY212" fmla="*/ 935503 h 1982258"/>
                  <a:gd name="connsiteX213" fmla="*/ 2129430 w 2454997"/>
                  <a:gd name="connsiteY213" fmla="*/ 891835 h 1982258"/>
                  <a:gd name="connsiteX214" fmla="*/ 2091202 w 2454997"/>
                  <a:gd name="connsiteY214" fmla="*/ 858495 h 1982258"/>
                  <a:gd name="connsiteX215" fmla="*/ 2100218 w 2454997"/>
                  <a:gd name="connsiteY215" fmla="*/ 826243 h 1982258"/>
                  <a:gd name="connsiteX216" fmla="*/ 2129249 w 2454997"/>
                  <a:gd name="connsiteY216" fmla="*/ 812653 h 1982258"/>
                  <a:gd name="connsiteX217" fmla="*/ 1584508 w 2454997"/>
                  <a:gd name="connsiteY217" fmla="*/ 713359 h 1982258"/>
                  <a:gd name="connsiteX218" fmla="*/ 1822889 w 2454997"/>
                  <a:gd name="connsiteY218" fmla="*/ 817183 h 1982258"/>
                  <a:gd name="connsiteX219" fmla="*/ 1888344 w 2454997"/>
                  <a:gd name="connsiteY219" fmla="*/ 874259 h 1982258"/>
                  <a:gd name="connsiteX220" fmla="*/ 1901327 w 2454997"/>
                  <a:gd name="connsiteY220" fmla="*/ 905062 h 1982258"/>
                  <a:gd name="connsiteX221" fmla="*/ 1886180 w 2454997"/>
                  <a:gd name="connsiteY221" fmla="*/ 934597 h 1982258"/>
                  <a:gd name="connsiteX222" fmla="*/ 1859854 w 2454997"/>
                  <a:gd name="connsiteY222" fmla="*/ 955253 h 1982258"/>
                  <a:gd name="connsiteX223" fmla="*/ 1772580 w 2454997"/>
                  <a:gd name="connsiteY223" fmla="*/ 877702 h 1982258"/>
                  <a:gd name="connsiteX224" fmla="*/ 1585229 w 2454997"/>
                  <a:gd name="connsiteY224" fmla="*/ 792179 h 1982258"/>
                  <a:gd name="connsiteX225" fmla="*/ 1561066 w 2454997"/>
                  <a:gd name="connsiteY225" fmla="*/ 795621 h 1982258"/>
                  <a:gd name="connsiteX226" fmla="*/ 1532937 w 2454997"/>
                  <a:gd name="connsiteY226" fmla="*/ 822800 h 1982258"/>
                  <a:gd name="connsiteX227" fmla="*/ 1525003 w 2454997"/>
                  <a:gd name="connsiteY227" fmla="*/ 842188 h 1982258"/>
                  <a:gd name="connsiteX228" fmla="*/ 1538166 w 2454997"/>
                  <a:gd name="connsiteY228" fmla="*/ 858495 h 1982258"/>
                  <a:gd name="connsiteX229" fmla="*/ 1619490 w 2454997"/>
                  <a:gd name="connsiteY229" fmla="*/ 921007 h 1982258"/>
                  <a:gd name="connsiteX230" fmla="*/ 1814233 w 2454997"/>
                  <a:gd name="connsiteY230" fmla="*/ 1280133 h 1982258"/>
                  <a:gd name="connsiteX231" fmla="*/ 1802332 w 2454997"/>
                  <a:gd name="connsiteY231" fmla="*/ 1459515 h 1982258"/>
                  <a:gd name="connsiteX232" fmla="*/ 1823430 w 2454997"/>
                  <a:gd name="connsiteY232" fmla="*/ 1564426 h 1982258"/>
                  <a:gd name="connsiteX233" fmla="*/ 1868689 w 2454997"/>
                  <a:gd name="connsiteY233" fmla="*/ 1467487 h 1982258"/>
                  <a:gd name="connsiteX234" fmla="*/ 1875722 w 2454997"/>
                  <a:gd name="connsiteY234" fmla="*/ 1450093 h 1982258"/>
                  <a:gd name="connsiteX235" fmla="*/ 2089038 w 2454997"/>
                  <a:gd name="connsiteY235" fmla="*/ 1208018 h 1982258"/>
                  <a:gd name="connsiteX236" fmla="*/ 2116447 w 2454997"/>
                  <a:gd name="connsiteY236" fmla="*/ 1210011 h 1982258"/>
                  <a:gd name="connsiteX237" fmla="*/ 2213819 w 2454997"/>
                  <a:gd name="connsiteY237" fmla="*/ 1286837 h 1982258"/>
                  <a:gd name="connsiteX238" fmla="*/ 2224638 w 2454997"/>
                  <a:gd name="connsiteY238" fmla="*/ 1373448 h 1982258"/>
                  <a:gd name="connsiteX239" fmla="*/ 2185869 w 2454997"/>
                  <a:gd name="connsiteY239" fmla="*/ 1405881 h 1982258"/>
                  <a:gd name="connsiteX240" fmla="*/ 2163870 w 2454997"/>
                  <a:gd name="connsiteY240" fmla="*/ 1398996 h 1982258"/>
                  <a:gd name="connsiteX241" fmla="*/ 2147462 w 2454997"/>
                  <a:gd name="connsiteY241" fmla="*/ 1358046 h 1982258"/>
                  <a:gd name="connsiteX242" fmla="*/ 2142232 w 2454997"/>
                  <a:gd name="connsiteY242" fmla="*/ 1318727 h 1982258"/>
                  <a:gd name="connsiteX243" fmla="*/ 2105628 w 2454997"/>
                  <a:gd name="connsiteY243" fmla="*/ 1287743 h 1982258"/>
                  <a:gd name="connsiteX244" fmla="*/ 2091022 w 2454997"/>
                  <a:gd name="connsiteY244" fmla="*/ 1286656 h 1982258"/>
                  <a:gd name="connsiteX245" fmla="*/ 1949472 w 2454997"/>
                  <a:gd name="connsiteY245" fmla="*/ 1477090 h 1982258"/>
                  <a:gd name="connsiteX246" fmla="*/ 1829921 w 2454997"/>
                  <a:gd name="connsiteY246" fmla="*/ 1589249 h 1982258"/>
                  <a:gd name="connsiteX247" fmla="*/ 1829741 w 2454997"/>
                  <a:gd name="connsiteY247" fmla="*/ 1589430 h 1982258"/>
                  <a:gd name="connsiteX248" fmla="*/ 1806119 w 2454997"/>
                  <a:gd name="connsiteY248" fmla="*/ 1585988 h 1982258"/>
                  <a:gd name="connsiteX249" fmla="*/ 1737778 w 2454997"/>
                  <a:gd name="connsiteY249" fmla="*/ 1261651 h 1982258"/>
                  <a:gd name="connsiteX250" fmla="*/ 1576033 w 2454997"/>
                  <a:gd name="connsiteY250" fmla="*/ 986599 h 1982258"/>
                  <a:gd name="connsiteX251" fmla="*/ 1453597 w 2454997"/>
                  <a:gd name="connsiteY251" fmla="*/ 812291 h 1982258"/>
                  <a:gd name="connsiteX252" fmla="*/ 1537264 w 2454997"/>
                  <a:gd name="connsiteY252" fmla="*/ 720245 h 1982258"/>
                  <a:gd name="connsiteX253" fmla="*/ 1584508 w 2454997"/>
                  <a:gd name="connsiteY253" fmla="*/ 713359 h 1982258"/>
                  <a:gd name="connsiteX254" fmla="*/ 1039947 w 2454997"/>
                  <a:gd name="connsiteY254" fmla="*/ 544124 h 1982258"/>
                  <a:gd name="connsiteX255" fmla="*/ 1143449 w 2454997"/>
                  <a:gd name="connsiteY255" fmla="*/ 577102 h 1982258"/>
                  <a:gd name="connsiteX256" fmla="*/ 1178611 w 2454997"/>
                  <a:gd name="connsiteY256" fmla="*/ 754128 h 1982258"/>
                  <a:gd name="connsiteX257" fmla="*/ 1161301 w 2454997"/>
                  <a:gd name="connsiteY257" fmla="*/ 789098 h 1982258"/>
                  <a:gd name="connsiteX258" fmla="*/ 1197725 w 2454997"/>
                  <a:gd name="connsiteY258" fmla="*/ 802869 h 1982258"/>
                  <a:gd name="connsiteX259" fmla="*/ 1279770 w 2454997"/>
                  <a:gd name="connsiteY259" fmla="*/ 815553 h 1982258"/>
                  <a:gd name="connsiteX260" fmla="*/ 1316916 w 2454997"/>
                  <a:gd name="connsiteY260" fmla="*/ 850523 h 1982258"/>
                  <a:gd name="connsiteX261" fmla="*/ 1306998 w 2454997"/>
                  <a:gd name="connsiteY261" fmla="*/ 881688 h 1982258"/>
                  <a:gd name="connsiteX262" fmla="*/ 1278688 w 2454997"/>
                  <a:gd name="connsiteY262" fmla="*/ 894553 h 1982258"/>
                  <a:gd name="connsiteX263" fmla="*/ 1109910 w 2454997"/>
                  <a:gd name="connsiteY263" fmla="*/ 832947 h 1982258"/>
                  <a:gd name="connsiteX264" fmla="*/ 1108648 w 2454997"/>
                  <a:gd name="connsiteY264" fmla="*/ 717889 h 1982258"/>
                  <a:gd name="connsiteX265" fmla="*/ 1095485 w 2454997"/>
                  <a:gd name="connsiteY265" fmla="*/ 639432 h 1982258"/>
                  <a:gd name="connsiteX266" fmla="*/ 1040668 w 2454997"/>
                  <a:gd name="connsiteY266" fmla="*/ 623125 h 1982258"/>
                  <a:gd name="connsiteX267" fmla="*/ 911740 w 2454997"/>
                  <a:gd name="connsiteY267" fmla="*/ 680020 h 1982258"/>
                  <a:gd name="connsiteX268" fmla="*/ 697522 w 2454997"/>
                  <a:gd name="connsiteY268" fmla="*/ 961413 h 1982258"/>
                  <a:gd name="connsiteX269" fmla="*/ 697703 w 2454997"/>
                  <a:gd name="connsiteY269" fmla="*/ 961595 h 1982258"/>
                  <a:gd name="connsiteX270" fmla="*/ 663262 w 2454997"/>
                  <a:gd name="connsiteY270" fmla="*/ 982069 h 1982258"/>
                  <a:gd name="connsiteX271" fmla="*/ 647214 w 2454997"/>
                  <a:gd name="connsiteY271" fmla="*/ 978627 h 1982258"/>
                  <a:gd name="connsiteX272" fmla="*/ 625936 w 2454997"/>
                  <a:gd name="connsiteY272" fmla="*/ 955072 h 1982258"/>
                  <a:gd name="connsiteX273" fmla="*/ 628641 w 2454997"/>
                  <a:gd name="connsiteY273" fmla="*/ 923544 h 1982258"/>
                  <a:gd name="connsiteX274" fmla="*/ 860350 w 2454997"/>
                  <a:gd name="connsiteY274" fmla="*/ 620588 h 1982258"/>
                  <a:gd name="connsiteX275" fmla="*/ 1039947 w 2454997"/>
                  <a:gd name="connsiteY275" fmla="*/ 544124 h 1982258"/>
                  <a:gd name="connsiteX276" fmla="*/ 427586 w 2454997"/>
                  <a:gd name="connsiteY276" fmla="*/ 504443 h 1982258"/>
                  <a:gd name="connsiteX277" fmla="*/ 619264 w 2454997"/>
                  <a:gd name="connsiteY277" fmla="*/ 596308 h 1982258"/>
                  <a:gd name="connsiteX278" fmla="*/ 628460 w 2454997"/>
                  <a:gd name="connsiteY278" fmla="*/ 757208 h 1982258"/>
                  <a:gd name="connsiteX279" fmla="*/ 482222 w 2454997"/>
                  <a:gd name="connsiteY279" fmla="*/ 828055 h 1982258"/>
                  <a:gd name="connsiteX280" fmla="*/ 432274 w 2454997"/>
                  <a:gd name="connsiteY280" fmla="*/ 823525 h 1982258"/>
                  <a:gd name="connsiteX281" fmla="*/ 360507 w 2454997"/>
                  <a:gd name="connsiteY281" fmla="*/ 817002 h 1982258"/>
                  <a:gd name="connsiteX282" fmla="*/ 191189 w 2454997"/>
                  <a:gd name="connsiteY282" fmla="*/ 861576 h 1982258"/>
                  <a:gd name="connsiteX283" fmla="*/ 191008 w 2454997"/>
                  <a:gd name="connsiteY283" fmla="*/ 861213 h 1982258"/>
                  <a:gd name="connsiteX284" fmla="*/ 169190 w 2454997"/>
                  <a:gd name="connsiteY284" fmla="*/ 867374 h 1982258"/>
                  <a:gd name="connsiteX285" fmla="*/ 144306 w 2454997"/>
                  <a:gd name="connsiteY285" fmla="*/ 858133 h 1982258"/>
                  <a:gd name="connsiteX286" fmla="*/ 130782 w 2454997"/>
                  <a:gd name="connsiteY286" fmla="*/ 825156 h 1982258"/>
                  <a:gd name="connsiteX287" fmla="*/ 149896 w 2454997"/>
                  <a:gd name="connsiteY287" fmla="*/ 794353 h 1982258"/>
                  <a:gd name="connsiteX288" fmla="*/ 359426 w 2454997"/>
                  <a:gd name="connsiteY288" fmla="*/ 737820 h 1982258"/>
                  <a:gd name="connsiteX289" fmla="*/ 445618 w 2454997"/>
                  <a:gd name="connsiteY289" fmla="*/ 745612 h 1982258"/>
                  <a:gd name="connsiteX290" fmla="*/ 483124 w 2454997"/>
                  <a:gd name="connsiteY290" fmla="*/ 749054 h 1982258"/>
                  <a:gd name="connsiteX291" fmla="*/ 561562 w 2454997"/>
                  <a:gd name="connsiteY291" fmla="*/ 715352 h 1982258"/>
                  <a:gd name="connsiteX292" fmla="*/ 555972 w 2454997"/>
                  <a:gd name="connsiteY292" fmla="*/ 642875 h 1982258"/>
                  <a:gd name="connsiteX293" fmla="*/ 426865 w 2454997"/>
                  <a:gd name="connsiteY293" fmla="*/ 583081 h 1982258"/>
                  <a:gd name="connsiteX294" fmla="*/ 397473 w 2454997"/>
                  <a:gd name="connsiteY294" fmla="*/ 585074 h 1982258"/>
                  <a:gd name="connsiteX295" fmla="*/ 305330 w 2454997"/>
                  <a:gd name="connsiteY295" fmla="*/ 610260 h 1982258"/>
                  <a:gd name="connsiteX296" fmla="*/ 291085 w 2454997"/>
                  <a:gd name="connsiteY296" fmla="*/ 613159 h 1982258"/>
                  <a:gd name="connsiteX297" fmla="*/ 259710 w 2454997"/>
                  <a:gd name="connsiteY297" fmla="*/ 597033 h 1982258"/>
                  <a:gd name="connsiteX298" fmla="*/ 253398 w 2454997"/>
                  <a:gd name="connsiteY298" fmla="*/ 562787 h 1982258"/>
                  <a:gd name="connsiteX299" fmla="*/ 275758 w 2454997"/>
                  <a:gd name="connsiteY299" fmla="*/ 537420 h 1982258"/>
                  <a:gd name="connsiteX300" fmla="*/ 387736 w 2454997"/>
                  <a:gd name="connsiteY300" fmla="*/ 506980 h 1982258"/>
                  <a:gd name="connsiteX301" fmla="*/ 427586 w 2454997"/>
                  <a:gd name="connsiteY301" fmla="*/ 504443 h 1982258"/>
                  <a:gd name="connsiteX302" fmla="*/ 1885459 w 2454997"/>
                  <a:gd name="connsiteY302" fmla="*/ 448998 h 1982258"/>
                  <a:gd name="connsiteX303" fmla="*/ 1912326 w 2454997"/>
                  <a:gd name="connsiteY303" fmla="*/ 450266 h 1982258"/>
                  <a:gd name="connsiteX304" fmla="*/ 1942440 w 2454997"/>
                  <a:gd name="connsiteY304" fmla="*/ 468204 h 1982258"/>
                  <a:gd name="connsiteX305" fmla="*/ 1947128 w 2454997"/>
                  <a:gd name="connsiteY305" fmla="*/ 501725 h 1982258"/>
                  <a:gd name="connsiteX306" fmla="*/ 1910163 w 2454997"/>
                  <a:gd name="connsiteY306" fmla="*/ 529085 h 1982258"/>
                  <a:gd name="connsiteX307" fmla="*/ 1906556 w 2454997"/>
                  <a:gd name="connsiteY307" fmla="*/ 528904 h 1982258"/>
                  <a:gd name="connsiteX308" fmla="*/ 1882754 w 2454997"/>
                  <a:gd name="connsiteY308" fmla="*/ 527636 h 1982258"/>
                  <a:gd name="connsiteX309" fmla="*/ 1853362 w 2454997"/>
                  <a:gd name="connsiteY309" fmla="*/ 531079 h 1982258"/>
                  <a:gd name="connsiteX310" fmla="*/ 1833527 w 2454997"/>
                  <a:gd name="connsiteY310" fmla="*/ 536696 h 1982258"/>
                  <a:gd name="connsiteX311" fmla="*/ 1828659 w 2454997"/>
                  <a:gd name="connsiteY311" fmla="*/ 556808 h 1982258"/>
                  <a:gd name="connsiteX312" fmla="*/ 1828659 w 2454997"/>
                  <a:gd name="connsiteY312" fmla="*/ 609898 h 1982258"/>
                  <a:gd name="connsiteX313" fmla="*/ 1830642 w 2454997"/>
                  <a:gd name="connsiteY313" fmla="*/ 614609 h 1982258"/>
                  <a:gd name="connsiteX314" fmla="*/ 1833888 w 2454997"/>
                  <a:gd name="connsiteY314" fmla="*/ 618595 h 1982258"/>
                  <a:gd name="connsiteX315" fmla="*/ 1918097 w 2454997"/>
                  <a:gd name="connsiteY315" fmla="*/ 642150 h 1982258"/>
                  <a:gd name="connsiteX316" fmla="*/ 2016009 w 2454997"/>
                  <a:gd name="connsiteY316" fmla="*/ 631460 h 1982258"/>
                  <a:gd name="connsiteX317" fmla="*/ 2125823 w 2454997"/>
                  <a:gd name="connsiteY317" fmla="*/ 621494 h 1982258"/>
                  <a:gd name="connsiteX318" fmla="*/ 2317682 w 2454997"/>
                  <a:gd name="connsiteY318" fmla="*/ 648130 h 1982258"/>
                  <a:gd name="connsiteX319" fmla="*/ 2342926 w 2454997"/>
                  <a:gd name="connsiteY319" fmla="*/ 669148 h 1982258"/>
                  <a:gd name="connsiteX320" fmla="*/ 2343467 w 2454997"/>
                  <a:gd name="connsiteY320" fmla="*/ 701944 h 1982258"/>
                  <a:gd name="connsiteX321" fmla="*/ 2343648 w 2454997"/>
                  <a:gd name="connsiteY321" fmla="*/ 702125 h 1982258"/>
                  <a:gd name="connsiteX322" fmla="*/ 2307764 w 2454997"/>
                  <a:gd name="connsiteY322" fmla="*/ 726043 h 1982258"/>
                  <a:gd name="connsiteX323" fmla="*/ 2297667 w 2454997"/>
                  <a:gd name="connsiteY323" fmla="*/ 724593 h 1982258"/>
                  <a:gd name="connsiteX324" fmla="*/ 2125643 w 2454997"/>
                  <a:gd name="connsiteY324" fmla="*/ 700495 h 1982258"/>
                  <a:gd name="connsiteX325" fmla="*/ 2030615 w 2454997"/>
                  <a:gd name="connsiteY325" fmla="*/ 709192 h 1982258"/>
                  <a:gd name="connsiteX326" fmla="*/ 1918638 w 2454997"/>
                  <a:gd name="connsiteY326" fmla="*/ 721151 h 1982258"/>
                  <a:gd name="connsiteX327" fmla="*/ 1777448 w 2454997"/>
                  <a:gd name="connsiteY327" fmla="*/ 673497 h 1982258"/>
                  <a:gd name="connsiteX328" fmla="*/ 1754728 w 2454997"/>
                  <a:gd name="connsiteY328" fmla="*/ 529085 h 1982258"/>
                  <a:gd name="connsiteX329" fmla="*/ 1804496 w 2454997"/>
                  <a:gd name="connsiteY329" fmla="*/ 466392 h 1982258"/>
                  <a:gd name="connsiteX330" fmla="*/ 1885459 w 2454997"/>
                  <a:gd name="connsiteY330" fmla="*/ 448998 h 1982258"/>
                  <a:gd name="connsiteX331" fmla="*/ 1204036 w 2454997"/>
                  <a:gd name="connsiteY331" fmla="*/ 393553 h 1982258"/>
                  <a:gd name="connsiteX332" fmla="*/ 1213954 w 2454997"/>
                  <a:gd name="connsiteY332" fmla="*/ 394821 h 1982258"/>
                  <a:gd name="connsiteX333" fmla="*/ 1347389 w 2454997"/>
                  <a:gd name="connsiteY333" fmla="*/ 499551 h 1982258"/>
                  <a:gd name="connsiteX334" fmla="*/ 1354963 w 2454997"/>
                  <a:gd name="connsiteY334" fmla="*/ 518033 h 1982258"/>
                  <a:gd name="connsiteX335" fmla="*/ 1371913 w 2454997"/>
                  <a:gd name="connsiteY335" fmla="*/ 555540 h 1982258"/>
                  <a:gd name="connsiteX336" fmla="*/ 1412484 w 2454997"/>
                  <a:gd name="connsiteY336" fmla="*/ 528904 h 1982258"/>
                  <a:gd name="connsiteX337" fmla="*/ 1542854 w 2454997"/>
                  <a:gd name="connsiteY337" fmla="*/ 479257 h 1982258"/>
                  <a:gd name="connsiteX338" fmla="*/ 1553133 w 2454997"/>
                  <a:gd name="connsiteY338" fmla="*/ 479620 h 1982258"/>
                  <a:gd name="connsiteX339" fmla="*/ 1586672 w 2454997"/>
                  <a:gd name="connsiteY339" fmla="*/ 483787 h 1982258"/>
                  <a:gd name="connsiteX340" fmla="*/ 1616424 w 2454997"/>
                  <a:gd name="connsiteY340" fmla="*/ 509154 h 1982258"/>
                  <a:gd name="connsiteX341" fmla="*/ 1609572 w 2454997"/>
                  <a:gd name="connsiteY341" fmla="*/ 548111 h 1982258"/>
                  <a:gd name="connsiteX342" fmla="*/ 1594065 w 2454997"/>
                  <a:gd name="connsiteY342" fmla="*/ 566593 h 1982258"/>
                  <a:gd name="connsiteX343" fmla="*/ 1548084 w 2454997"/>
                  <a:gd name="connsiteY343" fmla="*/ 558258 h 1982258"/>
                  <a:gd name="connsiteX344" fmla="*/ 1543035 w 2454997"/>
                  <a:gd name="connsiteY344" fmla="*/ 558258 h 1982258"/>
                  <a:gd name="connsiteX345" fmla="*/ 1458105 w 2454997"/>
                  <a:gd name="connsiteY345" fmla="*/ 593409 h 1982258"/>
                  <a:gd name="connsiteX346" fmla="*/ 1457925 w 2454997"/>
                  <a:gd name="connsiteY346" fmla="*/ 593228 h 1982258"/>
                  <a:gd name="connsiteX347" fmla="*/ 1374617 w 2454997"/>
                  <a:gd name="connsiteY347" fmla="*/ 628198 h 1982258"/>
                  <a:gd name="connsiteX348" fmla="*/ 1350996 w 2454997"/>
                  <a:gd name="connsiteY348" fmla="*/ 624393 h 1982258"/>
                  <a:gd name="connsiteX349" fmla="*/ 1274000 w 2454997"/>
                  <a:gd name="connsiteY349" fmla="*/ 527455 h 1982258"/>
                  <a:gd name="connsiteX350" fmla="*/ 1192857 w 2454997"/>
                  <a:gd name="connsiteY350" fmla="*/ 470922 h 1982258"/>
                  <a:gd name="connsiteX351" fmla="*/ 1164907 w 2454997"/>
                  <a:gd name="connsiteY351" fmla="*/ 433415 h 1982258"/>
                  <a:gd name="connsiteX352" fmla="*/ 1176267 w 2454997"/>
                  <a:gd name="connsiteY352" fmla="*/ 405330 h 1982258"/>
                  <a:gd name="connsiteX353" fmla="*/ 1204036 w 2454997"/>
                  <a:gd name="connsiteY353" fmla="*/ 393553 h 1982258"/>
                  <a:gd name="connsiteX354" fmla="*/ 513958 w 2454997"/>
                  <a:gd name="connsiteY354" fmla="*/ 314733 h 1982258"/>
                  <a:gd name="connsiteX355" fmla="*/ 524777 w 2454997"/>
                  <a:gd name="connsiteY355" fmla="*/ 316364 h 1982258"/>
                  <a:gd name="connsiteX356" fmla="*/ 674442 w 2454997"/>
                  <a:gd name="connsiteY356" fmla="*/ 387392 h 1982258"/>
                  <a:gd name="connsiteX357" fmla="*/ 765683 w 2454997"/>
                  <a:gd name="connsiteY357" fmla="*/ 476902 h 1982258"/>
                  <a:gd name="connsiteX358" fmla="*/ 773256 w 2454997"/>
                  <a:gd name="connsiteY358" fmla="*/ 508429 h 1982258"/>
                  <a:gd name="connsiteX359" fmla="*/ 753601 w 2454997"/>
                  <a:gd name="connsiteY359" fmla="*/ 533978 h 1982258"/>
                  <a:gd name="connsiteX360" fmla="*/ 749815 w 2454997"/>
                  <a:gd name="connsiteY360" fmla="*/ 535971 h 1982258"/>
                  <a:gd name="connsiteX361" fmla="*/ 749815 w 2454997"/>
                  <a:gd name="connsiteY361" fmla="*/ 535608 h 1982258"/>
                  <a:gd name="connsiteX362" fmla="*/ 733406 w 2454997"/>
                  <a:gd name="connsiteY362" fmla="*/ 539595 h 1982258"/>
                  <a:gd name="connsiteX363" fmla="*/ 703473 w 2454997"/>
                  <a:gd name="connsiteY363" fmla="*/ 525099 h 1982258"/>
                  <a:gd name="connsiteX364" fmla="*/ 626297 w 2454997"/>
                  <a:gd name="connsiteY364" fmla="*/ 449723 h 1982258"/>
                  <a:gd name="connsiteX365" fmla="*/ 502598 w 2454997"/>
                  <a:gd name="connsiteY365" fmla="*/ 392103 h 1982258"/>
                  <a:gd name="connsiteX366" fmla="*/ 476452 w 2454997"/>
                  <a:gd name="connsiteY366" fmla="*/ 350791 h 1982258"/>
                  <a:gd name="connsiteX367" fmla="*/ 477173 w 2454997"/>
                  <a:gd name="connsiteY367" fmla="*/ 346442 h 1982258"/>
                  <a:gd name="connsiteX368" fmla="*/ 513958 w 2454997"/>
                  <a:gd name="connsiteY368" fmla="*/ 314733 h 1982258"/>
                  <a:gd name="connsiteX369" fmla="*/ 1773842 w 2454997"/>
                  <a:gd name="connsiteY369" fmla="*/ 241169 h 1982258"/>
                  <a:gd name="connsiteX370" fmla="*/ 2120774 w 2454997"/>
                  <a:gd name="connsiteY370" fmla="*/ 344811 h 1982258"/>
                  <a:gd name="connsiteX371" fmla="*/ 2138626 w 2454997"/>
                  <a:gd name="connsiteY371" fmla="*/ 373440 h 1982258"/>
                  <a:gd name="connsiteX372" fmla="*/ 2128168 w 2454997"/>
                  <a:gd name="connsiteY372" fmla="*/ 405511 h 1982258"/>
                  <a:gd name="connsiteX373" fmla="*/ 2127987 w 2454997"/>
                  <a:gd name="connsiteY373" fmla="*/ 405149 h 1982258"/>
                  <a:gd name="connsiteX374" fmla="*/ 2099677 w 2454997"/>
                  <a:gd name="connsiteY374" fmla="*/ 417470 h 1982258"/>
                  <a:gd name="connsiteX375" fmla="*/ 2078400 w 2454997"/>
                  <a:gd name="connsiteY375" fmla="*/ 411128 h 1982258"/>
                  <a:gd name="connsiteX376" fmla="*/ 1775465 w 2454997"/>
                  <a:gd name="connsiteY376" fmla="*/ 319807 h 1982258"/>
                  <a:gd name="connsiteX377" fmla="*/ 1471989 w 2454997"/>
                  <a:gd name="connsiteY377" fmla="*/ 373078 h 1982258"/>
                  <a:gd name="connsiteX378" fmla="*/ 1456482 w 2454997"/>
                  <a:gd name="connsiteY378" fmla="*/ 376339 h 1982258"/>
                  <a:gd name="connsiteX379" fmla="*/ 1426549 w 2454997"/>
                  <a:gd name="connsiteY379" fmla="*/ 362387 h 1982258"/>
                  <a:gd name="connsiteX380" fmla="*/ 1418254 w 2454997"/>
                  <a:gd name="connsiteY380" fmla="*/ 327960 h 1982258"/>
                  <a:gd name="connsiteX381" fmla="*/ 1441335 w 2454997"/>
                  <a:gd name="connsiteY381" fmla="*/ 300238 h 1982258"/>
                  <a:gd name="connsiteX382" fmla="*/ 1773842 w 2454997"/>
                  <a:gd name="connsiteY382" fmla="*/ 241169 h 1982258"/>
                  <a:gd name="connsiteX383" fmla="*/ 1466399 w 2454997"/>
                  <a:gd name="connsiteY383" fmla="*/ 0 h 1982258"/>
                  <a:gd name="connsiteX384" fmla="*/ 1500479 w 2454997"/>
                  <a:gd name="connsiteY384" fmla="*/ 1268 h 1982258"/>
                  <a:gd name="connsiteX385" fmla="*/ 1652668 w 2454997"/>
                  <a:gd name="connsiteY385" fmla="*/ 47110 h 1982258"/>
                  <a:gd name="connsiteX386" fmla="*/ 1671602 w 2454997"/>
                  <a:gd name="connsiteY386" fmla="*/ 76464 h 1982258"/>
                  <a:gd name="connsiteX387" fmla="*/ 1658438 w 2454997"/>
                  <a:gd name="connsiteY387" fmla="*/ 110347 h 1982258"/>
                  <a:gd name="connsiteX388" fmla="*/ 1656996 w 2454997"/>
                  <a:gd name="connsiteY388" fmla="*/ 111615 h 1982258"/>
                  <a:gd name="connsiteX389" fmla="*/ 1656635 w 2454997"/>
                  <a:gd name="connsiteY389" fmla="*/ 111434 h 1982258"/>
                  <a:gd name="connsiteX390" fmla="*/ 1631932 w 2454997"/>
                  <a:gd name="connsiteY390" fmla="*/ 120313 h 1982258"/>
                  <a:gd name="connsiteX391" fmla="*/ 1613359 w 2454997"/>
                  <a:gd name="connsiteY391" fmla="*/ 115420 h 1982258"/>
                  <a:gd name="connsiteX392" fmla="*/ 1494890 w 2454997"/>
                  <a:gd name="connsiteY392" fmla="*/ 79906 h 1982258"/>
                  <a:gd name="connsiteX393" fmla="*/ 1466219 w 2454997"/>
                  <a:gd name="connsiteY393" fmla="*/ 78819 h 1982258"/>
                  <a:gd name="connsiteX394" fmla="*/ 1382371 w 2454997"/>
                  <a:gd name="connsiteY394" fmla="*/ 88422 h 1982258"/>
                  <a:gd name="connsiteX395" fmla="*/ 1372273 w 2454997"/>
                  <a:gd name="connsiteY395" fmla="*/ 89691 h 1982258"/>
                  <a:gd name="connsiteX396" fmla="*/ 1339275 w 2454997"/>
                  <a:gd name="connsiteY396" fmla="*/ 72296 h 1982258"/>
                  <a:gd name="connsiteX397" fmla="*/ 1335488 w 2454997"/>
                  <a:gd name="connsiteY397" fmla="*/ 36058 h 1982258"/>
                  <a:gd name="connsiteX398" fmla="*/ 1361815 w 2454997"/>
                  <a:gd name="connsiteY398" fmla="*/ 12502 h 1982258"/>
                  <a:gd name="connsiteX399" fmla="*/ 1466399 w 2454997"/>
                  <a:gd name="connsiteY399" fmla="*/ 0 h 1982258"/>
                  <a:gd name="connsiteX400" fmla="*/ 1125057 w 2454997"/>
                  <a:gd name="connsiteY400" fmla="*/ 0 h 1982258"/>
                  <a:gd name="connsiteX401" fmla="*/ 1145253 w 2454997"/>
                  <a:gd name="connsiteY401" fmla="*/ 5979 h 1982258"/>
                  <a:gd name="connsiteX402" fmla="*/ 1240641 w 2454997"/>
                  <a:gd name="connsiteY402" fmla="*/ 111615 h 1982258"/>
                  <a:gd name="connsiteX403" fmla="*/ 1229642 w 2454997"/>
                  <a:gd name="connsiteY403" fmla="*/ 210185 h 1982258"/>
                  <a:gd name="connsiteX404" fmla="*/ 1128483 w 2454997"/>
                  <a:gd name="connsiteY404" fmla="*/ 291178 h 1982258"/>
                  <a:gd name="connsiteX405" fmla="*/ 1106664 w 2454997"/>
                  <a:gd name="connsiteY405" fmla="*/ 293171 h 1982258"/>
                  <a:gd name="connsiteX406" fmla="*/ 936805 w 2454997"/>
                  <a:gd name="connsiteY406" fmla="*/ 205292 h 1982258"/>
                  <a:gd name="connsiteX407" fmla="*/ 923822 w 2454997"/>
                  <a:gd name="connsiteY407" fmla="*/ 194783 h 1982258"/>
                  <a:gd name="connsiteX408" fmla="*/ 865940 w 2454997"/>
                  <a:gd name="connsiteY408" fmla="*/ 169778 h 1982258"/>
                  <a:gd name="connsiteX409" fmla="*/ 860530 w 2454997"/>
                  <a:gd name="connsiteY409" fmla="*/ 169778 h 1982258"/>
                  <a:gd name="connsiteX410" fmla="*/ 853678 w 2454997"/>
                  <a:gd name="connsiteY410" fmla="*/ 171590 h 1982258"/>
                  <a:gd name="connsiteX411" fmla="*/ 845924 w 2454997"/>
                  <a:gd name="connsiteY411" fmla="*/ 173946 h 1982258"/>
                  <a:gd name="connsiteX412" fmla="*/ 839974 w 2454997"/>
                  <a:gd name="connsiteY412" fmla="*/ 179563 h 1982258"/>
                  <a:gd name="connsiteX413" fmla="*/ 822303 w 2454997"/>
                  <a:gd name="connsiteY413" fmla="*/ 225224 h 1982258"/>
                  <a:gd name="connsiteX414" fmla="*/ 821942 w 2454997"/>
                  <a:gd name="connsiteY414" fmla="*/ 228666 h 1982258"/>
                  <a:gd name="connsiteX415" fmla="*/ 822303 w 2454997"/>
                  <a:gd name="connsiteY415" fmla="*/ 232109 h 1982258"/>
                  <a:gd name="connsiteX416" fmla="*/ 950869 w 2454997"/>
                  <a:gd name="connsiteY416" fmla="*/ 389023 h 1982258"/>
                  <a:gd name="connsiteX417" fmla="*/ 957000 w 2454997"/>
                  <a:gd name="connsiteY417" fmla="*/ 441750 h 1982258"/>
                  <a:gd name="connsiteX418" fmla="*/ 957000 w 2454997"/>
                  <a:gd name="connsiteY418" fmla="*/ 441388 h 1982258"/>
                  <a:gd name="connsiteX419" fmla="*/ 924723 w 2454997"/>
                  <a:gd name="connsiteY419" fmla="*/ 458239 h 1982258"/>
                  <a:gd name="connsiteX420" fmla="*/ 899839 w 2454997"/>
                  <a:gd name="connsiteY420" fmla="*/ 449179 h 1982258"/>
                  <a:gd name="connsiteX421" fmla="*/ 744225 w 2454997"/>
                  <a:gd name="connsiteY421" fmla="*/ 217070 h 1982258"/>
                  <a:gd name="connsiteX422" fmla="*/ 820139 w 2454997"/>
                  <a:gd name="connsiteY422" fmla="*/ 99656 h 1982258"/>
                  <a:gd name="connsiteX423" fmla="*/ 866120 w 2454997"/>
                  <a:gd name="connsiteY423" fmla="*/ 90416 h 1982258"/>
                  <a:gd name="connsiteX424" fmla="*/ 972688 w 2454997"/>
                  <a:gd name="connsiteY424" fmla="*/ 132996 h 1982258"/>
                  <a:gd name="connsiteX425" fmla="*/ 986032 w 2454997"/>
                  <a:gd name="connsiteY425" fmla="*/ 143868 h 1982258"/>
                  <a:gd name="connsiteX426" fmla="*/ 1105763 w 2454997"/>
                  <a:gd name="connsiteY426" fmla="*/ 213990 h 1982258"/>
                  <a:gd name="connsiteX427" fmla="*/ 1109009 w 2454997"/>
                  <a:gd name="connsiteY427" fmla="*/ 213990 h 1982258"/>
                  <a:gd name="connsiteX428" fmla="*/ 1114598 w 2454997"/>
                  <a:gd name="connsiteY428" fmla="*/ 213265 h 1982258"/>
                  <a:gd name="connsiteX429" fmla="*/ 1161842 w 2454997"/>
                  <a:gd name="connsiteY429" fmla="*/ 169960 h 1982258"/>
                  <a:gd name="connsiteX430" fmla="*/ 1167612 w 2454997"/>
                  <a:gd name="connsiteY430" fmla="*/ 155827 h 1982258"/>
                  <a:gd name="connsiteX431" fmla="*/ 1169055 w 2454997"/>
                  <a:gd name="connsiteY431" fmla="*/ 149304 h 1982258"/>
                  <a:gd name="connsiteX432" fmla="*/ 1167973 w 2454997"/>
                  <a:gd name="connsiteY432" fmla="*/ 142781 h 1982258"/>
                  <a:gd name="connsiteX433" fmla="*/ 1103960 w 2454997"/>
                  <a:gd name="connsiteY433" fmla="*/ 73202 h 1982258"/>
                  <a:gd name="connsiteX434" fmla="*/ 1088272 w 2454997"/>
                  <a:gd name="connsiteY434" fmla="*/ 25186 h 1982258"/>
                  <a:gd name="connsiteX435" fmla="*/ 1125057 w 2454997"/>
                  <a:gd name="connsiteY435" fmla="*/ 0 h 1982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</a:cxnLst>
                <a:rect l="l" t="t" r="r" b="b"/>
                <a:pathLst>
                  <a:path w="2454997" h="1982258">
                    <a:moveTo>
                      <a:pt x="434077" y="1587256"/>
                    </a:moveTo>
                    <a:cubicBezTo>
                      <a:pt x="440749" y="1587256"/>
                      <a:pt x="447060" y="1589068"/>
                      <a:pt x="452830" y="1592511"/>
                    </a:cubicBezTo>
                    <a:lnTo>
                      <a:pt x="456256" y="1594504"/>
                    </a:lnTo>
                    <a:cubicBezTo>
                      <a:pt x="470862" y="1603020"/>
                      <a:pt x="477895" y="1619871"/>
                      <a:pt x="473567" y="1635454"/>
                    </a:cubicBezTo>
                    <a:cubicBezTo>
                      <a:pt x="467977" y="1655023"/>
                      <a:pt x="465453" y="1673323"/>
                      <a:pt x="465994" y="1689449"/>
                    </a:cubicBezTo>
                    <a:cubicBezTo>
                      <a:pt x="466715" y="1710649"/>
                      <a:pt x="474288" y="1733661"/>
                      <a:pt x="488353" y="1758122"/>
                    </a:cubicBezTo>
                    <a:cubicBezTo>
                      <a:pt x="497189" y="1773342"/>
                      <a:pt x="495386" y="1791824"/>
                      <a:pt x="483845" y="1803964"/>
                    </a:cubicBezTo>
                    <a:lnTo>
                      <a:pt x="480780" y="1807406"/>
                    </a:lnTo>
                    <a:lnTo>
                      <a:pt x="480599" y="1807588"/>
                    </a:lnTo>
                    <a:cubicBezTo>
                      <a:pt x="473747" y="1814835"/>
                      <a:pt x="464010" y="1819003"/>
                      <a:pt x="453552" y="1819003"/>
                    </a:cubicBezTo>
                    <a:cubicBezTo>
                      <a:pt x="440569" y="1819003"/>
                      <a:pt x="428848" y="1812299"/>
                      <a:pt x="422357" y="1801427"/>
                    </a:cubicBezTo>
                    <a:cubicBezTo>
                      <a:pt x="400358" y="1764282"/>
                      <a:pt x="388637" y="1727500"/>
                      <a:pt x="387555" y="1692167"/>
                    </a:cubicBezTo>
                    <a:cubicBezTo>
                      <a:pt x="386834" y="1668250"/>
                      <a:pt x="390260" y="1642520"/>
                      <a:pt x="397653" y="1615522"/>
                    </a:cubicBezTo>
                    <a:cubicBezTo>
                      <a:pt x="402161" y="1598853"/>
                      <a:pt x="417127" y="1587256"/>
                      <a:pt x="434077" y="1587256"/>
                    </a:cubicBezTo>
                    <a:close/>
                    <a:moveTo>
                      <a:pt x="2058204" y="1548843"/>
                    </a:moveTo>
                    <a:lnTo>
                      <a:pt x="2063433" y="1548843"/>
                    </a:lnTo>
                    <a:cubicBezTo>
                      <a:pt x="2075875" y="1548843"/>
                      <a:pt x="2087055" y="1554823"/>
                      <a:pt x="2094087" y="1565332"/>
                    </a:cubicBezTo>
                    <a:cubicBezTo>
                      <a:pt x="2100939" y="1575841"/>
                      <a:pt x="2102202" y="1588525"/>
                      <a:pt x="2097333" y="1600121"/>
                    </a:cubicBezTo>
                    <a:cubicBezTo>
                      <a:pt x="2079842" y="1642339"/>
                      <a:pt x="2052253" y="1680752"/>
                      <a:pt x="2015469" y="1714092"/>
                    </a:cubicBezTo>
                    <a:cubicBezTo>
                      <a:pt x="1942440" y="1780590"/>
                      <a:pt x="1876623" y="1788200"/>
                      <a:pt x="1833527" y="1788200"/>
                    </a:cubicBezTo>
                    <a:lnTo>
                      <a:pt x="1833527" y="1788381"/>
                    </a:lnTo>
                    <a:lnTo>
                      <a:pt x="1832806" y="1788381"/>
                    </a:lnTo>
                    <a:cubicBezTo>
                      <a:pt x="1825052" y="1788381"/>
                      <a:pt x="1820184" y="1784033"/>
                      <a:pt x="1818020" y="1781496"/>
                    </a:cubicBezTo>
                    <a:cubicBezTo>
                      <a:pt x="1815856" y="1778778"/>
                      <a:pt x="1812250" y="1773342"/>
                      <a:pt x="1813512" y="1765551"/>
                    </a:cubicBezTo>
                    <a:lnTo>
                      <a:pt x="1816217" y="1748156"/>
                    </a:lnTo>
                    <a:cubicBezTo>
                      <a:pt x="1819463" y="1726775"/>
                      <a:pt x="1836953" y="1709381"/>
                      <a:pt x="1859674" y="1705032"/>
                    </a:cubicBezTo>
                    <a:cubicBezTo>
                      <a:pt x="1900425" y="1697422"/>
                      <a:pt x="1935227" y="1680933"/>
                      <a:pt x="1962996" y="1655566"/>
                    </a:cubicBezTo>
                    <a:cubicBezTo>
                      <a:pt x="1990224" y="1630924"/>
                      <a:pt x="2010780" y="1603020"/>
                      <a:pt x="2024124" y="1572398"/>
                    </a:cubicBezTo>
                    <a:cubicBezTo>
                      <a:pt x="2030255" y="1558084"/>
                      <a:pt x="2043598" y="1548843"/>
                      <a:pt x="2058204" y="1548843"/>
                    </a:cubicBezTo>
                    <a:close/>
                    <a:moveTo>
                      <a:pt x="1570623" y="1519852"/>
                    </a:moveTo>
                    <a:cubicBezTo>
                      <a:pt x="1577114" y="1519852"/>
                      <a:pt x="1583245" y="1521664"/>
                      <a:pt x="1589016" y="1525107"/>
                    </a:cubicBezTo>
                    <a:cubicBezTo>
                      <a:pt x="1633554" y="1552286"/>
                      <a:pt x="1687469" y="1602476"/>
                      <a:pt x="1691617" y="1687818"/>
                    </a:cubicBezTo>
                    <a:cubicBezTo>
                      <a:pt x="1695043" y="1756129"/>
                      <a:pt x="1666552" y="1797441"/>
                      <a:pt x="1642209" y="1820090"/>
                    </a:cubicBezTo>
                    <a:cubicBezTo>
                      <a:pt x="1605244" y="1854335"/>
                      <a:pt x="1549706" y="1872636"/>
                      <a:pt x="1481546" y="1872636"/>
                    </a:cubicBezTo>
                    <a:cubicBezTo>
                      <a:pt x="1465498" y="1872636"/>
                      <a:pt x="1448728" y="1871549"/>
                      <a:pt x="1431778" y="1869556"/>
                    </a:cubicBezTo>
                    <a:lnTo>
                      <a:pt x="1397337" y="1865388"/>
                    </a:lnTo>
                    <a:lnTo>
                      <a:pt x="1392829" y="1899996"/>
                    </a:lnTo>
                    <a:cubicBezTo>
                      <a:pt x="1391928" y="1907425"/>
                      <a:pt x="1391567" y="1916847"/>
                      <a:pt x="1391928" y="1926994"/>
                    </a:cubicBezTo>
                    <a:cubicBezTo>
                      <a:pt x="1392649" y="1944932"/>
                      <a:pt x="1380928" y="1961058"/>
                      <a:pt x="1363257" y="1965951"/>
                    </a:cubicBezTo>
                    <a:cubicBezTo>
                      <a:pt x="1359651" y="1967038"/>
                      <a:pt x="1355864" y="1967581"/>
                      <a:pt x="1352258" y="1967581"/>
                    </a:cubicBezTo>
                    <a:lnTo>
                      <a:pt x="1352258" y="1967400"/>
                    </a:lnTo>
                    <a:cubicBezTo>
                      <a:pt x="1331341" y="1967400"/>
                      <a:pt x="1313670" y="1950187"/>
                      <a:pt x="1313129" y="1929168"/>
                    </a:cubicBezTo>
                    <a:cubicBezTo>
                      <a:pt x="1311686" y="1882602"/>
                      <a:pt x="1321603" y="1846725"/>
                      <a:pt x="1342340" y="1822445"/>
                    </a:cubicBezTo>
                    <a:cubicBezTo>
                      <a:pt x="1355323" y="1807406"/>
                      <a:pt x="1378945" y="1789468"/>
                      <a:pt x="1418795" y="1789468"/>
                    </a:cubicBezTo>
                    <a:cubicBezTo>
                      <a:pt x="1424565" y="1789468"/>
                      <a:pt x="1430696" y="1789831"/>
                      <a:pt x="1437188" y="1790736"/>
                    </a:cubicBezTo>
                    <a:cubicBezTo>
                      <a:pt x="1452695" y="1792730"/>
                      <a:pt x="1467661" y="1793636"/>
                      <a:pt x="1481726" y="1793636"/>
                    </a:cubicBezTo>
                    <a:cubicBezTo>
                      <a:pt x="1528969" y="1793636"/>
                      <a:pt x="1567017" y="1782402"/>
                      <a:pt x="1588835" y="1762108"/>
                    </a:cubicBezTo>
                    <a:cubicBezTo>
                      <a:pt x="1606687" y="1745982"/>
                      <a:pt x="1614621" y="1722789"/>
                      <a:pt x="1613178" y="1691623"/>
                    </a:cubicBezTo>
                    <a:cubicBezTo>
                      <a:pt x="1611195" y="1652305"/>
                      <a:pt x="1589376" y="1618421"/>
                      <a:pt x="1550067" y="1593779"/>
                    </a:cubicBezTo>
                    <a:cubicBezTo>
                      <a:pt x="1535822" y="1585082"/>
                      <a:pt x="1528789" y="1568955"/>
                      <a:pt x="1532396" y="1553735"/>
                    </a:cubicBezTo>
                    <a:lnTo>
                      <a:pt x="1533297" y="1549749"/>
                    </a:lnTo>
                    <a:cubicBezTo>
                      <a:pt x="1537805" y="1530180"/>
                      <a:pt x="1555476" y="1519852"/>
                      <a:pt x="1570623" y="1519852"/>
                    </a:cubicBezTo>
                    <a:close/>
                    <a:moveTo>
                      <a:pt x="2360056" y="1270892"/>
                    </a:moveTo>
                    <a:cubicBezTo>
                      <a:pt x="2383137" y="1270892"/>
                      <a:pt x="2401530" y="1289555"/>
                      <a:pt x="2401530" y="1312748"/>
                    </a:cubicBezTo>
                    <a:cubicBezTo>
                      <a:pt x="2401530" y="1335941"/>
                      <a:pt x="2382957" y="1354604"/>
                      <a:pt x="2360056" y="1354604"/>
                    </a:cubicBezTo>
                    <a:cubicBezTo>
                      <a:pt x="2337156" y="1354604"/>
                      <a:pt x="2318403" y="1335941"/>
                      <a:pt x="2318403" y="1312748"/>
                    </a:cubicBezTo>
                    <a:cubicBezTo>
                      <a:pt x="2318403" y="1289555"/>
                      <a:pt x="2336976" y="1270892"/>
                      <a:pt x="2360056" y="1270892"/>
                    </a:cubicBezTo>
                    <a:close/>
                    <a:moveTo>
                      <a:pt x="667770" y="1121770"/>
                    </a:moveTo>
                    <a:cubicBezTo>
                      <a:pt x="686343" y="1121770"/>
                      <a:pt x="705096" y="1123582"/>
                      <a:pt x="723308" y="1127387"/>
                    </a:cubicBezTo>
                    <a:cubicBezTo>
                      <a:pt x="804451" y="1144600"/>
                      <a:pt x="865038" y="1196059"/>
                      <a:pt x="889201" y="1269080"/>
                    </a:cubicBezTo>
                    <a:cubicBezTo>
                      <a:pt x="907052" y="1323257"/>
                      <a:pt x="899659" y="1375984"/>
                      <a:pt x="867202" y="1425994"/>
                    </a:cubicBezTo>
                    <a:lnTo>
                      <a:pt x="836908" y="1472379"/>
                    </a:lnTo>
                    <a:lnTo>
                      <a:pt x="891545" y="1480171"/>
                    </a:lnTo>
                    <a:cubicBezTo>
                      <a:pt x="1004965" y="1496478"/>
                      <a:pt x="1201332" y="1541414"/>
                      <a:pt x="1242264" y="1661183"/>
                    </a:cubicBezTo>
                    <a:cubicBezTo>
                      <a:pt x="1269492" y="1740908"/>
                      <a:pt x="1258312" y="1817734"/>
                      <a:pt x="1210888" y="1877528"/>
                    </a:cubicBezTo>
                    <a:lnTo>
                      <a:pt x="1211249" y="1877347"/>
                    </a:lnTo>
                    <a:cubicBezTo>
                      <a:pt x="1157514" y="1944932"/>
                      <a:pt x="1065552" y="1982258"/>
                      <a:pt x="952312" y="1982258"/>
                    </a:cubicBezTo>
                    <a:cubicBezTo>
                      <a:pt x="933379" y="1982258"/>
                      <a:pt x="913904" y="1981171"/>
                      <a:pt x="894610" y="1979178"/>
                    </a:cubicBezTo>
                    <a:cubicBezTo>
                      <a:pt x="752519" y="1964139"/>
                      <a:pt x="645050" y="1911049"/>
                      <a:pt x="599429" y="1833317"/>
                    </a:cubicBezTo>
                    <a:cubicBezTo>
                      <a:pt x="575267" y="1792186"/>
                      <a:pt x="570939" y="1745982"/>
                      <a:pt x="587528" y="1706482"/>
                    </a:cubicBezTo>
                    <a:cubicBezTo>
                      <a:pt x="605380" y="1664264"/>
                      <a:pt x="654246" y="1642701"/>
                      <a:pt x="732865" y="1642701"/>
                    </a:cubicBezTo>
                    <a:cubicBezTo>
                      <a:pt x="790927" y="1642701"/>
                      <a:pt x="863595" y="1654298"/>
                      <a:pt x="948886" y="1677491"/>
                    </a:cubicBezTo>
                    <a:cubicBezTo>
                      <a:pt x="959344" y="1680209"/>
                      <a:pt x="967819" y="1687094"/>
                      <a:pt x="973049" y="1696516"/>
                    </a:cubicBezTo>
                    <a:cubicBezTo>
                      <a:pt x="978098" y="1706119"/>
                      <a:pt x="979179" y="1717172"/>
                      <a:pt x="975934" y="1727500"/>
                    </a:cubicBezTo>
                    <a:cubicBezTo>
                      <a:pt x="970704" y="1744351"/>
                      <a:pt x="955558" y="1755404"/>
                      <a:pt x="938427" y="1755404"/>
                    </a:cubicBezTo>
                    <a:cubicBezTo>
                      <a:pt x="935182" y="1755404"/>
                      <a:pt x="931756" y="1755041"/>
                      <a:pt x="928510" y="1754136"/>
                    </a:cubicBezTo>
                    <a:cubicBezTo>
                      <a:pt x="849170" y="1733842"/>
                      <a:pt x="772174" y="1721702"/>
                      <a:pt x="722587" y="1721702"/>
                    </a:cubicBezTo>
                    <a:cubicBezTo>
                      <a:pt x="706538" y="1721702"/>
                      <a:pt x="693555" y="1722970"/>
                      <a:pt x="683097" y="1725507"/>
                    </a:cubicBezTo>
                    <a:lnTo>
                      <a:pt x="652082" y="1733117"/>
                    </a:lnTo>
                    <a:lnTo>
                      <a:pt x="656590" y="1764826"/>
                    </a:lnTo>
                    <a:cubicBezTo>
                      <a:pt x="657852" y="1774067"/>
                      <a:pt x="661459" y="1783489"/>
                      <a:pt x="667049" y="1793092"/>
                    </a:cubicBezTo>
                    <a:cubicBezTo>
                      <a:pt x="699506" y="1848356"/>
                      <a:pt x="787681" y="1888581"/>
                      <a:pt x="902905" y="1900721"/>
                    </a:cubicBezTo>
                    <a:cubicBezTo>
                      <a:pt x="919674" y="1902533"/>
                      <a:pt x="936444" y="1903439"/>
                      <a:pt x="952492" y="1903439"/>
                    </a:cubicBezTo>
                    <a:cubicBezTo>
                      <a:pt x="1041389" y="1903439"/>
                      <a:pt x="1111533" y="1876804"/>
                      <a:pt x="1149941" y="1828244"/>
                    </a:cubicBezTo>
                    <a:cubicBezTo>
                      <a:pt x="1171218" y="1801427"/>
                      <a:pt x="1191775" y="1755041"/>
                      <a:pt x="1168333" y="1686550"/>
                    </a:cubicBezTo>
                    <a:cubicBezTo>
                      <a:pt x="1134253" y="1586531"/>
                      <a:pt x="870628" y="1546669"/>
                      <a:pt x="712308" y="1545038"/>
                    </a:cubicBezTo>
                    <a:lnTo>
                      <a:pt x="577971" y="1543589"/>
                    </a:lnTo>
                    <a:cubicBezTo>
                      <a:pt x="575988" y="1543589"/>
                      <a:pt x="570218" y="1543407"/>
                      <a:pt x="568595" y="1535797"/>
                    </a:cubicBezTo>
                    <a:cubicBezTo>
                      <a:pt x="567152" y="1528187"/>
                      <a:pt x="572381" y="1525832"/>
                      <a:pt x="574185" y="1524926"/>
                    </a:cubicBezTo>
                    <a:lnTo>
                      <a:pt x="696621" y="1469661"/>
                    </a:lnTo>
                    <a:cubicBezTo>
                      <a:pt x="703112" y="1466581"/>
                      <a:pt x="849170" y="1397184"/>
                      <a:pt x="814909" y="1293904"/>
                    </a:cubicBezTo>
                    <a:cubicBezTo>
                      <a:pt x="794173" y="1231573"/>
                      <a:pt x="738635" y="1211098"/>
                      <a:pt x="707440" y="1204575"/>
                    </a:cubicBezTo>
                    <a:cubicBezTo>
                      <a:pt x="694457" y="1201857"/>
                      <a:pt x="681294" y="1200589"/>
                      <a:pt x="667950" y="1200589"/>
                    </a:cubicBezTo>
                    <a:cubicBezTo>
                      <a:pt x="620346" y="1200589"/>
                      <a:pt x="576348" y="1217984"/>
                      <a:pt x="550383" y="1246974"/>
                    </a:cubicBezTo>
                    <a:cubicBezTo>
                      <a:pt x="526581" y="1273610"/>
                      <a:pt x="515942" y="1307856"/>
                      <a:pt x="519368" y="1346450"/>
                    </a:cubicBezTo>
                    <a:cubicBezTo>
                      <a:pt x="520630" y="1361127"/>
                      <a:pt x="513237" y="1374897"/>
                      <a:pt x="500074" y="1381783"/>
                    </a:cubicBezTo>
                    <a:cubicBezTo>
                      <a:pt x="492681" y="1385769"/>
                      <a:pt x="486550" y="1387218"/>
                      <a:pt x="480239" y="1387218"/>
                    </a:cubicBezTo>
                    <a:cubicBezTo>
                      <a:pt x="462207" y="1387218"/>
                      <a:pt x="442552" y="1373448"/>
                      <a:pt x="440749" y="1350436"/>
                    </a:cubicBezTo>
                    <a:cubicBezTo>
                      <a:pt x="437503" y="1308762"/>
                      <a:pt x="443634" y="1248062"/>
                      <a:pt x="491959" y="1194247"/>
                    </a:cubicBezTo>
                    <a:cubicBezTo>
                      <a:pt x="532711" y="1148949"/>
                      <a:pt x="598347" y="1121770"/>
                      <a:pt x="667770" y="1121770"/>
                    </a:cubicBezTo>
                    <a:close/>
                    <a:moveTo>
                      <a:pt x="67851" y="979895"/>
                    </a:moveTo>
                    <a:cubicBezTo>
                      <a:pt x="75064" y="979895"/>
                      <a:pt x="85522" y="981707"/>
                      <a:pt x="95079" y="990767"/>
                    </a:cubicBezTo>
                    <a:cubicBezTo>
                      <a:pt x="107341" y="1002544"/>
                      <a:pt x="110767" y="1020301"/>
                      <a:pt x="103915" y="1035340"/>
                    </a:cubicBezTo>
                    <a:cubicBezTo>
                      <a:pt x="86424" y="1073029"/>
                      <a:pt x="77949" y="1113978"/>
                      <a:pt x="78490" y="1156921"/>
                    </a:cubicBezTo>
                    <a:cubicBezTo>
                      <a:pt x="79211" y="1197146"/>
                      <a:pt x="85161" y="1234835"/>
                      <a:pt x="96522" y="1269080"/>
                    </a:cubicBezTo>
                    <a:cubicBezTo>
                      <a:pt x="101931" y="1285750"/>
                      <a:pt x="97062" y="1303145"/>
                      <a:pt x="83899" y="1313654"/>
                    </a:cubicBezTo>
                    <a:cubicBezTo>
                      <a:pt x="74883" y="1320720"/>
                      <a:pt x="65687" y="1322170"/>
                      <a:pt x="59556" y="1322170"/>
                    </a:cubicBezTo>
                    <a:cubicBezTo>
                      <a:pt x="46754" y="1322170"/>
                      <a:pt x="29263" y="1315285"/>
                      <a:pt x="22771" y="1296078"/>
                    </a:cubicBezTo>
                    <a:cubicBezTo>
                      <a:pt x="8346" y="1253679"/>
                      <a:pt x="773" y="1207293"/>
                      <a:pt x="51" y="1158190"/>
                    </a:cubicBezTo>
                    <a:cubicBezTo>
                      <a:pt x="-850" y="1103107"/>
                      <a:pt x="10149" y="1050561"/>
                      <a:pt x="32689" y="1002001"/>
                    </a:cubicBezTo>
                    <a:cubicBezTo>
                      <a:pt x="40262" y="985693"/>
                      <a:pt x="55770" y="979895"/>
                      <a:pt x="67851" y="979895"/>
                    </a:cubicBezTo>
                    <a:close/>
                    <a:moveTo>
                      <a:pt x="429569" y="920645"/>
                    </a:moveTo>
                    <a:lnTo>
                      <a:pt x="436061" y="920645"/>
                    </a:lnTo>
                    <a:cubicBezTo>
                      <a:pt x="464551" y="921551"/>
                      <a:pt x="479157" y="941120"/>
                      <a:pt x="483124" y="959239"/>
                    </a:cubicBezTo>
                    <a:cubicBezTo>
                      <a:pt x="486370" y="973735"/>
                      <a:pt x="484025" y="992035"/>
                      <a:pt x="469600" y="1005081"/>
                    </a:cubicBezTo>
                    <a:cubicBezTo>
                      <a:pt x="459142" y="1001638"/>
                      <a:pt x="446159" y="999102"/>
                      <a:pt x="429930" y="999102"/>
                    </a:cubicBezTo>
                    <a:cubicBezTo>
                      <a:pt x="410997" y="999102"/>
                      <a:pt x="389539" y="1002363"/>
                      <a:pt x="365917" y="1008886"/>
                    </a:cubicBezTo>
                    <a:cubicBezTo>
                      <a:pt x="305150" y="1025737"/>
                      <a:pt x="278823" y="1062338"/>
                      <a:pt x="267283" y="1090061"/>
                    </a:cubicBezTo>
                    <a:cubicBezTo>
                      <a:pt x="249071" y="1133910"/>
                      <a:pt x="253759" y="1189717"/>
                      <a:pt x="279545" y="1235559"/>
                    </a:cubicBezTo>
                    <a:cubicBezTo>
                      <a:pt x="323362" y="1313835"/>
                      <a:pt x="359786" y="1425269"/>
                      <a:pt x="330935" y="1502820"/>
                    </a:cubicBezTo>
                    <a:cubicBezTo>
                      <a:pt x="317952" y="1537428"/>
                      <a:pt x="292347" y="1563157"/>
                      <a:pt x="258628" y="1575297"/>
                    </a:cubicBezTo>
                    <a:cubicBezTo>
                      <a:pt x="245825" y="1580008"/>
                      <a:pt x="233022" y="1582364"/>
                      <a:pt x="220580" y="1582364"/>
                    </a:cubicBezTo>
                    <a:cubicBezTo>
                      <a:pt x="173517" y="1582364"/>
                      <a:pt x="134028" y="1549568"/>
                      <a:pt x="109144" y="1521845"/>
                    </a:cubicBezTo>
                    <a:cubicBezTo>
                      <a:pt x="94358" y="1505538"/>
                      <a:pt x="86604" y="1486331"/>
                      <a:pt x="89309" y="1472742"/>
                    </a:cubicBezTo>
                    <a:cubicBezTo>
                      <a:pt x="90210" y="1467850"/>
                      <a:pt x="92915" y="1460964"/>
                      <a:pt x="105357" y="1455166"/>
                    </a:cubicBezTo>
                    <a:cubicBezTo>
                      <a:pt x="113291" y="1451361"/>
                      <a:pt x="120864" y="1449549"/>
                      <a:pt x="128258" y="1449549"/>
                    </a:cubicBezTo>
                    <a:cubicBezTo>
                      <a:pt x="142503" y="1449549"/>
                      <a:pt x="155846" y="1455528"/>
                      <a:pt x="164682" y="1466038"/>
                    </a:cubicBezTo>
                    <a:cubicBezTo>
                      <a:pt x="189926" y="1495935"/>
                      <a:pt x="205975" y="1501370"/>
                      <a:pt x="215892" y="1502820"/>
                    </a:cubicBezTo>
                    <a:lnTo>
                      <a:pt x="228334" y="1504813"/>
                    </a:lnTo>
                    <a:lnTo>
                      <a:pt x="239153" y="1498471"/>
                    </a:lnTo>
                    <a:cubicBezTo>
                      <a:pt x="250333" y="1491767"/>
                      <a:pt x="254841" y="1483070"/>
                      <a:pt x="257546" y="1475279"/>
                    </a:cubicBezTo>
                    <a:cubicBezTo>
                      <a:pt x="273414" y="1433060"/>
                      <a:pt x="254661" y="1352248"/>
                      <a:pt x="211204" y="1274335"/>
                    </a:cubicBezTo>
                    <a:cubicBezTo>
                      <a:pt x="173517" y="1206931"/>
                      <a:pt x="167387" y="1126662"/>
                      <a:pt x="194975" y="1059983"/>
                    </a:cubicBezTo>
                    <a:cubicBezTo>
                      <a:pt x="220580" y="997833"/>
                      <a:pt x="273955" y="952897"/>
                      <a:pt x="345180" y="933147"/>
                    </a:cubicBezTo>
                    <a:cubicBezTo>
                      <a:pt x="375113" y="924812"/>
                      <a:pt x="403423" y="920645"/>
                      <a:pt x="429569" y="920645"/>
                    </a:cubicBezTo>
                    <a:close/>
                    <a:moveTo>
                      <a:pt x="949607" y="817908"/>
                    </a:moveTo>
                    <a:cubicBezTo>
                      <a:pt x="958443" y="817908"/>
                      <a:pt x="969983" y="822257"/>
                      <a:pt x="975934" y="834397"/>
                    </a:cubicBezTo>
                    <a:lnTo>
                      <a:pt x="985310" y="853422"/>
                    </a:lnTo>
                    <a:cubicBezTo>
                      <a:pt x="991441" y="865924"/>
                      <a:pt x="987654" y="880601"/>
                      <a:pt x="976114" y="889298"/>
                    </a:cubicBezTo>
                    <a:cubicBezTo>
                      <a:pt x="946362" y="911766"/>
                      <a:pt x="909036" y="946737"/>
                      <a:pt x="901643" y="985331"/>
                    </a:cubicBezTo>
                    <a:lnTo>
                      <a:pt x="894250" y="1023563"/>
                    </a:lnTo>
                    <a:lnTo>
                      <a:pt x="932838" y="1027368"/>
                    </a:lnTo>
                    <a:cubicBezTo>
                      <a:pt x="936624" y="1027730"/>
                      <a:pt x="940591" y="1027911"/>
                      <a:pt x="945099" y="1027911"/>
                    </a:cubicBezTo>
                    <a:cubicBezTo>
                      <a:pt x="973409" y="1027911"/>
                      <a:pt x="1015604" y="1020301"/>
                      <a:pt x="1052749" y="1008524"/>
                    </a:cubicBezTo>
                    <a:lnTo>
                      <a:pt x="1074387" y="1001638"/>
                    </a:lnTo>
                    <a:cubicBezTo>
                      <a:pt x="1097829" y="995659"/>
                      <a:pt x="1140384" y="987686"/>
                      <a:pt x="1195742" y="987686"/>
                    </a:cubicBezTo>
                    <a:cubicBezTo>
                      <a:pt x="1264082" y="987686"/>
                      <a:pt x="1332243" y="1000008"/>
                      <a:pt x="1398600" y="1023925"/>
                    </a:cubicBezTo>
                    <a:cubicBezTo>
                      <a:pt x="1543215" y="1076290"/>
                      <a:pt x="1626522" y="1138802"/>
                      <a:pt x="1646357" y="1209467"/>
                    </a:cubicBezTo>
                    <a:cubicBezTo>
                      <a:pt x="1658258" y="1252410"/>
                      <a:pt x="1647980" y="1294629"/>
                      <a:pt x="1615703" y="1335035"/>
                    </a:cubicBezTo>
                    <a:cubicBezTo>
                      <a:pt x="1589376" y="1368012"/>
                      <a:pt x="1559985" y="1384138"/>
                      <a:pt x="1526085" y="1384138"/>
                    </a:cubicBezTo>
                    <a:cubicBezTo>
                      <a:pt x="1478841" y="1384138"/>
                      <a:pt x="1428713" y="1354785"/>
                      <a:pt x="1388502" y="1331048"/>
                    </a:cubicBezTo>
                    <a:cubicBezTo>
                      <a:pt x="1367946" y="1319090"/>
                      <a:pt x="1348471" y="1307674"/>
                      <a:pt x="1327915" y="1296984"/>
                    </a:cubicBezTo>
                    <a:cubicBezTo>
                      <a:pt x="1287163" y="1275966"/>
                      <a:pt x="1226576" y="1263282"/>
                      <a:pt x="1166170" y="1263282"/>
                    </a:cubicBezTo>
                    <a:cubicBezTo>
                      <a:pt x="1130466" y="1263282"/>
                      <a:pt x="1083403" y="1267631"/>
                      <a:pt x="1060323" y="1288468"/>
                    </a:cubicBezTo>
                    <a:lnTo>
                      <a:pt x="1046618" y="1300789"/>
                    </a:lnTo>
                    <a:lnTo>
                      <a:pt x="1048963" y="1319090"/>
                    </a:lnTo>
                    <a:cubicBezTo>
                      <a:pt x="1049864" y="1325069"/>
                      <a:pt x="1050585" y="1328331"/>
                      <a:pt x="1051126" y="1331048"/>
                    </a:cubicBezTo>
                    <a:lnTo>
                      <a:pt x="1056897" y="1356053"/>
                    </a:lnTo>
                    <a:lnTo>
                      <a:pt x="1082322" y="1358409"/>
                    </a:lnTo>
                    <a:cubicBezTo>
                      <a:pt x="1090977" y="1359133"/>
                      <a:pt x="1103238" y="1359496"/>
                      <a:pt x="1113517" y="1359496"/>
                    </a:cubicBezTo>
                    <a:cubicBezTo>
                      <a:pt x="1162203" y="1360039"/>
                      <a:pt x="1226396" y="1360764"/>
                      <a:pt x="1299244" y="1401170"/>
                    </a:cubicBezTo>
                    <a:cubicBezTo>
                      <a:pt x="1410681" y="1462957"/>
                      <a:pt x="1420058" y="1568774"/>
                      <a:pt x="1415730" y="1626394"/>
                    </a:cubicBezTo>
                    <a:lnTo>
                      <a:pt x="1415550" y="1626213"/>
                    </a:lnTo>
                    <a:cubicBezTo>
                      <a:pt x="1414287" y="1643245"/>
                      <a:pt x="1399682" y="1653392"/>
                      <a:pt x="1386338" y="1653392"/>
                    </a:cubicBezTo>
                    <a:cubicBezTo>
                      <a:pt x="1382912" y="1653392"/>
                      <a:pt x="1379486" y="1652848"/>
                      <a:pt x="1376060" y="1651580"/>
                    </a:cubicBezTo>
                    <a:lnTo>
                      <a:pt x="1357487" y="1644876"/>
                    </a:lnTo>
                    <a:cubicBezTo>
                      <a:pt x="1345045" y="1640346"/>
                      <a:pt x="1337292" y="1628387"/>
                      <a:pt x="1338193" y="1615160"/>
                    </a:cubicBezTo>
                    <a:cubicBezTo>
                      <a:pt x="1341980" y="1551199"/>
                      <a:pt x="1314752" y="1499740"/>
                      <a:pt x="1261197" y="1470024"/>
                    </a:cubicBezTo>
                    <a:cubicBezTo>
                      <a:pt x="1205659" y="1439221"/>
                      <a:pt x="1157334" y="1438677"/>
                      <a:pt x="1114779" y="1438315"/>
                    </a:cubicBezTo>
                    <a:cubicBezTo>
                      <a:pt x="1044815" y="1437590"/>
                      <a:pt x="985851" y="1429255"/>
                      <a:pt x="971786" y="1332317"/>
                    </a:cubicBezTo>
                    <a:cubicBezTo>
                      <a:pt x="965295" y="1287381"/>
                      <a:pt x="981884" y="1248062"/>
                      <a:pt x="1018489" y="1221789"/>
                    </a:cubicBezTo>
                    <a:cubicBezTo>
                      <a:pt x="1051848" y="1197690"/>
                      <a:pt x="1104681" y="1184463"/>
                      <a:pt x="1167071" y="1184463"/>
                    </a:cubicBezTo>
                    <a:cubicBezTo>
                      <a:pt x="1236854" y="1184463"/>
                      <a:pt x="1314211" y="1201133"/>
                      <a:pt x="1363979" y="1226862"/>
                    </a:cubicBezTo>
                    <a:cubicBezTo>
                      <a:pt x="1387600" y="1239002"/>
                      <a:pt x="1409058" y="1251686"/>
                      <a:pt x="1428172" y="1262920"/>
                    </a:cubicBezTo>
                    <a:cubicBezTo>
                      <a:pt x="1474153" y="1289917"/>
                      <a:pt x="1499037" y="1303145"/>
                      <a:pt x="1517249" y="1305138"/>
                    </a:cubicBezTo>
                    <a:lnTo>
                      <a:pt x="1531675" y="1306768"/>
                    </a:lnTo>
                    <a:lnTo>
                      <a:pt x="1543035" y="1297528"/>
                    </a:lnTo>
                    <a:cubicBezTo>
                      <a:pt x="1546821" y="1294629"/>
                      <a:pt x="1550788" y="1290461"/>
                      <a:pt x="1554755" y="1285388"/>
                    </a:cubicBezTo>
                    <a:cubicBezTo>
                      <a:pt x="1560345" y="1278321"/>
                      <a:pt x="1578016" y="1256215"/>
                      <a:pt x="1570804" y="1230667"/>
                    </a:cubicBezTo>
                    <a:cubicBezTo>
                      <a:pt x="1563952" y="1205662"/>
                      <a:pt x="1528790" y="1154747"/>
                      <a:pt x="1372093" y="1098033"/>
                    </a:cubicBezTo>
                    <a:cubicBezTo>
                      <a:pt x="1313670" y="1076834"/>
                      <a:pt x="1253984" y="1066143"/>
                      <a:pt x="1194840" y="1066143"/>
                    </a:cubicBezTo>
                    <a:cubicBezTo>
                      <a:pt x="1147416" y="1066143"/>
                      <a:pt x="1111894" y="1073391"/>
                      <a:pt x="1094944" y="1077558"/>
                    </a:cubicBezTo>
                    <a:lnTo>
                      <a:pt x="1091518" y="1078646"/>
                    </a:lnTo>
                    <a:cubicBezTo>
                      <a:pt x="1068257" y="1086981"/>
                      <a:pt x="1007850" y="1106368"/>
                      <a:pt x="948886" y="1106368"/>
                    </a:cubicBezTo>
                    <a:cubicBezTo>
                      <a:pt x="914265" y="1106368"/>
                      <a:pt x="886316" y="1099664"/>
                      <a:pt x="865759" y="1086618"/>
                    </a:cubicBezTo>
                    <a:cubicBezTo>
                      <a:pt x="839974" y="1070130"/>
                      <a:pt x="825007" y="1044400"/>
                      <a:pt x="822303" y="1012148"/>
                    </a:cubicBezTo>
                    <a:cubicBezTo>
                      <a:pt x="815090" y="928617"/>
                      <a:pt x="878021" y="863569"/>
                      <a:pt x="932116" y="823706"/>
                    </a:cubicBezTo>
                    <a:cubicBezTo>
                      <a:pt x="937346" y="819901"/>
                      <a:pt x="943296" y="817908"/>
                      <a:pt x="949607" y="817908"/>
                    </a:cubicBezTo>
                    <a:close/>
                    <a:moveTo>
                      <a:pt x="2129249" y="812653"/>
                    </a:moveTo>
                    <a:cubicBezTo>
                      <a:pt x="2188394" y="813559"/>
                      <a:pt x="2271881" y="824431"/>
                      <a:pt x="2337878" y="870817"/>
                    </a:cubicBezTo>
                    <a:cubicBezTo>
                      <a:pt x="2411087" y="922094"/>
                      <a:pt x="2452740" y="981526"/>
                      <a:pt x="2454904" y="1038058"/>
                    </a:cubicBezTo>
                    <a:cubicBezTo>
                      <a:pt x="2456347" y="1074659"/>
                      <a:pt x="2441020" y="1108180"/>
                      <a:pt x="2411628" y="1132460"/>
                    </a:cubicBezTo>
                    <a:lnTo>
                      <a:pt x="2411988" y="1132279"/>
                    </a:lnTo>
                    <a:cubicBezTo>
                      <a:pt x="2385842" y="1153841"/>
                      <a:pt x="2359516" y="1164350"/>
                      <a:pt x="2331206" y="1164350"/>
                    </a:cubicBezTo>
                    <a:cubicBezTo>
                      <a:pt x="2290995" y="1164350"/>
                      <a:pt x="2252407" y="1143513"/>
                      <a:pt x="2218327" y="1125031"/>
                    </a:cubicBezTo>
                    <a:cubicBezTo>
                      <a:pt x="2194705" y="1112167"/>
                      <a:pt x="2171444" y="1099664"/>
                      <a:pt x="2144396" y="1088974"/>
                    </a:cubicBezTo>
                    <a:cubicBezTo>
                      <a:pt x="2124561" y="1081182"/>
                      <a:pt x="2104726" y="1077196"/>
                      <a:pt x="2085432" y="1077196"/>
                    </a:cubicBezTo>
                    <a:cubicBezTo>
                      <a:pt x="2055319" y="1077196"/>
                      <a:pt x="2026107" y="1087162"/>
                      <a:pt x="2001043" y="1105825"/>
                    </a:cubicBezTo>
                    <a:cubicBezTo>
                      <a:pt x="1994912" y="1110355"/>
                      <a:pt x="1987519" y="1112891"/>
                      <a:pt x="1980487" y="1112891"/>
                    </a:cubicBezTo>
                    <a:cubicBezTo>
                      <a:pt x="1975077" y="1112891"/>
                      <a:pt x="1970028" y="1111623"/>
                      <a:pt x="1965340" y="1108724"/>
                    </a:cubicBezTo>
                    <a:lnTo>
                      <a:pt x="1961012" y="1106187"/>
                    </a:lnTo>
                    <a:cubicBezTo>
                      <a:pt x="1949292" y="1099121"/>
                      <a:pt x="1942440" y="1087162"/>
                      <a:pt x="1941899" y="1073753"/>
                    </a:cubicBezTo>
                    <a:cubicBezTo>
                      <a:pt x="1941538" y="1060164"/>
                      <a:pt x="1947488" y="1047843"/>
                      <a:pt x="1958668" y="1039870"/>
                    </a:cubicBezTo>
                    <a:cubicBezTo>
                      <a:pt x="1985355" y="1020845"/>
                      <a:pt x="2028812" y="998014"/>
                      <a:pt x="2084711" y="998014"/>
                    </a:cubicBezTo>
                    <a:cubicBezTo>
                      <a:pt x="2113381" y="998014"/>
                      <a:pt x="2143134" y="1003994"/>
                      <a:pt x="2173067" y="1015771"/>
                    </a:cubicBezTo>
                    <a:cubicBezTo>
                      <a:pt x="2204081" y="1028093"/>
                      <a:pt x="2230588" y="1042407"/>
                      <a:pt x="2253849" y="1054909"/>
                    </a:cubicBezTo>
                    <a:cubicBezTo>
                      <a:pt x="2294601" y="1076834"/>
                      <a:pt x="2311010" y="1084987"/>
                      <a:pt x="2328321" y="1084987"/>
                    </a:cubicBezTo>
                    <a:cubicBezTo>
                      <a:pt x="2345631" y="1084987"/>
                      <a:pt x="2356270" y="1076109"/>
                      <a:pt x="2362040" y="1071398"/>
                    </a:cubicBezTo>
                    <a:lnTo>
                      <a:pt x="2366007" y="1068136"/>
                    </a:lnTo>
                    <a:lnTo>
                      <a:pt x="2371237" y="1061432"/>
                    </a:lnTo>
                    <a:lnTo>
                      <a:pt x="2376826" y="1053097"/>
                    </a:lnTo>
                    <a:lnTo>
                      <a:pt x="2377187" y="1042950"/>
                    </a:lnTo>
                    <a:cubicBezTo>
                      <a:pt x="2377908" y="1021026"/>
                      <a:pt x="2356270" y="979714"/>
                      <a:pt x="2293159" y="935503"/>
                    </a:cubicBezTo>
                    <a:cubicBezTo>
                      <a:pt x="2244292" y="901438"/>
                      <a:pt x="2177214" y="892922"/>
                      <a:pt x="2129430" y="891835"/>
                    </a:cubicBezTo>
                    <a:cubicBezTo>
                      <a:pt x="2110136" y="891473"/>
                      <a:pt x="2094087" y="877340"/>
                      <a:pt x="2091202" y="858495"/>
                    </a:cubicBezTo>
                    <a:cubicBezTo>
                      <a:pt x="2089399" y="846899"/>
                      <a:pt x="2092645" y="835121"/>
                      <a:pt x="2100218" y="826243"/>
                    </a:cubicBezTo>
                    <a:cubicBezTo>
                      <a:pt x="2107611" y="817546"/>
                      <a:pt x="2117889" y="812653"/>
                      <a:pt x="2129249" y="812653"/>
                    </a:cubicBezTo>
                    <a:close/>
                    <a:moveTo>
                      <a:pt x="1584508" y="713359"/>
                    </a:moveTo>
                    <a:cubicBezTo>
                      <a:pt x="1675388" y="713359"/>
                      <a:pt x="1777088" y="778589"/>
                      <a:pt x="1822889" y="817183"/>
                    </a:cubicBezTo>
                    <a:cubicBezTo>
                      <a:pt x="1849756" y="839832"/>
                      <a:pt x="1871394" y="858677"/>
                      <a:pt x="1888344" y="874259"/>
                    </a:cubicBezTo>
                    <a:cubicBezTo>
                      <a:pt x="1896999" y="882051"/>
                      <a:pt x="1901688" y="893285"/>
                      <a:pt x="1901327" y="905062"/>
                    </a:cubicBezTo>
                    <a:cubicBezTo>
                      <a:pt x="1900966" y="916840"/>
                      <a:pt x="1895557" y="927349"/>
                      <a:pt x="1886180" y="934597"/>
                    </a:cubicBezTo>
                    <a:lnTo>
                      <a:pt x="1859854" y="955253"/>
                    </a:lnTo>
                    <a:cubicBezTo>
                      <a:pt x="1843084" y="939127"/>
                      <a:pt x="1815676" y="913941"/>
                      <a:pt x="1772580" y="877702"/>
                    </a:cubicBezTo>
                    <a:cubicBezTo>
                      <a:pt x="1713796" y="828055"/>
                      <a:pt x="1634997" y="792179"/>
                      <a:pt x="1585229" y="792179"/>
                    </a:cubicBezTo>
                    <a:cubicBezTo>
                      <a:pt x="1576394" y="792179"/>
                      <a:pt x="1568279" y="793266"/>
                      <a:pt x="1561066" y="795621"/>
                    </a:cubicBezTo>
                    <a:cubicBezTo>
                      <a:pt x="1548444" y="799426"/>
                      <a:pt x="1538707" y="808667"/>
                      <a:pt x="1532937" y="822800"/>
                    </a:cubicBezTo>
                    <a:lnTo>
                      <a:pt x="1525003" y="842188"/>
                    </a:lnTo>
                    <a:lnTo>
                      <a:pt x="1538166" y="858495"/>
                    </a:lnTo>
                    <a:cubicBezTo>
                      <a:pt x="1552051" y="875528"/>
                      <a:pt x="1583246" y="896908"/>
                      <a:pt x="1619490" y="921007"/>
                    </a:cubicBezTo>
                    <a:cubicBezTo>
                      <a:pt x="1715780" y="985150"/>
                      <a:pt x="1861477" y="1082088"/>
                      <a:pt x="1814233" y="1280133"/>
                    </a:cubicBezTo>
                    <a:cubicBezTo>
                      <a:pt x="1792776" y="1370367"/>
                      <a:pt x="1795841" y="1427443"/>
                      <a:pt x="1802332" y="1459515"/>
                    </a:cubicBezTo>
                    <a:lnTo>
                      <a:pt x="1823430" y="1564426"/>
                    </a:lnTo>
                    <a:lnTo>
                      <a:pt x="1868689" y="1467487"/>
                    </a:lnTo>
                    <a:cubicBezTo>
                      <a:pt x="1871034" y="1462595"/>
                      <a:pt x="1873378" y="1456616"/>
                      <a:pt x="1875722" y="1450093"/>
                    </a:cubicBezTo>
                    <a:cubicBezTo>
                      <a:pt x="1910704" y="1353698"/>
                      <a:pt x="1963537" y="1208018"/>
                      <a:pt x="2089038" y="1208018"/>
                    </a:cubicBezTo>
                    <a:cubicBezTo>
                      <a:pt x="2097874" y="1208018"/>
                      <a:pt x="2107070" y="1208562"/>
                      <a:pt x="2116447" y="1210011"/>
                    </a:cubicBezTo>
                    <a:cubicBezTo>
                      <a:pt x="2158822" y="1216172"/>
                      <a:pt x="2195246" y="1244800"/>
                      <a:pt x="2213819" y="1286837"/>
                    </a:cubicBezTo>
                    <a:cubicBezTo>
                      <a:pt x="2225539" y="1313654"/>
                      <a:pt x="2229326" y="1342826"/>
                      <a:pt x="2224638" y="1373448"/>
                    </a:cubicBezTo>
                    <a:cubicBezTo>
                      <a:pt x="2221392" y="1394647"/>
                      <a:pt x="2202639" y="1405881"/>
                      <a:pt x="2185869" y="1405881"/>
                    </a:cubicBezTo>
                    <a:cubicBezTo>
                      <a:pt x="2177935" y="1405881"/>
                      <a:pt x="2170542" y="1403526"/>
                      <a:pt x="2163870" y="1398996"/>
                    </a:cubicBezTo>
                    <a:cubicBezTo>
                      <a:pt x="2151609" y="1390661"/>
                      <a:pt x="2145478" y="1375441"/>
                      <a:pt x="2147462" y="1358046"/>
                    </a:cubicBezTo>
                    <a:cubicBezTo>
                      <a:pt x="2149084" y="1343551"/>
                      <a:pt x="2147281" y="1330324"/>
                      <a:pt x="2142232" y="1318727"/>
                    </a:cubicBezTo>
                    <a:cubicBezTo>
                      <a:pt x="2134839" y="1301514"/>
                      <a:pt x="2121135" y="1290099"/>
                      <a:pt x="2105628" y="1287743"/>
                    </a:cubicBezTo>
                    <a:cubicBezTo>
                      <a:pt x="2100579" y="1287018"/>
                      <a:pt x="2095890" y="1286656"/>
                      <a:pt x="2091022" y="1286656"/>
                    </a:cubicBezTo>
                    <a:cubicBezTo>
                      <a:pt x="2036746" y="1286656"/>
                      <a:pt x="2001043" y="1334672"/>
                      <a:pt x="1949472" y="1477090"/>
                    </a:cubicBezTo>
                    <a:cubicBezTo>
                      <a:pt x="1924047" y="1547394"/>
                      <a:pt x="1879328" y="1589249"/>
                      <a:pt x="1829921" y="1589249"/>
                    </a:cubicBezTo>
                    <a:lnTo>
                      <a:pt x="1829741" y="1589430"/>
                    </a:lnTo>
                    <a:cubicBezTo>
                      <a:pt x="1821626" y="1589430"/>
                      <a:pt x="1813692" y="1588343"/>
                      <a:pt x="1806119" y="1585988"/>
                    </a:cubicBezTo>
                    <a:cubicBezTo>
                      <a:pt x="1738500" y="1565694"/>
                      <a:pt x="1691256" y="1457522"/>
                      <a:pt x="1737778" y="1261651"/>
                    </a:cubicBezTo>
                    <a:cubicBezTo>
                      <a:pt x="1772219" y="1117421"/>
                      <a:pt x="1672503" y="1050923"/>
                      <a:pt x="1576033" y="986599"/>
                    </a:cubicBezTo>
                    <a:cubicBezTo>
                      <a:pt x="1492005" y="930610"/>
                      <a:pt x="1434123" y="885493"/>
                      <a:pt x="1453597" y="812291"/>
                    </a:cubicBezTo>
                    <a:cubicBezTo>
                      <a:pt x="1466039" y="765543"/>
                      <a:pt x="1494890" y="733653"/>
                      <a:pt x="1537264" y="720245"/>
                    </a:cubicBezTo>
                    <a:cubicBezTo>
                      <a:pt x="1551690" y="715715"/>
                      <a:pt x="1567558" y="713359"/>
                      <a:pt x="1584508" y="713359"/>
                    </a:cubicBezTo>
                    <a:close/>
                    <a:moveTo>
                      <a:pt x="1039947" y="544124"/>
                    </a:moveTo>
                    <a:cubicBezTo>
                      <a:pt x="1079076" y="544124"/>
                      <a:pt x="1115861" y="555902"/>
                      <a:pt x="1143449" y="577102"/>
                    </a:cubicBezTo>
                    <a:cubicBezTo>
                      <a:pt x="1196643" y="618051"/>
                      <a:pt x="1210708" y="689079"/>
                      <a:pt x="1178611" y="754128"/>
                    </a:cubicBezTo>
                    <a:lnTo>
                      <a:pt x="1161301" y="789098"/>
                    </a:lnTo>
                    <a:lnTo>
                      <a:pt x="1197725" y="802869"/>
                    </a:lnTo>
                    <a:cubicBezTo>
                      <a:pt x="1222429" y="812110"/>
                      <a:pt x="1259755" y="814828"/>
                      <a:pt x="1279770" y="815553"/>
                    </a:cubicBezTo>
                    <a:cubicBezTo>
                      <a:pt x="1298884" y="816096"/>
                      <a:pt x="1314752" y="831135"/>
                      <a:pt x="1316916" y="850523"/>
                    </a:cubicBezTo>
                    <a:cubicBezTo>
                      <a:pt x="1318178" y="861938"/>
                      <a:pt x="1314571" y="873172"/>
                      <a:pt x="1306998" y="881688"/>
                    </a:cubicBezTo>
                    <a:cubicBezTo>
                      <a:pt x="1299605" y="890023"/>
                      <a:pt x="1289507" y="894553"/>
                      <a:pt x="1278688" y="894553"/>
                    </a:cubicBezTo>
                    <a:cubicBezTo>
                      <a:pt x="1219363" y="892560"/>
                      <a:pt x="1143089" y="880420"/>
                      <a:pt x="1109910" y="832947"/>
                    </a:cubicBezTo>
                    <a:cubicBezTo>
                      <a:pt x="1094583" y="811023"/>
                      <a:pt x="1081961" y="773334"/>
                      <a:pt x="1108648" y="717889"/>
                    </a:cubicBezTo>
                    <a:cubicBezTo>
                      <a:pt x="1123975" y="685999"/>
                      <a:pt x="1119287" y="657370"/>
                      <a:pt x="1095485" y="639432"/>
                    </a:cubicBezTo>
                    <a:cubicBezTo>
                      <a:pt x="1081961" y="628923"/>
                      <a:pt x="1062306" y="623125"/>
                      <a:pt x="1040668" y="623125"/>
                    </a:cubicBezTo>
                    <a:cubicBezTo>
                      <a:pt x="999555" y="623125"/>
                      <a:pt x="953755" y="643419"/>
                      <a:pt x="911740" y="680020"/>
                    </a:cubicBezTo>
                    <a:cubicBezTo>
                      <a:pt x="816172" y="763369"/>
                      <a:pt x="742422" y="878970"/>
                      <a:pt x="697522" y="961413"/>
                    </a:cubicBezTo>
                    <a:lnTo>
                      <a:pt x="697703" y="961595"/>
                    </a:lnTo>
                    <a:cubicBezTo>
                      <a:pt x="690851" y="974278"/>
                      <a:pt x="677507" y="982069"/>
                      <a:pt x="663262" y="982069"/>
                    </a:cubicBezTo>
                    <a:cubicBezTo>
                      <a:pt x="657672" y="982069"/>
                      <a:pt x="652262" y="980982"/>
                      <a:pt x="647214" y="978627"/>
                    </a:cubicBezTo>
                    <a:cubicBezTo>
                      <a:pt x="636935" y="973916"/>
                      <a:pt x="629542" y="965581"/>
                      <a:pt x="625936" y="955072"/>
                    </a:cubicBezTo>
                    <a:cubicBezTo>
                      <a:pt x="622330" y="944562"/>
                      <a:pt x="623231" y="933328"/>
                      <a:pt x="628641" y="923544"/>
                    </a:cubicBezTo>
                    <a:cubicBezTo>
                      <a:pt x="667770" y="851610"/>
                      <a:pt x="749995" y="716802"/>
                      <a:pt x="860350" y="620588"/>
                    </a:cubicBezTo>
                    <a:cubicBezTo>
                      <a:pt x="932838" y="557352"/>
                      <a:pt x="998113" y="544124"/>
                      <a:pt x="1039947" y="544124"/>
                    </a:cubicBezTo>
                    <a:close/>
                    <a:moveTo>
                      <a:pt x="427586" y="504443"/>
                    </a:moveTo>
                    <a:cubicBezTo>
                      <a:pt x="542809" y="504443"/>
                      <a:pt x="603396" y="574746"/>
                      <a:pt x="619264" y="596308"/>
                    </a:cubicBezTo>
                    <a:cubicBezTo>
                      <a:pt x="655148" y="645049"/>
                      <a:pt x="658754" y="708105"/>
                      <a:pt x="628460" y="757208"/>
                    </a:cubicBezTo>
                    <a:cubicBezTo>
                      <a:pt x="600331" y="802869"/>
                      <a:pt x="548399" y="828055"/>
                      <a:pt x="482222" y="828055"/>
                    </a:cubicBezTo>
                    <a:cubicBezTo>
                      <a:pt x="466174" y="828055"/>
                      <a:pt x="449404" y="826424"/>
                      <a:pt x="432274" y="823525"/>
                    </a:cubicBezTo>
                    <a:cubicBezTo>
                      <a:pt x="407931" y="819176"/>
                      <a:pt x="383769" y="817002"/>
                      <a:pt x="360507" y="817002"/>
                    </a:cubicBezTo>
                    <a:cubicBezTo>
                      <a:pt x="282249" y="817002"/>
                      <a:pt x="225269" y="841282"/>
                      <a:pt x="191189" y="861576"/>
                    </a:cubicBezTo>
                    <a:lnTo>
                      <a:pt x="191008" y="861213"/>
                    </a:lnTo>
                    <a:cubicBezTo>
                      <a:pt x="184156" y="865381"/>
                      <a:pt x="176763" y="867374"/>
                      <a:pt x="169190" y="867374"/>
                    </a:cubicBezTo>
                    <a:cubicBezTo>
                      <a:pt x="159994" y="867374"/>
                      <a:pt x="151338" y="864112"/>
                      <a:pt x="144306" y="858133"/>
                    </a:cubicBezTo>
                    <a:cubicBezTo>
                      <a:pt x="134749" y="849798"/>
                      <a:pt x="129700" y="837839"/>
                      <a:pt x="130782" y="825156"/>
                    </a:cubicBezTo>
                    <a:cubicBezTo>
                      <a:pt x="131864" y="812291"/>
                      <a:pt x="138716" y="801057"/>
                      <a:pt x="149896" y="794353"/>
                    </a:cubicBezTo>
                    <a:cubicBezTo>
                      <a:pt x="192631" y="768623"/>
                      <a:pt x="263677" y="737820"/>
                      <a:pt x="359426" y="737820"/>
                    </a:cubicBezTo>
                    <a:cubicBezTo>
                      <a:pt x="387375" y="737820"/>
                      <a:pt x="416406" y="740538"/>
                      <a:pt x="445618" y="745612"/>
                    </a:cubicBezTo>
                    <a:cubicBezTo>
                      <a:pt x="458961" y="747786"/>
                      <a:pt x="471584" y="749054"/>
                      <a:pt x="483124" y="749054"/>
                    </a:cubicBezTo>
                    <a:cubicBezTo>
                      <a:pt x="533433" y="749054"/>
                      <a:pt x="553809" y="728036"/>
                      <a:pt x="561562" y="715352"/>
                    </a:cubicBezTo>
                    <a:cubicBezTo>
                      <a:pt x="574726" y="693972"/>
                      <a:pt x="572562" y="665524"/>
                      <a:pt x="555972" y="642875"/>
                    </a:cubicBezTo>
                    <a:cubicBezTo>
                      <a:pt x="542809" y="624937"/>
                      <a:pt x="503680" y="583081"/>
                      <a:pt x="426865" y="583081"/>
                    </a:cubicBezTo>
                    <a:cubicBezTo>
                      <a:pt x="417668" y="583081"/>
                      <a:pt x="407931" y="583806"/>
                      <a:pt x="397473" y="585074"/>
                    </a:cubicBezTo>
                    <a:cubicBezTo>
                      <a:pt x="366638" y="589060"/>
                      <a:pt x="335624" y="597577"/>
                      <a:pt x="305330" y="610260"/>
                    </a:cubicBezTo>
                    <a:cubicBezTo>
                      <a:pt x="300822" y="612253"/>
                      <a:pt x="295954" y="613159"/>
                      <a:pt x="291085" y="613159"/>
                    </a:cubicBezTo>
                    <a:cubicBezTo>
                      <a:pt x="278823" y="613159"/>
                      <a:pt x="267103" y="607180"/>
                      <a:pt x="259710" y="597033"/>
                    </a:cubicBezTo>
                    <a:cubicBezTo>
                      <a:pt x="252316" y="586886"/>
                      <a:pt x="250153" y="574565"/>
                      <a:pt x="253398" y="562787"/>
                    </a:cubicBezTo>
                    <a:cubicBezTo>
                      <a:pt x="256644" y="551191"/>
                      <a:pt x="264758" y="541950"/>
                      <a:pt x="275758" y="537420"/>
                    </a:cubicBezTo>
                    <a:cubicBezTo>
                      <a:pt x="312182" y="522200"/>
                      <a:pt x="349869" y="511872"/>
                      <a:pt x="387736" y="506980"/>
                    </a:cubicBezTo>
                    <a:cubicBezTo>
                      <a:pt x="401259" y="505349"/>
                      <a:pt x="414603" y="504443"/>
                      <a:pt x="427586" y="504443"/>
                    </a:cubicBezTo>
                    <a:close/>
                    <a:moveTo>
                      <a:pt x="1885459" y="448998"/>
                    </a:moveTo>
                    <a:cubicBezTo>
                      <a:pt x="1894655" y="448998"/>
                      <a:pt x="1903671" y="449541"/>
                      <a:pt x="1912326" y="450266"/>
                    </a:cubicBezTo>
                    <a:cubicBezTo>
                      <a:pt x="1924768" y="451353"/>
                      <a:pt x="1935588" y="458057"/>
                      <a:pt x="1942440" y="468204"/>
                    </a:cubicBezTo>
                    <a:cubicBezTo>
                      <a:pt x="1946407" y="474003"/>
                      <a:pt x="1952177" y="486143"/>
                      <a:pt x="1947128" y="501725"/>
                    </a:cubicBezTo>
                    <a:cubicBezTo>
                      <a:pt x="1942079" y="517851"/>
                      <a:pt x="1926752" y="529085"/>
                      <a:pt x="1910163" y="529085"/>
                    </a:cubicBezTo>
                    <a:cubicBezTo>
                      <a:pt x="1909081" y="529085"/>
                      <a:pt x="1907819" y="528904"/>
                      <a:pt x="1906556" y="528904"/>
                    </a:cubicBezTo>
                    <a:cubicBezTo>
                      <a:pt x="1898081" y="527998"/>
                      <a:pt x="1889967" y="527636"/>
                      <a:pt x="1882754" y="527636"/>
                    </a:cubicBezTo>
                    <a:cubicBezTo>
                      <a:pt x="1870853" y="527636"/>
                      <a:pt x="1861296" y="528723"/>
                      <a:pt x="1853362" y="531079"/>
                    </a:cubicBezTo>
                    <a:lnTo>
                      <a:pt x="1833527" y="536696"/>
                    </a:lnTo>
                    <a:lnTo>
                      <a:pt x="1828659" y="556808"/>
                    </a:lnTo>
                    <a:cubicBezTo>
                      <a:pt x="1821987" y="584893"/>
                      <a:pt x="1825052" y="601200"/>
                      <a:pt x="1828659" y="609898"/>
                    </a:cubicBezTo>
                    <a:lnTo>
                      <a:pt x="1830642" y="614609"/>
                    </a:lnTo>
                    <a:lnTo>
                      <a:pt x="1833888" y="618595"/>
                    </a:lnTo>
                    <a:cubicBezTo>
                      <a:pt x="1841101" y="627292"/>
                      <a:pt x="1861837" y="642150"/>
                      <a:pt x="1918097" y="642150"/>
                    </a:cubicBezTo>
                    <a:cubicBezTo>
                      <a:pt x="1945685" y="642150"/>
                      <a:pt x="1978503" y="638526"/>
                      <a:pt x="2016009" y="631460"/>
                    </a:cubicBezTo>
                    <a:cubicBezTo>
                      <a:pt x="2050991" y="624937"/>
                      <a:pt x="2087956" y="621494"/>
                      <a:pt x="2125823" y="621494"/>
                    </a:cubicBezTo>
                    <a:cubicBezTo>
                      <a:pt x="2203901" y="621494"/>
                      <a:pt x="2273324" y="635990"/>
                      <a:pt x="2317682" y="648130"/>
                    </a:cubicBezTo>
                    <a:cubicBezTo>
                      <a:pt x="2329042" y="651210"/>
                      <a:pt x="2337878" y="658639"/>
                      <a:pt x="2342926" y="669148"/>
                    </a:cubicBezTo>
                    <a:cubicBezTo>
                      <a:pt x="2347795" y="679657"/>
                      <a:pt x="2348156" y="691254"/>
                      <a:pt x="2343467" y="701944"/>
                    </a:cubicBezTo>
                    <a:lnTo>
                      <a:pt x="2343648" y="702125"/>
                    </a:lnTo>
                    <a:cubicBezTo>
                      <a:pt x="2337337" y="716621"/>
                      <a:pt x="2323272" y="726043"/>
                      <a:pt x="2307764" y="726043"/>
                    </a:cubicBezTo>
                    <a:cubicBezTo>
                      <a:pt x="2304338" y="726043"/>
                      <a:pt x="2300912" y="725499"/>
                      <a:pt x="2297667" y="724593"/>
                    </a:cubicBezTo>
                    <a:cubicBezTo>
                      <a:pt x="2257636" y="713541"/>
                      <a:pt x="2195246" y="700495"/>
                      <a:pt x="2125643" y="700495"/>
                    </a:cubicBezTo>
                    <a:cubicBezTo>
                      <a:pt x="2092825" y="700495"/>
                      <a:pt x="2060909" y="703394"/>
                      <a:pt x="2030615" y="709192"/>
                    </a:cubicBezTo>
                    <a:cubicBezTo>
                      <a:pt x="1988962" y="717164"/>
                      <a:pt x="1951275" y="721151"/>
                      <a:pt x="1918638" y="721151"/>
                    </a:cubicBezTo>
                    <a:cubicBezTo>
                      <a:pt x="1853002" y="721151"/>
                      <a:pt x="1806840" y="705568"/>
                      <a:pt x="1777448" y="673497"/>
                    </a:cubicBezTo>
                    <a:cubicBezTo>
                      <a:pt x="1745712" y="638889"/>
                      <a:pt x="1737959" y="590329"/>
                      <a:pt x="1754728" y="529085"/>
                    </a:cubicBezTo>
                    <a:cubicBezTo>
                      <a:pt x="1762302" y="501363"/>
                      <a:pt x="1779071" y="480163"/>
                      <a:pt x="1804496" y="466392"/>
                    </a:cubicBezTo>
                    <a:cubicBezTo>
                      <a:pt x="1825413" y="454796"/>
                      <a:pt x="1852641" y="448998"/>
                      <a:pt x="1885459" y="448998"/>
                    </a:cubicBezTo>
                    <a:close/>
                    <a:moveTo>
                      <a:pt x="1204036" y="393553"/>
                    </a:moveTo>
                    <a:cubicBezTo>
                      <a:pt x="1207282" y="393553"/>
                      <a:pt x="1210708" y="393915"/>
                      <a:pt x="1213954" y="394821"/>
                    </a:cubicBezTo>
                    <a:cubicBezTo>
                      <a:pt x="1283196" y="412759"/>
                      <a:pt x="1327915" y="447911"/>
                      <a:pt x="1347389" y="499551"/>
                    </a:cubicBezTo>
                    <a:cubicBezTo>
                      <a:pt x="1350274" y="506980"/>
                      <a:pt x="1352799" y="512959"/>
                      <a:pt x="1354963" y="518033"/>
                    </a:cubicBezTo>
                    <a:lnTo>
                      <a:pt x="1371913" y="555540"/>
                    </a:lnTo>
                    <a:lnTo>
                      <a:pt x="1412484" y="528904"/>
                    </a:lnTo>
                    <a:cubicBezTo>
                      <a:pt x="1445483" y="507342"/>
                      <a:pt x="1488218" y="479257"/>
                      <a:pt x="1542854" y="479257"/>
                    </a:cubicBezTo>
                    <a:cubicBezTo>
                      <a:pt x="1546280" y="479257"/>
                      <a:pt x="1549706" y="479438"/>
                      <a:pt x="1553133" y="479620"/>
                    </a:cubicBezTo>
                    <a:cubicBezTo>
                      <a:pt x="1565033" y="480525"/>
                      <a:pt x="1576394" y="481794"/>
                      <a:pt x="1586672" y="483787"/>
                    </a:cubicBezTo>
                    <a:cubicBezTo>
                      <a:pt x="1606687" y="487411"/>
                      <a:pt x="1614080" y="502812"/>
                      <a:pt x="1616424" y="509154"/>
                    </a:cubicBezTo>
                    <a:cubicBezTo>
                      <a:pt x="1618768" y="515677"/>
                      <a:pt x="1622735" y="532347"/>
                      <a:pt x="1609572" y="548111"/>
                    </a:cubicBezTo>
                    <a:lnTo>
                      <a:pt x="1594065" y="566593"/>
                    </a:lnTo>
                    <a:cubicBezTo>
                      <a:pt x="1581983" y="562969"/>
                      <a:pt x="1566656" y="559526"/>
                      <a:pt x="1548084" y="558258"/>
                    </a:cubicBezTo>
                    <a:lnTo>
                      <a:pt x="1543035" y="558258"/>
                    </a:lnTo>
                    <a:cubicBezTo>
                      <a:pt x="1511840" y="558258"/>
                      <a:pt x="1484612" y="576196"/>
                      <a:pt x="1458105" y="593409"/>
                    </a:cubicBezTo>
                    <a:lnTo>
                      <a:pt x="1457925" y="593228"/>
                    </a:lnTo>
                    <a:cubicBezTo>
                      <a:pt x="1432500" y="609898"/>
                      <a:pt x="1404731" y="628198"/>
                      <a:pt x="1374617" y="628198"/>
                    </a:cubicBezTo>
                    <a:cubicBezTo>
                      <a:pt x="1366683" y="628198"/>
                      <a:pt x="1358930" y="626930"/>
                      <a:pt x="1350996" y="624393"/>
                    </a:cubicBezTo>
                    <a:cubicBezTo>
                      <a:pt x="1310063" y="610985"/>
                      <a:pt x="1288245" y="565505"/>
                      <a:pt x="1274000" y="527455"/>
                    </a:cubicBezTo>
                    <a:cubicBezTo>
                      <a:pt x="1264082" y="501000"/>
                      <a:pt x="1236674" y="481975"/>
                      <a:pt x="1192857" y="470922"/>
                    </a:cubicBezTo>
                    <a:cubicBezTo>
                      <a:pt x="1176448" y="466755"/>
                      <a:pt x="1164907" y="451353"/>
                      <a:pt x="1164907" y="433415"/>
                    </a:cubicBezTo>
                    <a:cubicBezTo>
                      <a:pt x="1164907" y="422725"/>
                      <a:pt x="1168874" y="412759"/>
                      <a:pt x="1176267" y="405330"/>
                    </a:cubicBezTo>
                    <a:cubicBezTo>
                      <a:pt x="1183660" y="397901"/>
                      <a:pt x="1193758" y="393553"/>
                      <a:pt x="1204036" y="393553"/>
                    </a:cubicBezTo>
                    <a:close/>
                    <a:moveTo>
                      <a:pt x="513958" y="314733"/>
                    </a:moveTo>
                    <a:cubicBezTo>
                      <a:pt x="517565" y="314733"/>
                      <a:pt x="521171" y="315277"/>
                      <a:pt x="524777" y="316364"/>
                    </a:cubicBezTo>
                    <a:cubicBezTo>
                      <a:pt x="567333" y="328866"/>
                      <a:pt x="627919" y="351334"/>
                      <a:pt x="674442" y="387392"/>
                    </a:cubicBezTo>
                    <a:cubicBezTo>
                      <a:pt x="708341" y="413846"/>
                      <a:pt x="739176" y="443924"/>
                      <a:pt x="765683" y="476902"/>
                    </a:cubicBezTo>
                    <a:cubicBezTo>
                      <a:pt x="772895" y="485780"/>
                      <a:pt x="775600" y="497376"/>
                      <a:pt x="773256" y="508429"/>
                    </a:cubicBezTo>
                    <a:cubicBezTo>
                      <a:pt x="770912" y="519663"/>
                      <a:pt x="763699" y="528904"/>
                      <a:pt x="753601" y="533978"/>
                    </a:cubicBezTo>
                    <a:lnTo>
                      <a:pt x="749815" y="535971"/>
                    </a:lnTo>
                    <a:lnTo>
                      <a:pt x="749815" y="535608"/>
                    </a:lnTo>
                    <a:cubicBezTo>
                      <a:pt x="744585" y="538326"/>
                      <a:pt x="739176" y="539595"/>
                      <a:pt x="733406" y="539595"/>
                    </a:cubicBezTo>
                    <a:cubicBezTo>
                      <a:pt x="721865" y="539595"/>
                      <a:pt x="711046" y="534340"/>
                      <a:pt x="703473" y="525099"/>
                    </a:cubicBezTo>
                    <a:cubicBezTo>
                      <a:pt x="680753" y="497195"/>
                      <a:pt x="654787" y="471828"/>
                      <a:pt x="626297" y="449723"/>
                    </a:cubicBezTo>
                    <a:cubicBezTo>
                      <a:pt x="590053" y="421638"/>
                      <a:pt x="539023" y="402793"/>
                      <a:pt x="502598" y="392103"/>
                    </a:cubicBezTo>
                    <a:cubicBezTo>
                      <a:pt x="484927" y="387030"/>
                      <a:pt x="473567" y="369273"/>
                      <a:pt x="476452" y="350791"/>
                    </a:cubicBezTo>
                    <a:lnTo>
                      <a:pt x="477173" y="346442"/>
                    </a:lnTo>
                    <a:cubicBezTo>
                      <a:pt x="479878" y="327960"/>
                      <a:pt x="495386" y="314733"/>
                      <a:pt x="513958" y="314733"/>
                    </a:cubicBezTo>
                    <a:close/>
                    <a:moveTo>
                      <a:pt x="1773842" y="241169"/>
                    </a:moveTo>
                    <a:cubicBezTo>
                      <a:pt x="1928375" y="241350"/>
                      <a:pt x="2047746" y="297701"/>
                      <a:pt x="2120774" y="344811"/>
                    </a:cubicBezTo>
                    <a:cubicBezTo>
                      <a:pt x="2130872" y="351334"/>
                      <a:pt x="2137183" y="361481"/>
                      <a:pt x="2138626" y="373440"/>
                    </a:cubicBezTo>
                    <a:cubicBezTo>
                      <a:pt x="2140068" y="385218"/>
                      <a:pt x="2136282" y="396814"/>
                      <a:pt x="2128168" y="405511"/>
                    </a:cubicBezTo>
                    <a:lnTo>
                      <a:pt x="2127987" y="405149"/>
                    </a:lnTo>
                    <a:cubicBezTo>
                      <a:pt x="2119873" y="413303"/>
                      <a:pt x="2110136" y="417470"/>
                      <a:pt x="2099677" y="417470"/>
                    </a:cubicBezTo>
                    <a:cubicBezTo>
                      <a:pt x="2092104" y="417470"/>
                      <a:pt x="2084891" y="415296"/>
                      <a:pt x="2078400" y="411128"/>
                    </a:cubicBezTo>
                    <a:cubicBezTo>
                      <a:pt x="2013846" y="369635"/>
                      <a:pt x="1908720" y="319807"/>
                      <a:pt x="1775465" y="319807"/>
                    </a:cubicBezTo>
                    <a:cubicBezTo>
                      <a:pt x="1624539" y="319807"/>
                      <a:pt x="1527347" y="348798"/>
                      <a:pt x="1471989" y="373078"/>
                    </a:cubicBezTo>
                    <a:cubicBezTo>
                      <a:pt x="1466940" y="375252"/>
                      <a:pt x="1461891" y="376339"/>
                      <a:pt x="1456482" y="376339"/>
                    </a:cubicBezTo>
                    <a:cubicBezTo>
                      <a:pt x="1444942" y="376339"/>
                      <a:pt x="1434123" y="371266"/>
                      <a:pt x="1426549" y="362387"/>
                    </a:cubicBezTo>
                    <a:cubicBezTo>
                      <a:pt x="1418435" y="352784"/>
                      <a:pt x="1415369" y="340282"/>
                      <a:pt x="1418254" y="327960"/>
                    </a:cubicBezTo>
                    <a:cubicBezTo>
                      <a:pt x="1421140" y="315639"/>
                      <a:pt x="1429615" y="305492"/>
                      <a:pt x="1441335" y="300238"/>
                    </a:cubicBezTo>
                    <a:cubicBezTo>
                      <a:pt x="1502824" y="273240"/>
                      <a:pt x="1610654" y="241169"/>
                      <a:pt x="1773842" y="241169"/>
                    </a:cubicBezTo>
                    <a:close/>
                    <a:moveTo>
                      <a:pt x="1466399" y="0"/>
                    </a:moveTo>
                    <a:cubicBezTo>
                      <a:pt x="1477399" y="0"/>
                      <a:pt x="1488759" y="544"/>
                      <a:pt x="1500479" y="1268"/>
                    </a:cubicBezTo>
                    <a:cubicBezTo>
                      <a:pt x="1555116" y="5073"/>
                      <a:pt x="1606326" y="20475"/>
                      <a:pt x="1652668" y="47110"/>
                    </a:cubicBezTo>
                    <a:cubicBezTo>
                      <a:pt x="1663307" y="53271"/>
                      <a:pt x="1670339" y="63961"/>
                      <a:pt x="1671602" y="76464"/>
                    </a:cubicBezTo>
                    <a:cubicBezTo>
                      <a:pt x="1672864" y="89328"/>
                      <a:pt x="1668176" y="101650"/>
                      <a:pt x="1658438" y="110347"/>
                    </a:cubicBezTo>
                    <a:lnTo>
                      <a:pt x="1656996" y="111615"/>
                    </a:lnTo>
                    <a:lnTo>
                      <a:pt x="1656635" y="111434"/>
                    </a:lnTo>
                    <a:cubicBezTo>
                      <a:pt x="1649603" y="117232"/>
                      <a:pt x="1640947" y="120313"/>
                      <a:pt x="1631932" y="120313"/>
                    </a:cubicBezTo>
                    <a:cubicBezTo>
                      <a:pt x="1625440" y="120313"/>
                      <a:pt x="1618949" y="118682"/>
                      <a:pt x="1613359" y="115420"/>
                    </a:cubicBezTo>
                    <a:cubicBezTo>
                      <a:pt x="1577295" y="94764"/>
                      <a:pt x="1537264" y="82805"/>
                      <a:pt x="1494890" y="79906"/>
                    </a:cubicBezTo>
                    <a:cubicBezTo>
                      <a:pt x="1484972" y="79182"/>
                      <a:pt x="1475415" y="78819"/>
                      <a:pt x="1466219" y="78819"/>
                    </a:cubicBezTo>
                    <a:cubicBezTo>
                      <a:pt x="1437008" y="78819"/>
                      <a:pt x="1408698" y="82081"/>
                      <a:pt x="1382371" y="88422"/>
                    </a:cubicBezTo>
                    <a:cubicBezTo>
                      <a:pt x="1379125" y="89328"/>
                      <a:pt x="1375699" y="89691"/>
                      <a:pt x="1372273" y="89691"/>
                    </a:cubicBezTo>
                    <a:cubicBezTo>
                      <a:pt x="1358749" y="89691"/>
                      <a:pt x="1346488" y="83349"/>
                      <a:pt x="1339275" y="72296"/>
                    </a:cubicBezTo>
                    <a:cubicBezTo>
                      <a:pt x="1332243" y="61606"/>
                      <a:pt x="1330800" y="48198"/>
                      <a:pt x="1335488" y="36058"/>
                    </a:cubicBezTo>
                    <a:cubicBezTo>
                      <a:pt x="1340177" y="24099"/>
                      <a:pt x="1349734" y="15583"/>
                      <a:pt x="1361815" y="12502"/>
                    </a:cubicBezTo>
                    <a:cubicBezTo>
                      <a:pt x="1394813" y="4167"/>
                      <a:pt x="1429975" y="0"/>
                      <a:pt x="1466399" y="0"/>
                    </a:cubicBezTo>
                    <a:close/>
                    <a:moveTo>
                      <a:pt x="1125057" y="0"/>
                    </a:moveTo>
                    <a:cubicBezTo>
                      <a:pt x="1132270" y="0"/>
                      <a:pt x="1139122" y="1993"/>
                      <a:pt x="1145253" y="5979"/>
                    </a:cubicBezTo>
                    <a:cubicBezTo>
                      <a:pt x="1179874" y="28266"/>
                      <a:pt x="1224593" y="64686"/>
                      <a:pt x="1240641" y="111615"/>
                    </a:cubicBezTo>
                    <a:cubicBezTo>
                      <a:pt x="1252001" y="144955"/>
                      <a:pt x="1248395" y="178113"/>
                      <a:pt x="1229642" y="210185"/>
                    </a:cubicBezTo>
                    <a:cubicBezTo>
                      <a:pt x="1202413" y="256751"/>
                      <a:pt x="1168333" y="283930"/>
                      <a:pt x="1128483" y="291178"/>
                    </a:cubicBezTo>
                    <a:cubicBezTo>
                      <a:pt x="1121451" y="292628"/>
                      <a:pt x="1114058" y="293171"/>
                      <a:pt x="1106664" y="293171"/>
                    </a:cubicBezTo>
                    <a:cubicBezTo>
                      <a:pt x="1044274" y="293171"/>
                      <a:pt x="987113" y="246423"/>
                      <a:pt x="936805" y="205292"/>
                    </a:cubicBezTo>
                    <a:lnTo>
                      <a:pt x="923822" y="194783"/>
                    </a:lnTo>
                    <a:cubicBezTo>
                      <a:pt x="896594" y="173040"/>
                      <a:pt x="875857" y="169778"/>
                      <a:pt x="865940" y="169778"/>
                    </a:cubicBezTo>
                    <a:lnTo>
                      <a:pt x="860530" y="169778"/>
                    </a:lnTo>
                    <a:lnTo>
                      <a:pt x="853678" y="171590"/>
                    </a:lnTo>
                    <a:lnTo>
                      <a:pt x="845924" y="173946"/>
                    </a:lnTo>
                    <a:lnTo>
                      <a:pt x="839974" y="179563"/>
                    </a:lnTo>
                    <a:cubicBezTo>
                      <a:pt x="830597" y="188441"/>
                      <a:pt x="824286" y="204749"/>
                      <a:pt x="822303" y="225224"/>
                    </a:cubicBezTo>
                    <a:lnTo>
                      <a:pt x="821942" y="228666"/>
                    </a:lnTo>
                    <a:lnTo>
                      <a:pt x="822303" y="232109"/>
                    </a:lnTo>
                    <a:cubicBezTo>
                      <a:pt x="827171" y="281394"/>
                      <a:pt x="922019" y="364743"/>
                      <a:pt x="950869" y="389023"/>
                    </a:cubicBezTo>
                    <a:cubicBezTo>
                      <a:pt x="966016" y="401887"/>
                      <a:pt x="968721" y="425080"/>
                      <a:pt x="957000" y="441750"/>
                    </a:cubicBezTo>
                    <a:lnTo>
                      <a:pt x="957000" y="441388"/>
                    </a:lnTo>
                    <a:cubicBezTo>
                      <a:pt x="949607" y="451897"/>
                      <a:pt x="937526" y="458239"/>
                      <a:pt x="924723" y="458239"/>
                    </a:cubicBezTo>
                    <a:cubicBezTo>
                      <a:pt x="918232" y="458239"/>
                      <a:pt x="908855" y="456608"/>
                      <a:pt x="899839" y="449179"/>
                    </a:cubicBezTo>
                    <a:cubicBezTo>
                      <a:pt x="793632" y="360938"/>
                      <a:pt x="738274" y="278495"/>
                      <a:pt x="744225" y="217070"/>
                    </a:cubicBezTo>
                    <a:cubicBezTo>
                      <a:pt x="749634" y="160538"/>
                      <a:pt x="777403" y="117776"/>
                      <a:pt x="820139" y="99656"/>
                    </a:cubicBezTo>
                    <a:cubicBezTo>
                      <a:pt x="834564" y="93496"/>
                      <a:pt x="850072" y="90416"/>
                      <a:pt x="866120" y="90416"/>
                    </a:cubicBezTo>
                    <a:cubicBezTo>
                      <a:pt x="901282" y="90416"/>
                      <a:pt x="938067" y="105092"/>
                      <a:pt x="972688" y="132996"/>
                    </a:cubicBezTo>
                    <a:lnTo>
                      <a:pt x="986032" y="143868"/>
                    </a:lnTo>
                    <a:cubicBezTo>
                      <a:pt x="1041930" y="189529"/>
                      <a:pt x="1077453" y="213990"/>
                      <a:pt x="1105763" y="213990"/>
                    </a:cubicBezTo>
                    <a:lnTo>
                      <a:pt x="1109009" y="213990"/>
                    </a:lnTo>
                    <a:lnTo>
                      <a:pt x="1114598" y="213265"/>
                    </a:lnTo>
                    <a:cubicBezTo>
                      <a:pt x="1131007" y="210185"/>
                      <a:pt x="1146876" y="195508"/>
                      <a:pt x="1161842" y="169960"/>
                    </a:cubicBezTo>
                    <a:cubicBezTo>
                      <a:pt x="1164727" y="165067"/>
                      <a:pt x="1166710" y="160356"/>
                      <a:pt x="1167612" y="155827"/>
                    </a:cubicBezTo>
                    <a:lnTo>
                      <a:pt x="1169055" y="149304"/>
                    </a:lnTo>
                    <a:lnTo>
                      <a:pt x="1167973" y="142781"/>
                    </a:lnTo>
                    <a:cubicBezTo>
                      <a:pt x="1166530" y="134264"/>
                      <a:pt x="1162924" y="111615"/>
                      <a:pt x="1103960" y="73202"/>
                    </a:cubicBezTo>
                    <a:cubicBezTo>
                      <a:pt x="1087911" y="62874"/>
                      <a:pt x="1081420" y="42581"/>
                      <a:pt x="1088272" y="25186"/>
                    </a:cubicBezTo>
                    <a:cubicBezTo>
                      <a:pt x="1094223" y="10147"/>
                      <a:pt x="1109009" y="0"/>
                      <a:pt x="112505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50000">
                    <a:schemeClr val="bg1">
                      <a:lumMod val="90000"/>
                      <a:alpha val="4000"/>
                    </a:schemeClr>
                  </a:gs>
                  <a:gs pos="100000">
                    <a:schemeClr val="bg1">
                      <a:lumMod val="90000"/>
                    </a:schemeClr>
                  </a:gs>
                </a:gsLst>
                <a:lin ang="9736451" scaled="1"/>
              </a:gradFill>
              <a:ln w="18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1F4289DF-80CC-5708-12C8-231934A43C14}"/>
                  </a:ext>
                </a:extLst>
              </p:cNvPr>
              <p:cNvSpPr/>
              <p:nvPr/>
            </p:nvSpPr>
            <p:spPr>
              <a:xfrm>
                <a:off x="6908017" y="1791546"/>
                <a:ext cx="2191497" cy="2000286"/>
              </a:xfrm>
              <a:custGeom>
                <a:avLst/>
                <a:gdLst>
                  <a:gd name="connsiteX0" fmla="*/ 681468 w 2191497"/>
                  <a:gd name="connsiteY0" fmla="*/ 1106957 h 2000286"/>
                  <a:gd name="connsiteX1" fmla="*/ 681468 w 2191497"/>
                  <a:gd name="connsiteY1" fmla="*/ 1211144 h 2000286"/>
                  <a:gd name="connsiteX2" fmla="*/ 577604 w 2191497"/>
                  <a:gd name="connsiteY2" fmla="*/ 1211144 h 2000286"/>
                  <a:gd name="connsiteX3" fmla="*/ 577604 w 2191497"/>
                  <a:gd name="connsiteY3" fmla="*/ 1106957 h 2000286"/>
                  <a:gd name="connsiteX4" fmla="*/ 681468 w 2191497"/>
                  <a:gd name="connsiteY4" fmla="*/ 1106957 h 2000286"/>
                  <a:gd name="connsiteX5" fmla="*/ 1349727 w 2191497"/>
                  <a:gd name="connsiteY5" fmla="*/ 1561391 h 2000286"/>
                  <a:gd name="connsiteX6" fmla="*/ 1349727 w 2191497"/>
                  <a:gd name="connsiteY6" fmla="*/ 1665758 h 2000286"/>
                  <a:gd name="connsiteX7" fmla="*/ 1453591 w 2191497"/>
                  <a:gd name="connsiteY7" fmla="*/ 1665758 h 2000286"/>
                  <a:gd name="connsiteX8" fmla="*/ 1453591 w 2191497"/>
                  <a:gd name="connsiteY8" fmla="*/ 1561391 h 2000286"/>
                  <a:gd name="connsiteX9" fmla="*/ 1349727 w 2191497"/>
                  <a:gd name="connsiteY9" fmla="*/ 1561391 h 2000286"/>
                  <a:gd name="connsiteX10" fmla="*/ 2014200 w 2191497"/>
                  <a:gd name="connsiteY10" fmla="*/ 1561391 h 2000286"/>
                  <a:gd name="connsiteX11" fmla="*/ 2014200 w 2191497"/>
                  <a:gd name="connsiteY11" fmla="*/ 1665758 h 2000286"/>
                  <a:gd name="connsiteX12" fmla="*/ 2118063 w 2191497"/>
                  <a:gd name="connsiteY12" fmla="*/ 1665758 h 2000286"/>
                  <a:gd name="connsiteX13" fmla="*/ 2118063 w 2191497"/>
                  <a:gd name="connsiteY13" fmla="*/ 1561391 h 2000286"/>
                  <a:gd name="connsiteX14" fmla="*/ 2014200 w 2191497"/>
                  <a:gd name="connsiteY14" fmla="*/ 1561391 h 2000286"/>
                  <a:gd name="connsiteX15" fmla="*/ 1145607 w 2191497"/>
                  <a:gd name="connsiteY15" fmla="*/ 961459 h 2000286"/>
                  <a:gd name="connsiteX16" fmla="*/ 1145607 w 2191497"/>
                  <a:gd name="connsiteY16" fmla="*/ 1065826 h 2000286"/>
                  <a:gd name="connsiteX17" fmla="*/ 1249470 w 2191497"/>
                  <a:gd name="connsiteY17" fmla="*/ 1065826 h 2000286"/>
                  <a:gd name="connsiteX18" fmla="*/ 1249470 w 2191497"/>
                  <a:gd name="connsiteY18" fmla="*/ 961459 h 2000286"/>
                  <a:gd name="connsiteX19" fmla="*/ 1145607 w 2191497"/>
                  <a:gd name="connsiteY19" fmla="*/ 961459 h 2000286"/>
                  <a:gd name="connsiteX20" fmla="*/ 861245 w 2191497"/>
                  <a:gd name="connsiteY20" fmla="*/ 1874493 h 2000286"/>
                  <a:gd name="connsiteX21" fmla="*/ 861245 w 2191497"/>
                  <a:gd name="connsiteY21" fmla="*/ 1978680 h 2000286"/>
                  <a:gd name="connsiteX22" fmla="*/ 965108 w 2191497"/>
                  <a:gd name="connsiteY22" fmla="*/ 1978680 h 2000286"/>
                  <a:gd name="connsiteX23" fmla="*/ 965108 w 2191497"/>
                  <a:gd name="connsiteY23" fmla="*/ 1874493 h 2000286"/>
                  <a:gd name="connsiteX24" fmla="*/ 861245 w 2191497"/>
                  <a:gd name="connsiteY24" fmla="*/ 1874493 h 2000286"/>
                  <a:gd name="connsiteX25" fmla="*/ 1947302 w 2191497"/>
                  <a:gd name="connsiteY25" fmla="*/ 1004402 h 2000286"/>
                  <a:gd name="connsiteX26" fmla="*/ 1947302 w 2191497"/>
                  <a:gd name="connsiteY26" fmla="*/ 1108769 h 2000286"/>
                  <a:gd name="connsiteX27" fmla="*/ 2051346 w 2191497"/>
                  <a:gd name="connsiteY27" fmla="*/ 1108769 h 2000286"/>
                  <a:gd name="connsiteX28" fmla="*/ 2051346 w 2191497"/>
                  <a:gd name="connsiteY28" fmla="*/ 1004402 h 2000286"/>
                  <a:gd name="connsiteX29" fmla="*/ 1947302 w 2191497"/>
                  <a:gd name="connsiteY29" fmla="*/ 1004402 h 2000286"/>
                  <a:gd name="connsiteX30" fmla="*/ 538115 w 2191497"/>
                  <a:gd name="connsiteY30" fmla="*/ 538553 h 2000286"/>
                  <a:gd name="connsiteX31" fmla="*/ 538115 w 2191497"/>
                  <a:gd name="connsiteY31" fmla="*/ 642920 h 2000286"/>
                  <a:gd name="connsiteX32" fmla="*/ 641978 w 2191497"/>
                  <a:gd name="connsiteY32" fmla="*/ 642920 h 2000286"/>
                  <a:gd name="connsiteX33" fmla="*/ 641978 w 2191497"/>
                  <a:gd name="connsiteY33" fmla="*/ 538553 h 2000286"/>
                  <a:gd name="connsiteX34" fmla="*/ 538115 w 2191497"/>
                  <a:gd name="connsiteY34" fmla="*/ 538553 h 2000286"/>
                  <a:gd name="connsiteX35" fmla="*/ 21503 w 2191497"/>
                  <a:gd name="connsiteY35" fmla="*/ 1215492 h 2000286"/>
                  <a:gd name="connsiteX36" fmla="*/ 21503 w 2191497"/>
                  <a:gd name="connsiteY36" fmla="*/ 1319860 h 2000286"/>
                  <a:gd name="connsiteX37" fmla="*/ 125366 w 2191497"/>
                  <a:gd name="connsiteY37" fmla="*/ 1319860 h 2000286"/>
                  <a:gd name="connsiteX38" fmla="*/ 125366 w 2191497"/>
                  <a:gd name="connsiteY38" fmla="*/ 1215492 h 2000286"/>
                  <a:gd name="connsiteX39" fmla="*/ 21503 w 2191497"/>
                  <a:gd name="connsiteY39" fmla="*/ 1215492 h 2000286"/>
                  <a:gd name="connsiteX40" fmla="*/ 1597665 w 2191497"/>
                  <a:gd name="connsiteY40" fmla="*/ 21607 h 2000286"/>
                  <a:gd name="connsiteX41" fmla="*/ 1597665 w 2191497"/>
                  <a:gd name="connsiteY41" fmla="*/ 125794 h 2000286"/>
                  <a:gd name="connsiteX42" fmla="*/ 1701528 w 2191497"/>
                  <a:gd name="connsiteY42" fmla="*/ 125794 h 2000286"/>
                  <a:gd name="connsiteX43" fmla="*/ 1701528 w 2191497"/>
                  <a:gd name="connsiteY43" fmla="*/ 21607 h 2000286"/>
                  <a:gd name="connsiteX44" fmla="*/ 1597665 w 2191497"/>
                  <a:gd name="connsiteY44" fmla="*/ 21607 h 2000286"/>
                  <a:gd name="connsiteX45" fmla="*/ 1265338 w 2191497"/>
                  <a:gd name="connsiteY45" fmla="*/ 464807 h 2000286"/>
                  <a:gd name="connsiteX46" fmla="*/ 1265338 w 2191497"/>
                  <a:gd name="connsiteY46" fmla="*/ 569175 h 2000286"/>
                  <a:gd name="connsiteX47" fmla="*/ 1369202 w 2191497"/>
                  <a:gd name="connsiteY47" fmla="*/ 569175 h 2000286"/>
                  <a:gd name="connsiteX48" fmla="*/ 1369202 w 2191497"/>
                  <a:gd name="connsiteY48" fmla="*/ 464807 h 2000286"/>
                  <a:gd name="connsiteX49" fmla="*/ 1265338 w 2191497"/>
                  <a:gd name="connsiteY49" fmla="*/ 464807 h 2000286"/>
                  <a:gd name="connsiteX50" fmla="*/ 394040 w 2191497"/>
                  <a:gd name="connsiteY50" fmla="*/ 1561391 h 2000286"/>
                  <a:gd name="connsiteX51" fmla="*/ 394040 w 2191497"/>
                  <a:gd name="connsiteY51" fmla="*/ 1665758 h 2000286"/>
                  <a:gd name="connsiteX52" fmla="*/ 497904 w 2191497"/>
                  <a:gd name="connsiteY52" fmla="*/ 1665758 h 2000286"/>
                  <a:gd name="connsiteX53" fmla="*/ 497904 w 2191497"/>
                  <a:gd name="connsiteY53" fmla="*/ 1561391 h 2000286"/>
                  <a:gd name="connsiteX54" fmla="*/ 394040 w 2191497"/>
                  <a:gd name="connsiteY54" fmla="*/ 1561391 h 2000286"/>
                  <a:gd name="connsiteX55" fmla="*/ 2066132 w 2191497"/>
                  <a:gd name="connsiteY55" fmla="*/ 315685 h 2000286"/>
                  <a:gd name="connsiteX56" fmla="*/ 2066132 w 2191497"/>
                  <a:gd name="connsiteY56" fmla="*/ 420052 h 2000286"/>
                  <a:gd name="connsiteX57" fmla="*/ 2169995 w 2191497"/>
                  <a:gd name="connsiteY57" fmla="*/ 420052 h 2000286"/>
                  <a:gd name="connsiteX58" fmla="*/ 2169995 w 2191497"/>
                  <a:gd name="connsiteY58" fmla="*/ 315685 h 2000286"/>
                  <a:gd name="connsiteX59" fmla="*/ 2066132 w 2191497"/>
                  <a:gd name="connsiteY59" fmla="*/ 315685 h 2000286"/>
                  <a:gd name="connsiteX60" fmla="*/ 861966 w 2191497"/>
                  <a:gd name="connsiteY60" fmla="*/ 72523 h 2000286"/>
                  <a:gd name="connsiteX61" fmla="*/ 861966 w 2191497"/>
                  <a:gd name="connsiteY61" fmla="*/ 176709 h 2000286"/>
                  <a:gd name="connsiteX62" fmla="*/ 965830 w 2191497"/>
                  <a:gd name="connsiteY62" fmla="*/ 176709 h 2000286"/>
                  <a:gd name="connsiteX63" fmla="*/ 965830 w 2191497"/>
                  <a:gd name="connsiteY63" fmla="*/ 72523 h 2000286"/>
                  <a:gd name="connsiteX64" fmla="*/ 861966 w 2191497"/>
                  <a:gd name="connsiteY64" fmla="*/ 72523 h 200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2191497" h="2000286">
                    <a:moveTo>
                      <a:pt x="681468" y="1106957"/>
                    </a:moveTo>
                    <a:cubicBezTo>
                      <a:pt x="710138" y="1135767"/>
                      <a:pt x="710138" y="1182334"/>
                      <a:pt x="681468" y="1211144"/>
                    </a:cubicBezTo>
                    <a:cubicBezTo>
                      <a:pt x="652797" y="1239953"/>
                      <a:pt x="606275" y="1239953"/>
                      <a:pt x="577604" y="1211144"/>
                    </a:cubicBezTo>
                    <a:cubicBezTo>
                      <a:pt x="548934" y="1182334"/>
                      <a:pt x="548934" y="1135586"/>
                      <a:pt x="577604" y="1106957"/>
                    </a:cubicBezTo>
                    <a:cubicBezTo>
                      <a:pt x="606275" y="1078147"/>
                      <a:pt x="652797" y="1078147"/>
                      <a:pt x="681468" y="1106957"/>
                    </a:cubicBezTo>
                    <a:close/>
                    <a:moveTo>
                      <a:pt x="1349727" y="1561391"/>
                    </a:moveTo>
                    <a:cubicBezTo>
                      <a:pt x="1321057" y="1590201"/>
                      <a:pt x="1321057" y="1636767"/>
                      <a:pt x="1349727" y="1665758"/>
                    </a:cubicBezTo>
                    <a:cubicBezTo>
                      <a:pt x="1378398" y="1694568"/>
                      <a:pt x="1424920" y="1694568"/>
                      <a:pt x="1453591" y="1665758"/>
                    </a:cubicBezTo>
                    <a:cubicBezTo>
                      <a:pt x="1482261" y="1636949"/>
                      <a:pt x="1482261" y="1590201"/>
                      <a:pt x="1453591" y="1561391"/>
                    </a:cubicBezTo>
                    <a:cubicBezTo>
                      <a:pt x="1424920" y="1532581"/>
                      <a:pt x="1378398" y="1532581"/>
                      <a:pt x="1349727" y="1561391"/>
                    </a:cubicBezTo>
                    <a:close/>
                    <a:moveTo>
                      <a:pt x="2014200" y="1561391"/>
                    </a:moveTo>
                    <a:cubicBezTo>
                      <a:pt x="1985530" y="1590201"/>
                      <a:pt x="1985530" y="1636767"/>
                      <a:pt x="2014200" y="1665758"/>
                    </a:cubicBezTo>
                    <a:cubicBezTo>
                      <a:pt x="2042871" y="1694568"/>
                      <a:pt x="2089393" y="1694568"/>
                      <a:pt x="2118063" y="1665758"/>
                    </a:cubicBezTo>
                    <a:cubicBezTo>
                      <a:pt x="2146734" y="1636949"/>
                      <a:pt x="2146734" y="1590201"/>
                      <a:pt x="2118063" y="1561391"/>
                    </a:cubicBezTo>
                    <a:cubicBezTo>
                      <a:pt x="2089393" y="1532581"/>
                      <a:pt x="2042871" y="1532581"/>
                      <a:pt x="2014200" y="1561391"/>
                    </a:cubicBezTo>
                    <a:close/>
                    <a:moveTo>
                      <a:pt x="1145607" y="961459"/>
                    </a:moveTo>
                    <a:cubicBezTo>
                      <a:pt x="1116936" y="990268"/>
                      <a:pt x="1116936" y="1037016"/>
                      <a:pt x="1145607" y="1065826"/>
                    </a:cubicBezTo>
                    <a:cubicBezTo>
                      <a:pt x="1174278" y="1094636"/>
                      <a:pt x="1220800" y="1094636"/>
                      <a:pt x="1249470" y="1065826"/>
                    </a:cubicBezTo>
                    <a:cubicBezTo>
                      <a:pt x="1278141" y="1037016"/>
                      <a:pt x="1278141" y="990450"/>
                      <a:pt x="1249470" y="961459"/>
                    </a:cubicBezTo>
                    <a:cubicBezTo>
                      <a:pt x="1220800" y="932649"/>
                      <a:pt x="1174278" y="932649"/>
                      <a:pt x="1145607" y="961459"/>
                    </a:cubicBezTo>
                    <a:close/>
                    <a:moveTo>
                      <a:pt x="861245" y="1874493"/>
                    </a:moveTo>
                    <a:cubicBezTo>
                      <a:pt x="832575" y="1903303"/>
                      <a:pt x="832575" y="1950051"/>
                      <a:pt x="861245" y="1978680"/>
                    </a:cubicBezTo>
                    <a:cubicBezTo>
                      <a:pt x="889916" y="2007489"/>
                      <a:pt x="936438" y="2007489"/>
                      <a:pt x="965108" y="1978680"/>
                    </a:cubicBezTo>
                    <a:cubicBezTo>
                      <a:pt x="993779" y="1949870"/>
                      <a:pt x="993779" y="1903303"/>
                      <a:pt x="965108" y="1874493"/>
                    </a:cubicBezTo>
                    <a:cubicBezTo>
                      <a:pt x="936438" y="1845684"/>
                      <a:pt x="889916" y="1845684"/>
                      <a:pt x="861245" y="1874493"/>
                    </a:cubicBezTo>
                    <a:close/>
                    <a:moveTo>
                      <a:pt x="1947302" y="1004402"/>
                    </a:moveTo>
                    <a:cubicBezTo>
                      <a:pt x="1918631" y="1033211"/>
                      <a:pt x="1918631" y="1079959"/>
                      <a:pt x="1947302" y="1108769"/>
                    </a:cubicBezTo>
                    <a:cubicBezTo>
                      <a:pt x="1975973" y="1137579"/>
                      <a:pt x="2022675" y="1137579"/>
                      <a:pt x="2051346" y="1108769"/>
                    </a:cubicBezTo>
                    <a:cubicBezTo>
                      <a:pt x="2080016" y="1079959"/>
                      <a:pt x="2080016" y="1033211"/>
                      <a:pt x="2051346" y="1004402"/>
                    </a:cubicBezTo>
                    <a:cubicBezTo>
                      <a:pt x="2022675" y="975592"/>
                      <a:pt x="1975973" y="975592"/>
                      <a:pt x="1947302" y="1004402"/>
                    </a:cubicBezTo>
                    <a:close/>
                    <a:moveTo>
                      <a:pt x="538115" y="538553"/>
                    </a:moveTo>
                    <a:cubicBezTo>
                      <a:pt x="509444" y="567363"/>
                      <a:pt x="509444" y="614111"/>
                      <a:pt x="538115" y="642920"/>
                    </a:cubicBezTo>
                    <a:cubicBezTo>
                      <a:pt x="566785" y="671730"/>
                      <a:pt x="613308" y="671730"/>
                      <a:pt x="641978" y="642920"/>
                    </a:cubicBezTo>
                    <a:cubicBezTo>
                      <a:pt x="670649" y="614111"/>
                      <a:pt x="670649" y="567363"/>
                      <a:pt x="641978" y="538553"/>
                    </a:cubicBezTo>
                    <a:cubicBezTo>
                      <a:pt x="613308" y="509743"/>
                      <a:pt x="566785" y="509743"/>
                      <a:pt x="538115" y="538553"/>
                    </a:cubicBezTo>
                    <a:close/>
                    <a:moveTo>
                      <a:pt x="21503" y="1215492"/>
                    </a:moveTo>
                    <a:cubicBezTo>
                      <a:pt x="-7168" y="1244302"/>
                      <a:pt x="-7168" y="1291050"/>
                      <a:pt x="21503" y="1319860"/>
                    </a:cubicBezTo>
                    <a:cubicBezTo>
                      <a:pt x="50174" y="1348669"/>
                      <a:pt x="96696" y="1348669"/>
                      <a:pt x="125366" y="1319860"/>
                    </a:cubicBezTo>
                    <a:cubicBezTo>
                      <a:pt x="154037" y="1291050"/>
                      <a:pt x="154037" y="1244302"/>
                      <a:pt x="125366" y="1215492"/>
                    </a:cubicBezTo>
                    <a:cubicBezTo>
                      <a:pt x="96696" y="1186682"/>
                      <a:pt x="50174" y="1186682"/>
                      <a:pt x="21503" y="1215492"/>
                    </a:cubicBezTo>
                    <a:close/>
                    <a:moveTo>
                      <a:pt x="1597665" y="21607"/>
                    </a:moveTo>
                    <a:cubicBezTo>
                      <a:pt x="1568994" y="50417"/>
                      <a:pt x="1568994" y="97165"/>
                      <a:pt x="1597665" y="125794"/>
                    </a:cubicBezTo>
                    <a:cubicBezTo>
                      <a:pt x="1626336" y="154603"/>
                      <a:pt x="1672858" y="154603"/>
                      <a:pt x="1701528" y="125794"/>
                    </a:cubicBezTo>
                    <a:cubicBezTo>
                      <a:pt x="1730199" y="96984"/>
                      <a:pt x="1730199" y="50236"/>
                      <a:pt x="1701528" y="21607"/>
                    </a:cubicBezTo>
                    <a:cubicBezTo>
                      <a:pt x="1672858" y="-7202"/>
                      <a:pt x="1626336" y="-7202"/>
                      <a:pt x="1597665" y="21607"/>
                    </a:cubicBezTo>
                    <a:close/>
                    <a:moveTo>
                      <a:pt x="1265338" y="464807"/>
                    </a:moveTo>
                    <a:cubicBezTo>
                      <a:pt x="1236668" y="493617"/>
                      <a:pt x="1236668" y="540365"/>
                      <a:pt x="1265338" y="569175"/>
                    </a:cubicBezTo>
                    <a:cubicBezTo>
                      <a:pt x="1294009" y="597984"/>
                      <a:pt x="1340531" y="597984"/>
                      <a:pt x="1369202" y="569175"/>
                    </a:cubicBezTo>
                    <a:cubicBezTo>
                      <a:pt x="1397872" y="540365"/>
                      <a:pt x="1397872" y="493798"/>
                      <a:pt x="1369202" y="464807"/>
                    </a:cubicBezTo>
                    <a:cubicBezTo>
                      <a:pt x="1340531" y="435997"/>
                      <a:pt x="1294009" y="435997"/>
                      <a:pt x="1265338" y="464807"/>
                    </a:cubicBezTo>
                    <a:close/>
                    <a:moveTo>
                      <a:pt x="394040" y="1561391"/>
                    </a:moveTo>
                    <a:cubicBezTo>
                      <a:pt x="365370" y="1590201"/>
                      <a:pt x="365370" y="1636767"/>
                      <a:pt x="394040" y="1665758"/>
                    </a:cubicBezTo>
                    <a:cubicBezTo>
                      <a:pt x="422711" y="1694568"/>
                      <a:pt x="469233" y="1694568"/>
                      <a:pt x="497904" y="1665758"/>
                    </a:cubicBezTo>
                    <a:cubicBezTo>
                      <a:pt x="526574" y="1636949"/>
                      <a:pt x="526574" y="1590201"/>
                      <a:pt x="497904" y="1561391"/>
                    </a:cubicBezTo>
                    <a:cubicBezTo>
                      <a:pt x="469233" y="1532581"/>
                      <a:pt x="422711" y="1532581"/>
                      <a:pt x="394040" y="1561391"/>
                    </a:cubicBezTo>
                    <a:close/>
                    <a:moveTo>
                      <a:pt x="2066132" y="315685"/>
                    </a:moveTo>
                    <a:cubicBezTo>
                      <a:pt x="2037461" y="344494"/>
                      <a:pt x="2037461" y="391242"/>
                      <a:pt x="2066132" y="420052"/>
                    </a:cubicBezTo>
                    <a:cubicBezTo>
                      <a:pt x="2094802" y="448862"/>
                      <a:pt x="2141325" y="448862"/>
                      <a:pt x="2169995" y="420052"/>
                    </a:cubicBezTo>
                    <a:cubicBezTo>
                      <a:pt x="2198666" y="391242"/>
                      <a:pt x="2198666" y="344494"/>
                      <a:pt x="2169995" y="315685"/>
                    </a:cubicBezTo>
                    <a:cubicBezTo>
                      <a:pt x="2141325" y="286875"/>
                      <a:pt x="2094802" y="286875"/>
                      <a:pt x="2066132" y="315685"/>
                    </a:cubicBezTo>
                    <a:close/>
                    <a:moveTo>
                      <a:pt x="861966" y="72523"/>
                    </a:moveTo>
                    <a:cubicBezTo>
                      <a:pt x="833296" y="101151"/>
                      <a:pt x="833296" y="147899"/>
                      <a:pt x="861966" y="176709"/>
                    </a:cubicBezTo>
                    <a:cubicBezTo>
                      <a:pt x="890637" y="205519"/>
                      <a:pt x="937159" y="205519"/>
                      <a:pt x="965830" y="176709"/>
                    </a:cubicBezTo>
                    <a:cubicBezTo>
                      <a:pt x="994500" y="147899"/>
                      <a:pt x="994500" y="101151"/>
                      <a:pt x="965830" y="72523"/>
                    </a:cubicBezTo>
                    <a:cubicBezTo>
                      <a:pt x="937159" y="43713"/>
                      <a:pt x="890637" y="43713"/>
                      <a:pt x="861966" y="72523"/>
                    </a:cubicBezTo>
                    <a:close/>
                  </a:path>
                </a:pathLst>
              </a:custGeom>
              <a:solidFill>
                <a:schemeClr val="bg1">
                  <a:lumMod val="90000"/>
                </a:schemeClr>
              </a:solidFill>
              <a:ln w="180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</p:grpSp>
      </p:grpSp>
      <p:sp>
        <p:nvSpPr>
          <p:cNvPr id="95" name="Freeform 24">
            <a:extLst>
              <a:ext uri="{FF2B5EF4-FFF2-40B4-BE49-F238E27FC236}">
                <a16:creationId xmlns:a16="http://schemas.microsoft.com/office/drawing/2014/main" id="{4B9A0975-3DCD-BEE3-38C5-20B83F5FDA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Plus Jakarta Sans" pitchFamily="2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E6CC6D0-FB24-6A21-5256-797514296D6B}"/>
              </a:ext>
            </a:extLst>
          </p:cNvPr>
          <p:cNvSpPr txBox="1"/>
          <p:nvPr/>
        </p:nvSpPr>
        <p:spPr>
          <a:xfrm>
            <a:off x="732256" y="1030070"/>
            <a:ext cx="4699724" cy="13311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6470F9-D5A7-3AB0-0E6B-0397ED6E5E90}"/>
              </a:ext>
            </a:extLst>
          </p:cNvPr>
          <p:cNvSpPr txBox="1"/>
          <p:nvPr/>
        </p:nvSpPr>
        <p:spPr>
          <a:xfrm>
            <a:off x="695545" y="2541257"/>
            <a:ext cx="4764524" cy="21659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rgbClr val="8497B0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26F75E2-CCBE-E132-7E13-675F142831EF}"/>
              </a:ext>
            </a:extLst>
          </p:cNvPr>
          <p:cNvGrpSpPr/>
          <p:nvPr/>
        </p:nvGrpSpPr>
        <p:grpSpPr>
          <a:xfrm>
            <a:off x="3243290" y="5210326"/>
            <a:ext cx="564561" cy="564561"/>
            <a:chOff x="8475662" y="5529262"/>
            <a:chExt cx="647700" cy="64770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0A679EDB-CB73-D00C-F7C1-46039E162ED5}"/>
                </a:ext>
              </a:extLst>
            </p:cNvPr>
            <p:cNvSpPr/>
            <p:nvPr/>
          </p:nvSpPr>
          <p:spPr>
            <a:xfrm>
              <a:off x="8475662" y="5529262"/>
              <a:ext cx="647700" cy="647700"/>
            </a:xfrm>
            <a:prstGeom prst="ellipse">
              <a:avLst/>
            </a:prstGeom>
            <a:solidFill>
              <a:schemeClr val="accent2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D30656F9-0B66-03E4-1732-5DA4A099822E}"/>
                </a:ext>
              </a:extLst>
            </p:cNvPr>
            <p:cNvSpPr/>
            <p:nvPr/>
          </p:nvSpPr>
          <p:spPr>
            <a:xfrm>
              <a:off x="8526462" y="5580062"/>
              <a:ext cx="546100" cy="546100"/>
            </a:xfrm>
            <a:prstGeom prst="ellipse">
              <a:avLst/>
            </a:prstGeom>
            <a:solidFill>
              <a:schemeClr val="accent2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C88CC1E-A80C-0BBE-075E-783F9647153A}"/>
                </a:ext>
              </a:extLst>
            </p:cNvPr>
            <p:cNvSpPr/>
            <p:nvPr/>
          </p:nvSpPr>
          <p:spPr>
            <a:xfrm>
              <a:off x="8591550" y="5645150"/>
              <a:ext cx="415925" cy="41592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lus Jakarta Sans" pitchFamily="2" charset="77"/>
              </a:endParaRPr>
            </a:p>
          </p:txBody>
        </p:sp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68E4770E-3E76-9BA3-6291-CAA8821470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685757" y="5756957"/>
              <a:ext cx="279763" cy="192310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3A01030-AE18-A74A-B824-665357C71ABC}"/>
              </a:ext>
            </a:extLst>
          </p:cNvPr>
          <p:cNvGrpSpPr/>
          <p:nvPr/>
        </p:nvGrpSpPr>
        <p:grpSpPr>
          <a:xfrm>
            <a:off x="837190" y="5222752"/>
            <a:ext cx="1671913" cy="539213"/>
            <a:chOff x="1052974" y="5332681"/>
            <a:chExt cx="1671913" cy="539213"/>
          </a:xfrm>
        </p:grpSpPr>
        <p:sp>
          <p:nvSpPr>
            <p:cNvPr id="11" name="Rounded Rectangle 94">
              <a:extLst>
                <a:ext uri="{FF2B5EF4-FFF2-40B4-BE49-F238E27FC236}">
                  <a16:creationId xmlns:a16="http://schemas.microsoft.com/office/drawing/2014/main" id="{3025FDD8-DDF2-4398-D09C-EBB66F935DEC}"/>
                </a:ext>
              </a:extLst>
            </p:cNvPr>
            <p:cNvSpPr/>
            <p:nvPr/>
          </p:nvSpPr>
          <p:spPr>
            <a:xfrm>
              <a:off x="1052974" y="5332681"/>
              <a:ext cx="1671913" cy="53921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F8F6616-717F-5B30-0A41-A7E130085510}"/>
                </a:ext>
              </a:extLst>
            </p:cNvPr>
            <p:cNvSpPr txBox="1"/>
            <p:nvPr/>
          </p:nvSpPr>
          <p:spPr>
            <a:xfrm>
              <a:off x="1181554" y="5472190"/>
              <a:ext cx="1307352" cy="278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10000"/>
                </a:lnSpc>
                <a:defRPr sz="3200" b="1">
                  <a:latin typeface="Poppins SemiBold" pitchFamily="2" charset="77"/>
                  <a:ea typeface="Inter" panose="020B0502030000000004" pitchFamily="34" charset="0"/>
                  <a:cs typeface="Poppins SemiBold" pitchFamily="2" charset="77"/>
                </a:defRPr>
              </a:lvl1pPr>
            </a:lstStyle>
            <a:p>
              <a:endParaRPr lang="en-US" sz="1100" b="0" dirty="0">
                <a:solidFill>
                  <a:schemeClr val="bg1"/>
                </a:solidFill>
                <a:latin typeface="MuseoModerno" pitchFamily="2" charset="77"/>
                <a:cs typeface="Plus Jakarta Sans" pitchFamily="2" charset="77"/>
              </a:endParaRPr>
            </a:p>
          </p:txBody>
        </p:sp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CBBFDFF4-2AFB-6E18-FDED-736FEF1CAB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H="1">
              <a:off x="2384861" y="5484047"/>
              <a:ext cx="118091" cy="236182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F00A08CE-6F08-AC63-AB58-5BE0B5BF58F7}"/>
              </a:ext>
            </a:extLst>
          </p:cNvPr>
          <p:cNvSpPr txBox="1"/>
          <p:nvPr/>
        </p:nvSpPr>
        <p:spPr>
          <a:xfrm>
            <a:off x="1013399" y="5356332"/>
            <a:ext cx="10358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100" b="1">
                <a:solidFill>
                  <a:schemeClr val="tx2">
                    <a:lumMod val="75000"/>
                  </a:schemeClr>
                </a:solidFill>
                <a:latin typeface="MuseoModerno" pitchFamily="2" charset="77"/>
              </a:defRPr>
            </a:lvl1pPr>
          </a:lstStyle>
          <a:p>
            <a:pPr algn="justLow" rtl="1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بیشتر بدونیم</a:t>
            </a:r>
            <a:endParaRPr lang="id-ID" sz="12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45D163-128F-B8CA-27EB-D798B5A132BE}"/>
              </a:ext>
            </a:extLst>
          </p:cNvPr>
          <p:cNvSpPr txBox="1"/>
          <p:nvPr/>
        </p:nvSpPr>
        <p:spPr>
          <a:xfrm>
            <a:off x="3772156" y="5350577"/>
            <a:ext cx="1207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100" b="1">
                <a:solidFill>
                  <a:schemeClr val="tx2">
                    <a:lumMod val="75000"/>
                  </a:schemeClr>
                </a:solidFill>
                <a:latin typeface="MuseoModerno" pitchFamily="2" charset="77"/>
              </a:defRPr>
            </a:lvl1pPr>
          </a:lstStyle>
          <a:p>
            <a:pPr algn="justLow" rtl="1"/>
            <a:r>
              <a:rPr lang="fa-IR" sz="1200" dirty="0">
                <a:solidFill>
                  <a:srgbClr val="65A8F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لینک فیلمتو بزار</a:t>
            </a:r>
            <a:endParaRPr lang="id-ID" sz="1200" dirty="0">
              <a:solidFill>
                <a:srgbClr val="65A8F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57290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4">
            <a:extLst>
              <a:ext uri="{FF2B5EF4-FFF2-40B4-BE49-F238E27FC236}">
                <a16:creationId xmlns:a16="http://schemas.microsoft.com/office/drawing/2014/main" id="{138125AF-00F4-2F58-58DA-EF944C7D32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Plus Jakarta Sans" pitchFamily="2" charset="77"/>
            </a:endParaRPr>
          </a:p>
        </p:txBody>
      </p: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A98880DB-CCC1-E5D7-991A-97624E1847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15" b="8747"/>
          <a:stretch/>
        </p:blipFill>
        <p:spPr>
          <a:xfrm>
            <a:off x="6004770" y="-372584"/>
            <a:ext cx="5174394" cy="7230584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EC7BB68-456A-E041-7450-3A2027B79BB3}"/>
              </a:ext>
            </a:extLst>
          </p:cNvPr>
          <p:cNvSpPr txBox="1"/>
          <p:nvPr/>
        </p:nvSpPr>
        <p:spPr>
          <a:xfrm>
            <a:off x="425770" y="395603"/>
            <a:ext cx="4570773" cy="13311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A04AA8-727D-24F3-7BB9-FB36FAEA4624}"/>
              </a:ext>
            </a:extLst>
          </p:cNvPr>
          <p:cNvSpPr txBox="1"/>
          <p:nvPr/>
        </p:nvSpPr>
        <p:spPr>
          <a:xfrm>
            <a:off x="228602" y="1906790"/>
            <a:ext cx="4767941" cy="19236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rgbClr val="8497B0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BCD2B0B-C518-61C0-1B7C-7F80BDC0BF3E}"/>
              </a:ext>
            </a:extLst>
          </p:cNvPr>
          <p:cNvGrpSpPr/>
          <p:nvPr/>
        </p:nvGrpSpPr>
        <p:grpSpPr>
          <a:xfrm>
            <a:off x="968563" y="4121926"/>
            <a:ext cx="4027980" cy="907941"/>
            <a:chOff x="968563" y="4121926"/>
            <a:chExt cx="4027980" cy="907941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0DC21E30-8D0B-3917-E3F5-DE48C20A03EF}"/>
                </a:ext>
              </a:extLst>
            </p:cNvPr>
            <p:cNvSpPr/>
            <p:nvPr/>
          </p:nvSpPr>
          <p:spPr>
            <a:xfrm>
              <a:off x="4591147" y="4448555"/>
              <a:ext cx="405396" cy="40539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latin typeface="Plus Jakarta Sans" pitchFamily="2" charset="77"/>
              </a:endParaRPr>
            </a:p>
          </p:txBody>
        </p:sp>
        <p:pic>
          <p:nvPicPr>
            <p:cNvPr id="48" name="Graphic 47">
              <a:extLst>
                <a:ext uri="{FF2B5EF4-FFF2-40B4-BE49-F238E27FC236}">
                  <a16:creationId xmlns:a16="http://schemas.microsoft.com/office/drawing/2014/main" id="{8E66525A-7431-DA29-5BFF-76B1F08B4C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60665" y="4405011"/>
              <a:ext cx="419078" cy="419078"/>
            </a:xfrm>
            <a:prstGeom prst="rect">
              <a:avLst/>
            </a:prstGeom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DF3E630-09A0-8CD8-2CF0-9189E3A2704F}"/>
                </a:ext>
              </a:extLst>
            </p:cNvPr>
            <p:cNvSpPr txBox="1"/>
            <p:nvPr/>
          </p:nvSpPr>
          <p:spPr>
            <a:xfrm>
              <a:off x="968563" y="4121926"/>
              <a:ext cx="3398424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sz="1600" b="1" dirty="0">
                  <a:solidFill>
                    <a:srgbClr val="0A2E5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rgbClr val="0A2E5F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A2E5F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4FBD7F4-23B7-FD6A-2444-173BCF7263B0}"/>
              </a:ext>
            </a:extLst>
          </p:cNvPr>
          <p:cNvGrpSpPr/>
          <p:nvPr/>
        </p:nvGrpSpPr>
        <p:grpSpPr>
          <a:xfrm>
            <a:off x="838677" y="5291509"/>
            <a:ext cx="4156753" cy="907941"/>
            <a:chOff x="838677" y="5291509"/>
            <a:chExt cx="4156753" cy="907941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C589E37B-6342-A471-8566-A5966998B752}"/>
                </a:ext>
              </a:extLst>
            </p:cNvPr>
            <p:cNvSpPr/>
            <p:nvPr/>
          </p:nvSpPr>
          <p:spPr>
            <a:xfrm>
              <a:off x="4593094" y="5656104"/>
              <a:ext cx="402336" cy="40233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latin typeface="Plus Jakarta Sans" pitchFamily="2" charset="77"/>
              </a:endParaRPr>
            </a:p>
          </p:txBody>
        </p:sp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830A9983-56CE-DA6A-96B1-BE9953E8277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369298" y="5624020"/>
              <a:ext cx="489499" cy="489499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12C73459-BA11-A81A-44B3-87FFFD2710BC}"/>
                </a:ext>
              </a:extLst>
            </p:cNvPr>
            <p:cNvSpPr txBox="1"/>
            <p:nvPr/>
          </p:nvSpPr>
          <p:spPr>
            <a:xfrm>
              <a:off x="838677" y="5291509"/>
              <a:ext cx="3398424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sz="1600" b="1" dirty="0">
                  <a:solidFill>
                    <a:srgbClr val="0A2E5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rgbClr val="0A2E5F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A2E5F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1623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7D2403AE-55BB-E5B3-895F-E6E457DB9C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57300" y="1887643"/>
            <a:ext cx="4608964" cy="4344882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4EC3B232-E56F-9845-CC94-3B8CEA8D26EB}"/>
              </a:ext>
            </a:extLst>
          </p:cNvPr>
          <p:cNvGrpSpPr/>
          <p:nvPr/>
        </p:nvGrpSpPr>
        <p:grpSpPr>
          <a:xfrm>
            <a:off x="913137" y="1656227"/>
            <a:ext cx="991772" cy="221645"/>
            <a:chOff x="10683964" y="1339677"/>
            <a:chExt cx="991772" cy="221645"/>
          </a:xfrm>
          <a:solidFill>
            <a:schemeClr val="accent6">
              <a:lumMod val="20000"/>
              <a:lumOff val="80000"/>
              <a:alpha val="60000"/>
            </a:schemeClr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4E0D02C-50D7-B280-CE24-D7ACD0DBE01B}"/>
                </a:ext>
              </a:extLst>
            </p:cNvPr>
            <p:cNvSpPr/>
            <p:nvPr/>
          </p:nvSpPr>
          <p:spPr>
            <a:xfrm>
              <a:off x="10683964" y="1450355"/>
              <a:ext cx="472178" cy="110967"/>
            </a:xfrm>
            <a:custGeom>
              <a:avLst/>
              <a:gdLst>
                <a:gd name="connsiteX0" fmla="*/ 166451 w 472178"/>
                <a:gd name="connsiteY0" fmla="*/ 6935 h 110967"/>
                <a:gd name="connsiteX1" fmla="*/ 203903 w 472178"/>
                <a:gd name="connsiteY1" fmla="*/ 1387 h 110967"/>
                <a:gd name="connsiteX2" fmla="*/ 430000 w 472178"/>
                <a:gd name="connsiteY2" fmla="*/ 1387 h 110967"/>
                <a:gd name="connsiteX3" fmla="*/ 435548 w 472178"/>
                <a:gd name="connsiteY3" fmla="*/ 2774 h 110967"/>
                <a:gd name="connsiteX4" fmla="*/ 435548 w 472178"/>
                <a:gd name="connsiteY4" fmla="*/ 87387 h 110967"/>
                <a:gd name="connsiteX5" fmla="*/ 470226 w 472178"/>
                <a:gd name="connsiteY5" fmla="*/ 87387 h 110967"/>
                <a:gd name="connsiteX6" fmla="*/ 457742 w 472178"/>
                <a:gd name="connsiteY6" fmla="*/ 94323 h 110967"/>
                <a:gd name="connsiteX7" fmla="*/ 400871 w 472178"/>
                <a:gd name="connsiteY7" fmla="*/ 94323 h 110967"/>
                <a:gd name="connsiteX8" fmla="*/ 400871 w 472178"/>
                <a:gd name="connsiteY8" fmla="*/ 97097 h 110967"/>
                <a:gd name="connsiteX9" fmla="*/ 434161 w 472178"/>
                <a:gd name="connsiteY9" fmla="*/ 97097 h 110967"/>
                <a:gd name="connsiteX10" fmla="*/ 434161 w 472178"/>
                <a:gd name="connsiteY10" fmla="*/ 108193 h 110967"/>
                <a:gd name="connsiteX11" fmla="*/ 410580 w 472178"/>
                <a:gd name="connsiteY11" fmla="*/ 108193 h 110967"/>
                <a:gd name="connsiteX12" fmla="*/ 80452 w 472178"/>
                <a:gd name="connsiteY12" fmla="*/ 108193 h 110967"/>
                <a:gd name="connsiteX13" fmla="*/ 61032 w 472178"/>
                <a:gd name="connsiteY13" fmla="*/ 110968 h 110967"/>
                <a:gd name="connsiteX14" fmla="*/ 59645 w 472178"/>
                <a:gd name="connsiteY14" fmla="*/ 110968 h 110967"/>
                <a:gd name="connsiteX15" fmla="*/ 27742 w 472178"/>
                <a:gd name="connsiteY15" fmla="*/ 101258 h 110967"/>
                <a:gd name="connsiteX16" fmla="*/ 9710 w 472178"/>
                <a:gd name="connsiteY16" fmla="*/ 99871 h 110967"/>
                <a:gd name="connsiteX17" fmla="*/ 0 w 472178"/>
                <a:gd name="connsiteY17" fmla="*/ 101258 h 110967"/>
                <a:gd name="connsiteX18" fmla="*/ 0 w 472178"/>
                <a:gd name="connsiteY18" fmla="*/ 4161 h 110967"/>
                <a:gd name="connsiteX19" fmla="*/ 16645 w 472178"/>
                <a:gd name="connsiteY19" fmla="*/ 0 h 110967"/>
                <a:gd name="connsiteX20" fmla="*/ 130387 w 472178"/>
                <a:gd name="connsiteY20" fmla="*/ 0 h 110967"/>
                <a:gd name="connsiteX21" fmla="*/ 187258 w 472178"/>
                <a:gd name="connsiteY21" fmla="*/ 0 h 110967"/>
                <a:gd name="connsiteX22" fmla="*/ 166451 w 472178"/>
                <a:gd name="connsiteY22" fmla="*/ 6935 h 110967"/>
                <a:gd name="connsiteX23" fmla="*/ 155355 w 472178"/>
                <a:gd name="connsiteY23" fmla="*/ 30516 h 110967"/>
                <a:gd name="connsiteX24" fmla="*/ 126226 w 472178"/>
                <a:gd name="connsiteY24" fmla="*/ 30516 h 110967"/>
                <a:gd name="connsiteX25" fmla="*/ 97097 w 472178"/>
                <a:gd name="connsiteY25" fmla="*/ 30516 h 110967"/>
                <a:gd name="connsiteX26" fmla="*/ 33290 w 472178"/>
                <a:gd name="connsiteY26" fmla="*/ 29129 h 110967"/>
                <a:gd name="connsiteX27" fmla="*/ 29129 w 472178"/>
                <a:gd name="connsiteY27" fmla="*/ 33290 h 110967"/>
                <a:gd name="connsiteX28" fmla="*/ 36065 w 472178"/>
                <a:gd name="connsiteY28" fmla="*/ 36064 h 110967"/>
                <a:gd name="connsiteX29" fmla="*/ 59645 w 472178"/>
                <a:gd name="connsiteY29" fmla="*/ 36064 h 110967"/>
                <a:gd name="connsiteX30" fmla="*/ 181710 w 472178"/>
                <a:gd name="connsiteY30" fmla="*/ 36064 h 110967"/>
                <a:gd name="connsiteX31" fmla="*/ 198355 w 472178"/>
                <a:gd name="connsiteY31" fmla="*/ 31903 h 110967"/>
                <a:gd name="connsiteX32" fmla="*/ 155355 w 472178"/>
                <a:gd name="connsiteY32" fmla="*/ 30516 h 110967"/>
                <a:gd name="connsiteX33" fmla="*/ 97097 w 472178"/>
                <a:gd name="connsiteY33" fmla="*/ 88774 h 110967"/>
                <a:gd name="connsiteX34" fmla="*/ 127613 w 472178"/>
                <a:gd name="connsiteY34" fmla="*/ 84613 h 110967"/>
                <a:gd name="connsiteX35" fmla="*/ 155355 w 472178"/>
                <a:gd name="connsiteY35" fmla="*/ 86000 h 110967"/>
                <a:gd name="connsiteX36" fmla="*/ 178935 w 472178"/>
                <a:gd name="connsiteY36" fmla="*/ 90161 h 110967"/>
                <a:gd name="connsiteX37" fmla="*/ 196968 w 472178"/>
                <a:gd name="connsiteY37" fmla="*/ 83226 h 110967"/>
                <a:gd name="connsiteX38" fmla="*/ 94323 w 472178"/>
                <a:gd name="connsiteY38" fmla="*/ 83226 h 110967"/>
                <a:gd name="connsiteX39" fmla="*/ 97097 w 472178"/>
                <a:gd name="connsiteY39" fmla="*/ 88774 h 110967"/>
                <a:gd name="connsiteX40" fmla="*/ 55484 w 472178"/>
                <a:gd name="connsiteY40" fmla="*/ 62419 h 110967"/>
                <a:gd name="connsiteX41" fmla="*/ 29129 w 472178"/>
                <a:gd name="connsiteY41" fmla="*/ 65194 h 110967"/>
                <a:gd name="connsiteX42" fmla="*/ 94323 w 472178"/>
                <a:gd name="connsiteY42" fmla="*/ 65194 h 110967"/>
                <a:gd name="connsiteX43" fmla="*/ 90161 w 472178"/>
                <a:gd name="connsiteY43" fmla="*/ 56871 h 110967"/>
                <a:gd name="connsiteX44" fmla="*/ 55484 w 472178"/>
                <a:gd name="connsiteY44" fmla="*/ 62419 h 11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72178" h="110967">
                  <a:moveTo>
                    <a:pt x="166451" y="6935"/>
                  </a:moveTo>
                  <a:cubicBezTo>
                    <a:pt x="183097" y="11097"/>
                    <a:pt x="199742" y="9710"/>
                    <a:pt x="203903" y="1387"/>
                  </a:cubicBezTo>
                  <a:cubicBezTo>
                    <a:pt x="278806" y="1387"/>
                    <a:pt x="355097" y="1387"/>
                    <a:pt x="430000" y="1387"/>
                  </a:cubicBezTo>
                  <a:cubicBezTo>
                    <a:pt x="431387" y="1387"/>
                    <a:pt x="431387" y="1387"/>
                    <a:pt x="435548" y="2774"/>
                  </a:cubicBezTo>
                  <a:cubicBezTo>
                    <a:pt x="435548" y="30516"/>
                    <a:pt x="435548" y="58258"/>
                    <a:pt x="435548" y="87387"/>
                  </a:cubicBezTo>
                  <a:cubicBezTo>
                    <a:pt x="448032" y="87387"/>
                    <a:pt x="459129" y="87387"/>
                    <a:pt x="470226" y="87387"/>
                  </a:cubicBezTo>
                  <a:cubicBezTo>
                    <a:pt x="475774" y="94323"/>
                    <a:pt x="468838" y="94323"/>
                    <a:pt x="457742" y="94323"/>
                  </a:cubicBezTo>
                  <a:cubicBezTo>
                    <a:pt x="438322" y="94323"/>
                    <a:pt x="420290" y="94323"/>
                    <a:pt x="400871" y="94323"/>
                  </a:cubicBezTo>
                  <a:cubicBezTo>
                    <a:pt x="400871" y="95710"/>
                    <a:pt x="400871" y="95710"/>
                    <a:pt x="400871" y="97097"/>
                  </a:cubicBezTo>
                  <a:cubicBezTo>
                    <a:pt x="411968" y="97097"/>
                    <a:pt x="421677" y="97097"/>
                    <a:pt x="434161" y="97097"/>
                  </a:cubicBezTo>
                  <a:cubicBezTo>
                    <a:pt x="434161" y="101258"/>
                    <a:pt x="434161" y="104032"/>
                    <a:pt x="434161" y="108193"/>
                  </a:cubicBezTo>
                  <a:cubicBezTo>
                    <a:pt x="425838" y="108193"/>
                    <a:pt x="418903" y="108193"/>
                    <a:pt x="410580" y="108193"/>
                  </a:cubicBezTo>
                  <a:cubicBezTo>
                    <a:pt x="301000" y="108193"/>
                    <a:pt x="190032" y="108193"/>
                    <a:pt x="80452" y="108193"/>
                  </a:cubicBezTo>
                  <a:cubicBezTo>
                    <a:pt x="73516" y="108193"/>
                    <a:pt x="67968" y="109581"/>
                    <a:pt x="61032" y="110968"/>
                  </a:cubicBezTo>
                  <a:cubicBezTo>
                    <a:pt x="61032" y="110968"/>
                    <a:pt x="59645" y="110968"/>
                    <a:pt x="59645" y="110968"/>
                  </a:cubicBezTo>
                  <a:cubicBezTo>
                    <a:pt x="43000" y="110968"/>
                    <a:pt x="31903" y="109581"/>
                    <a:pt x="27742" y="101258"/>
                  </a:cubicBezTo>
                  <a:cubicBezTo>
                    <a:pt x="23581" y="94323"/>
                    <a:pt x="18032" y="91548"/>
                    <a:pt x="9710" y="99871"/>
                  </a:cubicBezTo>
                  <a:cubicBezTo>
                    <a:pt x="8323" y="101258"/>
                    <a:pt x="2774" y="99871"/>
                    <a:pt x="0" y="101258"/>
                  </a:cubicBezTo>
                  <a:cubicBezTo>
                    <a:pt x="0" y="69355"/>
                    <a:pt x="0" y="36064"/>
                    <a:pt x="0" y="4161"/>
                  </a:cubicBezTo>
                  <a:cubicBezTo>
                    <a:pt x="5548" y="2774"/>
                    <a:pt x="11097" y="0"/>
                    <a:pt x="16645" y="0"/>
                  </a:cubicBezTo>
                  <a:cubicBezTo>
                    <a:pt x="54097" y="0"/>
                    <a:pt x="92935" y="0"/>
                    <a:pt x="130387" y="0"/>
                  </a:cubicBezTo>
                  <a:cubicBezTo>
                    <a:pt x="149806" y="0"/>
                    <a:pt x="169226" y="0"/>
                    <a:pt x="187258" y="0"/>
                  </a:cubicBezTo>
                  <a:cubicBezTo>
                    <a:pt x="181710" y="2774"/>
                    <a:pt x="173387" y="4161"/>
                    <a:pt x="166451" y="6935"/>
                  </a:cubicBezTo>
                  <a:close/>
                  <a:moveTo>
                    <a:pt x="155355" y="30516"/>
                  </a:moveTo>
                  <a:cubicBezTo>
                    <a:pt x="145645" y="30516"/>
                    <a:pt x="135935" y="30516"/>
                    <a:pt x="126226" y="30516"/>
                  </a:cubicBezTo>
                  <a:cubicBezTo>
                    <a:pt x="116516" y="30516"/>
                    <a:pt x="106806" y="30516"/>
                    <a:pt x="97097" y="30516"/>
                  </a:cubicBezTo>
                  <a:cubicBezTo>
                    <a:pt x="76290" y="30516"/>
                    <a:pt x="54097" y="29129"/>
                    <a:pt x="33290" y="29129"/>
                  </a:cubicBezTo>
                  <a:cubicBezTo>
                    <a:pt x="31903" y="29129"/>
                    <a:pt x="27742" y="31903"/>
                    <a:pt x="29129" y="33290"/>
                  </a:cubicBezTo>
                  <a:cubicBezTo>
                    <a:pt x="29129" y="34677"/>
                    <a:pt x="33290" y="36064"/>
                    <a:pt x="36065" y="36064"/>
                  </a:cubicBezTo>
                  <a:cubicBezTo>
                    <a:pt x="43000" y="36064"/>
                    <a:pt x="51323" y="36064"/>
                    <a:pt x="59645" y="36064"/>
                  </a:cubicBezTo>
                  <a:cubicBezTo>
                    <a:pt x="99871" y="36064"/>
                    <a:pt x="141484" y="36064"/>
                    <a:pt x="181710" y="36064"/>
                  </a:cubicBezTo>
                  <a:cubicBezTo>
                    <a:pt x="190032" y="36064"/>
                    <a:pt x="201129" y="36064"/>
                    <a:pt x="198355" y="31903"/>
                  </a:cubicBezTo>
                  <a:cubicBezTo>
                    <a:pt x="181710" y="31903"/>
                    <a:pt x="167839" y="30516"/>
                    <a:pt x="155355" y="30516"/>
                  </a:cubicBezTo>
                  <a:close/>
                  <a:moveTo>
                    <a:pt x="97097" y="88774"/>
                  </a:moveTo>
                  <a:cubicBezTo>
                    <a:pt x="108194" y="88774"/>
                    <a:pt x="120677" y="91548"/>
                    <a:pt x="127613" y="84613"/>
                  </a:cubicBezTo>
                  <a:cubicBezTo>
                    <a:pt x="129000" y="83226"/>
                    <a:pt x="153968" y="83226"/>
                    <a:pt x="155355" y="86000"/>
                  </a:cubicBezTo>
                  <a:cubicBezTo>
                    <a:pt x="160903" y="92935"/>
                    <a:pt x="172000" y="90161"/>
                    <a:pt x="178935" y="90161"/>
                  </a:cubicBezTo>
                  <a:cubicBezTo>
                    <a:pt x="184484" y="90161"/>
                    <a:pt x="188645" y="86000"/>
                    <a:pt x="196968" y="83226"/>
                  </a:cubicBezTo>
                  <a:cubicBezTo>
                    <a:pt x="159516" y="83226"/>
                    <a:pt x="127613" y="83226"/>
                    <a:pt x="94323" y="83226"/>
                  </a:cubicBezTo>
                  <a:cubicBezTo>
                    <a:pt x="95710" y="84613"/>
                    <a:pt x="95710" y="86000"/>
                    <a:pt x="97097" y="88774"/>
                  </a:cubicBezTo>
                  <a:close/>
                  <a:moveTo>
                    <a:pt x="55484" y="62419"/>
                  </a:moveTo>
                  <a:cubicBezTo>
                    <a:pt x="54097" y="63806"/>
                    <a:pt x="37452" y="63806"/>
                    <a:pt x="29129" y="65194"/>
                  </a:cubicBezTo>
                  <a:cubicBezTo>
                    <a:pt x="49936" y="65194"/>
                    <a:pt x="72129" y="65194"/>
                    <a:pt x="94323" y="65194"/>
                  </a:cubicBezTo>
                  <a:cubicBezTo>
                    <a:pt x="92935" y="62419"/>
                    <a:pt x="92935" y="61032"/>
                    <a:pt x="90161" y="56871"/>
                  </a:cubicBezTo>
                  <a:cubicBezTo>
                    <a:pt x="77677" y="58258"/>
                    <a:pt x="63806" y="55484"/>
                    <a:pt x="55484" y="62419"/>
                  </a:cubicBezTo>
                  <a:close/>
                </a:path>
              </a:pathLst>
            </a:custGeom>
            <a:grpFill/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C2E0A39-738D-4FDE-746B-22DA45C43C71}"/>
                </a:ext>
              </a:extLst>
            </p:cNvPr>
            <p:cNvSpPr/>
            <p:nvPr/>
          </p:nvSpPr>
          <p:spPr>
            <a:xfrm>
              <a:off x="11025189" y="1339677"/>
              <a:ext cx="650547" cy="61032"/>
            </a:xfrm>
            <a:custGeom>
              <a:avLst/>
              <a:gdLst>
                <a:gd name="connsiteX0" fmla="*/ 370355 w 650547"/>
                <a:gd name="connsiteY0" fmla="*/ 5548 h 61032"/>
                <a:gd name="connsiteX1" fmla="*/ 407806 w 650547"/>
                <a:gd name="connsiteY1" fmla="*/ 0 h 61032"/>
                <a:gd name="connsiteX2" fmla="*/ 421677 w 650547"/>
                <a:gd name="connsiteY2" fmla="*/ 1387 h 61032"/>
                <a:gd name="connsiteX3" fmla="*/ 435548 w 650547"/>
                <a:gd name="connsiteY3" fmla="*/ 5548 h 61032"/>
                <a:gd name="connsiteX4" fmla="*/ 473000 w 650547"/>
                <a:gd name="connsiteY4" fmla="*/ 5548 h 61032"/>
                <a:gd name="connsiteX5" fmla="*/ 473000 w 650547"/>
                <a:gd name="connsiteY5" fmla="*/ 8323 h 61032"/>
                <a:gd name="connsiteX6" fmla="*/ 445258 w 650547"/>
                <a:gd name="connsiteY6" fmla="*/ 9710 h 61032"/>
                <a:gd name="connsiteX7" fmla="*/ 445258 w 650547"/>
                <a:gd name="connsiteY7" fmla="*/ 12484 h 61032"/>
                <a:gd name="connsiteX8" fmla="*/ 500741 w 650547"/>
                <a:gd name="connsiteY8" fmla="*/ 12484 h 61032"/>
                <a:gd name="connsiteX9" fmla="*/ 489645 w 650547"/>
                <a:gd name="connsiteY9" fmla="*/ 6936 h 61032"/>
                <a:gd name="connsiteX10" fmla="*/ 500741 w 650547"/>
                <a:gd name="connsiteY10" fmla="*/ 5548 h 61032"/>
                <a:gd name="connsiteX11" fmla="*/ 607548 w 650547"/>
                <a:gd name="connsiteY11" fmla="*/ 5548 h 61032"/>
                <a:gd name="connsiteX12" fmla="*/ 621419 w 650547"/>
                <a:gd name="connsiteY12" fmla="*/ 6936 h 61032"/>
                <a:gd name="connsiteX13" fmla="*/ 622806 w 650547"/>
                <a:gd name="connsiteY13" fmla="*/ 16645 h 61032"/>
                <a:gd name="connsiteX14" fmla="*/ 650548 w 650547"/>
                <a:gd name="connsiteY14" fmla="*/ 18032 h 61032"/>
                <a:gd name="connsiteX15" fmla="*/ 650548 w 650547"/>
                <a:gd name="connsiteY15" fmla="*/ 20806 h 61032"/>
                <a:gd name="connsiteX16" fmla="*/ 622806 w 650547"/>
                <a:gd name="connsiteY16" fmla="*/ 20806 h 61032"/>
                <a:gd name="connsiteX17" fmla="*/ 622806 w 650547"/>
                <a:gd name="connsiteY17" fmla="*/ 61032 h 61032"/>
                <a:gd name="connsiteX18" fmla="*/ 1387 w 650547"/>
                <a:gd name="connsiteY18" fmla="*/ 61032 h 61032"/>
                <a:gd name="connsiteX19" fmla="*/ 1387 w 650547"/>
                <a:gd name="connsiteY19" fmla="*/ 20806 h 61032"/>
                <a:gd name="connsiteX20" fmla="*/ 27742 w 650547"/>
                <a:gd name="connsiteY20" fmla="*/ 19419 h 61032"/>
                <a:gd name="connsiteX21" fmla="*/ 27742 w 650547"/>
                <a:gd name="connsiteY21" fmla="*/ 18032 h 61032"/>
                <a:gd name="connsiteX22" fmla="*/ 0 w 650547"/>
                <a:gd name="connsiteY22" fmla="*/ 15258 h 61032"/>
                <a:gd name="connsiteX23" fmla="*/ 0 w 650547"/>
                <a:gd name="connsiteY23" fmla="*/ 6936 h 61032"/>
                <a:gd name="connsiteX24" fmla="*/ 1387 w 650547"/>
                <a:gd name="connsiteY24" fmla="*/ 2774 h 61032"/>
                <a:gd name="connsiteX25" fmla="*/ 19419 w 650547"/>
                <a:gd name="connsiteY25" fmla="*/ 6936 h 61032"/>
                <a:gd name="connsiteX26" fmla="*/ 33290 w 650547"/>
                <a:gd name="connsiteY26" fmla="*/ 5548 h 61032"/>
                <a:gd name="connsiteX27" fmla="*/ 72129 w 650547"/>
                <a:gd name="connsiteY27" fmla="*/ 6936 h 61032"/>
                <a:gd name="connsiteX28" fmla="*/ 90161 w 650547"/>
                <a:gd name="connsiteY28" fmla="*/ 1387 h 61032"/>
                <a:gd name="connsiteX29" fmla="*/ 109580 w 650547"/>
                <a:gd name="connsiteY29" fmla="*/ 6936 h 61032"/>
                <a:gd name="connsiteX30" fmla="*/ 141484 w 650547"/>
                <a:gd name="connsiteY30" fmla="*/ 6936 h 61032"/>
                <a:gd name="connsiteX31" fmla="*/ 162290 w 650547"/>
                <a:gd name="connsiteY31" fmla="*/ 2774 h 61032"/>
                <a:gd name="connsiteX32" fmla="*/ 163677 w 650547"/>
                <a:gd name="connsiteY32" fmla="*/ 9710 h 61032"/>
                <a:gd name="connsiteX33" fmla="*/ 183097 w 650547"/>
                <a:gd name="connsiteY33" fmla="*/ 6936 h 61032"/>
                <a:gd name="connsiteX34" fmla="*/ 205290 w 650547"/>
                <a:gd name="connsiteY34" fmla="*/ 1387 h 61032"/>
                <a:gd name="connsiteX35" fmla="*/ 213613 w 650547"/>
                <a:gd name="connsiteY35" fmla="*/ 1387 h 61032"/>
                <a:gd name="connsiteX36" fmla="*/ 212226 w 650547"/>
                <a:gd name="connsiteY36" fmla="*/ 6936 h 61032"/>
                <a:gd name="connsiteX37" fmla="*/ 206677 w 650547"/>
                <a:gd name="connsiteY37" fmla="*/ 9710 h 61032"/>
                <a:gd name="connsiteX38" fmla="*/ 208064 w 650547"/>
                <a:gd name="connsiteY38" fmla="*/ 12484 h 61032"/>
                <a:gd name="connsiteX39" fmla="*/ 245516 w 650547"/>
                <a:gd name="connsiteY39" fmla="*/ 8323 h 61032"/>
                <a:gd name="connsiteX40" fmla="*/ 270484 w 650547"/>
                <a:gd name="connsiteY40" fmla="*/ 12484 h 61032"/>
                <a:gd name="connsiteX41" fmla="*/ 287129 w 650547"/>
                <a:gd name="connsiteY41" fmla="*/ 11097 h 61032"/>
                <a:gd name="connsiteX42" fmla="*/ 292677 w 650547"/>
                <a:gd name="connsiteY42" fmla="*/ 8323 h 61032"/>
                <a:gd name="connsiteX43" fmla="*/ 320419 w 650547"/>
                <a:gd name="connsiteY43" fmla="*/ 8323 h 61032"/>
                <a:gd name="connsiteX44" fmla="*/ 338451 w 650547"/>
                <a:gd name="connsiteY44" fmla="*/ 8323 h 61032"/>
                <a:gd name="connsiteX45" fmla="*/ 370355 w 650547"/>
                <a:gd name="connsiteY45" fmla="*/ 5548 h 61032"/>
                <a:gd name="connsiteX46" fmla="*/ 106806 w 650547"/>
                <a:gd name="connsiteY46" fmla="*/ 9710 h 61032"/>
                <a:gd name="connsiteX47" fmla="*/ 119290 w 650547"/>
                <a:gd name="connsiteY47" fmla="*/ 16645 h 61032"/>
                <a:gd name="connsiteX48" fmla="*/ 134548 w 650547"/>
                <a:gd name="connsiteY48" fmla="*/ 9710 h 61032"/>
                <a:gd name="connsiteX49" fmla="*/ 106806 w 650547"/>
                <a:gd name="connsiteY49" fmla="*/ 9710 h 6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50547" h="61032">
                  <a:moveTo>
                    <a:pt x="370355" y="5548"/>
                  </a:moveTo>
                  <a:cubicBezTo>
                    <a:pt x="382838" y="4161"/>
                    <a:pt x="399484" y="9710"/>
                    <a:pt x="407806" y="0"/>
                  </a:cubicBezTo>
                  <a:cubicBezTo>
                    <a:pt x="407806" y="0"/>
                    <a:pt x="417516" y="1387"/>
                    <a:pt x="421677" y="1387"/>
                  </a:cubicBezTo>
                  <a:cubicBezTo>
                    <a:pt x="425838" y="2774"/>
                    <a:pt x="430000" y="5548"/>
                    <a:pt x="435548" y="5548"/>
                  </a:cubicBezTo>
                  <a:cubicBezTo>
                    <a:pt x="448032" y="5548"/>
                    <a:pt x="460516" y="5548"/>
                    <a:pt x="473000" y="5548"/>
                  </a:cubicBezTo>
                  <a:cubicBezTo>
                    <a:pt x="473000" y="6936"/>
                    <a:pt x="473000" y="6936"/>
                    <a:pt x="473000" y="8323"/>
                  </a:cubicBezTo>
                  <a:cubicBezTo>
                    <a:pt x="463290" y="8323"/>
                    <a:pt x="453580" y="9710"/>
                    <a:pt x="445258" y="9710"/>
                  </a:cubicBezTo>
                  <a:cubicBezTo>
                    <a:pt x="445258" y="11097"/>
                    <a:pt x="445258" y="11097"/>
                    <a:pt x="445258" y="12484"/>
                  </a:cubicBezTo>
                  <a:cubicBezTo>
                    <a:pt x="461903" y="12484"/>
                    <a:pt x="479935" y="12484"/>
                    <a:pt x="500741" y="12484"/>
                  </a:cubicBezTo>
                  <a:cubicBezTo>
                    <a:pt x="495193" y="9710"/>
                    <a:pt x="492419" y="8323"/>
                    <a:pt x="489645" y="6936"/>
                  </a:cubicBezTo>
                  <a:cubicBezTo>
                    <a:pt x="495193" y="6936"/>
                    <a:pt x="497967" y="5548"/>
                    <a:pt x="500741" y="5548"/>
                  </a:cubicBezTo>
                  <a:cubicBezTo>
                    <a:pt x="536806" y="5548"/>
                    <a:pt x="572871" y="5548"/>
                    <a:pt x="607548" y="5548"/>
                  </a:cubicBezTo>
                  <a:cubicBezTo>
                    <a:pt x="611709" y="5548"/>
                    <a:pt x="617258" y="5548"/>
                    <a:pt x="621419" y="6936"/>
                  </a:cubicBezTo>
                  <a:cubicBezTo>
                    <a:pt x="621419" y="9710"/>
                    <a:pt x="621419" y="12484"/>
                    <a:pt x="622806" y="16645"/>
                  </a:cubicBezTo>
                  <a:cubicBezTo>
                    <a:pt x="632516" y="16645"/>
                    <a:pt x="640838" y="18032"/>
                    <a:pt x="650548" y="18032"/>
                  </a:cubicBezTo>
                  <a:cubicBezTo>
                    <a:pt x="650548" y="19419"/>
                    <a:pt x="650548" y="19419"/>
                    <a:pt x="650548" y="20806"/>
                  </a:cubicBezTo>
                  <a:cubicBezTo>
                    <a:pt x="642225" y="20806"/>
                    <a:pt x="632516" y="20806"/>
                    <a:pt x="622806" y="20806"/>
                  </a:cubicBezTo>
                  <a:cubicBezTo>
                    <a:pt x="622806" y="34677"/>
                    <a:pt x="622806" y="48548"/>
                    <a:pt x="622806" y="61032"/>
                  </a:cubicBezTo>
                  <a:cubicBezTo>
                    <a:pt x="414742" y="61032"/>
                    <a:pt x="208064" y="61032"/>
                    <a:pt x="1387" y="61032"/>
                  </a:cubicBezTo>
                  <a:cubicBezTo>
                    <a:pt x="1387" y="47161"/>
                    <a:pt x="1387" y="34677"/>
                    <a:pt x="1387" y="20806"/>
                  </a:cubicBezTo>
                  <a:cubicBezTo>
                    <a:pt x="11097" y="20806"/>
                    <a:pt x="19419" y="20806"/>
                    <a:pt x="27742" y="19419"/>
                  </a:cubicBezTo>
                  <a:cubicBezTo>
                    <a:pt x="27742" y="19419"/>
                    <a:pt x="27742" y="18032"/>
                    <a:pt x="27742" y="18032"/>
                  </a:cubicBezTo>
                  <a:cubicBezTo>
                    <a:pt x="18032" y="16645"/>
                    <a:pt x="9710" y="16645"/>
                    <a:pt x="0" y="15258"/>
                  </a:cubicBezTo>
                  <a:cubicBezTo>
                    <a:pt x="0" y="12484"/>
                    <a:pt x="0" y="9710"/>
                    <a:pt x="0" y="6936"/>
                  </a:cubicBezTo>
                  <a:cubicBezTo>
                    <a:pt x="1387" y="5548"/>
                    <a:pt x="1387" y="2774"/>
                    <a:pt x="1387" y="2774"/>
                  </a:cubicBezTo>
                  <a:cubicBezTo>
                    <a:pt x="8323" y="4161"/>
                    <a:pt x="13871" y="5548"/>
                    <a:pt x="19419" y="6936"/>
                  </a:cubicBezTo>
                  <a:cubicBezTo>
                    <a:pt x="23581" y="6936"/>
                    <a:pt x="29129" y="4161"/>
                    <a:pt x="33290" y="5548"/>
                  </a:cubicBezTo>
                  <a:cubicBezTo>
                    <a:pt x="45774" y="5548"/>
                    <a:pt x="59645" y="8323"/>
                    <a:pt x="72129" y="6936"/>
                  </a:cubicBezTo>
                  <a:cubicBezTo>
                    <a:pt x="77677" y="6936"/>
                    <a:pt x="84613" y="1387"/>
                    <a:pt x="90161" y="1387"/>
                  </a:cubicBezTo>
                  <a:cubicBezTo>
                    <a:pt x="97097" y="1387"/>
                    <a:pt x="102645" y="6936"/>
                    <a:pt x="109580" y="6936"/>
                  </a:cubicBezTo>
                  <a:cubicBezTo>
                    <a:pt x="119290" y="8323"/>
                    <a:pt x="130387" y="8323"/>
                    <a:pt x="141484" y="6936"/>
                  </a:cubicBezTo>
                  <a:cubicBezTo>
                    <a:pt x="148419" y="6936"/>
                    <a:pt x="155355" y="4161"/>
                    <a:pt x="162290" y="2774"/>
                  </a:cubicBezTo>
                  <a:cubicBezTo>
                    <a:pt x="162290" y="4161"/>
                    <a:pt x="163677" y="6936"/>
                    <a:pt x="163677" y="9710"/>
                  </a:cubicBezTo>
                  <a:cubicBezTo>
                    <a:pt x="170613" y="8323"/>
                    <a:pt x="176161" y="8323"/>
                    <a:pt x="183097" y="6936"/>
                  </a:cubicBezTo>
                  <a:cubicBezTo>
                    <a:pt x="191419" y="5548"/>
                    <a:pt x="202516" y="9710"/>
                    <a:pt x="205290" y="1387"/>
                  </a:cubicBezTo>
                  <a:cubicBezTo>
                    <a:pt x="205290" y="1387"/>
                    <a:pt x="210839" y="1387"/>
                    <a:pt x="213613" y="1387"/>
                  </a:cubicBezTo>
                  <a:cubicBezTo>
                    <a:pt x="213613" y="2774"/>
                    <a:pt x="213613" y="5548"/>
                    <a:pt x="212226" y="6936"/>
                  </a:cubicBezTo>
                  <a:cubicBezTo>
                    <a:pt x="210839" y="8323"/>
                    <a:pt x="208064" y="8323"/>
                    <a:pt x="206677" y="9710"/>
                  </a:cubicBezTo>
                  <a:cubicBezTo>
                    <a:pt x="206677" y="11097"/>
                    <a:pt x="208064" y="11097"/>
                    <a:pt x="208064" y="12484"/>
                  </a:cubicBezTo>
                  <a:cubicBezTo>
                    <a:pt x="220548" y="11097"/>
                    <a:pt x="233032" y="8323"/>
                    <a:pt x="245516" y="8323"/>
                  </a:cubicBezTo>
                  <a:cubicBezTo>
                    <a:pt x="255226" y="8323"/>
                    <a:pt x="267710" y="4161"/>
                    <a:pt x="270484" y="12484"/>
                  </a:cubicBezTo>
                  <a:cubicBezTo>
                    <a:pt x="276032" y="12484"/>
                    <a:pt x="281580" y="12484"/>
                    <a:pt x="287129" y="11097"/>
                  </a:cubicBezTo>
                  <a:cubicBezTo>
                    <a:pt x="289903" y="11097"/>
                    <a:pt x="291290" y="8323"/>
                    <a:pt x="292677" y="8323"/>
                  </a:cubicBezTo>
                  <a:cubicBezTo>
                    <a:pt x="302387" y="8323"/>
                    <a:pt x="312097" y="8323"/>
                    <a:pt x="320419" y="8323"/>
                  </a:cubicBezTo>
                  <a:cubicBezTo>
                    <a:pt x="325968" y="8323"/>
                    <a:pt x="331516" y="8323"/>
                    <a:pt x="338451" y="8323"/>
                  </a:cubicBezTo>
                  <a:cubicBezTo>
                    <a:pt x="346774" y="5548"/>
                    <a:pt x="359258" y="5548"/>
                    <a:pt x="370355" y="5548"/>
                  </a:cubicBezTo>
                  <a:close/>
                  <a:moveTo>
                    <a:pt x="106806" y="9710"/>
                  </a:moveTo>
                  <a:cubicBezTo>
                    <a:pt x="105419" y="15258"/>
                    <a:pt x="110968" y="16645"/>
                    <a:pt x="119290" y="16645"/>
                  </a:cubicBezTo>
                  <a:cubicBezTo>
                    <a:pt x="126226" y="16645"/>
                    <a:pt x="135935" y="18032"/>
                    <a:pt x="134548" y="9710"/>
                  </a:cubicBezTo>
                  <a:cubicBezTo>
                    <a:pt x="126226" y="9710"/>
                    <a:pt x="116516" y="9710"/>
                    <a:pt x="106806" y="9710"/>
                  </a:cubicBezTo>
                  <a:close/>
                </a:path>
              </a:pathLst>
            </a:custGeom>
            <a:grpFill/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583F5DB-776A-670E-0738-49665A2AED64}"/>
              </a:ext>
            </a:extLst>
          </p:cNvPr>
          <p:cNvGrpSpPr/>
          <p:nvPr/>
        </p:nvGrpSpPr>
        <p:grpSpPr>
          <a:xfrm>
            <a:off x="9341930" y="1686743"/>
            <a:ext cx="2334133" cy="220057"/>
            <a:chOff x="5494991" y="5935354"/>
            <a:chExt cx="2334133" cy="220057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158400E-CF11-2A9F-6E1B-6254A2888E1B}"/>
                </a:ext>
              </a:extLst>
            </p:cNvPr>
            <p:cNvSpPr/>
            <p:nvPr/>
          </p:nvSpPr>
          <p:spPr>
            <a:xfrm>
              <a:off x="6040949" y="6020072"/>
              <a:ext cx="1539671" cy="135339"/>
            </a:xfrm>
            <a:custGeom>
              <a:avLst/>
              <a:gdLst>
                <a:gd name="connsiteX0" fmla="*/ 636677 w 649160"/>
                <a:gd name="connsiteY0" fmla="*/ 9902 h 57062"/>
                <a:gd name="connsiteX1" fmla="*/ 649161 w 649160"/>
                <a:gd name="connsiteY1" fmla="*/ 11289 h 57062"/>
                <a:gd name="connsiteX2" fmla="*/ 649161 w 649160"/>
                <a:gd name="connsiteY2" fmla="*/ 14063 h 57062"/>
                <a:gd name="connsiteX3" fmla="*/ 621419 w 649160"/>
                <a:gd name="connsiteY3" fmla="*/ 15450 h 57062"/>
                <a:gd name="connsiteX4" fmla="*/ 621419 w 649160"/>
                <a:gd name="connsiteY4" fmla="*/ 57063 h 57062"/>
                <a:gd name="connsiteX5" fmla="*/ 0 w 649160"/>
                <a:gd name="connsiteY5" fmla="*/ 57063 h 57062"/>
                <a:gd name="connsiteX6" fmla="*/ 0 w 649160"/>
                <a:gd name="connsiteY6" fmla="*/ 2966 h 57062"/>
                <a:gd name="connsiteX7" fmla="*/ 77677 w 649160"/>
                <a:gd name="connsiteY7" fmla="*/ 2966 h 57062"/>
                <a:gd name="connsiteX8" fmla="*/ 162290 w 649160"/>
                <a:gd name="connsiteY8" fmla="*/ 2966 h 57062"/>
                <a:gd name="connsiteX9" fmla="*/ 198355 w 649160"/>
                <a:gd name="connsiteY9" fmla="*/ 4353 h 57062"/>
                <a:gd name="connsiteX10" fmla="*/ 219161 w 649160"/>
                <a:gd name="connsiteY10" fmla="*/ 15450 h 57062"/>
                <a:gd name="connsiteX11" fmla="*/ 231645 w 649160"/>
                <a:gd name="connsiteY11" fmla="*/ 8515 h 57062"/>
                <a:gd name="connsiteX12" fmla="*/ 208064 w 649160"/>
                <a:gd name="connsiteY12" fmla="*/ 2966 h 57062"/>
                <a:gd name="connsiteX13" fmla="*/ 312097 w 649160"/>
                <a:gd name="connsiteY13" fmla="*/ 1579 h 57062"/>
                <a:gd name="connsiteX14" fmla="*/ 338451 w 649160"/>
                <a:gd name="connsiteY14" fmla="*/ 1579 h 57062"/>
                <a:gd name="connsiteX15" fmla="*/ 416129 w 649160"/>
                <a:gd name="connsiteY15" fmla="*/ 1579 h 57062"/>
                <a:gd name="connsiteX16" fmla="*/ 459129 w 649160"/>
                <a:gd name="connsiteY16" fmla="*/ 2966 h 57062"/>
                <a:gd name="connsiteX17" fmla="*/ 467451 w 649160"/>
                <a:gd name="connsiteY17" fmla="*/ 4353 h 57062"/>
                <a:gd name="connsiteX18" fmla="*/ 502129 w 649160"/>
                <a:gd name="connsiteY18" fmla="*/ 4353 h 57062"/>
                <a:gd name="connsiteX19" fmla="*/ 518774 w 649160"/>
                <a:gd name="connsiteY19" fmla="*/ 5740 h 57062"/>
                <a:gd name="connsiteX20" fmla="*/ 570096 w 649160"/>
                <a:gd name="connsiteY20" fmla="*/ 4353 h 57062"/>
                <a:gd name="connsiteX21" fmla="*/ 596451 w 649160"/>
                <a:gd name="connsiteY21" fmla="*/ 4353 h 57062"/>
                <a:gd name="connsiteX22" fmla="*/ 625580 w 649160"/>
                <a:gd name="connsiteY22" fmla="*/ 2966 h 57062"/>
                <a:gd name="connsiteX23" fmla="*/ 597838 w 649160"/>
                <a:gd name="connsiteY23" fmla="*/ 4353 h 57062"/>
                <a:gd name="connsiteX24" fmla="*/ 606161 w 649160"/>
                <a:gd name="connsiteY24" fmla="*/ 9902 h 57062"/>
                <a:gd name="connsiteX25" fmla="*/ 636677 w 649160"/>
                <a:gd name="connsiteY25" fmla="*/ 9902 h 57062"/>
                <a:gd name="connsiteX26" fmla="*/ 158129 w 649160"/>
                <a:gd name="connsiteY26" fmla="*/ 15450 h 57062"/>
                <a:gd name="connsiteX27" fmla="*/ 176161 w 649160"/>
                <a:gd name="connsiteY27" fmla="*/ 8515 h 57062"/>
                <a:gd name="connsiteX28" fmla="*/ 147032 w 649160"/>
                <a:gd name="connsiteY28" fmla="*/ 5740 h 57062"/>
                <a:gd name="connsiteX29" fmla="*/ 158129 w 649160"/>
                <a:gd name="connsiteY29" fmla="*/ 15450 h 5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49160" h="57062">
                  <a:moveTo>
                    <a:pt x="636677" y="9902"/>
                  </a:moveTo>
                  <a:cubicBezTo>
                    <a:pt x="640838" y="9902"/>
                    <a:pt x="645000" y="9902"/>
                    <a:pt x="649161" y="11289"/>
                  </a:cubicBezTo>
                  <a:cubicBezTo>
                    <a:pt x="649161" y="12676"/>
                    <a:pt x="649161" y="12676"/>
                    <a:pt x="649161" y="14063"/>
                  </a:cubicBezTo>
                  <a:cubicBezTo>
                    <a:pt x="640838" y="14063"/>
                    <a:pt x="631129" y="15450"/>
                    <a:pt x="621419" y="15450"/>
                  </a:cubicBezTo>
                  <a:cubicBezTo>
                    <a:pt x="621419" y="29321"/>
                    <a:pt x="621419" y="43192"/>
                    <a:pt x="621419" y="57063"/>
                  </a:cubicBezTo>
                  <a:cubicBezTo>
                    <a:pt x="413355" y="57063"/>
                    <a:pt x="206677" y="57063"/>
                    <a:pt x="0" y="57063"/>
                  </a:cubicBezTo>
                  <a:cubicBezTo>
                    <a:pt x="0" y="39031"/>
                    <a:pt x="0" y="20998"/>
                    <a:pt x="0" y="2966"/>
                  </a:cubicBezTo>
                  <a:cubicBezTo>
                    <a:pt x="26355" y="2966"/>
                    <a:pt x="51323" y="2966"/>
                    <a:pt x="77677" y="2966"/>
                  </a:cubicBezTo>
                  <a:cubicBezTo>
                    <a:pt x="105419" y="2966"/>
                    <a:pt x="134548" y="2966"/>
                    <a:pt x="162290" y="2966"/>
                  </a:cubicBezTo>
                  <a:cubicBezTo>
                    <a:pt x="174774" y="2966"/>
                    <a:pt x="187258" y="4353"/>
                    <a:pt x="198355" y="4353"/>
                  </a:cubicBezTo>
                  <a:cubicBezTo>
                    <a:pt x="202516" y="9902"/>
                    <a:pt x="205290" y="15450"/>
                    <a:pt x="219161" y="15450"/>
                  </a:cubicBezTo>
                  <a:cubicBezTo>
                    <a:pt x="228871" y="15450"/>
                    <a:pt x="234419" y="14063"/>
                    <a:pt x="231645" y="8515"/>
                  </a:cubicBezTo>
                  <a:cubicBezTo>
                    <a:pt x="223322" y="7127"/>
                    <a:pt x="216387" y="5740"/>
                    <a:pt x="208064" y="2966"/>
                  </a:cubicBezTo>
                  <a:cubicBezTo>
                    <a:pt x="242742" y="2966"/>
                    <a:pt x="277419" y="1579"/>
                    <a:pt x="312097" y="1579"/>
                  </a:cubicBezTo>
                  <a:cubicBezTo>
                    <a:pt x="320419" y="1579"/>
                    <a:pt x="330129" y="1579"/>
                    <a:pt x="338451" y="1579"/>
                  </a:cubicBezTo>
                  <a:cubicBezTo>
                    <a:pt x="364806" y="1579"/>
                    <a:pt x="391161" y="1579"/>
                    <a:pt x="416129" y="1579"/>
                  </a:cubicBezTo>
                  <a:cubicBezTo>
                    <a:pt x="430000" y="1579"/>
                    <a:pt x="443871" y="2966"/>
                    <a:pt x="459129" y="2966"/>
                  </a:cubicBezTo>
                  <a:cubicBezTo>
                    <a:pt x="461903" y="2966"/>
                    <a:pt x="466064" y="2966"/>
                    <a:pt x="467451" y="4353"/>
                  </a:cubicBezTo>
                  <a:cubicBezTo>
                    <a:pt x="479935" y="9902"/>
                    <a:pt x="488258" y="9902"/>
                    <a:pt x="502129" y="4353"/>
                  </a:cubicBezTo>
                  <a:cubicBezTo>
                    <a:pt x="506290" y="2966"/>
                    <a:pt x="516000" y="2966"/>
                    <a:pt x="518774" y="5740"/>
                  </a:cubicBezTo>
                  <a:cubicBezTo>
                    <a:pt x="531258" y="11289"/>
                    <a:pt x="559000" y="11289"/>
                    <a:pt x="570096" y="4353"/>
                  </a:cubicBezTo>
                  <a:cubicBezTo>
                    <a:pt x="578419" y="9902"/>
                    <a:pt x="590903" y="9902"/>
                    <a:pt x="596451" y="4353"/>
                  </a:cubicBezTo>
                  <a:cubicBezTo>
                    <a:pt x="603387" y="-1195"/>
                    <a:pt x="614483" y="-1195"/>
                    <a:pt x="625580" y="2966"/>
                  </a:cubicBezTo>
                  <a:cubicBezTo>
                    <a:pt x="617258" y="2966"/>
                    <a:pt x="608935" y="2966"/>
                    <a:pt x="597838" y="4353"/>
                  </a:cubicBezTo>
                  <a:cubicBezTo>
                    <a:pt x="602000" y="7127"/>
                    <a:pt x="604774" y="8515"/>
                    <a:pt x="606161" y="9902"/>
                  </a:cubicBezTo>
                  <a:cubicBezTo>
                    <a:pt x="618645" y="9902"/>
                    <a:pt x="628354" y="9902"/>
                    <a:pt x="636677" y="9902"/>
                  </a:cubicBezTo>
                  <a:close/>
                  <a:moveTo>
                    <a:pt x="158129" y="15450"/>
                  </a:moveTo>
                  <a:cubicBezTo>
                    <a:pt x="163677" y="12676"/>
                    <a:pt x="170613" y="9902"/>
                    <a:pt x="176161" y="8515"/>
                  </a:cubicBezTo>
                  <a:cubicBezTo>
                    <a:pt x="169226" y="7127"/>
                    <a:pt x="159516" y="7127"/>
                    <a:pt x="147032" y="5740"/>
                  </a:cubicBezTo>
                  <a:cubicBezTo>
                    <a:pt x="151193" y="8515"/>
                    <a:pt x="153968" y="11289"/>
                    <a:pt x="158129" y="15450"/>
                  </a:cubicBezTo>
                  <a:close/>
                </a:path>
              </a:pathLst>
            </a:custGeom>
            <a:solidFill>
              <a:schemeClr val="accent3">
                <a:alpha val="24000"/>
              </a:schemeClr>
            </a:solidFill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EACFBCF3-B6F0-7C00-DEF5-99B78C399D02}"/>
                </a:ext>
              </a:extLst>
            </p:cNvPr>
            <p:cNvSpPr/>
            <p:nvPr/>
          </p:nvSpPr>
          <p:spPr>
            <a:xfrm>
              <a:off x="5494991" y="5990033"/>
              <a:ext cx="750719" cy="75667"/>
            </a:xfrm>
            <a:custGeom>
              <a:avLst/>
              <a:gdLst>
                <a:gd name="connsiteX0" fmla="*/ 316258 w 316520"/>
                <a:gd name="connsiteY0" fmla="*/ 24968 h 31903"/>
                <a:gd name="connsiteX1" fmla="*/ 285742 w 316520"/>
                <a:gd name="connsiteY1" fmla="*/ 23581 h 31903"/>
                <a:gd name="connsiteX2" fmla="*/ 252451 w 316520"/>
                <a:gd name="connsiteY2" fmla="*/ 23581 h 31903"/>
                <a:gd name="connsiteX3" fmla="*/ 242742 w 316520"/>
                <a:gd name="connsiteY3" fmla="*/ 18032 h 31903"/>
                <a:gd name="connsiteX4" fmla="*/ 242742 w 316520"/>
                <a:gd name="connsiteY4" fmla="*/ 9710 h 31903"/>
                <a:gd name="connsiteX5" fmla="*/ 241355 w 316520"/>
                <a:gd name="connsiteY5" fmla="*/ 1387 h 31903"/>
                <a:gd name="connsiteX6" fmla="*/ 205290 w 316520"/>
                <a:gd name="connsiteY6" fmla="*/ 0 h 31903"/>
                <a:gd name="connsiteX7" fmla="*/ 26355 w 316520"/>
                <a:gd name="connsiteY7" fmla="*/ 0 h 31903"/>
                <a:gd name="connsiteX8" fmla="*/ 19419 w 316520"/>
                <a:gd name="connsiteY8" fmla="*/ 0 h 31903"/>
                <a:gd name="connsiteX9" fmla="*/ 0 w 316520"/>
                <a:gd name="connsiteY9" fmla="*/ 4161 h 31903"/>
                <a:gd name="connsiteX10" fmla="*/ 18032 w 316520"/>
                <a:gd name="connsiteY10" fmla="*/ 6935 h 31903"/>
                <a:gd name="connsiteX11" fmla="*/ 192806 w 316520"/>
                <a:gd name="connsiteY11" fmla="*/ 6935 h 31903"/>
                <a:gd name="connsiteX12" fmla="*/ 213613 w 316520"/>
                <a:gd name="connsiteY12" fmla="*/ 6935 h 31903"/>
                <a:gd name="connsiteX13" fmla="*/ 221935 w 316520"/>
                <a:gd name="connsiteY13" fmla="*/ 26355 h 31903"/>
                <a:gd name="connsiteX14" fmla="*/ 252451 w 316520"/>
                <a:gd name="connsiteY14" fmla="*/ 30516 h 31903"/>
                <a:gd name="connsiteX15" fmla="*/ 285742 w 316520"/>
                <a:gd name="connsiteY15" fmla="*/ 31903 h 31903"/>
                <a:gd name="connsiteX16" fmla="*/ 305161 w 316520"/>
                <a:gd name="connsiteY16" fmla="*/ 27742 h 31903"/>
                <a:gd name="connsiteX17" fmla="*/ 316258 w 316520"/>
                <a:gd name="connsiteY17" fmla="*/ 24968 h 31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6520" h="31903">
                  <a:moveTo>
                    <a:pt x="316258" y="24968"/>
                  </a:moveTo>
                  <a:cubicBezTo>
                    <a:pt x="306548" y="24968"/>
                    <a:pt x="296839" y="23581"/>
                    <a:pt x="285742" y="23581"/>
                  </a:cubicBezTo>
                  <a:cubicBezTo>
                    <a:pt x="274645" y="23581"/>
                    <a:pt x="263548" y="23581"/>
                    <a:pt x="252451" y="23581"/>
                  </a:cubicBezTo>
                  <a:cubicBezTo>
                    <a:pt x="248290" y="22194"/>
                    <a:pt x="244129" y="20806"/>
                    <a:pt x="242742" y="18032"/>
                  </a:cubicBezTo>
                  <a:cubicBezTo>
                    <a:pt x="241355" y="15258"/>
                    <a:pt x="242742" y="12484"/>
                    <a:pt x="242742" y="9710"/>
                  </a:cubicBezTo>
                  <a:cubicBezTo>
                    <a:pt x="242742" y="6935"/>
                    <a:pt x="242742" y="4161"/>
                    <a:pt x="241355" y="1387"/>
                  </a:cubicBezTo>
                  <a:cubicBezTo>
                    <a:pt x="228871" y="1387"/>
                    <a:pt x="216387" y="1387"/>
                    <a:pt x="205290" y="0"/>
                  </a:cubicBezTo>
                  <a:cubicBezTo>
                    <a:pt x="145645" y="0"/>
                    <a:pt x="86000" y="0"/>
                    <a:pt x="26355" y="0"/>
                  </a:cubicBezTo>
                  <a:cubicBezTo>
                    <a:pt x="23581" y="0"/>
                    <a:pt x="20806" y="0"/>
                    <a:pt x="19419" y="0"/>
                  </a:cubicBezTo>
                  <a:cubicBezTo>
                    <a:pt x="12484" y="1387"/>
                    <a:pt x="6935" y="2774"/>
                    <a:pt x="0" y="4161"/>
                  </a:cubicBezTo>
                  <a:cubicBezTo>
                    <a:pt x="5548" y="5548"/>
                    <a:pt x="12484" y="6935"/>
                    <a:pt x="18032" y="6935"/>
                  </a:cubicBezTo>
                  <a:cubicBezTo>
                    <a:pt x="76290" y="6935"/>
                    <a:pt x="134548" y="6935"/>
                    <a:pt x="192806" y="6935"/>
                  </a:cubicBezTo>
                  <a:cubicBezTo>
                    <a:pt x="199742" y="6935"/>
                    <a:pt x="206677" y="6935"/>
                    <a:pt x="213613" y="6935"/>
                  </a:cubicBezTo>
                  <a:cubicBezTo>
                    <a:pt x="216387" y="13871"/>
                    <a:pt x="219161" y="20806"/>
                    <a:pt x="221935" y="26355"/>
                  </a:cubicBezTo>
                  <a:cubicBezTo>
                    <a:pt x="231645" y="27742"/>
                    <a:pt x="241355" y="29129"/>
                    <a:pt x="252451" y="30516"/>
                  </a:cubicBezTo>
                  <a:cubicBezTo>
                    <a:pt x="262161" y="26355"/>
                    <a:pt x="281580" y="26355"/>
                    <a:pt x="285742" y="31903"/>
                  </a:cubicBezTo>
                  <a:cubicBezTo>
                    <a:pt x="292677" y="30516"/>
                    <a:pt x="298226" y="29129"/>
                    <a:pt x="305161" y="27742"/>
                  </a:cubicBezTo>
                  <a:cubicBezTo>
                    <a:pt x="313484" y="30516"/>
                    <a:pt x="317645" y="29129"/>
                    <a:pt x="316258" y="24968"/>
                  </a:cubicBezTo>
                  <a:close/>
                </a:path>
              </a:pathLst>
            </a:custGeom>
            <a:solidFill>
              <a:schemeClr val="accent2">
                <a:alpha val="32000"/>
              </a:schemeClr>
            </a:solidFill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68DDCEE-BB4D-23B2-1BF8-04AC01990392}"/>
                </a:ext>
              </a:extLst>
            </p:cNvPr>
            <p:cNvSpPr/>
            <p:nvPr/>
          </p:nvSpPr>
          <p:spPr>
            <a:xfrm>
              <a:off x="6289453" y="5935354"/>
              <a:ext cx="1539671" cy="135339"/>
            </a:xfrm>
            <a:custGeom>
              <a:avLst/>
              <a:gdLst>
                <a:gd name="connsiteX0" fmla="*/ 636677 w 649160"/>
                <a:gd name="connsiteY0" fmla="*/ 9902 h 57062"/>
                <a:gd name="connsiteX1" fmla="*/ 649161 w 649160"/>
                <a:gd name="connsiteY1" fmla="*/ 11289 h 57062"/>
                <a:gd name="connsiteX2" fmla="*/ 649161 w 649160"/>
                <a:gd name="connsiteY2" fmla="*/ 14063 h 57062"/>
                <a:gd name="connsiteX3" fmla="*/ 621419 w 649160"/>
                <a:gd name="connsiteY3" fmla="*/ 15450 h 57062"/>
                <a:gd name="connsiteX4" fmla="*/ 621419 w 649160"/>
                <a:gd name="connsiteY4" fmla="*/ 57063 h 57062"/>
                <a:gd name="connsiteX5" fmla="*/ 0 w 649160"/>
                <a:gd name="connsiteY5" fmla="*/ 57063 h 57062"/>
                <a:gd name="connsiteX6" fmla="*/ 0 w 649160"/>
                <a:gd name="connsiteY6" fmla="*/ 2966 h 57062"/>
                <a:gd name="connsiteX7" fmla="*/ 77677 w 649160"/>
                <a:gd name="connsiteY7" fmla="*/ 2966 h 57062"/>
                <a:gd name="connsiteX8" fmla="*/ 162290 w 649160"/>
                <a:gd name="connsiteY8" fmla="*/ 2966 h 57062"/>
                <a:gd name="connsiteX9" fmla="*/ 198355 w 649160"/>
                <a:gd name="connsiteY9" fmla="*/ 4353 h 57062"/>
                <a:gd name="connsiteX10" fmla="*/ 219161 w 649160"/>
                <a:gd name="connsiteY10" fmla="*/ 15450 h 57062"/>
                <a:gd name="connsiteX11" fmla="*/ 231645 w 649160"/>
                <a:gd name="connsiteY11" fmla="*/ 8515 h 57062"/>
                <a:gd name="connsiteX12" fmla="*/ 208064 w 649160"/>
                <a:gd name="connsiteY12" fmla="*/ 2966 h 57062"/>
                <a:gd name="connsiteX13" fmla="*/ 312097 w 649160"/>
                <a:gd name="connsiteY13" fmla="*/ 1579 h 57062"/>
                <a:gd name="connsiteX14" fmla="*/ 338451 w 649160"/>
                <a:gd name="connsiteY14" fmla="*/ 1579 h 57062"/>
                <a:gd name="connsiteX15" fmla="*/ 416129 w 649160"/>
                <a:gd name="connsiteY15" fmla="*/ 1579 h 57062"/>
                <a:gd name="connsiteX16" fmla="*/ 459129 w 649160"/>
                <a:gd name="connsiteY16" fmla="*/ 2966 h 57062"/>
                <a:gd name="connsiteX17" fmla="*/ 467451 w 649160"/>
                <a:gd name="connsiteY17" fmla="*/ 4353 h 57062"/>
                <a:gd name="connsiteX18" fmla="*/ 502129 w 649160"/>
                <a:gd name="connsiteY18" fmla="*/ 4353 h 57062"/>
                <a:gd name="connsiteX19" fmla="*/ 518774 w 649160"/>
                <a:gd name="connsiteY19" fmla="*/ 5740 h 57062"/>
                <a:gd name="connsiteX20" fmla="*/ 570096 w 649160"/>
                <a:gd name="connsiteY20" fmla="*/ 4353 h 57062"/>
                <a:gd name="connsiteX21" fmla="*/ 596451 w 649160"/>
                <a:gd name="connsiteY21" fmla="*/ 4353 h 57062"/>
                <a:gd name="connsiteX22" fmla="*/ 625580 w 649160"/>
                <a:gd name="connsiteY22" fmla="*/ 2966 h 57062"/>
                <a:gd name="connsiteX23" fmla="*/ 597838 w 649160"/>
                <a:gd name="connsiteY23" fmla="*/ 4353 h 57062"/>
                <a:gd name="connsiteX24" fmla="*/ 606161 w 649160"/>
                <a:gd name="connsiteY24" fmla="*/ 9902 h 57062"/>
                <a:gd name="connsiteX25" fmla="*/ 636677 w 649160"/>
                <a:gd name="connsiteY25" fmla="*/ 9902 h 57062"/>
                <a:gd name="connsiteX26" fmla="*/ 158129 w 649160"/>
                <a:gd name="connsiteY26" fmla="*/ 15450 h 57062"/>
                <a:gd name="connsiteX27" fmla="*/ 176161 w 649160"/>
                <a:gd name="connsiteY27" fmla="*/ 8515 h 57062"/>
                <a:gd name="connsiteX28" fmla="*/ 147032 w 649160"/>
                <a:gd name="connsiteY28" fmla="*/ 5740 h 57062"/>
                <a:gd name="connsiteX29" fmla="*/ 158129 w 649160"/>
                <a:gd name="connsiteY29" fmla="*/ 15450 h 5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49160" h="57062">
                  <a:moveTo>
                    <a:pt x="636677" y="9902"/>
                  </a:moveTo>
                  <a:cubicBezTo>
                    <a:pt x="640838" y="9902"/>
                    <a:pt x="645000" y="9902"/>
                    <a:pt x="649161" y="11289"/>
                  </a:cubicBezTo>
                  <a:cubicBezTo>
                    <a:pt x="649161" y="12676"/>
                    <a:pt x="649161" y="12676"/>
                    <a:pt x="649161" y="14063"/>
                  </a:cubicBezTo>
                  <a:cubicBezTo>
                    <a:pt x="640838" y="14063"/>
                    <a:pt x="631129" y="15450"/>
                    <a:pt x="621419" y="15450"/>
                  </a:cubicBezTo>
                  <a:cubicBezTo>
                    <a:pt x="621419" y="29321"/>
                    <a:pt x="621419" y="43192"/>
                    <a:pt x="621419" y="57063"/>
                  </a:cubicBezTo>
                  <a:cubicBezTo>
                    <a:pt x="413355" y="57063"/>
                    <a:pt x="206677" y="57063"/>
                    <a:pt x="0" y="57063"/>
                  </a:cubicBezTo>
                  <a:cubicBezTo>
                    <a:pt x="0" y="39031"/>
                    <a:pt x="0" y="20998"/>
                    <a:pt x="0" y="2966"/>
                  </a:cubicBezTo>
                  <a:cubicBezTo>
                    <a:pt x="26355" y="2966"/>
                    <a:pt x="51323" y="2966"/>
                    <a:pt x="77677" y="2966"/>
                  </a:cubicBezTo>
                  <a:cubicBezTo>
                    <a:pt x="105419" y="2966"/>
                    <a:pt x="134548" y="2966"/>
                    <a:pt x="162290" y="2966"/>
                  </a:cubicBezTo>
                  <a:cubicBezTo>
                    <a:pt x="174774" y="2966"/>
                    <a:pt x="187258" y="4353"/>
                    <a:pt x="198355" y="4353"/>
                  </a:cubicBezTo>
                  <a:cubicBezTo>
                    <a:pt x="202516" y="9902"/>
                    <a:pt x="205290" y="15450"/>
                    <a:pt x="219161" y="15450"/>
                  </a:cubicBezTo>
                  <a:cubicBezTo>
                    <a:pt x="228871" y="15450"/>
                    <a:pt x="234419" y="14063"/>
                    <a:pt x="231645" y="8515"/>
                  </a:cubicBezTo>
                  <a:cubicBezTo>
                    <a:pt x="223322" y="7127"/>
                    <a:pt x="216387" y="5740"/>
                    <a:pt x="208064" y="2966"/>
                  </a:cubicBezTo>
                  <a:cubicBezTo>
                    <a:pt x="242742" y="2966"/>
                    <a:pt x="277419" y="1579"/>
                    <a:pt x="312097" y="1579"/>
                  </a:cubicBezTo>
                  <a:cubicBezTo>
                    <a:pt x="320419" y="1579"/>
                    <a:pt x="330129" y="1579"/>
                    <a:pt x="338451" y="1579"/>
                  </a:cubicBezTo>
                  <a:cubicBezTo>
                    <a:pt x="364806" y="1579"/>
                    <a:pt x="391161" y="1579"/>
                    <a:pt x="416129" y="1579"/>
                  </a:cubicBezTo>
                  <a:cubicBezTo>
                    <a:pt x="430000" y="1579"/>
                    <a:pt x="443871" y="2966"/>
                    <a:pt x="459129" y="2966"/>
                  </a:cubicBezTo>
                  <a:cubicBezTo>
                    <a:pt x="461903" y="2966"/>
                    <a:pt x="466064" y="2966"/>
                    <a:pt x="467451" y="4353"/>
                  </a:cubicBezTo>
                  <a:cubicBezTo>
                    <a:pt x="479935" y="9902"/>
                    <a:pt x="488258" y="9902"/>
                    <a:pt x="502129" y="4353"/>
                  </a:cubicBezTo>
                  <a:cubicBezTo>
                    <a:pt x="506290" y="2966"/>
                    <a:pt x="516000" y="2966"/>
                    <a:pt x="518774" y="5740"/>
                  </a:cubicBezTo>
                  <a:cubicBezTo>
                    <a:pt x="531258" y="11289"/>
                    <a:pt x="559000" y="11289"/>
                    <a:pt x="570096" y="4353"/>
                  </a:cubicBezTo>
                  <a:cubicBezTo>
                    <a:pt x="578419" y="9902"/>
                    <a:pt x="590903" y="9902"/>
                    <a:pt x="596451" y="4353"/>
                  </a:cubicBezTo>
                  <a:cubicBezTo>
                    <a:pt x="603387" y="-1195"/>
                    <a:pt x="614483" y="-1195"/>
                    <a:pt x="625580" y="2966"/>
                  </a:cubicBezTo>
                  <a:cubicBezTo>
                    <a:pt x="617258" y="2966"/>
                    <a:pt x="608935" y="2966"/>
                    <a:pt x="597838" y="4353"/>
                  </a:cubicBezTo>
                  <a:cubicBezTo>
                    <a:pt x="602000" y="7127"/>
                    <a:pt x="604774" y="8515"/>
                    <a:pt x="606161" y="9902"/>
                  </a:cubicBezTo>
                  <a:cubicBezTo>
                    <a:pt x="618645" y="9902"/>
                    <a:pt x="628354" y="9902"/>
                    <a:pt x="636677" y="9902"/>
                  </a:cubicBezTo>
                  <a:close/>
                  <a:moveTo>
                    <a:pt x="158129" y="15450"/>
                  </a:moveTo>
                  <a:cubicBezTo>
                    <a:pt x="163677" y="12676"/>
                    <a:pt x="170613" y="9902"/>
                    <a:pt x="176161" y="8515"/>
                  </a:cubicBezTo>
                  <a:cubicBezTo>
                    <a:pt x="169226" y="7127"/>
                    <a:pt x="159516" y="7127"/>
                    <a:pt x="147032" y="5740"/>
                  </a:cubicBezTo>
                  <a:cubicBezTo>
                    <a:pt x="151193" y="8515"/>
                    <a:pt x="153968" y="11289"/>
                    <a:pt x="158129" y="15450"/>
                  </a:cubicBezTo>
                  <a:close/>
                </a:path>
              </a:pathLst>
            </a:custGeom>
            <a:solidFill>
              <a:schemeClr val="accent2">
                <a:alpha val="18000"/>
              </a:schemeClr>
            </a:solidFill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55717260-86A8-D293-29C3-D026C43E2103}"/>
              </a:ext>
            </a:extLst>
          </p:cNvPr>
          <p:cNvGrpSpPr/>
          <p:nvPr/>
        </p:nvGrpSpPr>
        <p:grpSpPr>
          <a:xfrm>
            <a:off x="6783307" y="3162692"/>
            <a:ext cx="4412210" cy="2570758"/>
            <a:chOff x="6783307" y="3162692"/>
            <a:chExt cx="4412210" cy="257075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09CB2E6-61CD-6E8E-3BD3-1A450C51F74F}"/>
                </a:ext>
              </a:extLst>
            </p:cNvPr>
            <p:cNvGrpSpPr/>
            <p:nvPr/>
          </p:nvGrpSpPr>
          <p:grpSpPr>
            <a:xfrm>
              <a:off x="7635302" y="3162692"/>
              <a:ext cx="3560215" cy="542169"/>
              <a:chOff x="3944417" y="2675986"/>
              <a:chExt cx="3560215" cy="542169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0E304662-6F0D-D4FD-F400-3A9165B5A804}"/>
                  </a:ext>
                </a:extLst>
              </p:cNvPr>
              <p:cNvGrpSpPr/>
              <p:nvPr/>
            </p:nvGrpSpPr>
            <p:grpSpPr>
              <a:xfrm>
                <a:off x="4047552" y="3078266"/>
                <a:ext cx="3457080" cy="139889"/>
                <a:chOff x="1205775" y="4531041"/>
                <a:chExt cx="3166200" cy="128119"/>
              </a:xfrm>
            </p:grpSpPr>
            <p:sp>
              <p:nvSpPr>
                <p:cNvPr id="10" name="Rectangle: Rounded Corners 9">
                  <a:extLst>
                    <a:ext uri="{FF2B5EF4-FFF2-40B4-BE49-F238E27FC236}">
                      <a16:creationId xmlns:a16="http://schemas.microsoft.com/office/drawing/2014/main" id="{4FD0467E-81E9-A4D8-37FB-6A8EED30EEB1}"/>
                    </a:ext>
                  </a:extLst>
                </p:cNvPr>
                <p:cNvSpPr/>
                <p:nvPr/>
              </p:nvSpPr>
              <p:spPr>
                <a:xfrm>
                  <a:off x="1205775" y="4531041"/>
                  <a:ext cx="3166200" cy="12811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Shabnam" panose="020B0603030804020204" pitchFamily="34" charset="-78"/>
                    <a:cs typeface="Shabnam" panose="020B0603030804020204" pitchFamily="34" charset="-78"/>
                  </a:endParaRPr>
                </a:p>
              </p:txBody>
            </p:sp>
            <p:sp>
              <p:nvSpPr>
                <p:cNvPr id="11" name="Rectangle: Rounded Corners 10">
                  <a:extLst>
                    <a:ext uri="{FF2B5EF4-FFF2-40B4-BE49-F238E27FC236}">
                      <a16:creationId xmlns:a16="http://schemas.microsoft.com/office/drawing/2014/main" id="{920834B3-9432-DDE1-DCEB-6D158D334C4C}"/>
                    </a:ext>
                  </a:extLst>
                </p:cNvPr>
                <p:cNvSpPr/>
                <p:nvPr/>
              </p:nvSpPr>
              <p:spPr>
                <a:xfrm>
                  <a:off x="1251019" y="4572241"/>
                  <a:ext cx="2834640" cy="4571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Shabnam" panose="020B0603030804020204" pitchFamily="34" charset="-78"/>
                    <a:cs typeface="Shabnam" panose="020B0603030804020204" pitchFamily="34" charset="-78"/>
                  </a:endParaRPr>
                </a:p>
              </p:txBody>
            </p:sp>
          </p:grp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3C4056D-DF67-675B-5E63-DEDF32B24A0F}"/>
                  </a:ext>
                </a:extLst>
              </p:cNvPr>
              <p:cNvSpPr txBox="1"/>
              <p:nvPr/>
            </p:nvSpPr>
            <p:spPr>
              <a:xfrm>
                <a:off x="3944417" y="2675986"/>
                <a:ext cx="225258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cs typeface="Sora ExtraBold" pitchFamily="2" charset="0"/>
                  </a:defRPr>
                </a:lvl1pPr>
              </a:lstStyle>
              <a:p>
                <a:r>
                  <a:rPr lang="fa-IR" b="1" dirty="0">
                    <a:solidFill>
                      <a:schemeClr val="tx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وارد نمایید</a:t>
                </a:r>
                <a:endParaRPr lang="en-US" b="1" dirty="0">
                  <a:solidFill>
                    <a:schemeClr val="tx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33E1949-3C12-875E-9A6F-8E22D6E6C518}"/>
                </a:ext>
              </a:extLst>
            </p:cNvPr>
            <p:cNvGrpSpPr/>
            <p:nvPr/>
          </p:nvGrpSpPr>
          <p:grpSpPr>
            <a:xfrm>
              <a:off x="7635303" y="4122901"/>
              <a:ext cx="3560214" cy="542169"/>
              <a:chOff x="3944418" y="2675986"/>
              <a:chExt cx="3560214" cy="542169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375FEBB5-A052-3FEB-DDC4-008D6EBED369}"/>
                  </a:ext>
                </a:extLst>
              </p:cNvPr>
              <p:cNvGrpSpPr/>
              <p:nvPr/>
            </p:nvGrpSpPr>
            <p:grpSpPr>
              <a:xfrm>
                <a:off x="4047552" y="3078266"/>
                <a:ext cx="3457080" cy="139889"/>
                <a:chOff x="1205775" y="4531041"/>
                <a:chExt cx="3166200" cy="128119"/>
              </a:xfrm>
            </p:grpSpPr>
            <p:sp>
              <p:nvSpPr>
                <p:cNvPr id="19" name="Rectangle: Rounded Corners 18">
                  <a:extLst>
                    <a:ext uri="{FF2B5EF4-FFF2-40B4-BE49-F238E27FC236}">
                      <a16:creationId xmlns:a16="http://schemas.microsoft.com/office/drawing/2014/main" id="{7623C1DC-A3F2-F5A2-7C3C-A4B806D542C9}"/>
                    </a:ext>
                  </a:extLst>
                </p:cNvPr>
                <p:cNvSpPr/>
                <p:nvPr/>
              </p:nvSpPr>
              <p:spPr>
                <a:xfrm>
                  <a:off x="1205775" y="4531041"/>
                  <a:ext cx="3166200" cy="12811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endParaRPr>
                </a:p>
              </p:txBody>
            </p:sp>
            <p:sp>
              <p:nvSpPr>
                <p:cNvPr id="20" name="Rectangle: Rounded Corners 19">
                  <a:extLst>
                    <a:ext uri="{FF2B5EF4-FFF2-40B4-BE49-F238E27FC236}">
                      <a16:creationId xmlns:a16="http://schemas.microsoft.com/office/drawing/2014/main" id="{46EFA079-0ABF-57D2-0CFE-227FAD430541}"/>
                    </a:ext>
                  </a:extLst>
                </p:cNvPr>
                <p:cNvSpPr/>
                <p:nvPr/>
              </p:nvSpPr>
              <p:spPr>
                <a:xfrm>
                  <a:off x="1251019" y="4572241"/>
                  <a:ext cx="1648547" cy="4571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endParaRPr>
                </a:p>
              </p:txBody>
            </p:sp>
          </p:grp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3074CBD-8334-4033-C948-C5B96C405601}"/>
                  </a:ext>
                </a:extLst>
              </p:cNvPr>
              <p:cNvSpPr txBox="1"/>
              <p:nvPr/>
            </p:nvSpPr>
            <p:spPr>
              <a:xfrm>
                <a:off x="3944418" y="2675986"/>
                <a:ext cx="2178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cs typeface="Sora ExtraBold" pitchFamily="2" charset="0"/>
                  </a:defRPr>
                </a:lvl1pPr>
              </a:lstStyle>
              <a:p>
                <a:r>
                  <a:rPr lang="fa-IR" b="1" dirty="0">
                    <a:solidFill>
                      <a:schemeClr val="tx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وارد نمایید</a:t>
                </a:r>
                <a:endParaRPr lang="en-US" b="1" dirty="0">
                  <a:solidFill>
                    <a:schemeClr val="tx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AC71E99-9F61-6702-75B3-77B8178D994D}"/>
                </a:ext>
              </a:extLst>
            </p:cNvPr>
            <p:cNvGrpSpPr/>
            <p:nvPr/>
          </p:nvGrpSpPr>
          <p:grpSpPr>
            <a:xfrm>
              <a:off x="7635303" y="5083110"/>
              <a:ext cx="3560214" cy="542169"/>
              <a:chOff x="3944418" y="2675986"/>
              <a:chExt cx="3560214" cy="542169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13EB9A89-F73F-E216-8F74-9719C736F06E}"/>
                  </a:ext>
                </a:extLst>
              </p:cNvPr>
              <p:cNvGrpSpPr/>
              <p:nvPr/>
            </p:nvGrpSpPr>
            <p:grpSpPr>
              <a:xfrm>
                <a:off x="4047552" y="3078266"/>
                <a:ext cx="3457080" cy="139889"/>
                <a:chOff x="1205775" y="4531041"/>
                <a:chExt cx="3166200" cy="128119"/>
              </a:xfrm>
            </p:grpSpPr>
            <p:sp>
              <p:nvSpPr>
                <p:cNvPr id="28" name="Rectangle: Rounded Corners 27">
                  <a:extLst>
                    <a:ext uri="{FF2B5EF4-FFF2-40B4-BE49-F238E27FC236}">
                      <a16:creationId xmlns:a16="http://schemas.microsoft.com/office/drawing/2014/main" id="{CD30D5F2-3092-4408-1869-73D1AA8F8A4A}"/>
                    </a:ext>
                  </a:extLst>
                </p:cNvPr>
                <p:cNvSpPr/>
                <p:nvPr/>
              </p:nvSpPr>
              <p:spPr>
                <a:xfrm>
                  <a:off x="1205775" y="4531041"/>
                  <a:ext cx="3166200" cy="12811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Shabnam" panose="020B0603030804020204" pitchFamily="34" charset="-78"/>
                    <a:cs typeface="Shabnam" panose="020B0603030804020204" pitchFamily="34" charset="-78"/>
                  </a:endParaRPr>
                </a:p>
              </p:txBody>
            </p:sp>
            <p:sp>
              <p:nvSpPr>
                <p:cNvPr id="29" name="Rectangle: Rounded Corners 28">
                  <a:extLst>
                    <a:ext uri="{FF2B5EF4-FFF2-40B4-BE49-F238E27FC236}">
                      <a16:creationId xmlns:a16="http://schemas.microsoft.com/office/drawing/2014/main" id="{53A70046-C757-1BB3-47DA-6E7104DCC5D3}"/>
                    </a:ext>
                  </a:extLst>
                </p:cNvPr>
                <p:cNvSpPr/>
                <p:nvPr/>
              </p:nvSpPr>
              <p:spPr>
                <a:xfrm>
                  <a:off x="1251019" y="4572241"/>
                  <a:ext cx="1978257" cy="4571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Shabnam" panose="020B0603030804020204" pitchFamily="34" charset="-78"/>
                    <a:cs typeface="Shabnam" panose="020B0603030804020204" pitchFamily="34" charset="-78"/>
                  </a:endParaRPr>
                </a:p>
              </p:txBody>
            </p:sp>
          </p:grp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548CF90-CF86-A966-5670-90B7B8DA81A5}"/>
                  </a:ext>
                </a:extLst>
              </p:cNvPr>
              <p:cNvSpPr txBox="1"/>
              <p:nvPr/>
            </p:nvSpPr>
            <p:spPr>
              <a:xfrm>
                <a:off x="3944418" y="2675986"/>
                <a:ext cx="236193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cs typeface="Sora ExtraBold" pitchFamily="2" charset="0"/>
                  </a:defRPr>
                </a:lvl1pPr>
              </a:lstStyle>
              <a:p>
                <a:r>
                  <a:rPr lang="fa-IR" b="1" dirty="0">
                    <a:solidFill>
                      <a:schemeClr val="tx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وارد نمایید</a:t>
                </a:r>
                <a:endParaRPr lang="en-US" b="1" dirty="0">
                  <a:solidFill>
                    <a:schemeClr val="tx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35" name="Rectangle: Diagonal Corners Snipped 34">
              <a:extLst>
                <a:ext uri="{FF2B5EF4-FFF2-40B4-BE49-F238E27FC236}">
                  <a16:creationId xmlns:a16="http://schemas.microsoft.com/office/drawing/2014/main" id="{CC1D2EA9-C349-CDAF-7740-3D18AEE3D7FC}"/>
                </a:ext>
              </a:extLst>
            </p:cNvPr>
            <p:cNvSpPr/>
            <p:nvPr/>
          </p:nvSpPr>
          <p:spPr>
            <a:xfrm>
              <a:off x="6783307" y="3176638"/>
              <a:ext cx="623573" cy="623574"/>
            </a:xfrm>
            <a:prstGeom prst="snip2Diag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latin typeface="Plus Jakarta Sans" pitchFamily="2" charset="77"/>
              </a:endParaRPr>
            </a:p>
          </p:txBody>
        </p:sp>
        <p:sp>
          <p:nvSpPr>
            <p:cNvPr id="37" name="Rectangle: Diagonal Corners Snipped 36">
              <a:extLst>
                <a:ext uri="{FF2B5EF4-FFF2-40B4-BE49-F238E27FC236}">
                  <a16:creationId xmlns:a16="http://schemas.microsoft.com/office/drawing/2014/main" id="{CDF93D59-0FCF-1725-2D23-0A46DE013105}"/>
                </a:ext>
              </a:extLst>
            </p:cNvPr>
            <p:cNvSpPr/>
            <p:nvPr/>
          </p:nvSpPr>
          <p:spPr>
            <a:xfrm>
              <a:off x="6796530" y="4143258"/>
              <a:ext cx="623573" cy="623574"/>
            </a:xfrm>
            <a:prstGeom prst="snip2Diag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  <a:latin typeface="Plus Jakarta Sans" pitchFamily="2" charset="77"/>
              </a:endParaRPr>
            </a:p>
          </p:txBody>
        </p:sp>
        <p:sp>
          <p:nvSpPr>
            <p:cNvPr id="39" name="Rectangle: Diagonal Corners Snipped 38">
              <a:extLst>
                <a:ext uri="{FF2B5EF4-FFF2-40B4-BE49-F238E27FC236}">
                  <a16:creationId xmlns:a16="http://schemas.microsoft.com/office/drawing/2014/main" id="{88A6FB6E-E07A-940A-5E2C-487CD8DDC19F}"/>
                </a:ext>
              </a:extLst>
            </p:cNvPr>
            <p:cNvSpPr/>
            <p:nvPr/>
          </p:nvSpPr>
          <p:spPr>
            <a:xfrm>
              <a:off x="6802357" y="5109876"/>
              <a:ext cx="623573" cy="623574"/>
            </a:xfrm>
            <a:prstGeom prst="snip2Diag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latin typeface="Plus Jakarta Sans" pitchFamily="2" charset="77"/>
              </a:endParaRP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636CC9A8-E306-6AC0-3448-27A8318C3A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885554" y="3278886"/>
              <a:ext cx="419078" cy="419078"/>
            </a:xfrm>
            <a:prstGeom prst="rect">
              <a:avLst/>
            </a:prstGeom>
          </p:spPr>
        </p:pic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271D3538-BE34-EE0D-0647-3AB665E9DBE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63567" y="4210296"/>
              <a:ext cx="489499" cy="489499"/>
            </a:xfrm>
            <a:prstGeom prst="rect">
              <a:avLst/>
            </a:prstGeom>
          </p:spPr>
        </p:pic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F81661C4-5B1F-4866-6E24-755E4F654AF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904604" y="5212124"/>
              <a:ext cx="419078" cy="419078"/>
            </a:xfrm>
            <a:prstGeom prst="rect">
              <a:avLst/>
            </a:prstGeom>
          </p:spPr>
        </p:pic>
      </p:grpSp>
      <p:sp>
        <p:nvSpPr>
          <p:cNvPr id="21" name="Rectangle: Diagonal Corners Snipped 20">
            <a:extLst>
              <a:ext uri="{FF2B5EF4-FFF2-40B4-BE49-F238E27FC236}">
                <a16:creationId xmlns:a16="http://schemas.microsoft.com/office/drawing/2014/main" id="{B7ADF425-6C0C-E916-39C7-6485E7FF0E95}"/>
              </a:ext>
            </a:extLst>
          </p:cNvPr>
          <p:cNvSpPr/>
          <p:nvPr/>
        </p:nvSpPr>
        <p:spPr>
          <a:xfrm>
            <a:off x="6325738" y="397810"/>
            <a:ext cx="4795177" cy="1603546"/>
          </a:xfrm>
          <a:prstGeom prst="snip2DiagRect">
            <a:avLst>
              <a:gd name="adj1" fmla="val 0"/>
              <a:gd name="adj2" fmla="val 8681"/>
            </a:avLst>
          </a:prstGeom>
          <a:noFill/>
          <a:ln w="12700">
            <a:gradFill flip="none" rotWithShape="1">
              <a:gsLst>
                <a:gs pos="0">
                  <a:schemeClr val="accent1"/>
                </a:gs>
                <a:gs pos="29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241300" dist="76200" dir="2700000" algn="tl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5C0763B-07BC-A88C-48A7-072FBF86A3DF}"/>
              </a:ext>
            </a:extLst>
          </p:cNvPr>
          <p:cNvSpPr txBox="1"/>
          <p:nvPr/>
        </p:nvSpPr>
        <p:spPr>
          <a:xfrm>
            <a:off x="3400810" y="431756"/>
            <a:ext cx="7519837" cy="6848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9045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8E37563E-C99E-2F31-25DE-547EE42E057A}"/>
              </a:ext>
            </a:extLst>
          </p:cNvPr>
          <p:cNvGrpSpPr/>
          <p:nvPr/>
        </p:nvGrpSpPr>
        <p:grpSpPr>
          <a:xfrm rot="10800000" flipH="1">
            <a:off x="8344623" y="2271043"/>
            <a:ext cx="2614296" cy="2398395"/>
            <a:chOff x="12996235" y="5020849"/>
            <a:chExt cx="2614296" cy="2398395"/>
          </a:xfrm>
        </p:grpSpPr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69E5272D-512B-EDD5-0AF0-9A49BD27B520}"/>
                </a:ext>
              </a:extLst>
            </p:cNvPr>
            <p:cNvSpPr/>
            <p:nvPr/>
          </p:nvSpPr>
          <p:spPr>
            <a:xfrm rot="16200000">
              <a:off x="13127398" y="4936111"/>
              <a:ext cx="2398395" cy="2567871"/>
            </a:xfrm>
            <a:custGeom>
              <a:avLst/>
              <a:gdLst>
                <a:gd name="connsiteX0" fmla="*/ 2074640 w 2398395"/>
                <a:gd name="connsiteY0" fmla="*/ 682495 h 2567871"/>
                <a:gd name="connsiteX1" fmla="*/ 2074640 w 2398395"/>
                <a:gd name="connsiteY1" fmla="*/ 542552 h 2567871"/>
                <a:gd name="connsiteX2" fmla="*/ 2046065 w 2398395"/>
                <a:gd name="connsiteY2" fmla="*/ 542552 h 2567871"/>
                <a:gd name="connsiteX3" fmla="*/ 2046065 w 2398395"/>
                <a:gd name="connsiteY3" fmla="*/ 694292 h 2567871"/>
                <a:gd name="connsiteX4" fmla="*/ 2369820 w 2398395"/>
                <a:gd name="connsiteY4" fmla="*/ 1017654 h 2567871"/>
                <a:gd name="connsiteX5" fmla="*/ 2369820 w 2398395"/>
                <a:gd name="connsiteY5" fmla="*/ 2567872 h 2567871"/>
                <a:gd name="connsiteX6" fmla="*/ 2398395 w 2398395"/>
                <a:gd name="connsiteY6" fmla="*/ 2567872 h 2567871"/>
                <a:gd name="connsiteX7" fmla="*/ 2398395 w 2398395"/>
                <a:gd name="connsiteY7" fmla="*/ 1005858 h 2567871"/>
                <a:gd name="connsiteX8" fmla="*/ 2074640 w 2398395"/>
                <a:gd name="connsiteY8" fmla="*/ 682495 h 2567871"/>
                <a:gd name="connsiteX9" fmla="*/ 1913287 w 2398395"/>
                <a:gd name="connsiteY9" fmla="*/ 886273 h 2567871"/>
                <a:gd name="connsiteX10" fmla="*/ 1913287 w 2398395"/>
                <a:gd name="connsiteY10" fmla="*/ 0 h 2567871"/>
                <a:gd name="connsiteX11" fmla="*/ 1884712 w 2398395"/>
                <a:gd name="connsiteY11" fmla="*/ 0 h 2567871"/>
                <a:gd name="connsiteX12" fmla="*/ 1884712 w 2398395"/>
                <a:gd name="connsiteY12" fmla="*/ 897785 h 2567871"/>
                <a:gd name="connsiteX13" fmla="*/ 2172938 w 2398395"/>
                <a:gd name="connsiteY13" fmla="*/ 1198220 h 2567871"/>
                <a:gd name="connsiteX14" fmla="*/ 2172938 w 2398395"/>
                <a:gd name="connsiteY14" fmla="*/ 2040351 h 2567871"/>
                <a:gd name="connsiteX15" fmla="*/ 2201513 w 2398395"/>
                <a:gd name="connsiteY15" fmla="*/ 2040351 h 2567871"/>
                <a:gd name="connsiteX16" fmla="*/ 2201513 w 2398395"/>
                <a:gd name="connsiteY16" fmla="*/ 1186708 h 2567871"/>
                <a:gd name="connsiteX17" fmla="*/ 1913287 w 2398395"/>
                <a:gd name="connsiteY17" fmla="*/ 886273 h 2567871"/>
                <a:gd name="connsiteX18" fmla="*/ 1545622 w 2398395"/>
                <a:gd name="connsiteY18" fmla="*/ 0 h 2567871"/>
                <a:gd name="connsiteX19" fmla="*/ 1545622 w 2398395"/>
                <a:gd name="connsiteY19" fmla="*/ 889793 h 2567871"/>
                <a:gd name="connsiteX20" fmla="*/ 1248537 w 2398395"/>
                <a:gd name="connsiteY20" fmla="*/ 1186613 h 2567871"/>
                <a:gd name="connsiteX21" fmla="*/ 1248537 w 2398395"/>
                <a:gd name="connsiteY21" fmla="*/ 2059948 h 2567871"/>
                <a:gd name="connsiteX22" fmla="*/ 1277112 w 2398395"/>
                <a:gd name="connsiteY22" fmla="*/ 2059948 h 2567871"/>
                <a:gd name="connsiteX23" fmla="*/ 1277112 w 2398395"/>
                <a:gd name="connsiteY23" fmla="*/ 1198410 h 2567871"/>
                <a:gd name="connsiteX24" fmla="*/ 1574197 w 2398395"/>
                <a:gd name="connsiteY24" fmla="*/ 901590 h 2567871"/>
                <a:gd name="connsiteX25" fmla="*/ 1574197 w 2398395"/>
                <a:gd name="connsiteY25" fmla="*/ 0 h 2567871"/>
                <a:gd name="connsiteX26" fmla="*/ 1545622 w 2398395"/>
                <a:gd name="connsiteY26" fmla="*/ 0 h 2567871"/>
                <a:gd name="connsiteX27" fmla="*/ 964883 w 2398395"/>
                <a:gd name="connsiteY27" fmla="*/ 320318 h 2567871"/>
                <a:gd name="connsiteX28" fmla="*/ 964883 w 2398395"/>
                <a:gd name="connsiteY28" fmla="*/ 467111 h 2567871"/>
                <a:gd name="connsiteX29" fmla="*/ 524161 w 2398395"/>
                <a:gd name="connsiteY29" fmla="*/ 907298 h 2567871"/>
                <a:gd name="connsiteX30" fmla="*/ 524161 w 2398395"/>
                <a:gd name="connsiteY30" fmla="*/ 2535145 h 2567871"/>
                <a:gd name="connsiteX31" fmla="*/ 552736 w 2398395"/>
                <a:gd name="connsiteY31" fmla="*/ 2535145 h 2567871"/>
                <a:gd name="connsiteX32" fmla="*/ 552736 w 2398395"/>
                <a:gd name="connsiteY32" fmla="*/ 919095 h 2567871"/>
                <a:gd name="connsiteX33" fmla="*/ 993458 w 2398395"/>
                <a:gd name="connsiteY33" fmla="*/ 478907 h 2567871"/>
                <a:gd name="connsiteX34" fmla="*/ 993458 w 2398395"/>
                <a:gd name="connsiteY34" fmla="*/ 320318 h 2567871"/>
                <a:gd name="connsiteX35" fmla="*/ 964883 w 2398395"/>
                <a:gd name="connsiteY35" fmla="*/ 320318 h 2567871"/>
                <a:gd name="connsiteX36" fmla="*/ 404908 w 2398395"/>
                <a:gd name="connsiteY36" fmla="*/ 590786 h 2567871"/>
                <a:gd name="connsiteX37" fmla="*/ 404908 w 2398395"/>
                <a:gd name="connsiteY37" fmla="*/ 1468402 h 2567871"/>
                <a:gd name="connsiteX38" fmla="*/ 0 w 2398395"/>
                <a:gd name="connsiteY38" fmla="*/ 1872724 h 2567871"/>
                <a:gd name="connsiteX39" fmla="*/ 20193 w 2398395"/>
                <a:gd name="connsiteY39" fmla="*/ 1892892 h 2567871"/>
                <a:gd name="connsiteX40" fmla="*/ 433483 w 2398395"/>
                <a:gd name="connsiteY40" fmla="*/ 1480198 h 2567871"/>
                <a:gd name="connsiteX41" fmla="*/ 433483 w 2398395"/>
                <a:gd name="connsiteY41" fmla="*/ 590786 h 2567871"/>
                <a:gd name="connsiteX42" fmla="*/ 404908 w 2398395"/>
                <a:gd name="connsiteY42" fmla="*/ 590786 h 25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98395" h="2567871">
                  <a:moveTo>
                    <a:pt x="2074640" y="682495"/>
                  </a:moveTo>
                  <a:lnTo>
                    <a:pt x="2074640" y="542552"/>
                  </a:lnTo>
                  <a:lnTo>
                    <a:pt x="2046065" y="542552"/>
                  </a:lnTo>
                  <a:lnTo>
                    <a:pt x="2046065" y="694292"/>
                  </a:lnTo>
                  <a:lnTo>
                    <a:pt x="2369820" y="1017654"/>
                  </a:lnTo>
                  <a:lnTo>
                    <a:pt x="2369820" y="2567872"/>
                  </a:lnTo>
                  <a:lnTo>
                    <a:pt x="2398395" y="2567872"/>
                  </a:lnTo>
                  <a:lnTo>
                    <a:pt x="2398395" y="1005858"/>
                  </a:lnTo>
                  <a:lnTo>
                    <a:pt x="2074640" y="682495"/>
                  </a:lnTo>
                  <a:close/>
                  <a:moveTo>
                    <a:pt x="1913287" y="886273"/>
                  </a:moveTo>
                  <a:lnTo>
                    <a:pt x="1913287" y="0"/>
                  </a:lnTo>
                  <a:lnTo>
                    <a:pt x="1884712" y="0"/>
                  </a:lnTo>
                  <a:lnTo>
                    <a:pt x="1884712" y="897785"/>
                  </a:lnTo>
                  <a:lnTo>
                    <a:pt x="2172938" y="1198220"/>
                  </a:lnTo>
                  <a:lnTo>
                    <a:pt x="2172938" y="2040351"/>
                  </a:lnTo>
                  <a:lnTo>
                    <a:pt x="2201513" y="2040351"/>
                  </a:lnTo>
                  <a:lnTo>
                    <a:pt x="2201513" y="1186708"/>
                  </a:lnTo>
                  <a:lnTo>
                    <a:pt x="1913287" y="886273"/>
                  </a:lnTo>
                  <a:close/>
                  <a:moveTo>
                    <a:pt x="1545622" y="0"/>
                  </a:moveTo>
                  <a:lnTo>
                    <a:pt x="1545622" y="889793"/>
                  </a:lnTo>
                  <a:lnTo>
                    <a:pt x="1248537" y="1186613"/>
                  </a:lnTo>
                  <a:lnTo>
                    <a:pt x="1248537" y="2059948"/>
                  </a:lnTo>
                  <a:lnTo>
                    <a:pt x="1277112" y="2059948"/>
                  </a:lnTo>
                  <a:lnTo>
                    <a:pt x="1277112" y="1198410"/>
                  </a:lnTo>
                  <a:lnTo>
                    <a:pt x="1574197" y="901590"/>
                  </a:lnTo>
                  <a:lnTo>
                    <a:pt x="1574197" y="0"/>
                  </a:lnTo>
                  <a:lnTo>
                    <a:pt x="1545622" y="0"/>
                  </a:lnTo>
                  <a:close/>
                  <a:moveTo>
                    <a:pt x="964883" y="320318"/>
                  </a:moveTo>
                  <a:lnTo>
                    <a:pt x="964883" y="467111"/>
                  </a:lnTo>
                  <a:lnTo>
                    <a:pt x="524161" y="907298"/>
                  </a:lnTo>
                  <a:lnTo>
                    <a:pt x="524161" y="2535145"/>
                  </a:lnTo>
                  <a:lnTo>
                    <a:pt x="552736" y="2535145"/>
                  </a:lnTo>
                  <a:lnTo>
                    <a:pt x="552736" y="919095"/>
                  </a:lnTo>
                  <a:lnTo>
                    <a:pt x="993458" y="478907"/>
                  </a:lnTo>
                  <a:lnTo>
                    <a:pt x="993458" y="320318"/>
                  </a:lnTo>
                  <a:lnTo>
                    <a:pt x="964883" y="320318"/>
                  </a:lnTo>
                  <a:close/>
                  <a:moveTo>
                    <a:pt x="404908" y="590786"/>
                  </a:moveTo>
                  <a:lnTo>
                    <a:pt x="404908" y="1468402"/>
                  </a:lnTo>
                  <a:lnTo>
                    <a:pt x="0" y="1872724"/>
                  </a:lnTo>
                  <a:lnTo>
                    <a:pt x="20193" y="1892892"/>
                  </a:lnTo>
                  <a:lnTo>
                    <a:pt x="433483" y="1480198"/>
                  </a:lnTo>
                  <a:lnTo>
                    <a:pt x="433483" y="590786"/>
                  </a:lnTo>
                  <a:lnTo>
                    <a:pt x="404908" y="59078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1066B748-A328-805B-EB3F-F54D9B71936D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2E9A8629-F1AD-92A9-8179-2BE27A239880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5851FB4A-8342-6462-D1BC-2815404686FA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5778B7C0-1DF8-EAB7-E3D9-C7C86DFD9CE5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8B88B99A-1553-37AC-D33F-BDFDAD606330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D962248E-21A9-A0A1-1DB6-147D33EC6DE7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80E7CD1E-26F4-27B5-5DB7-98540C79F3ED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B57BB6D1-A927-A06E-3FDB-2FFAADC90779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C4C45D61-5672-79F4-834E-FC84398A8B77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546B6189-E8B6-4F71-29E3-FA4BA572091F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2A83DFDA-2BC2-E36C-A52A-AC4D8EF3163C}"/>
                </a:ext>
              </a:extLst>
            </p:cNvPr>
            <p:cNvSpPr/>
            <p:nvPr/>
          </p:nvSpPr>
          <p:spPr>
            <a:xfrm rot="16200000">
              <a:off x="12476994" y="5840504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B3BAF2B6-4613-D8BC-B619-DF09F6D1D6E3}"/>
                </a:ext>
              </a:extLst>
            </p:cNvPr>
            <p:cNvSpPr/>
            <p:nvPr/>
          </p:nvSpPr>
          <p:spPr>
            <a:xfrm rot="16200000">
              <a:off x="13417696" y="4710225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BA61CDBE-B269-2862-2FC6-063FC3D489CD}"/>
                </a:ext>
              </a:extLst>
            </p:cNvPr>
            <p:cNvSpPr/>
            <p:nvPr/>
          </p:nvSpPr>
          <p:spPr>
            <a:xfrm rot="16200000">
              <a:off x="14267084" y="5853426"/>
              <a:ext cx="166782" cy="1170345"/>
            </a:xfrm>
            <a:custGeom>
              <a:avLst/>
              <a:gdLst>
                <a:gd name="connsiteX0" fmla="*/ 0 w 166782"/>
                <a:gd name="connsiteY0" fmla="*/ 72778 h 1170345"/>
                <a:gd name="connsiteX1" fmla="*/ 0 w 166782"/>
                <a:gd name="connsiteY1" fmla="*/ 157448 h 1170345"/>
                <a:gd name="connsiteX2" fmla="*/ 166783 w 166782"/>
                <a:gd name="connsiteY2" fmla="*/ 84670 h 1170345"/>
                <a:gd name="connsiteX3" fmla="*/ 166783 w 166782"/>
                <a:gd name="connsiteY3" fmla="*/ 0 h 1170345"/>
                <a:gd name="connsiteX4" fmla="*/ 0 w 166782"/>
                <a:gd name="connsiteY4" fmla="*/ 72778 h 1170345"/>
                <a:gd name="connsiteX5" fmla="*/ 0 w 166782"/>
                <a:gd name="connsiteY5" fmla="*/ 199402 h 1170345"/>
                <a:gd name="connsiteX6" fmla="*/ 0 w 166782"/>
                <a:gd name="connsiteY6" fmla="*/ 284072 h 1170345"/>
                <a:gd name="connsiteX7" fmla="*/ 166783 w 166782"/>
                <a:gd name="connsiteY7" fmla="*/ 211294 h 1170345"/>
                <a:gd name="connsiteX8" fmla="*/ 166783 w 166782"/>
                <a:gd name="connsiteY8" fmla="*/ 126624 h 1170345"/>
                <a:gd name="connsiteX9" fmla="*/ 0 w 166782"/>
                <a:gd name="connsiteY9" fmla="*/ 199402 h 1170345"/>
                <a:gd name="connsiteX10" fmla="*/ 0 w 166782"/>
                <a:gd name="connsiteY10" fmla="*/ 326026 h 1170345"/>
                <a:gd name="connsiteX11" fmla="*/ 0 w 166782"/>
                <a:gd name="connsiteY11" fmla="*/ 410696 h 1170345"/>
                <a:gd name="connsiteX12" fmla="*/ 166783 w 166782"/>
                <a:gd name="connsiteY12" fmla="*/ 337918 h 1170345"/>
                <a:gd name="connsiteX13" fmla="*/ 166783 w 166782"/>
                <a:gd name="connsiteY13" fmla="*/ 253153 h 1170345"/>
                <a:gd name="connsiteX14" fmla="*/ 0 w 166782"/>
                <a:gd name="connsiteY14" fmla="*/ 326026 h 1170345"/>
                <a:gd name="connsiteX15" fmla="*/ 0 w 166782"/>
                <a:gd name="connsiteY15" fmla="*/ 452650 h 1170345"/>
                <a:gd name="connsiteX16" fmla="*/ 0 w 166782"/>
                <a:gd name="connsiteY16" fmla="*/ 537320 h 1170345"/>
                <a:gd name="connsiteX17" fmla="*/ 166783 w 166782"/>
                <a:gd name="connsiteY17" fmla="*/ 464542 h 1170345"/>
                <a:gd name="connsiteX18" fmla="*/ 166783 w 166782"/>
                <a:gd name="connsiteY18" fmla="*/ 379777 h 1170345"/>
                <a:gd name="connsiteX19" fmla="*/ 0 w 166782"/>
                <a:gd name="connsiteY19" fmla="*/ 452650 h 1170345"/>
                <a:gd name="connsiteX20" fmla="*/ 0 w 166782"/>
                <a:gd name="connsiteY20" fmla="*/ 579274 h 1170345"/>
                <a:gd name="connsiteX21" fmla="*/ 0 w 166782"/>
                <a:gd name="connsiteY21" fmla="*/ 663944 h 1170345"/>
                <a:gd name="connsiteX22" fmla="*/ 166783 w 166782"/>
                <a:gd name="connsiteY22" fmla="*/ 591071 h 1170345"/>
                <a:gd name="connsiteX23" fmla="*/ 166783 w 166782"/>
                <a:gd name="connsiteY23" fmla="*/ 506401 h 1170345"/>
                <a:gd name="connsiteX24" fmla="*/ 0 w 166782"/>
                <a:gd name="connsiteY24" fmla="*/ 579274 h 1170345"/>
                <a:gd name="connsiteX25" fmla="*/ 0 w 166782"/>
                <a:gd name="connsiteY25" fmla="*/ 705803 h 1170345"/>
                <a:gd name="connsiteX26" fmla="*/ 0 w 166782"/>
                <a:gd name="connsiteY26" fmla="*/ 790473 h 1170345"/>
                <a:gd name="connsiteX27" fmla="*/ 166783 w 166782"/>
                <a:gd name="connsiteY27" fmla="*/ 717695 h 1170345"/>
                <a:gd name="connsiteX28" fmla="*/ 166783 w 166782"/>
                <a:gd name="connsiteY28" fmla="*/ 633025 h 1170345"/>
                <a:gd name="connsiteX29" fmla="*/ 0 w 166782"/>
                <a:gd name="connsiteY29" fmla="*/ 705803 h 1170345"/>
                <a:gd name="connsiteX30" fmla="*/ 0 w 166782"/>
                <a:gd name="connsiteY30" fmla="*/ 832427 h 1170345"/>
                <a:gd name="connsiteX31" fmla="*/ 0 w 166782"/>
                <a:gd name="connsiteY31" fmla="*/ 917097 h 1170345"/>
                <a:gd name="connsiteX32" fmla="*/ 166783 w 166782"/>
                <a:gd name="connsiteY32" fmla="*/ 844319 h 1170345"/>
                <a:gd name="connsiteX33" fmla="*/ 166783 w 166782"/>
                <a:gd name="connsiteY33" fmla="*/ 759649 h 1170345"/>
                <a:gd name="connsiteX34" fmla="*/ 0 w 166782"/>
                <a:gd name="connsiteY34" fmla="*/ 832427 h 1170345"/>
                <a:gd name="connsiteX35" fmla="*/ 0 w 166782"/>
                <a:gd name="connsiteY35" fmla="*/ 959051 h 1170345"/>
                <a:gd name="connsiteX36" fmla="*/ 0 w 166782"/>
                <a:gd name="connsiteY36" fmla="*/ 1043721 h 1170345"/>
                <a:gd name="connsiteX37" fmla="*/ 166783 w 166782"/>
                <a:gd name="connsiteY37" fmla="*/ 970943 h 1170345"/>
                <a:gd name="connsiteX38" fmla="*/ 166783 w 166782"/>
                <a:gd name="connsiteY38" fmla="*/ 886273 h 1170345"/>
                <a:gd name="connsiteX39" fmla="*/ 0 w 166782"/>
                <a:gd name="connsiteY39" fmla="*/ 959051 h 1170345"/>
                <a:gd name="connsiteX40" fmla="*/ 0 w 166782"/>
                <a:gd name="connsiteY40" fmla="*/ 1085676 h 1170345"/>
                <a:gd name="connsiteX41" fmla="*/ 0 w 166782"/>
                <a:gd name="connsiteY41" fmla="*/ 1170345 h 1170345"/>
                <a:gd name="connsiteX42" fmla="*/ 166783 w 166782"/>
                <a:gd name="connsiteY42" fmla="*/ 1097567 h 1170345"/>
                <a:gd name="connsiteX43" fmla="*/ 166783 w 166782"/>
                <a:gd name="connsiteY43" fmla="*/ 1012802 h 1170345"/>
                <a:gd name="connsiteX44" fmla="*/ 0 w 166782"/>
                <a:gd name="connsiteY44" fmla="*/ 1085676 h 117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6782" h="1170345">
                  <a:moveTo>
                    <a:pt x="0" y="72778"/>
                  </a:moveTo>
                  <a:lnTo>
                    <a:pt x="0" y="157448"/>
                  </a:lnTo>
                  <a:lnTo>
                    <a:pt x="166783" y="84670"/>
                  </a:lnTo>
                  <a:lnTo>
                    <a:pt x="166783" y="0"/>
                  </a:lnTo>
                  <a:lnTo>
                    <a:pt x="0" y="72778"/>
                  </a:lnTo>
                  <a:close/>
                  <a:moveTo>
                    <a:pt x="0" y="199402"/>
                  </a:moveTo>
                  <a:lnTo>
                    <a:pt x="0" y="284072"/>
                  </a:lnTo>
                  <a:lnTo>
                    <a:pt x="166783" y="211294"/>
                  </a:lnTo>
                  <a:lnTo>
                    <a:pt x="166783" y="126624"/>
                  </a:lnTo>
                  <a:lnTo>
                    <a:pt x="0" y="199402"/>
                  </a:lnTo>
                  <a:close/>
                  <a:moveTo>
                    <a:pt x="0" y="326026"/>
                  </a:moveTo>
                  <a:lnTo>
                    <a:pt x="0" y="410696"/>
                  </a:lnTo>
                  <a:lnTo>
                    <a:pt x="166783" y="337918"/>
                  </a:lnTo>
                  <a:lnTo>
                    <a:pt x="166783" y="253153"/>
                  </a:lnTo>
                  <a:lnTo>
                    <a:pt x="0" y="326026"/>
                  </a:lnTo>
                  <a:close/>
                  <a:moveTo>
                    <a:pt x="0" y="452650"/>
                  </a:moveTo>
                  <a:lnTo>
                    <a:pt x="0" y="537320"/>
                  </a:lnTo>
                  <a:lnTo>
                    <a:pt x="166783" y="464542"/>
                  </a:lnTo>
                  <a:lnTo>
                    <a:pt x="166783" y="379777"/>
                  </a:lnTo>
                  <a:lnTo>
                    <a:pt x="0" y="452650"/>
                  </a:lnTo>
                  <a:close/>
                  <a:moveTo>
                    <a:pt x="0" y="579274"/>
                  </a:moveTo>
                  <a:lnTo>
                    <a:pt x="0" y="663944"/>
                  </a:lnTo>
                  <a:lnTo>
                    <a:pt x="166783" y="591071"/>
                  </a:lnTo>
                  <a:lnTo>
                    <a:pt x="166783" y="506401"/>
                  </a:lnTo>
                  <a:lnTo>
                    <a:pt x="0" y="579274"/>
                  </a:lnTo>
                  <a:close/>
                  <a:moveTo>
                    <a:pt x="0" y="705803"/>
                  </a:moveTo>
                  <a:lnTo>
                    <a:pt x="0" y="790473"/>
                  </a:lnTo>
                  <a:lnTo>
                    <a:pt x="166783" y="717695"/>
                  </a:lnTo>
                  <a:lnTo>
                    <a:pt x="166783" y="633025"/>
                  </a:lnTo>
                  <a:lnTo>
                    <a:pt x="0" y="705803"/>
                  </a:lnTo>
                  <a:close/>
                  <a:moveTo>
                    <a:pt x="0" y="832427"/>
                  </a:moveTo>
                  <a:lnTo>
                    <a:pt x="0" y="917097"/>
                  </a:lnTo>
                  <a:lnTo>
                    <a:pt x="166783" y="844319"/>
                  </a:lnTo>
                  <a:lnTo>
                    <a:pt x="166783" y="759649"/>
                  </a:lnTo>
                  <a:lnTo>
                    <a:pt x="0" y="832427"/>
                  </a:lnTo>
                  <a:close/>
                  <a:moveTo>
                    <a:pt x="0" y="959051"/>
                  </a:moveTo>
                  <a:lnTo>
                    <a:pt x="0" y="1043721"/>
                  </a:lnTo>
                  <a:lnTo>
                    <a:pt x="166783" y="970943"/>
                  </a:lnTo>
                  <a:lnTo>
                    <a:pt x="166783" y="886273"/>
                  </a:lnTo>
                  <a:lnTo>
                    <a:pt x="0" y="959051"/>
                  </a:lnTo>
                  <a:close/>
                  <a:moveTo>
                    <a:pt x="0" y="1085676"/>
                  </a:moveTo>
                  <a:lnTo>
                    <a:pt x="0" y="1170345"/>
                  </a:lnTo>
                  <a:lnTo>
                    <a:pt x="166783" y="1097567"/>
                  </a:lnTo>
                  <a:lnTo>
                    <a:pt x="166783" y="1012802"/>
                  </a:lnTo>
                  <a:lnTo>
                    <a:pt x="0" y="1085676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C8A7D090-2984-89D3-1B14-133C1E4A04B0}"/>
                </a:ext>
              </a:extLst>
            </p:cNvPr>
            <p:cNvSpPr/>
            <p:nvPr/>
          </p:nvSpPr>
          <p:spPr>
            <a:xfrm rot="16200000">
              <a:off x="13489772" y="5970557"/>
              <a:ext cx="35337" cy="420780"/>
            </a:xfrm>
            <a:custGeom>
              <a:avLst/>
              <a:gdLst>
                <a:gd name="connsiteX0" fmla="*/ 17621 w 35337"/>
                <a:gd name="connsiteY0" fmla="*/ 0 h 420780"/>
                <a:gd name="connsiteX1" fmla="*/ 0 w 35337"/>
                <a:gd name="connsiteY1" fmla="*/ 17600 h 420780"/>
                <a:gd name="connsiteX2" fmla="*/ 17621 w 35337"/>
                <a:gd name="connsiteY2" fmla="*/ 35200 h 420780"/>
                <a:gd name="connsiteX3" fmla="*/ 35338 w 35337"/>
                <a:gd name="connsiteY3" fmla="*/ 17600 h 420780"/>
                <a:gd name="connsiteX4" fmla="*/ 17621 w 35337"/>
                <a:gd name="connsiteY4" fmla="*/ 0 h 420780"/>
                <a:gd name="connsiteX5" fmla="*/ 17621 w 35337"/>
                <a:gd name="connsiteY5" fmla="*/ 96371 h 420780"/>
                <a:gd name="connsiteX6" fmla="*/ 0 w 35337"/>
                <a:gd name="connsiteY6" fmla="*/ 113971 h 420780"/>
                <a:gd name="connsiteX7" fmla="*/ 17621 w 35337"/>
                <a:gd name="connsiteY7" fmla="*/ 131571 h 420780"/>
                <a:gd name="connsiteX8" fmla="*/ 35338 w 35337"/>
                <a:gd name="connsiteY8" fmla="*/ 113971 h 420780"/>
                <a:gd name="connsiteX9" fmla="*/ 17621 w 35337"/>
                <a:gd name="connsiteY9" fmla="*/ 96371 h 420780"/>
                <a:gd name="connsiteX10" fmla="*/ 17621 w 35337"/>
                <a:gd name="connsiteY10" fmla="*/ 192743 h 420780"/>
                <a:gd name="connsiteX11" fmla="*/ 0 w 35337"/>
                <a:gd name="connsiteY11" fmla="*/ 210342 h 420780"/>
                <a:gd name="connsiteX12" fmla="*/ 17621 w 35337"/>
                <a:gd name="connsiteY12" fmla="*/ 228038 h 420780"/>
                <a:gd name="connsiteX13" fmla="*/ 35338 w 35337"/>
                <a:gd name="connsiteY13" fmla="*/ 210342 h 420780"/>
                <a:gd name="connsiteX14" fmla="*/ 17621 w 35337"/>
                <a:gd name="connsiteY14" fmla="*/ 192743 h 420780"/>
                <a:gd name="connsiteX15" fmla="*/ 17621 w 35337"/>
                <a:gd name="connsiteY15" fmla="*/ 289114 h 420780"/>
                <a:gd name="connsiteX16" fmla="*/ 0 w 35337"/>
                <a:gd name="connsiteY16" fmla="*/ 306714 h 420780"/>
                <a:gd name="connsiteX17" fmla="*/ 17621 w 35337"/>
                <a:gd name="connsiteY17" fmla="*/ 324409 h 420780"/>
                <a:gd name="connsiteX18" fmla="*/ 35338 w 35337"/>
                <a:gd name="connsiteY18" fmla="*/ 306714 h 420780"/>
                <a:gd name="connsiteX19" fmla="*/ 17621 w 35337"/>
                <a:gd name="connsiteY19" fmla="*/ 289114 h 420780"/>
                <a:gd name="connsiteX20" fmla="*/ 17621 w 35337"/>
                <a:gd name="connsiteY20" fmla="*/ 385485 h 420780"/>
                <a:gd name="connsiteX21" fmla="*/ 0 w 35337"/>
                <a:gd name="connsiteY21" fmla="*/ 403085 h 420780"/>
                <a:gd name="connsiteX22" fmla="*/ 17621 w 35337"/>
                <a:gd name="connsiteY22" fmla="*/ 420780 h 420780"/>
                <a:gd name="connsiteX23" fmla="*/ 35338 w 35337"/>
                <a:gd name="connsiteY23" fmla="*/ 403085 h 420780"/>
                <a:gd name="connsiteX24" fmla="*/ 17621 w 35337"/>
                <a:gd name="connsiteY24" fmla="*/ 385485 h 4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780">
                  <a:moveTo>
                    <a:pt x="17621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621" y="35200"/>
                  </a:cubicBezTo>
                  <a:cubicBezTo>
                    <a:pt x="2733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621" y="0"/>
                  </a:cubicBezTo>
                  <a:close/>
                  <a:moveTo>
                    <a:pt x="17621" y="96371"/>
                  </a:moveTo>
                  <a:cubicBezTo>
                    <a:pt x="7906" y="96371"/>
                    <a:pt x="0" y="104267"/>
                    <a:pt x="0" y="113971"/>
                  </a:cubicBezTo>
                  <a:cubicBezTo>
                    <a:pt x="0" y="123675"/>
                    <a:pt x="7906" y="131571"/>
                    <a:pt x="17621" y="131571"/>
                  </a:cubicBezTo>
                  <a:cubicBezTo>
                    <a:pt x="27337" y="131571"/>
                    <a:pt x="35338" y="123770"/>
                    <a:pt x="35338" y="113971"/>
                  </a:cubicBezTo>
                  <a:cubicBezTo>
                    <a:pt x="35338" y="104172"/>
                    <a:pt x="27432" y="96371"/>
                    <a:pt x="17621" y="96371"/>
                  </a:cubicBezTo>
                  <a:close/>
                  <a:moveTo>
                    <a:pt x="17621" y="192743"/>
                  </a:moveTo>
                  <a:cubicBezTo>
                    <a:pt x="7906" y="192743"/>
                    <a:pt x="0" y="200639"/>
                    <a:pt x="0" y="210342"/>
                  </a:cubicBezTo>
                  <a:cubicBezTo>
                    <a:pt x="0" y="220046"/>
                    <a:pt x="7906" y="228038"/>
                    <a:pt x="17621" y="228038"/>
                  </a:cubicBezTo>
                  <a:cubicBezTo>
                    <a:pt x="27337" y="228038"/>
                    <a:pt x="35338" y="220141"/>
                    <a:pt x="35338" y="210342"/>
                  </a:cubicBezTo>
                  <a:cubicBezTo>
                    <a:pt x="35338" y="200544"/>
                    <a:pt x="27432" y="192743"/>
                    <a:pt x="17621" y="192743"/>
                  </a:cubicBezTo>
                  <a:close/>
                  <a:moveTo>
                    <a:pt x="17621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7"/>
                    <a:pt x="7906" y="324409"/>
                    <a:pt x="17621" y="324409"/>
                  </a:cubicBezTo>
                  <a:cubicBezTo>
                    <a:pt x="27337" y="324409"/>
                    <a:pt x="35338" y="316513"/>
                    <a:pt x="35338" y="306714"/>
                  </a:cubicBezTo>
                  <a:cubicBezTo>
                    <a:pt x="35338" y="296915"/>
                    <a:pt x="27432" y="289114"/>
                    <a:pt x="17621" y="289114"/>
                  </a:cubicBezTo>
                  <a:close/>
                  <a:moveTo>
                    <a:pt x="17621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780"/>
                    <a:pt x="17621" y="420780"/>
                  </a:cubicBezTo>
                  <a:cubicBezTo>
                    <a:pt x="27337" y="420780"/>
                    <a:pt x="35338" y="412884"/>
                    <a:pt x="35338" y="403085"/>
                  </a:cubicBezTo>
                  <a:cubicBezTo>
                    <a:pt x="35338" y="393286"/>
                    <a:pt x="27432" y="385485"/>
                    <a:pt x="17621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78E46293-D096-6A5B-489B-69AD7FA6F7B7}"/>
                </a:ext>
              </a:extLst>
            </p:cNvPr>
            <p:cNvSpPr/>
            <p:nvPr/>
          </p:nvSpPr>
          <p:spPr>
            <a:xfrm rot="16200000">
              <a:off x="14332806" y="5453778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</p:grpSp>
      <p:sp>
        <p:nvSpPr>
          <p:cNvPr id="5" name="Freeform 24">
            <a:extLst>
              <a:ext uri="{FF2B5EF4-FFF2-40B4-BE49-F238E27FC236}">
                <a16:creationId xmlns:a16="http://schemas.microsoft.com/office/drawing/2014/main" id="{8143AE3A-98E6-4140-B389-EE31C48077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txBody>
          <a:bodyPr wrap="none" anchor="ctr"/>
          <a:lstStyle/>
          <a:p>
            <a:endParaRPr lang="en-US" dirty="0">
              <a:latin typeface="Plus Jakarta Sans" pitchFamily="2" charset="77"/>
            </a:endParaRPr>
          </a:p>
        </p:txBody>
      </p:sp>
      <p:sp>
        <p:nvSpPr>
          <p:cNvPr id="26" name="Rectangle: Rounded Corners 62">
            <a:extLst>
              <a:ext uri="{FF2B5EF4-FFF2-40B4-BE49-F238E27FC236}">
                <a16:creationId xmlns:a16="http://schemas.microsoft.com/office/drawing/2014/main" id="{EF452B38-5EF0-61C1-4873-BA3D633B91EE}"/>
              </a:ext>
            </a:extLst>
          </p:cNvPr>
          <p:cNvSpPr/>
          <p:nvPr/>
        </p:nvSpPr>
        <p:spPr>
          <a:xfrm rot="16200000">
            <a:off x="8594486" y="2601804"/>
            <a:ext cx="4937450" cy="2257585"/>
          </a:xfrm>
          <a:prstGeom prst="round2SameRect">
            <a:avLst>
              <a:gd name="adj1" fmla="val 17151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dirty="0">
              <a:solidFill>
                <a:schemeClr val="tx1"/>
              </a:solidFill>
              <a:latin typeface="Plus Jakarta Sans" pitchFamily="2" charset="77"/>
            </a:endParaRP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2E22386F-2162-A55C-9B30-62026CC9A5A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0" r="8680"/>
          <a:stretch>
            <a:fillRect/>
          </a:stretch>
        </p:blipFill>
        <p:spPr/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8603FB80-45AB-3AD8-C545-421F1B47723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89" b="21189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1D3DE24-5E4D-F61A-6874-C7756B3904DD}"/>
              </a:ext>
            </a:extLst>
          </p:cNvPr>
          <p:cNvSpPr txBox="1"/>
          <p:nvPr/>
        </p:nvSpPr>
        <p:spPr>
          <a:xfrm>
            <a:off x="2739389" y="227057"/>
            <a:ext cx="7169816" cy="6848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1EF95A-4FFA-C203-92A9-21A756B66BCD}"/>
              </a:ext>
            </a:extLst>
          </p:cNvPr>
          <p:cNvSpPr txBox="1"/>
          <p:nvPr/>
        </p:nvSpPr>
        <p:spPr>
          <a:xfrm>
            <a:off x="653849" y="1120516"/>
            <a:ext cx="3517719" cy="25699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rgbClr val="8497B0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FFE2A21-580B-A4FC-5736-D33A8DA7B75F}"/>
              </a:ext>
            </a:extLst>
          </p:cNvPr>
          <p:cNvGrpSpPr/>
          <p:nvPr/>
        </p:nvGrpSpPr>
        <p:grpSpPr>
          <a:xfrm>
            <a:off x="6153173" y="4381119"/>
            <a:ext cx="2063231" cy="1912286"/>
            <a:chOff x="6153173" y="4381119"/>
            <a:chExt cx="2063231" cy="1912286"/>
          </a:xfrm>
        </p:grpSpPr>
        <p:sp>
          <p:nvSpPr>
            <p:cNvPr id="22" name="Rectangle: Rounded Corners 33">
              <a:extLst>
                <a:ext uri="{FF2B5EF4-FFF2-40B4-BE49-F238E27FC236}">
                  <a16:creationId xmlns:a16="http://schemas.microsoft.com/office/drawing/2014/main" id="{659C5D3D-2B00-3055-734C-6AB32ECEEAF5}"/>
                </a:ext>
              </a:extLst>
            </p:cNvPr>
            <p:cNvSpPr/>
            <p:nvPr/>
          </p:nvSpPr>
          <p:spPr>
            <a:xfrm>
              <a:off x="6920505" y="4381119"/>
              <a:ext cx="528571" cy="528571"/>
            </a:xfrm>
            <a:prstGeom prst="roundRect">
              <a:avLst>
                <a:gd name="adj" fmla="val 50000"/>
              </a:avLst>
            </a:prstGeom>
            <a:solidFill>
              <a:srgbClr val="C4F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latin typeface="Plus Jakarta Sans" pitchFamily="2" charset="77"/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E56E6C83-EBC4-DB1A-C257-D2899186D2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74662" y="4545825"/>
              <a:ext cx="220254" cy="220254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9974209-E159-D1A0-1EF8-9687B32EA715}"/>
                </a:ext>
              </a:extLst>
            </p:cNvPr>
            <p:cNvSpPr txBox="1"/>
            <p:nvPr/>
          </p:nvSpPr>
          <p:spPr>
            <a:xfrm>
              <a:off x="6153173" y="4879556"/>
              <a:ext cx="2063231" cy="1413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50000"/>
                </a:lnSpc>
                <a:tabLst>
                  <a:tab pos="10226675" algn="l"/>
                </a:tabLst>
              </a:pPr>
              <a:r>
                <a:rPr lang="fa-IR" sz="1400" b="1" dirty="0">
                  <a:solidFill>
                    <a:srgbClr val="0A2E5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50000"/>
                </a:lnSpc>
              </a:pPr>
              <a:r>
                <a:rPr lang="fa-IR" sz="1050" dirty="0">
                  <a:solidFill>
                    <a:srgbClr val="65A8FE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05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4147CD5-5C18-9A76-5881-C80956198727}"/>
              </a:ext>
            </a:extLst>
          </p:cNvPr>
          <p:cNvGrpSpPr/>
          <p:nvPr/>
        </p:nvGrpSpPr>
        <p:grpSpPr>
          <a:xfrm>
            <a:off x="3183994" y="4381119"/>
            <a:ext cx="2063231" cy="1912286"/>
            <a:chOff x="3183994" y="4381119"/>
            <a:chExt cx="2063231" cy="1912286"/>
          </a:xfrm>
        </p:grpSpPr>
        <p:sp>
          <p:nvSpPr>
            <p:cNvPr id="16" name="Rectangle: Rounded Corners 21">
              <a:extLst>
                <a:ext uri="{FF2B5EF4-FFF2-40B4-BE49-F238E27FC236}">
                  <a16:creationId xmlns:a16="http://schemas.microsoft.com/office/drawing/2014/main" id="{FA08466D-54A7-DBB6-DA46-5E2CBC7AC9A6}"/>
                </a:ext>
              </a:extLst>
            </p:cNvPr>
            <p:cNvSpPr/>
            <p:nvPr/>
          </p:nvSpPr>
          <p:spPr>
            <a:xfrm>
              <a:off x="3951325" y="4381119"/>
              <a:ext cx="528571" cy="528571"/>
            </a:xfrm>
            <a:prstGeom prst="roundRect">
              <a:avLst>
                <a:gd name="adj" fmla="val 50000"/>
              </a:avLst>
            </a:prstGeom>
            <a:solidFill>
              <a:srgbClr val="65A8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latin typeface="Plus Jakarta Sans" pitchFamily="2" charset="77"/>
              </a:endParaRPr>
            </a:p>
          </p:txBody>
        </p:sp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A48393D-C505-1614-9FC7-BCD1C2B1F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097769" y="4533668"/>
              <a:ext cx="244568" cy="244568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2CE07AE-71B2-BEB1-EE3D-A4C02C8A6A93}"/>
                </a:ext>
              </a:extLst>
            </p:cNvPr>
            <p:cNvSpPr txBox="1"/>
            <p:nvPr/>
          </p:nvSpPr>
          <p:spPr>
            <a:xfrm>
              <a:off x="3183994" y="4879556"/>
              <a:ext cx="2063231" cy="1413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50000"/>
                </a:lnSpc>
                <a:tabLst>
                  <a:tab pos="10226675" algn="l"/>
                </a:tabLst>
              </a:pPr>
              <a:r>
                <a:rPr lang="fa-IR" sz="1400" b="1" dirty="0">
                  <a:solidFill>
                    <a:srgbClr val="0A2E5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50000"/>
                </a:lnSpc>
              </a:pPr>
              <a:r>
                <a:rPr lang="fa-IR" sz="1050" dirty="0">
                  <a:solidFill>
                    <a:srgbClr val="65A8FE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05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5CE573F-481F-0883-E407-A5D406417917}"/>
              </a:ext>
            </a:extLst>
          </p:cNvPr>
          <p:cNvGrpSpPr/>
          <p:nvPr/>
        </p:nvGrpSpPr>
        <p:grpSpPr>
          <a:xfrm>
            <a:off x="284124" y="4381119"/>
            <a:ext cx="2063231" cy="1912286"/>
            <a:chOff x="284124" y="4381119"/>
            <a:chExt cx="2063231" cy="1912286"/>
          </a:xfrm>
        </p:grpSpPr>
        <p:sp>
          <p:nvSpPr>
            <p:cNvPr id="12" name="Rectangle: Rounded Corners 16">
              <a:extLst>
                <a:ext uri="{FF2B5EF4-FFF2-40B4-BE49-F238E27FC236}">
                  <a16:creationId xmlns:a16="http://schemas.microsoft.com/office/drawing/2014/main" id="{92DFDED0-971E-E4E2-B442-0D23ACCC4306}"/>
                </a:ext>
              </a:extLst>
            </p:cNvPr>
            <p:cNvSpPr/>
            <p:nvPr/>
          </p:nvSpPr>
          <p:spPr>
            <a:xfrm>
              <a:off x="1052699" y="4381119"/>
              <a:ext cx="528571" cy="528571"/>
            </a:xfrm>
            <a:prstGeom prst="roundRect">
              <a:avLst>
                <a:gd name="adj" fmla="val 50000"/>
              </a:avLst>
            </a:prstGeom>
            <a:solidFill>
              <a:srgbClr val="C4F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latin typeface="Plus Jakarta Sans" pitchFamily="2" charset="77"/>
              </a:endParaRPr>
            </a:p>
          </p:txBody>
        </p: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C1ABF1F0-26AD-F27D-49AC-0F86D9A523E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00756" y="4512572"/>
              <a:ext cx="232456" cy="265664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7CAAE93-D41F-0E99-6801-7485FEB5C996}"/>
                </a:ext>
              </a:extLst>
            </p:cNvPr>
            <p:cNvSpPr txBox="1"/>
            <p:nvPr/>
          </p:nvSpPr>
          <p:spPr>
            <a:xfrm>
              <a:off x="284124" y="4879556"/>
              <a:ext cx="2063231" cy="1413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50000"/>
                </a:lnSpc>
                <a:tabLst>
                  <a:tab pos="10226675" algn="l"/>
                </a:tabLst>
              </a:pPr>
              <a:r>
                <a:rPr lang="fa-IR" sz="1400" b="1" dirty="0">
                  <a:solidFill>
                    <a:srgbClr val="0A2E5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50000"/>
                </a:lnSpc>
              </a:pPr>
              <a:r>
                <a:rPr lang="fa-IR" sz="1050" dirty="0">
                  <a:solidFill>
                    <a:srgbClr val="65A8FE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05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4075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20">
            <a:extLst>
              <a:ext uri="{FF2B5EF4-FFF2-40B4-BE49-F238E27FC236}">
                <a16:creationId xmlns:a16="http://schemas.microsoft.com/office/drawing/2014/main" id="{F3E22D6E-5E8C-3948-99B6-3AC0F9900BB0}"/>
              </a:ext>
            </a:extLst>
          </p:cNvPr>
          <p:cNvSpPr/>
          <p:nvPr/>
        </p:nvSpPr>
        <p:spPr>
          <a:xfrm>
            <a:off x="0" y="2351315"/>
            <a:ext cx="12192000" cy="4506686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dirty="0">
              <a:solidFill>
                <a:schemeClr val="tx1"/>
              </a:solidFill>
              <a:latin typeface="Plus Jakarta Sans" pitchFamily="2" charset="77"/>
            </a:endParaRPr>
          </a:p>
        </p:txBody>
      </p:sp>
      <p:sp>
        <p:nvSpPr>
          <p:cNvPr id="4" name="Rectangle: Rounded Corners 4">
            <a:extLst>
              <a:ext uri="{FF2B5EF4-FFF2-40B4-BE49-F238E27FC236}">
                <a16:creationId xmlns:a16="http://schemas.microsoft.com/office/drawing/2014/main" id="{51A45305-C2FF-34AE-138A-3B524E825C52}"/>
              </a:ext>
            </a:extLst>
          </p:cNvPr>
          <p:cNvSpPr/>
          <p:nvPr/>
        </p:nvSpPr>
        <p:spPr>
          <a:xfrm flipH="1">
            <a:off x="1705947" y="1826929"/>
            <a:ext cx="8780106" cy="1831903"/>
          </a:xfrm>
          <a:prstGeom prst="roundRect">
            <a:avLst>
              <a:gd name="adj" fmla="val 7397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50000">
                <a:schemeClr val="bg1">
                  <a:lumMod val="90000"/>
                  <a:alpha val="35000"/>
                </a:schemeClr>
              </a:gs>
              <a:gs pos="100000">
                <a:schemeClr val="bg1">
                  <a:lumMod val="75000"/>
                  <a:alpha val="56674"/>
                </a:schemeClr>
              </a:gs>
            </a:gsLst>
            <a:lin ang="4200000" scaled="0"/>
          </a:gradFill>
          <a:ln w="15998" cap="flat">
            <a:gradFill>
              <a:gsLst>
                <a:gs pos="50000">
                  <a:schemeClr val="bg1">
                    <a:lumMod val="90000"/>
                  </a:schemeClr>
                </a:gs>
                <a:gs pos="0">
                  <a:schemeClr val="bg1"/>
                </a:gs>
                <a:gs pos="100000">
                  <a:schemeClr val="bg1">
                    <a:lumMod val="50000"/>
                    <a:alpha val="46000"/>
                  </a:schemeClr>
                </a:gs>
              </a:gsLst>
              <a:lin ang="7800000" scaled="0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d-ID" dirty="0">
              <a:solidFill>
                <a:schemeClr val="bg2"/>
              </a:solidFill>
              <a:latin typeface="Plus Jakarta Sa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24CA15-EB5F-78B0-1843-61B64AD8E18C}"/>
              </a:ext>
            </a:extLst>
          </p:cNvPr>
          <p:cNvSpPr txBox="1"/>
          <p:nvPr/>
        </p:nvSpPr>
        <p:spPr>
          <a:xfrm>
            <a:off x="1705947" y="1908962"/>
            <a:ext cx="8780106" cy="123495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ctr" rtl="1">
              <a:lnSpc>
                <a:spcPct val="150000"/>
              </a:lnSpc>
            </a:pPr>
            <a:r>
              <a:rPr lang="fa-IR" sz="54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با تشکر از توجه شما عزیزان</a:t>
            </a:r>
            <a:endParaRPr lang="en-US" sz="54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289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D86F1B11-BAE0-EF27-3835-3A5886A12553}"/>
              </a:ext>
            </a:extLst>
          </p:cNvPr>
          <p:cNvSpPr txBox="1"/>
          <p:nvPr/>
        </p:nvSpPr>
        <p:spPr>
          <a:xfrm>
            <a:off x="13341246" y="19487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Plus Jakarta Sans" pitchFamily="2" charset="77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D4E2E2C-C4A3-625E-5B01-888B632D32A4}"/>
              </a:ext>
            </a:extLst>
          </p:cNvPr>
          <p:cNvSpPr txBox="1"/>
          <p:nvPr/>
        </p:nvSpPr>
        <p:spPr>
          <a:xfrm>
            <a:off x="7926526" y="5277509"/>
            <a:ext cx="781341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en-US" sz="20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90%</a:t>
            </a:r>
            <a:endParaRPr lang="id-ID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261F82E-1CF2-EDAB-6544-3D732EF0E2DB}"/>
              </a:ext>
            </a:extLst>
          </p:cNvPr>
          <p:cNvSpPr txBox="1"/>
          <p:nvPr/>
        </p:nvSpPr>
        <p:spPr>
          <a:xfrm>
            <a:off x="10288573" y="5280579"/>
            <a:ext cx="781341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en-US" sz="2000" b="1" i="0" dirty="0">
                <a:solidFill>
                  <a:schemeClr val="accent2"/>
                </a:solidFill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81%</a:t>
            </a:r>
            <a:endParaRPr lang="id-ID" sz="2000" b="1" dirty="0">
              <a:solidFill>
                <a:schemeClr val="accent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8" name="Freeform 24">
            <a:extLst>
              <a:ext uri="{FF2B5EF4-FFF2-40B4-BE49-F238E27FC236}">
                <a16:creationId xmlns:a16="http://schemas.microsoft.com/office/drawing/2014/main" id="{8AF7A34E-AF2C-C21B-BD38-72F5A21FC4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bg1"/>
              </a:solidFill>
              <a:latin typeface="Plus Jakarta Sans" pitchFamily="2" charset="77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AB62D59-EEC2-E386-A369-4F5431EA926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4" r="17064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8F10BFC6-3E18-D9C4-FA3F-57EF0D3B583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1" r="8031"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4A1C77-A194-AC7E-329A-0DDF0A7F5F63}"/>
              </a:ext>
            </a:extLst>
          </p:cNvPr>
          <p:cNvSpPr txBox="1"/>
          <p:nvPr/>
        </p:nvSpPr>
        <p:spPr>
          <a:xfrm>
            <a:off x="7091683" y="1759072"/>
            <a:ext cx="4438458" cy="13311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0250EB-1DE3-9B83-F294-CB53F9D9009F}"/>
              </a:ext>
            </a:extLst>
          </p:cNvPr>
          <p:cNvSpPr txBox="1"/>
          <p:nvPr/>
        </p:nvSpPr>
        <p:spPr>
          <a:xfrm>
            <a:off x="7091681" y="3364378"/>
            <a:ext cx="4438459" cy="10887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8497B0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157B14-12D2-9B0F-5906-2FE4F05D1F45}"/>
              </a:ext>
            </a:extLst>
          </p:cNvPr>
          <p:cNvSpPr txBox="1"/>
          <p:nvPr/>
        </p:nvSpPr>
        <p:spPr>
          <a:xfrm>
            <a:off x="9590315" y="5907140"/>
            <a:ext cx="21778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تیتر عنوان را وارد نمایید</a:t>
            </a:r>
            <a:endParaRPr lang="en-US" sz="1600" dirty="0">
              <a:solidFill>
                <a:srgbClr val="0A2E5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7A98DC-1225-EDA3-202F-54AF019D1BDE}"/>
              </a:ext>
            </a:extLst>
          </p:cNvPr>
          <p:cNvSpPr txBox="1"/>
          <p:nvPr/>
        </p:nvSpPr>
        <p:spPr>
          <a:xfrm>
            <a:off x="7228268" y="5907140"/>
            <a:ext cx="21778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تیتر عنوان را وارد نمایید</a:t>
            </a:r>
            <a:endParaRPr lang="en-US" sz="1600" dirty="0">
              <a:solidFill>
                <a:srgbClr val="0A2E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730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3" grpId="0"/>
      <p:bldP spid="5" grpId="0"/>
      <p:bldP spid="8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63B7CAE5-EBB3-185F-1285-094D6F4498FC}"/>
              </a:ext>
            </a:extLst>
          </p:cNvPr>
          <p:cNvSpPr/>
          <p:nvPr/>
        </p:nvSpPr>
        <p:spPr>
          <a:xfrm>
            <a:off x="8351545" y="-3225082"/>
            <a:ext cx="6212114" cy="6212114"/>
          </a:xfrm>
          <a:prstGeom prst="ellipse">
            <a:avLst/>
          </a:prstGeom>
          <a:solidFill>
            <a:schemeClr val="accent3">
              <a:alpha val="1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14629225-0714-DB4B-09F6-9535181015A2}"/>
              </a:ext>
            </a:extLst>
          </p:cNvPr>
          <p:cNvSpPr/>
          <p:nvPr/>
        </p:nvSpPr>
        <p:spPr>
          <a:xfrm flipH="1" flipV="1">
            <a:off x="9623238" y="-2330380"/>
            <a:ext cx="2478176" cy="6857999"/>
          </a:xfrm>
          <a:custGeom>
            <a:avLst/>
            <a:gdLst>
              <a:gd name="connsiteX0" fmla="*/ 746270 w 2494883"/>
              <a:gd name="connsiteY0" fmla="*/ 6715825 h 6904234"/>
              <a:gd name="connsiteX1" fmla="*/ 1428102 w 2494883"/>
              <a:gd name="connsiteY1" fmla="*/ 6715825 h 6904234"/>
              <a:gd name="connsiteX2" fmla="*/ 1428102 w 2494883"/>
              <a:gd name="connsiteY2" fmla="*/ 6904234 h 6904234"/>
              <a:gd name="connsiteX3" fmla="*/ 1397416 w 2494883"/>
              <a:gd name="connsiteY3" fmla="*/ 6904234 h 6904234"/>
              <a:gd name="connsiteX4" fmla="*/ 1397416 w 2494883"/>
              <a:gd name="connsiteY4" fmla="*/ 6746510 h 6904234"/>
              <a:gd name="connsiteX5" fmla="*/ 776955 w 2494883"/>
              <a:gd name="connsiteY5" fmla="*/ 6746510 h 6904234"/>
              <a:gd name="connsiteX6" fmla="*/ 776955 w 2494883"/>
              <a:gd name="connsiteY6" fmla="*/ 6904234 h 6904234"/>
              <a:gd name="connsiteX7" fmla="*/ 746270 w 2494883"/>
              <a:gd name="connsiteY7" fmla="*/ 6904234 h 6904234"/>
              <a:gd name="connsiteX8" fmla="*/ 2169934 w 2494883"/>
              <a:gd name="connsiteY8" fmla="*/ 6695234 h 6904234"/>
              <a:gd name="connsiteX9" fmla="*/ 2340545 w 2494883"/>
              <a:gd name="connsiteY9" fmla="*/ 6695234 h 6904234"/>
              <a:gd name="connsiteX10" fmla="*/ 2340545 w 2494883"/>
              <a:gd name="connsiteY10" fmla="*/ 6767192 h 6904234"/>
              <a:gd name="connsiteX11" fmla="*/ 2169934 w 2494883"/>
              <a:gd name="connsiteY11" fmla="*/ 6767192 h 6904234"/>
              <a:gd name="connsiteX12" fmla="*/ 2160577 w 2494883"/>
              <a:gd name="connsiteY12" fmla="*/ 6447520 h 6904234"/>
              <a:gd name="connsiteX13" fmla="*/ 2349753 w 2494883"/>
              <a:gd name="connsiteY13" fmla="*/ 6447520 h 6904234"/>
              <a:gd name="connsiteX14" fmla="*/ 2349753 w 2494883"/>
              <a:gd name="connsiteY14" fmla="*/ 6636696 h 6904234"/>
              <a:gd name="connsiteX15" fmla="*/ 2160577 w 2494883"/>
              <a:gd name="connsiteY15" fmla="*/ 6636696 h 6904234"/>
              <a:gd name="connsiteX16" fmla="*/ 2161024 w 2494883"/>
              <a:gd name="connsiteY16" fmla="*/ 6262753 h 6904234"/>
              <a:gd name="connsiteX17" fmla="*/ 2494882 w 2494883"/>
              <a:gd name="connsiteY17" fmla="*/ 6262753 h 6904234"/>
              <a:gd name="connsiteX18" fmla="*/ 2494882 w 2494883"/>
              <a:gd name="connsiteY18" fmla="*/ 6293438 h 6904234"/>
              <a:gd name="connsiteX19" fmla="*/ 2173759 w 2494883"/>
              <a:gd name="connsiteY19" fmla="*/ 6293438 h 6904234"/>
              <a:gd name="connsiteX20" fmla="*/ 2030764 w 2494883"/>
              <a:gd name="connsiteY20" fmla="*/ 6436433 h 6904234"/>
              <a:gd name="connsiteX21" fmla="*/ 2030764 w 2494883"/>
              <a:gd name="connsiteY21" fmla="*/ 6904233 h 6904234"/>
              <a:gd name="connsiteX22" fmla="*/ 2000079 w 2494883"/>
              <a:gd name="connsiteY22" fmla="*/ 6904233 h 6904234"/>
              <a:gd name="connsiteX23" fmla="*/ 2000079 w 2494883"/>
              <a:gd name="connsiteY23" fmla="*/ 6423698 h 6904234"/>
              <a:gd name="connsiteX24" fmla="*/ 223523 w 2494883"/>
              <a:gd name="connsiteY24" fmla="*/ 6143371 h 6904234"/>
              <a:gd name="connsiteX25" fmla="*/ 394134 w 2494883"/>
              <a:gd name="connsiteY25" fmla="*/ 6143371 h 6904234"/>
              <a:gd name="connsiteX26" fmla="*/ 394134 w 2494883"/>
              <a:gd name="connsiteY26" fmla="*/ 6215329 h 6904234"/>
              <a:gd name="connsiteX27" fmla="*/ 324038 w 2494883"/>
              <a:gd name="connsiteY27" fmla="*/ 6215329 h 6904234"/>
              <a:gd name="connsiteX28" fmla="*/ 324038 w 2494883"/>
              <a:gd name="connsiteY28" fmla="*/ 6904234 h 6904234"/>
              <a:gd name="connsiteX29" fmla="*/ 293353 w 2494883"/>
              <a:gd name="connsiteY29" fmla="*/ 6904234 h 6904234"/>
              <a:gd name="connsiteX30" fmla="*/ 293353 w 2494883"/>
              <a:gd name="connsiteY30" fmla="*/ 6215329 h 6904234"/>
              <a:gd name="connsiteX31" fmla="*/ 223523 w 2494883"/>
              <a:gd name="connsiteY31" fmla="*/ 6215329 h 6904234"/>
              <a:gd name="connsiteX32" fmla="*/ 223523 w 2494883"/>
              <a:gd name="connsiteY32" fmla="*/ 6029071 h 6904234"/>
              <a:gd name="connsiteX33" fmla="*/ 394134 w 2494883"/>
              <a:gd name="connsiteY33" fmla="*/ 6029071 h 6904234"/>
              <a:gd name="connsiteX34" fmla="*/ 394134 w 2494883"/>
              <a:gd name="connsiteY34" fmla="*/ 6101028 h 6904234"/>
              <a:gd name="connsiteX35" fmla="*/ 223523 w 2494883"/>
              <a:gd name="connsiteY35" fmla="*/ 6101028 h 6904234"/>
              <a:gd name="connsiteX36" fmla="*/ 223523 w 2494883"/>
              <a:gd name="connsiteY36" fmla="*/ 5914770 h 6904234"/>
              <a:gd name="connsiteX37" fmla="*/ 394134 w 2494883"/>
              <a:gd name="connsiteY37" fmla="*/ 5914770 h 6904234"/>
              <a:gd name="connsiteX38" fmla="*/ 394134 w 2494883"/>
              <a:gd name="connsiteY38" fmla="*/ 5986728 h 6904234"/>
              <a:gd name="connsiteX39" fmla="*/ 223523 w 2494883"/>
              <a:gd name="connsiteY39" fmla="*/ 5986728 h 6904234"/>
              <a:gd name="connsiteX40" fmla="*/ 615397 w 2494883"/>
              <a:gd name="connsiteY40" fmla="*/ 5846044 h 6904234"/>
              <a:gd name="connsiteX41" fmla="*/ 589007 w 2494883"/>
              <a:gd name="connsiteY41" fmla="*/ 5872434 h 6904234"/>
              <a:gd name="connsiteX42" fmla="*/ 615397 w 2494883"/>
              <a:gd name="connsiteY42" fmla="*/ 5898824 h 6904234"/>
              <a:gd name="connsiteX43" fmla="*/ 641787 w 2494883"/>
              <a:gd name="connsiteY43" fmla="*/ 5872434 h 6904234"/>
              <a:gd name="connsiteX44" fmla="*/ 615397 w 2494883"/>
              <a:gd name="connsiteY44" fmla="*/ 5846044 h 6904234"/>
              <a:gd name="connsiteX45" fmla="*/ 615397 w 2494883"/>
              <a:gd name="connsiteY45" fmla="*/ 5815359 h 6904234"/>
              <a:gd name="connsiteX46" fmla="*/ 672472 w 2494883"/>
              <a:gd name="connsiteY46" fmla="*/ 5872434 h 6904234"/>
              <a:gd name="connsiteX47" fmla="*/ 667977 w 2494883"/>
              <a:gd name="connsiteY47" fmla="*/ 5894621 h 6904234"/>
              <a:gd name="connsiteX48" fmla="*/ 656285 w 2494883"/>
              <a:gd name="connsiteY48" fmla="*/ 5911943 h 6904234"/>
              <a:gd name="connsiteX49" fmla="*/ 877758 w 2494883"/>
              <a:gd name="connsiteY49" fmla="*/ 6133415 h 6904234"/>
              <a:gd name="connsiteX50" fmla="*/ 2494883 w 2494883"/>
              <a:gd name="connsiteY50" fmla="*/ 6133415 h 6904234"/>
              <a:gd name="connsiteX51" fmla="*/ 2494883 w 2494883"/>
              <a:gd name="connsiteY51" fmla="*/ 6164100 h 6904234"/>
              <a:gd name="connsiteX52" fmla="*/ 865024 w 2494883"/>
              <a:gd name="connsiteY52" fmla="*/ 6164100 h 6904234"/>
              <a:gd name="connsiteX53" fmla="*/ 626127 w 2494883"/>
              <a:gd name="connsiteY53" fmla="*/ 5925055 h 6904234"/>
              <a:gd name="connsiteX54" fmla="*/ 615397 w 2494883"/>
              <a:gd name="connsiteY54" fmla="*/ 5929509 h 6904234"/>
              <a:gd name="connsiteX55" fmla="*/ 558322 w 2494883"/>
              <a:gd name="connsiteY55" fmla="*/ 5872434 h 6904234"/>
              <a:gd name="connsiteX56" fmla="*/ 615397 w 2494883"/>
              <a:gd name="connsiteY56" fmla="*/ 5815359 h 6904234"/>
              <a:gd name="connsiteX57" fmla="*/ 223523 w 2494883"/>
              <a:gd name="connsiteY57" fmla="*/ 5800470 h 6904234"/>
              <a:gd name="connsiteX58" fmla="*/ 394134 w 2494883"/>
              <a:gd name="connsiteY58" fmla="*/ 5800470 h 6904234"/>
              <a:gd name="connsiteX59" fmla="*/ 394134 w 2494883"/>
              <a:gd name="connsiteY59" fmla="*/ 5872427 h 6904234"/>
              <a:gd name="connsiteX60" fmla="*/ 223523 w 2494883"/>
              <a:gd name="connsiteY60" fmla="*/ 5872427 h 6904234"/>
              <a:gd name="connsiteX61" fmla="*/ 223523 w 2494883"/>
              <a:gd name="connsiteY61" fmla="*/ 5686170 h 6904234"/>
              <a:gd name="connsiteX62" fmla="*/ 394134 w 2494883"/>
              <a:gd name="connsiteY62" fmla="*/ 5686170 h 6904234"/>
              <a:gd name="connsiteX63" fmla="*/ 394134 w 2494883"/>
              <a:gd name="connsiteY63" fmla="*/ 5758127 h 6904234"/>
              <a:gd name="connsiteX64" fmla="*/ 223523 w 2494883"/>
              <a:gd name="connsiteY64" fmla="*/ 5758127 h 6904234"/>
              <a:gd name="connsiteX65" fmla="*/ 266963 w 2494883"/>
              <a:gd name="connsiteY65" fmla="*/ 5378551 h 6904234"/>
              <a:gd name="connsiteX66" fmla="*/ 240573 w 2494883"/>
              <a:gd name="connsiteY66" fmla="*/ 5404940 h 6904234"/>
              <a:gd name="connsiteX67" fmla="*/ 266963 w 2494883"/>
              <a:gd name="connsiteY67" fmla="*/ 5431330 h 6904234"/>
              <a:gd name="connsiteX68" fmla="*/ 293353 w 2494883"/>
              <a:gd name="connsiteY68" fmla="*/ 5404940 h 6904234"/>
              <a:gd name="connsiteX69" fmla="*/ 266963 w 2494883"/>
              <a:gd name="connsiteY69" fmla="*/ 5378551 h 6904234"/>
              <a:gd name="connsiteX70" fmla="*/ 266963 w 2494883"/>
              <a:gd name="connsiteY70" fmla="*/ 5348019 h 6904234"/>
              <a:gd name="connsiteX71" fmla="*/ 324038 w 2494883"/>
              <a:gd name="connsiteY71" fmla="*/ 5405094 h 6904234"/>
              <a:gd name="connsiteX72" fmla="*/ 266963 w 2494883"/>
              <a:gd name="connsiteY72" fmla="*/ 5462169 h 6904234"/>
              <a:gd name="connsiteX73" fmla="*/ 248749 w 2494883"/>
              <a:gd name="connsiteY73" fmla="*/ 5454608 h 6904234"/>
              <a:gd name="connsiteX74" fmla="*/ 111541 w 2494883"/>
              <a:gd name="connsiteY74" fmla="*/ 5591816 h 6904234"/>
              <a:gd name="connsiteX75" fmla="*/ 111541 w 2494883"/>
              <a:gd name="connsiteY75" fmla="*/ 6527394 h 6904234"/>
              <a:gd name="connsiteX76" fmla="*/ 190836 w 2494883"/>
              <a:gd name="connsiteY76" fmla="*/ 6527394 h 6904234"/>
              <a:gd name="connsiteX77" fmla="*/ 190836 w 2494883"/>
              <a:gd name="connsiteY77" fmla="*/ 6716570 h 6904234"/>
              <a:gd name="connsiteX78" fmla="*/ 111541 w 2494883"/>
              <a:gd name="connsiteY78" fmla="*/ 6716570 h 6904234"/>
              <a:gd name="connsiteX79" fmla="*/ 111541 w 2494883"/>
              <a:gd name="connsiteY79" fmla="*/ 6766851 h 6904234"/>
              <a:gd name="connsiteX80" fmla="*/ 181628 w 2494883"/>
              <a:gd name="connsiteY80" fmla="*/ 6766851 h 6904234"/>
              <a:gd name="connsiteX81" fmla="*/ 181628 w 2494883"/>
              <a:gd name="connsiteY81" fmla="*/ 6838809 h 6904234"/>
              <a:gd name="connsiteX82" fmla="*/ 111541 w 2494883"/>
              <a:gd name="connsiteY82" fmla="*/ 6838809 h 6904234"/>
              <a:gd name="connsiteX83" fmla="*/ 111541 w 2494883"/>
              <a:gd name="connsiteY83" fmla="*/ 6904234 h 6904234"/>
              <a:gd name="connsiteX84" fmla="*/ 80856 w 2494883"/>
              <a:gd name="connsiteY84" fmla="*/ 6904234 h 6904234"/>
              <a:gd name="connsiteX85" fmla="*/ 80856 w 2494883"/>
              <a:gd name="connsiteY85" fmla="*/ 6838809 h 6904234"/>
              <a:gd name="connsiteX86" fmla="*/ 11017 w 2494883"/>
              <a:gd name="connsiteY86" fmla="*/ 6838809 h 6904234"/>
              <a:gd name="connsiteX87" fmla="*/ 11017 w 2494883"/>
              <a:gd name="connsiteY87" fmla="*/ 6766851 h 6904234"/>
              <a:gd name="connsiteX88" fmla="*/ 80856 w 2494883"/>
              <a:gd name="connsiteY88" fmla="*/ 6766851 h 6904234"/>
              <a:gd name="connsiteX89" fmla="*/ 80856 w 2494883"/>
              <a:gd name="connsiteY89" fmla="*/ 6716570 h 6904234"/>
              <a:gd name="connsiteX90" fmla="*/ 1660 w 2494883"/>
              <a:gd name="connsiteY90" fmla="*/ 6716570 h 6904234"/>
              <a:gd name="connsiteX91" fmla="*/ 1660 w 2494883"/>
              <a:gd name="connsiteY91" fmla="*/ 6527394 h 6904234"/>
              <a:gd name="connsiteX92" fmla="*/ 80856 w 2494883"/>
              <a:gd name="connsiteY92" fmla="*/ 6527394 h 6904234"/>
              <a:gd name="connsiteX93" fmla="*/ 80856 w 2494883"/>
              <a:gd name="connsiteY93" fmla="*/ 5579081 h 6904234"/>
              <a:gd name="connsiteX94" fmla="*/ 221804 w 2494883"/>
              <a:gd name="connsiteY94" fmla="*/ 5438276 h 6904234"/>
              <a:gd name="connsiteX95" fmla="*/ 214383 w 2494883"/>
              <a:gd name="connsiteY95" fmla="*/ 5427281 h 6904234"/>
              <a:gd name="connsiteX96" fmla="*/ 209888 w 2494883"/>
              <a:gd name="connsiteY96" fmla="*/ 5405094 h 6904234"/>
              <a:gd name="connsiteX97" fmla="*/ 266963 w 2494883"/>
              <a:gd name="connsiteY97" fmla="*/ 5348019 h 6904234"/>
              <a:gd name="connsiteX98" fmla="*/ 436021 w 2494883"/>
              <a:gd name="connsiteY98" fmla="*/ 5038556 h 6904234"/>
              <a:gd name="connsiteX99" fmla="*/ 425511 w 2494883"/>
              <a:gd name="connsiteY99" fmla="*/ 5042910 h 6904234"/>
              <a:gd name="connsiteX100" fmla="*/ 417782 w 2494883"/>
              <a:gd name="connsiteY100" fmla="*/ 5061570 h 6904234"/>
              <a:gd name="connsiteX101" fmla="*/ 444172 w 2494883"/>
              <a:gd name="connsiteY101" fmla="*/ 5087960 h 6904234"/>
              <a:gd name="connsiteX102" fmla="*/ 470562 w 2494883"/>
              <a:gd name="connsiteY102" fmla="*/ 5061570 h 6904234"/>
              <a:gd name="connsiteX103" fmla="*/ 462833 w 2494883"/>
              <a:gd name="connsiteY103" fmla="*/ 5042910 h 6904234"/>
              <a:gd name="connsiteX104" fmla="*/ 452323 w 2494883"/>
              <a:gd name="connsiteY104" fmla="*/ 5038556 h 6904234"/>
              <a:gd name="connsiteX105" fmla="*/ 1918149 w 2494883"/>
              <a:gd name="connsiteY105" fmla="*/ 4821456 h 6904234"/>
              <a:gd name="connsiteX106" fmla="*/ 1891759 w 2494883"/>
              <a:gd name="connsiteY106" fmla="*/ 4847845 h 6904234"/>
              <a:gd name="connsiteX107" fmla="*/ 1918149 w 2494883"/>
              <a:gd name="connsiteY107" fmla="*/ 4874235 h 6904234"/>
              <a:gd name="connsiteX108" fmla="*/ 1944538 w 2494883"/>
              <a:gd name="connsiteY108" fmla="*/ 4847845 h 6904234"/>
              <a:gd name="connsiteX109" fmla="*/ 1918149 w 2494883"/>
              <a:gd name="connsiteY109" fmla="*/ 4821456 h 6904234"/>
              <a:gd name="connsiteX110" fmla="*/ 639081 w 2494883"/>
              <a:gd name="connsiteY110" fmla="*/ 4794646 h 6904234"/>
              <a:gd name="connsiteX111" fmla="*/ 828257 w 2494883"/>
              <a:gd name="connsiteY111" fmla="*/ 4794646 h 6904234"/>
              <a:gd name="connsiteX112" fmla="*/ 828257 w 2494883"/>
              <a:gd name="connsiteY112" fmla="*/ 4983822 h 6904234"/>
              <a:gd name="connsiteX113" fmla="*/ 639081 w 2494883"/>
              <a:gd name="connsiteY113" fmla="*/ 4983822 h 6904234"/>
              <a:gd name="connsiteX114" fmla="*/ 639081 w 2494883"/>
              <a:gd name="connsiteY114" fmla="*/ 4913052 h 6904234"/>
              <a:gd name="connsiteX115" fmla="*/ 459514 w 2494883"/>
              <a:gd name="connsiteY115" fmla="*/ 4913052 h 6904234"/>
              <a:gd name="connsiteX116" fmla="*/ 459514 w 2494883"/>
              <a:gd name="connsiteY116" fmla="*/ 5010864 h 6904234"/>
              <a:gd name="connsiteX117" fmla="*/ 484504 w 2494883"/>
              <a:gd name="connsiteY117" fmla="*/ 5021238 h 6904234"/>
              <a:gd name="connsiteX118" fmla="*/ 501247 w 2494883"/>
              <a:gd name="connsiteY118" fmla="*/ 5061570 h 6904234"/>
              <a:gd name="connsiteX119" fmla="*/ 444172 w 2494883"/>
              <a:gd name="connsiteY119" fmla="*/ 5118645 h 6904234"/>
              <a:gd name="connsiteX120" fmla="*/ 387097 w 2494883"/>
              <a:gd name="connsiteY120" fmla="*/ 5061570 h 6904234"/>
              <a:gd name="connsiteX121" fmla="*/ 403840 w 2494883"/>
              <a:gd name="connsiteY121" fmla="*/ 5021238 h 6904234"/>
              <a:gd name="connsiteX122" fmla="*/ 428829 w 2494883"/>
              <a:gd name="connsiteY122" fmla="*/ 5010865 h 6904234"/>
              <a:gd name="connsiteX123" fmla="*/ 428829 w 2494883"/>
              <a:gd name="connsiteY123" fmla="*/ 4882367 h 6904234"/>
              <a:gd name="connsiteX124" fmla="*/ 639081 w 2494883"/>
              <a:gd name="connsiteY124" fmla="*/ 4882367 h 6904234"/>
              <a:gd name="connsiteX125" fmla="*/ 1918149 w 2494883"/>
              <a:gd name="connsiteY125" fmla="*/ 4790924 h 6904234"/>
              <a:gd name="connsiteX126" fmla="*/ 1975224 w 2494883"/>
              <a:gd name="connsiteY126" fmla="*/ 4847999 h 6904234"/>
              <a:gd name="connsiteX127" fmla="*/ 1970729 w 2494883"/>
              <a:gd name="connsiteY127" fmla="*/ 4870186 h 6904234"/>
              <a:gd name="connsiteX128" fmla="*/ 1963740 w 2494883"/>
              <a:gd name="connsiteY128" fmla="*/ 4880541 h 6904234"/>
              <a:gd name="connsiteX129" fmla="*/ 2270572 w 2494883"/>
              <a:gd name="connsiteY129" fmla="*/ 5187227 h 6904234"/>
              <a:gd name="connsiteX130" fmla="*/ 2270572 w 2494883"/>
              <a:gd name="connsiteY130" fmla="*/ 6025708 h 6904234"/>
              <a:gd name="connsiteX131" fmla="*/ 2494883 w 2494883"/>
              <a:gd name="connsiteY131" fmla="*/ 6025708 h 6904234"/>
              <a:gd name="connsiteX132" fmla="*/ 2494883 w 2494883"/>
              <a:gd name="connsiteY132" fmla="*/ 6056394 h 6904234"/>
              <a:gd name="connsiteX133" fmla="*/ 2239886 w 2494883"/>
              <a:gd name="connsiteY133" fmla="*/ 6056394 h 6904234"/>
              <a:gd name="connsiteX134" fmla="*/ 2239886 w 2494883"/>
              <a:gd name="connsiteY134" fmla="*/ 5199962 h 6904234"/>
              <a:gd name="connsiteX135" fmla="*/ 1937123 w 2494883"/>
              <a:gd name="connsiteY135" fmla="*/ 4897198 h 6904234"/>
              <a:gd name="connsiteX136" fmla="*/ 1918149 w 2494883"/>
              <a:gd name="connsiteY136" fmla="*/ 4905074 h 6904234"/>
              <a:gd name="connsiteX137" fmla="*/ 1861074 w 2494883"/>
              <a:gd name="connsiteY137" fmla="*/ 4847999 h 6904234"/>
              <a:gd name="connsiteX138" fmla="*/ 1918149 w 2494883"/>
              <a:gd name="connsiteY138" fmla="*/ 4790924 h 6904234"/>
              <a:gd name="connsiteX139" fmla="*/ 2024014 w 2494883"/>
              <a:gd name="connsiteY139" fmla="*/ 4591008 h 6904234"/>
              <a:gd name="connsiteX140" fmla="*/ 1997624 w 2494883"/>
              <a:gd name="connsiteY140" fmla="*/ 4617398 h 6904234"/>
              <a:gd name="connsiteX141" fmla="*/ 2024014 w 2494883"/>
              <a:gd name="connsiteY141" fmla="*/ 4643787 h 6904234"/>
              <a:gd name="connsiteX142" fmla="*/ 2050404 w 2494883"/>
              <a:gd name="connsiteY142" fmla="*/ 4617398 h 6904234"/>
              <a:gd name="connsiteX143" fmla="*/ 2024014 w 2494883"/>
              <a:gd name="connsiteY143" fmla="*/ 4591008 h 6904234"/>
              <a:gd name="connsiteX144" fmla="*/ 2024014 w 2494883"/>
              <a:gd name="connsiteY144" fmla="*/ 4560476 h 6904234"/>
              <a:gd name="connsiteX145" fmla="*/ 2081089 w 2494883"/>
              <a:gd name="connsiteY145" fmla="*/ 4617551 h 6904234"/>
              <a:gd name="connsiteX146" fmla="*/ 2076902 w 2494883"/>
              <a:gd name="connsiteY146" fmla="*/ 4638220 h 6904234"/>
              <a:gd name="connsiteX147" fmla="*/ 2365083 w 2494883"/>
              <a:gd name="connsiteY147" fmla="*/ 4926401 h 6904234"/>
              <a:gd name="connsiteX148" fmla="*/ 2365083 w 2494883"/>
              <a:gd name="connsiteY148" fmla="*/ 5707806 h 6904234"/>
              <a:gd name="connsiteX149" fmla="*/ 2494882 w 2494883"/>
              <a:gd name="connsiteY149" fmla="*/ 5707806 h 6904234"/>
              <a:gd name="connsiteX150" fmla="*/ 2494882 w 2494883"/>
              <a:gd name="connsiteY150" fmla="*/ 5738492 h 6904234"/>
              <a:gd name="connsiteX151" fmla="*/ 2334397 w 2494883"/>
              <a:gd name="connsiteY151" fmla="*/ 5738492 h 6904234"/>
              <a:gd name="connsiteX152" fmla="*/ 2334397 w 2494883"/>
              <a:gd name="connsiteY152" fmla="*/ 4938982 h 6904234"/>
              <a:gd name="connsiteX153" fmla="*/ 2056540 w 2494883"/>
              <a:gd name="connsiteY153" fmla="*/ 4661124 h 6904234"/>
              <a:gd name="connsiteX154" fmla="*/ 2024014 w 2494883"/>
              <a:gd name="connsiteY154" fmla="*/ 4674626 h 6904234"/>
              <a:gd name="connsiteX155" fmla="*/ 1966939 w 2494883"/>
              <a:gd name="connsiteY155" fmla="*/ 4617551 h 6904234"/>
              <a:gd name="connsiteX156" fmla="*/ 2024014 w 2494883"/>
              <a:gd name="connsiteY156" fmla="*/ 4560476 h 6904234"/>
              <a:gd name="connsiteX157" fmla="*/ 1682178 w 2494883"/>
              <a:gd name="connsiteY157" fmla="*/ 4229226 h 6904234"/>
              <a:gd name="connsiteX158" fmla="*/ 1655788 w 2494883"/>
              <a:gd name="connsiteY158" fmla="*/ 4255615 h 6904234"/>
              <a:gd name="connsiteX159" fmla="*/ 1682178 w 2494883"/>
              <a:gd name="connsiteY159" fmla="*/ 4282005 h 6904234"/>
              <a:gd name="connsiteX160" fmla="*/ 1708568 w 2494883"/>
              <a:gd name="connsiteY160" fmla="*/ 4255615 h 6904234"/>
              <a:gd name="connsiteX161" fmla="*/ 1682178 w 2494883"/>
              <a:gd name="connsiteY161" fmla="*/ 4229226 h 6904234"/>
              <a:gd name="connsiteX162" fmla="*/ 638411 w 2494883"/>
              <a:gd name="connsiteY162" fmla="*/ 4202836 h 6904234"/>
              <a:gd name="connsiteX163" fmla="*/ 612021 w 2494883"/>
              <a:gd name="connsiteY163" fmla="*/ 4229226 h 6904234"/>
              <a:gd name="connsiteX164" fmla="*/ 638411 w 2494883"/>
              <a:gd name="connsiteY164" fmla="*/ 4255616 h 6904234"/>
              <a:gd name="connsiteX165" fmla="*/ 664801 w 2494883"/>
              <a:gd name="connsiteY165" fmla="*/ 4229226 h 6904234"/>
              <a:gd name="connsiteX166" fmla="*/ 638411 w 2494883"/>
              <a:gd name="connsiteY166" fmla="*/ 4202836 h 6904234"/>
              <a:gd name="connsiteX167" fmla="*/ 1682178 w 2494883"/>
              <a:gd name="connsiteY167" fmla="*/ 4198694 h 6904234"/>
              <a:gd name="connsiteX168" fmla="*/ 1734758 w 2494883"/>
              <a:gd name="connsiteY168" fmla="*/ 4233582 h 6904234"/>
              <a:gd name="connsiteX169" fmla="*/ 1736145 w 2494883"/>
              <a:gd name="connsiteY169" fmla="*/ 4240427 h 6904234"/>
              <a:gd name="connsiteX170" fmla="*/ 2494883 w 2494883"/>
              <a:gd name="connsiteY170" fmla="*/ 4240427 h 6904234"/>
              <a:gd name="connsiteX171" fmla="*/ 2494883 w 2494883"/>
              <a:gd name="connsiteY171" fmla="*/ 4271113 h 6904234"/>
              <a:gd name="connsiteX172" fmla="*/ 1736204 w 2494883"/>
              <a:gd name="connsiteY172" fmla="*/ 4271113 h 6904234"/>
              <a:gd name="connsiteX173" fmla="*/ 1734845 w 2494883"/>
              <a:gd name="connsiteY173" fmla="*/ 4277956 h 6904234"/>
              <a:gd name="connsiteX174" fmla="*/ 1682178 w 2494883"/>
              <a:gd name="connsiteY174" fmla="*/ 4312844 h 6904234"/>
              <a:gd name="connsiteX175" fmla="*/ 1625103 w 2494883"/>
              <a:gd name="connsiteY175" fmla="*/ 4255769 h 6904234"/>
              <a:gd name="connsiteX176" fmla="*/ 1682178 w 2494883"/>
              <a:gd name="connsiteY176" fmla="*/ 4198694 h 6904234"/>
              <a:gd name="connsiteX177" fmla="*/ 2246697 w 2494883"/>
              <a:gd name="connsiteY177" fmla="*/ 4030957 h 6904234"/>
              <a:gd name="connsiteX178" fmla="*/ 2318655 w 2494883"/>
              <a:gd name="connsiteY178" fmla="*/ 4030957 h 6904234"/>
              <a:gd name="connsiteX179" fmla="*/ 2318655 w 2494883"/>
              <a:gd name="connsiteY179" fmla="*/ 4201568 h 6904234"/>
              <a:gd name="connsiteX180" fmla="*/ 2246697 w 2494883"/>
              <a:gd name="connsiteY180" fmla="*/ 4201568 h 6904234"/>
              <a:gd name="connsiteX181" fmla="*/ 2366881 w 2494883"/>
              <a:gd name="connsiteY181" fmla="*/ 4030852 h 6904234"/>
              <a:gd name="connsiteX182" fmla="*/ 2438839 w 2494883"/>
              <a:gd name="connsiteY182" fmla="*/ 4030852 h 6904234"/>
              <a:gd name="connsiteX183" fmla="*/ 2438839 w 2494883"/>
              <a:gd name="connsiteY183" fmla="*/ 4201463 h 6904234"/>
              <a:gd name="connsiteX184" fmla="*/ 2366881 w 2494883"/>
              <a:gd name="connsiteY184" fmla="*/ 4201463 h 6904234"/>
              <a:gd name="connsiteX185" fmla="*/ 653447 w 2494883"/>
              <a:gd name="connsiteY185" fmla="*/ 3730587 h 6904234"/>
              <a:gd name="connsiteX186" fmla="*/ 627057 w 2494883"/>
              <a:gd name="connsiteY186" fmla="*/ 3756976 h 6904234"/>
              <a:gd name="connsiteX187" fmla="*/ 653447 w 2494883"/>
              <a:gd name="connsiteY187" fmla="*/ 3783366 h 6904234"/>
              <a:gd name="connsiteX188" fmla="*/ 679837 w 2494883"/>
              <a:gd name="connsiteY188" fmla="*/ 3756976 h 6904234"/>
              <a:gd name="connsiteX189" fmla="*/ 653447 w 2494883"/>
              <a:gd name="connsiteY189" fmla="*/ 3730587 h 6904234"/>
              <a:gd name="connsiteX190" fmla="*/ 735221 w 2494883"/>
              <a:gd name="connsiteY190" fmla="*/ 3273173 h 6904234"/>
              <a:gd name="connsiteX191" fmla="*/ 807179 w 2494883"/>
              <a:gd name="connsiteY191" fmla="*/ 3273173 h 6904234"/>
              <a:gd name="connsiteX192" fmla="*/ 807179 w 2494883"/>
              <a:gd name="connsiteY192" fmla="*/ 3443785 h 6904234"/>
              <a:gd name="connsiteX193" fmla="*/ 735221 w 2494883"/>
              <a:gd name="connsiteY193" fmla="*/ 3443785 h 6904234"/>
              <a:gd name="connsiteX194" fmla="*/ 484677 w 2494883"/>
              <a:gd name="connsiteY194" fmla="*/ 3263863 h 6904234"/>
              <a:gd name="connsiteX195" fmla="*/ 673853 w 2494883"/>
              <a:gd name="connsiteY195" fmla="*/ 3263863 h 6904234"/>
              <a:gd name="connsiteX196" fmla="*/ 673853 w 2494883"/>
              <a:gd name="connsiteY196" fmla="*/ 3453038 h 6904234"/>
              <a:gd name="connsiteX197" fmla="*/ 484677 w 2494883"/>
              <a:gd name="connsiteY197" fmla="*/ 3453038 h 6904234"/>
              <a:gd name="connsiteX198" fmla="*/ 2144944 w 2494883"/>
              <a:gd name="connsiteY198" fmla="*/ 3262301 h 6904234"/>
              <a:gd name="connsiteX199" fmla="*/ 2315555 w 2494883"/>
              <a:gd name="connsiteY199" fmla="*/ 3262301 h 6904234"/>
              <a:gd name="connsiteX200" fmla="*/ 2315555 w 2494883"/>
              <a:gd name="connsiteY200" fmla="*/ 3334257 h 6904234"/>
              <a:gd name="connsiteX201" fmla="*/ 2144944 w 2494883"/>
              <a:gd name="connsiteY201" fmla="*/ 3334257 h 6904234"/>
              <a:gd name="connsiteX202" fmla="*/ 1912808 w 2494883"/>
              <a:gd name="connsiteY202" fmla="*/ 3262301 h 6904234"/>
              <a:gd name="connsiteX203" fmla="*/ 2083419 w 2494883"/>
              <a:gd name="connsiteY203" fmla="*/ 3262301 h 6904234"/>
              <a:gd name="connsiteX204" fmla="*/ 2083419 w 2494883"/>
              <a:gd name="connsiteY204" fmla="*/ 3334257 h 6904234"/>
              <a:gd name="connsiteX205" fmla="*/ 1912808 w 2494883"/>
              <a:gd name="connsiteY205" fmla="*/ 3334257 h 6904234"/>
              <a:gd name="connsiteX206" fmla="*/ 1912808 w 2494883"/>
              <a:gd name="connsiteY206" fmla="*/ 3148002 h 6904234"/>
              <a:gd name="connsiteX207" fmla="*/ 2083419 w 2494883"/>
              <a:gd name="connsiteY207" fmla="*/ 3148002 h 6904234"/>
              <a:gd name="connsiteX208" fmla="*/ 2083419 w 2494883"/>
              <a:gd name="connsiteY208" fmla="*/ 3219958 h 6904234"/>
              <a:gd name="connsiteX209" fmla="*/ 1912808 w 2494883"/>
              <a:gd name="connsiteY209" fmla="*/ 3219958 h 6904234"/>
              <a:gd name="connsiteX210" fmla="*/ 1446053 w 2494883"/>
              <a:gd name="connsiteY210" fmla="*/ 2970510 h 6904234"/>
              <a:gd name="connsiteX211" fmla="*/ 1419663 w 2494883"/>
              <a:gd name="connsiteY211" fmla="*/ 2996900 h 6904234"/>
              <a:gd name="connsiteX212" fmla="*/ 1446053 w 2494883"/>
              <a:gd name="connsiteY212" fmla="*/ 3023289 h 6904234"/>
              <a:gd name="connsiteX213" fmla="*/ 1472443 w 2494883"/>
              <a:gd name="connsiteY213" fmla="*/ 2996900 h 6904234"/>
              <a:gd name="connsiteX214" fmla="*/ 1446053 w 2494883"/>
              <a:gd name="connsiteY214" fmla="*/ 2970510 h 6904234"/>
              <a:gd name="connsiteX215" fmla="*/ 1446053 w 2494883"/>
              <a:gd name="connsiteY215" fmla="*/ 2939978 h 6904234"/>
              <a:gd name="connsiteX216" fmla="*/ 1503128 w 2494883"/>
              <a:gd name="connsiteY216" fmla="*/ 2997053 h 6904234"/>
              <a:gd name="connsiteX217" fmla="*/ 1499225 w 2494883"/>
              <a:gd name="connsiteY217" fmla="*/ 3016319 h 6904234"/>
              <a:gd name="connsiteX218" fmla="*/ 1880099 w 2494883"/>
              <a:gd name="connsiteY218" fmla="*/ 3397191 h 6904234"/>
              <a:gd name="connsiteX219" fmla="*/ 2494883 w 2494883"/>
              <a:gd name="connsiteY219" fmla="*/ 3397191 h 6904234"/>
              <a:gd name="connsiteX220" fmla="*/ 2494883 w 2494883"/>
              <a:gd name="connsiteY220" fmla="*/ 3427877 h 6904234"/>
              <a:gd name="connsiteX221" fmla="*/ 1867365 w 2494883"/>
              <a:gd name="connsiteY221" fmla="*/ 3427877 h 6904234"/>
              <a:gd name="connsiteX222" fmla="*/ 1479770 w 2494883"/>
              <a:gd name="connsiteY222" fmla="*/ 3040133 h 6904234"/>
              <a:gd name="connsiteX223" fmla="*/ 1446053 w 2494883"/>
              <a:gd name="connsiteY223" fmla="*/ 3054129 h 6904234"/>
              <a:gd name="connsiteX224" fmla="*/ 1388978 w 2494883"/>
              <a:gd name="connsiteY224" fmla="*/ 2997053 h 6904234"/>
              <a:gd name="connsiteX225" fmla="*/ 1446053 w 2494883"/>
              <a:gd name="connsiteY225" fmla="*/ 2939978 h 6904234"/>
              <a:gd name="connsiteX226" fmla="*/ 58148 w 2494883"/>
              <a:gd name="connsiteY226" fmla="*/ 2899474 h 6904234"/>
              <a:gd name="connsiteX227" fmla="*/ 31758 w 2494883"/>
              <a:gd name="connsiteY227" fmla="*/ 2925862 h 6904234"/>
              <a:gd name="connsiteX228" fmla="*/ 58148 w 2494883"/>
              <a:gd name="connsiteY228" fmla="*/ 2952253 h 6904234"/>
              <a:gd name="connsiteX229" fmla="*/ 84538 w 2494883"/>
              <a:gd name="connsiteY229" fmla="*/ 2925862 h 6904234"/>
              <a:gd name="connsiteX230" fmla="*/ 58148 w 2494883"/>
              <a:gd name="connsiteY230" fmla="*/ 2899474 h 6904234"/>
              <a:gd name="connsiteX231" fmla="*/ 58148 w 2494883"/>
              <a:gd name="connsiteY231" fmla="*/ 2868941 h 6904234"/>
              <a:gd name="connsiteX232" fmla="*/ 115223 w 2494883"/>
              <a:gd name="connsiteY232" fmla="*/ 2926016 h 6904234"/>
              <a:gd name="connsiteX233" fmla="*/ 112182 w 2494883"/>
              <a:gd name="connsiteY233" fmla="*/ 2941320 h 6904234"/>
              <a:gd name="connsiteX234" fmla="*/ 266196 w 2494883"/>
              <a:gd name="connsiteY234" fmla="*/ 3107673 h 6904234"/>
              <a:gd name="connsiteX235" fmla="*/ 266196 w 2494883"/>
              <a:gd name="connsiteY235" fmla="*/ 3831389 h 6904234"/>
              <a:gd name="connsiteX236" fmla="*/ 616185 w 2494883"/>
              <a:gd name="connsiteY236" fmla="*/ 4181378 h 6904234"/>
              <a:gd name="connsiteX237" fmla="*/ 638411 w 2494883"/>
              <a:gd name="connsiteY237" fmla="*/ 4172151 h 6904234"/>
              <a:gd name="connsiteX238" fmla="*/ 695486 w 2494883"/>
              <a:gd name="connsiteY238" fmla="*/ 4229226 h 6904234"/>
              <a:gd name="connsiteX239" fmla="*/ 638411 w 2494883"/>
              <a:gd name="connsiteY239" fmla="*/ 4286301 h 6904234"/>
              <a:gd name="connsiteX240" fmla="*/ 581336 w 2494883"/>
              <a:gd name="connsiteY240" fmla="*/ 4229226 h 6904234"/>
              <a:gd name="connsiteX241" fmla="*/ 585831 w 2494883"/>
              <a:gd name="connsiteY241" fmla="*/ 4207039 h 6904234"/>
              <a:gd name="connsiteX242" fmla="*/ 590907 w 2494883"/>
              <a:gd name="connsiteY242" fmla="*/ 4199520 h 6904234"/>
              <a:gd name="connsiteX243" fmla="*/ 235511 w 2494883"/>
              <a:gd name="connsiteY243" fmla="*/ 3844124 h 6904234"/>
              <a:gd name="connsiteX244" fmla="*/ 235511 w 2494883"/>
              <a:gd name="connsiteY244" fmla="*/ 3119639 h 6904234"/>
              <a:gd name="connsiteX245" fmla="*/ 94906 w 2494883"/>
              <a:gd name="connsiteY245" fmla="*/ 2967876 h 6904234"/>
              <a:gd name="connsiteX246" fmla="*/ 58148 w 2494883"/>
              <a:gd name="connsiteY246" fmla="*/ 2983092 h 6904234"/>
              <a:gd name="connsiteX247" fmla="*/ 1073 w 2494883"/>
              <a:gd name="connsiteY247" fmla="*/ 2926016 h 6904234"/>
              <a:gd name="connsiteX248" fmla="*/ 58148 w 2494883"/>
              <a:gd name="connsiteY248" fmla="*/ 2868941 h 6904234"/>
              <a:gd name="connsiteX249" fmla="*/ 1214224 w 2494883"/>
              <a:gd name="connsiteY249" fmla="*/ 2686975 h 6904234"/>
              <a:gd name="connsiteX250" fmla="*/ 1187834 w 2494883"/>
              <a:gd name="connsiteY250" fmla="*/ 2713366 h 6904234"/>
              <a:gd name="connsiteX251" fmla="*/ 1214224 w 2494883"/>
              <a:gd name="connsiteY251" fmla="*/ 2739755 h 6904234"/>
              <a:gd name="connsiteX252" fmla="*/ 1240614 w 2494883"/>
              <a:gd name="connsiteY252" fmla="*/ 2713366 h 6904234"/>
              <a:gd name="connsiteX253" fmla="*/ 1214224 w 2494883"/>
              <a:gd name="connsiteY253" fmla="*/ 2686975 h 6904234"/>
              <a:gd name="connsiteX254" fmla="*/ 1214224 w 2494883"/>
              <a:gd name="connsiteY254" fmla="*/ 2656444 h 6904234"/>
              <a:gd name="connsiteX255" fmla="*/ 1271299 w 2494883"/>
              <a:gd name="connsiteY255" fmla="*/ 2713519 h 6904234"/>
              <a:gd name="connsiteX256" fmla="*/ 1254556 w 2494883"/>
              <a:gd name="connsiteY256" fmla="*/ 2753852 h 6904234"/>
              <a:gd name="connsiteX257" fmla="*/ 1229567 w 2494883"/>
              <a:gd name="connsiteY257" fmla="*/ 2764225 h 6904234"/>
              <a:gd name="connsiteX258" fmla="*/ 1229567 w 2494883"/>
              <a:gd name="connsiteY258" fmla="*/ 3373715 h 6904234"/>
              <a:gd name="connsiteX259" fmla="*/ 921481 w 2494883"/>
              <a:gd name="connsiteY259" fmla="*/ 3373715 h 6904234"/>
              <a:gd name="connsiteX260" fmla="*/ 921481 w 2494883"/>
              <a:gd name="connsiteY260" fmla="*/ 3443782 h 6904234"/>
              <a:gd name="connsiteX261" fmla="*/ 849523 w 2494883"/>
              <a:gd name="connsiteY261" fmla="*/ 3443782 h 6904234"/>
              <a:gd name="connsiteX262" fmla="*/ 849523 w 2494883"/>
              <a:gd name="connsiteY262" fmla="*/ 3273173 h 6904234"/>
              <a:gd name="connsiteX263" fmla="*/ 921481 w 2494883"/>
              <a:gd name="connsiteY263" fmla="*/ 3273173 h 6904234"/>
              <a:gd name="connsiteX264" fmla="*/ 921481 w 2494883"/>
              <a:gd name="connsiteY264" fmla="*/ 3343029 h 6904234"/>
              <a:gd name="connsiteX265" fmla="*/ 1198881 w 2494883"/>
              <a:gd name="connsiteY265" fmla="*/ 3343029 h 6904234"/>
              <a:gd name="connsiteX266" fmla="*/ 1198881 w 2494883"/>
              <a:gd name="connsiteY266" fmla="*/ 2764225 h 6904234"/>
              <a:gd name="connsiteX267" fmla="*/ 1173892 w 2494883"/>
              <a:gd name="connsiteY267" fmla="*/ 2753852 h 6904234"/>
              <a:gd name="connsiteX268" fmla="*/ 1157149 w 2494883"/>
              <a:gd name="connsiteY268" fmla="*/ 2713519 h 6904234"/>
              <a:gd name="connsiteX269" fmla="*/ 1214224 w 2494883"/>
              <a:gd name="connsiteY269" fmla="*/ 2656444 h 6904234"/>
              <a:gd name="connsiteX270" fmla="*/ 2359397 w 2494883"/>
              <a:gd name="connsiteY270" fmla="*/ 2560525 h 6904234"/>
              <a:gd name="connsiteX271" fmla="*/ 2431355 w 2494883"/>
              <a:gd name="connsiteY271" fmla="*/ 2560525 h 6904234"/>
              <a:gd name="connsiteX272" fmla="*/ 2431355 w 2494883"/>
              <a:gd name="connsiteY272" fmla="*/ 2731134 h 6904234"/>
              <a:gd name="connsiteX273" fmla="*/ 2359397 w 2494883"/>
              <a:gd name="connsiteY273" fmla="*/ 2731134 h 6904234"/>
              <a:gd name="connsiteX274" fmla="*/ 2359390 w 2494883"/>
              <a:gd name="connsiteY274" fmla="*/ 2295258 h 6904234"/>
              <a:gd name="connsiteX275" fmla="*/ 2431347 w 2494883"/>
              <a:gd name="connsiteY275" fmla="*/ 2295258 h 6904234"/>
              <a:gd name="connsiteX276" fmla="*/ 2431347 w 2494883"/>
              <a:gd name="connsiteY276" fmla="*/ 2465868 h 6904234"/>
              <a:gd name="connsiteX277" fmla="*/ 2359390 w 2494883"/>
              <a:gd name="connsiteY277" fmla="*/ 2465868 h 6904234"/>
              <a:gd name="connsiteX278" fmla="*/ 2359319 w 2494883"/>
              <a:gd name="connsiteY278" fmla="*/ 2050456 h 6904234"/>
              <a:gd name="connsiteX279" fmla="*/ 2431277 w 2494883"/>
              <a:gd name="connsiteY279" fmla="*/ 2050456 h 6904234"/>
              <a:gd name="connsiteX280" fmla="*/ 2431277 w 2494883"/>
              <a:gd name="connsiteY280" fmla="*/ 2221067 h 6904234"/>
              <a:gd name="connsiteX281" fmla="*/ 2359319 w 2494883"/>
              <a:gd name="connsiteY281" fmla="*/ 2221067 h 6904234"/>
              <a:gd name="connsiteX282" fmla="*/ 1323925 w 2494883"/>
              <a:gd name="connsiteY282" fmla="*/ 1569870 h 6904234"/>
              <a:gd name="connsiteX283" fmla="*/ 1297535 w 2494883"/>
              <a:gd name="connsiteY283" fmla="*/ 1596260 h 6904234"/>
              <a:gd name="connsiteX284" fmla="*/ 1323925 w 2494883"/>
              <a:gd name="connsiteY284" fmla="*/ 1622649 h 6904234"/>
              <a:gd name="connsiteX285" fmla="*/ 1350315 w 2494883"/>
              <a:gd name="connsiteY285" fmla="*/ 1596260 h 6904234"/>
              <a:gd name="connsiteX286" fmla="*/ 1344212 w 2494883"/>
              <a:gd name="connsiteY286" fmla="*/ 1581525 h 6904234"/>
              <a:gd name="connsiteX287" fmla="*/ 1338725 w 2494883"/>
              <a:gd name="connsiteY287" fmla="*/ 1575999 h 6904234"/>
              <a:gd name="connsiteX288" fmla="*/ 2009592 w 2494883"/>
              <a:gd name="connsiteY288" fmla="*/ 1554838 h 6904234"/>
              <a:gd name="connsiteX289" fmla="*/ 1983202 w 2494883"/>
              <a:gd name="connsiteY289" fmla="*/ 1581226 h 6904234"/>
              <a:gd name="connsiteX290" fmla="*/ 2009592 w 2494883"/>
              <a:gd name="connsiteY290" fmla="*/ 1607616 h 6904234"/>
              <a:gd name="connsiteX291" fmla="*/ 2035981 w 2494883"/>
              <a:gd name="connsiteY291" fmla="*/ 1581226 h 6904234"/>
              <a:gd name="connsiteX292" fmla="*/ 2009592 w 2494883"/>
              <a:gd name="connsiteY292" fmla="*/ 1554838 h 6904234"/>
              <a:gd name="connsiteX293" fmla="*/ 2009592 w 2494883"/>
              <a:gd name="connsiteY293" fmla="*/ 1524305 h 6904234"/>
              <a:gd name="connsiteX294" fmla="*/ 2066667 w 2494883"/>
              <a:gd name="connsiteY294" fmla="*/ 1581380 h 6904234"/>
              <a:gd name="connsiteX295" fmla="*/ 2062172 w 2494883"/>
              <a:gd name="connsiteY295" fmla="*/ 1603568 h 6904234"/>
              <a:gd name="connsiteX296" fmla="*/ 2055549 w 2494883"/>
              <a:gd name="connsiteY296" fmla="*/ 1613381 h 6904234"/>
              <a:gd name="connsiteX297" fmla="*/ 2303098 w 2494883"/>
              <a:gd name="connsiteY297" fmla="*/ 1861076 h 6904234"/>
              <a:gd name="connsiteX298" fmla="*/ 2303098 w 2494883"/>
              <a:gd name="connsiteY298" fmla="*/ 2816774 h 6904234"/>
              <a:gd name="connsiteX299" fmla="*/ 2494883 w 2494883"/>
              <a:gd name="connsiteY299" fmla="*/ 2816774 h 6904234"/>
              <a:gd name="connsiteX300" fmla="*/ 2494883 w 2494883"/>
              <a:gd name="connsiteY300" fmla="*/ 2847460 h 6904234"/>
              <a:gd name="connsiteX301" fmla="*/ 2272413 w 2494883"/>
              <a:gd name="connsiteY301" fmla="*/ 2847460 h 6904234"/>
              <a:gd name="connsiteX302" fmla="*/ 2272413 w 2494883"/>
              <a:gd name="connsiteY302" fmla="*/ 1873657 h 6904234"/>
              <a:gd name="connsiteX303" fmla="*/ 2029005 w 2494883"/>
              <a:gd name="connsiteY303" fmla="*/ 1630397 h 6904234"/>
              <a:gd name="connsiteX304" fmla="*/ 2009592 w 2494883"/>
              <a:gd name="connsiteY304" fmla="*/ 1638456 h 6904234"/>
              <a:gd name="connsiteX305" fmla="*/ 1952517 w 2494883"/>
              <a:gd name="connsiteY305" fmla="*/ 1581380 h 6904234"/>
              <a:gd name="connsiteX306" fmla="*/ 2009592 w 2494883"/>
              <a:gd name="connsiteY306" fmla="*/ 1524305 h 6904234"/>
              <a:gd name="connsiteX307" fmla="*/ 57075 w 2494883"/>
              <a:gd name="connsiteY307" fmla="*/ 1511723 h 6904234"/>
              <a:gd name="connsiteX308" fmla="*/ 30685 w 2494883"/>
              <a:gd name="connsiteY308" fmla="*/ 1538114 h 6904234"/>
              <a:gd name="connsiteX309" fmla="*/ 57075 w 2494883"/>
              <a:gd name="connsiteY309" fmla="*/ 1564503 h 6904234"/>
              <a:gd name="connsiteX310" fmla="*/ 83465 w 2494883"/>
              <a:gd name="connsiteY310" fmla="*/ 1538114 h 6904234"/>
              <a:gd name="connsiteX311" fmla="*/ 57075 w 2494883"/>
              <a:gd name="connsiteY311" fmla="*/ 1511723 h 6904234"/>
              <a:gd name="connsiteX312" fmla="*/ 57075 w 2494883"/>
              <a:gd name="connsiteY312" fmla="*/ 1481039 h 6904234"/>
              <a:gd name="connsiteX313" fmla="*/ 114150 w 2494883"/>
              <a:gd name="connsiteY313" fmla="*/ 1538114 h 6904234"/>
              <a:gd name="connsiteX314" fmla="*/ 97522 w 2494883"/>
              <a:gd name="connsiteY314" fmla="*/ 1578445 h 6904234"/>
              <a:gd name="connsiteX315" fmla="*/ 72426 w 2494883"/>
              <a:gd name="connsiteY315" fmla="*/ 1588833 h 6904234"/>
              <a:gd name="connsiteX316" fmla="*/ 73185 w 2494883"/>
              <a:gd name="connsiteY316" fmla="*/ 2350509 h 6904234"/>
              <a:gd name="connsiteX317" fmla="*/ 347820 w 2494883"/>
              <a:gd name="connsiteY317" fmla="*/ 2624992 h 6904234"/>
              <a:gd name="connsiteX318" fmla="*/ 347820 w 2494883"/>
              <a:gd name="connsiteY318" fmla="*/ 3425576 h 6904234"/>
              <a:gd name="connsiteX319" fmla="*/ 631543 w 2494883"/>
              <a:gd name="connsiteY319" fmla="*/ 3709148 h 6904234"/>
              <a:gd name="connsiteX320" fmla="*/ 653447 w 2494883"/>
              <a:gd name="connsiteY320" fmla="*/ 3700055 h 6904234"/>
              <a:gd name="connsiteX321" fmla="*/ 710522 w 2494883"/>
              <a:gd name="connsiteY321" fmla="*/ 3757130 h 6904234"/>
              <a:gd name="connsiteX322" fmla="*/ 653447 w 2494883"/>
              <a:gd name="connsiteY322" fmla="*/ 3814205 h 6904234"/>
              <a:gd name="connsiteX323" fmla="*/ 596372 w 2494883"/>
              <a:gd name="connsiteY323" fmla="*/ 3757130 h 6904234"/>
              <a:gd name="connsiteX324" fmla="*/ 600867 w 2494883"/>
              <a:gd name="connsiteY324" fmla="*/ 3734943 h 6904234"/>
              <a:gd name="connsiteX325" fmla="*/ 606128 w 2494883"/>
              <a:gd name="connsiteY325" fmla="*/ 3727149 h 6904234"/>
              <a:gd name="connsiteX326" fmla="*/ 317134 w 2494883"/>
              <a:gd name="connsiteY326" fmla="*/ 3438156 h 6904234"/>
              <a:gd name="connsiteX327" fmla="*/ 317134 w 2494883"/>
              <a:gd name="connsiteY327" fmla="*/ 2637725 h 6904234"/>
              <a:gd name="connsiteX328" fmla="*/ 42499 w 2494883"/>
              <a:gd name="connsiteY328" fmla="*/ 2363090 h 6904234"/>
              <a:gd name="connsiteX329" fmla="*/ 42499 w 2494883"/>
              <a:gd name="connsiteY329" fmla="*/ 2356799 h 6904234"/>
              <a:gd name="connsiteX330" fmla="*/ 41741 w 2494883"/>
              <a:gd name="connsiteY330" fmla="*/ 1588822 h 6904234"/>
              <a:gd name="connsiteX331" fmla="*/ 16743 w 2494883"/>
              <a:gd name="connsiteY331" fmla="*/ 1578445 h 6904234"/>
              <a:gd name="connsiteX332" fmla="*/ 0 w 2494883"/>
              <a:gd name="connsiteY332" fmla="*/ 1538114 h 6904234"/>
              <a:gd name="connsiteX333" fmla="*/ 57075 w 2494883"/>
              <a:gd name="connsiteY333" fmla="*/ 1481039 h 6904234"/>
              <a:gd name="connsiteX334" fmla="*/ 1717620 w 2494883"/>
              <a:gd name="connsiteY334" fmla="*/ 1176944 h 6904234"/>
              <a:gd name="connsiteX335" fmla="*/ 2494883 w 2494883"/>
              <a:gd name="connsiteY335" fmla="*/ 1176944 h 6904234"/>
              <a:gd name="connsiteX336" fmla="*/ 2494883 w 2494883"/>
              <a:gd name="connsiteY336" fmla="*/ 1207629 h 6904234"/>
              <a:gd name="connsiteX337" fmla="*/ 1730354 w 2494883"/>
              <a:gd name="connsiteY337" fmla="*/ 1207629 h 6904234"/>
              <a:gd name="connsiteX338" fmla="*/ 1371368 w 2494883"/>
              <a:gd name="connsiteY338" fmla="*/ 1566616 h 6904234"/>
              <a:gd name="connsiteX339" fmla="*/ 1376505 w 2494883"/>
              <a:gd name="connsiteY339" fmla="*/ 1574226 h 6904234"/>
              <a:gd name="connsiteX340" fmla="*/ 1381000 w 2494883"/>
              <a:gd name="connsiteY340" fmla="*/ 1596413 h 6904234"/>
              <a:gd name="connsiteX341" fmla="*/ 1323925 w 2494883"/>
              <a:gd name="connsiteY341" fmla="*/ 1653488 h 6904234"/>
              <a:gd name="connsiteX342" fmla="*/ 1266850 w 2494883"/>
              <a:gd name="connsiteY342" fmla="*/ 1596413 h 6904234"/>
              <a:gd name="connsiteX343" fmla="*/ 1323925 w 2494883"/>
              <a:gd name="connsiteY343" fmla="*/ 1539338 h 6904234"/>
              <a:gd name="connsiteX344" fmla="*/ 1346045 w 2494883"/>
              <a:gd name="connsiteY344" fmla="*/ 1548520 h 6904234"/>
              <a:gd name="connsiteX345" fmla="*/ 1257184 w 2494883"/>
              <a:gd name="connsiteY345" fmla="*/ 977640 h 6904234"/>
              <a:gd name="connsiteX346" fmla="*/ 1230794 w 2494883"/>
              <a:gd name="connsiteY346" fmla="*/ 1004030 h 6904234"/>
              <a:gd name="connsiteX347" fmla="*/ 1257184 w 2494883"/>
              <a:gd name="connsiteY347" fmla="*/ 1030419 h 6904234"/>
              <a:gd name="connsiteX348" fmla="*/ 1283574 w 2494883"/>
              <a:gd name="connsiteY348" fmla="*/ 1004030 h 6904234"/>
              <a:gd name="connsiteX349" fmla="*/ 1257184 w 2494883"/>
              <a:gd name="connsiteY349" fmla="*/ 977640 h 6904234"/>
              <a:gd name="connsiteX350" fmla="*/ 1777149 w 2494883"/>
              <a:gd name="connsiteY350" fmla="*/ 906757 h 6904234"/>
              <a:gd name="connsiteX351" fmla="*/ 1750759 w 2494883"/>
              <a:gd name="connsiteY351" fmla="*/ 933147 h 6904234"/>
              <a:gd name="connsiteX352" fmla="*/ 1777149 w 2494883"/>
              <a:gd name="connsiteY352" fmla="*/ 959536 h 6904234"/>
              <a:gd name="connsiteX353" fmla="*/ 1803539 w 2494883"/>
              <a:gd name="connsiteY353" fmla="*/ 933147 h 6904234"/>
              <a:gd name="connsiteX354" fmla="*/ 1777149 w 2494883"/>
              <a:gd name="connsiteY354" fmla="*/ 906757 h 6904234"/>
              <a:gd name="connsiteX355" fmla="*/ 1456639 w 2494883"/>
              <a:gd name="connsiteY355" fmla="*/ 541139 h 6904234"/>
              <a:gd name="connsiteX356" fmla="*/ 1430249 w 2494883"/>
              <a:gd name="connsiteY356" fmla="*/ 567529 h 6904234"/>
              <a:gd name="connsiteX357" fmla="*/ 1456639 w 2494883"/>
              <a:gd name="connsiteY357" fmla="*/ 593918 h 6904234"/>
              <a:gd name="connsiteX358" fmla="*/ 1483029 w 2494883"/>
              <a:gd name="connsiteY358" fmla="*/ 567529 h 6904234"/>
              <a:gd name="connsiteX359" fmla="*/ 1456639 w 2494883"/>
              <a:gd name="connsiteY359" fmla="*/ 541139 h 6904234"/>
              <a:gd name="connsiteX360" fmla="*/ 2169299 w 2494883"/>
              <a:gd name="connsiteY360" fmla="*/ 58012 h 6904234"/>
              <a:gd name="connsiteX361" fmla="*/ 2241256 w 2494883"/>
              <a:gd name="connsiteY361" fmla="*/ 58012 h 6904234"/>
              <a:gd name="connsiteX362" fmla="*/ 2241256 w 2494883"/>
              <a:gd name="connsiteY362" fmla="*/ 228623 h 6904234"/>
              <a:gd name="connsiteX363" fmla="*/ 2169299 w 2494883"/>
              <a:gd name="connsiteY363" fmla="*/ 228623 h 6904234"/>
              <a:gd name="connsiteX364" fmla="*/ 2031161 w 2494883"/>
              <a:gd name="connsiteY364" fmla="*/ 57958 h 6904234"/>
              <a:gd name="connsiteX365" fmla="*/ 2103118 w 2494883"/>
              <a:gd name="connsiteY365" fmla="*/ 57958 h 6904234"/>
              <a:gd name="connsiteX366" fmla="*/ 2103118 w 2494883"/>
              <a:gd name="connsiteY366" fmla="*/ 228569 h 6904234"/>
              <a:gd name="connsiteX367" fmla="*/ 2031161 w 2494883"/>
              <a:gd name="connsiteY367" fmla="*/ 228569 h 6904234"/>
              <a:gd name="connsiteX368" fmla="*/ 1920911 w 2494883"/>
              <a:gd name="connsiteY368" fmla="*/ 1 h 6904234"/>
              <a:gd name="connsiteX369" fmla="*/ 1951596 w 2494883"/>
              <a:gd name="connsiteY369" fmla="*/ 1 h 6904234"/>
              <a:gd name="connsiteX370" fmla="*/ 1951596 w 2494883"/>
              <a:gd name="connsiteY370" fmla="*/ 328336 h 6904234"/>
              <a:gd name="connsiteX371" fmla="*/ 1304937 w 2494883"/>
              <a:gd name="connsiteY371" fmla="*/ 974844 h 6904234"/>
              <a:gd name="connsiteX372" fmla="*/ 1309764 w 2494883"/>
              <a:gd name="connsiteY372" fmla="*/ 981996 h 6904234"/>
              <a:gd name="connsiteX373" fmla="*/ 1314259 w 2494883"/>
              <a:gd name="connsiteY373" fmla="*/ 1004183 h 6904234"/>
              <a:gd name="connsiteX374" fmla="*/ 1257184 w 2494883"/>
              <a:gd name="connsiteY374" fmla="*/ 1061258 h 6904234"/>
              <a:gd name="connsiteX375" fmla="*/ 1200109 w 2494883"/>
              <a:gd name="connsiteY375" fmla="*/ 1004183 h 6904234"/>
              <a:gd name="connsiteX376" fmla="*/ 1257184 w 2494883"/>
              <a:gd name="connsiteY376" fmla="*/ 947108 h 6904234"/>
              <a:gd name="connsiteX377" fmla="*/ 1279952 w 2494883"/>
              <a:gd name="connsiteY377" fmla="*/ 956560 h 6904234"/>
              <a:gd name="connsiteX378" fmla="*/ 1920911 w 2494883"/>
              <a:gd name="connsiteY378" fmla="*/ 315601 h 6904234"/>
              <a:gd name="connsiteX379" fmla="*/ 1819649 w 2494883"/>
              <a:gd name="connsiteY379" fmla="*/ 1 h 6904234"/>
              <a:gd name="connsiteX380" fmla="*/ 1850335 w 2494883"/>
              <a:gd name="connsiteY380" fmla="*/ 1 h 6904234"/>
              <a:gd name="connsiteX381" fmla="*/ 1850335 w 2494883"/>
              <a:gd name="connsiteY381" fmla="*/ 197922 h 6904234"/>
              <a:gd name="connsiteX382" fmla="*/ 1507391 w 2494883"/>
              <a:gd name="connsiteY382" fmla="*/ 542786 h 6904234"/>
              <a:gd name="connsiteX383" fmla="*/ 1509219 w 2494883"/>
              <a:gd name="connsiteY383" fmla="*/ 545495 h 6904234"/>
              <a:gd name="connsiteX384" fmla="*/ 1513714 w 2494883"/>
              <a:gd name="connsiteY384" fmla="*/ 567682 h 6904234"/>
              <a:gd name="connsiteX385" fmla="*/ 1456639 w 2494883"/>
              <a:gd name="connsiteY385" fmla="*/ 624757 h 6904234"/>
              <a:gd name="connsiteX386" fmla="*/ 1399564 w 2494883"/>
              <a:gd name="connsiteY386" fmla="*/ 567682 h 6904234"/>
              <a:gd name="connsiteX387" fmla="*/ 1456639 w 2494883"/>
              <a:gd name="connsiteY387" fmla="*/ 510607 h 6904234"/>
              <a:gd name="connsiteX388" fmla="*/ 1484562 w 2494883"/>
              <a:gd name="connsiteY388" fmla="*/ 522198 h 6904234"/>
              <a:gd name="connsiteX389" fmla="*/ 1819649 w 2494883"/>
              <a:gd name="connsiteY389" fmla="*/ 185188 h 6904234"/>
              <a:gd name="connsiteX390" fmla="*/ 2314759 w 2494883"/>
              <a:gd name="connsiteY390" fmla="*/ 0 h 6904234"/>
              <a:gd name="connsiteX391" fmla="*/ 2345445 w 2494883"/>
              <a:gd name="connsiteY391" fmla="*/ 0 h 6904234"/>
              <a:gd name="connsiteX392" fmla="*/ 2345445 w 2494883"/>
              <a:gd name="connsiteY392" fmla="*/ 395996 h 6904234"/>
              <a:gd name="connsiteX393" fmla="*/ 1829805 w 2494883"/>
              <a:gd name="connsiteY393" fmla="*/ 911487 h 6904234"/>
              <a:gd name="connsiteX394" fmla="*/ 1834224 w 2494883"/>
              <a:gd name="connsiteY394" fmla="*/ 933300 h 6904234"/>
              <a:gd name="connsiteX395" fmla="*/ 1777149 w 2494883"/>
              <a:gd name="connsiteY395" fmla="*/ 990375 h 6904234"/>
              <a:gd name="connsiteX396" fmla="*/ 1720074 w 2494883"/>
              <a:gd name="connsiteY396" fmla="*/ 933300 h 6904234"/>
              <a:gd name="connsiteX397" fmla="*/ 1777149 w 2494883"/>
              <a:gd name="connsiteY397" fmla="*/ 876225 h 6904234"/>
              <a:gd name="connsiteX398" fmla="*/ 1808699 w 2494883"/>
              <a:gd name="connsiteY398" fmla="*/ 889322 h 6904234"/>
              <a:gd name="connsiteX399" fmla="*/ 2314759 w 2494883"/>
              <a:gd name="connsiteY399" fmla="*/ 383262 h 690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</a:cxnLst>
            <a:rect l="l" t="t" r="r" b="b"/>
            <a:pathLst>
              <a:path w="2494883" h="6904234">
                <a:moveTo>
                  <a:pt x="746270" y="6715825"/>
                </a:moveTo>
                <a:lnTo>
                  <a:pt x="1428102" y="6715825"/>
                </a:lnTo>
                <a:lnTo>
                  <a:pt x="1428102" y="6904234"/>
                </a:lnTo>
                <a:lnTo>
                  <a:pt x="1397416" y="6904234"/>
                </a:lnTo>
                <a:lnTo>
                  <a:pt x="1397416" y="6746510"/>
                </a:lnTo>
                <a:lnTo>
                  <a:pt x="776955" y="6746510"/>
                </a:lnTo>
                <a:lnTo>
                  <a:pt x="776955" y="6904234"/>
                </a:lnTo>
                <a:lnTo>
                  <a:pt x="746270" y="6904234"/>
                </a:lnTo>
                <a:close/>
                <a:moveTo>
                  <a:pt x="2169934" y="6695234"/>
                </a:moveTo>
                <a:lnTo>
                  <a:pt x="2340545" y="6695234"/>
                </a:lnTo>
                <a:lnTo>
                  <a:pt x="2340545" y="6767192"/>
                </a:lnTo>
                <a:lnTo>
                  <a:pt x="2169934" y="6767192"/>
                </a:lnTo>
                <a:close/>
                <a:moveTo>
                  <a:pt x="2160577" y="6447520"/>
                </a:moveTo>
                <a:lnTo>
                  <a:pt x="2349753" y="6447520"/>
                </a:lnTo>
                <a:lnTo>
                  <a:pt x="2349753" y="6636696"/>
                </a:lnTo>
                <a:lnTo>
                  <a:pt x="2160577" y="6636696"/>
                </a:lnTo>
                <a:close/>
                <a:moveTo>
                  <a:pt x="2161024" y="6262753"/>
                </a:moveTo>
                <a:lnTo>
                  <a:pt x="2494882" y="6262753"/>
                </a:lnTo>
                <a:lnTo>
                  <a:pt x="2494882" y="6293438"/>
                </a:lnTo>
                <a:lnTo>
                  <a:pt x="2173759" y="6293438"/>
                </a:lnTo>
                <a:lnTo>
                  <a:pt x="2030764" y="6436433"/>
                </a:lnTo>
                <a:lnTo>
                  <a:pt x="2030764" y="6904233"/>
                </a:lnTo>
                <a:lnTo>
                  <a:pt x="2000079" y="6904233"/>
                </a:lnTo>
                <a:lnTo>
                  <a:pt x="2000079" y="6423698"/>
                </a:lnTo>
                <a:close/>
                <a:moveTo>
                  <a:pt x="223523" y="6143371"/>
                </a:moveTo>
                <a:lnTo>
                  <a:pt x="394134" y="6143371"/>
                </a:lnTo>
                <a:lnTo>
                  <a:pt x="394134" y="6215329"/>
                </a:lnTo>
                <a:lnTo>
                  <a:pt x="324038" y="6215329"/>
                </a:lnTo>
                <a:lnTo>
                  <a:pt x="324038" y="6904234"/>
                </a:lnTo>
                <a:lnTo>
                  <a:pt x="293353" y="6904234"/>
                </a:lnTo>
                <a:lnTo>
                  <a:pt x="293353" y="6215329"/>
                </a:lnTo>
                <a:lnTo>
                  <a:pt x="223523" y="6215329"/>
                </a:lnTo>
                <a:close/>
                <a:moveTo>
                  <a:pt x="223523" y="6029071"/>
                </a:moveTo>
                <a:lnTo>
                  <a:pt x="394134" y="6029071"/>
                </a:lnTo>
                <a:lnTo>
                  <a:pt x="394134" y="6101028"/>
                </a:lnTo>
                <a:lnTo>
                  <a:pt x="223523" y="6101028"/>
                </a:lnTo>
                <a:close/>
                <a:moveTo>
                  <a:pt x="223523" y="5914770"/>
                </a:moveTo>
                <a:lnTo>
                  <a:pt x="394134" y="5914770"/>
                </a:lnTo>
                <a:lnTo>
                  <a:pt x="394134" y="5986728"/>
                </a:lnTo>
                <a:lnTo>
                  <a:pt x="223523" y="5986728"/>
                </a:lnTo>
                <a:close/>
                <a:moveTo>
                  <a:pt x="615397" y="5846044"/>
                </a:moveTo>
                <a:cubicBezTo>
                  <a:pt x="600821" y="5846044"/>
                  <a:pt x="589007" y="5857858"/>
                  <a:pt x="589007" y="5872434"/>
                </a:cubicBezTo>
                <a:cubicBezTo>
                  <a:pt x="589007" y="5887010"/>
                  <a:pt x="600821" y="5898824"/>
                  <a:pt x="615397" y="5898824"/>
                </a:cubicBezTo>
                <a:cubicBezTo>
                  <a:pt x="629973" y="5898824"/>
                  <a:pt x="641787" y="5887010"/>
                  <a:pt x="641787" y="5872434"/>
                </a:cubicBezTo>
                <a:cubicBezTo>
                  <a:pt x="641787" y="5857858"/>
                  <a:pt x="629973" y="5846044"/>
                  <a:pt x="615397" y="5846044"/>
                </a:cubicBezTo>
                <a:close/>
                <a:moveTo>
                  <a:pt x="615397" y="5815359"/>
                </a:moveTo>
                <a:cubicBezTo>
                  <a:pt x="646850" y="5815359"/>
                  <a:pt x="672472" y="5840982"/>
                  <a:pt x="672472" y="5872434"/>
                </a:cubicBezTo>
                <a:cubicBezTo>
                  <a:pt x="672472" y="5880297"/>
                  <a:pt x="670871" y="5887796"/>
                  <a:pt x="667977" y="5894621"/>
                </a:cubicBezTo>
                <a:lnTo>
                  <a:pt x="656285" y="5911943"/>
                </a:lnTo>
                <a:lnTo>
                  <a:pt x="877758" y="6133415"/>
                </a:lnTo>
                <a:lnTo>
                  <a:pt x="2494883" y="6133415"/>
                </a:lnTo>
                <a:lnTo>
                  <a:pt x="2494883" y="6164100"/>
                </a:lnTo>
                <a:lnTo>
                  <a:pt x="865024" y="6164100"/>
                </a:lnTo>
                <a:lnTo>
                  <a:pt x="626127" y="5925055"/>
                </a:lnTo>
                <a:lnTo>
                  <a:pt x="615397" y="5929509"/>
                </a:lnTo>
                <a:cubicBezTo>
                  <a:pt x="583944" y="5929509"/>
                  <a:pt x="558322" y="5903886"/>
                  <a:pt x="558322" y="5872434"/>
                </a:cubicBezTo>
                <a:cubicBezTo>
                  <a:pt x="558322" y="5840982"/>
                  <a:pt x="583944" y="5815359"/>
                  <a:pt x="615397" y="5815359"/>
                </a:cubicBezTo>
                <a:close/>
                <a:moveTo>
                  <a:pt x="223523" y="5800470"/>
                </a:moveTo>
                <a:lnTo>
                  <a:pt x="394134" y="5800470"/>
                </a:lnTo>
                <a:lnTo>
                  <a:pt x="394134" y="5872427"/>
                </a:lnTo>
                <a:lnTo>
                  <a:pt x="223523" y="5872427"/>
                </a:lnTo>
                <a:close/>
                <a:moveTo>
                  <a:pt x="223523" y="5686170"/>
                </a:moveTo>
                <a:lnTo>
                  <a:pt x="394134" y="5686170"/>
                </a:lnTo>
                <a:lnTo>
                  <a:pt x="394134" y="5758127"/>
                </a:lnTo>
                <a:lnTo>
                  <a:pt x="223523" y="5758127"/>
                </a:lnTo>
                <a:close/>
                <a:moveTo>
                  <a:pt x="266963" y="5378551"/>
                </a:moveTo>
                <a:cubicBezTo>
                  <a:pt x="252387" y="5378551"/>
                  <a:pt x="240573" y="5390365"/>
                  <a:pt x="240573" y="5404940"/>
                </a:cubicBezTo>
                <a:cubicBezTo>
                  <a:pt x="240573" y="5419516"/>
                  <a:pt x="252387" y="5431330"/>
                  <a:pt x="266963" y="5431330"/>
                </a:cubicBezTo>
                <a:cubicBezTo>
                  <a:pt x="281539" y="5431330"/>
                  <a:pt x="293353" y="5419516"/>
                  <a:pt x="293353" y="5404940"/>
                </a:cubicBezTo>
                <a:cubicBezTo>
                  <a:pt x="293353" y="5390365"/>
                  <a:pt x="281539" y="5378551"/>
                  <a:pt x="266963" y="5378551"/>
                </a:cubicBezTo>
                <a:close/>
                <a:moveTo>
                  <a:pt x="266963" y="5348019"/>
                </a:moveTo>
                <a:cubicBezTo>
                  <a:pt x="298416" y="5348019"/>
                  <a:pt x="324038" y="5373641"/>
                  <a:pt x="324038" y="5405094"/>
                </a:cubicBezTo>
                <a:cubicBezTo>
                  <a:pt x="324038" y="5436546"/>
                  <a:pt x="298416" y="5462169"/>
                  <a:pt x="266963" y="5462169"/>
                </a:cubicBezTo>
                <a:lnTo>
                  <a:pt x="248749" y="5454608"/>
                </a:lnTo>
                <a:lnTo>
                  <a:pt x="111541" y="5591816"/>
                </a:lnTo>
                <a:lnTo>
                  <a:pt x="111541" y="6527394"/>
                </a:lnTo>
                <a:lnTo>
                  <a:pt x="190836" y="6527394"/>
                </a:lnTo>
                <a:lnTo>
                  <a:pt x="190836" y="6716570"/>
                </a:lnTo>
                <a:lnTo>
                  <a:pt x="111541" y="6716570"/>
                </a:lnTo>
                <a:lnTo>
                  <a:pt x="111541" y="6766851"/>
                </a:lnTo>
                <a:lnTo>
                  <a:pt x="181628" y="6766851"/>
                </a:lnTo>
                <a:lnTo>
                  <a:pt x="181628" y="6838809"/>
                </a:lnTo>
                <a:lnTo>
                  <a:pt x="111541" y="6838809"/>
                </a:lnTo>
                <a:lnTo>
                  <a:pt x="111541" y="6904234"/>
                </a:lnTo>
                <a:lnTo>
                  <a:pt x="80856" y="6904234"/>
                </a:lnTo>
                <a:lnTo>
                  <a:pt x="80856" y="6838809"/>
                </a:lnTo>
                <a:lnTo>
                  <a:pt x="11017" y="6838809"/>
                </a:lnTo>
                <a:lnTo>
                  <a:pt x="11017" y="6766851"/>
                </a:lnTo>
                <a:lnTo>
                  <a:pt x="80856" y="6766851"/>
                </a:lnTo>
                <a:lnTo>
                  <a:pt x="80856" y="6716570"/>
                </a:lnTo>
                <a:lnTo>
                  <a:pt x="1660" y="6716570"/>
                </a:lnTo>
                <a:lnTo>
                  <a:pt x="1660" y="6527394"/>
                </a:lnTo>
                <a:lnTo>
                  <a:pt x="80856" y="6527394"/>
                </a:lnTo>
                <a:lnTo>
                  <a:pt x="80856" y="5579081"/>
                </a:lnTo>
                <a:lnTo>
                  <a:pt x="221804" y="5438276"/>
                </a:lnTo>
                <a:lnTo>
                  <a:pt x="214383" y="5427281"/>
                </a:lnTo>
                <a:cubicBezTo>
                  <a:pt x="211489" y="5420456"/>
                  <a:pt x="209888" y="5412957"/>
                  <a:pt x="209888" y="5405094"/>
                </a:cubicBezTo>
                <a:cubicBezTo>
                  <a:pt x="209888" y="5373641"/>
                  <a:pt x="235510" y="5348019"/>
                  <a:pt x="266963" y="5348019"/>
                </a:cubicBezTo>
                <a:close/>
                <a:moveTo>
                  <a:pt x="436021" y="5038556"/>
                </a:moveTo>
                <a:lnTo>
                  <a:pt x="425511" y="5042910"/>
                </a:lnTo>
                <a:cubicBezTo>
                  <a:pt x="420736" y="5047685"/>
                  <a:pt x="417782" y="5054283"/>
                  <a:pt x="417782" y="5061570"/>
                </a:cubicBezTo>
                <a:cubicBezTo>
                  <a:pt x="417782" y="5076146"/>
                  <a:pt x="429596" y="5087960"/>
                  <a:pt x="444172" y="5087960"/>
                </a:cubicBezTo>
                <a:cubicBezTo>
                  <a:pt x="458748" y="5087960"/>
                  <a:pt x="470562" y="5076146"/>
                  <a:pt x="470562" y="5061570"/>
                </a:cubicBezTo>
                <a:cubicBezTo>
                  <a:pt x="470562" y="5054283"/>
                  <a:pt x="467609" y="5047685"/>
                  <a:pt x="462833" y="5042910"/>
                </a:cubicBezTo>
                <a:lnTo>
                  <a:pt x="452323" y="5038556"/>
                </a:lnTo>
                <a:close/>
                <a:moveTo>
                  <a:pt x="1918149" y="4821456"/>
                </a:moveTo>
                <a:cubicBezTo>
                  <a:pt x="1903573" y="4821456"/>
                  <a:pt x="1891759" y="4833270"/>
                  <a:pt x="1891759" y="4847845"/>
                </a:cubicBezTo>
                <a:cubicBezTo>
                  <a:pt x="1891759" y="4862421"/>
                  <a:pt x="1903573" y="4874235"/>
                  <a:pt x="1918149" y="4874235"/>
                </a:cubicBezTo>
                <a:cubicBezTo>
                  <a:pt x="1932725" y="4874235"/>
                  <a:pt x="1944538" y="4862421"/>
                  <a:pt x="1944538" y="4847845"/>
                </a:cubicBezTo>
                <a:cubicBezTo>
                  <a:pt x="1944538" y="4833423"/>
                  <a:pt x="1932725" y="4821456"/>
                  <a:pt x="1918149" y="4821456"/>
                </a:cubicBezTo>
                <a:close/>
                <a:moveTo>
                  <a:pt x="639081" y="4794646"/>
                </a:moveTo>
                <a:lnTo>
                  <a:pt x="828257" y="4794646"/>
                </a:lnTo>
                <a:lnTo>
                  <a:pt x="828257" y="4983822"/>
                </a:lnTo>
                <a:lnTo>
                  <a:pt x="639081" y="4983822"/>
                </a:lnTo>
                <a:lnTo>
                  <a:pt x="639081" y="4913052"/>
                </a:lnTo>
                <a:lnTo>
                  <a:pt x="459514" y="4913052"/>
                </a:lnTo>
                <a:lnTo>
                  <a:pt x="459514" y="5010864"/>
                </a:lnTo>
                <a:lnTo>
                  <a:pt x="484504" y="5021238"/>
                </a:lnTo>
                <a:cubicBezTo>
                  <a:pt x="494842" y="5031576"/>
                  <a:pt x="501247" y="5045844"/>
                  <a:pt x="501247" y="5061570"/>
                </a:cubicBezTo>
                <a:cubicBezTo>
                  <a:pt x="501247" y="5093023"/>
                  <a:pt x="475625" y="5118645"/>
                  <a:pt x="444172" y="5118645"/>
                </a:cubicBezTo>
                <a:cubicBezTo>
                  <a:pt x="412719" y="5118645"/>
                  <a:pt x="387097" y="5093023"/>
                  <a:pt x="387097" y="5061570"/>
                </a:cubicBezTo>
                <a:cubicBezTo>
                  <a:pt x="387097" y="5045844"/>
                  <a:pt x="393503" y="5031576"/>
                  <a:pt x="403840" y="5021238"/>
                </a:cubicBezTo>
                <a:lnTo>
                  <a:pt x="428829" y="5010865"/>
                </a:lnTo>
                <a:lnTo>
                  <a:pt x="428829" y="4882367"/>
                </a:lnTo>
                <a:lnTo>
                  <a:pt x="639081" y="4882367"/>
                </a:lnTo>
                <a:close/>
                <a:moveTo>
                  <a:pt x="1918149" y="4790924"/>
                </a:moveTo>
                <a:cubicBezTo>
                  <a:pt x="1949602" y="4790924"/>
                  <a:pt x="1975224" y="4816546"/>
                  <a:pt x="1975224" y="4847999"/>
                </a:cubicBezTo>
                <a:cubicBezTo>
                  <a:pt x="1975224" y="4855862"/>
                  <a:pt x="1973623" y="4863361"/>
                  <a:pt x="1970729" y="4870186"/>
                </a:cubicBezTo>
                <a:lnTo>
                  <a:pt x="1963740" y="4880541"/>
                </a:lnTo>
                <a:lnTo>
                  <a:pt x="2270572" y="5187227"/>
                </a:lnTo>
                <a:lnTo>
                  <a:pt x="2270572" y="6025708"/>
                </a:lnTo>
                <a:lnTo>
                  <a:pt x="2494883" y="6025708"/>
                </a:lnTo>
                <a:lnTo>
                  <a:pt x="2494883" y="6056394"/>
                </a:lnTo>
                <a:lnTo>
                  <a:pt x="2239886" y="6056394"/>
                </a:lnTo>
                <a:lnTo>
                  <a:pt x="2239886" y="5199962"/>
                </a:lnTo>
                <a:lnTo>
                  <a:pt x="1937123" y="4897198"/>
                </a:lnTo>
                <a:lnTo>
                  <a:pt x="1918149" y="4905074"/>
                </a:lnTo>
                <a:cubicBezTo>
                  <a:pt x="1886696" y="4905074"/>
                  <a:pt x="1861074" y="4879451"/>
                  <a:pt x="1861074" y="4847999"/>
                </a:cubicBezTo>
                <a:cubicBezTo>
                  <a:pt x="1861074" y="4816546"/>
                  <a:pt x="1886696" y="4790924"/>
                  <a:pt x="1918149" y="4790924"/>
                </a:cubicBezTo>
                <a:close/>
                <a:moveTo>
                  <a:pt x="2024014" y="4591008"/>
                </a:moveTo>
                <a:cubicBezTo>
                  <a:pt x="2009438" y="4591008"/>
                  <a:pt x="1997624" y="4602822"/>
                  <a:pt x="1997624" y="4617398"/>
                </a:cubicBezTo>
                <a:cubicBezTo>
                  <a:pt x="1997624" y="4631973"/>
                  <a:pt x="2009438" y="4643787"/>
                  <a:pt x="2024014" y="4643787"/>
                </a:cubicBezTo>
                <a:cubicBezTo>
                  <a:pt x="2038590" y="4643787"/>
                  <a:pt x="2050404" y="4631973"/>
                  <a:pt x="2050404" y="4617398"/>
                </a:cubicBezTo>
                <a:cubicBezTo>
                  <a:pt x="2050404" y="4602822"/>
                  <a:pt x="2038590" y="4591008"/>
                  <a:pt x="2024014" y="4591008"/>
                </a:cubicBezTo>
                <a:close/>
                <a:moveTo>
                  <a:pt x="2024014" y="4560476"/>
                </a:moveTo>
                <a:cubicBezTo>
                  <a:pt x="2055467" y="4560476"/>
                  <a:pt x="2081089" y="4586099"/>
                  <a:pt x="2081089" y="4617551"/>
                </a:cubicBezTo>
                <a:lnTo>
                  <a:pt x="2076902" y="4638220"/>
                </a:lnTo>
                <a:lnTo>
                  <a:pt x="2365083" y="4926401"/>
                </a:lnTo>
                <a:lnTo>
                  <a:pt x="2365083" y="5707806"/>
                </a:lnTo>
                <a:lnTo>
                  <a:pt x="2494882" y="5707806"/>
                </a:lnTo>
                <a:lnTo>
                  <a:pt x="2494882" y="5738492"/>
                </a:lnTo>
                <a:lnTo>
                  <a:pt x="2334397" y="5738492"/>
                </a:lnTo>
                <a:lnTo>
                  <a:pt x="2334397" y="4938982"/>
                </a:lnTo>
                <a:lnTo>
                  <a:pt x="2056540" y="4661124"/>
                </a:lnTo>
                <a:lnTo>
                  <a:pt x="2024014" y="4674626"/>
                </a:lnTo>
                <a:cubicBezTo>
                  <a:pt x="1992561" y="4674626"/>
                  <a:pt x="1966939" y="4649004"/>
                  <a:pt x="1966939" y="4617551"/>
                </a:cubicBezTo>
                <a:cubicBezTo>
                  <a:pt x="1966939" y="4586099"/>
                  <a:pt x="1992561" y="4560476"/>
                  <a:pt x="2024014" y="4560476"/>
                </a:cubicBezTo>
                <a:close/>
                <a:moveTo>
                  <a:pt x="1682178" y="4229226"/>
                </a:moveTo>
                <a:cubicBezTo>
                  <a:pt x="1667602" y="4229226"/>
                  <a:pt x="1655788" y="4241040"/>
                  <a:pt x="1655788" y="4255615"/>
                </a:cubicBezTo>
                <a:cubicBezTo>
                  <a:pt x="1655788" y="4270191"/>
                  <a:pt x="1667602" y="4282005"/>
                  <a:pt x="1682178" y="4282005"/>
                </a:cubicBezTo>
                <a:cubicBezTo>
                  <a:pt x="1696754" y="4282005"/>
                  <a:pt x="1708568" y="4270191"/>
                  <a:pt x="1708568" y="4255615"/>
                </a:cubicBezTo>
                <a:cubicBezTo>
                  <a:pt x="1708721" y="4241193"/>
                  <a:pt x="1696754" y="4229226"/>
                  <a:pt x="1682178" y="4229226"/>
                </a:cubicBezTo>
                <a:close/>
                <a:moveTo>
                  <a:pt x="638411" y="4202836"/>
                </a:moveTo>
                <a:cubicBezTo>
                  <a:pt x="623835" y="4202836"/>
                  <a:pt x="612021" y="4214651"/>
                  <a:pt x="612021" y="4229226"/>
                </a:cubicBezTo>
                <a:cubicBezTo>
                  <a:pt x="612021" y="4243802"/>
                  <a:pt x="623835" y="4255616"/>
                  <a:pt x="638411" y="4255616"/>
                </a:cubicBezTo>
                <a:cubicBezTo>
                  <a:pt x="652987" y="4255616"/>
                  <a:pt x="664801" y="4243802"/>
                  <a:pt x="664801" y="4229226"/>
                </a:cubicBezTo>
                <a:cubicBezTo>
                  <a:pt x="664801" y="4214651"/>
                  <a:pt x="652987" y="4202836"/>
                  <a:pt x="638411" y="4202836"/>
                </a:cubicBezTo>
                <a:close/>
                <a:moveTo>
                  <a:pt x="1682178" y="4198694"/>
                </a:moveTo>
                <a:cubicBezTo>
                  <a:pt x="1705768" y="4198694"/>
                  <a:pt x="1726078" y="4213107"/>
                  <a:pt x="1734758" y="4233582"/>
                </a:cubicBezTo>
                <a:lnTo>
                  <a:pt x="1736145" y="4240427"/>
                </a:lnTo>
                <a:lnTo>
                  <a:pt x="2494883" y="4240427"/>
                </a:lnTo>
                <a:lnTo>
                  <a:pt x="2494883" y="4271113"/>
                </a:lnTo>
                <a:lnTo>
                  <a:pt x="1736204" y="4271113"/>
                </a:lnTo>
                <a:lnTo>
                  <a:pt x="1734845" y="4277956"/>
                </a:lnTo>
                <a:cubicBezTo>
                  <a:pt x="1726222" y="4298431"/>
                  <a:pt x="1705882" y="4312844"/>
                  <a:pt x="1682178" y="4312844"/>
                </a:cubicBezTo>
                <a:cubicBezTo>
                  <a:pt x="1650725" y="4312844"/>
                  <a:pt x="1625103" y="4287221"/>
                  <a:pt x="1625103" y="4255769"/>
                </a:cubicBezTo>
                <a:cubicBezTo>
                  <a:pt x="1625103" y="4224316"/>
                  <a:pt x="1650725" y="4198694"/>
                  <a:pt x="1682178" y="4198694"/>
                </a:cubicBezTo>
                <a:close/>
                <a:moveTo>
                  <a:pt x="2246697" y="4030957"/>
                </a:moveTo>
                <a:lnTo>
                  <a:pt x="2318655" y="4030957"/>
                </a:lnTo>
                <a:lnTo>
                  <a:pt x="2318655" y="4201568"/>
                </a:lnTo>
                <a:lnTo>
                  <a:pt x="2246697" y="4201568"/>
                </a:lnTo>
                <a:close/>
                <a:moveTo>
                  <a:pt x="2366881" y="4030852"/>
                </a:moveTo>
                <a:lnTo>
                  <a:pt x="2438839" y="4030852"/>
                </a:lnTo>
                <a:lnTo>
                  <a:pt x="2438839" y="4201463"/>
                </a:lnTo>
                <a:lnTo>
                  <a:pt x="2366881" y="4201463"/>
                </a:lnTo>
                <a:close/>
                <a:moveTo>
                  <a:pt x="653447" y="3730587"/>
                </a:moveTo>
                <a:cubicBezTo>
                  <a:pt x="638871" y="3730587"/>
                  <a:pt x="627057" y="3742401"/>
                  <a:pt x="627057" y="3756976"/>
                </a:cubicBezTo>
                <a:cubicBezTo>
                  <a:pt x="627057" y="3771552"/>
                  <a:pt x="638871" y="3783366"/>
                  <a:pt x="653447" y="3783366"/>
                </a:cubicBezTo>
                <a:cubicBezTo>
                  <a:pt x="668023" y="3783366"/>
                  <a:pt x="679837" y="3771552"/>
                  <a:pt x="679837" y="3756976"/>
                </a:cubicBezTo>
                <a:cubicBezTo>
                  <a:pt x="679837" y="3742401"/>
                  <a:pt x="668023" y="3730587"/>
                  <a:pt x="653447" y="3730587"/>
                </a:cubicBezTo>
                <a:close/>
                <a:moveTo>
                  <a:pt x="735221" y="3273173"/>
                </a:moveTo>
                <a:lnTo>
                  <a:pt x="807179" y="3273173"/>
                </a:lnTo>
                <a:lnTo>
                  <a:pt x="807179" y="3443785"/>
                </a:lnTo>
                <a:lnTo>
                  <a:pt x="735221" y="3443785"/>
                </a:lnTo>
                <a:close/>
                <a:moveTo>
                  <a:pt x="484677" y="3263863"/>
                </a:moveTo>
                <a:lnTo>
                  <a:pt x="673853" y="3263863"/>
                </a:lnTo>
                <a:lnTo>
                  <a:pt x="673853" y="3453038"/>
                </a:lnTo>
                <a:lnTo>
                  <a:pt x="484677" y="3453038"/>
                </a:lnTo>
                <a:close/>
                <a:moveTo>
                  <a:pt x="2144944" y="3262301"/>
                </a:moveTo>
                <a:lnTo>
                  <a:pt x="2315555" y="3262301"/>
                </a:lnTo>
                <a:lnTo>
                  <a:pt x="2315555" y="3334257"/>
                </a:lnTo>
                <a:lnTo>
                  <a:pt x="2144944" y="3334257"/>
                </a:lnTo>
                <a:close/>
                <a:moveTo>
                  <a:pt x="1912808" y="3262301"/>
                </a:moveTo>
                <a:lnTo>
                  <a:pt x="2083419" y="3262301"/>
                </a:lnTo>
                <a:lnTo>
                  <a:pt x="2083419" y="3334257"/>
                </a:lnTo>
                <a:lnTo>
                  <a:pt x="1912808" y="3334257"/>
                </a:lnTo>
                <a:close/>
                <a:moveTo>
                  <a:pt x="1912808" y="3148002"/>
                </a:moveTo>
                <a:lnTo>
                  <a:pt x="2083419" y="3148002"/>
                </a:lnTo>
                <a:lnTo>
                  <a:pt x="2083419" y="3219958"/>
                </a:lnTo>
                <a:lnTo>
                  <a:pt x="1912808" y="3219958"/>
                </a:lnTo>
                <a:close/>
                <a:moveTo>
                  <a:pt x="1446053" y="2970510"/>
                </a:moveTo>
                <a:cubicBezTo>
                  <a:pt x="1431477" y="2970510"/>
                  <a:pt x="1419663" y="2982325"/>
                  <a:pt x="1419663" y="2996900"/>
                </a:cubicBezTo>
                <a:cubicBezTo>
                  <a:pt x="1419663" y="3011476"/>
                  <a:pt x="1431477" y="3023289"/>
                  <a:pt x="1446053" y="3023289"/>
                </a:cubicBezTo>
                <a:cubicBezTo>
                  <a:pt x="1460629" y="3023289"/>
                  <a:pt x="1472443" y="3011476"/>
                  <a:pt x="1472443" y="2996900"/>
                </a:cubicBezTo>
                <a:cubicBezTo>
                  <a:pt x="1472443" y="2982477"/>
                  <a:pt x="1460629" y="2970510"/>
                  <a:pt x="1446053" y="2970510"/>
                </a:cubicBezTo>
                <a:close/>
                <a:moveTo>
                  <a:pt x="1446053" y="2939978"/>
                </a:moveTo>
                <a:cubicBezTo>
                  <a:pt x="1477506" y="2939978"/>
                  <a:pt x="1503128" y="2965600"/>
                  <a:pt x="1503128" y="2997053"/>
                </a:cubicBezTo>
                <a:lnTo>
                  <a:pt x="1499225" y="3016319"/>
                </a:lnTo>
                <a:lnTo>
                  <a:pt x="1880099" y="3397191"/>
                </a:lnTo>
                <a:lnTo>
                  <a:pt x="2494883" y="3397191"/>
                </a:lnTo>
                <a:lnTo>
                  <a:pt x="2494883" y="3427877"/>
                </a:lnTo>
                <a:lnTo>
                  <a:pt x="1867365" y="3427877"/>
                </a:lnTo>
                <a:lnTo>
                  <a:pt x="1479770" y="3040133"/>
                </a:lnTo>
                <a:lnTo>
                  <a:pt x="1446053" y="3054129"/>
                </a:lnTo>
                <a:cubicBezTo>
                  <a:pt x="1414600" y="3054129"/>
                  <a:pt x="1388978" y="3028506"/>
                  <a:pt x="1388978" y="2997053"/>
                </a:cubicBezTo>
                <a:cubicBezTo>
                  <a:pt x="1388978" y="2965600"/>
                  <a:pt x="1414600" y="2939978"/>
                  <a:pt x="1446053" y="2939978"/>
                </a:cubicBezTo>
                <a:close/>
                <a:moveTo>
                  <a:pt x="58148" y="2899474"/>
                </a:moveTo>
                <a:cubicBezTo>
                  <a:pt x="43572" y="2899474"/>
                  <a:pt x="31758" y="2911288"/>
                  <a:pt x="31758" y="2925862"/>
                </a:cubicBezTo>
                <a:cubicBezTo>
                  <a:pt x="31758" y="2940439"/>
                  <a:pt x="43572" y="2952253"/>
                  <a:pt x="58148" y="2952253"/>
                </a:cubicBezTo>
                <a:cubicBezTo>
                  <a:pt x="72724" y="2952253"/>
                  <a:pt x="84538" y="2940439"/>
                  <a:pt x="84538" y="2925862"/>
                </a:cubicBezTo>
                <a:cubicBezTo>
                  <a:pt x="84691" y="2911440"/>
                  <a:pt x="72724" y="2899474"/>
                  <a:pt x="58148" y="2899474"/>
                </a:cubicBezTo>
                <a:close/>
                <a:moveTo>
                  <a:pt x="58148" y="2868941"/>
                </a:moveTo>
                <a:cubicBezTo>
                  <a:pt x="89601" y="2868941"/>
                  <a:pt x="115223" y="2894564"/>
                  <a:pt x="115223" y="2926016"/>
                </a:cubicBezTo>
                <a:lnTo>
                  <a:pt x="112182" y="2941320"/>
                </a:lnTo>
                <a:lnTo>
                  <a:pt x="266196" y="3107673"/>
                </a:lnTo>
                <a:lnTo>
                  <a:pt x="266196" y="3831389"/>
                </a:lnTo>
                <a:lnTo>
                  <a:pt x="616185" y="4181378"/>
                </a:lnTo>
                <a:lnTo>
                  <a:pt x="638411" y="4172151"/>
                </a:lnTo>
                <a:cubicBezTo>
                  <a:pt x="669864" y="4172151"/>
                  <a:pt x="695486" y="4197774"/>
                  <a:pt x="695486" y="4229226"/>
                </a:cubicBezTo>
                <a:cubicBezTo>
                  <a:pt x="695486" y="4260679"/>
                  <a:pt x="669864" y="4286301"/>
                  <a:pt x="638411" y="4286301"/>
                </a:cubicBezTo>
                <a:cubicBezTo>
                  <a:pt x="606958" y="4286301"/>
                  <a:pt x="581336" y="4260679"/>
                  <a:pt x="581336" y="4229226"/>
                </a:cubicBezTo>
                <a:cubicBezTo>
                  <a:pt x="581336" y="4221363"/>
                  <a:pt x="582937" y="4213864"/>
                  <a:pt x="585831" y="4207039"/>
                </a:cubicBezTo>
                <a:lnTo>
                  <a:pt x="590907" y="4199520"/>
                </a:lnTo>
                <a:lnTo>
                  <a:pt x="235511" y="3844124"/>
                </a:lnTo>
                <a:lnTo>
                  <a:pt x="235511" y="3119639"/>
                </a:lnTo>
                <a:lnTo>
                  <a:pt x="94906" y="2967876"/>
                </a:lnTo>
                <a:lnTo>
                  <a:pt x="58148" y="2983092"/>
                </a:lnTo>
                <a:cubicBezTo>
                  <a:pt x="26695" y="2983092"/>
                  <a:pt x="1073" y="2957468"/>
                  <a:pt x="1073" y="2926016"/>
                </a:cubicBezTo>
                <a:cubicBezTo>
                  <a:pt x="1073" y="2894564"/>
                  <a:pt x="26695" y="2868941"/>
                  <a:pt x="58148" y="2868941"/>
                </a:cubicBezTo>
                <a:close/>
                <a:moveTo>
                  <a:pt x="1214224" y="2686975"/>
                </a:moveTo>
                <a:cubicBezTo>
                  <a:pt x="1199648" y="2686975"/>
                  <a:pt x="1187834" y="2698790"/>
                  <a:pt x="1187834" y="2713366"/>
                </a:cubicBezTo>
                <a:cubicBezTo>
                  <a:pt x="1187834" y="2727941"/>
                  <a:pt x="1199648" y="2739755"/>
                  <a:pt x="1214224" y="2739755"/>
                </a:cubicBezTo>
                <a:cubicBezTo>
                  <a:pt x="1228800" y="2739755"/>
                  <a:pt x="1240614" y="2727941"/>
                  <a:pt x="1240614" y="2713366"/>
                </a:cubicBezTo>
                <a:cubicBezTo>
                  <a:pt x="1240614" y="2698790"/>
                  <a:pt x="1228800" y="2686975"/>
                  <a:pt x="1214224" y="2686975"/>
                </a:cubicBezTo>
                <a:close/>
                <a:moveTo>
                  <a:pt x="1214224" y="2656444"/>
                </a:moveTo>
                <a:cubicBezTo>
                  <a:pt x="1245677" y="2656444"/>
                  <a:pt x="1271299" y="2682067"/>
                  <a:pt x="1271299" y="2713519"/>
                </a:cubicBezTo>
                <a:cubicBezTo>
                  <a:pt x="1271299" y="2729246"/>
                  <a:pt x="1264893" y="2743515"/>
                  <a:pt x="1254556" y="2753852"/>
                </a:cubicBezTo>
                <a:lnTo>
                  <a:pt x="1229567" y="2764225"/>
                </a:lnTo>
                <a:lnTo>
                  <a:pt x="1229567" y="3373715"/>
                </a:lnTo>
                <a:lnTo>
                  <a:pt x="921481" y="3373715"/>
                </a:lnTo>
                <a:lnTo>
                  <a:pt x="921481" y="3443782"/>
                </a:lnTo>
                <a:lnTo>
                  <a:pt x="849523" y="3443782"/>
                </a:lnTo>
                <a:lnTo>
                  <a:pt x="849523" y="3273173"/>
                </a:lnTo>
                <a:lnTo>
                  <a:pt x="921481" y="3273173"/>
                </a:lnTo>
                <a:lnTo>
                  <a:pt x="921481" y="3343029"/>
                </a:lnTo>
                <a:lnTo>
                  <a:pt x="1198881" y="3343029"/>
                </a:lnTo>
                <a:lnTo>
                  <a:pt x="1198881" y="2764225"/>
                </a:lnTo>
                <a:lnTo>
                  <a:pt x="1173892" y="2753852"/>
                </a:lnTo>
                <a:cubicBezTo>
                  <a:pt x="1163555" y="2743515"/>
                  <a:pt x="1157149" y="2729246"/>
                  <a:pt x="1157149" y="2713519"/>
                </a:cubicBezTo>
                <a:cubicBezTo>
                  <a:pt x="1157149" y="2682067"/>
                  <a:pt x="1182771" y="2656444"/>
                  <a:pt x="1214224" y="2656444"/>
                </a:cubicBezTo>
                <a:close/>
                <a:moveTo>
                  <a:pt x="2359397" y="2560525"/>
                </a:moveTo>
                <a:lnTo>
                  <a:pt x="2431355" y="2560525"/>
                </a:lnTo>
                <a:lnTo>
                  <a:pt x="2431355" y="2731134"/>
                </a:lnTo>
                <a:lnTo>
                  <a:pt x="2359397" y="2731134"/>
                </a:lnTo>
                <a:close/>
                <a:moveTo>
                  <a:pt x="2359390" y="2295258"/>
                </a:moveTo>
                <a:lnTo>
                  <a:pt x="2431347" y="2295258"/>
                </a:lnTo>
                <a:lnTo>
                  <a:pt x="2431347" y="2465868"/>
                </a:lnTo>
                <a:lnTo>
                  <a:pt x="2359390" y="2465868"/>
                </a:lnTo>
                <a:close/>
                <a:moveTo>
                  <a:pt x="2359319" y="2050456"/>
                </a:moveTo>
                <a:lnTo>
                  <a:pt x="2431277" y="2050456"/>
                </a:lnTo>
                <a:lnTo>
                  <a:pt x="2431277" y="2221067"/>
                </a:lnTo>
                <a:lnTo>
                  <a:pt x="2359319" y="2221067"/>
                </a:lnTo>
                <a:close/>
                <a:moveTo>
                  <a:pt x="1323925" y="1569870"/>
                </a:moveTo>
                <a:cubicBezTo>
                  <a:pt x="1309349" y="1569870"/>
                  <a:pt x="1297535" y="1581684"/>
                  <a:pt x="1297535" y="1596260"/>
                </a:cubicBezTo>
                <a:cubicBezTo>
                  <a:pt x="1297535" y="1610835"/>
                  <a:pt x="1309349" y="1622649"/>
                  <a:pt x="1323925" y="1622649"/>
                </a:cubicBezTo>
                <a:cubicBezTo>
                  <a:pt x="1338501" y="1622649"/>
                  <a:pt x="1350315" y="1610835"/>
                  <a:pt x="1350315" y="1596260"/>
                </a:cubicBezTo>
                <a:lnTo>
                  <a:pt x="1344212" y="1581525"/>
                </a:lnTo>
                <a:lnTo>
                  <a:pt x="1338725" y="1575999"/>
                </a:lnTo>
                <a:close/>
                <a:moveTo>
                  <a:pt x="2009592" y="1554838"/>
                </a:moveTo>
                <a:cubicBezTo>
                  <a:pt x="1995016" y="1554838"/>
                  <a:pt x="1983202" y="1566652"/>
                  <a:pt x="1983202" y="1581226"/>
                </a:cubicBezTo>
                <a:cubicBezTo>
                  <a:pt x="1983202" y="1595803"/>
                  <a:pt x="1995016" y="1607616"/>
                  <a:pt x="2009592" y="1607616"/>
                </a:cubicBezTo>
                <a:cubicBezTo>
                  <a:pt x="2024167" y="1607616"/>
                  <a:pt x="2035981" y="1595803"/>
                  <a:pt x="2035981" y="1581226"/>
                </a:cubicBezTo>
                <a:cubicBezTo>
                  <a:pt x="2035981" y="1566652"/>
                  <a:pt x="2024167" y="1554838"/>
                  <a:pt x="2009592" y="1554838"/>
                </a:cubicBezTo>
                <a:close/>
                <a:moveTo>
                  <a:pt x="2009592" y="1524305"/>
                </a:moveTo>
                <a:cubicBezTo>
                  <a:pt x="2041045" y="1524305"/>
                  <a:pt x="2066667" y="1549927"/>
                  <a:pt x="2066667" y="1581380"/>
                </a:cubicBezTo>
                <a:cubicBezTo>
                  <a:pt x="2066667" y="1589244"/>
                  <a:pt x="2065066" y="1596743"/>
                  <a:pt x="2062172" y="1603568"/>
                </a:cubicBezTo>
                <a:lnTo>
                  <a:pt x="2055549" y="1613381"/>
                </a:lnTo>
                <a:lnTo>
                  <a:pt x="2303098" y="1861076"/>
                </a:lnTo>
                <a:lnTo>
                  <a:pt x="2303098" y="2816774"/>
                </a:lnTo>
                <a:lnTo>
                  <a:pt x="2494883" y="2816774"/>
                </a:lnTo>
                <a:lnTo>
                  <a:pt x="2494883" y="2847460"/>
                </a:lnTo>
                <a:lnTo>
                  <a:pt x="2272413" y="2847460"/>
                </a:lnTo>
                <a:lnTo>
                  <a:pt x="2272413" y="1873657"/>
                </a:lnTo>
                <a:lnTo>
                  <a:pt x="2029005" y="1630397"/>
                </a:lnTo>
                <a:lnTo>
                  <a:pt x="2009592" y="1638456"/>
                </a:lnTo>
                <a:cubicBezTo>
                  <a:pt x="1978139" y="1638456"/>
                  <a:pt x="1952517" y="1612835"/>
                  <a:pt x="1952517" y="1581380"/>
                </a:cubicBezTo>
                <a:cubicBezTo>
                  <a:pt x="1952517" y="1549927"/>
                  <a:pt x="1978139" y="1524305"/>
                  <a:pt x="2009592" y="1524305"/>
                </a:cubicBezTo>
                <a:close/>
                <a:moveTo>
                  <a:pt x="57075" y="1511723"/>
                </a:moveTo>
                <a:cubicBezTo>
                  <a:pt x="42499" y="1511723"/>
                  <a:pt x="30685" y="1523538"/>
                  <a:pt x="30685" y="1538114"/>
                </a:cubicBezTo>
                <a:cubicBezTo>
                  <a:pt x="30685" y="1552690"/>
                  <a:pt x="42499" y="1564503"/>
                  <a:pt x="57075" y="1564503"/>
                </a:cubicBezTo>
                <a:cubicBezTo>
                  <a:pt x="71651" y="1564503"/>
                  <a:pt x="83465" y="1552690"/>
                  <a:pt x="83465" y="1538114"/>
                </a:cubicBezTo>
                <a:cubicBezTo>
                  <a:pt x="83618" y="1523538"/>
                  <a:pt x="71651" y="1511723"/>
                  <a:pt x="57075" y="1511723"/>
                </a:cubicBezTo>
                <a:close/>
                <a:moveTo>
                  <a:pt x="57075" y="1481039"/>
                </a:moveTo>
                <a:cubicBezTo>
                  <a:pt x="88528" y="1481039"/>
                  <a:pt x="114150" y="1506661"/>
                  <a:pt x="114150" y="1538114"/>
                </a:cubicBezTo>
                <a:cubicBezTo>
                  <a:pt x="114227" y="1553840"/>
                  <a:pt x="107859" y="1568109"/>
                  <a:pt x="97522" y="1578445"/>
                </a:cubicBezTo>
                <a:lnTo>
                  <a:pt x="72426" y="1588833"/>
                </a:lnTo>
                <a:lnTo>
                  <a:pt x="73185" y="2350509"/>
                </a:lnTo>
                <a:lnTo>
                  <a:pt x="347820" y="2624992"/>
                </a:lnTo>
                <a:lnTo>
                  <a:pt x="347820" y="3425576"/>
                </a:lnTo>
                <a:lnTo>
                  <a:pt x="631543" y="3709148"/>
                </a:lnTo>
                <a:lnTo>
                  <a:pt x="653447" y="3700055"/>
                </a:lnTo>
                <a:cubicBezTo>
                  <a:pt x="684900" y="3700055"/>
                  <a:pt x="710522" y="3725677"/>
                  <a:pt x="710522" y="3757130"/>
                </a:cubicBezTo>
                <a:cubicBezTo>
                  <a:pt x="710522" y="3788582"/>
                  <a:pt x="684900" y="3814205"/>
                  <a:pt x="653447" y="3814205"/>
                </a:cubicBezTo>
                <a:cubicBezTo>
                  <a:pt x="621994" y="3814205"/>
                  <a:pt x="596372" y="3788582"/>
                  <a:pt x="596372" y="3757130"/>
                </a:cubicBezTo>
                <a:cubicBezTo>
                  <a:pt x="596372" y="3749267"/>
                  <a:pt x="597973" y="3741768"/>
                  <a:pt x="600867" y="3734943"/>
                </a:cubicBezTo>
                <a:lnTo>
                  <a:pt x="606128" y="3727149"/>
                </a:lnTo>
                <a:lnTo>
                  <a:pt x="317134" y="3438156"/>
                </a:lnTo>
                <a:lnTo>
                  <a:pt x="317134" y="2637725"/>
                </a:lnTo>
                <a:lnTo>
                  <a:pt x="42499" y="2363090"/>
                </a:lnTo>
                <a:lnTo>
                  <a:pt x="42499" y="2356799"/>
                </a:lnTo>
                <a:lnTo>
                  <a:pt x="41741" y="1588822"/>
                </a:lnTo>
                <a:lnTo>
                  <a:pt x="16743" y="1578445"/>
                </a:lnTo>
                <a:cubicBezTo>
                  <a:pt x="6406" y="1568109"/>
                  <a:pt x="0" y="1553840"/>
                  <a:pt x="0" y="1538114"/>
                </a:cubicBezTo>
                <a:cubicBezTo>
                  <a:pt x="0" y="1506661"/>
                  <a:pt x="25622" y="1481039"/>
                  <a:pt x="57075" y="1481039"/>
                </a:cubicBezTo>
                <a:close/>
                <a:moveTo>
                  <a:pt x="1717620" y="1176944"/>
                </a:moveTo>
                <a:lnTo>
                  <a:pt x="2494883" y="1176944"/>
                </a:lnTo>
                <a:lnTo>
                  <a:pt x="2494883" y="1207629"/>
                </a:lnTo>
                <a:lnTo>
                  <a:pt x="1730354" y="1207629"/>
                </a:lnTo>
                <a:lnTo>
                  <a:pt x="1371368" y="1566616"/>
                </a:lnTo>
                <a:lnTo>
                  <a:pt x="1376505" y="1574226"/>
                </a:lnTo>
                <a:cubicBezTo>
                  <a:pt x="1379399" y="1581051"/>
                  <a:pt x="1381000" y="1588550"/>
                  <a:pt x="1381000" y="1596413"/>
                </a:cubicBezTo>
                <a:cubicBezTo>
                  <a:pt x="1381000" y="1627866"/>
                  <a:pt x="1355378" y="1653488"/>
                  <a:pt x="1323925" y="1653488"/>
                </a:cubicBezTo>
                <a:cubicBezTo>
                  <a:pt x="1292472" y="1653488"/>
                  <a:pt x="1266850" y="1627866"/>
                  <a:pt x="1266850" y="1596413"/>
                </a:cubicBezTo>
                <a:cubicBezTo>
                  <a:pt x="1266850" y="1564960"/>
                  <a:pt x="1292472" y="1539338"/>
                  <a:pt x="1323925" y="1539338"/>
                </a:cubicBezTo>
                <a:lnTo>
                  <a:pt x="1346045" y="1548520"/>
                </a:lnTo>
                <a:close/>
                <a:moveTo>
                  <a:pt x="1257184" y="977640"/>
                </a:moveTo>
                <a:cubicBezTo>
                  <a:pt x="1242608" y="977640"/>
                  <a:pt x="1230794" y="989454"/>
                  <a:pt x="1230794" y="1004030"/>
                </a:cubicBezTo>
                <a:cubicBezTo>
                  <a:pt x="1230794" y="1018605"/>
                  <a:pt x="1242608" y="1030419"/>
                  <a:pt x="1257184" y="1030419"/>
                </a:cubicBezTo>
                <a:cubicBezTo>
                  <a:pt x="1271760" y="1030419"/>
                  <a:pt x="1283574" y="1018605"/>
                  <a:pt x="1283574" y="1004030"/>
                </a:cubicBezTo>
                <a:cubicBezTo>
                  <a:pt x="1283727" y="989607"/>
                  <a:pt x="1271760" y="977640"/>
                  <a:pt x="1257184" y="977640"/>
                </a:cubicBezTo>
                <a:close/>
                <a:moveTo>
                  <a:pt x="1777149" y="906757"/>
                </a:moveTo>
                <a:cubicBezTo>
                  <a:pt x="1762573" y="906757"/>
                  <a:pt x="1750759" y="918571"/>
                  <a:pt x="1750759" y="933147"/>
                </a:cubicBezTo>
                <a:cubicBezTo>
                  <a:pt x="1750759" y="947722"/>
                  <a:pt x="1762573" y="959536"/>
                  <a:pt x="1777149" y="959536"/>
                </a:cubicBezTo>
                <a:cubicBezTo>
                  <a:pt x="1791725" y="959536"/>
                  <a:pt x="1803539" y="947722"/>
                  <a:pt x="1803539" y="933147"/>
                </a:cubicBezTo>
                <a:cubicBezTo>
                  <a:pt x="1803692" y="918571"/>
                  <a:pt x="1791725" y="906757"/>
                  <a:pt x="1777149" y="906757"/>
                </a:cubicBezTo>
                <a:close/>
                <a:moveTo>
                  <a:pt x="1456639" y="541139"/>
                </a:moveTo>
                <a:cubicBezTo>
                  <a:pt x="1442063" y="541139"/>
                  <a:pt x="1430249" y="552953"/>
                  <a:pt x="1430249" y="567529"/>
                </a:cubicBezTo>
                <a:cubicBezTo>
                  <a:pt x="1430249" y="582104"/>
                  <a:pt x="1442063" y="593918"/>
                  <a:pt x="1456639" y="593918"/>
                </a:cubicBezTo>
                <a:cubicBezTo>
                  <a:pt x="1471215" y="593918"/>
                  <a:pt x="1483029" y="582104"/>
                  <a:pt x="1483029" y="567529"/>
                </a:cubicBezTo>
                <a:cubicBezTo>
                  <a:pt x="1483182" y="553106"/>
                  <a:pt x="1471215" y="541139"/>
                  <a:pt x="1456639" y="541139"/>
                </a:cubicBezTo>
                <a:close/>
                <a:moveTo>
                  <a:pt x="2169299" y="58012"/>
                </a:moveTo>
                <a:lnTo>
                  <a:pt x="2241256" y="58012"/>
                </a:lnTo>
                <a:lnTo>
                  <a:pt x="2241256" y="228623"/>
                </a:lnTo>
                <a:lnTo>
                  <a:pt x="2169299" y="228623"/>
                </a:lnTo>
                <a:close/>
                <a:moveTo>
                  <a:pt x="2031161" y="57958"/>
                </a:moveTo>
                <a:lnTo>
                  <a:pt x="2103118" y="57958"/>
                </a:lnTo>
                <a:lnTo>
                  <a:pt x="2103118" y="228569"/>
                </a:lnTo>
                <a:lnTo>
                  <a:pt x="2031161" y="228569"/>
                </a:lnTo>
                <a:close/>
                <a:moveTo>
                  <a:pt x="1920911" y="1"/>
                </a:moveTo>
                <a:lnTo>
                  <a:pt x="1951596" y="1"/>
                </a:lnTo>
                <a:lnTo>
                  <a:pt x="1951596" y="328336"/>
                </a:lnTo>
                <a:lnTo>
                  <a:pt x="1304937" y="974844"/>
                </a:lnTo>
                <a:lnTo>
                  <a:pt x="1309764" y="981996"/>
                </a:lnTo>
                <a:cubicBezTo>
                  <a:pt x="1312658" y="988821"/>
                  <a:pt x="1314259" y="996320"/>
                  <a:pt x="1314259" y="1004183"/>
                </a:cubicBezTo>
                <a:cubicBezTo>
                  <a:pt x="1314412" y="1035636"/>
                  <a:pt x="1288790" y="1061258"/>
                  <a:pt x="1257184" y="1061258"/>
                </a:cubicBezTo>
                <a:cubicBezTo>
                  <a:pt x="1225731" y="1061258"/>
                  <a:pt x="1200109" y="1035636"/>
                  <a:pt x="1200109" y="1004183"/>
                </a:cubicBezTo>
                <a:cubicBezTo>
                  <a:pt x="1200109" y="972730"/>
                  <a:pt x="1225731" y="947108"/>
                  <a:pt x="1257184" y="947108"/>
                </a:cubicBezTo>
                <a:lnTo>
                  <a:pt x="1279952" y="956560"/>
                </a:lnTo>
                <a:lnTo>
                  <a:pt x="1920911" y="315601"/>
                </a:lnTo>
                <a:close/>
                <a:moveTo>
                  <a:pt x="1819649" y="1"/>
                </a:moveTo>
                <a:lnTo>
                  <a:pt x="1850335" y="1"/>
                </a:lnTo>
                <a:lnTo>
                  <a:pt x="1850335" y="197922"/>
                </a:lnTo>
                <a:lnTo>
                  <a:pt x="1507391" y="542786"/>
                </a:lnTo>
                <a:lnTo>
                  <a:pt x="1509219" y="545495"/>
                </a:lnTo>
                <a:cubicBezTo>
                  <a:pt x="1512113" y="552320"/>
                  <a:pt x="1513714" y="559819"/>
                  <a:pt x="1513714" y="567682"/>
                </a:cubicBezTo>
                <a:cubicBezTo>
                  <a:pt x="1513867" y="599135"/>
                  <a:pt x="1488245" y="624757"/>
                  <a:pt x="1456639" y="624757"/>
                </a:cubicBezTo>
                <a:cubicBezTo>
                  <a:pt x="1425186" y="624757"/>
                  <a:pt x="1399564" y="599135"/>
                  <a:pt x="1399564" y="567682"/>
                </a:cubicBezTo>
                <a:cubicBezTo>
                  <a:pt x="1399564" y="536229"/>
                  <a:pt x="1425186" y="510607"/>
                  <a:pt x="1456639" y="510607"/>
                </a:cubicBezTo>
                <a:lnTo>
                  <a:pt x="1484562" y="522198"/>
                </a:lnTo>
                <a:lnTo>
                  <a:pt x="1819649" y="185188"/>
                </a:lnTo>
                <a:close/>
                <a:moveTo>
                  <a:pt x="2314759" y="0"/>
                </a:moveTo>
                <a:lnTo>
                  <a:pt x="2345445" y="0"/>
                </a:lnTo>
                <a:lnTo>
                  <a:pt x="2345445" y="395996"/>
                </a:lnTo>
                <a:lnTo>
                  <a:pt x="1829805" y="911487"/>
                </a:lnTo>
                <a:lnTo>
                  <a:pt x="1834224" y="933300"/>
                </a:lnTo>
                <a:cubicBezTo>
                  <a:pt x="1834377" y="964753"/>
                  <a:pt x="1808755" y="990375"/>
                  <a:pt x="1777149" y="990375"/>
                </a:cubicBezTo>
                <a:cubicBezTo>
                  <a:pt x="1745696" y="990375"/>
                  <a:pt x="1720074" y="964753"/>
                  <a:pt x="1720074" y="933300"/>
                </a:cubicBezTo>
                <a:cubicBezTo>
                  <a:pt x="1720074" y="901847"/>
                  <a:pt x="1745696" y="876225"/>
                  <a:pt x="1777149" y="876225"/>
                </a:cubicBezTo>
                <a:lnTo>
                  <a:pt x="1808699" y="889322"/>
                </a:lnTo>
                <a:lnTo>
                  <a:pt x="2314759" y="383262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alpha val="30000"/>
                </a:schemeClr>
              </a:gs>
              <a:gs pos="95000">
                <a:schemeClr val="bg1">
                  <a:alpha val="0"/>
                </a:schemeClr>
              </a:gs>
            </a:gsLst>
            <a:lin ang="18900000" scaled="1"/>
            <a:tileRect/>
          </a:gradFill>
          <a:ln w="1531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19FBCE0-2D2E-79BC-F0AD-ECD03EDC668E}"/>
              </a:ext>
            </a:extLst>
          </p:cNvPr>
          <p:cNvSpPr/>
          <p:nvPr/>
        </p:nvSpPr>
        <p:spPr>
          <a:xfrm>
            <a:off x="-1408466" y="3492500"/>
            <a:ext cx="6212114" cy="6242516"/>
          </a:xfrm>
          <a:prstGeom prst="ellipse">
            <a:avLst/>
          </a:prstGeom>
          <a:solidFill>
            <a:srgbClr val="0A2E5F">
              <a:alpha val="10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8424C60-A253-0A32-E60D-63F7D50511B7}"/>
              </a:ext>
            </a:extLst>
          </p:cNvPr>
          <p:cNvSpPr/>
          <p:nvPr/>
        </p:nvSpPr>
        <p:spPr>
          <a:xfrm rot="5400000" flipV="1">
            <a:off x="781443" y="2476441"/>
            <a:ext cx="2478176" cy="6857999"/>
          </a:xfrm>
          <a:custGeom>
            <a:avLst/>
            <a:gdLst>
              <a:gd name="connsiteX0" fmla="*/ 746270 w 2494883"/>
              <a:gd name="connsiteY0" fmla="*/ 6715825 h 6904234"/>
              <a:gd name="connsiteX1" fmla="*/ 1428102 w 2494883"/>
              <a:gd name="connsiteY1" fmla="*/ 6715825 h 6904234"/>
              <a:gd name="connsiteX2" fmla="*/ 1428102 w 2494883"/>
              <a:gd name="connsiteY2" fmla="*/ 6904234 h 6904234"/>
              <a:gd name="connsiteX3" fmla="*/ 1397416 w 2494883"/>
              <a:gd name="connsiteY3" fmla="*/ 6904234 h 6904234"/>
              <a:gd name="connsiteX4" fmla="*/ 1397416 w 2494883"/>
              <a:gd name="connsiteY4" fmla="*/ 6746510 h 6904234"/>
              <a:gd name="connsiteX5" fmla="*/ 776955 w 2494883"/>
              <a:gd name="connsiteY5" fmla="*/ 6746510 h 6904234"/>
              <a:gd name="connsiteX6" fmla="*/ 776955 w 2494883"/>
              <a:gd name="connsiteY6" fmla="*/ 6904234 h 6904234"/>
              <a:gd name="connsiteX7" fmla="*/ 746270 w 2494883"/>
              <a:gd name="connsiteY7" fmla="*/ 6904234 h 6904234"/>
              <a:gd name="connsiteX8" fmla="*/ 2169934 w 2494883"/>
              <a:gd name="connsiteY8" fmla="*/ 6695234 h 6904234"/>
              <a:gd name="connsiteX9" fmla="*/ 2340545 w 2494883"/>
              <a:gd name="connsiteY9" fmla="*/ 6695234 h 6904234"/>
              <a:gd name="connsiteX10" fmla="*/ 2340545 w 2494883"/>
              <a:gd name="connsiteY10" fmla="*/ 6767192 h 6904234"/>
              <a:gd name="connsiteX11" fmla="*/ 2169934 w 2494883"/>
              <a:gd name="connsiteY11" fmla="*/ 6767192 h 6904234"/>
              <a:gd name="connsiteX12" fmla="*/ 2160577 w 2494883"/>
              <a:gd name="connsiteY12" fmla="*/ 6447520 h 6904234"/>
              <a:gd name="connsiteX13" fmla="*/ 2349753 w 2494883"/>
              <a:gd name="connsiteY13" fmla="*/ 6447520 h 6904234"/>
              <a:gd name="connsiteX14" fmla="*/ 2349753 w 2494883"/>
              <a:gd name="connsiteY14" fmla="*/ 6636696 h 6904234"/>
              <a:gd name="connsiteX15" fmla="*/ 2160577 w 2494883"/>
              <a:gd name="connsiteY15" fmla="*/ 6636696 h 6904234"/>
              <a:gd name="connsiteX16" fmla="*/ 2161024 w 2494883"/>
              <a:gd name="connsiteY16" fmla="*/ 6262753 h 6904234"/>
              <a:gd name="connsiteX17" fmla="*/ 2494882 w 2494883"/>
              <a:gd name="connsiteY17" fmla="*/ 6262753 h 6904234"/>
              <a:gd name="connsiteX18" fmla="*/ 2494882 w 2494883"/>
              <a:gd name="connsiteY18" fmla="*/ 6293438 h 6904234"/>
              <a:gd name="connsiteX19" fmla="*/ 2173759 w 2494883"/>
              <a:gd name="connsiteY19" fmla="*/ 6293438 h 6904234"/>
              <a:gd name="connsiteX20" fmla="*/ 2030764 w 2494883"/>
              <a:gd name="connsiteY20" fmla="*/ 6436433 h 6904234"/>
              <a:gd name="connsiteX21" fmla="*/ 2030764 w 2494883"/>
              <a:gd name="connsiteY21" fmla="*/ 6904233 h 6904234"/>
              <a:gd name="connsiteX22" fmla="*/ 2000079 w 2494883"/>
              <a:gd name="connsiteY22" fmla="*/ 6904233 h 6904234"/>
              <a:gd name="connsiteX23" fmla="*/ 2000079 w 2494883"/>
              <a:gd name="connsiteY23" fmla="*/ 6423698 h 6904234"/>
              <a:gd name="connsiteX24" fmla="*/ 223523 w 2494883"/>
              <a:gd name="connsiteY24" fmla="*/ 6143371 h 6904234"/>
              <a:gd name="connsiteX25" fmla="*/ 394134 w 2494883"/>
              <a:gd name="connsiteY25" fmla="*/ 6143371 h 6904234"/>
              <a:gd name="connsiteX26" fmla="*/ 394134 w 2494883"/>
              <a:gd name="connsiteY26" fmla="*/ 6215329 h 6904234"/>
              <a:gd name="connsiteX27" fmla="*/ 324038 w 2494883"/>
              <a:gd name="connsiteY27" fmla="*/ 6215329 h 6904234"/>
              <a:gd name="connsiteX28" fmla="*/ 324038 w 2494883"/>
              <a:gd name="connsiteY28" fmla="*/ 6904234 h 6904234"/>
              <a:gd name="connsiteX29" fmla="*/ 293353 w 2494883"/>
              <a:gd name="connsiteY29" fmla="*/ 6904234 h 6904234"/>
              <a:gd name="connsiteX30" fmla="*/ 293353 w 2494883"/>
              <a:gd name="connsiteY30" fmla="*/ 6215329 h 6904234"/>
              <a:gd name="connsiteX31" fmla="*/ 223523 w 2494883"/>
              <a:gd name="connsiteY31" fmla="*/ 6215329 h 6904234"/>
              <a:gd name="connsiteX32" fmla="*/ 223523 w 2494883"/>
              <a:gd name="connsiteY32" fmla="*/ 6029071 h 6904234"/>
              <a:gd name="connsiteX33" fmla="*/ 394134 w 2494883"/>
              <a:gd name="connsiteY33" fmla="*/ 6029071 h 6904234"/>
              <a:gd name="connsiteX34" fmla="*/ 394134 w 2494883"/>
              <a:gd name="connsiteY34" fmla="*/ 6101028 h 6904234"/>
              <a:gd name="connsiteX35" fmla="*/ 223523 w 2494883"/>
              <a:gd name="connsiteY35" fmla="*/ 6101028 h 6904234"/>
              <a:gd name="connsiteX36" fmla="*/ 223523 w 2494883"/>
              <a:gd name="connsiteY36" fmla="*/ 5914770 h 6904234"/>
              <a:gd name="connsiteX37" fmla="*/ 394134 w 2494883"/>
              <a:gd name="connsiteY37" fmla="*/ 5914770 h 6904234"/>
              <a:gd name="connsiteX38" fmla="*/ 394134 w 2494883"/>
              <a:gd name="connsiteY38" fmla="*/ 5986728 h 6904234"/>
              <a:gd name="connsiteX39" fmla="*/ 223523 w 2494883"/>
              <a:gd name="connsiteY39" fmla="*/ 5986728 h 6904234"/>
              <a:gd name="connsiteX40" fmla="*/ 615397 w 2494883"/>
              <a:gd name="connsiteY40" fmla="*/ 5846044 h 6904234"/>
              <a:gd name="connsiteX41" fmla="*/ 589007 w 2494883"/>
              <a:gd name="connsiteY41" fmla="*/ 5872434 h 6904234"/>
              <a:gd name="connsiteX42" fmla="*/ 615397 w 2494883"/>
              <a:gd name="connsiteY42" fmla="*/ 5898824 h 6904234"/>
              <a:gd name="connsiteX43" fmla="*/ 641787 w 2494883"/>
              <a:gd name="connsiteY43" fmla="*/ 5872434 h 6904234"/>
              <a:gd name="connsiteX44" fmla="*/ 615397 w 2494883"/>
              <a:gd name="connsiteY44" fmla="*/ 5846044 h 6904234"/>
              <a:gd name="connsiteX45" fmla="*/ 615397 w 2494883"/>
              <a:gd name="connsiteY45" fmla="*/ 5815359 h 6904234"/>
              <a:gd name="connsiteX46" fmla="*/ 672472 w 2494883"/>
              <a:gd name="connsiteY46" fmla="*/ 5872434 h 6904234"/>
              <a:gd name="connsiteX47" fmla="*/ 667977 w 2494883"/>
              <a:gd name="connsiteY47" fmla="*/ 5894621 h 6904234"/>
              <a:gd name="connsiteX48" fmla="*/ 656285 w 2494883"/>
              <a:gd name="connsiteY48" fmla="*/ 5911943 h 6904234"/>
              <a:gd name="connsiteX49" fmla="*/ 877758 w 2494883"/>
              <a:gd name="connsiteY49" fmla="*/ 6133415 h 6904234"/>
              <a:gd name="connsiteX50" fmla="*/ 2494883 w 2494883"/>
              <a:gd name="connsiteY50" fmla="*/ 6133415 h 6904234"/>
              <a:gd name="connsiteX51" fmla="*/ 2494883 w 2494883"/>
              <a:gd name="connsiteY51" fmla="*/ 6164100 h 6904234"/>
              <a:gd name="connsiteX52" fmla="*/ 865024 w 2494883"/>
              <a:gd name="connsiteY52" fmla="*/ 6164100 h 6904234"/>
              <a:gd name="connsiteX53" fmla="*/ 626127 w 2494883"/>
              <a:gd name="connsiteY53" fmla="*/ 5925055 h 6904234"/>
              <a:gd name="connsiteX54" fmla="*/ 615397 w 2494883"/>
              <a:gd name="connsiteY54" fmla="*/ 5929509 h 6904234"/>
              <a:gd name="connsiteX55" fmla="*/ 558322 w 2494883"/>
              <a:gd name="connsiteY55" fmla="*/ 5872434 h 6904234"/>
              <a:gd name="connsiteX56" fmla="*/ 615397 w 2494883"/>
              <a:gd name="connsiteY56" fmla="*/ 5815359 h 6904234"/>
              <a:gd name="connsiteX57" fmla="*/ 223523 w 2494883"/>
              <a:gd name="connsiteY57" fmla="*/ 5800470 h 6904234"/>
              <a:gd name="connsiteX58" fmla="*/ 394134 w 2494883"/>
              <a:gd name="connsiteY58" fmla="*/ 5800470 h 6904234"/>
              <a:gd name="connsiteX59" fmla="*/ 394134 w 2494883"/>
              <a:gd name="connsiteY59" fmla="*/ 5872427 h 6904234"/>
              <a:gd name="connsiteX60" fmla="*/ 223523 w 2494883"/>
              <a:gd name="connsiteY60" fmla="*/ 5872427 h 6904234"/>
              <a:gd name="connsiteX61" fmla="*/ 223523 w 2494883"/>
              <a:gd name="connsiteY61" fmla="*/ 5686170 h 6904234"/>
              <a:gd name="connsiteX62" fmla="*/ 394134 w 2494883"/>
              <a:gd name="connsiteY62" fmla="*/ 5686170 h 6904234"/>
              <a:gd name="connsiteX63" fmla="*/ 394134 w 2494883"/>
              <a:gd name="connsiteY63" fmla="*/ 5758127 h 6904234"/>
              <a:gd name="connsiteX64" fmla="*/ 223523 w 2494883"/>
              <a:gd name="connsiteY64" fmla="*/ 5758127 h 6904234"/>
              <a:gd name="connsiteX65" fmla="*/ 266963 w 2494883"/>
              <a:gd name="connsiteY65" fmla="*/ 5378551 h 6904234"/>
              <a:gd name="connsiteX66" fmla="*/ 240573 w 2494883"/>
              <a:gd name="connsiteY66" fmla="*/ 5404940 h 6904234"/>
              <a:gd name="connsiteX67" fmla="*/ 266963 w 2494883"/>
              <a:gd name="connsiteY67" fmla="*/ 5431330 h 6904234"/>
              <a:gd name="connsiteX68" fmla="*/ 293353 w 2494883"/>
              <a:gd name="connsiteY68" fmla="*/ 5404940 h 6904234"/>
              <a:gd name="connsiteX69" fmla="*/ 266963 w 2494883"/>
              <a:gd name="connsiteY69" fmla="*/ 5378551 h 6904234"/>
              <a:gd name="connsiteX70" fmla="*/ 266963 w 2494883"/>
              <a:gd name="connsiteY70" fmla="*/ 5348019 h 6904234"/>
              <a:gd name="connsiteX71" fmla="*/ 324038 w 2494883"/>
              <a:gd name="connsiteY71" fmla="*/ 5405094 h 6904234"/>
              <a:gd name="connsiteX72" fmla="*/ 266963 w 2494883"/>
              <a:gd name="connsiteY72" fmla="*/ 5462169 h 6904234"/>
              <a:gd name="connsiteX73" fmla="*/ 248749 w 2494883"/>
              <a:gd name="connsiteY73" fmla="*/ 5454608 h 6904234"/>
              <a:gd name="connsiteX74" fmla="*/ 111541 w 2494883"/>
              <a:gd name="connsiteY74" fmla="*/ 5591816 h 6904234"/>
              <a:gd name="connsiteX75" fmla="*/ 111541 w 2494883"/>
              <a:gd name="connsiteY75" fmla="*/ 6527394 h 6904234"/>
              <a:gd name="connsiteX76" fmla="*/ 190836 w 2494883"/>
              <a:gd name="connsiteY76" fmla="*/ 6527394 h 6904234"/>
              <a:gd name="connsiteX77" fmla="*/ 190836 w 2494883"/>
              <a:gd name="connsiteY77" fmla="*/ 6716570 h 6904234"/>
              <a:gd name="connsiteX78" fmla="*/ 111541 w 2494883"/>
              <a:gd name="connsiteY78" fmla="*/ 6716570 h 6904234"/>
              <a:gd name="connsiteX79" fmla="*/ 111541 w 2494883"/>
              <a:gd name="connsiteY79" fmla="*/ 6766851 h 6904234"/>
              <a:gd name="connsiteX80" fmla="*/ 181628 w 2494883"/>
              <a:gd name="connsiteY80" fmla="*/ 6766851 h 6904234"/>
              <a:gd name="connsiteX81" fmla="*/ 181628 w 2494883"/>
              <a:gd name="connsiteY81" fmla="*/ 6838809 h 6904234"/>
              <a:gd name="connsiteX82" fmla="*/ 111541 w 2494883"/>
              <a:gd name="connsiteY82" fmla="*/ 6838809 h 6904234"/>
              <a:gd name="connsiteX83" fmla="*/ 111541 w 2494883"/>
              <a:gd name="connsiteY83" fmla="*/ 6904234 h 6904234"/>
              <a:gd name="connsiteX84" fmla="*/ 80856 w 2494883"/>
              <a:gd name="connsiteY84" fmla="*/ 6904234 h 6904234"/>
              <a:gd name="connsiteX85" fmla="*/ 80856 w 2494883"/>
              <a:gd name="connsiteY85" fmla="*/ 6838809 h 6904234"/>
              <a:gd name="connsiteX86" fmla="*/ 11017 w 2494883"/>
              <a:gd name="connsiteY86" fmla="*/ 6838809 h 6904234"/>
              <a:gd name="connsiteX87" fmla="*/ 11017 w 2494883"/>
              <a:gd name="connsiteY87" fmla="*/ 6766851 h 6904234"/>
              <a:gd name="connsiteX88" fmla="*/ 80856 w 2494883"/>
              <a:gd name="connsiteY88" fmla="*/ 6766851 h 6904234"/>
              <a:gd name="connsiteX89" fmla="*/ 80856 w 2494883"/>
              <a:gd name="connsiteY89" fmla="*/ 6716570 h 6904234"/>
              <a:gd name="connsiteX90" fmla="*/ 1660 w 2494883"/>
              <a:gd name="connsiteY90" fmla="*/ 6716570 h 6904234"/>
              <a:gd name="connsiteX91" fmla="*/ 1660 w 2494883"/>
              <a:gd name="connsiteY91" fmla="*/ 6527394 h 6904234"/>
              <a:gd name="connsiteX92" fmla="*/ 80856 w 2494883"/>
              <a:gd name="connsiteY92" fmla="*/ 6527394 h 6904234"/>
              <a:gd name="connsiteX93" fmla="*/ 80856 w 2494883"/>
              <a:gd name="connsiteY93" fmla="*/ 5579081 h 6904234"/>
              <a:gd name="connsiteX94" fmla="*/ 221804 w 2494883"/>
              <a:gd name="connsiteY94" fmla="*/ 5438276 h 6904234"/>
              <a:gd name="connsiteX95" fmla="*/ 214383 w 2494883"/>
              <a:gd name="connsiteY95" fmla="*/ 5427281 h 6904234"/>
              <a:gd name="connsiteX96" fmla="*/ 209888 w 2494883"/>
              <a:gd name="connsiteY96" fmla="*/ 5405094 h 6904234"/>
              <a:gd name="connsiteX97" fmla="*/ 266963 w 2494883"/>
              <a:gd name="connsiteY97" fmla="*/ 5348019 h 6904234"/>
              <a:gd name="connsiteX98" fmla="*/ 436021 w 2494883"/>
              <a:gd name="connsiteY98" fmla="*/ 5038556 h 6904234"/>
              <a:gd name="connsiteX99" fmla="*/ 425511 w 2494883"/>
              <a:gd name="connsiteY99" fmla="*/ 5042910 h 6904234"/>
              <a:gd name="connsiteX100" fmla="*/ 417782 w 2494883"/>
              <a:gd name="connsiteY100" fmla="*/ 5061570 h 6904234"/>
              <a:gd name="connsiteX101" fmla="*/ 444172 w 2494883"/>
              <a:gd name="connsiteY101" fmla="*/ 5087960 h 6904234"/>
              <a:gd name="connsiteX102" fmla="*/ 470562 w 2494883"/>
              <a:gd name="connsiteY102" fmla="*/ 5061570 h 6904234"/>
              <a:gd name="connsiteX103" fmla="*/ 462833 w 2494883"/>
              <a:gd name="connsiteY103" fmla="*/ 5042910 h 6904234"/>
              <a:gd name="connsiteX104" fmla="*/ 452323 w 2494883"/>
              <a:gd name="connsiteY104" fmla="*/ 5038556 h 6904234"/>
              <a:gd name="connsiteX105" fmla="*/ 1918149 w 2494883"/>
              <a:gd name="connsiteY105" fmla="*/ 4821456 h 6904234"/>
              <a:gd name="connsiteX106" fmla="*/ 1891759 w 2494883"/>
              <a:gd name="connsiteY106" fmla="*/ 4847845 h 6904234"/>
              <a:gd name="connsiteX107" fmla="*/ 1918149 w 2494883"/>
              <a:gd name="connsiteY107" fmla="*/ 4874235 h 6904234"/>
              <a:gd name="connsiteX108" fmla="*/ 1944538 w 2494883"/>
              <a:gd name="connsiteY108" fmla="*/ 4847845 h 6904234"/>
              <a:gd name="connsiteX109" fmla="*/ 1918149 w 2494883"/>
              <a:gd name="connsiteY109" fmla="*/ 4821456 h 6904234"/>
              <a:gd name="connsiteX110" fmla="*/ 639081 w 2494883"/>
              <a:gd name="connsiteY110" fmla="*/ 4794646 h 6904234"/>
              <a:gd name="connsiteX111" fmla="*/ 828257 w 2494883"/>
              <a:gd name="connsiteY111" fmla="*/ 4794646 h 6904234"/>
              <a:gd name="connsiteX112" fmla="*/ 828257 w 2494883"/>
              <a:gd name="connsiteY112" fmla="*/ 4983822 h 6904234"/>
              <a:gd name="connsiteX113" fmla="*/ 639081 w 2494883"/>
              <a:gd name="connsiteY113" fmla="*/ 4983822 h 6904234"/>
              <a:gd name="connsiteX114" fmla="*/ 639081 w 2494883"/>
              <a:gd name="connsiteY114" fmla="*/ 4913052 h 6904234"/>
              <a:gd name="connsiteX115" fmla="*/ 459514 w 2494883"/>
              <a:gd name="connsiteY115" fmla="*/ 4913052 h 6904234"/>
              <a:gd name="connsiteX116" fmla="*/ 459514 w 2494883"/>
              <a:gd name="connsiteY116" fmla="*/ 5010864 h 6904234"/>
              <a:gd name="connsiteX117" fmla="*/ 484504 w 2494883"/>
              <a:gd name="connsiteY117" fmla="*/ 5021238 h 6904234"/>
              <a:gd name="connsiteX118" fmla="*/ 501247 w 2494883"/>
              <a:gd name="connsiteY118" fmla="*/ 5061570 h 6904234"/>
              <a:gd name="connsiteX119" fmla="*/ 444172 w 2494883"/>
              <a:gd name="connsiteY119" fmla="*/ 5118645 h 6904234"/>
              <a:gd name="connsiteX120" fmla="*/ 387097 w 2494883"/>
              <a:gd name="connsiteY120" fmla="*/ 5061570 h 6904234"/>
              <a:gd name="connsiteX121" fmla="*/ 403840 w 2494883"/>
              <a:gd name="connsiteY121" fmla="*/ 5021238 h 6904234"/>
              <a:gd name="connsiteX122" fmla="*/ 428829 w 2494883"/>
              <a:gd name="connsiteY122" fmla="*/ 5010865 h 6904234"/>
              <a:gd name="connsiteX123" fmla="*/ 428829 w 2494883"/>
              <a:gd name="connsiteY123" fmla="*/ 4882367 h 6904234"/>
              <a:gd name="connsiteX124" fmla="*/ 639081 w 2494883"/>
              <a:gd name="connsiteY124" fmla="*/ 4882367 h 6904234"/>
              <a:gd name="connsiteX125" fmla="*/ 1918149 w 2494883"/>
              <a:gd name="connsiteY125" fmla="*/ 4790924 h 6904234"/>
              <a:gd name="connsiteX126" fmla="*/ 1975224 w 2494883"/>
              <a:gd name="connsiteY126" fmla="*/ 4847999 h 6904234"/>
              <a:gd name="connsiteX127" fmla="*/ 1970729 w 2494883"/>
              <a:gd name="connsiteY127" fmla="*/ 4870186 h 6904234"/>
              <a:gd name="connsiteX128" fmla="*/ 1963740 w 2494883"/>
              <a:gd name="connsiteY128" fmla="*/ 4880541 h 6904234"/>
              <a:gd name="connsiteX129" fmla="*/ 2270572 w 2494883"/>
              <a:gd name="connsiteY129" fmla="*/ 5187227 h 6904234"/>
              <a:gd name="connsiteX130" fmla="*/ 2270572 w 2494883"/>
              <a:gd name="connsiteY130" fmla="*/ 6025708 h 6904234"/>
              <a:gd name="connsiteX131" fmla="*/ 2494883 w 2494883"/>
              <a:gd name="connsiteY131" fmla="*/ 6025708 h 6904234"/>
              <a:gd name="connsiteX132" fmla="*/ 2494883 w 2494883"/>
              <a:gd name="connsiteY132" fmla="*/ 6056394 h 6904234"/>
              <a:gd name="connsiteX133" fmla="*/ 2239886 w 2494883"/>
              <a:gd name="connsiteY133" fmla="*/ 6056394 h 6904234"/>
              <a:gd name="connsiteX134" fmla="*/ 2239886 w 2494883"/>
              <a:gd name="connsiteY134" fmla="*/ 5199962 h 6904234"/>
              <a:gd name="connsiteX135" fmla="*/ 1937123 w 2494883"/>
              <a:gd name="connsiteY135" fmla="*/ 4897198 h 6904234"/>
              <a:gd name="connsiteX136" fmla="*/ 1918149 w 2494883"/>
              <a:gd name="connsiteY136" fmla="*/ 4905074 h 6904234"/>
              <a:gd name="connsiteX137" fmla="*/ 1861074 w 2494883"/>
              <a:gd name="connsiteY137" fmla="*/ 4847999 h 6904234"/>
              <a:gd name="connsiteX138" fmla="*/ 1918149 w 2494883"/>
              <a:gd name="connsiteY138" fmla="*/ 4790924 h 6904234"/>
              <a:gd name="connsiteX139" fmla="*/ 2024014 w 2494883"/>
              <a:gd name="connsiteY139" fmla="*/ 4591008 h 6904234"/>
              <a:gd name="connsiteX140" fmla="*/ 1997624 w 2494883"/>
              <a:gd name="connsiteY140" fmla="*/ 4617398 h 6904234"/>
              <a:gd name="connsiteX141" fmla="*/ 2024014 w 2494883"/>
              <a:gd name="connsiteY141" fmla="*/ 4643787 h 6904234"/>
              <a:gd name="connsiteX142" fmla="*/ 2050404 w 2494883"/>
              <a:gd name="connsiteY142" fmla="*/ 4617398 h 6904234"/>
              <a:gd name="connsiteX143" fmla="*/ 2024014 w 2494883"/>
              <a:gd name="connsiteY143" fmla="*/ 4591008 h 6904234"/>
              <a:gd name="connsiteX144" fmla="*/ 2024014 w 2494883"/>
              <a:gd name="connsiteY144" fmla="*/ 4560476 h 6904234"/>
              <a:gd name="connsiteX145" fmla="*/ 2081089 w 2494883"/>
              <a:gd name="connsiteY145" fmla="*/ 4617551 h 6904234"/>
              <a:gd name="connsiteX146" fmla="*/ 2076902 w 2494883"/>
              <a:gd name="connsiteY146" fmla="*/ 4638220 h 6904234"/>
              <a:gd name="connsiteX147" fmla="*/ 2365083 w 2494883"/>
              <a:gd name="connsiteY147" fmla="*/ 4926401 h 6904234"/>
              <a:gd name="connsiteX148" fmla="*/ 2365083 w 2494883"/>
              <a:gd name="connsiteY148" fmla="*/ 5707806 h 6904234"/>
              <a:gd name="connsiteX149" fmla="*/ 2494882 w 2494883"/>
              <a:gd name="connsiteY149" fmla="*/ 5707806 h 6904234"/>
              <a:gd name="connsiteX150" fmla="*/ 2494882 w 2494883"/>
              <a:gd name="connsiteY150" fmla="*/ 5738492 h 6904234"/>
              <a:gd name="connsiteX151" fmla="*/ 2334397 w 2494883"/>
              <a:gd name="connsiteY151" fmla="*/ 5738492 h 6904234"/>
              <a:gd name="connsiteX152" fmla="*/ 2334397 w 2494883"/>
              <a:gd name="connsiteY152" fmla="*/ 4938982 h 6904234"/>
              <a:gd name="connsiteX153" fmla="*/ 2056540 w 2494883"/>
              <a:gd name="connsiteY153" fmla="*/ 4661124 h 6904234"/>
              <a:gd name="connsiteX154" fmla="*/ 2024014 w 2494883"/>
              <a:gd name="connsiteY154" fmla="*/ 4674626 h 6904234"/>
              <a:gd name="connsiteX155" fmla="*/ 1966939 w 2494883"/>
              <a:gd name="connsiteY155" fmla="*/ 4617551 h 6904234"/>
              <a:gd name="connsiteX156" fmla="*/ 2024014 w 2494883"/>
              <a:gd name="connsiteY156" fmla="*/ 4560476 h 6904234"/>
              <a:gd name="connsiteX157" fmla="*/ 1682178 w 2494883"/>
              <a:gd name="connsiteY157" fmla="*/ 4229226 h 6904234"/>
              <a:gd name="connsiteX158" fmla="*/ 1655788 w 2494883"/>
              <a:gd name="connsiteY158" fmla="*/ 4255615 h 6904234"/>
              <a:gd name="connsiteX159" fmla="*/ 1682178 w 2494883"/>
              <a:gd name="connsiteY159" fmla="*/ 4282005 h 6904234"/>
              <a:gd name="connsiteX160" fmla="*/ 1708568 w 2494883"/>
              <a:gd name="connsiteY160" fmla="*/ 4255615 h 6904234"/>
              <a:gd name="connsiteX161" fmla="*/ 1682178 w 2494883"/>
              <a:gd name="connsiteY161" fmla="*/ 4229226 h 6904234"/>
              <a:gd name="connsiteX162" fmla="*/ 638411 w 2494883"/>
              <a:gd name="connsiteY162" fmla="*/ 4202836 h 6904234"/>
              <a:gd name="connsiteX163" fmla="*/ 612021 w 2494883"/>
              <a:gd name="connsiteY163" fmla="*/ 4229226 h 6904234"/>
              <a:gd name="connsiteX164" fmla="*/ 638411 w 2494883"/>
              <a:gd name="connsiteY164" fmla="*/ 4255616 h 6904234"/>
              <a:gd name="connsiteX165" fmla="*/ 664801 w 2494883"/>
              <a:gd name="connsiteY165" fmla="*/ 4229226 h 6904234"/>
              <a:gd name="connsiteX166" fmla="*/ 638411 w 2494883"/>
              <a:gd name="connsiteY166" fmla="*/ 4202836 h 6904234"/>
              <a:gd name="connsiteX167" fmla="*/ 1682178 w 2494883"/>
              <a:gd name="connsiteY167" fmla="*/ 4198694 h 6904234"/>
              <a:gd name="connsiteX168" fmla="*/ 1734758 w 2494883"/>
              <a:gd name="connsiteY168" fmla="*/ 4233582 h 6904234"/>
              <a:gd name="connsiteX169" fmla="*/ 1736145 w 2494883"/>
              <a:gd name="connsiteY169" fmla="*/ 4240427 h 6904234"/>
              <a:gd name="connsiteX170" fmla="*/ 2494883 w 2494883"/>
              <a:gd name="connsiteY170" fmla="*/ 4240427 h 6904234"/>
              <a:gd name="connsiteX171" fmla="*/ 2494883 w 2494883"/>
              <a:gd name="connsiteY171" fmla="*/ 4271113 h 6904234"/>
              <a:gd name="connsiteX172" fmla="*/ 1736204 w 2494883"/>
              <a:gd name="connsiteY172" fmla="*/ 4271113 h 6904234"/>
              <a:gd name="connsiteX173" fmla="*/ 1734845 w 2494883"/>
              <a:gd name="connsiteY173" fmla="*/ 4277956 h 6904234"/>
              <a:gd name="connsiteX174" fmla="*/ 1682178 w 2494883"/>
              <a:gd name="connsiteY174" fmla="*/ 4312844 h 6904234"/>
              <a:gd name="connsiteX175" fmla="*/ 1625103 w 2494883"/>
              <a:gd name="connsiteY175" fmla="*/ 4255769 h 6904234"/>
              <a:gd name="connsiteX176" fmla="*/ 1682178 w 2494883"/>
              <a:gd name="connsiteY176" fmla="*/ 4198694 h 6904234"/>
              <a:gd name="connsiteX177" fmla="*/ 2246697 w 2494883"/>
              <a:gd name="connsiteY177" fmla="*/ 4030957 h 6904234"/>
              <a:gd name="connsiteX178" fmla="*/ 2318655 w 2494883"/>
              <a:gd name="connsiteY178" fmla="*/ 4030957 h 6904234"/>
              <a:gd name="connsiteX179" fmla="*/ 2318655 w 2494883"/>
              <a:gd name="connsiteY179" fmla="*/ 4201568 h 6904234"/>
              <a:gd name="connsiteX180" fmla="*/ 2246697 w 2494883"/>
              <a:gd name="connsiteY180" fmla="*/ 4201568 h 6904234"/>
              <a:gd name="connsiteX181" fmla="*/ 2366881 w 2494883"/>
              <a:gd name="connsiteY181" fmla="*/ 4030852 h 6904234"/>
              <a:gd name="connsiteX182" fmla="*/ 2438839 w 2494883"/>
              <a:gd name="connsiteY182" fmla="*/ 4030852 h 6904234"/>
              <a:gd name="connsiteX183" fmla="*/ 2438839 w 2494883"/>
              <a:gd name="connsiteY183" fmla="*/ 4201463 h 6904234"/>
              <a:gd name="connsiteX184" fmla="*/ 2366881 w 2494883"/>
              <a:gd name="connsiteY184" fmla="*/ 4201463 h 6904234"/>
              <a:gd name="connsiteX185" fmla="*/ 653447 w 2494883"/>
              <a:gd name="connsiteY185" fmla="*/ 3730587 h 6904234"/>
              <a:gd name="connsiteX186" fmla="*/ 627057 w 2494883"/>
              <a:gd name="connsiteY186" fmla="*/ 3756976 h 6904234"/>
              <a:gd name="connsiteX187" fmla="*/ 653447 w 2494883"/>
              <a:gd name="connsiteY187" fmla="*/ 3783366 h 6904234"/>
              <a:gd name="connsiteX188" fmla="*/ 679837 w 2494883"/>
              <a:gd name="connsiteY188" fmla="*/ 3756976 h 6904234"/>
              <a:gd name="connsiteX189" fmla="*/ 653447 w 2494883"/>
              <a:gd name="connsiteY189" fmla="*/ 3730587 h 6904234"/>
              <a:gd name="connsiteX190" fmla="*/ 735221 w 2494883"/>
              <a:gd name="connsiteY190" fmla="*/ 3273173 h 6904234"/>
              <a:gd name="connsiteX191" fmla="*/ 807179 w 2494883"/>
              <a:gd name="connsiteY191" fmla="*/ 3273173 h 6904234"/>
              <a:gd name="connsiteX192" fmla="*/ 807179 w 2494883"/>
              <a:gd name="connsiteY192" fmla="*/ 3443785 h 6904234"/>
              <a:gd name="connsiteX193" fmla="*/ 735221 w 2494883"/>
              <a:gd name="connsiteY193" fmla="*/ 3443785 h 6904234"/>
              <a:gd name="connsiteX194" fmla="*/ 484677 w 2494883"/>
              <a:gd name="connsiteY194" fmla="*/ 3263863 h 6904234"/>
              <a:gd name="connsiteX195" fmla="*/ 673853 w 2494883"/>
              <a:gd name="connsiteY195" fmla="*/ 3263863 h 6904234"/>
              <a:gd name="connsiteX196" fmla="*/ 673853 w 2494883"/>
              <a:gd name="connsiteY196" fmla="*/ 3453038 h 6904234"/>
              <a:gd name="connsiteX197" fmla="*/ 484677 w 2494883"/>
              <a:gd name="connsiteY197" fmla="*/ 3453038 h 6904234"/>
              <a:gd name="connsiteX198" fmla="*/ 2144944 w 2494883"/>
              <a:gd name="connsiteY198" fmla="*/ 3262301 h 6904234"/>
              <a:gd name="connsiteX199" fmla="*/ 2315555 w 2494883"/>
              <a:gd name="connsiteY199" fmla="*/ 3262301 h 6904234"/>
              <a:gd name="connsiteX200" fmla="*/ 2315555 w 2494883"/>
              <a:gd name="connsiteY200" fmla="*/ 3334257 h 6904234"/>
              <a:gd name="connsiteX201" fmla="*/ 2144944 w 2494883"/>
              <a:gd name="connsiteY201" fmla="*/ 3334257 h 6904234"/>
              <a:gd name="connsiteX202" fmla="*/ 1912808 w 2494883"/>
              <a:gd name="connsiteY202" fmla="*/ 3262301 h 6904234"/>
              <a:gd name="connsiteX203" fmla="*/ 2083419 w 2494883"/>
              <a:gd name="connsiteY203" fmla="*/ 3262301 h 6904234"/>
              <a:gd name="connsiteX204" fmla="*/ 2083419 w 2494883"/>
              <a:gd name="connsiteY204" fmla="*/ 3334257 h 6904234"/>
              <a:gd name="connsiteX205" fmla="*/ 1912808 w 2494883"/>
              <a:gd name="connsiteY205" fmla="*/ 3334257 h 6904234"/>
              <a:gd name="connsiteX206" fmla="*/ 1912808 w 2494883"/>
              <a:gd name="connsiteY206" fmla="*/ 3148002 h 6904234"/>
              <a:gd name="connsiteX207" fmla="*/ 2083419 w 2494883"/>
              <a:gd name="connsiteY207" fmla="*/ 3148002 h 6904234"/>
              <a:gd name="connsiteX208" fmla="*/ 2083419 w 2494883"/>
              <a:gd name="connsiteY208" fmla="*/ 3219958 h 6904234"/>
              <a:gd name="connsiteX209" fmla="*/ 1912808 w 2494883"/>
              <a:gd name="connsiteY209" fmla="*/ 3219958 h 6904234"/>
              <a:gd name="connsiteX210" fmla="*/ 1446053 w 2494883"/>
              <a:gd name="connsiteY210" fmla="*/ 2970510 h 6904234"/>
              <a:gd name="connsiteX211" fmla="*/ 1419663 w 2494883"/>
              <a:gd name="connsiteY211" fmla="*/ 2996900 h 6904234"/>
              <a:gd name="connsiteX212" fmla="*/ 1446053 w 2494883"/>
              <a:gd name="connsiteY212" fmla="*/ 3023289 h 6904234"/>
              <a:gd name="connsiteX213" fmla="*/ 1472443 w 2494883"/>
              <a:gd name="connsiteY213" fmla="*/ 2996900 h 6904234"/>
              <a:gd name="connsiteX214" fmla="*/ 1446053 w 2494883"/>
              <a:gd name="connsiteY214" fmla="*/ 2970510 h 6904234"/>
              <a:gd name="connsiteX215" fmla="*/ 1446053 w 2494883"/>
              <a:gd name="connsiteY215" fmla="*/ 2939978 h 6904234"/>
              <a:gd name="connsiteX216" fmla="*/ 1503128 w 2494883"/>
              <a:gd name="connsiteY216" fmla="*/ 2997053 h 6904234"/>
              <a:gd name="connsiteX217" fmla="*/ 1499225 w 2494883"/>
              <a:gd name="connsiteY217" fmla="*/ 3016319 h 6904234"/>
              <a:gd name="connsiteX218" fmla="*/ 1880099 w 2494883"/>
              <a:gd name="connsiteY218" fmla="*/ 3397191 h 6904234"/>
              <a:gd name="connsiteX219" fmla="*/ 2494883 w 2494883"/>
              <a:gd name="connsiteY219" fmla="*/ 3397191 h 6904234"/>
              <a:gd name="connsiteX220" fmla="*/ 2494883 w 2494883"/>
              <a:gd name="connsiteY220" fmla="*/ 3427877 h 6904234"/>
              <a:gd name="connsiteX221" fmla="*/ 1867365 w 2494883"/>
              <a:gd name="connsiteY221" fmla="*/ 3427877 h 6904234"/>
              <a:gd name="connsiteX222" fmla="*/ 1479770 w 2494883"/>
              <a:gd name="connsiteY222" fmla="*/ 3040133 h 6904234"/>
              <a:gd name="connsiteX223" fmla="*/ 1446053 w 2494883"/>
              <a:gd name="connsiteY223" fmla="*/ 3054129 h 6904234"/>
              <a:gd name="connsiteX224" fmla="*/ 1388978 w 2494883"/>
              <a:gd name="connsiteY224" fmla="*/ 2997053 h 6904234"/>
              <a:gd name="connsiteX225" fmla="*/ 1446053 w 2494883"/>
              <a:gd name="connsiteY225" fmla="*/ 2939978 h 6904234"/>
              <a:gd name="connsiteX226" fmla="*/ 58148 w 2494883"/>
              <a:gd name="connsiteY226" fmla="*/ 2899474 h 6904234"/>
              <a:gd name="connsiteX227" fmla="*/ 31758 w 2494883"/>
              <a:gd name="connsiteY227" fmla="*/ 2925862 h 6904234"/>
              <a:gd name="connsiteX228" fmla="*/ 58148 w 2494883"/>
              <a:gd name="connsiteY228" fmla="*/ 2952253 h 6904234"/>
              <a:gd name="connsiteX229" fmla="*/ 84538 w 2494883"/>
              <a:gd name="connsiteY229" fmla="*/ 2925862 h 6904234"/>
              <a:gd name="connsiteX230" fmla="*/ 58148 w 2494883"/>
              <a:gd name="connsiteY230" fmla="*/ 2899474 h 6904234"/>
              <a:gd name="connsiteX231" fmla="*/ 58148 w 2494883"/>
              <a:gd name="connsiteY231" fmla="*/ 2868941 h 6904234"/>
              <a:gd name="connsiteX232" fmla="*/ 115223 w 2494883"/>
              <a:gd name="connsiteY232" fmla="*/ 2926016 h 6904234"/>
              <a:gd name="connsiteX233" fmla="*/ 112182 w 2494883"/>
              <a:gd name="connsiteY233" fmla="*/ 2941320 h 6904234"/>
              <a:gd name="connsiteX234" fmla="*/ 266196 w 2494883"/>
              <a:gd name="connsiteY234" fmla="*/ 3107673 h 6904234"/>
              <a:gd name="connsiteX235" fmla="*/ 266196 w 2494883"/>
              <a:gd name="connsiteY235" fmla="*/ 3831389 h 6904234"/>
              <a:gd name="connsiteX236" fmla="*/ 616185 w 2494883"/>
              <a:gd name="connsiteY236" fmla="*/ 4181378 h 6904234"/>
              <a:gd name="connsiteX237" fmla="*/ 638411 w 2494883"/>
              <a:gd name="connsiteY237" fmla="*/ 4172151 h 6904234"/>
              <a:gd name="connsiteX238" fmla="*/ 695486 w 2494883"/>
              <a:gd name="connsiteY238" fmla="*/ 4229226 h 6904234"/>
              <a:gd name="connsiteX239" fmla="*/ 638411 w 2494883"/>
              <a:gd name="connsiteY239" fmla="*/ 4286301 h 6904234"/>
              <a:gd name="connsiteX240" fmla="*/ 581336 w 2494883"/>
              <a:gd name="connsiteY240" fmla="*/ 4229226 h 6904234"/>
              <a:gd name="connsiteX241" fmla="*/ 585831 w 2494883"/>
              <a:gd name="connsiteY241" fmla="*/ 4207039 h 6904234"/>
              <a:gd name="connsiteX242" fmla="*/ 590907 w 2494883"/>
              <a:gd name="connsiteY242" fmla="*/ 4199520 h 6904234"/>
              <a:gd name="connsiteX243" fmla="*/ 235511 w 2494883"/>
              <a:gd name="connsiteY243" fmla="*/ 3844124 h 6904234"/>
              <a:gd name="connsiteX244" fmla="*/ 235511 w 2494883"/>
              <a:gd name="connsiteY244" fmla="*/ 3119639 h 6904234"/>
              <a:gd name="connsiteX245" fmla="*/ 94906 w 2494883"/>
              <a:gd name="connsiteY245" fmla="*/ 2967876 h 6904234"/>
              <a:gd name="connsiteX246" fmla="*/ 58148 w 2494883"/>
              <a:gd name="connsiteY246" fmla="*/ 2983092 h 6904234"/>
              <a:gd name="connsiteX247" fmla="*/ 1073 w 2494883"/>
              <a:gd name="connsiteY247" fmla="*/ 2926016 h 6904234"/>
              <a:gd name="connsiteX248" fmla="*/ 58148 w 2494883"/>
              <a:gd name="connsiteY248" fmla="*/ 2868941 h 6904234"/>
              <a:gd name="connsiteX249" fmla="*/ 1214224 w 2494883"/>
              <a:gd name="connsiteY249" fmla="*/ 2686975 h 6904234"/>
              <a:gd name="connsiteX250" fmla="*/ 1187834 w 2494883"/>
              <a:gd name="connsiteY250" fmla="*/ 2713366 h 6904234"/>
              <a:gd name="connsiteX251" fmla="*/ 1214224 w 2494883"/>
              <a:gd name="connsiteY251" fmla="*/ 2739755 h 6904234"/>
              <a:gd name="connsiteX252" fmla="*/ 1240614 w 2494883"/>
              <a:gd name="connsiteY252" fmla="*/ 2713366 h 6904234"/>
              <a:gd name="connsiteX253" fmla="*/ 1214224 w 2494883"/>
              <a:gd name="connsiteY253" fmla="*/ 2686975 h 6904234"/>
              <a:gd name="connsiteX254" fmla="*/ 1214224 w 2494883"/>
              <a:gd name="connsiteY254" fmla="*/ 2656444 h 6904234"/>
              <a:gd name="connsiteX255" fmla="*/ 1271299 w 2494883"/>
              <a:gd name="connsiteY255" fmla="*/ 2713519 h 6904234"/>
              <a:gd name="connsiteX256" fmla="*/ 1254556 w 2494883"/>
              <a:gd name="connsiteY256" fmla="*/ 2753852 h 6904234"/>
              <a:gd name="connsiteX257" fmla="*/ 1229567 w 2494883"/>
              <a:gd name="connsiteY257" fmla="*/ 2764225 h 6904234"/>
              <a:gd name="connsiteX258" fmla="*/ 1229567 w 2494883"/>
              <a:gd name="connsiteY258" fmla="*/ 3373715 h 6904234"/>
              <a:gd name="connsiteX259" fmla="*/ 921481 w 2494883"/>
              <a:gd name="connsiteY259" fmla="*/ 3373715 h 6904234"/>
              <a:gd name="connsiteX260" fmla="*/ 921481 w 2494883"/>
              <a:gd name="connsiteY260" fmla="*/ 3443782 h 6904234"/>
              <a:gd name="connsiteX261" fmla="*/ 849523 w 2494883"/>
              <a:gd name="connsiteY261" fmla="*/ 3443782 h 6904234"/>
              <a:gd name="connsiteX262" fmla="*/ 849523 w 2494883"/>
              <a:gd name="connsiteY262" fmla="*/ 3273173 h 6904234"/>
              <a:gd name="connsiteX263" fmla="*/ 921481 w 2494883"/>
              <a:gd name="connsiteY263" fmla="*/ 3273173 h 6904234"/>
              <a:gd name="connsiteX264" fmla="*/ 921481 w 2494883"/>
              <a:gd name="connsiteY264" fmla="*/ 3343029 h 6904234"/>
              <a:gd name="connsiteX265" fmla="*/ 1198881 w 2494883"/>
              <a:gd name="connsiteY265" fmla="*/ 3343029 h 6904234"/>
              <a:gd name="connsiteX266" fmla="*/ 1198881 w 2494883"/>
              <a:gd name="connsiteY266" fmla="*/ 2764225 h 6904234"/>
              <a:gd name="connsiteX267" fmla="*/ 1173892 w 2494883"/>
              <a:gd name="connsiteY267" fmla="*/ 2753852 h 6904234"/>
              <a:gd name="connsiteX268" fmla="*/ 1157149 w 2494883"/>
              <a:gd name="connsiteY268" fmla="*/ 2713519 h 6904234"/>
              <a:gd name="connsiteX269" fmla="*/ 1214224 w 2494883"/>
              <a:gd name="connsiteY269" fmla="*/ 2656444 h 6904234"/>
              <a:gd name="connsiteX270" fmla="*/ 2359397 w 2494883"/>
              <a:gd name="connsiteY270" fmla="*/ 2560525 h 6904234"/>
              <a:gd name="connsiteX271" fmla="*/ 2431355 w 2494883"/>
              <a:gd name="connsiteY271" fmla="*/ 2560525 h 6904234"/>
              <a:gd name="connsiteX272" fmla="*/ 2431355 w 2494883"/>
              <a:gd name="connsiteY272" fmla="*/ 2731134 h 6904234"/>
              <a:gd name="connsiteX273" fmla="*/ 2359397 w 2494883"/>
              <a:gd name="connsiteY273" fmla="*/ 2731134 h 6904234"/>
              <a:gd name="connsiteX274" fmla="*/ 2359390 w 2494883"/>
              <a:gd name="connsiteY274" fmla="*/ 2295258 h 6904234"/>
              <a:gd name="connsiteX275" fmla="*/ 2431347 w 2494883"/>
              <a:gd name="connsiteY275" fmla="*/ 2295258 h 6904234"/>
              <a:gd name="connsiteX276" fmla="*/ 2431347 w 2494883"/>
              <a:gd name="connsiteY276" fmla="*/ 2465868 h 6904234"/>
              <a:gd name="connsiteX277" fmla="*/ 2359390 w 2494883"/>
              <a:gd name="connsiteY277" fmla="*/ 2465868 h 6904234"/>
              <a:gd name="connsiteX278" fmla="*/ 2359319 w 2494883"/>
              <a:gd name="connsiteY278" fmla="*/ 2050456 h 6904234"/>
              <a:gd name="connsiteX279" fmla="*/ 2431277 w 2494883"/>
              <a:gd name="connsiteY279" fmla="*/ 2050456 h 6904234"/>
              <a:gd name="connsiteX280" fmla="*/ 2431277 w 2494883"/>
              <a:gd name="connsiteY280" fmla="*/ 2221067 h 6904234"/>
              <a:gd name="connsiteX281" fmla="*/ 2359319 w 2494883"/>
              <a:gd name="connsiteY281" fmla="*/ 2221067 h 6904234"/>
              <a:gd name="connsiteX282" fmla="*/ 1323925 w 2494883"/>
              <a:gd name="connsiteY282" fmla="*/ 1569870 h 6904234"/>
              <a:gd name="connsiteX283" fmla="*/ 1297535 w 2494883"/>
              <a:gd name="connsiteY283" fmla="*/ 1596260 h 6904234"/>
              <a:gd name="connsiteX284" fmla="*/ 1323925 w 2494883"/>
              <a:gd name="connsiteY284" fmla="*/ 1622649 h 6904234"/>
              <a:gd name="connsiteX285" fmla="*/ 1350315 w 2494883"/>
              <a:gd name="connsiteY285" fmla="*/ 1596260 h 6904234"/>
              <a:gd name="connsiteX286" fmla="*/ 1344212 w 2494883"/>
              <a:gd name="connsiteY286" fmla="*/ 1581525 h 6904234"/>
              <a:gd name="connsiteX287" fmla="*/ 1338725 w 2494883"/>
              <a:gd name="connsiteY287" fmla="*/ 1575999 h 6904234"/>
              <a:gd name="connsiteX288" fmla="*/ 2009592 w 2494883"/>
              <a:gd name="connsiteY288" fmla="*/ 1554838 h 6904234"/>
              <a:gd name="connsiteX289" fmla="*/ 1983202 w 2494883"/>
              <a:gd name="connsiteY289" fmla="*/ 1581226 h 6904234"/>
              <a:gd name="connsiteX290" fmla="*/ 2009592 w 2494883"/>
              <a:gd name="connsiteY290" fmla="*/ 1607616 h 6904234"/>
              <a:gd name="connsiteX291" fmla="*/ 2035981 w 2494883"/>
              <a:gd name="connsiteY291" fmla="*/ 1581226 h 6904234"/>
              <a:gd name="connsiteX292" fmla="*/ 2009592 w 2494883"/>
              <a:gd name="connsiteY292" fmla="*/ 1554838 h 6904234"/>
              <a:gd name="connsiteX293" fmla="*/ 2009592 w 2494883"/>
              <a:gd name="connsiteY293" fmla="*/ 1524305 h 6904234"/>
              <a:gd name="connsiteX294" fmla="*/ 2066667 w 2494883"/>
              <a:gd name="connsiteY294" fmla="*/ 1581380 h 6904234"/>
              <a:gd name="connsiteX295" fmla="*/ 2062172 w 2494883"/>
              <a:gd name="connsiteY295" fmla="*/ 1603568 h 6904234"/>
              <a:gd name="connsiteX296" fmla="*/ 2055549 w 2494883"/>
              <a:gd name="connsiteY296" fmla="*/ 1613381 h 6904234"/>
              <a:gd name="connsiteX297" fmla="*/ 2303098 w 2494883"/>
              <a:gd name="connsiteY297" fmla="*/ 1861076 h 6904234"/>
              <a:gd name="connsiteX298" fmla="*/ 2303098 w 2494883"/>
              <a:gd name="connsiteY298" fmla="*/ 2816774 h 6904234"/>
              <a:gd name="connsiteX299" fmla="*/ 2494883 w 2494883"/>
              <a:gd name="connsiteY299" fmla="*/ 2816774 h 6904234"/>
              <a:gd name="connsiteX300" fmla="*/ 2494883 w 2494883"/>
              <a:gd name="connsiteY300" fmla="*/ 2847460 h 6904234"/>
              <a:gd name="connsiteX301" fmla="*/ 2272413 w 2494883"/>
              <a:gd name="connsiteY301" fmla="*/ 2847460 h 6904234"/>
              <a:gd name="connsiteX302" fmla="*/ 2272413 w 2494883"/>
              <a:gd name="connsiteY302" fmla="*/ 1873657 h 6904234"/>
              <a:gd name="connsiteX303" fmla="*/ 2029005 w 2494883"/>
              <a:gd name="connsiteY303" fmla="*/ 1630397 h 6904234"/>
              <a:gd name="connsiteX304" fmla="*/ 2009592 w 2494883"/>
              <a:gd name="connsiteY304" fmla="*/ 1638456 h 6904234"/>
              <a:gd name="connsiteX305" fmla="*/ 1952517 w 2494883"/>
              <a:gd name="connsiteY305" fmla="*/ 1581380 h 6904234"/>
              <a:gd name="connsiteX306" fmla="*/ 2009592 w 2494883"/>
              <a:gd name="connsiteY306" fmla="*/ 1524305 h 6904234"/>
              <a:gd name="connsiteX307" fmla="*/ 57075 w 2494883"/>
              <a:gd name="connsiteY307" fmla="*/ 1511723 h 6904234"/>
              <a:gd name="connsiteX308" fmla="*/ 30685 w 2494883"/>
              <a:gd name="connsiteY308" fmla="*/ 1538114 h 6904234"/>
              <a:gd name="connsiteX309" fmla="*/ 57075 w 2494883"/>
              <a:gd name="connsiteY309" fmla="*/ 1564503 h 6904234"/>
              <a:gd name="connsiteX310" fmla="*/ 83465 w 2494883"/>
              <a:gd name="connsiteY310" fmla="*/ 1538114 h 6904234"/>
              <a:gd name="connsiteX311" fmla="*/ 57075 w 2494883"/>
              <a:gd name="connsiteY311" fmla="*/ 1511723 h 6904234"/>
              <a:gd name="connsiteX312" fmla="*/ 57075 w 2494883"/>
              <a:gd name="connsiteY312" fmla="*/ 1481039 h 6904234"/>
              <a:gd name="connsiteX313" fmla="*/ 114150 w 2494883"/>
              <a:gd name="connsiteY313" fmla="*/ 1538114 h 6904234"/>
              <a:gd name="connsiteX314" fmla="*/ 97522 w 2494883"/>
              <a:gd name="connsiteY314" fmla="*/ 1578445 h 6904234"/>
              <a:gd name="connsiteX315" fmla="*/ 72426 w 2494883"/>
              <a:gd name="connsiteY315" fmla="*/ 1588833 h 6904234"/>
              <a:gd name="connsiteX316" fmla="*/ 73185 w 2494883"/>
              <a:gd name="connsiteY316" fmla="*/ 2350509 h 6904234"/>
              <a:gd name="connsiteX317" fmla="*/ 347820 w 2494883"/>
              <a:gd name="connsiteY317" fmla="*/ 2624992 h 6904234"/>
              <a:gd name="connsiteX318" fmla="*/ 347820 w 2494883"/>
              <a:gd name="connsiteY318" fmla="*/ 3425576 h 6904234"/>
              <a:gd name="connsiteX319" fmla="*/ 631543 w 2494883"/>
              <a:gd name="connsiteY319" fmla="*/ 3709148 h 6904234"/>
              <a:gd name="connsiteX320" fmla="*/ 653447 w 2494883"/>
              <a:gd name="connsiteY320" fmla="*/ 3700055 h 6904234"/>
              <a:gd name="connsiteX321" fmla="*/ 710522 w 2494883"/>
              <a:gd name="connsiteY321" fmla="*/ 3757130 h 6904234"/>
              <a:gd name="connsiteX322" fmla="*/ 653447 w 2494883"/>
              <a:gd name="connsiteY322" fmla="*/ 3814205 h 6904234"/>
              <a:gd name="connsiteX323" fmla="*/ 596372 w 2494883"/>
              <a:gd name="connsiteY323" fmla="*/ 3757130 h 6904234"/>
              <a:gd name="connsiteX324" fmla="*/ 600867 w 2494883"/>
              <a:gd name="connsiteY324" fmla="*/ 3734943 h 6904234"/>
              <a:gd name="connsiteX325" fmla="*/ 606128 w 2494883"/>
              <a:gd name="connsiteY325" fmla="*/ 3727149 h 6904234"/>
              <a:gd name="connsiteX326" fmla="*/ 317134 w 2494883"/>
              <a:gd name="connsiteY326" fmla="*/ 3438156 h 6904234"/>
              <a:gd name="connsiteX327" fmla="*/ 317134 w 2494883"/>
              <a:gd name="connsiteY327" fmla="*/ 2637725 h 6904234"/>
              <a:gd name="connsiteX328" fmla="*/ 42499 w 2494883"/>
              <a:gd name="connsiteY328" fmla="*/ 2363090 h 6904234"/>
              <a:gd name="connsiteX329" fmla="*/ 42499 w 2494883"/>
              <a:gd name="connsiteY329" fmla="*/ 2356799 h 6904234"/>
              <a:gd name="connsiteX330" fmla="*/ 41741 w 2494883"/>
              <a:gd name="connsiteY330" fmla="*/ 1588822 h 6904234"/>
              <a:gd name="connsiteX331" fmla="*/ 16743 w 2494883"/>
              <a:gd name="connsiteY331" fmla="*/ 1578445 h 6904234"/>
              <a:gd name="connsiteX332" fmla="*/ 0 w 2494883"/>
              <a:gd name="connsiteY332" fmla="*/ 1538114 h 6904234"/>
              <a:gd name="connsiteX333" fmla="*/ 57075 w 2494883"/>
              <a:gd name="connsiteY333" fmla="*/ 1481039 h 6904234"/>
              <a:gd name="connsiteX334" fmla="*/ 1717620 w 2494883"/>
              <a:gd name="connsiteY334" fmla="*/ 1176944 h 6904234"/>
              <a:gd name="connsiteX335" fmla="*/ 2494883 w 2494883"/>
              <a:gd name="connsiteY335" fmla="*/ 1176944 h 6904234"/>
              <a:gd name="connsiteX336" fmla="*/ 2494883 w 2494883"/>
              <a:gd name="connsiteY336" fmla="*/ 1207629 h 6904234"/>
              <a:gd name="connsiteX337" fmla="*/ 1730354 w 2494883"/>
              <a:gd name="connsiteY337" fmla="*/ 1207629 h 6904234"/>
              <a:gd name="connsiteX338" fmla="*/ 1371368 w 2494883"/>
              <a:gd name="connsiteY338" fmla="*/ 1566616 h 6904234"/>
              <a:gd name="connsiteX339" fmla="*/ 1376505 w 2494883"/>
              <a:gd name="connsiteY339" fmla="*/ 1574226 h 6904234"/>
              <a:gd name="connsiteX340" fmla="*/ 1381000 w 2494883"/>
              <a:gd name="connsiteY340" fmla="*/ 1596413 h 6904234"/>
              <a:gd name="connsiteX341" fmla="*/ 1323925 w 2494883"/>
              <a:gd name="connsiteY341" fmla="*/ 1653488 h 6904234"/>
              <a:gd name="connsiteX342" fmla="*/ 1266850 w 2494883"/>
              <a:gd name="connsiteY342" fmla="*/ 1596413 h 6904234"/>
              <a:gd name="connsiteX343" fmla="*/ 1323925 w 2494883"/>
              <a:gd name="connsiteY343" fmla="*/ 1539338 h 6904234"/>
              <a:gd name="connsiteX344" fmla="*/ 1346045 w 2494883"/>
              <a:gd name="connsiteY344" fmla="*/ 1548520 h 6904234"/>
              <a:gd name="connsiteX345" fmla="*/ 1257184 w 2494883"/>
              <a:gd name="connsiteY345" fmla="*/ 977640 h 6904234"/>
              <a:gd name="connsiteX346" fmla="*/ 1230794 w 2494883"/>
              <a:gd name="connsiteY346" fmla="*/ 1004030 h 6904234"/>
              <a:gd name="connsiteX347" fmla="*/ 1257184 w 2494883"/>
              <a:gd name="connsiteY347" fmla="*/ 1030419 h 6904234"/>
              <a:gd name="connsiteX348" fmla="*/ 1283574 w 2494883"/>
              <a:gd name="connsiteY348" fmla="*/ 1004030 h 6904234"/>
              <a:gd name="connsiteX349" fmla="*/ 1257184 w 2494883"/>
              <a:gd name="connsiteY349" fmla="*/ 977640 h 6904234"/>
              <a:gd name="connsiteX350" fmla="*/ 1777149 w 2494883"/>
              <a:gd name="connsiteY350" fmla="*/ 906757 h 6904234"/>
              <a:gd name="connsiteX351" fmla="*/ 1750759 w 2494883"/>
              <a:gd name="connsiteY351" fmla="*/ 933147 h 6904234"/>
              <a:gd name="connsiteX352" fmla="*/ 1777149 w 2494883"/>
              <a:gd name="connsiteY352" fmla="*/ 959536 h 6904234"/>
              <a:gd name="connsiteX353" fmla="*/ 1803539 w 2494883"/>
              <a:gd name="connsiteY353" fmla="*/ 933147 h 6904234"/>
              <a:gd name="connsiteX354" fmla="*/ 1777149 w 2494883"/>
              <a:gd name="connsiteY354" fmla="*/ 906757 h 6904234"/>
              <a:gd name="connsiteX355" fmla="*/ 1456639 w 2494883"/>
              <a:gd name="connsiteY355" fmla="*/ 541139 h 6904234"/>
              <a:gd name="connsiteX356" fmla="*/ 1430249 w 2494883"/>
              <a:gd name="connsiteY356" fmla="*/ 567529 h 6904234"/>
              <a:gd name="connsiteX357" fmla="*/ 1456639 w 2494883"/>
              <a:gd name="connsiteY357" fmla="*/ 593918 h 6904234"/>
              <a:gd name="connsiteX358" fmla="*/ 1483029 w 2494883"/>
              <a:gd name="connsiteY358" fmla="*/ 567529 h 6904234"/>
              <a:gd name="connsiteX359" fmla="*/ 1456639 w 2494883"/>
              <a:gd name="connsiteY359" fmla="*/ 541139 h 6904234"/>
              <a:gd name="connsiteX360" fmla="*/ 2169299 w 2494883"/>
              <a:gd name="connsiteY360" fmla="*/ 58012 h 6904234"/>
              <a:gd name="connsiteX361" fmla="*/ 2241256 w 2494883"/>
              <a:gd name="connsiteY361" fmla="*/ 58012 h 6904234"/>
              <a:gd name="connsiteX362" fmla="*/ 2241256 w 2494883"/>
              <a:gd name="connsiteY362" fmla="*/ 228623 h 6904234"/>
              <a:gd name="connsiteX363" fmla="*/ 2169299 w 2494883"/>
              <a:gd name="connsiteY363" fmla="*/ 228623 h 6904234"/>
              <a:gd name="connsiteX364" fmla="*/ 2031161 w 2494883"/>
              <a:gd name="connsiteY364" fmla="*/ 57958 h 6904234"/>
              <a:gd name="connsiteX365" fmla="*/ 2103118 w 2494883"/>
              <a:gd name="connsiteY365" fmla="*/ 57958 h 6904234"/>
              <a:gd name="connsiteX366" fmla="*/ 2103118 w 2494883"/>
              <a:gd name="connsiteY366" fmla="*/ 228569 h 6904234"/>
              <a:gd name="connsiteX367" fmla="*/ 2031161 w 2494883"/>
              <a:gd name="connsiteY367" fmla="*/ 228569 h 6904234"/>
              <a:gd name="connsiteX368" fmla="*/ 1920911 w 2494883"/>
              <a:gd name="connsiteY368" fmla="*/ 1 h 6904234"/>
              <a:gd name="connsiteX369" fmla="*/ 1951596 w 2494883"/>
              <a:gd name="connsiteY369" fmla="*/ 1 h 6904234"/>
              <a:gd name="connsiteX370" fmla="*/ 1951596 w 2494883"/>
              <a:gd name="connsiteY370" fmla="*/ 328336 h 6904234"/>
              <a:gd name="connsiteX371" fmla="*/ 1304937 w 2494883"/>
              <a:gd name="connsiteY371" fmla="*/ 974844 h 6904234"/>
              <a:gd name="connsiteX372" fmla="*/ 1309764 w 2494883"/>
              <a:gd name="connsiteY372" fmla="*/ 981996 h 6904234"/>
              <a:gd name="connsiteX373" fmla="*/ 1314259 w 2494883"/>
              <a:gd name="connsiteY373" fmla="*/ 1004183 h 6904234"/>
              <a:gd name="connsiteX374" fmla="*/ 1257184 w 2494883"/>
              <a:gd name="connsiteY374" fmla="*/ 1061258 h 6904234"/>
              <a:gd name="connsiteX375" fmla="*/ 1200109 w 2494883"/>
              <a:gd name="connsiteY375" fmla="*/ 1004183 h 6904234"/>
              <a:gd name="connsiteX376" fmla="*/ 1257184 w 2494883"/>
              <a:gd name="connsiteY376" fmla="*/ 947108 h 6904234"/>
              <a:gd name="connsiteX377" fmla="*/ 1279952 w 2494883"/>
              <a:gd name="connsiteY377" fmla="*/ 956560 h 6904234"/>
              <a:gd name="connsiteX378" fmla="*/ 1920911 w 2494883"/>
              <a:gd name="connsiteY378" fmla="*/ 315601 h 6904234"/>
              <a:gd name="connsiteX379" fmla="*/ 1819649 w 2494883"/>
              <a:gd name="connsiteY379" fmla="*/ 1 h 6904234"/>
              <a:gd name="connsiteX380" fmla="*/ 1850335 w 2494883"/>
              <a:gd name="connsiteY380" fmla="*/ 1 h 6904234"/>
              <a:gd name="connsiteX381" fmla="*/ 1850335 w 2494883"/>
              <a:gd name="connsiteY381" fmla="*/ 197922 h 6904234"/>
              <a:gd name="connsiteX382" fmla="*/ 1507391 w 2494883"/>
              <a:gd name="connsiteY382" fmla="*/ 542786 h 6904234"/>
              <a:gd name="connsiteX383" fmla="*/ 1509219 w 2494883"/>
              <a:gd name="connsiteY383" fmla="*/ 545495 h 6904234"/>
              <a:gd name="connsiteX384" fmla="*/ 1513714 w 2494883"/>
              <a:gd name="connsiteY384" fmla="*/ 567682 h 6904234"/>
              <a:gd name="connsiteX385" fmla="*/ 1456639 w 2494883"/>
              <a:gd name="connsiteY385" fmla="*/ 624757 h 6904234"/>
              <a:gd name="connsiteX386" fmla="*/ 1399564 w 2494883"/>
              <a:gd name="connsiteY386" fmla="*/ 567682 h 6904234"/>
              <a:gd name="connsiteX387" fmla="*/ 1456639 w 2494883"/>
              <a:gd name="connsiteY387" fmla="*/ 510607 h 6904234"/>
              <a:gd name="connsiteX388" fmla="*/ 1484562 w 2494883"/>
              <a:gd name="connsiteY388" fmla="*/ 522198 h 6904234"/>
              <a:gd name="connsiteX389" fmla="*/ 1819649 w 2494883"/>
              <a:gd name="connsiteY389" fmla="*/ 185188 h 6904234"/>
              <a:gd name="connsiteX390" fmla="*/ 2314759 w 2494883"/>
              <a:gd name="connsiteY390" fmla="*/ 0 h 6904234"/>
              <a:gd name="connsiteX391" fmla="*/ 2345445 w 2494883"/>
              <a:gd name="connsiteY391" fmla="*/ 0 h 6904234"/>
              <a:gd name="connsiteX392" fmla="*/ 2345445 w 2494883"/>
              <a:gd name="connsiteY392" fmla="*/ 395996 h 6904234"/>
              <a:gd name="connsiteX393" fmla="*/ 1829805 w 2494883"/>
              <a:gd name="connsiteY393" fmla="*/ 911487 h 6904234"/>
              <a:gd name="connsiteX394" fmla="*/ 1834224 w 2494883"/>
              <a:gd name="connsiteY394" fmla="*/ 933300 h 6904234"/>
              <a:gd name="connsiteX395" fmla="*/ 1777149 w 2494883"/>
              <a:gd name="connsiteY395" fmla="*/ 990375 h 6904234"/>
              <a:gd name="connsiteX396" fmla="*/ 1720074 w 2494883"/>
              <a:gd name="connsiteY396" fmla="*/ 933300 h 6904234"/>
              <a:gd name="connsiteX397" fmla="*/ 1777149 w 2494883"/>
              <a:gd name="connsiteY397" fmla="*/ 876225 h 6904234"/>
              <a:gd name="connsiteX398" fmla="*/ 1808699 w 2494883"/>
              <a:gd name="connsiteY398" fmla="*/ 889322 h 6904234"/>
              <a:gd name="connsiteX399" fmla="*/ 2314759 w 2494883"/>
              <a:gd name="connsiteY399" fmla="*/ 383262 h 690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</a:cxnLst>
            <a:rect l="l" t="t" r="r" b="b"/>
            <a:pathLst>
              <a:path w="2494883" h="6904234">
                <a:moveTo>
                  <a:pt x="746270" y="6715825"/>
                </a:moveTo>
                <a:lnTo>
                  <a:pt x="1428102" y="6715825"/>
                </a:lnTo>
                <a:lnTo>
                  <a:pt x="1428102" y="6904234"/>
                </a:lnTo>
                <a:lnTo>
                  <a:pt x="1397416" y="6904234"/>
                </a:lnTo>
                <a:lnTo>
                  <a:pt x="1397416" y="6746510"/>
                </a:lnTo>
                <a:lnTo>
                  <a:pt x="776955" y="6746510"/>
                </a:lnTo>
                <a:lnTo>
                  <a:pt x="776955" y="6904234"/>
                </a:lnTo>
                <a:lnTo>
                  <a:pt x="746270" y="6904234"/>
                </a:lnTo>
                <a:close/>
                <a:moveTo>
                  <a:pt x="2169934" y="6695234"/>
                </a:moveTo>
                <a:lnTo>
                  <a:pt x="2340545" y="6695234"/>
                </a:lnTo>
                <a:lnTo>
                  <a:pt x="2340545" y="6767192"/>
                </a:lnTo>
                <a:lnTo>
                  <a:pt x="2169934" y="6767192"/>
                </a:lnTo>
                <a:close/>
                <a:moveTo>
                  <a:pt x="2160577" y="6447520"/>
                </a:moveTo>
                <a:lnTo>
                  <a:pt x="2349753" y="6447520"/>
                </a:lnTo>
                <a:lnTo>
                  <a:pt x="2349753" y="6636696"/>
                </a:lnTo>
                <a:lnTo>
                  <a:pt x="2160577" y="6636696"/>
                </a:lnTo>
                <a:close/>
                <a:moveTo>
                  <a:pt x="2161024" y="6262753"/>
                </a:moveTo>
                <a:lnTo>
                  <a:pt x="2494882" y="6262753"/>
                </a:lnTo>
                <a:lnTo>
                  <a:pt x="2494882" y="6293438"/>
                </a:lnTo>
                <a:lnTo>
                  <a:pt x="2173759" y="6293438"/>
                </a:lnTo>
                <a:lnTo>
                  <a:pt x="2030764" y="6436433"/>
                </a:lnTo>
                <a:lnTo>
                  <a:pt x="2030764" y="6904233"/>
                </a:lnTo>
                <a:lnTo>
                  <a:pt x="2000079" y="6904233"/>
                </a:lnTo>
                <a:lnTo>
                  <a:pt x="2000079" y="6423698"/>
                </a:lnTo>
                <a:close/>
                <a:moveTo>
                  <a:pt x="223523" y="6143371"/>
                </a:moveTo>
                <a:lnTo>
                  <a:pt x="394134" y="6143371"/>
                </a:lnTo>
                <a:lnTo>
                  <a:pt x="394134" y="6215329"/>
                </a:lnTo>
                <a:lnTo>
                  <a:pt x="324038" y="6215329"/>
                </a:lnTo>
                <a:lnTo>
                  <a:pt x="324038" y="6904234"/>
                </a:lnTo>
                <a:lnTo>
                  <a:pt x="293353" y="6904234"/>
                </a:lnTo>
                <a:lnTo>
                  <a:pt x="293353" y="6215329"/>
                </a:lnTo>
                <a:lnTo>
                  <a:pt x="223523" y="6215329"/>
                </a:lnTo>
                <a:close/>
                <a:moveTo>
                  <a:pt x="223523" y="6029071"/>
                </a:moveTo>
                <a:lnTo>
                  <a:pt x="394134" y="6029071"/>
                </a:lnTo>
                <a:lnTo>
                  <a:pt x="394134" y="6101028"/>
                </a:lnTo>
                <a:lnTo>
                  <a:pt x="223523" y="6101028"/>
                </a:lnTo>
                <a:close/>
                <a:moveTo>
                  <a:pt x="223523" y="5914770"/>
                </a:moveTo>
                <a:lnTo>
                  <a:pt x="394134" y="5914770"/>
                </a:lnTo>
                <a:lnTo>
                  <a:pt x="394134" y="5986728"/>
                </a:lnTo>
                <a:lnTo>
                  <a:pt x="223523" y="5986728"/>
                </a:lnTo>
                <a:close/>
                <a:moveTo>
                  <a:pt x="615397" y="5846044"/>
                </a:moveTo>
                <a:cubicBezTo>
                  <a:pt x="600821" y="5846044"/>
                  <a:pt x="589007" y="5857858"/>
                  <a:pt x="589007" y="5872434"/>
                </a:cubicBezTo>
                <a:cubicBezTo>
                  <a:pt x="589007" y="5887010"/>
                  <a:pt x="600821" y="5898824"/>
                  <a:pt x="615397" y="5898824"/>
                </a:cubicBezTo>
                <a:cubicBezTo>
                  <a:pt x="629973" y="5898824"/>
                  <a:pt x="641787" y="5887010"/>
                  <a:pt x="641787" y="5872434"/>
                </a:cubicBezTo>
                <a:cubicBezTo>
                  <a:pt x="641787" y="5857858"/>
                  <a:pt x="629973" y="5846044"/>
                  <a:pt x="615397" y="5846044"/>
                </a:cubicBezTo>
                <a:close/>
                <a:moveTo>
                  <a:pt x="615397" y="5815359"/>
                </a:moveTo>
                <a:cubicBezTo>
                  <a:pt x="646850" y="5815359"/>
                  <a:pt x="672472" y="5840982"/>
                  <a:pt x="672472" y="5872434"/>
                </a:cubicBezTo>
                <a:cubicBezTo>
                  <a:pt x="672472" y="5880297"/>
                  <a:pt x="670871" y="5887796"/>
                  <a:pt x="667977" y="5894621"/>
                </a:cubicBezTo>
                <a:lnTo>
                  <a:pt x="656285" y="5911943"/>
                </a:lnTo>
                <a:lnTo>
                  <a:pt x="877758" y="6133415"/>
                </a:lnTo>
                <a:lnTo>
                  <a:pt x="2494883" y="6133415"/>
                </a:lnTo>
                <a:lnTo>
                  <a:pt x="2494883" y="6164100"/>
                </a:lnTo>
                <a:lnTo>
                  <a:pt x="865024" y="6164100"/>
                </a:lnTo>
                <a:lnTo>
                  <a:pt x="626127" y="5925055"/>
                </a:lnTo>
                <a:lnTo>
                  <a:pt x="615397" y="5929509"/>
                </a:lnTo>
                <a:cubicBezTo>
                  <a:pt x="583944" y="5929509"/>
                  <a:pt x="558322" y="5903886"/>
                  <a:pt x="558322" y="5872434"/>
                </a:cubicBezTo>
                <a:cubicBezTo>
                  <a:pt x="558322" y="5840982"/>
                  <a:pt x="583944" y="5815359"/>
                  <a:pt x="615397" y="5815359"/>
                </a:cubicBezTo>
                <a:close/>
                <a:moveTo>
                  <a:pt x="223523" y="5800470"/>
                </a:moveTo>
                <a:lnTo>
                  <a:pt x="394134" y="5800470"/>
                </a:lnTo>
                <a:lnTo>
                  <a:pt x="394134" y="5872427"/>
                </a:lnTo>
                <a:lnTo>
                  <a:pt x="223523" y="5872427"/>
                </a:lnTo>
                <a:close/>
                <a:moveTo>
                  <a:pt x="223523" y="5686170"/>
                </a:moveTo>
                <a:lnTo>
                  <a:pt x="394134" y="5686170"/>
                </a:lnTo>
                <a:lnTo>
                  <a:pt x="394134" y="5758127"/>
                </a:lnTo>
                <a:lnTo>
                  <a:pt x="223523" y="5758127"/>
                </a:lnTo>
                <a:close/>
                <a:moveTo>
                  <a:pt x="266963" y="5378551"/>
                </a:moveTo>
                <a:cubicBezTo>
                  <a:pt x="252387" y="5378551"/>
                  <a:pt x="240573" y="5390365"/>
                  <a:pt x="240573" y="5404940"/>
                </a:cubicBezTo>
                <a:cubicBezTo>
                  <a:pt x="240573" y="5419516"/>
                  <a:pt x="252387" y="5431330"/>
                  <a:pt x="266963" y="5431330"/>
                </a:cubicBezTo>
                <a:cubicBezTo>
                  <a:pt x="281539" y="5431330"/>
                  <a:pt x="293353" y="5419516"/>
                  <a:pt x="293353" y="5404940"/>
                </a:cubicBezTo>
                <a:cubicBezTo>
                  <a:pt x="293353" y="5390365"/>
                  <a:pt x="281539" y="5378551"/>
                  <a:pt x="266963" y="5378551"/>
                </a:cubicBezTo>
                <a:close/>
                <a:moveTo>
                  <a:pt x="266963" y="5348019"/>
                </a:moveTo>
                <a:cubicBezTo>
                  <a:pt x="298416" y="5348019"/>
                  <a:pt x="324038" y="5373641"/>
                  <a:pt x="324038" y="5405094"/>
                </a:cubicBezTo>
                <a:cubicBezTo>
                  <a:pt x="324038" y="5436546"/>
                  <a:pt x="298416" y="5462169"/>
                  <a:pt x="266963" y="5462169"/>
                </a:cubicBezTo>
                <a:lnTo>
                  <a:pt x="248749" y="5454608"/>
                </a:lnTo>
                <a:lnTo>
                  <a:pt x="111541" y="5591816"/>
                </a:lnTo>
                <a:lnTo>
                  <a:pt x="111541" y="6527394"/>
                </a:lnTo>
                <a:lnTo>
                  <a:pt x="190836" y="6527394"/>
                </a:lnTo>
                <a:lnTo>
                  <a:pt x="190836" y="6716570"/>
                </a:lnTo>
                <a:lnTo>
                  <a:pt x="111541" y="6716570"/>
                </a:lnTo>
                <a:lnTo>
                  <a:pt x="111541" y="6766851"/>
                </a:lnTo>
                <a:lnTo>
                  <a:pt x="181628" y="6766851"/>
                </a:lnTo>
                <a:lnTo>
                  <a:pt x="181628" y="6838809"/>
                </a:lnTo>
                <a:lnTo>
                  <a:pt x="111541" y="6838809"/>
                </a:lnTo>
                <a:lnTo>
                  <a:pt x="111541" y="6904234"/>
                </a:lnTo>
                <a:lnTo>
                  <a:pt x="80856" y="6904234"/>
                </a:lnTo>
                <a:lnTo>
                  <a:pt x="80856" y="6838809"/>
                </a:lnTo>
                <a:lnTo>
                  <a:pt x="11017" y="6838809"/>
                </a:lnTo>
                <a:lnTo>
                  <a:pt x="11017" y="6766851"/>
                </a:lnTo>
                <a:lnTo>
                  <a:pt x="80856" y="6766851"/>
                </a:lnTo>
                <a:lnTo>
                  <a:pt x="80856" y="6716570"/>
                </a:lnTo>
                <a:lnTo>
                  <a:pt x="1660" y="6716570"/>
                </a:lnTo>
                <a:lnTo>
                  <a:pt x="1660" y="6527394"/>
                </a:lnTo>
                <a:lnTo>
                  <a:pt x="80856" y="6527394"/>
                </a:lnTo>
                <a:lnTo>
                  <a:pt x="80856" y="5579081"/>
                </a:lnTo>
                <a:lnTo>
                  <a:pt x="221804" y="5438276"/>
                </a:lnTo>
                <a:lnTo>
                  <a:pt x="214383" y="5427281"/>
                </a:lnTo>
                <a:cubicBezTo>
                  <a:pt x="211489" y="5420456"/>
                  <a:pt x="209888" y="5412957"/>
                  <a:pt x="209888" y="5405094"/>
                </a:cubicBezTo>
                <a:cubicBezTo>
                  <a:pt x="209888" y="5373641"/>
                  <a:pt x="235510" y="5348019"/>
                  <a:pt x="266963" y="5348019"/>
                </a:cubicBezTo>
                <a:close/>
                <a:moveTo>
                  <a:pt x="436021" y="5038556"/>
                </a:moveTo>
                <a:lnTo>
                  <a:pt x="425511" y="5042910"/>
                </a:lnTo>
                <a:cubicBezTo>
                  <a:pt x="420736" y="5047685"/>
                  <a:pt x="417782" y="5054283"/>
                  <a:pt x="417782" y="5061570"/>
                </a:cubicBezTo>
                <a:cubicBezTo>
                  <a:pt x="417782" y="5076146"/>
                  <a:pt x="429596" y="5087960"/>
                  <a:pt x="444172" y="5087960"/>
                </a:cubicBezTo>
                <a:cubicBezTo>
                  <a:pt x="458748" y="5087960"/>
                  <a:pt x="470562" y="5076146"/>
                  <a:pt x="470562" y="5061570"/>
                </a:cubicBezTo>
                <a:cubicBezTo>
                  <a:pt x="470562" y="5054283"/>
                  <a:pt x="467609" y="5047685"/>
                  <a:pt x="462833" y="5042910"/>
                </a:cubicBezTo>
                <a:lnTo>
                  <a:pt x="452323" y="5038556"/>
                </a:lnTo>
                <a:close/>
                <a:moveTo>
                  <a:pt x="1918149" y="4821456"/>
                </a:moveTo>
                <a:cubicBezTo>
                  <a:pt x="1903573" y="4821456"/>
                  <a:pt x="1891759" y="4833270"/>
                  <a:pt x="1891759" y="4847845"/>
                </a:cubicBezTo>
                <a:cubicBezTo>
                  <a:pt x="1891759" y="4862421"/>
                  <a:pt x="1903573" y="4874235"/>
                  <a:pt x="1918149" y="4874235"/>
                </a:cubicBezTo>
                <a:cubicBezTo>
                  <a:pt x="1932725" y="4874235"/>
                  <a:pt x="1944538" y="4862421"/>
                  <a:pt x="1944538" y="4847845"/>
                </a:cubicBezTo>
                <a:cubicBezTo>
                  <a:pt x="1944538" y="4833423"/>
                  <a:pt x="1932725" y="4821456"/>
                  <a:pt x="1918149" y="4821456"/>
                </a:cubicBezTo>
                <a:close/>
                <a:moveTo>
                  <a:pt x="639081" y="4794646"/>
                </a:moveTo>
                <a:lnTo>
                  <a:pt x="828257" y="4794646"/>
                </a:lnTo>
                <a:lnTo>
                  <a:pt x="828257" y="4983822"/>
                </a:lnTo>
                <a:lnTo>
                  <a:pt x="639081" y="4983822"/>
                </a:lnTo>
                <a:lnTo>
                  <a:pt x="639081" y="4913052"/>
                </a:lnTo>
                <a:lnTo>
                  <a:pt x="459514" y="4913052"/>
                </a:lnTo>
                <a:lnTo>
                  <a:pt x="459514" y="5010864"/>
                </a:lnTo>
                <a:lnTo>
                  <a:pt x="484504" y="5021238"/>
                </a:lnTo>
                <a:cubicBezTo>
                  <a:pt x="494842" y="5031576"/>
                  <a:pt x="501247" y="5045844"/>
                  <a:pt x="501247" y="5061570"/>
                </a:cubicBezTo>
                <a:cubicBezTo>
                  <a:pt x="501247" y="5093023"/>
                  <a:pt x="475625" y="5118645"/>
                  <a:pt x="444172" y="5118645"/>
                </a:cubicBezTo>
                <a:cubicBezTo>
                  <a:pt x="412719" y="5118645"/>
                  <a:pt x="387097" y="5093023"/>
                  <a:pt x="387097" y="5061570"/>
                </a:cubicBezTo>
                <a:cubicBezTo>
                  <a:pt x="387097" y="5045844"/>
                  <a:pt x="393503" y="5031576"/>
                  <a:pt x="403840" y="5021238"/>
                </a:cubicBezTo>
                <a:lnTo>
                  <a:pt x="428829" y="5010865"/>
                </a:lnTo>
                <a:lnTo>
                  <a:pt x="428829" y="4882367"/>
                </a:lnTo>
                <a:lnTo>
                  <a:pt x="639081" y="4882367"/>
                </a:lnTo>
                <a:close/>
                <a:moveTo>
                  <a:pt x="1918149" y="4790924"/>
                </a:moveTo>
                <a:cubicBezTo>
                  <a:pt x="1949602" y="4790924"/>
                  <a:pt x="1975224" y="4816546"/>
                  <a:pt x="1975224" y="4847999"/>
                </a:cubicBezTo>
                <a:cubicBezTo>
                  <a:pt x="1975224" y="4855862"/>
                  <a:pt x="1973623" y="4863361"/>
                  <a:pt x="1970729" y="4870186"/>
                </a:cubicBezTo>
                <a:lnTo>
                  <a:pt x="1963740" y="4880541"/>
                </a:lnTo>
                <a:lnTo>
                  <a:pt x="2270572" y="5187227"/>
                </a:lnTo>
                <a:lnTo>
                  <a:pt x="2270572" y="6025708"/>
                </a:lnTo>
                <a:lnTo>
                  <a:pt x="2494883" y="6025708"/>
                </a:lnTo>
                <a:lnTo>
                  <a:pt x="2494883" y="6056394"/>
                </a:lnTo>
                <a:lnTo>
                  <a:pt x="2239886" y="6056394"/>
                </a:lnTo>
                <a:lnTo>
                  <a:pt x="2239886" y="5199962"/>
                </a:lnTo>
                <a:lnTo>
                  <a:pt x="1937123" y="4897198"/>
                </a:lnTo>
                <a:lnTo>
                  <a:pt x="1918149" y="4905074"/>
                </a:lnTo>
                <a:cubicBezTo>
                  <a:pt x="1886696" y="4905074"/>
                  <a:pt x="1861074" y="4879451"/>
                  <a:pt x="1861074" y="4847999"/>
                </a:cubicBezTo>
                <a:cubicBezTo>
                  <a:pt x="1861074" y="4816546"/>
                  <a:pt x="1886696" y="4790924"/>
                  <a:pt x="1918149" y="4790924"/>
                </a:cubicBezTo>
                <a:close/>
                <a:moveTo>
                  <a:pt x="2024014" y="4591008"/>
                </a:moveTo>
                <a:cubicBezTo>
                  <a:pt x="2009438" y="4591008"/>
                  <a:pt x="1997624" y="4602822"/>
                  <a:pt x="1997624" y="4617398"/>
                </a:cubicBezTo>
                <a:cubicBezTo>
                  <a:pt x="1997624" y="4631973"/>
                  <a:pt x="2009438" y="4643787"/>
                  <a:pt x="2024014" y="4643787"/>
                </a:cubicBezTo>
                <a:cubicBezTo>
                  <a:pt x="2038590" y="4643787"/>
                  <a:pt x="2050404" y="4631973"/>
                  <a:pt x="2050404" y="4617398"/>
                </a:cubicBezTo>
                <a:cubicBezTo>
                  <a:pt x="2050404" y="4602822"/>
                  <a:pt x="2038590" y="4591008"/>
                  <a:pt x="2024014" y="4591008"/>
                </a:cubicBezTo>
                <a:close/>
                <a:moveTo>
                  <a:pt x="2024014" y="4560476"/>
                </a:moveTo>
                <a:cubicBezTo>
                  <a:pt x="2055467" y="4560476"/>
                  <a:pt x="2081089" y="4586099"/>
                  <a:pt x="2081089" y="4617551"/>
                </a:cubicBezTo>
                <a:lnTo>
                  <a:pt x="2076902" y="4638220"/>
                </a:lnTo>
                <a:lnTo>
                  <a:pt x="2365083" y="4926401"/>
                </a:lnTo>
                <a:lnTo>
                  <a:pt x="2365083" y="5707806"/>
                </a:lnTo>
                <a:lnTo>
                  <a:pt x="2494882" y="5707806"/>
                </a:lnTo>
                <a:lnTo>
                  <a:pt x="2494882" y="5738492"/>
                </a:lnTo>
                <a:lnTo>
                  <a:pt x="2334397" y="5738492"/>
                </a:lnTo>
                <a:lnTo>
                  <a:pt x="2334397" y="4938982"/>
                </a:lnTo>
                <a:lnTo>
                  <a:pt x="2056540" y="4661124"/>
                </a:lnTo>
                <a:lnTo>
                  <a:pt x="2024014" y="4674626"/>
                </a:lnTo>
                <a:cubicBezTo>
                  <a:pt x="1992561" y="4674626"/>
                  <a:pt x="1966939" y="4649004"/>
                  <a:pt x="1966939" y="4617551"/>
                </a:cubicBezTo>
                <a:cubicBezTo>
                  <a:pt x="1966939" y="4586099"/>
                  <a:pt x="1992561" y="4560476"/>
                  <a:pt x="2024014" y="4560476"/>
                </a:cubicBezTo>
                <a:close/>
                <a:moveTo>
                  <a:pt x="1682178" y="4229226"/>
                </a:moveTo>
                <a:cubicBezTo>
                  <a:pt x="1667602" y="4229226"/>
                  <a:pt x="1655788" y="4241040"/>
                  <a:pt x="1655788" y="4255615"/>
                </a:cubicBezTo>
                <a:cubicBezTo>
                  <a:pt x="1655788" y="4270191"/>
                  <a:pt x="1667602" y="4282005"/>
                  <a:pt x="1682178" y="4282005"/>
                </a:cubicBezTo>
                <a:cubicBezTo>
                  <a:pt x="1696754" y="4282005"/>
                  <a:pt x="1708568" y="4270191"/>
                  <a:pt x="1708568" y="4255615"/>
                </a:cubicBezTo>
                <a:cubicBezTo>
                  <a:pt x="1708721" y="4241193"/>
                  <a:pt x="1696754" y="4229226"/>
                  <a:pt x="1682178" y="4229226"/>
                </a:cubicBezTo>
                <a:close/>
                <a:moveTo>
                  <a:pt x="638411" y="4202836"/>
                </a:moveTo>
                <a:cubicBezTo>
                  <a:pt x="623835" y="4202836"/>
                  <a:pt x="612021" y="4214651"/>
                  <a:pt x="612021" y="4229226"/>
                </a:cubicBezTo>
                <a:cubicBezTo>
                  <a:pt x="612021" y="4243802"/>
                  <a:pt x="623835" y="4255616"/>
                  <a:pt x="638411" y="4255616"/>
                </a:cubicBezTo>
                <a:cubicBezTo>
                  <a:pt x="652987" y="4255616"/>
                  <a:pt x="664801" y="4243802"/>
                  <a:pt x="664801" y="4229226"/>
                </a:cubicBezTo>
                <a:cubicBezTo>
                  <a:pt x="664801" y="4214651"/>
                  <a:pt x="652987" y="4202836"/>
                  <a:pt x="638411" y="4202836"/>
                </a:cubicBezTo>
                <a:close/>
                <a:moveTo>
                  <a:pt x="1682178" y="4198694"/>
                </a:moveTo>
                <a:cubicBezTo>
                  <a:pt x="1705768" y="4198694"/>
                  <a:pt x="1726078" y="4213107"/>
                  <a:pt x="1734758" y="4233582"/>
                </a:cubicBezTo>
                <a:lnTo>
                  <a:pt x="1736145" y="4240427"/>
                </a:lnTo>
                <a:lnTo>
                  <a:pt x="2494883" y="4240427"/>
                </a:lnTo>
                <a:lnTo>
                  <a:pt x="2494883" y="4271113"/>
                </a:lnTo>
                <a:lnTo>
                  <a:pt x="1736204" y="4271113"/>
                </a:lnTo>
                <a:lnTo>
                  <a:pt x="1734845" y="4277956"/>
                </a:lnTo>
                <a:cubicBezTo>
                  <a:pt x="1726222" y="4298431"/>
                  <a:pt x="1705882" y="4312844"/>
                  <a:pt x="1682178" y="4312844"/>
                </a:cubicBezTo>
                <a:cubicBezTo>
                  <a:pt x="1650725" y="4312844"/>
                  <a:pt x="1625103" y="4287221"/>
                  <a:pt x="1625103" y="4255769"/>
                </a:cubicBezTo>
                <a:cubicBezTo>
                  <a:pt x="1625103" y="4224316"/>
                  <a:pt x="1650725" y="4198694"/>
                  <a:pt x="1682178" y="4198694"/>
                </a:cubicBezTo>
                <a:close/>
                <a:moveTo>
                  <a:pt x="2246697" y="4030957"/>
                </a:moveTo>
                <a:lnTo>
                  <a:pt x="2318655" y="4030957"/>
                </a:lnTo>
                <a:lnTo>
                  <a:pt x="2318655" y="4201568"/>
                </a:lnTo>
                <a:lnTo>
                  <a:pt x="2246697" y="4201568"/>
                </a:lnTo>
                <a:close/>
                <a:moveTo>
                  <a:pt x="2366881" y="4030852"/>
                </a:moveTo>
                <a:lnTo>
                  <a:pt x="2438839" y="4030852"/>
                </a:lnTo>
                <a:lnTo>
                  <a:pt x="2438839" y="4201463"/>
                </a:lnTo>
                <a:lnTo>
                  <a:pt x="2366881" y="4201463"/>
                </a:lnTo>
                <a:close/>
                <a:moveTo>
                  <a:pt x="653447" y="3730587"/>
                </a:moveTo>
                <a:cubicBezTo>
                  <a:pt x="638871" y="3730587"/>
                  <a:pt x="627057" y="3742401"/>
                  <a:pt x="627057" y="3756976"/>
                </a:cubicBezTo>
                <a:cubicBezTo>
                  <a:pt x="627057" y="3771552"/>
                  <a:pt x="638871" y="3783366"/>
                  <a:pt x="653447" y="3783366"/>
                </a:cubicBezTo>
                <a:cubicBezTo>
                  <a:pt x="668023" y="3783366"/>
                  <a:pt x="679837" y="3771552"/>
                  <a:pt x="679837" y="3756976"/>
                </a:cubicBezTo>
                <a:cubicBezTo>
                  <a:pt x="679837" y="3742401"/>
                  <a:pt x="668023" y="3730587"/>
                  <a:pt x="653447" y="3730587"/>
                </a:cubicBezTo>
                <a:close/>
                <a:moveTo>
                  <a:pt x="735221" y="3273173"/>
                </a:moveTo>
                <a:lnTo>
                  <a:pt x="807179" y="3273173"/>
                </a:lnTo>
                <a:lnTo>
                  <a:pt x="807179" y="3443785"/>
                </a:lnTo>
                <a:lnTo>
                  <a:pt x="735221" y="3443785"/>
                </a:lnTo>
                <a:close/>
                <a:moveTo>
                  <a:pt x="484677" y="3263863"/>
                </a:moveTo>
                <a:lnTo>
                  <a:pt x="673853" y="3263863"/>
                </a:lnTo>
                <a:lnTo>
                  <a:pt x="673853" y="3453038"/>
                </a:lnTo>
                <a:lnTo>
                  <a:pt x="484677" y="3453038"/>
                </a:lnTo>
                <a:close/>
                <a:moveTo>
                  <a:pt x="2144944" y="3262301"/>
                </a:moveTo>
                <a:lnTo>
                  <a:pt x="2315555" y="3262301"/>
                </a:lnTo>
                <a:lnTo>
                  <a:pt x="2315555" y="3334257"/>
                </a:lnTo>
                <a:lnTo>
                  <a:pt x="2144944" y="3334257"/>
                </a:lnTo>
                <a:close/>
                <a:moveTo>
                  <a:pt x="1912808" y="3262301"/>
                </a:moveTo>
                <a:lnTo>
                  <a:pt x="2083419" y="3262301"/>
                </a:lnTo>
                <a:lnTo>
                  <a:pt x="2083419" y="3334257"/>
                </a:lnTo>
                <a:lnTo>
                  <a:pt x="1912808" y="3334257"/>
                </a:lnTo>
                <a:close/>
                <a:moveTo>
                  <a:pt x="1912808" y="3148002"/>
                </a:moveTo>
                <a:lnTo>
                  <a:pt x="2083419" y="3148002"/>
                </a:lnTo>
                <a:lnTo>
                  <a:pt x="2083419" y="3219958"/>
                </a:lnTo>
                <a:lnTo>
                  <a:pt x="1912808" y="3219958"/>
                </a:lnTo>
                <a:close/>
                <a:moveTo>
                  <a:pt x="1446053" y="2970510"/>
                </a:moveTo>
                <a:cubicBezTo>
                  <a:pt x="1431477" y="2970510"/>
                  <a:pt x="1419663" y="2982325"/>
                  <a:pt x="1419663" y="2996900"/>
                </a:cubicBezTo>
                <a:cubicBezTo>
                  <a:pt x="1419663" y="3011476"/>
                  <a:pt x="1431477" y="3023289"/>
                  <a:pt x="1446053" y="3023289"/>
                </a:cubicBezTo>
                <a:cubicBezTo>
                  <a:pt x="1460629" y="3023289"/>
                  <a:pt x="1472443" y="3011476"/>
                  <a:pt x="1472443" y="2996900"/>
                </a:cubicBezTo>
                <a:cubicBezTo>
                  <a:pt x="1472443" y="2982477"/>
                  <a:pt x="1460629" y="2970510"/>
                  <a:pt x="1446053" y="2970510"/>
                </a:cubicBezTo>
                <a:close/>
                <a:moveTo>
                  <a:pt x="1446053" y="2939978"/>
                </a:moveTo>
                <a:cubicBezTo>
                  <a:pt x="1477506" y="2939978"/>
                  <a:pt x="1503128" y="2965600"/>
                  <a:pt x="1503128" y="2997053"/>
                </a:cubicBezTo>
                <a:lnTo>
                  <a:pt x="1499225" y="3016319"/>
                </a:lnTo>
                <a:lnTo>
                  <a:pt x="1880099" y="3397191"/>
                </a:lnTo>
                <a:lnTo>
                  <a:pt x="2494883" y="3397191"/>
                </a:lnTo>
                <a:lnTo>
                  <a:pt x="2494883" y="3427877"/>
                </a:lnTo>
                <a:lnTo>
                  <a:pt x="1867365" y="3427877"/>
                </a:lnTo>
                <a:lnTo>
                  <a:pt x="1479770" y="3040133"/>
                </a:lnTo>
                <a:lnTo>
                  <a:pt x="1446053" y="3054129"/>
                </a:lnTo>
                <a:cubicBezTo>
                  <a:pt x="1414600" y="3054129"/>
                  <a:pt x="1388978" y="3028506"/>
                  <a:pt x="1388978" y="2997053"/>
                </a:cubicBezTo>
                <a:cubicBezTo>
                  <a:pt x="1388978" y="2965600"/>
                  <a:pt x="1414600" y="2939978"/>
                  <a:pt x="1446053" y="2939978"/>
                </a:cubicBezTo>
                <a:close/>
                <a:moveTo>
                  <a:pt x="58148" y="2899474"/>
                </a:moveTo>
                <a:cubicBezTo>
                  <a:pt x="43572" y="2899474"/>
                  <a:pt x="31758" y="2911288"/>
                  <a:pt x="31758" y="2925862"/>
                </a:cubicBezTo>
                <a:cubicBezTo>
                  <a:pt x="31758" y="2940439"/>
                  <a:pt x="43572" y="2952253"/>
                  <a:pt x="58148" y="2952253"/>
                </a:cubicBezTo>
                <a:cubicBezTo>
                  <a:pt x="72724" y="2952253"/>
                  <a:pt x="84538" y="2940439"/>
                  <a:pt x="84538" y="2925862"/>
                </a:cubicBezTo>
                <a:cubicBezTo>
                  <a:pt x="84691" y="2911440"/>
                  <a:pt x="72724" y="2899474"/>
                  <a:pt x="58148" y="2899474"/>
                </a:cubicBezTo>
                <a:close/>
                <a:moveTo>
                  <a:pt x="58148" y="2868941"/>
                </a:moveTo>
                <a:cubicBezTo>
                  <a:pt x="89601" y="2868941"/>
                  <a:pt x="115223" y="2894564"/>
                  <a:pt x="115223" y="2926016"/>
                </a:cubicBezTo>
                <a:lnTo>
                  <a:pt x="112182" y="2941320"/>
                </a:lnTo>
                <a:lnTo>
                  <a:pt x="266196" y="3107673"/>
                </a:lnTo>
                <a:lnTo>
                  <a:pt x="266196" y="3831389"/>
                </a:lnTo>
                <a:lnTo>
                  <a:pt x="616185" y="4181378"/>
                </a:lnTo>
                <a:lnTo>
                  <a:pt x="638411" y="4172151"/>
                </a:lnTo>
                <a:cubicBezTo>
                  <a:pt x="669864" y="4172151"/>
                  <a:pt x="695486" y="4197774"/>
                  <a:pt x="695486" y="4229226"/>
                </a:cubicBezTo>
                <a:cubicBezTo>
                  <a:pt x="695486" y="4260679"/>
                  <a:pt x="669864" y="4286301"/>
                  <a:pt x="638411" y="4286301"/>
                </a:cubicBezTo>
                <a:cubicBezTo>
                  <a:pt x="606958" y="4286301"/>
                  <a:pt x="581336" y="4260679"/>
                  <a:pt x="581336" y="4229226"/>
                </a:cubicBezTo>
                <a:cubicBezTo>
                  <a:pt x="581336" y="4221363"/>
                  <a:pt x="582937" y="4213864"/>
                  <a:pt x="585831" y="4207039"/>
                </a:cubicBezTo>
                <a:lnTo>
                  <a:pt x="590907" y="4199520"/>
                </a:lnTo>
                <a:lnTo>
                  <a:pt x="235511" y="3844124"/>
                </a:lnTo>
                <a:lnTo>
                  <a:pt x="235511" y="3119639"/>
                </a:lnTo>
                <a:lnTo>
                  <a:pt x="94906" y="2967876"/>
                </a:lnTo>
                <a:lnTo>
                  <a:pt x="58148" y="2983092"/>
                </a:lnTo>
                <a:cubicBezTo>
                  <a:pt x="26695" y="2983092"/>
                  <a:pt x="1073" y="2957468"/>
                  <a:pt x="1073" y="2926016"/>
                </a:cubicBezTo>
                <a:cubicBezTo>
                  <a:pt x="1073" y="2894564"/>
                  <a:pt x="26695" y="2868941"/>
                  <a:pt x="58148" y="2868941"/>
                </a:cubicBezTo>
                <a:close/>
                <a:moveTo>
                  <a:pt x="1214224" y="2686975"/>
                </a:moveTo>
                <a:cubicBezTo>
                  <a:pt x="1199648" y="2686975"/>
                  <a:pt x="1187834" y="2698790"/>
                  <a:pt x="1187834" y="2713366"/>
                </a:cubicBezTo>
                <a:cubicBezTo>
                  <a:pt x="1187834" y="2727941"/>
                  <a:pt x="1199648" y="2739755"/>
                  <a:pt x="1214224" y="2739755"/>
                </a:cubicBezTo>
                <a:cubicBezTo>
                  <a:pt x="1228800" y="2739755"/>
                  <a:pt x="1240614" y="2727941"/>
                  <a:pt x="1240614" y="2713366"/>
                </a:cubicBezTo>
                <a:cubicBezTo>
                  <a:pt x="1240614" y="2698790"/>
                  <a:pt x="1228800" y="2686975"/>
                  <a:pt x="1214224" y="2686975"/>
                </a:cubicBezTo>
                <a:close/>
                <a:moveTo>
                  <a:pt x="1214224" y="2656444"/>
                </a:moveTo>
                <a:cubicBezTo>
                  <a:pt x="1245677" y="2656444"/>
                  <a:pt x="1271299" y="2682067"/>
                  <a:pt x="1271299" y="2713519"/>
                </a:cubicBezTo>
                <a:cubicBezTo>
                  <a:pt x="1271299" y="2729246"/>
                  <a:pt x="1264893" y="2743515"/>
                  <a:pt x="1254556" y="2753852"/>
                </a:cubicBezTo>
                <a:lnTo>
                  <a:pt x="1229567" y="2764225"/>
                </a:lnTo>
                <a:lnTo>
                  <a:pt x="1229567" y="3373715"/>
                </a:lnTo>
                <a:lnTo>
                  <a:pt x="921481" y="3373715"/>
                </a:lnTo>
                <a:lnTo>
                  <a:pt x="921481" y="3443782"/>
                </a:lnTo>
                <a:lnTo>
                  <a:pt x="849523" y="3443782"/>
                </a:lnTo>
                <a:lnTo>
                  <a:pt x="849523" y="3273173"/>
                </a:lnTo>
                <a:lnTo>
                  <a:pt x="921481" y="3273173"/>
                </a:lnTo>
                <a:lnTo>
                  <a:pt x="921481" y="3343029"/>
                </a:lnTo>
                <a:lnTo>
                  <a:pt x="1198881" y="3343029"/>
                </a:lnTo>
                <a:lnTo>
                  <a:pt x="1198881" y="2764225"/>
                </a:lnTo>
                <a:lnTo>
                  <a:pt x="1173892" y="2753852"/>
                </a:lnTo>
                <a:cubicBezTo>
                  <a:pt x="1163555" y="2743515"/>
                  <a:pt x="1157149" y="2729246"/>
                  <a:pt x="1157149" y="2713519"/>
                </a:cubicBezTo>
                <a:cubicBezTo>
                  <a:pt x="1157149" y="2682067"/>
                  <a:pt x="1182771" y="2656444"/>
                  <a:pt x="1214224" y="2656444"/>
                </a:cubicBezTo>
                <a:close/>
                <a:moveTo>
                  <a:pt x="2359397" y="2560525"/>
                </a:moveTo>
                <a:lnTo>
                  <a:pt x="2431355" y="2560525"/>
                </a:lnTo>
                <a:lnTo>
                  <a:pt x="2431355" y="2731134"/>
                </a:lnTo>
                <a:lnTo>
                  <a:pt x="2359397" y="2731134"/>
                </a:lnTo>
                <a:close/>
                <a:moveTo>
                  <a:pt x="2359390" y="2295258"/>
                </a:moveTo>
                <a:lnTo>
                  <a:pt x="2431347" y="2295258"/>
                </a:lnTo>
                <a:lnTo>
                  <a:pt x="2431347" y="2465868"/>
                </a:lnTo>
                <a:lnTo>
                  <a:pt x="2359390" y="2465868"/>
                </a:lnTo>
                <a:close/>
                <a:moveTo>
                  <a:pt x="2359319" y="2050456"/>
                </a:moveTo>
                <a:lnTo>
                  <a:pt x="2431277" y="2050456"/>
                </a:lnTo>
                <a:lnTo>
                  <a:pt x="2431277" y="2221067"/>
                </a:lnTo>
                <a:lnTo>
                  <a:pt x="2359319" y="2221067"/>
                </a:lnTo>
                <a:close/>
                <a:moveTo>
                  <a:pt x="1323925" y="1569870"/>
                </a:moveTo>
                <a:cubicBezTo>
                  <a:pt x="1309349" y="1569870"/>
                  <a:pt x="1297535" y="1581684"/>
                  <a:pt x="1297535" y="1596260"/>
                </a:cubicBezTo>
                <a:cubicBezTo>
                  <a:pt x="1297535" y="1610835"/>
                  <a:pt x="1309349" y="1622649"/>
                  <a:pt x="1323925" y="1622649"/>
                </a:cubicBezTo>
                <a:cubicBezTo>
                  <a:pt x="1338501" y="1622649"/>
                  <a:pt x="1350315" y="1610835"/>
                  <a:pt x="1350315" y="1596260"/>
                </a:cubicBezTo>
                <a:lnTo>
                  <a:pt x="1344212" y="1581525"/>
                </a:lnTo>
                <a:lnTo>
                  <a:pt x="1338725" y="1575999"/>
                </a:lnTo>
                <a:close/>
                <a:moveTo>
                  <a:pt x="2009592" y="1554838"/>
                </a:moveTo>
                <a:cubicBezTo>
                  <a:pt x="1995016" y="1554838"/>
                  <a:pt x="1983202" y="1566652"/>
                  <a:pt x="1983202" y="1581226"/>
                </a:cubicBezTo>
                <a:cubicBezTo>
                  <a:pt x="1983202" y="1595803"/>
                  <a:pt x="1995016" y="1607616"/>
                  <a:pt x="2009592" y="1607616"/>
                </a:cubicBezTo>
                <a:cubicBezTo>
                  <a:pt x="2024167" y="1607616"/>
                  <a:pt x="2035981" y="1595803"/>
                  <a:pt x="2035981" y="1581226"/>
                </a:cubicBezTo>
                <a:cubicBezTo>
                  <a:pt x="2035981" y="1566652"/>
                  <a:pt x="2024167" y="1554838"/>
                  <a:pt x="2009592" y="1554838"/>
                </a:cubicBezTo>
                <a:close/>
                <a:moveTo>
                  <a:pt x="2009592" y="1524305"/>
                </a:moveTo>
                <a:cubicBezTo>
                  <a:pt x="2041045" y="1524305"/>
                  <a:pt x="2066667" y="1549927"/>
                  <a:pt x="2066667" y="1581380"/>
                </a:cubicBezTo>
                <a:cubicBezTo>
                  <a:pt x="2066667" y="1589244"/>
                  <a:pt x="2065066" y="1596743"/>
                  <a:pt x="2062172" y="1603568"/>
                </a:cubicBezTo>
                <a:lnTo>
                  <a:pt x="2055549" y="1613381"/>
                </a:lnTo>
                <a:lnTo>
                  <a:pt x="2303098" y="1861076"/>
                </a:lnTo>
                <a:lnTo>
                  <a:pt x="2303098" y="2816774"/>
                </a:lnTo>
                <a:lnTo>
                  <a:pt x="2494883" y="2816774"/>
                </a:lnTo>
                <a:lnTo>
                  <a:pt x="2494883" y="2847460"/>
                </a:lnTo>
                <a:lnTo>
                  <a:pt x="2272413" y="2847460"/>
                </a:lnTo>
                <a:lnTo>
                  <a:pt x="2272413" y="1873657"/>
                </a:lnTo>
                <a:lnTo>
                  <a:pt x="2029005" y="1630397"/>
                </a:lnTo>
                <a:lnTo>
                  <a:pt x="2009592" y="1638456"/>
                </a:lnTo>
                <a:cubicBezTo>
                  <a:pt x="1978139" y="1638456"/>
                  <a:pt x="1952517" y="1612835"/>
                  <a:pt x="1952517" y="1581380"/>
                </a:cubicBezTo>
                <a:cubicBezTo>
                  <a:pt x="1952517" y="1549927"/>
                  <a:pt x="1978139" y="1524305"/>
                  <a:pt x="2009592" y="1524305"/>
                </a:cubicBezTo>
                <a:close/>
                <a:moveTo>
                  <a:pt x="57075" y="1511723"/>
                </a:moveTo>
                <a:cubicBezTo>
                  <a:pt x="42499" y="1511723"/>
                  <a:pt x="30685" y="1523538"/>
                  <a:pt x="30685" y="1538114"/>
                </a:cubicBezTo>
                <a:cubicBezTo>
                  <a:pt x="30685" y="1552690"/>
                  <a:pt x="42499" y="1564503"/>
                  <a:pt x="57075" y="1564503"/>
                </a:cubicBezTo>
                <a:cubicBezTo>
                  <a:pt x="71651" y="1564503"/>
                  <a:pt x="83465" y="1552690"/>
                  <a:pt x="83465" y="1538114"/>
                </a:cubicBezTo>
                <a:cubicBezTo>
                  <a:pt x="83618" y="1523538"/>
                  <a:pt x="71651" y="1511723"/>
                  <a:pt x="57075" y="1511723"/>
                </a:cubicBezTo>
                <a:close/>
                <a:moveTo>
                  <a:pt x="57075" y="1481039"/>
                </a:moveTo>
                <a:cubicBezTo>
                  <a:pt x="88528" y="1481039"/>
                  <a:pt x="114150" y="1506661"/>
                  <a:pt x="114150" y="1538114"/>
                </a:cubicBezTo>
                <a:cubicBezTo>
                  <a:pt x="114227" y="1553840"/>
                  <a:pt x="107859" y="1568109"/>
                  <a:pt x="97522" y="1578445"/>
                </a:cubicBezTo>
                <a:lnTo>
                  <a:pt x="72426" y="1588833"/>
                </a:lnTo>
                <a:lnTo>
                  <a:pt x="73185" y="2350509"/>
                </a:lnTo>
                <a:lnTo>
                  <a:pt x="347820" y="2624992"/>
                </a:lnTo>
                <a:lnTo>
                  <a:pt x="347820" y="3425576"/>
                </a:lnTo>
                <a:lnTo>
                  <a:pt x="631543" y="3709148"/>
                </a:lnTo>
                <a:lnTo>
                  <a:pt x="653447" y="3700055"/>
                </a:lnTo>
                <a:cubicBezTo>
                  <a:pt x="684900" y="3700055"/>
                  <a:pt x="710522" y="3725677"/>
                  <a:pt x="710522" y="3757130"/>
                </a:cubicBezTo>
                <a:cubicBezTo>
                  <a:pt x="710522" y="3788582"/>
                  <a:pt x="684900" y="3814205"/>
                  <a:pt x="653447" y="3814205"/>
                </a:cubicBezTo>
                <a:cubicBezTo>
                  <a:pt x="621994" y="3814205"/>
                  <a:pt x="596372" y="3788582"/>
                  <a:pt x="596372" y="3757130"/>
                </a:cubicBezTo>
                <a:cubicBezTo>
                  <a:pt x="596372" y="3749267"/>
                  <a:pt x="597973" y="3741768"/>
                  <a:pt x="600867" y="3734943"/>
                </a:cubicBezTo>
                <a:lnTo>
                  <a:pt x="606128" y="3727149"/>
                </a:lnTo>
                <a:lnTo>
                  <a:pt x="317134" y="3438156"/>
                </a:lnTo>
                <a:lnTo>
                  <a:pt x="317134" y="2637725"/>
                </a:lnTo>
                <a:lnTo>
                  <a:pt x="42499" y="2363090"/>
                </a:lnTo>
                <a:lnTo>
                  <a:pt x="42499" y="2356799"/>
                </a:lnTo>
                <a:lnTo>
                  <a:pt x="41741" y="1588822"/>
                </a:lnTo>
                <a:lnTo>
                  <a:pt x="16743" y="1578445"/>
                </a:lnTo>
                <a:cubicBezTo>
                  <a:pt x="6406" y="1568109"/>
                  <a:pt x="0" y="1553840"/>
                  <a:pt x="0" y="1538114"/>
                </a:cubicBezTo>
                <a:cubicBezTo>
                  <a:pt x="0" y="1506661"/>
                  <a:pt x="25622" y="1481039"/>
                  <a:pt x="57075" y="1481039"/>
                </a:cubicBezTo>
                <a:close/>
                <a:moveTo>
                  <a:pt x="1717620" y="1176944"/>
                </a:moveTo>
                <a:lnTo>
                  <a:pt x="2494883" y="1176944"/>
                </a:lnTo>
                <a:lnTo>
                  <a:pt x="2494883" y="1207629"/>
                </a:lnTo>
                <a:lnTo>
                  <a:pt x="1730354" y="1207629"/>
                </a:lnTo>
                <a:lnTo>
                  <a:pt x="1371368" y="1566616"/>
                </a:lnTo>
                <a:lnTo>
                  <a:pt x="1376505" y="1574226"/>
                </a:lnTo>
                <a:cubicBezTo>
                  <a:pt x="1379399" y="1581051"/>
                  <a:pt x="1381000" y="1588550"/>
                  <a:pt x="1381000" y="1596413"/>
                </a:cubicBezTo>
                <a:cubicBezTo>
                  <a:pt x="1381000" y="1627866"/>
                  <a:pt x="1355378" y="1653488"/>
                  <a:pt x="1323925" y="1653488"/>
                </a:cubicBezTo>
                <a:cubicBezTo>
                  <a:pt x="1292472" y="1653488"/>
                  <a:pt x="1266850" y="1627866"/>
                  <a:pt x="1266850" y="1596413"/>
                </a:cubicBezTo>
                <a:cubicBezTo>
                  <a:pt x="1266850" y="1564960"/>
                  <a:pt x="1292472" y="1539338"/>
                  <a:pt x="1323925" y="1539338"/>
                </a:cubicBezTo>
                <a:lnTo>
                  <a:pt x="1346045" y="1548520"/>
                </a:lnTo>
                <a:close/>
                <a:moveTo>
                  <a:pt x="1257184" y="977640"/>
                </a:moveTo>
                <a:cubicBezTo>
                  <a:pt x="1242608" y="977640"/>
                  <a:pt x="1230794" y="989454"/>
                  <a:pt x="1230794" y="1004030"/>
                </a:cubicBezTo>
                <a:cubicBezTo>
                  <a:pt x="1230794" y="1018605"/>
                  <a:pt x="1242608" y="1030419"/>
                  <a:pt x="1257184" y="1030419"/>
                </a:cubicBezTo>
                <a:cubicBezTo>
                  <a:pt x="1271760" y="1030419"/>
                  <a:pt x="1283574" y="1018605"/>
                  <a:pt x="1283574" y="1004030"/>
                </a:cubicBezTo>
                <a:cubicBezTo>
                  <a:pt x="1283727" y="989607"/>
                  <a:pt x="1271760" y="977640"/>
                  <a:pt x="1257184" y="977640"/>
                </a:cubicBezTo>
                <a:close/>
                <a:moveTo>
                  <a:pt x="1777149" y="906757"/>
                </a:moveTo>
                <a:cubicBezTo>
                  <a:pt x="1762573" y="906757"/>
                  <a:pt x="1750759" y="918571"/>
                  <a:pt x="1750759" y="933147"/>
                </a:cubicBezTo>
                <a:cubicBezTo>
                  <a:pt x="1750759" y="947722"/>
                  <a:pt x="1762573" y="959536"/>
                  <a:pt x="1777149" y="959536"/>
                </a:cubicBezTo>
                <a:cubicBezTo>
                  <a:pt x="1791725" y="959536"/>
                  <a:pt x="1803539" y="947722"/>
                  <a:pt x="1803539" y="933147"/>
                </a:cubicBezTo>
                <a:cubicBezTo>
                  <a:pt x="1803692" y="918571"/>
                  <a:pt x="1791725" y="906757"/>
                  <a:pt x="1777149" y="906757"/>
                </a:cubicBezTo>
                <a:close/>
                <a:moveTo>
                  <a:pt x="1456639" y="541139"/>
                </a:moveTo>
                <a:cubicBezTo>
                  <a:pt x="1442063" y="541139"/>
                  <a:pt x="1430249" y="552953"/>
                  <a:pt x="1430249" y="567529"/>
                </a:cubicBezTo>
                <a:cubicBezTo>
                  <a:pt x="1430249" y="582104"/>
                  <a:pt x="1442063" y="593918"/>
                  <a:pt x="1456639" y="593918"/>
                </a:cubicBezTo>
                <a:cubicBezTo>
                  <a:pt x="1471215" y="593918"/>
                  <a:pt x="1483029" y="582104"/>
                  <a:pt x="1483029" y="567529"/>
                </a:cubicBezTo>
                <a:cubicBezTo>
                  <a:pt x="1483182" y="553106"/>
                  <a:pt x="1471215" y="541139"/>
                  <a:pt x="1456639" y="541139"/>
                </a:cubicBezTo>
                <a:close/>
                <a:moveTo>
                  <a:pt x="2169299" y="58012"/>
                </a:moveTo>
                <a:lnTo>
                  <a:pt x="2241256" y="58012"/>
                </a:lnTo>
                <a:lnTo>
                  <a:pt x="2241256" y="228623"/>
                </a:lnTo>
                <a:lnTo>
                  <a:pt x="2169299" y="228623"/>
                </a:lnTo>
                <a:close/>
                <a:moveTo>
                  <a:pt x="2031161" y="57958"/>
                </a:moveTo>
                <a:lnTo>
                  <a:pt x="2103118" y="57958"/>
                </a:lnTo>
                <a:lnTo>
                  <a:pt x="2103118" y="228569"/>
                </a:lnTo>
                <a:lnTo>
                  <a:pt x="2031161" y="228569"/>
                </a:lnTo>
                <a:close/>
                <a:moveTo>
                  <a:pt x="1920911" y="1"/>
                </a:moveTo>
                <a:lnTo>
                  <a:pt x="1951596" y="1"/>
                </a:lnTo>
                <a:lnTo>
                  <a:pt x="1951596" y="328336"/>
                </a:lnTo>
                <a:lnTo>
                  <a:pt x="1304937" y="974844"/>
                </a:lnTo>
                <a:lnTo>
                  <a:pt x="1309764" y="981996"/>
                </a:lnTo>
                <a:cubicBezTo>
                  <a:pt x="1312658" y="988821"/>
                  <a:pt x="1314259" y="996320"/>
                  <a:pt x="1314259" y="1004183"/>
                </a:cubicBezTo>
                <a:cubicBezTo>
                  <a:pt x="1314412" y="1035636"/>
                  <a:pt x="1288790" y="1061258"/>
                  <a:pt x="1257184" y="1061258"/>
                </a:cubicBezTo>
                <a:cubicBezTo>
                  <a:pt x="1225731" y="1061258"/>
                  <a:pt x="1200109" y="1035636"/>
                  <a:pt x="1200109" y="1004183"/>
                </a:cubicBezTo>
                <a:cubicBezTo>
                  <a:pt x="1200109" y="972730"/>
                  <a:pt x="1225731" y="947108"/>
                  <a:pt x="1257184" y="947108"/>
                </a:cubicBezTo>
                <a:lnTo>
                  <a:pt x="1279952" y="956560"/>
                </a:lnTo>
                <a:lnTo>
                  <a:pt x="1920911" y="315601"/>
                </a:lnTo>
                <a:close/>
                <a:moveTo>
                  <a:pt x="1819649" y="1"/>
                </a:moveTo>
                <a:lnTo>
                  <a:pt x="1850335" y="1"/>
                </a:lnTo>
                <a:lnTo>
                  <a:pt x="1850335" y="197922"/>
                </a:lnTo>
                <a:lnTo>
                  <a:pt x="1507391" y="542786"/>
                </a:lnTo>
                <a:lnTo>
                  <a:pt x="1509219" y="545495"/>
                </a:lnTo>
                <a:cubicBezTo>
                  <a:pt x="1512113" y="552320"/>
                  <a:pt x="1513714" y="559819"/>
                  <a:pt x="1513714" y="567682"/>
                </a:cubicBezTo>
                <a:cubicBezTo>
                  <a:pt x="1513867" y="599135"/>
                  <a:pt x="1488245" y="624757"/>
                  <a:pt x="1456639" y="624757"/>
                </a:cubicBezTo>
                <a:cubicBezTo>
                  <a:pt x="1425186" y="624757"/>
                  <a:pt x="1399564" y="599135"/>
                  <a:pt x="1399564" y="567682"/>
                </a:cubicBezTo>
                <a:cubicBezTo>
                  <a:pt x="1399564" y="536229"/>
                  <a:pt x="1425186" y="510607"/>
                  <a:pt x="1456639" y="510607"/>
                </a:cubicBezTo>
                <a:lnTo>
                  <a:pt x="1484562" y="522198"/>
                </a:lnTo>
                <a:lnTo>
                  <a:pt x="1819649" y="185188"/>
                </a:lnTo>
                <a:close/>
                <a:moveTo>
                  <a:pt x="2314759" y="0"/>
                </a:moveTo>
                <a:lnTo>
                  <a:pt x="2345445" y="0"/>
                </a:lnTo>
                <a:lnTo>
                  <a:pt x="2345445" y="395996"/>
                </a:lnTo>
                <a:lnTo>
                  <a:pt x="1829805" y="911487"/>
                </a:lnTo>
                <a:lnTo>
                  <a:pt x="1834224" y="933300"/>
                </a:lnTo>
                <a:cubicBezTo>
                  <a:pt x="1834377" y="964753"/>
                  <a:pt x="1808755" y="990375"/>
                  <a:pt x="1777149" y="990375"/>
                </a:cubicBezTo>
                <a:cubicBezTo>
                  <a:pt x="1745696" y="990375"/>
                  <a:pt x="1720074" y="964753"/>
                  <a:pt x="1720074" y="933300"/>
                </a:cubicBezTo>
                <a:cubicBezTo>
                  <a:pt x="1720074" y="901847"/>
                  <a:pt x="1745696" y="876225"/>
                  <a:pt x="1777149" y="876225"/>
                </a:cubicBezTo>
                <a:lnTo>
                  <a:pt x="1808699" y="889322"/>
                </a:lnTo>
                <a:lnTo>
                  <a:pt x="2314759" y="383262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30000"/>
                </a:schemeClr>
              </a:gs>
              <a:gs pos="82000">
                <a:schemeClr val="bg1">
                  <a:alpha val="0"/>
                </a:schemeClr>
              </a:gs>
            </a:gsLst>
            <a:lin ang="5400000" scaled="1"/>
            <a:tileRect/>
          </a:gradFill>
          <a:ln w="1531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" name="Rectangle: Diagonal Corners Snipped 2">
            <a:extLst>
              <a:ext uri="{FF2B5EF4-FFF2-40B4-BE49-F238E27FC236}">
                <a16:creationId xmlns:a16="http://schemas.microsoft.com/office/drawing/2014/main" id="{43984151-D16E-7055-34A3-91D81B76EBC9}"/>
              </a:ext>
            </a:extLst>
          </p:cNvPr>
          <p:cNvSpPr/>
          <p:nvPr/>
        </p:nvSpPr>
        <p:spPr>
          <a:xfrm flipH="1">
            <a:off x="901700" y="993775"/>
            <a:ext cx="4795177" cy="1603546"/>
          </a:xfrm>
          <a:prstGeom prst="snip2DiagRect">
            <a:avLst>
              <a:gd name="adj1" fmla="val 0"/>
              <a:gd name="adj2" fmla="val 8681"/>
            </a:avLst>
          </a:prstGeom>
          <a:noFill/>
          <a:ln w="12700">
            <a:gradFill flip="none" rotWithShape="1">
              <a:gsLst>
                <a:gs pos="0">
                  <a:schemeClr val="accent1"/>
                </a:gs>
                <a:gs pos="29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241300" dist="76200" dir="2700000" algn="tl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latin typeface="+mj-lt"/>
            </a:endParaRPr>
          </a:p>
        </p:txBody>
      </p: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7AFF300E-15A8-AC50-3401-8BBB9E098472}"/>
              </a:ext>
            </a:extLst>
          </p:cNvPr>
          <p:cNvGrpSpPr/>
          <p:nvPr/>
        </p:nvGrpSpPr>
        <p:grpSpPr>
          <a:xfrm>
            <a:off x="7397660" y="1211004"/>
            <a:ext cx="3651340" cy="4642947"/>
            <a:chOff x="8007319" y="1853901"/>
            <a:chExt cx="3297686" cy="4193250"/>
          </a:xfrm>
        </p:grpSpPr>
        <p:grpSp>
          <p:nvGrpSpPr>
            <p:cNvPr id="11" name="Graphic 8">
              <a:extLst>
                <a:ext uri="{FF2B5EF4-FFF2-40B4-BE49-F238E27FC236}">
                  <a16:creationId xmlns:a16="http://schemas.microsoft.com/office/drawing/2014/main" id="{C1444A9E-408F-DB26-53D3-6C6E3EB5F061}"/>
                </a:ext>
              </a:extLst>
            </p:cNvPr>
            <p:cNvGrpSpPr/>
            <p:nvPr/>
          </p:nvGrpSpPr>
          <p:grpSpPr>
            <a:xfrm>
              <a:off x="8664346" y="4172325"/>
              <a:ext cx="2640659" cy="1527481"/>
              <a:chOff x="8664346" y="4172325"/>
              <a:chExt cx="2640659" cy="1527481"/>
            </a:xfrm>
            <a:solidFill>
              <a:srgbClr val="185BCC"/>
            </a:solidFill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57935D37-ACBC-9217-86C5-8A0200419B28}"/>
                  </a:ext>
                </a:extLst>
              </p:cNvPr>
              <p:cNvSpPr/>
              <p:nvPr/>
            </p:nvSpPr>
            <p:spPr>
              <a:xfrm>
                <a:off x="8664346" y="4172325"/>
                <a:ext cx="2640659" cy="1527481"/>
              </a:xfrm>
              <a:custGeom>
                <a:avLst/>
                <a:gdLst>
                  <a:gd name="connsiteX0" fmla="*/ 1322422 w 2640659"/>
                  <a:gd name="connsiteY0" fmla="*/ 1527482 h 1527481"/>
                  <a:gd name="connsiteX1" fmla="*/ 1322422 w 2640659"/>
                  <a:gd name="connsiteY1" fmla="*/ 1527482 h 1527481"/>
                  <a:gd name="connsiteX2" fmla="*/ 0 w 2640659"/>
                  <a:gd name="connsiteY2" fmla="*/ 765833 h 1527481"/>
                  <a:gd name="connsiteX3" fmla="*/ 4185 w 2640659"/>
                  <a:gd name="connsiteY3" fmla="*/ 761648 h 1527481"/>
                  <a:gd name="connsiteX4" fmla="*/ 1322422 w 2640659"/>
                  <a:gd name="connsiteY4" fmla="*/ 0 h 1527481"/>
                  <a:gd name="connsiteX5" fmla="*/ 1322422 w 2640659"/>
                  <a:gd name="connsiteY5" fmla="*/ 0 h 1527481"/>
                  <a:gd name="connsiteX6" fmla="*/ 2640660 w 2640659"/>
                  <a:gd name="connsiteY6" fmla="*/ 765833 h 1527481"/>
                  <a:gd name="connsiteX7" fmla="*/ 2636475 w 2640659"/>
                  <a:gd name="connsiteY7" fmla="*/ 770018 h 1527481"/>
                  <a:gd name="connsiteX8" fmla="*/ 1322422 w 2640659"/>
                  <a:gd name="connsiteY8" fmla="*/ 1527482 h 1527481"/>
                  <a:gd name="connsiteX9" fmla="*/ 12555 w 2640659"/>
                  <a:gd name="connsiteY9" fmla="*/ 765833 h 1527481"/>
                  <a:gd name="connsiteX10" fmla="*/ 1318238 w 2640659"/>
                  <a:gd name="connsiteY10" fmla="*/ 1519112 h 1527481"/>
                  <a:gd name="connsiteX11" fmla="*/ 2623920 w 2640659"/>
                  <a:gd name="connsiteY11" fmla="*/ 765833 h 1527481"/>
                  <a:gd name="connsiteX12" fmla="*/ 1318238 w 2640659"/>
                  <a:gd name="connsiteY12" fmla="*/ 12555 h 1527481"/>
                  <a:gd name="connsiteX13" fmla="*/ 12555 w 2640659"/>
                  <a:gd name="connsiteY13" fmla="*/ 765833 h 1527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40659" h="1527481">
                    <a:moveTo>
                      <a:pt x="1322422" y="1527482"/>
                    </a:moveTo>
                    <a:lnTo>
                      <a:pt x="1322422" y="1527482"/>
                    </a:lnTo>
                    <a:lnTo>
                      <a:pt x="0" y="765833"/>
                    </a:lnTo>
                    <a:lnTo>
                      <a:pt x="4185" y="761648"/>
                    </a:lnTo>
                    <a:lnTo>
                      <a:pt x="1322422" y="0"/>
                    </a:lnTo>
                    <a:lnTo>
                      <a:pt x="1322422" y="0"/>
                    </a:lnTo>
                    <a:lnTo>
                      <a:pt x="2640660" y="765833"/>
                    </a:lnTo>
                    <a:lnTo>
                      <a:pt x="2636475" y="770018"/>
                    </a:lnTo>
                    <a:lnTo>
                      <a:pt x="1322422" y="1527482"/>
                    </a:lnTo>
                    <a:close/>
                    <a:moveTo>
                      <a:pt x="12555" y="765833"/>
                    </a:moveTo>
                    <a:lnTo>
                      <a:pt x="1318238" y="1519112"/>
                    </a:lnTo>
                    <a:lnTo>
                      <a:pt x="2623920" y="765833"/>
                    </a:lnTo>
                    <a:lnTo>
                      <a:pt x="1318238" y="12555"/>
                    </a:lnTo>
                    <a:lnTo>
                      <a:pt x="12555" y="765833"/>
                    </a:lnTo>
                    <a:close/>
                  </a:path>
                </a:pathLst>
              </a:custGeom>
              <a:solidFill>
                <a:srgbClr val="185BCC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4EDF9820-43DF-3B95-01F9-5E4DA35E6B39}"/>
                  </a:ext>
                </a:extLst>
              </p:cNvPr>
              <p:cNvSpPr/>
              <p:nvPr/>
            </p:nvSpPr>
            <p:spPr>
              <a:xfrm rot="-1796333">
                <a:off x="9665749" y="5188444"/>
                <a:ext cx="1519184" cy="8370"/>
              </a:xfrm>
              <a:custGeom>
                <a:avLst/>
                <a:gdLst>
                  <a:gd name="connsiteX0" fmla="*/ 0 w 1519184"/>
                  <a:gd name="connsiteY0" fmla="*/ 0 h 8370"/>
                  <a:gd name="connsiteX1" fmla="*/ 1519185 w 1519184"/>
                  <a:gd name="connsiteY1" fmla="*/ 0 h 8370"/>
                  <a:gd name="connsiteX2" fmla="*/ 1519185 w 1519184"/>
                  <a:gd name="connsiteY2" fmla="*/ 8370 h 8370"/>
                  <a:gd name="connsiteX3" fmla="*/ 0 w 1519184"/>
                  <a:gd name="connsiteY3" fmla="*/ 8370 h 8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9184" h="8370">
                    <a:moveTo>
                      <a:pt x="0" y="0"/>
                    </a:moveTo>
                    <a:lnTo>
                      <a:pt x="1519185" y="0"/>
                    </a:lnTo>
                    <a:lnTo>
                      <a:pt x="1519185" y="8370"/>
                    </a:lnTo>
                    <a:lnTo>
                      <a:pt x="0" y="8370"/>
                    </a:lnTo>
                    <a:close/>
                  </a:path>
                </a:pathLst>
              </a:custGeom>
              <a:solidFill>
                <a:srgbClr val="185BCC"/>
              </a:solidFill>
              <a:ln w="41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C7C5E928-0435-A39E-79F4-823ACAEC9893}"/>
                  </a:ext>
                </a:extLst>
              </p:cNvPr>
              <p:cNvSpPr/>
              <p:nvPr/>
            </p:nvSpPr>
            <p:spPr>
              <a:xfrm rot="-1798807">
                <a:off x="9446065" y="5058589"/>
                <a:ext cx="1519113" cy="8369"/>
              </a:xfrm>
              <a:custGeom>
                <a:avLst/>
                <a:gdLst>
                  <a:gd name="connsiteX0" fmla="*/ 0 w 1519113"/>
                  <a:gd name="connsiteY0" fmla="*/ 0 h 8369"/>
                  <a:gd name="connsiteX1" fmla="*/ 1519114 w 1519113"/>
                  <a:gd name="connsiteY1" fmla="*/ 0 h 8369"/>
                  <a:gd name="connsiteX2" fmla="*/ 1519114 w 1519113"/>
                  <a:gd name="connsiteY2" fmla="*/ 8370 h 8369"/>
                  <a:gd name="connsiteX3" fmla="*/ 0 w 1519113"/>
                  <a:gd name="connsiteY3" fmla="*/ 8370 h 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9113" h="8369">
                    <a:moveTo>
                      <a:pt x="0" y="0"/>
                    </a:moveTo>
                    <a:lnTo>
                      <a:pt x="1519114" y="0"/>
                    </a:lnTo>
                    <a:lnTo>
                      <a:pt x="1519114" y="8370"/>
                    </a:lnTo>
                    <a:lnTo>
                      <a:pt x="0" y="8370"/>
                    </a:lnTo>
                    <a:close/>
                  </a:path>
                </a:pathLst>
              </a:custGeom>
              <a:solidFill>
                <a:srgbClr val="185BCC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E916C819-8A38-2005-6A7A-DE09C300021F}"/>
                  </a:ext>
                </a:extLst>
              </p:cNvPr>
              <p:cNvSpPr/>
              <p:nvPr/>
            </p:nvSpPr>
            <p:spPr>
              <a:xfrm rot="-1797272">
                <a:off x="9225118" y="4934031"/>
                <a:ext cx="1519073" cy="8369"/>
              </a:xfrm>
              <a:custGeom>
                <a:avLst/>
                <a:gdLst>
                  <a:gd name="connsiteX0" fmla="*/ 0 w 1519073"/>
                  <a:gd name="connsiteY0" fmla="*/ 0 h 8369"/>
                  <a:gd name="connsiteX1" fmla="*/ 1519073 w 1519073"/>
                  <a:gd name="connsiteY1" fmla="*/ 0 h 8369"/>
                  <a:gd name="connsiteX2" fmla="*/ 1519073 w 1519073"/>
                  <a:gd name="connsiteY2" fmla="*/ 8369 h 8369"/>
                  <a:gd name="connsiteX3" fmla="*/ 0 w 1519073"/>
                  <a:gd name="connsiteY3" fmla="*/ 8369 h 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9073" h="8369">
                    <a:moveTo>
                      <a:pt x="0" y="0"/>
                    </a:moveTo>
                    <a:lnTo>
                      <a:pt x="1519073" y="0"/>
                    </a:lnTo>
                    <a:lnTo>
                      <a:pt x="1519073" y="8369"/>
                    </a:lnTo>
                    <a:lnTo>
                      <a:pt x="0" y="8369"/>
                    </a:lnTo>
                    <a:close/>
                  </a:path>
                </a:pathLst>
              </a:custGeom>
              <a:solidFill>
                <a:srgbClr val="185BCC"/>
              </a:solidFill>
              <a:ln w="41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33872C29-49A7-FCDB-88DA-0F63AC03B341}"/>
                  </a:ext>
                </a:extLst>
              </p:cNvPr>
              <p:cNvSpPr/>
              <p:nvPr/>
            </p:nvSpPr>
            <p:spPr>
              <a:xfrm rot="-1796505">
                <a:off x="9007778" y="4807564"/>
                <a:ext cx="1519053" cy="8369"/>
              </a:xfrm>
              <a:custGeom>
                <a:avLst/>
                <a:gdLst>
                  <a:gd name="connsiteX0" fmla="*/ 0 w 1519053"/>
                  <a:gd name="connsiteY0" fmla="*/ 0 h 8369"/>
                  <a:gd name="connsiteX1" fmla="*/ 1519053 w 1519053"/>
                  <a:gd name="connsiteY1" fmla="*/ 0 h 8369"/>
                  <a:gd name="connsiteX2" fmla="*/ 1519053 w 1519053"/>
                  <a:gd name="connsiteY2" fmla="*/ 8369 h 8369"/>
                  <a:gd name="connsiteX3" fmla="*/ 0 w 1519053"/>
                  <a:gd name="connsiteY3" fmla="*/ 8369 h 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9053" h="8369">
                    <a:moveTo>
                      <a:pt x="0" y="0"/>
                    </a:moveTo>
                    <a:lnTo>
                      <a:pt x="1519053" y="0"/>
                    </a:lnTo>
                    <a:lnTo>
                      <a:pt x="1519053" y="8369"/>
                    </a:lnTo>
                    <a:lnTo>
                      <a:pt x="0" y="8369"/>
                    </a:lnTo>
                    <a:close/>
                  </a:path>
                </a:pathLst>
              </a:custGeom>
              <a:solidFill>
                <a:srgbClr val="185BCC"/>
              </a:solidFill>
              <a:ln w="41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E41DA17B-B2FD-D5D2-D638-7952D22057FE}"/>
                  </a:ext>
                </a:extLst>
              </p:cNvPr>
              <p:cNvSpPr/>
              <p:nvPr/>
            </p:nvSpPr>
            <p:spPr>
              <a:xfrm rot="-1798807">
                <a:off x="8790431" y="4681413"/>
                <a:ext cx="1519113" cy="8369"/>
              </a:xfrm>
              <a:custGeom>
                <a:avLst/>
                <a:gdLst>
                  <a:gd name="connsiteX0" fmla="*/ 0 w 1519113"/>
                  <a:gd name="connsiteY0" fmla="*/ 0 h 8369"/>
                  <a:gd name="connsiteX1" fmla="*/ 1519114 w 1519113"/>
                  <a:gd name="connsiteY1" fmla="*/ 0 h 8369"/>
                  <a:gd name="connsiteX2" fmla="*/ 1519114 w 1519113"/>
                  <a:gd name="connsiteY2" fmla="*/ 8370 h 8369"/>
                  <a:gd name="connsiteX3" fmla="*/ 0 w 1519113"/>
                  <a:gd name="connsiteY3" fmla="*/ 8370 h 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9113" h="8369">
                    <a:moveTo>
                      <a:pt x="0" y="0"/>
                    </a:moveTo>
                    <a:lnTo>
                      <a:pt x="1519114" y="0"/>
                    </a:lnTo>
                    <a:lnTo>
                      <a:pt x="1519114" y="8370"/>
                    </a:lnTo>
                    <a:lnTo>
                      <a:pt x="0" y="8370"/>
                    </a:lnTo>
                    <a:close/>
                  </a:path>
                </a:pathLst>
              </a:custGeom>
              <a:solidFill>
                <a:srgbClr val="185BCC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8ED2C51-A572-0B62-280E-833ECFE83972}"/>
                  </a:ext>
                </a:extLst>
              </p:cNvPr>
              <p:cNvSpPr/>
              <p:nvPr/>
            </p:nvSpPr>
            <p:spPr>
              <a:xfrm rot="-3599956">
                <a:off x="10418150" y="3926488"/>
                <a:ext cx="8369" cy="1519078"/>
              </a:xfrm>
              <a:custGeom>
                <a:avLst/>
                <a:gdLst>
                  <a:gd name="connsiteX0" fmla="*/ 0 w 8369"/>
                  <a:gd name="connsiteY0" fmla="*/ 0 h 1519078"/>
                  <a:gd name="connsiteX1" fmla="*/ 8370 w 8369"/>
                  <a:gd name="connsiteY1" fmla="*/ 0 h 1519078"/>
                  <a:gd name="connsiteX2" fmla="*/ 8370 w 8369"/>
                  <a:gd name="connsiteY2" fmla="*/ 1519079 h 1519078"/>
                  <a:gd name="connsiteX3" fmla="*/ 0 w 8369"/>
                  <a:gd name="connsiteY3" fmla="*/ 1519079 h 1519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" h="1519078">
                    <a:moveTo>
                      <a:pt x="0" y="0"/>
                    </a:moveTo>
                    <a:lnTo>
                      <a:pt x="8370" y="0"/>
                    </a:lnTo>
                    <a:lnTo>
                      <a:pt x="8370" y="1519079"/>
                    </a:lnTo>
                    <a:lnTo>
                      <a:pt x="0" y="1519079"/>
                    </a:lnTo>
                    <a:close/>
                  </a:path>
                </a:pathLst>
              </a:custGeom>
              <a:solidFill>
                <a:srgbClr val="185BCC"/>
              </a:solidFill>
              <a:ln w="41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11D99DC8-269E-D33F-AD52-77B6C16C1D9C}"/>
                  </a:ext>
                </a:extLst>
              </p:cNvPr>
              <p:cNvSpPr/>
              <p:nvPr/>
            </p:nvSpPr>
            <p:spPr>
              <a:xfrm rot="-3599956">
                <a:off x="10198979" y="4051243"/>
                <a:ext cx="8369" cy="1519078"/>
              </a:xfrm>
              <a:custGeom>
                <a:avLst/>
                <a:gdLst>
                  <a:gd name="connsiteX0" fmla="*/ 0 w 8369"/>
                  <a:gd name="connsiteY0" fmla="*/ 0 h 1519078"/>
                  <a:gd name="connsiteX1" fmla="*/ 8370 w 8369"/>
                  <a:gd name="connsiteY1" fmla="*/ 0 h 1519078"/>
                  <a:gd name="connsiteX2" fmla="*/ 8370 w 8369"/>
                  <a:gd name="connsiteY2" fmla="*/ 1519079 h 1519078"/>
                  <a:gd name="connsiteX3" fmla="*/ 0 w 8369"/>
                  <a:gd name="connsiteY3" fmla="*/ 1519079 h 1519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" h="1519078">
                    <a:moveTo>
                      <a:pt x="0" y="0"/>
                    </a:moveTo>
                    <a:lnTo>
                      <a:pt x="8370" y="0"/>
                    </a:lnTo>
                    <a:lnTo>
                      <a:pt x="8370" y="1519079"/>
                    </a:lnTo>
                    <a:lnTo>
                      <a:pt x="0" y="1519079"/>
                    </a:lnTo>
                    <a:close/>
                  </a:path>
                </a:pathLst>
              </a:custGeom>
              <a:solidFill>
                <a:srgbClr val="185BCC"/>
              </a:solidFill>
              <a:ln w="41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4475F997-8739-5A6C-ACDE-298CD5A953EF}"/>
                  </a:ext>
                </a:extLst>
              </p:cNvPr>
              <p:cNvSpPr/>
              <p:nvPr/>
            </p:nvSpPr>
            <p:spPr>
              <a:xfrm rot="-3599956">
                <a:off x="9983424" y="4178075"/>
                <a:ext cx="8369" cy="1519078"/>
              </a:xfrm>
              <a:custGeom>
                <a:avLst/>
                <a:gdLst>
                  <a:gd name="connsiteX0" fmla="*/ 0 w 8369"/>
                  <a:gd name="connsiteY0" fmla="*/ 0 h 1519078"/>
                  <a:gd name="connsiteX1" fmla="*/ 8370 w 8369"/>
                  <a:gd name="connsiteY1" fmla="*/ 0 h 1519078"/>
                  <a:gd name="connsiteX2" fmla="*/ 8370 w 8369"/>
                  <a:gd name="connsiteY2" fmla="*/ 1519078 h 1519078"/>
                  <a:gd name="connsiteX3" fmla="*/ 0 w 8369"/>
                  <a:gd name="connsiteY3" fmla="*/ 1519078 h 1519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" h="1519078">
                    <a:moveTo>
                      <a:pt x="0" y="0"/>
                    </a:moveTo>
                    <a:lnTo>
                      <a:pt x="8370" y="0"/>
                    </a:lnTo>
                    <a:lnTo>
                      <a:pt x="8370" y="1519078"/>
                    </a:lnTo>
                    <a:lnTo>
                      <a:pt x="0" y="1519078"/>
                    </a:lnTo>
                    <a:close/>
                  </a:path>
                </a:pathLst>
              </a:custGeom>
              <a:solidFill>
                <a:srgbClr val="185BCC"/>
              </a:solidFill>
              <a:ln w="41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081D5760-CF84-B155-05BE-502E01957F29}"/>
                  </a:ext>
                </a:extLst>
              </p:cNvPr>
              <p:cNvSpPr/>
              <p:nvPr/>
            </p:nvSpPr>
            <p:spPr>
              <a:xfrm rot="-3599956">
                <a:off x="9762170" y="4306433"/>
                <a:ext cx="8369" cy="1519078"/>
              </a:xfrm>
              <a:custGeom>
                <a:avLst/>
                <a:gdLst>
                  <a:gd name="connsiteX0" fmla="*/ 0 w 8369"/>
                  <a:gd name="connsiteY0" fmla="*/ 0 h 1519078"/>
                  <a:gd name="connsiteX1" fmla="*/ 8370 w 8369"/>
                  <a:gd name="connsiteY1" fmla="*/ 0 h 1519078"/>
                  <a:gd name="connsiteX2" fmla="*/ 8370 w 8369"/>
                  <a:gd name="connsiteY2" fmla="*/ 1519079 h 1519078"/>
                  <a:gd name="connsiteX3" fmla="*/ 0 w 8369"/>
                  <a:gd name="connsiteY3" fmla="*/ 1519079 h 1519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" h="1519078">
                    <a:moveTo>
                      <a:pt x="0" y="0"/>
                    </a:moveTo>
                    <a:lnTo>
                      <a:pt x="8370" y="0"/>
                    </a:lnTo>
                    <a:lnTo>
                      <a:pt x="8370" y="1519079"/>
                    </a:lnTo>
                    <a:lnTo>
                      <a:pt x="0" y="1519079"/>
                    </a:lnTo>
                    <a:close/>
                  </a:path>
                </a:pathLst>
              </a:custGeom>
              <a:solidFill>
                <a:srgbClr val="185BCC"/>
              </a:solidFill>
              <a:ln w="41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53E991B3-9E52-3768-E67B-71B72187D9AD}"/>
                  </a:ext>
                </a:extLst>
              </p:cNvPr>
              <p:cNvSpPr/>
              <p:nvPr/>
            </p:nvSpPr>
            <p:spPr>
              <a:xfrm rot="-3599956">
                <a:off x="9542991" y="4431172"/>
                <a:ext cx="8369" cy="1519078"/>
              </a:xfrm>
              <a:custGeom>
                <a:avLst/>
                <a:gdLst>
                  <a:gd name="connsiteX0" fmla="*/ 0 w 8369"/>
                  <a:gd name="connsiteY0" fmla="*/ 0 h 1519078"/>
                  <a:gd name="connsiteX1" fmla="*/ 8370 w 8369"/>
                  <a:gd name="connsiteY1" fmla="*/ 0 h 1519078"/>
                  <a:gd name="connsiteX2" fmla="*/ 8370 w 8369"/>
                  <a:gd name="connsiteY2" fmla="*/ 1519078 h 1519078"/>
                  <a:gd name="connsiteX3" fmla="*/ 0 w 8369"/>
                  <a:gd name="connsiteY3" fmla="*/ 1519078 h 1519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" h="1519078">
                    <a:moveTo>
                      <a:pt x="0" y="0"/>
                    </a:moveTo>
                    <a:lnTo>
                      <a:pt x="8370" y="0"/>
                    </a:lnTo>
                    <a:lnTo>
                      <a:pt x="8370" y="1519078"/>
                    </a:lnTo>
                    <a:lnTo>
                      <a:pt x="0" y="1519078"/>
                    </a:lnTo>
                    <a:close/>
                  </a:path>
                </a:pathLst>
              </a:custGeom>
              <a:solidFill>
                <a:srgbClr val="185BCC"/>
              </a:solidFill>
              <a:ln w="41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3" name="Graphic 8">
              <a:extLst>
                <a:ext uri="{FF2B5EF4-FFF2-40B4-BE49-F238E27FC236}">
                  <a16:creationId xmlns:a16="http://schemas.microsoft.com/office/drawing/2014/main" id="{EA7A9744-CEC3-23A8-C533-A0D26D6DD41B}"/>
                </a:ext>
              </a:extLst>
            </p:cNvPr>
            <p:cNvGrpSpPr/>
            <p:nvPr/>
          </p:nvGrpSpPr>
          <p:grpSpPr>
            <a:xfrm>
              <a:off x="8007319" y="2858272"/>
              <a:ext cx="1481447" cy="3188879"/>
              <a:chOff x="8007319" y="2858272"/>
              <a:chExt cx="1481447" cy="3188879"/>
            </a:xfrm>
            <a:solidFill>
              <a:srgbClr val="185BCC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7EF24CDC-C4D8-ABFB-D6ED-5081E0D65D5C}"/>
                  </a:ext>
                </a:extLst>
              </p:cNvPr>
              <p:cNvSpPr/>
              <p:nvPr/>
            </p:nvSpPr>
            <p:spPr>
              <a:xfrm>
                <a:off x="8107757" y="2941970"/>
                <a:ext cx="1100623" cy="2946156"/>
              </a:xfrm>
              <a:custGeom>
                <a:avLst/>
                <a:gdLst>
                  <a:gd name="connsiteX0" fmla="*/ 0 w 1100623"/>
                  <a:gd name="connsiteY0" fmla="*/ 2946156 h 2946156"/>
                  <a:gd name="connsiteX1" fmla="*/ 0 w 1100623"/>
                  <a:gd name="connsiteY1" fmla="*/ 1205246 h 2946156"/>
                  <a:gd name="connsiteX2" fmla="*/ 816052 w 1100623"/>
                  <a:gd name="connsiteY2" fmla="*/ 736539 h 2946156"/>
                  <a:gd name="connsiteX3" fmla="*/ 816052 w 1100623"/>
                  <a:gd name="connsiteY3" fmla="*/ 0 h 2946156"/>
                  <a:gd name="connsiteX4" fmla="*/ 824422 w 1100623"/>
                  <a:gd name="connsiteY4" fmla="*/ 0 h 2946156"/>
                  <a:gd name="connsiteX5" fmla="*/ 824422 w 1100623"/>
                  <a:gd name="connsiteY5" fmla="*/ 740724 h 2946156"/>
                  <a:gd name="connsiteX6" fmla="*/ 8370 w 1100623"/>
                  <a:gd name="connsiteY6" fmla="*/ 1209431 h 2946156"/>
                  <a:gd name="connsiteX7" fmla="*/ 8370 w 1100623"/>
                  <a:gd name="connsiteY7" fmla="*/ 2933602 h 2946156"/>
                  <a:gd name="connsiteX8" fmla="*/ 1096439 w 1100623"/>
                  <a:gd name="connsiteY8" fmla="*/ 2301685 h 2946156"/>
                  <a:gd name="connsiteX9" fmla="*/ 1100624 w 1100623"/>
                  <a:gd name="connsiteY9" fmla="*/ 2310054 h 2946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0623" h="2946156">
                    <a:moveTo>
                      <a:pt x="0" y="2946156"/>
                    </a:moveTo>
                    <a:lnTo>
                      <a:pt x="0" y="1205246"/>
                    </a:lnTo>
                    <a:lnTo>
                      <a:pt x="816052" y="736539"/>
                    </a:lnTo>
                    <a:lnTo>
                      <a:pt x="816052" y="0"/>
                    </a:lnTo>
                    <a:lnTo>
                      <a:pt x="824422" y="0"/>
                    </a:lnTo>
                    <a:lnTo>
                      <a:pt x="824422" y="740724"/>
                    </a:lnTo>
                    <a:lnTo>
                      <a:pt x="8370" y="1209431"/>
                    </a:lnTo>
                    <a:lnTo>
                      <a:pt x="8370" y="2933602"/>
                    </a:lnTo>
                    <a:lnTo>
                      <a:pt x="1096439" y="2301685"/>
                    </a:lnTo>
                    <a:lnTo>
                      <a:pt x="1100624" y="2310054"/>
                    </a:lnTo>
                    <a:close/>
                  </a:path>
                </a:pathLst>
              </a:custGeom>
              <a:solidFill>
                <a:srgbClr val="0A2E5F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745CE51D-08F7-07FE-3739-A74CF38D4C75}"/>
                  </a:ext>
                </a:extLst>
              </p:cNvPr>
              <p:cNvSpPr/>
              <p:nvPr/>
            </p:nvSpPr>
            <p:spPr>
              <a:xfrm>
                <a:off x="8388144" y="2866642"/>
                <a:ext cx="1100623" cy="3180509"/>
              </a:xfrm>
              <a:custGeom>
                <a:avLst/>
                <a:gdLst>
                  <a:gd name="connsiteX0" fmla="*/ 0 w 1100623"/>
                  <a:gd name="connsiteY0" fmla="*/ 3180510 h 3180509"/>
                  <a:gd name="connsiteX1" fmla="*/ 0 w 1100623"/>
                  <a:gd name="connsiteY1" fmla="*/ 1443784 h 3180509"/>
                  <a:gd name="connsiteX2" fmla="*/ 0 w 1100623"/>
                  <a:gd name="connsiteY2" fmla="*/ 1439599 h 3180509"/>
                  <a:gd name="connsiteX3" fmla="*/ 816052 w 1100623"/>
                  <a:gd name="connsiteY3" fmla="*/ 970892 h 3180509"/>
                  <a:gd name="connsiteX4" fmla="*/ 816052 w 1100623"/>
                  <a:gd name="connsiteY4" fmla="*/ 0 h 3180509"/>
                  <a:gd name="connsiteX5" fmla="*/ 824422 w 1100623"/>
                  <a:gd name="connsiteY5" fmla="*/ 0 h 3180509"/>
                  <a:gd name="connsiteX6" fmla="*/ 824422 w 1100623"/>
                  <a:gd name="connsiteY6" fmla="*/ 975077 h 3180509"/>
                  <a:gd name="connsiteX7" fmla="*/ 8370 w 1100623"/>
                  <a:gd name="connsiteY7" fmla="*/ 1447969 h 3180509"/>
                  <a:gd name="connsiteX8" fmla="*/ 8370 w 1100623"/>
                  <a:gd name="connsiteY8" fmla="*/ 3167955 h 3180509"/>
                  <a:gd name="connsiteX9" fmla="*/ 1096439 w 1100623"/>
                  <a:gd name="connsiteY9" fmla="*/ 2540223 h 3180509"/>
                  <a:gd name="connsiteX10" fmla="*/ 1100624 w 1100623"/>
                  <a:gd name="connsiteY10" fmla="*/ 2544408 h 3180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00623" h="3180509">
                    <a:moveTo>
                      <a:pt x="0" y="3180510"/>
                    </a:moveTo>
                    <a:lnTo>
                      <a:pt x="0" y="1443784"/>
                    </a:lnTo>
                    <a:lnTo>
                      <a:pt x="0" y="1439599"/>
                    </a:lnTo>
                    <a:lnTo>
                      <a:pt x="816052" y="970892"/>
                    </a:lnTo>
                    <a:lnTo>
                      <a:pt x="816052" y="0"/>
                    </a:lnTo>
                    <a:lnTo>
                      <a:pt x="824422" y="0"/>
                    </a:lnTo>
                    <a:lnTo>
                      <a:pt x="824422" y="975077"/>
                    </a:lnTo>
                    <a:lnTo>
                      <a:pt x="8370" y="1447969"/>
                    </a:lnTo>
                    <a:lnTo>
                      <a:pt x="8370" y="3167955"/>
                    </a:lnTo>
                    <a:lnTo>
                      <a:pt x="1096439" y="2540223"/>
                    </a:lnTo>
                    <a:lnTo>
                      <a:pt x="1100624" y="2544408"/>
                    </a:lnTo>
                    <a:close/>
                  </a:path>
                </a:pathLst>
              </a:custGeom>
              <a:solidFill>
                <a:srgbClr val="0A2E5F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766897D4-730F-FC28-9AA3-5014A3ED8CC3}"/>
                  </a:ext>
                </a:extLst>
              </p:cNvPr>
              <p:cNvSpPr/>
              <p:nvPr/>
            </p:nvSpPr>
            <p:spPr>
              <a:xfrm>
                <a:off x="8229118" y="2858272"/>
                <a:ext cx="1104808" cy="3092627"/>
              </a:xfrm>
              <a:custGeom>
                <a:avLst/>
                <a:gdLst>
                  <a:gd name="connsiteX0" fmla="*/ 12555 w 1104808"/>
                  <a:gd name="connsiteY0" fmla="*/ 3092627 h 3092627"/>
                  <a:gd name="connsiteX1" fmla="*/ 12555 w 1104808"/>
                  <a:gd name="connsiteY1" fmla="*/ 3092627 h 3092627"/>
                  <a:gd name="connsiteX2" fmla="*/ 12555 w 1104808"/>
                  <a:gd name="connsiteY2" fmla="*/ 3084257 h 3092627"/>
                  <a:gd name="connsiteX3" fmla="*/ 50219 w 1104808"/>
                  <a:gd name="connsiteY3" fmla="*/ 3063333 h 3092627"/>
                  <a:gd name="connsiteX4" fmla="*/ 54403 w 1104808"/>
                  <a:gd name="connsiteY4" fmla="*/ 3063333 h 3092627"/>
                  <a:gd name="connsiteX5" fmla="*/ 54403 w 1104808"/>
                  <a:gd name="connsiteY5" fmla="*/ 3067518 h 3092627"/>
                  <a:gd name="connsiteX6" fmla="*/ 12555 w 1104808"/>
                  <a:gd name="connsiteY6" fmla="*/ 3092627 h 3092627"/>
                  <a:gd name="connsiteX7" fmla="*/ 12555 w 1104808"/>
                  <a:gd name="connsiteY7" fmla="*/ 3092627 h 3092627"/>
                  <a:gd name="connsiteX8" fmla="*/ 4185 w 1104808"/>
                  <a:gd name="connsiteY8" fmla="*/ 3067518 h 3092627"/>
                  <a:gd name="connsiteX9" fmla="*/ 4185 w 1104808"/>
                  <a:gd name="connsiteY9" fmla="*/ 3067518 h 3092627"/>
                  <a:gd name="connsiteX10" fmla="*/ 0 w 1104808"/>
                  <a:gd name="connsiteY10" fmla="*/ 3021484 h 3092627"/>
                  <a:gd name="connsiteX11" fmla="*/ 4185 w 1104808"/>
                  <a:gd name="connsiteY11" fmla="*/ 3017299 h 3092627"/>
                  <a:gd name="connsiteX12" fmla="*/ 8370 w 1104808"/>
                  <a:gd name="connsiteY12" fmla="*/ 3021484 h 3092627"/>
                  <a:gd name="connsiteX13" fmla="*/ 4185 w 1104808"/>
                  <a:gd name="connsiteY13" fmla="*/ 3067518 h 3092627"/>
                  <a:gd name="connsiteX14" fmla="*/ 4185 w 1104808"/>
                  <a:gd name="connsiteY14" fmla="*/ 3067518 h 3092627"/>
                  <a:gd name="connsiteX15" fmla="*/ 87883 w 1104808"/>
                  <a:gd name="connsiteY15" fmla="*/ 3046594 h 3092627"/>
                  <a:gd name="connsiteX16" fmla="*/ 87883 w 1104808"/>
                  <a:gd name="connsiteY16" fmla="*/ 3046594 h 3092627"/>
                  <a:gd name="connsiteX17" fmla="*/ 87883 w 1104808"/>
                  <a:gd name="connsiteY17" fmla="*/ 3038224 h 3092627"/>
                  <a:gd name="connsiteX18" fmla="*/ 125546 w 1104808"/>
                  <a:gd name="connsiteY18" fmla="*/ 3017299 h 3092627"/>
                  <a:gd name="connsiteX19" fmla="*/ 129731 w 1104808"/>
                  <a:gd name="connsiteY19" fmla="*/ 3017299 h 3092627"/>
                  <a:gd name="connsiteX20" fmla="*/ 129731 w 1104808"/>
                  <a:gd name="connsiteY20" fmla="*/ 3021484 h 3092627"/>
                  <a:gd name="connsiteX21" fmla="*/ 87883 w 1104808"/>
                  <a:gd name="connsiteY21" fmla="*/ 3046594 h 3092627"/>
                  <a:gd name="connsiteX22" fmla="*/ 87883 w 1104808"/>
                  <a:gd name="connsiteY22" fmla="*/ 3046594 h 3092627"/>
                  <a:gd name="connsiteX23" fmla="*/ 163210 w 1104808"/>
                  <a:gd name="connsiteY23" fmla="*/ 3004745 h 3092627"/>
                  <a:gd name="connsiteX24" fmla="*/ 163210 w 1104808"/>
                  <a:gd name="connsiteY24" fmla="*/ 3004745 h 3092627"/>
                  <a:gd name="connsiteX25" fmla="*/ 163210 w 1104808"/>
                  <a:gd name="connsiteY25" fmla="*/ 2996375 h 3092627"/>
                  <a:gd name="connsiteX26" fmla="*/ 200874 w 1104808"/>
                  <a:gd name="connsiteY26" fmla="*/ 2975450 h 3092627"/>
                  <a:gd name="connsiteX27" fmla="*/ 205059 w 1104808"/>
                  <a:gd name="connsiteY27" fmla="*/ 2975450 h 3092627"/>
                  <a:gd name="connsiteX28" fmla="*/ 205059 w 1104808"/>
                  <a:gd name="connsiteY28" fmla="*/ 2979635 h 3092627"/>
                  <a:gd name="connsiteX29" fmla="*/ 163210 w 1104808"/>
                  <a:gd name="connsiteY29" fmla="*/ 3004745 h 3092627"/>
                  <a:gd name="connsiteX30" fmla="*/ 163210 w 1104808"/>
                  <a:gd name="connsiteY30" fmla="*/ 3004745 h 3092627"/>
                  <a:gd name="connsiteX31" fmla="*/ 4185 w 1104808"/>
                  <a:gd name="connsiteY31" fmla="*/ 2979635 h 3092627"/>
                  <a:gd name="connsiteX32" fmla="*/ 4185 w 1104808"/>
                  <a:gd name="connsiteY32" fmla="*/ 2979635 h 3092627"/>
                  <a:gd name="connsiteX33" fmla="*/ 0 w 1104808"/>
                  <a:gd name="connsiteY33" fmla="*/ 2933602 h 3092627"/>
                  <a:gd name="connsiteX34" fmla="*/ 4185 w 1104808"/>
                  <a:gd name="connsiteY34" fmla="*/ 2929417 h 3092627"/>
                  <a:gd name="connsiteX35" fmla="*/ 8370 w 1104808"/>
                  <a:gd name="connsiteY35" fmla="*/ 2933602 h 3092627"/>
                  <a:gd name="connsiteX36" fmla="*/ 4185 w 1104808"/>
                  <a:gd name="connsiteY36" fmla="*/ 2979635 h 3092627"/>
                  <a:gd name="connsiteX37" fmla="*/ 4185 w 1104808"/>
                  <a:gd name="connsiteY37" fmla="*/ 2979635 h 3092627"/>
                  <a:gd name="connsiteX38" fmla="*/ 238538 w 1104808"/>
                  <a:gd name="connsiteY38" fmla="*/ 2958711 h 3092627"/>
                  <a:gd name="connsiteX39" fmla="*/ 238538 w 1104808"/>
                  <a:gd name="connsiteY39" fmla="*/ 2958711 h 3092627"/>
                  <a:gd name="connsiteX40" fmla="*/ 238538 w 1104808"/>
                  <a:gd name="connsiteY40" fmla="*/ 2950341 h 3092627"/>
                  <a:gd name="connsiteX41" fmla="*/ 276202 w 1104808"/>
                  <a:gd name="connsiteY41" fmla="*/ 2929417 h 3092627"/>
                  <a:gd name="connsiteX42" fmla="*/ 280387 w 1104808"/>
                  <a:gd name="connsiteY42" fmla="*/ 2929417 h 3092627"/>
                  <a:gd name="connsiteX43" fmla="*/ 280387 w 1104808"/>
                  <a:gd name="connsiteY43" fmla="*/ 2933602 h 3092627"/>
                  <a:gd name="connsiteX44" fmla="*/ 238538 w 1104808"/>
                  <a:gd name="connsiteY44" fmla="*/ 2958711 h 3092627"/>
                  <a:gd name="connsiteX45" fmla="*/ 238538 w 1104808"/>
                  <a:gd name="connsiteY45" fmla="*/ 2958711 h 3092627"/>
                  <a:gd name="connsiteX46" fmla="*/ 313866 w 1104808"/>
                  <a:gd name="connsiteY46" fmla="*/ 2916862 h 3092627"/>
                  <a:gd name="connsiteX47" fmla="*/ 313866 w 1104808"/>
                  <a:gd name="connsiteY47" fmla="*/ 2916862 h 3092627"/>
                  <a:gd name="connsiteX48" fmla="*/ 313866 w 1104808"/>
                  <a:gd name="connsiteY48" fmla="*/ 2908492 h 3092627"/>
                  <a:gd name="connsiteX49" fmla="*/ 351530 w 1104808"/>
                  <a:gd name="connsiteY49" fmla="*/ 2887568 h 3092627"/>
                  <a:gd name="connsiteX50" fmla="*/ 355715 w 1104808"/>
                  <a:gd name="connsiteY50" fmla="*/ 2887568 h 3092627"/>
                  <a:gd name="connsiteX51" fmla="*/ 355715 w 1104808"/>
                  <a:gd name="connsiteY51" fmla="*/ 2891753 h 3092627"/>
                  <a:gd name="connsiteX52" fmla="*/ 313866 w 1104808"/>
                  <a:gd name="connsiteY52" fmla="*/ 2916862 h 3092627"/>
                  <a:gd name="connsiteX53" fmla="*/ 313866 w 1104808"/>
                  <a:gd name="connsiteY53" fmla="*/ 2916862 h 3092627"/>
                  <a:gd name="connsiteX54" fmla="*/ 4185 w 1104808"/>
                  <a:gd name="connsiteY54" fmla="*/ 2891753 h 3092627"/>
                  <a:gd name="connsiteX55" fmla="*/ 4185 w 1104808"/>
                  <a:gd name="connsiteY55" fmla="*/ 2891753 h 3092627"/>
                  <a:gd name="connsiteX56" fmla="*/ 0 w 1104808"/>
                  <a:gd name="connsiteY56" fmla="*/ 2845719 h 3092627"/>
                  <a:gd name="connsiteX57" fmla="*/ 4185 w 1104808"/>
                  <a:gd name="connsiteY57" fmla="*/ 2841534 h 3092627"/>
                  <a:gd name="connsiteX58" fmla="*/ 8370 w 1104808"/>
                  <a:gd name="connsiteY58" fmla="*/ 2845719 h 3092627"/>
                  <a:gd name="connsiteX59" fmla="*/ 4185 w 1104808"/>
                  <a:gd name="connsiteY59" fmla="*/ 2891753 h 3092627"/>
                  <a:gd name="connsiteX60" fmla="*/ 4185 w 1104808"/>
                  <a:gd name="connsiteY60" fmla="*/ 2891753 h 3092627"/>
                  <a:gd name="connsiteX61" fmla="*/ 389194 w 1104808"/>
                  <a:gd name="connsiteY61" fmla="*/ 2875013 h 3092627"/>
                  <a:gd name="connsiteX62" fmla="*/ 389194 w 1104808"/>
                  <a:gd name="connsiteY62" fmla="*/ 2875013 h 3092627"/>
                  <a:gd name="connsiteX63" fmla="*/ 389194 w 1104808"/>
                  <a:gd name="connsiteY63" fmla="*/ 2866644 h 3092627"/>
                  <a:gd name="connsiteX64" fmla="*/ 426858 w 1104808"/>
                  <a:gd name="connsiteY64" fmla="*/ 2845719 h 3092627"/>
                  <a:gd name="connsiteX65" fmla="*/ 431043 w 1104808"/>
                  <a:gd name="connsiteY65" fmla="*/ 2845719 h 3092627"/>
                  <a:gd name="connsiteX66" fmla="*/ 431043 w 1104808"/>
                  <a:gd name="connsiteY66" fmla="*/ 2849904 h 3092627"/>
                  <a:gd name="connsiteX67" fmla="*/ 389194 w 1104808"/>
                  <a:gd name="connsiteY67" fmla="*/ 2875013 h 3092627"/>
                  <a:gd name="connsiteX68" fmla="*/ 389194 w 1104808"/>
                  <a:gd name="connsiteY68" fmla="*/ 2875013 h 3092627"/>
                  <a:gd name="connsiteX69" fmla="*/ 464522 w 1104808"/>
                  <a:gd name="connsiteY69" fmla="*/ 2828980 h 3092627"/>
                  <a:gd name="connsiteX70" fmla="*/ 464522 w 1104808"/>
                  <a:gd name="connsiteY70" fmla="*/ 2828980 h 3092627"/>
                  <a:gd name="connsiteX71" fmla="*/ 464522 w 1104808"/>
                  <a:gd name="connsiteY71" fmla="*/ 2820610 h 3092627"/>
                  <a:gd name="connsiteX72" fmla="*/ 502186 w 1104808"/>
                  <a:gd name="connsiteY72" fmla="*/ 2799686 h 3092627"/>
                  <a:gd name="connsiteX73" fmla="*/ 506371 w 1104808"/>
                  <a:gd name="connsiteY73" fmla="*/ 2799686 h 3092627"/>
                  <a:gd name="connsiteX74" fmla="*/ 506371 w 1104808"/>
                  <a:gd name="connsiteY74" fmla="*/ 2803870 h 3092627"/>
                  <a:gd name="connsiteX75" fmla="*/ 464522 w 1104808"/>
                  <a:gd name="connsiteY75" fmla="*/ 2828980 h 3092627"/>
                  <a:gd name="connsiteX76" fmla="*/ 464522 w 1104808"/>
                  <a:gd name="connsiteY76" fmla="*/ 2828980 h 3092627"/>
                  <a:gd name="connsiteX77" fmla="*/ 4185 w 1104808"/>
                  <a:gd name="connsiteY77" fmla="*/ 2803870 h 3092627"/>
                  <a:gd name="connsiteX78" fmla="*/ 4185 w 1104808"/>
                  <a:gd name="connsiteY78" fmla="*/ 2803870 h 3092627"/>
                  <a:gd name="connsiteX79" fmla="*/ 0 w 1104808"/>
                  <a:gd name="connsiteY79" fmla="*/ 2757837 h 3092627"/>
                  <a:gd name="connsiteX80" fmla="*/ 4185 w 1104808"/>
                  <a:gd name="connsiteY80" fmla="*/ 2753652 h 3092627"/>
                  <a:gd name="connsiteX81" fmla="*/ 8370 w 1104808"/>
                  <a:gd name="connsiteY81" fmla="*/ 2757837 h 3092627"/>
                  <a:gd name="connsiteX82" fmla="*/ 4185 w 1104808"/>
                  <a:gd name="connsiteY82" fmla="*/ 2803870 h 3092627"/>
                  <a:gd name="connsiteX83" fmla="*/ 4185 w 1104808"/>
                  <a:gd name="connsiteY83" fmla="*/ 2803870 h 3092627"/>
                  <a:gd name="connsiteX84" fmla="*/ 539850 w 1104808"/>
                  <a:gd name="connsiteY84" fmla="*/ 2787131 h 3092627"/>
                  <a:gd name="connsiteX85" fmla="*/ 539850 w 1104808"/>
                  <a:gd name="connsiteY85" fmla="*/ 2787131 h 3092627"/>
                  <a:gd name="connsiteX86" fmla="*/ 539850 w 1104808"/>
                  <a:gd name="connsiteY86" fmla="*/ 2778761 h 3092627"/>
                  <a:gd name="connsiteX87" fmla="*/ 577514 w 1104808"/>
                  <a:gd name="connsiteY87" fmla="*/ 2757837 h 3092627"/>
                  <a:gd name="connsiteX88" fmla="*/ 581698 w 1104808"/>
                  <a:gd name="connsiteY88" fmla="*/ 2757837 h 3092627"/>
                  <a:gd name="connsiteX89" fmla="*/ 581698 w 1104808"/>
                  <a:gd name="connsiteY89" fmla="*/ 2762022 h 3092627"/>
                  <a:gd name="connsiteX90" fmla="*/ 539850 w 1104808"/>
                  <a:gd name="connsiteY90" fmla="*/ 2787131 h 3092627"/>
                  <a:gd name="connsiteX91" fmla="*/ 539850 w 1104808"/>
                  <a:gd name="connsiteY91" fmla="*/ 2787131 h 3092627"/>
                  <a:gd name="connsiteX92" fmla="*/ 619362 w 1104808"/>
                  <a:gd name="connsiteY92" fmla="*/ 2741097 h 3092627"/>
                  <a:gd name="connsiteX93" fmla="*/ 619362 w 1104808"/>
                  <a:gd name="connsiteY93" fmla="*/ 2741097 h 3092627"/>
                  <a:gd name="connsiteX94" fmla="*/ 619362 w 1104808"/>
                  <a:gd name="connsiteY94" fmla="*/ 2732728 h 3092627"/>
                  <a:gd name="connsiteX95" fmla="*/ 657026 w 1104808"/>
                  <a:gd name="connsiteY95" fmla="*/ 2711803 h 3092627"/>
                  <a:gd name="connsiteX96" fmla="*/ 661211 w 1104808"/>
                  <a:gd name="connsiteY96" fmla="*/ 2711803 h 3092627"/>
                  <a:gd name="connsiteX97" fmla="*/ 661211 w 1104808"/>
                  <a:gd name="connsiteY97" fmla="*/ 2715988 h 3092627"/>
                  <a:gd name="connsiteX98" fmla="*/ 619362 w 1104808"/>
                  <a:gd name="connsiteY98" fmla="*/ 2741097 h 3092627"/>
                  <a:gd name="connsiteX99" fmla="*/ 619362 w 1104808"/>
                  <a:gd name="connsiteY99" fmla="*/ 2741097 h 3092627"/>
                  <a:gd name="connsiteX100" fmla="*/ 4185 w 1104808"/>
                  <a:gd name="connsiteY100" fmla="*/ 2715988 h 3092627"/>
                  <a:gd name="connsiteX101" fmla="*/ 4185 w 1104808"/>
                  <a:gd name="connsiteY101" fmla="*/ 2715988 h 3092627"/>
                  <a:gd name="connsiteX102" fmla="*/ 0 w 1104808"/>
                  <a:gd name="connsiteY102" fmla="*/ 2669954 h 3092627"/>
                  <a:gd name="connsiteX103" fmla="*/ 4185 w 1104808"/>
                  <a:gd name="connsiteY103" fmla="*/ 2665769 h 3092627"/>
                  <a:gd name="connsiteX104" fmla="*/ 8370 w 1104808"/>
                  <a:gd name="connsiteY104" fmla="*/ 2669954 h 3092627"/>
                  <a:gd name="connsiteX105" fmla="*/ 4185 w 1104808"/>
                  <a:gd name="connsiteY105" fmla="*/ 2715988 h 3092627"/>
                  <a:gd name="connsiteX106" fmla="*/ 4185 w 1104808"/>
                  <a:gd name="connsiteY106" fmla="*/ 2715988 h 3092627"/>
                  <a:gd name="connsiteX107" fmla="*/ 694690 w 1104808"/>
                  <a:gd name="connsiteY107" fmla="*/ 2699248 h 3092627"/>
                  <a:gd name="connsiteX108" fmla="*/ 694690 w 1104808"/>
                  <a:gd name="connsiteY108" fmla="*/ 2699248 h 3092627"/>
                  <a:gd name="connsiteX109" fmla="*/ 694690 w 1104808"/>
                  <a:gd name="connsiteY109" fmla="*/ 2690879 h 3092627"/>
                  <a:gd name="connsiteX110" fmla="*/ 732354 w 1104808"/>
                  <a:gd name="connsiteY110" fmla="*/ 2669954 h 3092627"/>
                  <a:gd name="connsiteX111" fmla="*/ 736539 w 1104808"/>
                  <a:gd name="connsiteY111" fmla="*/ 2669954 h 3092627"/>
                  <a:gd name="connsiteX112" fmla="*/ 736539 w 1104808"/>
                  <a:gd name="connsiteY112" fmla="*/ 2674139 h 3092627"/>
                  <a:gd name="connsiteX113" fmla="*/ 694690 w 1104808"/>
                  <a:gd name="connsiteY113" fmla="*/ 2699248 h 3092627"/>
                  <a:gd name="connsiteX114" fmla="*/ 694690 w 1104808"/>
                  <a:gd name="connsiteY114" fmla="*/ 2699248 h 3092627"/>
                  <a:gd name="connsiteX115" fmla="*/ 770018 w 1104808"/>
                  <a:gd name="connsiteY115" fmla="*/ 2657400 h 3092627"/>
                  <a:gd name="connsiteX116" fmla="*/ 770018 w 1104808"/>
                  <a:gd name="connsiteY116" fmla="*/ 2657400 h 3092627"/>
                  <a:gd name="connsiteX117" fmla="*/ 770018 w 1104808"/>
                  <a:gd name="connsiteY117" fmla="*/ 2649030 h 3092627"/>
                  <a:gd name="connsiteX118" fmla="*/ 807682 w 1104808"/>
                  <a:gd name="connsiteY118" fmla="*/ 2628106 h 3092627"/>
                  <a:gd name="connsiteX119" fmla="*/ 811867 w 1104808"/>
                  <a:gd name="connsiteY119" fmla="*/ 2628106 h 3092627"/>
                  <a:gd name="connsiteX120" fmla="*/ 811867 w 1104808"/>
                  <a:gd name="connsiteY120" fmla="*/ 2632290 h 3092627"/>
                  <a:gd name="connsiteX121" fmla="*/ 770018 w 1104808"/>
                  <a:gd name="connsiteY121" fmla="*/ 2657400 h 3092627"/>
                  <a:gd name="connsiteX122" fmla="*/ 770018 w 1104808"/>
                  <a:gd name="connsiteY122" fmla="*/ 2657400 h 3092627"/>
                  <a:gd name="connsiteX123" fmla="*/ 4185 w 1104808"/>
                  <a:gd name="connsiteY123" fmla="*/ 2632290 h 3092627"/>
                  <a:gd name="connsiteX124" fmla="*/ 4185 w 1104808"/>
                  <a:gd name="connsiteY124" fmla="*/ 2632290 h 3092627"/>
                  <a:gd name="connsiteX125" fmla="*/ 0 w 1104808"/>
                  <a:gd name="connsiteY125" fmla="*/ 2586257 h 3092627"/>
                  <a:gd name="connsiteX126" fmla="*/ 4185 w 1104808"/>
                  <a:gd name="connsiteY126" fmla="*/ 2582072 h 3092627"/>
                  <a:gd name="connsiteX127" fmla="*/ 8370 w 1104808"/>
                  <a:gd name="connsiteY127" fmla="*/ 2586257 h 3092627"/>
                  <a:gd name="connsiteX128" fmla="*/ 4185 w 1104808"/>
                  <a:gd name="connsiteY128" fmla="*/ 2632290 h 3092627"/>
                  <a:gd name="connsiteX129" fmla="*/ 4185 w 1104808"/>
                  <a:gd name="connsiteY129" fmla="*/ 2632290 h 3092627"/>
                  <a:gd name="connsiteX130" fmla="*/ 845346 w 1104808"/>
                  <a:gd name="connsiteY130" fmla="*/ 2611366 h 3092627"/>
                  <a:gd name="connsiteX131" fmla="*/ 845346 w 1104808"/>
                  <a:gd name="connsiteY131" fmla="*/ 2611366 h 3092627"/>
                  <a:gd name="connsiteX132" fmla="*/ 845346 w 1104808"/>
                  <a:gd name="connsiteY132" fmla="*/ 2602996 h 3092627"/>
                  <a:gd name="connsiteX133" fmla="*/ 883010 w 1104808"/>
                  <a:gd name="connsiteY133" fmla="*/ 2582072 h 3092627"/>
                  <a:gd name="connsiteX134" fmla="*/ 887195 w 1104808"/>
                  <a:gd name="connsiteY134" fmla="*/ 2582072 h 3092627"/>
                  <a:gd name="connsiteX135" fmla="*/ 887195 w 1104808"/>
                  <a:gd name="connsiteY135" fmla="*/ 2586257 h 3092627"/>
                  <a:gd name="connsiteX136" fmla="*/ 845346 w 1104808"/>
                  <a:gd name="connsiteY136" fmla="*/ 2611366 h 3092627"/>
                  <a:gd name="connsiteX137" fmla="*/ 845346 w 1104808"/>
                  <a:gd name="connsiteY137" fmla="*/ 2611366 h 3092627"/>
                  <a:gd name="connsiteX138" fmla="*/ 920674 w 1104808"/>
                  <a:gd name="connsiteY138" fmla="*/ 2569517 h 3092627"/>
                  <a:gd name="connsiteX139" fmla="*/ 920674 w 1104808"/>
                  <a:gd name="connsiteY139" fmla="*/ 2569517 h 3092627"/>
                  <a:gd name="connsiteX140" fmla="*/ 920674 w 1104808"/>
                  <a:gd name="connsiteY140" fmla="*/ 2561147 h 3092627"/>
                  <a:gd name="connsiteX141" fmla="*/ 958338 w 1104808"/>
                  <a:gd name="connsiteY141" fmla="*/ 2540223 h 3092627"/>
                  <a:gd name="connsiteX142" fmla="*/ 962523 w 1104808"/>
                  <a:gd name="connsiteY142" fmla="*/ 2540223 h 3092627"/>
                  <a:gd name="connsiteX143" fmla="*/ 962523 w 1104808"/>
                  <a:gd name="connsiteY143" fmla="*/ 2544408 h 3092627"/>
                  <a:gd name="connsiteX144" fmla="*/ 920674 w 1104808"/>
                  <a:gd name="connsiteY144" fmla="*/ 2569517 h 3092627"/>
                  <a:gd name="connsiteX145" fmla="*/ 920674 w 1104808"/>
                  <a:gd name="connsiteY145" fmla="*/ 2569517 h 3092627"/>
                  <a:gd name="connsiteX146" fmla="*/ 4185 w 1104808"/>
                  <a:gd name="connsiteY146" fmla="*/ 2544408 h 3092627"/>
                  <a:gd name="connsiteX147" fmla="*/ 4185 w 1104808"/>
                  <a:gd name="connsiteY147" fmla="*/ 2544408 h 3092627"/>
                  <a:gd name="connsiteX148" fmla="*/ 0 w 1104808"/>
                  <a:gd name="connsiteY148" fmla="*/ 2498374 h 3092627"/>
                  <a:gd name="connsiteX149" fmla="*/ 4185 w 1104808"/>
                  <a:gd name="connsiteY149" fmla="*/ 2494189 h 3092627"/>
                  <a:gd name="connsiteX150" fmla="*/ 8370 w 1104808"/>
                  <a:gd name="connsiteY150" fmla="*/ 2498374 h 3092627"/>
                  <a:gd name="connsiteX151" fmla="*/ 4185 w 1104808"/>
                  <a:gd name="connsiteY151" fmla="*/ 2544408 h 3092627"/>
                  <a:gd name="connsiteX152" fmla="*/ 4185 w 1104808"/>
                  <a:gd name="connsiteY152" fmla="*/ 2544408 h 3092627"/>
                  <a:gd name="connsiteX153" fmla="*/ 996002 w 1104808"/>
                  <a:gd name="connsiteY153" fmla="*/ 2523483 h 3092627"/>
                  <a:gd name="connsiteX154" fmla="*/ 996002 w 1104808"/>
                  <a:gd name="connsiteY154" fmla="*/ 2523483 h 3092627"/>
                  <a:gd name="connsiteX155" fmla="*/ 996002 w 1104808"/>
                  <a:gd name="connsiteY155" fmla="*/ 2515114 h 3092627"/>
                  <a:gd name="connsiteX156" fmla="*/ 1033666 w 1104808"/>
                  <a:gd name="connsiteY156" fmla="*/ 2494189 h 3092627"/>
                  <a:gd name="connsiteX157" fmla="*/ 1037850 w 1104808"/>
                  <a:gd name="connsiteY157" fmla="*/ 2494189 h 3092627"/>
                  <a:gd name="connsiteX158" fmla="*/ 1037850 w 1104808"/>
                  <a:gd name="connsiteY158" fmla="*/ 2498374 h 3092627"/>
                  <a:gd name="connsiteX159" fmla="*/ 996002 w 1104808"/>
                  <a:gd name="connsiteY159" fmla="*/ 2523483 h 3092627"/>
                  <a:gd name="connsiteX160" fmla="*/ 996002 w 1104808"/>
                  <a:gd name="connsiteY160" fmla="*/ 2523483 h 3092627"/>
                  <a:gd name="connsiteX161" fmla="*/ 1071329 w 1104808"/>
                  <a:gd name="connsiteY161" fmla="*/ 2481635 h 3092627"/>
                  <a:gd name="connsiteX162" fmla="*/ 1071329 w 1104808"/>
                  <a:gd name="connsiteY162" fmla="*/ 2481635 h 3092627"/>
                  <a:gd name="connsiteX163" fmla="*/ 1071329 w 1104808"/>
                  <a:gd name="connsiteY163" fmla="*/ 2473265 h 3092627"/>
                  <a:gd name="connsiteX164" fmla="*/ 1100624 w 1104808"/>
                  <a:gd name="connsiteY164" fmla="*/ 2456525 h 3092627"/>
                  <a:gd name="connsiteX165" fmla="*/ 1104809 w 1104808"/>
                  <a:gd name="connsiteY165" fmla="*/ 2456525 h 3092627"/>
                  <a:gd name="connsiteX166" fmla="*/ 1104809 w 1104808"/>
                  <a:gd name="connsiteY166" fmla="*/ 2460710 h 3092627"/>
                  <a:gd name="connsiteX167" fmla="*/ 1071329 w 1104808"/>
                  <a:gd name="connsiteY167" fmla="*/ 2481635 h 3092627"/>
                  <a:gd name="connsiteX168" fmla="*/ 1071329 w 1104808"/>
                  <a:gd name="connsiteY168" fmla="*/ 2481635 h 3092627"/>
                  <a:gd name="connsiteX169" fmla="*/ 4185 w 1104808"/>
                  <a:gd name="connsiteY169" fmla="*/ 2456525 h 3092627"/>
                  <a:gd name="connsiteX170" fmla="*/ 4185 w 1104808"/>
                  <a:gd name="connsiteY170" fmla="*/ 2456525 h 3092627"/>
                  <a:gd name="connsiteX171" fmla="*/ 0 w 1104808"/>
                  <a:gd name="connsiteY171" fmla="*/ 2410492 h 3092627"/>
                  <a:gd name="connsiteX172" fmla="*/ 4185 w 1104808"/>
                  <a:gd name="connsiteY172" fmla="*/ 2406307 h 3092627"/>
                  <a:gd name="connsiteX173" fmla="*/ 8370 w 1104808"/>
                  <a:gd name="connsiteY173" fmla="*/ 2410492 h 3092627"/>
                  <a:gd name="connsiteX174" fmla="*/ 4185 w 1104808"/>
                  <a:gd name="connsiteY174" fmla="*/ 2456525 h 3092627"/>
                  <a:gd name="connsiteX175" fmla="*/ 4185 w 1104808"/>
                  <a:gd name="connsiteY175" fmla="*/ 2456525 h 3092627"/>
                  <a:gd name="connsiteX176" fmla="*/ 4185 w 1104808"/>
                  <a:gd name="connsiteY176" fmla="*/ 2368643 h 3092627"/>
                  <a:gd name="connsiteX177" fmla="*/ 4185 w 1104808"/>
                  <a:gd name="connsiteY177" fmla="*/ 2368643 h 3092627"/>
                  <a:gd name="connsiteX178" fmla="*/ 0 w 1104808"/>
                  <a:gd name="connsiteY178" fmla="*/ 2322609 h 3092627"/>
                  <a:gd name="connsiteX179" fmla="*/ 4185 w 1104808"/>
                  <a:gd name="connsiteY179" fmla="*/ 2318424 h 3092627"/>
                  <a:gd name="connsiteX180" fmla="*/ 8370 w 1104808"/>
                  <a:gd name="connsiteY180" fmla="*/ 2322609 h 3092627"/>
                  <a:gd name="connsiteX181" fmla="*/ 4185 w 1104808"/>
                  <a:gd name="connsiteY181" fmla="*/ 2368643 h 3092627"/>
                  <a:gd name="connsiteX182" fmla="*/ 4185 w 1104808"/>
                  <a:gd name="connsiteY182" fmla="*/ 2368643 h 3092627"/>
                  <a:gd name="connsiteX183" fmla="*/ 4185 w 1104808"/>
                  <a:gd name="connsiteY183" fmla="*/ 2280760 h 3092627"/>
                  <a:gd name="connsiteX184" fmla="*/ 4185 w 1104808"/>
                  <a:gd name="connsiteY184" fmla="*/ 2280760 h 3092627"/>
                  <a:gd name="connsiteX185" fmla="*/ 0 w 1104808"/>
                  <a:gd name="connsiteY185" fmla="*/ 2234727 h 3092627"/>
                  <a:gd name="connsiteX186" fmla="*/ 4185 w 1104808"/>
                  <a:gd name="connsiteY186" fmla="*/ 2230542 h 3092627"/>
                  <a:gd name="connsiteX187" fmla="*/ 8370 w 1104808"/>
                  <a:gd name="connsiteY187" fmla="*/ 2234727 h 3092627"/>
                  <a:gd name="connsiteX188" fmla="*/ 4185 w 1104808"/>
                  <a:gd name="connsiteY188" fmla="*/ 2280760 h 3092627"/>
                  <a:gd name="connsiteX189" fmla="*/ 4185 w 1104808"/>
                  <a:gd name="connsiteY189" fmla="*/ 2280760 h 3092627"/>
                  <a:gd name="connsiteX190" fmla="*/ 4185 w 1104808"/>
                  <a:gd name="connsiteY190" fmla="*/ 2197063 h 3092627"/>
                  <a:gd name="connsiteX191" fmla="*/ 4185 w 1104808"/>
                  <a:gd name="connsiteY191" fmla="*/ 2197063 h 3092627"/>
                  <a:gd name="connsiteX192" fmla="*/ 0 w 1104808"/>
                  <a:gd name="connsiteY192" fmla="*/ 2151029 h 3092627"/>
                  <a:gd name="connsiteX193" fmla="*/ 4185 w 1104808"/>
                  <a:gd name="connsiteY193" fmla="*/ 2146844 h 3092627"/>
                  <a:gd name="connsiteX194" fmla="*/ 8370 w 1104808"/>
                  <a:gd name="connsiteY194" fmla="*/ 2151029 h 3092627"/>
                  <a:gd name="connsiteX195" fmla="*/ 4185 w 1104808"/>
                  <a:gd name="connsiteY195" fmla="*/ 2197063 h 3092627"/>
                  <a:gd name="connsiteX196" fmla="*/ 4185 w 1104808"/>
                  <a:gd name="connsiteY196" fmla="*/ 2197063 h 3092627"/>
                  <a:gd name="connsiteX197" fmla="*/ 4185 w 1104808"/>
                  <a:gd name="connsiteY197" fmla="*/ 2109180 h 3092627"/>
                  <a:gd name="connsiteX198" fmla="*/ 4185 w 1104808"/>
                  <a:gd name="connsiteY198" fmla="*/ 2109180 h 3092627"/>
                  <a:gd name="connsiteX199" fmla="*/ 0 w 1104808"/>
                  <a:gd name="connsiteY199" fmla="*/ 2063147 h 3092627"/>
                  <a:gd name="connsiteX200" fmla="*/ 4185 w 1104808"/>
                  <a:gd name="connsiteY200" fmla="*/ 2058961 h 3092627"/>
                  <a:gd name="connsiteX201" fmla="*/ 8370 w 1104808"/>
                  <a:gd name="connsiteY201" fmla="*/ 2063147 h 3092627"/>
                  <a:gd name="connsiteX202" fmla="*/ 4185 w 1104808"/>
                  <a:gd name="connsiteY202" fmla="*/ 2109180 h 3092627"/>
                  <a:gd name="connsiteX203" fmla="*/ 4185 w 1104808"/>
                  <a:gd name="connsiteY203" fmla="*/ 2109180 h 3092627"/>
                  <a:gd name="connsiteX204" fmla="*/ 4185 w 1104808"/>
                  <a:gd name="connsiteY204" fmla="*/ 2021298 h 3092627"/>
                  <a:gd name="connsiteX205" fmla="*/ 4185 w 1104808"/>
                  <a:gd name="connsiteY205" fmla="*/ 2021298 h 3092627"/>
                  <a:gd name="connsiteX206" fmla="*/ 0 w 1104808"/>
                  <a:gd name="connsiteY206" fmla="*/ 1975264 h 3092627"/>
                  <a:gd name="connsiteX207" fmla="*/ 4185 w 1104808"/>
                  <a:gd name="connsiteY207" fmla="*/ 1971079 h 3092627"/>
                  <a:gd name="connsiteX208" fmla="*/ 8370 w 1104808"/>
                  <a:gd name="connsiteY208" fmla="*/ 1975264 h 3092627"/>
                  <a:gd name="connsiteX209" fmla="*/ 4185 w 1104808"/>
                  <a:gd name="connsiteY209" fmla="*/ 2021298 h 3092627"/>
                  <a:gd name="connsiteX210" fmla="*/ 4185 w 1104808"/>
                  <a:gd name="connsiteY210" fmla="*/ 2021298 h 3092627"/>
                  <a:gd name="connsiteX211" fmla="*/ 4185 w 1104808"/>
                  <a:gd name="connsiteY211" fmla="*/ 1933415 h 3092627"/>
                  <a:gd name="connsiteX212" fmla="*/ 4185 w 1104808"/>
                  <a:gd name="connsiteY212" fmla="*/ 1933415 h 3092627"/>
                  <a:gd name="connsiteX213" fmla="*/ 0 w 1104808"/>
                  <a:gd name="connsiteY213" fmla="*/ 1887381 h 3092627"/>
                  <a:gd name="connsiteX214" fmla="*/ 4185 w 1104808"/>
                  <a:gd name="connsiteY214" fmla="*/ 1883197 h 3092627"/>
                  <a:gd name="connsiteX215" fmla="*/ 8370 w 1104808"/>
                  <a:gd name="connsiteY215" fmla="*/ 1887381 h 3092627"/>
                  <a:gd name="connsiteX216" fmla="*/ 4185 w 1104808"/>
                  <a:gd name="connsiteY216" fmla="*/ 1933415 h 3092627"/>
                  <a:gd name="connsiteX217" fmla="*/ 4185 w 1104808"/>
                  <a:gd name="connsiteY217" fmla="*/ 1933415 h 3092627"/>
                  <a:gd name="connsiteX218" fmla="*/ 4185 w 1104808"/>
                  <a:gd name="connsiteY218" fmla="*/ 1845533 h 3092627"/>
                  <a:gd name="connsiteX219" fmla="*/ 4185 w 1104808"/>
                  <a:gd name="connsiteY219" fmla="*/ 1845533 h 3092627"/>
                  <a:gd name="connsiteX220" fmla="*/ 0 w 1104808"/>
                  <a:gd name="connsiteY220" fmla="*/ 1799499 h 3092627"/>
                  <a:gd name="connsiteX221" fmla="*/ 4185 w 1104808"/>
                  <a:gd name="connsiteY221" fmla="*/ 1795314 h 3092627"/>
                  <a:gd name="connsiteX222" fmla="*/ 8370 w 1104808"/>
                  <a:gd name="connsiteY222" fmla="*/ 1799499 h 3092627"/>
                  <a:gd name="connsiteX223" fmla="*/ 4185 w 1104808"/>
                  <a:gd name="connsiteY223" fmla="*/ 1845533 h 3092627"/>
                  <a:gd name="connsiteX224" fmla="*/ 4185 w 1104808"/>
                  <a:gd name="connsiteY224" fmla="*/ 1845533 h 3092627"/>
                  <a:gd name="connsiteX225" fmla="*/ 4185 w 1104808"/>
                  <a:gd name="connsiteY225" fmla="*/ 1757650 h 3092627"/>
                  <a:gd name="connsiteX226" fmla="*/ 4185 w 1104808"/>
                  <a:gd name="connsiteY226" fmla="*/ 1757650 h 3092627"/>
                  <a:gd name="connsiteX227" fmla="*/ 0 w 1104808"/>
                  <a:gd name="connsiteY227" fmla="*/ 1711616 h 3092627"/>
                  <a:gd name="connsiteX228" fmla="*/ 4185 w 1104808"/>
                  <a:gd name="connsiteY228" fmla="*/ 1707432 h 3092627"/>
                  <a:gd name="connsiteX229" fmla="*/ 8370 w 1104808"/>
                  <a:gd name="connsiteY229" fmla="*/ 1711616 h 3092627"/>
                  <a:gd name="connsiteX230" fmla="*/ 4185 w 1104808"/>
                  <a:gd name="connsiteY230" fmla="*/ 1757650 h 3092627"/>
                  <a:gd name="connsiteX231" fmla="*/ 4185 w 1104808"/>
                  <a:gd name="connsiteY231" fmla="*/ 1757650 h 3092627"/>
                  <a:gd name="connsiteX232" fmla="*/ 4185 w 1104808"/>
                  <a:gd name="connsiteY232" fmla="*/ 1673952 h 3092627"/>
                  <a:gd name="connsiteX233" fmla="*/ 4185 w 1104808"/>
                  <a:gd name="connsiteY233" fmla="*/ 1673952 h 3092627"/>
                  <a:gd name="connsiteX234" fmla="*/ 0 w 1104808"/>
                  <a:gd name="connsiteY234" fmla="*/ 1627919 h 3092627"/>
                  <a:gd name="connsiteX235" fmla="*/ 4185 w 1104808"/>
                  <a:gd name="connsiteY235" fmla="*/ 1623734 h 3092627"/>
                  <a:gd name="connsiteX236" fmla="*/ 8370 w 1104808"/>
                  <a:gd name="connsiteY236" fmla="*/ 1627919 h 3092627"/>
                  <a:gd name="connsiteX237" fmla="*/ 4185 w 1104808"/>
                  <a:gd name="connsiteY237" fmla="*/ 1673952 h 3092627"/>
                  <a:gd name="connsiteX238" fmla="*/ 4185 w 1104808"/>
                  <a:gd name="connsiteY238" fmla="*/ 1673952 h 3092627"/>
                  <a:gd name="connsiteX239" fmla="*/ 4185 w 1104808"/>
                  <a:gd name="connsiteY239" fmla="*/ 1586070 h 3092627"/>
                  <a:gd name="connsiteX240" fmla="*/ 4185 w 1104808"/>
                  <a:gd name="connsiteY240" fmla="*/ 1586070 h 3092627"/>
                  <a:gd name="connsiteX241" fmla="*/ 0 w 1104808"/>
                  <a:gd name="connsiteY241" fmla="*/ 1540036 h 3092627"/>
                  <a:gd name="connsiteX242" fmla="*/ 4185 w 1104808"/>
                  <a:gd name="connsiteY242" fmla="*/ 1535851 h 3092627"/>
                  <a:gd name="connsiteX243" fmla="*/ 8370 w 1104808"/>
                  <a:gd name="connsiteY243" fmla="*/ 1540036 h 3092627"/>
                  <a:gd name="connsiteX244" fmla="*/ 4185 w 1104808"/>
                  <a:gd name="connsiteY244" fmla="*/ 1586070 h 3092627"/>
                  <a:gd name="connsiteX245" fmla="*/ 4185 w 1104808"/>
                  <a:gd name="connsiteY245" fmla="*/ 1586070 h 3092627"/>
                  <a:gd name="connsiteX246" fmla="*/ 4185 w 1104808"/>
                  <a:gd name="connsiteY246" fmla="*/ 1498187 h 3092627"/>
                  <a:gd name="connsiteX247" fmla="*/ 4185 w 1104808"/>
                  <a:gd name="connsiteY247" fmla="*/ 1498187 h 3092627"/>
                  <a:gd name="connsiteX248" fmla="*/ 0 w 1104808"/>
                  <a:gd name="connsiteY248" fmla="*/ 1452154 h 3092627"/>
                  <a:gd name="connsiteX249" fmla="*/ 4185 w 1104808"/>
                  <a:gd name="connsiteY249" fmla="*/ 1447969 h 3092627"/>
                  <a:gd name="connsiteX250" fmla="*/ 8370 w 1104808"/>
                  <a:gd name="connsiteY250" fmla="*/ 1452154 h 3092627"/>
                  <a:gd name="connsiteX251" fmla="*/ 4185 w 1104808"/>
                  <a:gd name="connsiteY251" fmla="*/ 1498187 h 3092627"/>
                  <a:gd name="connsiteX252" fmla="*/ 4185 w 1104808"/>
                  <a:gd name="connsiteY252" fmla="*/ 1498187 h 3092627"/>
                  <a:gd name="connsiteX253" fmla="*/ 4185 w 1104808"/>
                  <a:gd name="connsiteY253" fmla="*/ 1410305 h 3092627"/>
                  <a:gd name="connsiteX254" fmla="*/ 4185 w 1104808"/>
                  <a:gd name="connsiteY254" fmla="*/ 1410305 h 3092627"/>
                  <a:gd name="connsiteX255" fmla="*/ 0 w 1104808"/>
                  <a:gd name="connsiteY255" fmla="*/ 1364271 h 3092627"/>
                  <a:gd name="connsiteX256" fmla="*/ 0 w 1104808"/>
                  <a:gd name="connsiteY256" fmla="*/ 1360086 h 3092627"/>
                  <a:gd name="connsiteX257" fmla="*/ 4185 w 1104808"/>
                  <a:gd name="connsiteY257" fmla="*/ 1360086 h 3092627"/>
                  <a:gd name="connsiteX258" fmla="*/ 4185 w 1104808"/>
                  <a:gd name="connsiteY258" fmla="*/ 1364271 h 3092627"/>
                  <a:gd name="connsiteX259" fmla="*/ 4185 w 1104808"/>
                  <a:gd name="connsiteY259" fmla="*/ 1410305 h 3092627"/>
                  <a:gd name="connsiteX260" fmla="*/ 4185 w 1104808"/>
                  <a:gd name="connsiteY260" fmla="*/ 1410305 h 3092627"/>
                  <a:gd name="connsiteX261" fmla="*/ 41849 w 1104808"/>
                  <a:gd name="connsiteY261" fmla="*/ 1347532 h 3092627"/>
                  <a:gd name="connsiteX262" fmla="*/ 41849 w 1104808"/>
                  <a:gd name="connsiteY262" fmla="*/ 1347532 h 3092627"/>
                  <a:gd name="connsiteX263" fmla="*/ 41849 w 1104808"/>
                  <a:gd name="connsiteY263" fmla="*/ 1339162 h 3092627"/>
                  <a:gd name="connsiteX264" fmla="*/ 79513 w 1104808"/>
                  <a:gd name="connsiteY264" fmla="*/ 1318238 h 3092627"/>
                  <a:gd name="connsiteX265" fmla="*/ 83698 w 1104808"/>
                  <a:gd name="connsiteY265" fmla="*/ 1318238 h 3092627"/>
                  <a:gd name="connsiteX266" fmla="*/ 83698 w 1104808"/>
                  <a:gd name="connsiteY266" fmla="*/ 1322422 h 3092627"/>
                  <a:gd name="connsiteX267" fmla="*/ 41849 w 1104808"/>
                  <a:gd name="connsiteY267" fmla="*/ 1347532 h 3092627"/>
                  <a:gd name="connsiteX268" fmla="*/ 41849 w 1104808"/>
                  <a:gd name="connsiteY268" fmla="*/ 1347532 h 3092627"/>
                  <a:gd name="connsiteX269" fmla="*/ 117177 w 1104808"/>
                  <a:gd name="connsiteY269" fmla="*/ 1301498 h 3092627"/>
                  <a:gd name="connsiteX270" fmla="*/ 117177 w 1104808"/>
                  <a:gd name="connsiteY270" fmla="*/ 1301498 h 3092627"/>
                  <a:gd name="connsiteX271" fmla="*/ 117177 w 1104808"/>
                  <a:gd name="connsiteY271" fmla="*/ 1293128 h 3092627"/>
                  <a:gd name="connsiteX272" fmla="*/ 154841 w 1104808"/>
                  <a:gd name="connsiteY272" fmla="*/ 1272204 h 3092627"/>
                  <a:gd name="connsiteX273" fmla="*/ 159025 w 1104808"/>
                  <a:gd name="connsiteY273" fmla="*/ 1272204 h 3092627"/>
                  <a:gd name="connsiteX274" fmla="*/ 159025 w 1104808"/>
                  <a:gd name="connsiteY274" fmla="*/ 1276389 h 3092627"/>
                  <a:gd name="connsiteX275" fmla="*/ 117177 w 1104808"/>
                  <a:gd name="connsiteY275" fmla="*/ 1301498 h 3092627"/>
                  <a:gd name="connsiteX276" fmla="*/ 117177 w 1104808"/>
                  <a:gd name="connsiteY276" fmla="*/ 1301498 h 3092627"/>
                  <a:gd name="connsiteX277" fmla="*/ 192505 w 1104808"/>
                  <a:gd name="connsiteY277" fmla="*/ 1259649 h 3092627"/>
                  <a:gd name="connsiteX278" fmla="*/ 192505 w 1104808"/>
                  <a:gd name="connsiteY278" fmla="*/ 1259649 h 3092627"/>
                  <a:gd name="connsiteX279" fmla="*/ 192505 w 1104808"/>
                  <a:gd name="connsiteY279" fmla="*/ 1251280 h 3092627"/>
                  <a:gd name="connsiteX280" fmla="*/ 230168 w 1104808"/>
                  <a:gd name="connsiteY280" fmla="*/ 1230355 h 3092627"/>
                  <a:gd name="connsiteX281" fmla="*/ 234353 w 1104808"/>
                  <a:gd name="connsiteY281" fmla="*/ 1230355 h 3092627"/>
                  <a:gd name="connsiteX282" fmla="*/ 234353 w 1104808"/>
                  <a:gd name="connsiteY282" fmla="*/ 1234540 h 3092627"/>
                  <a:gd name="connsiteX283" fmla="*/ 192505 w 1104808"/>
                  <a:gd name="connsiteY283" fmla="*/ 1259649 h 3092627"/>
                  <a:gd name="connsiteX284" fmla="*/ 192505 w 1104808"/>
                  <a:gd name="connsiteY284" fmla="*/ 1259649 h 3092627"/>
                  <a:gd name="connsiteX285" fmla="*/ 267832 w 1104808"/>
                  <a:gd name="connsiteY285" fmla="*/ 1213616 h 3092627"/>
                  <a:gd name="connsiteX286" fmla="*/ 267832 w 1104808"/>
                  <a:gd name="connsiteY286" fmla="*/ 1213616 h 3092627"/>
                  <a:gd name="connsiteX287" fmla="*/ 267832 w 1104808"/>
                  <a:gd name="connsiteY287" fmla="*/ 1205246 h 3092627"/>
                  <a:gd name="connsiteX288" fmla="*/ 305496 w 1104808"/>
                  <a:gd name="connsiteY288" fmla="*/ 1184321 h 3092627"/>
                  <a:gd name="connsiteX289" fmla="*/ 309681 w 1104808"/>
                  <a:gd name="connsiteY289" fmla="*/ 1184321 h 3092627"/>
                  <a:gd name="connsiteX290" fmla="*/ 309681 w 1104808"/>
                  <a:gd name="connsiteY290" fmla="*/ 1188506 h 3092627"/>
                  <a:gd name="connsiteX291" fmla="*/ 267832 w 1104808"/>
                  <a:gd name="connsiteY291" fmla="*/ 1213616 h 3092627"/>
                  <a:gd name="connsiteX292" fmla="*/ 267832 w 1104808"/>
                  <a:gd name="connsiteY292" fmla="*/ 1213616 h 3092627"/>
                  <a:gd name="connsiteX293" fmla="*/ 343160 w 1104808"/>
                  <a:gd name="connsiteY293" fmla="*/ 1171767 h 3092627"/>
                  <a:gd name="connsiteX294" fmla="*/ 343160 w 1104808"/>
                  <a:gd name="connsiteY294" fmla="*/ 1171767 h 3092627"/>
                  <a:gd name="connsiteX295" fmla="*/ 343160 w 1104808"/>
                  <a:gd name="connsiteY295" fmla="*/ 1163397 h 3092627"/>
                  <a:gd name="connsiteX296" fmla="*/ 380824 w 1104808"/>
                  <a:gd name="connsiteY296" fmla="*/ 1142473 h 3092627"/>
                  <a:gd name="connsiteX297" fmla="*/ 385009 w 1104808"/>
                  <a:gd name="connsiteY297" fmla="*/ 1142473 h 3092627"/>
                  <a:gd name="connsiteX298" fmla="*/ 385009 w 1104808"/>
                  <a:gd name="connsiteY298" fmla="*/ 1146658 h 3092627"/>
                  <a:gd name="connsiteX299" fmla="*/ 343160 w 1104808"/>
                  <a:gd name="connsiteY299" fmla="*/ 1171767 h 3092627"/>
                  <a:gd name="connsiteX300" fmla="*/ 343160 w 1104808"/>
                  <a:gd name="connsiteY300" fmla="*/ 1171767 h 3092627"/>
                  <a:gd name="connsiteX301" fmla="*/ 418488 w 1104808"/>
                  <a:gd name="connsiteY301" fmla="*/ 1129918 h 3092627"/>
                  <a:gd name="connsiteX302" fmla="*/ 418488 w 1104808"/>
                  <a:gd name="connsiteY302" fmla="*/ 1129918 h 3092627"/>
                  <a:gd name="connsiteX303" fmla="*/ 418488 w 1104808"/>
                  <a:gd name="connsiteY303" fmla="*/ 1121548 h 3092627"/>
                  <a:gd name="connsiteX304" fmla="*/ 456152 w 1104808"/>
                  <a:gd name="connsiteY304" fmla="*/ 1100624 h 3092627"/>
                  <a:gd name="connsiteX305" fmla="*/ 460337 w 1104808"/>
                  <a:gd name="connsiteY305" fmla="*/ 1100624 h 3092627"/>
                  <a:gd name="connsiteX306" fmla="*/ 460337 w 1104808"/>
                  <a:gd name="connsiteY306" fmla="*/ 1104809 h 3092627"/>
                  <a:gd name="connsiteX307" fmla="*/ 418488 w 1104808"/>
                  <a:gd name="connsiteY307" fmla="*/ 1129918 h 3092627"/>
                  <a:gd name="connsiteX308" fmla="*/ 418488 w 1104808"/>
                  <a:gd name="connsiteY308" fmla="*/ 1129918 h 3092627"/>
                  <a:gd name="connsiteX309" fmla="*/ 493816 w 1104808"/>
                  <a:gd name="connsiteY309" fmla="*/ 1083884 h 3092627"/>
                  <a:gd name="connsiteX310" fmla="*/ 493816 w 1104808"/>
                  <a:gd name="connsiteY310" fmla="*/ 1083884 h 3092627"/>
                  <a:gd name="connsiteX311" fmla="*/ 493816 w 1104808"/>
                  <a:gd name="connsiteY311" fmla="*/ 1075515 h 3092627"/>
                  <a:gd name="connsiteX312" fmla="*/ 531480 w 1104808"/>
                  <a:gd name="connsiteY312" fmla="*/ 1054590 h 3092627"/>
                  <a:gd name="connsiteX313" fmla="*/ 535665 w 1104808"/>
                  <a:gd name="connsiteY313" fmla="*/ 1054590 h 3092627"/>
                  <a:gd name="connsiteX314" fmla="*/ 535665 w 1104808"/>
                  <a:gd name="connsiteY314" fmla="*/ 1058775 h 3092627"/>
                  <a:gd name="connsiteX315" fmla="*/ 493816 w 1104808"/>
                  <a:gd name="connsiteY315" fmla="*/ 1083884 h 3092627"/>
                  <a:gd name="connsiteX316" fmla="*/ 493816 w 1104808"/>
                  <a:gd name="connsiteY316" fmla="*/ 1083884 h 3092627"/>
                  <a:gd name="connsiteX317" fmla="*/ 569144 w 1104808"/>
                  <a:gd name="connsiteY317" fmla="*/ 1042035 h 3092627"/>
                  <a:gd name="connsiteX318" fmla="*/ 569144 w 1104808"/>
                  <a:gd name="connsiteY318" fmla="*/ 1042035 h 3092627"/>
                  <a:gd name="connsiteX319" fmla="*/ 569144 w 1104808"/>
                  <a:gd name="connsiteY319" fmla="*/ 1033666 h 3092627"/>
                  <a:gd name="connsiteX320" fmla="*/ 606808 w 1104808"/>
                  <a:gd name="connsiteY320" fmla="*/ 1012741 h 3092627"/>
                  <a:gd name="connsiteX321" fmla="*/ 610993 w 1104808"/>
                  <a:gd name="connsiteY321" fmla="*/ 1012741 h 3092627"/>
                  <a:gd name="connsiteX322" fmla="*/ 610993 w 1104808"/>
                  <a:gd name="connsiteY322" fmla="*/ 1016926 h 3092627"/>
                  <a:gd name="connsiteX323" fmla="*/ 569144 w 1104808"/>
                  <a:gd name="connsiteY323" fmla="*/ 1042035 h 3092627"/>
                  <a:gd name="connsiteX324" fmla="*/ 569144 w 1104808"/>
                  <a:gd name="connsiteY324" fmla="*/ 1042035 h 3092627"/>
                  <a:gd name="connsiteX325" fmla="*/ 644472 w 1104808"/>
                  <a:gd name="connsiteY325" fmla="*/ 996002 h 3092627"/>
                  <a:gd name="connsiteX326" fmla="*/ 644472 w 1104808"/>
                  <a:gd name="connsiteY326" fmla="*/ 996002 h 3092627"/>
                  <a:gd name="connsiteX327" fmla="*/ 644472 w 1104808"/>
                  <a:gd name="connsiteY327" fmla="*/ 987632 h 3092627"/>
                  <a:gd name="connsiteX328" fmla="*/ 682136 w 1104808"/>
                  <a:gd name="connsiteY328" fmla="*/ 966707 h 3092627"/>
                  <a:gd name="connsiteX329" fmla="*/ 686320 w 1104808"/>
                  <a:gd name="connsiteY329" fmla="*/ 966707 h 3092627"/>
                  <a:gd name="connsiteX330" fmla="*/ 686320 w 1104808"/>
                  <a:gd name="connsiteY330" fmla="*/ 970892 h 3092627"/>
                  <a:gd name="connsiteX331" fmla="*/ 644472 w 1104808"/>
                  <a:gd name="connsiteY331" fmla="*/ 996002 h 3092627"/>
                  <a:gd name="connsiteX332" fmla="*/ 644472 w 1104808"/>
                  <a:gd name="connsiteY332" fmla="*/ 996002 h 3092627"/>
                  <a:gd name="connsiteX333" fmla="*/ 719800 w 1104808"/>
                  <a:gd name="connsiteY333" fmla="*/ 954153 h 3092627"/>
                  <a:gd name="connsiteX334" fmla="*/ 719800 w 1104808"/>
                  <a:gd name="connsiteY334" fmla="*/ 954153 h 3092627"/>
                  <a:gd name="connsiteX335" fmla="*/ 719800 w 1104808"/>
                  <a:gd name="connsiteY335" fmla="*/ 945783 h 3092627"/>
                  <a:gd name="connsiteX336" fmla="*/ 757463 w 1104808"/>
                  <a:gd name="connsiteY336" fmla="*/ 924859 h 3092627"/>
                  <a:gd name="connsiteX337" fmla="*/ 761648 w 1104808"/>
                  <a:gd name="connsiteY337" fmla="*/ 924859 h 3092627"/>
                  <a:gd name="connsiteX338" fmla="*/ 761648 w 1104808"/>
                  <a:gd name="connsiteY338" fmla="*/ 929044 h 3092627"/>
                  <a:gd name="connsiteX339" fmla="*/ 719800 w 1104808"/>
                  <a:gd name="connsiteY339" fmla="*/ 954153 h 3092627"/>
                  <a:gd name="connsiteX340" fmla="*/ 719800 w 1104808"/>
                  <a:gd name="connsiteY340" fmla="*/ 954153 h 3092627"/>
                  <a:gd name="connsiteX341" fmla="*/ 795127 w 1104808"/>
                  <a:gd name="connsiteY341" fmla="*/ 908119 h 3092627"/>
                  <a:gd name="connsiteX342" fmla="*/ 795127 w 1104808"/>
                  <a:gd name="connsiteY342" fmla="*/ 908119 h 3092627"/>
                  <a:gd name="connsiteX343" fmla="*/ 795127 w 1104808"/>
                  <a:gd name="connsiteY343" fmla="*/ 899749 h 3092627"/>
                  <a:gd name="connsiteX344" fmla="*/ 816052 w 1104808"/>
                  <a:gd name="connsiteY344" fmla="*/ 887195 h 3092627"/>
                  <a:gd name="connsiteX345" fmla="*/ 816052 w 1104808"/>
                  <a:gd name="connsiteY345" fmla="*/ 870455 h 3092627"/>
                  <a:gd name="connsiteX346" fmla="*/ 820237 w 1104808"/>
                  <a:gd name="connsiteY346" fmla="*/ 866270 h 3092627"/>
                  <a:gd name="connsiteX347" fmla="*/ 824422 w 1104808"/>
                  <a:gd name="connsiteY347" fmla="*/ 870455 h 3092627"/>
                  <a:gd name="connsiteX348" fmla="*/ 824422 w 1104808"/>
                  <a:gd name="connsiteY348" fmla="*/ 887195 h 3092627"/>
                  <a:gd name="connsiteX349" fmla="*/ 824422 w 1104808"/>
                  <a:gd name="connsiteY349" fmla="*/ 891380 h 3092627"/>
                  <a:gd name="connsiteX350" fmla="*/ 795127 w 1104808"/>
                  <a:gd name="connsiteY350" fmla="*/ 908119 h 3092627"/>
                  <a:gd name="connsiteX351" fmla="*/ 795127 w 1104808"/>
                  <a:gd name="connsiteY351" fmla="*/ 908119 h 3092627"/>
                  <a:gd name="connsiteX352" fmla="*/ 820237 w 1104808"/>
                  <a:gd name="connsiteY352" fmla="*/ 836976 h 3092627"/>
                  <a:gd name="connsiteX353" fmla="*/ 820237 w 1104808"/>
                  <a:gd name="connsiteY353" fmla="*/ 836976 h 3092627"/>
                  <a:gd name="connsiteX354" fmla="*/ 816052 w 1104808"/>
                  <a:gd name="connsiteY354" fmla="*/ 790943 h 3092627"/>
                  <a:gd name="connsiteX355" fmla="*/ 820237 w 1104808"/>
                  <a:gd name="connsiteY355" fmla="*/ 786758 h 3092627"/>
                  <a:gd name="connsiteX356" fmla="*/ 824422 w 1104808"/>
                  <a:gd name="connsiteY356" fmla="*/ 790943 h 3092627"/>
                  <a:gd name="connsiteX357" fmla="*/ 820237 w 1104808"/>
                  <a:gd name="connsiteY357" fmla="*/ 836976 h 3092627"/>
                  <a:gd name="connsiteX358" fmla="*/ 820237 w 1104808"/>
                  <a:gd name="connsiteY358" fmla="*/ 836976 h 3092627"/>
                  <a:gd name="connsiteX359" fmla="*/ 820237 w 1104808"/>
                  <a:gd name="connsiteY359" fmla="*/ 749094 h 3092627"/>
                  <a:gd name="connsiteX360" fmla="*/ 820237 w 1104808"/>
                  <a:gd name="connsiteY360" fmla="*/ 749094 h 3092627"/>
                  <a:gd name="connsiteX361" fmla="*/ 816052 w 1104808"/>
                  <a:gd name="connsiteY361" fmla="*/ 703060 h 3092627"/>
                  <a:gd name="connsiteX362" fmla="*/ 820237 w 1104808"/>
                  <a:gd name="connsiteY362" fmla="*/ 698875 h 3092627"/>
                  <a:gd name="connsiteX363" fmla="*/ 824422 w 1104808"/>
                  <a:gd name="connsiteY363" fmla="*/ 703060 h 3092627"/>
                  <a:gd name="connsiteX364" fmla="*/ 820237 w 1104808"/>
                  <a:gd name="connsiteY364" fmla="*/ 749094 h 3092627"/>
                  <a:gd name="connsiteX365" fmla="*/ 820237 w 1104808"/>
                  <a:gd name="connsiteY365" fmla="*/ 749094 h 3092627"/>
                  <a:gd name="connsiteX366" fmla="*/ 820237 w 1104808"/>
                  <a:gd name="connsiteY366" fmla="*/ 661211 h 3092627"/>
                  <a:gd name="connsiteX367" fmla="*/ 820237 w 1104808"/>
                  <a:gd name="connsiteY367" fmla="*/ 661211 h 3092627"/>
                  <a:gd name="connsiteX368" fmla="*/ 816052 w 1104808"/>
                  <a:gd name="connsiteY368" fmla="*/ 615178 h 3092627"/>
                  <a:gd name="connsiteX369" fmla="*/ 820237 w 1104808"/>
                  <a:gd name="connsiteY369" fmla="*/ 610993 h 3092627"/>
                  <a:gd name="connsiteX370" fmla="*/ 824422 w 1104808"/>
                  <a:gd name="connsiteY370" fmla="*/ 615178 h 3092627"/>
                  <a:gd name="connsiteX371" fmla="*/ 820237 w 1104808"/>
                  <a:gd name="connsiteY371" fmla="*/ 661211 h 3092627"/>
                  <a:gd name="connsiteX372" fmla="*/ 820237 w 1104808"/>
                  <a:gd name="connsiteY372" fmla="*/ 661211 h 3092627"/>
                  <a:gd name="connsiteX373" fmla="*/ 820237 w 1104808"/>
                  <a:gd name="connsiteY373" fmla="*/ 573329 h 3092627"/>
                  <a:gd name="connsiteX374" fmla="*/ 820237 w 1104808"/>
                  <a:gd name="connsiteY374" fmla="*/ 573329 h 3092627"/>
                  <a:gd name="connsiteX375" fmla="*/ 816052 w 1104808"/>
                  <a:gd name="connsiteY375" fmla="*/ 527295 h 3092627"/>
                  <a:gd name="connsiteX376" fmla="*/ 820237 w 1104808"/>
                  <a:gd name="connsiteY376" fmla="*/ 523110 h 3092627"/>
                  <a:gd name="connsiteX377" fmla="*/ 824422 w 1104808"/>
                  <a:gd name="connsiteY377" fmla="*/ 527295 h 3092627"/>
                  <a:gd name="connsiteX378" fmla="*/ 820237 w 1104808"/>
                  <a:gd name="connsiteY378" fmla="*/ 573329 h 3092627"/>
                  <a:gd name="connsiteX379" fmla="*/ 820237 w 1104808"/>
                  <a:gd name="connsiteY379" fmla="*/ 573329 h 3092627"/>
                  <a:gd name="connsiteX380" fmla="*/ 820237 w 1104808"/>
                  <a:gd name="connsiteY380" fmla="*/ 489631 h 3092627"/>
                  <a:gd name="connsiteX381" fmla="*/ 820237 w 1104808"/>
                  <a:gd name="connsiteY381" fmla="*/ 489631 h 3092627"/>
                  <a:gd name="connsiteX382" fmla="*/ 816052 w 1104808"/>
                  <a:gd name="connsiteY382" fmla="*/ 439413 h 3092627"/>
                  <a:gd name="connsiteX383" fmla="*/ 820237 w 1104808"/>
                  <a:gd name="connsiteY383" fmla="*/ 435228 h 3092627"/>
                  <a:gd name="connsiteX384" fmla="*/ 824422 w 1104808"/>
                  <a:gd name="connsiteY384" fmla="*/ 439413 h 3092627"/>
                  <a:gd name="connsiteX385" fmla="*/ 820237 w 1104808"/>
                  <a:gd name="connsiteY385" fmla="*/ 489631 h 3092627"/>
                  <a:gd name="connsiteX386" fmla="*/ 820237 w 1104808"/>
                  <a:gd name="connsiteY386" fmla="*/ 489631 h 3092627"/>
                  <a:gd name="connsiteX387" fmla="*/ 820237 w 1104808"/>
                  <a:gd name="connsiteY387" fmla="*/ 401749 h 3092627"/>
                  <a:gd name="connsiteX388" fmla="*/ 820237 w 1104808"/>
                  <a:gd name="connsiteY388" fmla="*/ 401749 h 3092627"/>
                  <a:gd name="connsiteX389" fmla="*/ 816052 w 1104808"/>
                  <a:gd name="connsiteY389" fmla="*/ 351530 h 3092627"/>
                  <a:gd name="connsiteX390" fmla="*/ 820237 w 1104808"/>
                  <a:gd name="connsiteY390" fmla="*/ 347345 h 3092627"/>
                  <a:gd name="connsiteX391" fmla="*/ 824422 w 1104808"/>
                  <a:gd name="connsiteY391" fmla="*/ 351530 h 3092627"/>
                  <a:gd name="connsiteX392" fmla="*/ 820237 w 1104808"/>
                  <a:gd name="connsiteY392" fmla="*/ 401749 h 3092627"/>
                  <a:gd name="connsiteX393" fmla="*/ 820237 w 1104808"/>
                  <a:gd name="connsiteY393" fmla="*/ 401749 h 3092627"/>
                  <a:gd name="connsiteX394" fmla="*/ 820237 w 1104808"/>
                  <a:gd name="connsiteY394" fmla="*/ 313866 h 3092627"/>
                  <a:gd name="connsiteX395" fmla="*/ 820237 w 1104808"/>
                  <a:gd name="connsiteY395" fmla="*/ 313866 h 3092627"/>
                  <a:gd name="connsiteX396" fmla="*/ 816052 w 1104808"/>
                  <a:gd name="connsiteY396" fmla="*/ 267832 h 3092627"/>
                  <a:gd name="connsiteX397" fmla="*/ 820237 w 1104808"/>
                  <a:gd name="connsiteY397" fmla="*/ 263647 h 3092627"/>
                  <a:gd name="connsiteX398" fmla="*/ 824422 w 1104808"/>
                  <a:gd name="connsiteY398" fmla="*/ 267832 h 3092627"/>
                  <a:gd name="connsiteX399" fmla="*/ 820237 w 1104808"/>
                  <a:gd name="connsiteY399" fmla="*/ 313866 h 3092627"/>
                  <a:gd name="connsiteX400" fmla="*/ 820237 w 1104808"/>
                  <a:gd name="connsiteY400" fmla="*/ 313866 h 3092627"/>
                  <a:gd name="connsiteX401" fmla="*/ 820237 w 1104808"/>
                  <a:gd name="connsiteY401" fmla="*/ 225984 h 3092627"/>
                  <a:gd name="connsiteX402" fmla="*/ 820237 w 1104808"/>
                  <a:gd name="connsiteY402" fmla="*/ 225984 h 3092627"/>
                  <a:gd name="connsiteX403" fmla="*/ 816052 w 1104808"/>
                  <a:gd name="connsiteY403" fmla="*/ 179950 h 3092627"/>
                  <a:gd name="connsiteX404" fmla="*/ 820237 w 1104808"/>
                  <a:gd name="connsiteY404" fmla="*/ 175765 h 3092627"/>
                  <a:gd name="connsiteX405" fmla="*/ 824422 w 1104808"/>
                  <a:gd name="connsiteY405" fmla="*/ 179950 h 3092627"/>
                  <a:gd name="connsiteX406" fmla="*/ 820237 w 1104808"/>
                  <a:gd name="connsiteY406" fmla="*/ 225984 h 3092627"/>
                  <a:gd name="connsiteX407" fmla="*/ 820237 w 1104808"/>
                  <a:gd name="connsiteY407" fmla="*/ 225984 h 3092627"/>
                  <a:gd name="connsiteX408" fmla="*/ 820237 w 1104808"/>
                  <a:gd name="connsiteY408" fmla="*/ 138101 h 3092627"/>
                  <a:gd name="connsiteX409" fmla="*/ 820237 w 1104808"/>
                  <a:gd name="connsiteY409" fmla="*/ 138101 h 3092627"/>
                  <a:gd name="connsiteX410" fmla="*/ 816052 w 1104808"/>
                  <a:gd name="connsiteY410" fmla="*/ 92067 h 3092627"/>
                  <a:gd name="connsiteX411" fmla="*/ 820237 w 1104808"/>
                  <a:gd name="connsiteY411" fmla="*/ 87883 h 3092627"/>
                  <a:gd name="connsiteX412" fmla="*/ 824422 w 1104808"/>
                  <a:gd name="connsiteY412" fmla="*/ 92067 h 3092627"/>
                  <a:gd name="connsiteX413" fmla="*/ 820237 w 1104808"/>
                  <a:gd name="connsiteY413" fmla="*/ 138101 h 3092627"/>
                  <a:gd name="connsiteX414" fmla="*/ 820237 w 1104808"/>
                  <a:gd name="connsiteY414" fmla="*/ 138101 h 3092627"/>
                  <a:gd name="connsiteX415" fmla="*/ 820237 w 1104808"/>
                  <a:gd name="connsiteY415" fmla="*/ 50219 h 3092627"/>
                  <a:gd name="connsiteX416" fmla="*/ 820237 w 1104808"/>
                  <a:gd name="connsiteY416" fmla="*/ 50219 h 3092627"/>
                  <a:gd name="connsiteX417" fmla="*/ 816052 w 1104808"/>
                  <a:gd name="connsiteY417" fmla="*/ 4185 h 3092627"/>
                  <a:gd name="connsiteX418" fmla="*/ 820237 w 1104808"/>
                  <a:gd name="connsiteY418" fmla="*/ 0 h 3092627"/>
                  <a:gd name="connsiteX419" fmla="*/ 824422 w 1104808"/>
                  <a:gd name="connsiteY419" fmla="*/ 4185 h 3092627"/>
                  <a:gd name="connsiteX420" fmla="*/ 820237 w 1104808"/>
                  <a:gd name="connsiteY420" fmla="*/ 50219 h 3092627"/>
                  <a:gd name="connsiteX421" fmla="*/ 820237 w 1104808"/>
                  <a:gd name="connsiteY421" fmla="*/ 50219 h 309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</a:cxnLst>
                <a:rect l="l" t="t" r="r" b="b"/>
                <a:pathLst>
                  <a:path w="1104808" h="3092627">
                    <a:moveTo>
                      <a:pt x="12555" y="3092627"/>
                    </a:moveTo>
                    <a:cubicBezTo>
                      <a:pt x="12555" y="3092627"/>
                      <a:pt x="12555" y="3092627"/>
                      <a:pt x="12555" y="3092627"/>
                    </a:cubicBezTo>
                    <a:cubicBezTo>
                      <a:pt x="8370" y="3088442"/>
                      <a:pt x="8370" y="3088442"/>
                      <a:pt x="12555" y="3084257"/>
                    </a:cubicBezTo>
                    <a:lnTo>
                      <a:pt x="50219" y="3063333"/>
                    </a:lnTo>
                    <a:cubicBezTo>
                      <a:pt x="50219" y="3063333"/>
                      <a:pt x="54403" y="3063333"/>
                      <a:pt x="54403" y="3063333"/>
                    </a:cubicBezTo>
                    <a:cubicBezTo>
                      <a:pt x="54403" y="3063333"/>
                      <a:pt x="54403" y="3067518"/>
                      <a:pt x="54403" y="3067518"/>
                    </a:cubicBezTo>
                    <a:lnTo>
                      <a:pt x="12555" y="3092627"/>
                    </a:lnTo>
                    <a:cubicBezTo>
                      <a:pt x="16740" y="3092627"/>
                      <a:pt x="12555" y="3092627"/>
                      <a:pt x="12555" y="3092627"/>
                    </a:cubicBezTo>
                    <a:close/>
                    <a:moveTo>
                      <a:pt x="4185" y="3067518"/>
                    </a:moveTo>
                    <a:cubicBezTo>
                      <a:pt x="0" y="3067518"/>
                      <a:pt x="0" y="3063333"/>
                      <a:pt x="4185" y="3067518"/>
                    </a:cubicBezTo>
                    <a:lnTo>
                      <a:pt x="0" y="3021484"/>
                    </a:lnTo>
                    <a:cubicBezTo>
                      <a:pt x="0" y="3021484"/>
                      <a:pt x="0" y="3017299"/>
                      <a:pt x="4185" y="3017299"/>
                    </a:cubicBezTo>
                    <a:cubicBezTo>
                      <a:pt x="8370" y="3017299"/>
                      <a:pt x="8370" y="3017299"/>
                      <a:pt x="8370" y="3021484"/>
                    </a:cubicBezTo>
                    <a:lnTo>
                      <a:pt x="4185" y="3067518"/>
                    </a:lnTo>
                    <a:cubicBezTo>
                      <a:pt x="8370" y="3063333"/>
                      <a:pt x="4185" y="3067518"/>
                      <a:pt x="4185" y="3067518"/>
                    </a:cubicBezTo>
                    <a:close/>
                    <a:moveTo>
                      <a:pt x="87883" y="3046594"/>
                    </a:moveTo>
                    <a:cubicBezTo>
                      <a:pt x="87883" y="3046594"/>
                      <a:pt x="87883" y="3046594"/>
                      <a:pt x="87883" y="3046594"/>
                    </a:cubicBezTo>
                    <a:cubicBezTo>
                      <a:pt x="83698" y="3042408"/>
                      <a:pt x="83698" y="3042408"/>
                      <a:pt x="87883" y="3038224"/>
                    </a:cubicBezTo>
                    <a:lnTo>
                      <a:pt x="125546" y="3017299"/>
                    </a:lnTo>
                    <a:cubicBezTo>
                      <a:pt x="125546" y="3017299"/>
                      <a:pt x="129731" y="3017299"/>
                      <a:pt x="129731" y="3017299"/>
                    </a:cubicBezTo>
                    <a:cubicBezTo>
                      <a:pt x="129731" y="3017299"/>
                      <a:pt x="129731" y="3021484"/>
                      <a:pt x="129731" y="3021484"/>
                    </a:cubicBezTo>
                    <a:lnTo>
                      <a:pt x="87883" y="3046594"/>
                    </a:lnTo>
                    <a:cubicBezTo>
                      <a:pt x="92067" y="3046594"/>
                      <a:pt x="87883" y="3046594"/>
                      <a:pt x="87883" y="3046594"/>
                    </a:cubicBezTo>
                    <a:close/>
                    <a:moveTo>
                      <a:pt x="163210" y="3004745"/>
                    </a:moveTo>
                    <a:cubicBezTo>
                      <a:pt x="163210" y="3004745"/>
                      <a:pt x="163210" y="3004745"/>
                      <a:pt x="163210" y="3004745"/>
                    </a:cubicBezTo>
                    <a:cubicBezTo>
                      <a:pt x="159025" y="3000560"/>
                      <a:pt x="159025" y="3000560"/>
                      <a:pt x="163210" y="2996375"/>
                    </a:cubicBezTo>
                    <a:lnTo>
                      <a:pt x="200874" y="2975450"/>
                    </a:lnTo>
                    <a:cubicBezTo>
                      <a:pt x="200874" y="2975450"/>
                      <a:pt x="205059" y="2975450"/>
                      <a:pt x="205059" y="2975450"/>
                    </a:cubicBezTo>
                    <a:cubicBezTo>
                      <a:pt x="205059" y="2975450"/>
                      <a:pt x="205059" y="2979635"/>
                      <a:pt x="205059" y="2979635"/>
                    </a:cubicBezTo>
                    <a:lnTo>
                      <a:pt x="163210" y="3004745"/>
                    </a:lnTo>
                    <a:cubicBezTo>
                      <a:pt x="167395" y="3004745"/>
                      <a:pt x="163210" y="3004745"/>
                      <a:pt x="163210" y="3004745"/>
                    </a:cubicBezTo>
                    <a:close/>
                    <a:moveTo>
                      <a:pt x="4185" y="2979635"/>
                    </a:moveTo>
                    <a:cubicBezTo>
                      <a:pt x="0" y="2979635"/>
                      <a:pt x="0" y="2979635"/>
                      <a:pt x="4185" y="2979635"/>
                    </a:cubicBezTo>
                    <a:lnTo>
                      <a:pt x="0" y="2933602"/>
                    </a:lnTo>
                    <a:cubicBezTo>
                      <a:pt x="0" y="2933602"/>
                      <a:pt x="0" y="2929417"/>
                      <a:pt x="4185" y="2929417"/>
                    </a:cubicBezTo>
                    <a:cubicBezTo>
                      <a:pt x="8370" y="2929417"/>
                      <a:pt x="8370" y="2929417"/>
                      <a:pt x="8370" y="2933602"/>
                    </a:cubicBezTo>
                    <a:lnTo>
                      <a:pt x="4185" y="2979635"/>
                    </a:lnTo>
                    <a:cubicBezTo>
                      <a:pt x="8370" y="2979635"/>
                      <a:pt x="4185" y="2979635"/>
                      <a:pt x="4185" y="2979635"/>
                    </a:cubicBezTo>
                    <a:close/>
                    <a:moveTo>
                      <a:pt x="238538" y="2958711"/>
                    </a:moveTo>
                    <a:cubicBezTo>
                      <a:pt x="238538" y="2958711"/>
                      <a:pt x="238538" y="2958711"/>
                      <a:pt x="238538" y="2958711"/>
                    </a:cubicBezTo>
                    <a:cubicBezTo>
                      <a:pt x="234353" y="2954526"/>
                      <a:pt x="234353" y="2954526"/>
                      <a:pt x="238538" y="2950341"/>
                    </a:cubicBezTo>
                    <a:lnTo>
                      <a:pt x="276202" y="2929417"/>
                    </a:lnTo>
                    <a:cubicBezTo>
                      <a:pt x="276202" y="2929417"/>
                      <a:pt x="280387" y="2929417"/>
                      <a:pt x="280387" y="2929417"/>
                    </a:cubicBezTo>
                    <a:cubicBezTo>
                      <a:pt x="280387" y="2929417"/>
                      <a:pt x="280387" y="2933602"/>
                      <a:pt x="280387" y="2933602"/>
                    </a:cubicBezTo>
                    <a:lnTo>
                      <a:pt x="238538" y="2958711"/>
                    </a:lnTo>
                    <a:cubicBezTo>
                      <a:pt x="242723" y="2958711"/>
                      <a:pt x="238538" y="2958711"/>
                      <a:pt x="238538" y="2958711"/>
                    </a:cubicBezTo>
                    <a:close/>
                    <a:moveTo>
                      <a:pt x="313866" y="2916862"/>
                    </a:moveTo>
                    <a:cubicBezTo>
                      <a:pt x="313866" y="2916862"/>
                      <a:pt x="313866" y="2916862"/>
                      <a:pt x="313866" y="2916862"/>
                    </a:cubicBezTo>
                    <a:cubicBezTo>
                      <a:pt x="309681" y="2912677"/>
                      <a:pt x="309681" y="2912677"/>
                      <a:pt x="313866" y="2908492"/>
                    </a:cubicBezTo>
                    <a:lnTo>
                      <a:pt x="351530" y="2887568"/>
                    </a:lnTo>
                    <a:cubicBezTo>
                      <a:pt x="351530" y="2887568"/>
                      <a:pt x="355715" y="2887568"/>
                      <a:pt x="355715" y="2887568"/>
                    </a:cubicBezTo>
                    <a:cubicBezTo>
                      <a:pt x="355715" y="2887568"/>
                      <a:pt x="355715" y="2891753"/>
                      <a:pt x="355715" y="2891753"/>
                    </a:cubicBezTo>
                    <a:lnTo>
                      <a:pt x="313866" y="2916862"/>
                    </a:lnTo>
                    <a:cubicBezTo>
                      <a:pt x="318051" y="2916862"/>
                      <a:pt x="318051" y="2916862"/>
                      <a:pt x="313866" y="2916862"/>
                    </a:cubicBezTo>
                    <a:close/>
                    <a:moveTo>
                      <a:pt x="4185" y="2891753"/>
                    </a:moveTo>
                    <a:cubicBezTo>
                      <a:pt x="0" y="2891753"/>
                      <a:pt x="0" y="2891753"/>
                      <a:pt x="4185" y="2891753"/>
                    </a:cubicBezTo>
                    <a:lnTo>
                      <a:pt x="0" y="2845719"/>
                    </a:lnTo>
                    <a:cubicBezTo>
                      <a:pt x="0" y="2845719"/>
                      <a:pt x="0" y="2841534"/>
                      <a:pt x="4185" y="2841534"/>
                    </a:cubicBezTo>
                    <a:cubicBezTo>
                      <a:pt x="8370" y="2841534"/>
                      <a:pt x="8370" y="2841534"/>
                      <a:pt x="8370" y="2845719"/>
                    </a:cubicBezTo>
                    <a:lnTo>
                      <a:pt x="4185" y="2891753"/>
                    </a:lnTo>
                    <a:cubicBezTo>
                      <a:pt x="8370" y="2891753"/>
                      <a:pt x="4185" y="2891753"/>
                      <a:pt x="4185" y="2891753"/>
                    </a:cubicBezTo>
                    <a:close/>
                    <a:moveTo>
                      <a:pt x="389194" y="2875013"/>
                    </a:moveTo>
                    <a:cubicBezTo>
                      <a:pt x="389194" y="2875013"/>
                      <a:pt x="389194" y="2875013"/>
                      <a:pt x="389194" y="2875013"/>
                    </a:cubicBezTo>
                    <a:cubicBezTo>
                      <a:pt x="385009" y="2870828"/>
                      <a:pt x="385009" y="2870828"/>
                      <a:pt x="389194" y="2866644"/>
                    </a:cubicBezTo>
                    <a:lnTo>
                      <a:pt x="426858" y="2845719"/>
                    </a:lnTo>
                    <a:cubicBezTo>
                      <a:pt x="426858" y="2845719"/>
                      <a:pt x="431043" y="2845719"/>
                      <a:pt x="431043" y="2845719"/>
                    </a:cubicBezTo>
                    <a:cubicBezTo>
                      <a:pt x="431043" y="2845719"/>
                      <a:pt x="431043" y="2849904"/>
                      <a:pt x="431043" y="2849904"/>
                    </a:cubicBezTo>
                    <a:lnTo>
                      <a:pt x="389194" y="2875013"/>
                    </a:lnTo>
                    <a:cubicBezTo>
                      <a:pt x="393379" y="2875013"/>
                      <a:pt x="393379" y="2875013"/>
                      <a:pt x="389194" y="2875013"/>
                    </a:cubicBezTo>
                    <a:close/>
                    <a:moveTo>
                      <a:pt x="464522" y="2828980"/>
                    </a:moveTo>
                    <a:cubicBezTo>
                      <a:pt x="464522" y="2828980"/>
                      <a:pt x="464522" y="2828980"/>
                      <a:pt x="464522" y="2828980"/>
                    </a:cubicBezTo>
                    <a:cubicBezTo>
                      <a:pt x="460337" y="2824795"/>
                      <a:pt x="460337" y="2824795"/>
                      <a:pt x="464522" y="2820610"/>
                    </a:cubicBezTo>
                    <a:lnTo>
                      <a:pt x="502186" y="2799686"/>
                    </a:lnTo>
                    <a:cubicBezTo>
                      <a:pt x="502186" y="2799686"/>
                      <a:pt x="506371" y="2799686"/>
                      <a:pt x="506371" y="2799686"/>
                    </a:cubicBezTo>
                    <a:cubicBezTo>
                      <a:pt x="506371" y="2799686"/>
                      <a:pt x="506371" y="2803870"/>
                      <a:pt x="506371" y="2803870"/>
                    </a:cubicBezTo>
                    <a:lnTo>
                      <a:pt x="464522" y="2828980"/>
                    </a:lnTo>
                    <a:cubicBezTo>
                      <a:pt x="468707" y="2828980"/>
                      <a:pt x="468707" y="2828980"/>
                      <a:pt x="464522" y="2828980"/>
                    </a:cubicBezTo>
                    <a:close/>
                    <a:moveTo>
                      <a:pt x="4185" y="2803870"/>
                    </a:moveTo>
                    <a:cubicBezTo>
                      <a:pt x="0" y="2803870"/>
                      <a:pt x="0" y="2803870"/>
                      <a:pt x="4185" y="2803870"/>
                    </a:cubicBezTo>
                    <a:lnTo>
                      <a:pt x="0" y="2757837"/>
                    </a:lnTo>
                    <a:cubicBezTo>
                      <a:pt x="0" y="2757837"/>
                      <a:pt x="0" y="2753652"/>
                      <a:pt x="4185" y="2753652"/>
                    </a:cubicBezTo>
                    <a:cubicBezTo>
                      <a:pt x="8370" y="2753652"/>
                      <a:pt x="8370" y="2753652"/>
                      <a:pt x="8370" y="2757837"/>
                    </a:cubicBezTo>
                    <a:lnTo>
                      <a:pt x="4185" y="2803870"/>
                    </a:lnTo>
                    <a:cubicBezTo>
                      <a:pt x="8370" y="2803870"/>
                      <a:pt x="4185" y="2803870"/>
                      <a:pt x="4185" y="2803870"/>
                    </a:cubicBezTo>
                    <a:close/>
                    <a:moveTo>
                      <a:pt x="539850" y="2787131"/>
                    </a:moveTo>
                    <a:cubicBezTo>
                      <a:pt x="539850" y="2787131"/>
                      <a:pt x="539850" y="2787131"/>
                      <a:pt x="539850" y="2787131"/>
                    </a:cubicBezTo>
                    <a:cubicBezTo>
                      <a:pt x="535665" y="2782946"/>
                      <a:pt x="535665" y="2782946"/>
                      <a:pt x="539850" y="2778761"/>
                    </a:cubicBezTo>
                    <a:lnTo>
                      <a:pt x="577514" y="2757837"/>
                    </a:lnTo>
                    <a:cubicBezTo>
                      <a:pt x="577514" y="2757837"/>
                      <a:pt x="581698" y="2757837"/>
                      <a:pt x="581698" y="2757837"/>
                    </a:cubicBezTo>
                    <a:cubicBezTo>
                      <a:pt x="581698" y="2757837"/>
                      <a:pt x="581698" y="2762022"/>
                      <a:pt x="581698" y="2762022"/>
                    </a:cubicBezTo>
                    <a:lnTo>
                      <a:pt x="539850" y="2787131"/>
                    </a:lnTo>
                    <a:cubicBezTo>
                      <a:pt x="544035" y="2787131"/>
                      <a:pt x="544035" y="2787131"/>
                      <a:pt x="539850" y="2787131"/>
                    </a:cubicBezTo>
                    <a:close/>
                    <a:moveTo>
                      <a:pt x="619362" y="2741097"/>
                    </a:moveTo>
                    <a:cubicBezTo>
                      <a:pt x="615178" y="2741097"/>
                      <a:pt x="615178" y="2741097"/>
                      <a:pt x="619362" y="2741097"/>
                    </a:cubicBezTo>
                    <a:cubicBezTo>
                      <a:pt x="615178" y="2736912"/>
                      <a:pt x="615178" y="2736912"/>
                      <a:pt x="619362" y="2732728"/>
                    </a:cubicBezTo>
                    <a:lnTo>
                      <a:pt x="657026" y="2711803"/>
                    </a:lnTo>
                    <a:cubicBezTo>
                      <a:pt x="657026" y="2711803"/>
                      <a:pt x="661211" y="2711803"/>
                      <a:pt x="661211" y="2711803"/>
                    </a:cubicBezTo>
                    <a:cubicBezTo>
                      <a:pt x="661211" y="2711803"/>
                      <a:pt x="661211" y="2715988"/>
                      <a:pt x="661211" y="2715988"/>
                    </a:cubicBezTo>
                    <a:lnTo>
                      <a:pt x="619362" y="2741097"/>
                    </a:lnTo>
                    <a:cubicBezTo>
                      <a:pt x="619362" y="2741097"/>
                      <a:pt x="619362" y="2741097"/>
                      <a:pt x="619362" y="2741097"/>
                    </a:cubicBezTo>
                    <a:close/>
                    <a:moveTo>
                      <a:pt x="4185" y="2715988"/>
                    </a:moveTo>
                    <a:cubicBezTo>
                      <a:pt x="0" y="2715988"/>
                      <a:pt x="0" y="2715988"/>
                      <a:pt x="4185" y="2715988"/>
                    </a:cubicBezTo>
                    <a:lnTo>
                      <a:pt x="0" y="2669954"/>
                    </a:lnTo>
                    <a:cubicBezTo>
                      <a:pt x="0" y="2669954"/>
                      <a:pt x="0" y="2665769"/>
                      <a:pt x="4185" y="2665769"/>
                    </a:cubicBezTo>
                    <a:cubicBezTo>
                      <a:pt x="8370" y="2665769"/>
                      <a:pt x="8370" y="2665769"/>
                      <a:pt x="8370" y="2669954"/>
                    </a:cubicBezTo>
                    <a:lnTo>
                      <a:pt x="4185" y="2715988"/>
                    </a:lnTo>
                    <a:cubicBezTo>
                      <a:pt x="8370" y="2715988"/>
                      <a:pt x="4185" y="2715988"/>
                      <a:pt x="4185" y="2715988"/>
                    </a:cubicBezTo>
                    <a:close/>
                    <a:moveTo>
                      <a:pt x="694690" y="2699248"/>
                    </a:moveTo>
                    <a:cubicBezTo>
                      <a:pt x="690505" y="2699248"/>
                      <a:pt x="690505" y="2699248"/>
                      <a:pt x="694690" y="2699248"/>
                    </a:cubicBezTo>
                    <a:cubicBezTo>
                      <a:pt x="690505" y="2695064"/>
                      <a:pt x="690505" y="2695064"/>
                      <a:pt x="694690" y="2690879"/>
                    </a:cubicBezTo>
                    <a:lnTo>
                      <a:pt x="732354" y="2669954"/>
                    </a:lnTo>
                    <a:cubicBezTo>
                      <a:pt x="732354" y="2669954"/>
                      <a:pt x="736539" y="2669954"/>
                      <a:pt x="736539" y="2669954"/>
                    </a:cubicBezTo>
                    <a:cubicBezTo>
                      <a:pt x="736539" y="2669954"/>
                      <a:pt x="736539" y="2674139"/>
                      <a:pt x="736539" y="2674139"/>
                    </a:cubicBezTo>
                    <a:lnTo>
                      <a:pt x="694690" y="2699248"/>
                    </a:lnTo>
                    <a:cubicBezTo>
                      <a:pt x="694690" y="2699248"/>
                      <a:pt x="694690" y="2699248"/>
                      <a:pt x="694690" y="2699248"/>
                    </a:cubicBezTo>
                    <a:close/>
                    <a:moveTo>
                      <a:pt x="770018" y="2657400"/>
                    </a:moveTo>
                    <a:cubicBezTo>
                      <a:pt x="765833" y="2657400"/>
                      <a:pt x="765833" y="2653215"/>
                      <a:pt x="770018" y="2657400"/>
                    </a:cubicBezTo>
                    <a:cubicBezTo>
                      <a:pt x="765833" y="2653215"/>
                      <a:pt x="765833" y="2653215"/>
                      <a:pt x="770018" y="2649030"/>
                    </a:cubicBezTo>
                    <a:lnTo>
                      <a:pt x="807682" y="2628106"/>
                    </a:lnTo>
                    <a:cubicBezTo>
                      <a:pt x="807682" y="2628106"/>
                      <a:pt x="811867" y="2628106"/>
                      <a:pt x="811867" y="2628106"/>
                    </a:cubicBezTo>
                    <a:cubicBezTo>
                      <a:pt x="811867" y="2628106"/>
                      <a:pt x="811867" y="2632290"/>
                      <a:pt x="811867" y="2632290"/>
                    </a:cubicBezTo>
                    <a:lnTo>
                      <a:pt x="770018" y="2657400"/>
                    </a:lnTo>
                    <a:cubicBezTo>
                      <a:pt x="770018" y="2657400"/>
                      <a:pt x="770018" y="2657400"/>
                      <a:pt x="770018" y="2657400"/>
                    </a:cubicBezTo>
                    <a:close/>
                    <a:moveTo>
                      <a:pt x="4185" y="2632290"/>
                    </a:moveTo>
                    <a:cubicBezTo>
                      <a:pt x="0" y="2632290"/>
                      <a:pt x="0" y="2628106"/>
                      <a:pt x="4185" y="2632290"/>
                    </a:cubicBezTo>
                    <a:lnTo>
                      <a:pt x="0" y="2586257"/>
                    </a:lnTo>
                    <a:cubicBezTo>
                      <a:pt x="0" y="2586257"/>
                      <a:pt x="0" y="2582072"/>
                      <a:pt x="4185" y="2582072"/>
                    </a:cubicBezTo>
                    <a:cubicBezTo>
                      <a:pt x="4185" y="2582072"/>
                      <a:pt x="8370" y="2582072"/>
                      <a:pt x="8370" y="2586257"/>
                    </a:cubicBezTo>
                    <a:lnTo>
                      <a:pt x="4185" y="2632290"/>
                    </a:lnTo>
                    <a:cubicBezTo>
                      <a:pt x="8370" y="2628106"/>
                      <a:pt x="4185" y="2632290"/>
                      <a:pt x="4185" y="2632290"/>
                    </a:cubicBezTo>
                    <a:close/>
                    <a:moveTo>
                      <a:pt x="845346" y="2611366"/>
                    </a:moveTo>
                    <a:cubicBezTo>
                      <a:pt x="841161" y="2611366"/>
                      <a:pt x="841161" y="2611366"/>
                      <a:pt x="845346" y="2611366"/>
                    </a:cubicBezTo>
                    <a:cubicBezTo>
                      <a:pt x="841161" y="2607181"/>
                      <a:pt x="841161" y="2607181"/>
                      <a:pt x="845346" y="2602996"/>
                    </a:cubicBezTo>
                    <a:lnTo>
                      <a:pt x="883010" y="2582072"/>
                    </a:lnTo>
                    <a:cubicBezTo>
                      <a:pt x="883010" y="2582072"/>
                      <a:pt x="887195" y="2582072"/>
                      <a:pt x="887195" y="2582072"/>
                    </a:cubicBezTo>
                    <a:cubicBezTo>
                      <a:pt x="887195" y="2582072"/>
                      <a:pt x="887195" y="2586257"/>
                      <a:pt x="887195" y="2586257"/>
                    </a:cubicBezTo>
                    <a:lnTo>
                      <a:pt x="845346" y="2611366"/>
                    </a:lnTo>
                    <a:cubicBezTo>
                      <a:pt x="845346" y="2611366"/>
                      <a:pt x="845346" y="2611366"/>
                      <a:pt x="845346" y="2611366"/>
                    </a:cubicBezTo>
                    <a:close/>
                    <a:moveTo>
                      <a:pt x="920674" y="2569517"/>
                    </a:moveTo>
                    <a:cubicBezTo>
                      <a:pt x="916489" y="2569517"/>
                      <a:pt x="916489" y="2569517"/>
                      <a:pt x="920674" y="2569517"/>
                    </a:cubicBezTo>
                    <a:cubicBezTo>
                      <a:pt x="916489" y="2565332"/>
                      <a:pt x="916489" y="2565332"/>
                      <a:pt x="920674" y="2561147"/>
                    </a:cubicBezTo>
                    <a:lnTo>
                      <a:pt x="958338" y="2540223"/>
                    </a:lnTo>
                    <a:cubicBezTo>
                      <a:pt x="958338" y="2540223"/>
                      <a:pt x="962523" y="2540223"/>
                      <a:pt x="962523" y="2540223"/>
                    </a:cubicBezTo>
                    <a:cubicBezTo>
                      <a:pt x="962523" y="2540223"/>
                      <a:pt x="962523" y="2544408"/>
                      <a:pt x="962523" y="2544408"/>
                    </a:cubicBezTo>
                    <a:lnTo>
                      <a:pt x="920674" y="2569517"/>
                    </a:lnTo>
                    <a:cubicBezTo>
                      <a:pt x="920674" y="2569517"/>
                      <a:pt x="920674" y="2569517"/>
                      <a:pt x="920674" y="2569517"/>
                    </a:cubicBezTo>
                    <a:close/>
                    <a:moveTo>
                      <a:pt x="4185" y="2544408"/>
                    </a:moveTo>
                    <a:cubicBezTo>
                      <a:pt x="0" y="2544408"/>
                      <a:pt x="0" y="2540223"/>
                      <a:pt x="4185" y="2544408"/>
                    </a:cubicBezTo>
                    <a:lnTo>
                      <a:pt x="0" y="2498374"/>
                    </a:lnTo>
                    <a:cubicBezTo>
                      <a:pt x="0" y="2498374"/>
                      <a:pt x="0" y="2494189"/>
                      <a:pt x="4185" y="2494189"/>
                    </a:cubicBezTo>
                    <a:cubicBezTo>
                      <a:pt x="4185" y="2494189"/>
                      <a:pt x="8370" y="2494189"/>
                      <a:pt x="8370" y="2498374"/>
                    </a:cubicBezTo>
                    <a:lnTo>
                      <a:pt x="4185" y="2544408"/>
                    </a:lnTo>
                    <a:cubicBezTo>
                      <a:pt x="8370" y="2540223"/>
                      <a:pt x="4185" y="2544408"/>
                      <a:pt x="4185" y="2544408"/>
                    </a:cubicBezTo>
                    <a:close/>
                    <a:moveTo>
                      <a:pt x="996002" y="2523483"/>
                    </a:moveTo>
                    <a:cubicBezTo>
                      <a:pt x="991817" y="2523483"/>
                      <a:pt x="991817" y="2523483"/>
                      <a:pt x="996002" y="2523483"/>
                    </a:cubicBezTo>
                    <a:cubicBezTo>
                      <a:pt x="991817" y="2519298"/>
                      <a:pt x="991817" y="2519298"/>
                      <a:pt x="996002" y="2515114"/>
                    </a:cubicBezTo>
                    <a:lnTo>
                      <a:pt x="1033666" y="2494189"/>
                    </a:lnTo>
                    <a:cubicBezTo>
                      <a:pt x="1033666" y="2494189"/>
                      <a:pt x="1037850" y="2494189"/>
                      <a:pt x="1037850" y="2494189"/>
                    </a:cubicBezTo>
                    <a:cubicBezTo>
                      <a:pt x="1037850" y="2494189"/>
                      <a:pt x="1037850" y="2498374"/>
                      <a:pt x="1037850" y="2498374"/>
                    </a:cubicBezTo>
                    <a:lnTo>
                      <a:pt x="996002" y="2523483"/>
                    </a:lnTo>
                    <a:cubicBezTo>
                      <a:pt x="996002" y="2523483"/>
                      <a:pt x="996002" y="2523483"/>
                      <a:pt x="996002" y="2523483"/>
                    </a:cubicBezTo>
                    <a:close/>
                    <a:moveTo>
                      <a:pt x="1071329" y="2481635"/>
                    </a:moveTo>
                    <a:cubicBezTo>
                      <a:pt x="1067145" y="2481635"/>
                      <a:pt x="1067145" y="2481635"/>
                      <a:pt x="1071329" y="2481635"/>
                    </a:cubicBezTo>
                    <a:cubicBezTo>
                      <a:pt x="1067145" y="2477450"/>
                      <a:pt x="1067145" y="2477450"/>
                      <a:pt x="1071329" y="2473265"/>
                    </a:cubicBezTo>
                    <a:lnTo>
                      <a:pt x="1100624" y="2456525"/>
                    </a:lnTo>
                    <a:cubicBezTo>
                      <a:pt x="1100624" y="2456525"/>
                      <a:pt x="1104809" y="2456525"/>
                      <a:pt x="1104809" y="2456525"/>
                    </a:cubicBezTo>
                    <a:cubicBezTo>
                      <a:pt x="1104809" y="2456525"/>
                      <a:pt x="1104809" y="2460710"/>
                      <a:pt x="1104809" y="2460710"/>
                    </a:cubicBezTo>
                    <a:lnTo>
                      <a:pt x="1071329" y="2481635"/>
                    </a:lnTo>
                    <a:cubicBezTo>
                      <a:pt x="1071329" y="2481635"/>
                      <a:pt x="1071329" y="2481635"/>
                      <a:pt x="1071329" y="2481635"/>
                    </a:cubicBezTo>
                    <a:close/>
                    <a:moveTo>
                      <a:pt x="4185" y="2456525"/>
                    </a:moveTo>
                    <a:cubicBezTo>
                      <a:pt x="0" y="2456525"/>
                      <a:pt x="0" y="2456525"/>
                      <a:pt x="4185" y="2456525"/>
                    </a:cubicBezTo>
                    <a:lnTo>
                      <a:pt x="0" y="2410492"/>
                    </a:lnTo>
                    <a:cubicBezTo>
                      <a:pt x="0" y="2410492"/>
                      <a:pt x="0" y="2406307"/>
                      <a:pt x="4185" y="2406307"/>
                    </a:cubicBezTo>
                    <a:cubicBezTo>
                      <a:pt x="4185" y="2406307"/>
                      <a:pt x="8370" y="2406307"/>
                      <a:pt x="8370" y="2410492"/>
                    </a:cubicBezTo>
                    <a:lnTo>
                      <a:pt x="4185" y="2456525"/>
                    </a:lnTo>
                    <a:cubicBezTo>
                      <a:pt x="8370" y="2456525"/>
                      <a:pt x="4185" y="2456525"/>
                      <a:pt x="4185" y="2456525"/>
                    </a:cubicBezTo>
                    <a:close/>
                    <a:moveTo>
                      <a:pt x="4185" y="2368643"/>
                    </a:moveTo>
                    <a:cubicBezTo>
                      <a:pt x="0" y="2368643"/>
                      <a:pt x="0" y="2368643"/>
                      <a:pt x="4185" y="2368643"/>
                    </a:cubicBezTo>
                    <a:lnTo>
                      <a:pt x="0" y="2322609"/>
                    </a:lnTo>
                    <a:cubicBezTo>
                      <a:pt x="0" y="2322609"/>
                      <a:pt x="0" y="2318424"/>
                      <a:pt x="4185" y="2318424"/>
                    </a:cubicBezTo>
                    <a:cubicBezTo>
                      <a:pt x="4185" y="2318424"/>
                      <a:pt x="8370" y="2318424"/>
                      <a:pt x="8370" y="2322609"/>
                    </a:cubicBezTo>
                    <a:lnTo>
                      <a:pt x="4185" y="2368643"/>
                    </a:lnTo>
                    <a:cubicBezTo>
                      <a:pt x="8370" y="2368643"/>
                      <a:pt x="4185" y="2368643"/>
                      <a:pt x="4185" y="2368643"/>
                    </a:cubicBezTo>
                    <a:close/>
                    <a:moveTo>
                      <a:pt x="4185" y="2280760"/>
                    </a:moveTo>
                    <a:cubicBezTo>
                      <a:pt x="0" y="2280760"/>
                      <a:pt x="0" y="2280760"/>
                      <a:pt x="4185" y="2280760"/>
                    </a:cubicBezTo>
                    <a:lnTo>
                      <a:pt x="0" y="2234727"/>
                    </a:lnTo>
                    <a:cubicBezTo>
                      <a:pt x="0" y="2234727"/>
                      <a:pt x="0" y="2230542"/>
                      <a:pt x="4185" y="2230542"/>
                    </a:cubicBezTo>
                    <a:cubicBezTo>
                      <a:pt x="4185" y="2230542"/>
                      <a:pt x="8370" y="2230542"/>
                      <a:pt x="8370" y="2234727"/>
                    </a:cubicBezTo>
                    <a:lnTo>
                      <a:pt x="4185" y="2280760"/>
                    </a:lnTo>
                    <a:cubicBezTo>
                      <a:pt x="8370" y="2280760"/>
                      <a:pt x="4185" y="2280760"/>
                      <a:pt x="4185" y="2280760"/>
                    </a:cubicBezTo>
                    <a:close/>
                    <a:moveTo>
                      <a:pt x="4185" y="2197063"/>
                    </a:moveTo>
                    <a:cubicBezTo>
                      <a:pt x="0" y="2197063"/>
                      <a:pt x="0" y="2192878"/>
                      <a:pt x="4185" y="2197063"/>
                    </a:cubicBezTo>
                    <a:lnTo>
                      <a:pt x="0" y="2151029"/>
                    </a:lnTo>
                    <a:cubicBezTo>
                      <a:pt x="0" y="2151029"/>
                      <a:pt x="0" y="2146844"/>
                      <a:pt x="4185" y="2146844"/>
                    </a:cubicBezTo>
                    <a:cubicBezTo>
                      <a:pt x="4185" y="2146844"/>
                      <a:pt x="8370" y="2146844"/>
                      <a:pt x="8370" y="2151029"/>
                    </a:cubicBezTo>
                    <a:lnTo>
                      <a:pt x="4185" y="2197063"/>
                    </a:lnTo>
                    <a:cubicBezTo>
                      <a:pt x="8370" y="2192878"/>
                      <a:pt x="4185" y="2197063"/>
                      <a:pt x="4185" y="2197063"/>
                    </a:cubicBezTo>
                    <a:close/>
                    <a:moveTo>
                      <a:pt x="4185" y="2109180"/>
                    </a:moveTo>
                    <a:cubicBezTo>
                      <a:pt x="0" y="2109180"/>
                      <a:pt x="0" y="2104995"/>
                      <a:pt x="4185" y="2109180"/>
                    </a:cubicBezTo>
                    <a:lnTo>
                      <a:pt x="0" y="2063147"/>
                    </a:lnTo>
                    <a:cubicBezTo>
                      <a:pt x="0" y="2063147"/>
                      <a:pt x="0" y="2058961"/>
                      <a:pt x="4185" y="2058961"/>
                    </a:cubicBezTo>
                    <a:cubicBezTo>
                      <a:pt x="4185" y="2058961"/>
                      <a:pt x="8370" y="2058961"/>
                      <a:pt x="8370" y="2063147"/>
                    </a:cubicBezTo>
                    <a:lnTo>
                      <a:pt x="4185" y="2109180"/>
                    </a:lnTo>
                    <a:cubicBezTo>
                      <a:pt x="8370" y="2104995"/>
                      <a:pt x="4185" y="2109180"/>
                      <a:pt x="4185" y="2109180"/>
                    </a:cubicBezTo>
                    <a:close/>
                    <a:moveTo>
                      <a:pt x="4185" y="2021298"/>
                    </a:moveTo>
                    <a:cubicBezTo>
                      <a:pt x="0" y="2021298"/>
                      <a:pt x="0" y="2017113"/>
                      <a:pt x="4185" y="2021298"/>
                    </a:cubicBezTo>
                    <a:lnTo>
                      <a:pt x="0" y="1975264"/>
                    </a:lnTo>
                    <a:cubicBezTo>
                      <a:pt x="0" y="1975264"/>
                      <a:pt x="0" y="1971079"/>
                      <a:pt x="4185" y="1971079"/>
                    </a:cubicBezTo>
                    <a:cubicBezTo>
                      <a:pt x="4185" y="1971079"/>
                      <a:pt x="8370" y="1971079"/>
                      <a:pt x="8370" y="1975264"/>
                    </a:cubicBezTo>
                    <a:lnTo>
                      <a:pt x="4185" y="2021298"/>
                    </a:lnTo>
                    <a:cubicBezTo>
                      <a:pt x="8370" y="2017113"/>
                      <a:pt x="4185" y="2021298"/>
                      <a:pt x="4185" y="2021298"/>
                    </a:cubicBezTo>
                    <a:close/>
                    <a:moveTo>
                      <a:pt x="4185" y="1933415"/>
                    </a:moveTo>
                    <a:cubicBezTo>
                      <a:pt x="0" y="1933415"/>
                      <a:pt x="0" y="1933415"/>
                      <a:pt x="4185" y="1933415"/>
                    </a:cubicBezTo>
                    <a:lnTo>
                      <a:pt x="0" y="1887381"/>
                    </a:lnTo>
                    <a:cubicBezTo>
                      <a:pt x="0" y="1887381"/>
                      <a:pt x="0" y="1883197"/>
                      <a:pt x="4185" y="1883197"/>
                    </a:cubicBezTo>
                    <a:cubicBezTo>
                      <a:pt x="4185" y="1883197"/>
                      <a:pt x="8370" y="1883197"/>
                      <a:pt x="8370" y="1887381"/>
                    </a:cubicBezTo>
                    <a:lnTo>
                      <a:pt x="4185" y="1933415"/>
                    </a:lnTo>
                    <a:cubicBezTo>
                      <a:pt x="8370" y="1933415"/>
                      <a:pt x="4185" y="1933415"/>
                      <a:pt x="4185" y="1933415"/>
                    </a:cubicBezTo>
                    <a:close/>
                    <a:moveTo>
                      <a:pt x="4185" y="1845533"/>
                    </a:moveTo>
                    <a:cubicBezTo>
                      <a:pt x="0" y="1845533"/>
                      <a:pt x="0" y="1845533"/>
                      <a:pt x="4185" y="1845533"/>
                    </a:cubicBezTo>
                    <a:lnTo>
                      <a:pt x="0" y="1799499"/>
                    </a:lnTo>
                    <a:cubicBezTo>
                      <a:pt x="0" y="1799499"/>
                      <a:pt x="0" y="1795314"/>
                      <a:pt x="4185" y="1795314"/>
                    </a:cubicBezTo>
                    <a:cubicBezTo>
                      <a:pt x="4185" y="1795314"/>
                      <a:pt x="8370" y="1795314"/>
                      <a:pt x="8370" y="1799499"/>
                    </a:cubicBezTo>
                    <a:lnTo>
                      <a:pt x="4185" y="1845533"/>
                    </a:lnTo>
                    <a:cubicBezTo>
                      <a:pt x="8370" y="1845533"/>
                      <a:pt x="4185" y="1845533"/>
                      <a:pt x="4185" y="1845533"/>
                    </a:cubicBezTo>
                    <a:close/>
                    <a:moveTo>
                      <a:pt x="4185" y="1757650"/>
                    </a:moveTo>
                    <a:cubicBezTo>
                      <a:pt x="0" y="1757650"/>
                      <a:pt x="0" y="1757650"/>
                      <a:pt x="4185" y="1757650"/>
                    </a:cubicBezTo>
                    <a:lnTo>
                      <a:pt x="0" y="1711616"/>
                    </a:lnTo>
                    <a:cubicBezTo>
                      <a:pt x="0" y="1711616"/>
                      <a:pt x="0" y="1707432"/>
                      <a:pt x="4185" y="1707432"/>
                    </a:cubicBezTo>
                    <a:cubicBezTo>
                      <a:pt x="4185" y="1707432"/>
                      <a:pt x="8370" y="1707432"/>
                      <a:pt x="8370" y="1711616"/>
                    </a:cubicBezTo>
                    <a:lnTo>
                      <a:pt x="4185" y="1757650"/>
                    </a:lnTo>
                    <a:cubicBezTo>
                      <a:pt x="8370" y="1757650"/>
                      <a:pt x="4185" y="1757650"/>
                      <a:pt x="4185" y="1757650"/>
                    </a:cubicBezTo>
                    <a:close/>
                    <a:moveTo>
                      <a:pt x="4185" y="1673952"/>
                    </a:moveTo>
                    <a:cubicBezTo>
                      <a:pt x="0" y="1673952"/>
                      <a:pt x="0" y="1669768"/>
                      <a:pt x="4185" y="1673952"/>
                    </a:cubicBezTo>
                    <a:lnTo>
                      <a:pt x="0" y="1627919"/>
                    </a:lnTo>
                    <a:cubicBezTo>
                      <a:pt x="0" y="1627919"/>
                      <a:pt x="0" y="1623734"/>
                      <a:pt x="4185" y="1623734"/>
                    </a:cubicBezTo>
                    <a:cubicBezTo>
                      <a:pt x="4185" y="1623734"/>
                      <a:pt x="8370" y="1623734"/>
                      <a:pt x="8370" y="1627919"/>
                    </a:cubicBezTo>
                    <a:lnTo>
                      <a:pt x="4185" y="1673952"/>
                    </a:lnTo>
                    <a:cubicBezTo>
                      <a:pt x="8370" y="1669768"/>
                      <a:pt x="4185" y="1673952"/>
                      <a:pt x="4185" y="1673952"/>
                    </a:cubicBezTo>
                    <a:close/>
                    <a:moveTo>
                      <a:pt x="4185" y="1586070"/>
                    </a:moveTo>
                    <a:cubicBezTo>
                      <a:pt x="0" y="1586070"/>
                      <a:pt x="0" y="1581885"/>
                      <a:pt x="4185" y="1586070"/>
                    </a:cubicBezTo>
                    <a:lnTo>
                      <a:pt x="0" y="1540036"/>
                    </a:lnTo>
                    <a:cubicBezTo>
                      <a:pt x="0" y="1540036"/>
                      <a:pt x="0" y="1535851"/>
                      <a:pt x="4185" y="1535851"/>
                    </a:cubicBezTo>
                    <a:cubicBezTo>
                      <a:pt x="4185" y="1535851"/>
                      <a:pt x="8370" y="1535851"/>
                      <a:pt x="8370" y="1540036"/>
                    </a:cubicBezTo>
                    <a:lnTo>
                      <a:pt x="4185" y="1586070"/>
                    </a:lnTo>
                    <a:cubicBezTo>
                      <a:pt x="8370" y="1581885"/>
                      <a:pt x="4185" y="1586070"/>
                      <a:pt x="4185" y="1586070"/>
                    </a:cubicBezTo>
                    <a:close/>
                    <a:moveTo>
                      <a:pt x="4185" y="1498187"/>
                    </a:moveTo>
                    <a:cubicBezTo>
                      <a:pt x="0" y="1498187"/>
                      <a:pt x="0" y="1498187"/>
                      <a:pt x="4185" y="1498187"/>
                    </a:cubicBezTo>
                    <a:lnTo>
                      <a:pt x="0" y="1452154"/>
                    </a:lnTo>
                    <a:cubicBezTo>
                      <a:pt x="0" y="1452154"/>
                      <a:pt x="0" y="1447969"/>
                      <a:pt x="4185" y="1447969"/>
                    </a:cubicBezTo>
                    <a:cubicBezTo>
                      <a:pt x="4185" y="1447969"/>
                      <a:pt x="8370" y="1447969"/>
                      <a:pt x="8370" y="1452154"/>
                    </a:cubicBezTo>
                    <a:lnTo>
                      <a:pt x="4185" y="1498187"/>
                    </a:lnTo>
                    <a:cubicBezTo>
                      <a:pt x="8370" y="1498187"/>
                      <a:pt x="4185" y="1498187"/>
                      <a:pt x="4185" y="1498187"/>
                    </a:cubicBezTo>
                    <a:close/>
                    <a:moveTo>
                      <a:pt x="4185" y="1410305"/>
                    </a:moveTo>
                    <a:cubicBezTo>
                      <a:pt x="0" y="1410305"/>
                      <a:pt x="0" y="1410305"/>
                      <a:pt x="4185" y="1410305"/>
                    </a:cubicBezTo>
                    <a:lnTo>
                      <a:pt x="0" y="1364271"/>
                    </a:lnTo>
                    <a:cubicBezTo>
                      <a:pt x="0" y="1364271"/>
                      <a:pt x="0" y="1360086"/>
                      <a:pt x="0" y="1360086"/>
                    </a:cubicBezTo>
                    <a:cubicBezTo>
                      <a:pt x="0" y="1360086"/>
                      <a:pt x="4185" y="1360086"/>
                      <a:pt x="4185" y="1360086"/>
                    </a:cubicBezTo>
                    <a:cubicBezTo>
                      <a:pt x="4185" y="1360086"/>
                      <a:pt x="4185" y="1364271"/>
                      <a:pt x="4185" y="1364271"/>
                    </a:cubicBezTo>
                    <a:lnTo>
                      <a:pt x="4185" y="1410305"/>
                    </a:lnTo>
                    <a:cubicBezTo>
                      <a:pt x="8370" y="1410305"/>
                      <a:pt x="4185" y="1410305"/>
                      <a:pt x="4185" y="1410305"/>
                    </a:cubicBezTo>
                    <a:close/>
                    <a:moveTo>
                      <a:pt x="41849" y="1347532"/>
                    </a:moveTo>
                    <a:cubicBezTo>
                      <a:pt x="41849" y="1347532"/>
                      <a:pt x="37664" y="1343347"/>
                      <a:pt x="41849" y="1347532"/>
                    </a:cubicBezTo>
                    <a:cubicBezTo>
                      <a:pt x="37664" y="1343347"/>
                      <a:pt x="37664" y="1343347"/>
                      <a:pt x="41849" y="1339162"/>
                    </a:cubicBezTo>
                    <a:lnTo>
                      <a:pt x="79513" y="1318238"/>
                    </a:lnTo>
                    <a:cubicBezTo>
                      <a:pt x="79513" y="1318238"/>
                      <a:pt x="83698" y="1318238"/>
                      <a:pt x="83698" y="1318238"/>
                    </a:cubicBezTo>
                    <a:cubicBezTo>
                      <a:pt x="83698" y="1318238"/>
                      <a:pt x="83698" y="1322422"/>
                      <a:pt x="83698" y="1322422"/>
                    </a:cubicBezTo>
                    <a:lnTo>
                      <a:pt x="41849" y="1347532"/>
                    </a:lnTo>
                    <a:cubicBezTo>
                      <a:pt x="41849" y="1347532"/>
                      <a:pt x="41849" y="1347532"/>
                      <a:pt x="41849" y="1347532"/>
                    </a:cubicBezTo>
                    <a:close/>
                    <a:moveTo>
                      <a:pt x="117177" y="1301498"/>
                    </a:moveTo>
                    <a:cubicBezTo>
                      <a:pt x="117177" y="1301498"/>
                      <a:pt x="112992" y="1301498"/>
                      <a:pt x="117177" y="1301498"/>
                    </a:cubicBezTo>
                    <a:cubicBezTo>
                      <a:pt x="112992" y="1297313"/>
                      <a:pt x="112992" y="1297313"/>
                      <a:pt x="117177" y="1293128"/>
                    </a:cubicBezTo>
                    <a:lnTo>
                      <a:pt x="154841" y="1272204"/>
                    </a:lnTo>
                    <a:cubicBezTo>
                      <a:pt x="154841" y="1272204"/>
                      <a:pt x="159025" y="1272204"/>
                      <a:pt x="159025" y="1272204"/>
                    </a:cubicBezTo>
                    <a:cubicBezTo>
                      <a:pt x="159025" y="1272204"/>
                      <a:pt x="159025" y="1276389"/>
                      <a:pt x="159025" y="1276389"/>
                    </a:cubicBezTo>
                    <a:lnTo>
                      <a:pt x="117177" y="1301498"/>
                    </a:lnTo>
                    <a:cubicBezTo>
                      <a:pt x="117177" y="1301498"/>
                      <a:pt x="117177" y="1301498"/>
                      <a:pt x="117177" y="1301498"/>
                    </a:cubicBezTo>
                    <a:close/>
                    <a:moveTo>
                      <a:pt x="192505" y="1259649"/>
                    </a:moveTo>
                    <a:cubicBezTo>
                      <a:pt x="192505" y="1259649"/>
                      <a:pt x="188320" y="1259649"/>
                      <a:pt x="192505" y="1259649"/>
                    </a:cubicBezTo>
                    <a:cubicBezTo>
                      <a:pt x="188320" y="1255464"/>
                      <a:pt x="188320" y="1255464"/>
                      <a:pt x="192505" y="1251280"/>
                    </a:cubicBezTo>
                    <a:lnTo>
                      <a:pt x="230168" y="1230355"/>
                    </a:lnTo>
                    <a:cubicBezTo>
                      <a:pt x="230168" y="1230355"/>
                      <a:pt x="234353" y="1230355"/>
                      <a:pt x="234353" y="1230355"/>
                    </a:cubicBezTo>
                    <a:cubicBezTo>
                      <a:pt x="234353" y="1230355"/>
                      <a:pt x="234353" y="1234540"/>
                      <a:pt x="234353" y="1234540"/>
                    </a:cubicBezTo>
                    <a:lnTo>
                      <a:pt x="192505" y="1259649"/>
                    </a:lnTo>
                    <a:cubicBezTo>
                      <a:pt x="192505" y="1259649"/>
                      <a:pt x="192505" y="1259649"/>
                      <a:pt x="192505" y="1259649"/>
                    </a:cubicBezTo>
                    <a:close/>
                    <a:moveTo>
                      <a:pt x="267832" y="1213616"/>
                    </a:moveTo>
                    <a:cubicBezTo>
                      <a:pt x="267832" y="1213616"/>
                      <a:pt x="263648" y="1213616"/>
                      <a:pt x="267832" y="1213616"/>
                    </a:cubicBezTo>
                    <a:cubicBezTo>
                      <a:pt x="263648" y="1209431"/>
                      <a:pt x="263648" y="1209431"/>
                      <a:pt x="267832" y="1205246"/>
                    </a:cubicBezTo>
                    <a:lnTo>
                      <a:pt x="305496" y="1184321"/>
                    </a:lnTo>
                    <a:cubicBezTo>
                      <a:pt x="305496" y="1184321"/>
                      <a:pt x="309681" y="1184321"/>
                      <a:pt x="309681" y="1184321"/>
                    </a:cubicBezTo>
                    <a:cubicBezTo>
                      <a:pt x="309681" y="1184321"/>
                      <a:pt x="309681" y="1188506"/>
                      <a:pt x="309681" y="1188506"/>
                    </a:cubicBezTo>
                    <a:lnTo>
                      <a:pt x="267832" y="1213616"/>
                    </a:lnTo>
                    <a:cubicBezTo>
                      <a:pt x="267832" y="1213616"/>
                      <a:pt x="267832" y="1213616"/>
                      <a:pt x="267832" y="1213616"/>
                    </a:cubicBezTo>
                    <a:close/>
                    <a:moveTo>
                      <a:pt x="343160" y="1171767"/>
                    </a:moveTo>
                    <a:cubicBezTo>
                      <a:pt x="343160" y="1171767"/>
                      <a:pt x="338975" y="1171767"/>
                      <a:pt x="343160" y="1171767"/>
                    </a:cubicBezTo>
                    <a:cubicBezTo>
                      <a:pt x="338975" y="1167582"/>
                      <a:pt x="338975" y="1167582"/>
                      <a:pt x="343160" y="1163397"/>
                    </a:cubicBezTo>
                    <a:lnTo>
                      <a:pt x="380824" y="1142473"/>
                    </a:lnTo>
                    <a:cubicBezTo>
                      <a:pt x="380824" y="1142473"/>
                      <a:pt x="385009" y="1142473"/>
                      <a:pt x="385009" y="1142473"/>
                    </a:cubicBezTo>
                    <a:cubicBezTo>
                      <a:pt x="385009" y="1142473"/>
                      <a:pt x="385009" y="1146658"/>
                      <a:pt x="385009" y="1146658"/>
                    </a:cubicBezTo>
                    <a:lnTo>
                      <a:pt x="343160" y="1171767"/>
                    </a:lnTo>
                    <a:cubicBezTo>
                      <a:pt x="343160" y="1171767"/>
                      <a:pt x="343160" y="1171767"/>
                      <a:pt x="343160" y="1171767"/>
                    </a:cubicBezTo>
                    <a:close/>
                    <a:moveTo>
                      <a:pt x="418488" y="1129918"/>
                    </a:moveTo>
                    <a:cubicBezTo>
                      <a:pt x="418488" y="1129918"/>
                      <a:pt x="414303" y="1125733"/>
                      <a:pt x="418488" y="1129918"/>
                    </a:cubicBezTo>
                    <a:cubicBezTo>
                      <a:pt x="414303" y="1125733"/>
                      <a:pt x="414303" y="1125733"/>
                      <a:pt x="418488" y="1121548"/>
                    </a:cubicBezTo>
                    <a:lnTo>
                      <a:pt x="456152" y="1100624"/>
                    </a:lnTo>
                    <a:cubicBezTo>
                      <a:pt x="456152" y="1100624"/>
                      <a:pt x="460337" y="1100624"/>
                      <a:pt x="460337" y="1100624"/>
                    </a:cubicBezTo>
                    <a:cubicBezTo>
                      <a:pt x="460337" y="1100624"/>
                      <a:pt x="460337" y="1104809"/>
                      <a:pt x="460337" y="1104809"/>
                    </a:cubicBezTo>
                    <a:lnTo>
                      <a:pt x="418488" y="1129918"/>
                    </a:lnTo>
                    <a:cubicBezTo>
                      <a:pt x="418488" y="1129918"/>
                      <a:pt x="418488" y="1129918"/>
                      <a:pt x="418488" y="1129918"/>
                    </a:cubicBezTo>
                    <a:close/>
                    <a:moveTo>
                      <a:pt x="493816" y="1083884"/>
                    </a:moveTo>
                    <a:cubicBezTo>
                      <a:pt x="493816" y="1083884"/>
                      <a:pt x="489631" y="1083884"/>
                      <a:pt x="493816" y="1083884"/>
                    </a:cubicBezTo>
                    <a:cubicBezTo>
                      <a:pt x="489631" y="1079699"/>
                      <a:pt x="489631" y="1079699"/>
                      <a:pt x="493816" y="1075515"/>
                    </a:cubicBezTo>
                    <a:lnTo>
                      <a:pt x="531480" y="1054590"/>
                    </a:lnTo>
                    <a:cubicBezTo>
                      <a:pt x="531480" y="1054590"/>
                      <a:pt x="535665" y="1054590"/>
                      <a:pt x="535665" y="1054590"/>
                    </a:cubicBezTo>
                    <a:cubicBezTo>
                      <a:pt x="535665" y="1054590"/>
                      <a:pt x="535665" y="1058775"/>
                      <a:pt x="535665" y="1058775"/>
                    </a:cubicBezTo>
                    <a:lnTo>
                      <a:pt x="493816" y="1083884"/>
                    </a:lnTo>
                    <a:cubicBezTo>
                      <a:pt x="493816" y="1083884"/>
                      <a:pt x="493816" y="1083884"/>
                      <a:pt x="493816" y="1083884"/>
                    </a:cubicBezTo>
                    <a:close/>
                    <a:moveTo>
                      <a:pt x="569144" y="1042035"/>
                    </a:moveTo>
                    <a:cubicBezTo>
                      <a:pt x="569144" y="1042035"/>
                      <a:pt x="569144" y="1042035"/>
                      <a:pt x="569144" y="1042035"/>
                    </a:cubicBezTo>
                    <a:cubicBezTo>
                      <a:pt x="564959" y="1037850"/>
                      <a:pt x="564959" y="1037850"/>
                      <a:pt x="569144" y="1033666"/>
                    </a:cubicBezTo>
                    <a:lnTo>
                      <a:pt x="606808" y="1012741"/>
                    </a:lnTo>
                    <a:cubicBezTo>
                      <a:pt x="606808" y="1012741"/>
                      <a:pt x="610993" y="1012741"/>
                      <a:pt x="610993" y="1012741"/>
                    </a:cubicBezTo>
                    <a:cubicBezTo>
                      <a:pt x="610993" y="1012741"/>
                      <a:pt x="610993" y="1016926"/>
                      <a:pt x="610993" y="1016926"/>
                    </a:cubicBezTo>
                    <a:lnTo>
                      <a:pt x="569144" y="1042035"/>
                    </a:lnTo>
                    <a:cubicBezTo>
                      <a:pt x="569144" y="1042035"/>
                      <a:pt x="569144" y="1042035"/>
                      <a:pt x="569144" y="1042035"/>
                    </a:cubicBezTo>
                    <a:close/>
                    <a:moveTo>
                      <a:pt x="644472" y="996002"/>
                    </a:moveTo>
                    <a:cubicBezTo>
                      <a:pt x="644472" y="996002"/>
                      <a:pt x="644472" y="996002"/>
                      <a:pt x="644472" y="996002"/>
                    </a:cubicBezTo>
                    <a:cubicBezTo>
                      <a:pt x="640287" y="991817"/>
                      <a:pt x="640287" y="991817"/>
                      <a:pt x="644472" y="987632"/>
                    </a:cubicBezTo>
                    <a:lnTo>
                      <a:pt x="682136" y="966707"/>
                    </a:lnTo>
                    <a:cubicBezTo>
                      <a:pt x="682136" y="966707"/>
                      <a:pt x="686320" y="966707"/>
                      <a:pt x="686320" y="966707"/>
                    </a:cubicBezTo>
                    <a:cubicBezTo>
                      <a:pt x="686320" y="966707"/>
                      <a:pt x="686320" y="970892"/>
                      <a:pt x="686320" y="970892"/>
                    </a:cubicBezTo>
                    <a:lnTo>
                      <a:pt x="644472" y="996002"/>
                    </a:lnTo>
                    <a:cubicBezTo>
                      <a:pt x="644472" y="996002"/>
                      <a:pt x="644472" y="996002"/>
                      <a:pt x="644472" y="996002"/>
                    </a:cubicBezTo>
                    <a:close/>
                    <a:moveTo>
                      <a:pt x="719800" y="954153"/>
                    </a:moveTo>
                    <a:cubicBezTo>
                      <a:pt x="719800" y="954153"/>
                      <a:pt x="719800" y="954153"/>
                      <a:pt x="719800" y="954153"/>
                    </a:cubicBezTo>
                    <a:cubicBezTo>
                      <a:pt x="715615" y="949968"/>
                      <a:pt x="715615" y="949968"/>
                      <a:pt x="719800" y="945783"/>
                    </a:cubicBezTo>
                    <a:lnTo>
                      <a:pt x="757463" y="924859"/>
                    </a:lnTo>
                    <a:cubicBezTo>
                      <a:pt x="757463" y="924859"/>
                      <a:pt x="761648" y="924859"/>
                      <a:pt x="761648" y="924859"/>
                    </a:cubicBezTo>
                    <a:cubicBezTo>
                      <a:pt x="761648" y="924859"/>
                      <a:pt x="761648" y="929044"/>
                      <a:pt x="761648" y="929044"/>
                    </a:cubicBezTo>
                    <a:lnTo>
                      <a:pt x="719800" y="954153"/>
                    </a:lnTo>
                    <a:cubicBezTo>
                      <a:pt x="719800" y="954153"/>
                      <a:pt x="719800" y="954153"/>
                      <a:pt x="719800" y="954153"/>
                    </a:cubicBezTo>
                    <a:close/>
                    <a:moveTo>
                      <a:pt x="795127" y="908119"/>
                    </a:moveTo>
                    <a:cubicBezTo>
                      <a:pt x="795127" y="908119"/>
                      <a:pt x="795127" y="908119"/>
                      <a:pt x="795127" y="908119"/>
                    </a:cubicBezTo>
                    <a:cubicBezTo>
                      <a:pt x="790942" y="903934"/>
                      <a:pt x="790942" y="903934"/>
                      <a:pt x="795127" y="899749"/>
                    </a:cubicBezTo>
                    <a:lnTo>
                      <a:pt x="816052" y="887195"/>
                    </a:lnTo>
                    <a:lnTo>
                      <a:pt x="816052" y="870455"/>
                    </a:lnTo>
                    <a:cubicBezTo>
                      <a:pt x="816052" y="870455"/>
                      <a:pt x="816052" y="866270"/>
                      <a:pt x="820237" y="866270"/>
                    </a:cubicBezTo>
                    <a:cubicBezTo>
                      <a:pt x="820237" y="866270"/>
                      <a:pt x="824422" y="866270"/>
                      <a:pt x="824422" y="870455"/>
                    </a:cubicBezTo>
                    <a:lnTo>
                      <a:pt x="824422" y="887195"/>
                    </a:lnTo>
                    <a:cubicBezTo>
                      <a:pt x="824422" y="887195"/>
                      <a:pt x="824422" y="891380"/>
                      <a:pt x="824422" y="891380"/>
                    </a:cubicBezTo>
                    <a:lnTo>
                      <a:pt x="795127" y="908119"/>
                    </a:lnTo>
                    <a:cubicBezTo>
                      <a:pt x="795127" y="908119"/>
                      <a:pt x="795127" y="908119"/>
                      <a:pt x="795127" y="908119"/>
                    </a:cubicBezTo>
                    <a:close/>
                    <a:moveTo>
                      <a:pt x="820237" y="836976"/>
                    </a:moveTo>
                    <a:cubicBezTo>
                      <a:pt x="816052" y="836976"/>
                      <a:pt x="816052" y="832791"/>
                      <a:pt x="820237" y="836976"/>
                    </a:cubicBezTo>
                    <a:lnTo>
                      <a:pt x="816052" y="790943"/>
                    </a:lnTo>
                    <a:cubicBezTo>
                      <a:pt x="816052" y="790943"/>
                      <a:pt x="816052" y="786758"/>
                      <a:pt x="820237" y="786758"/>
                    </a:cubicBezTo>
                    <a:cubicBezTo>
                      <a:pt x="820237" y="786758"/>
                      <a:pt x="824422" y="786758"/>
                      <a:pt x="824422" y="790943"/>
                    </a:cubicBezTo>
                    <a:lnTo>
                      <a:pt x="820237" y="836976"/>
                    </a:lnTo>
                    <a:cubicBezTo>
                      <a:pt x="824422" y="832791"/>
                      <a:pt x="820237" y="836976"/>
                      <a:pt x="820237" y="836976"/>
                    </a:cubicBezTo>
                    <a:close/>
                    <a:moveTo>
                      <a:pt x="820237" y="749094"/>
                    </a:moveTo>
                    <a:cubicBezTo>
                      <a:pt x="816052" y="749094"/>
                      <a:pt x="816052" y="749094"/>
                      <a:pt x="820237" y="749094"/>
                    </a:cubicBezTo>
                    <a:lnTo>
                      <a:pt x="816052" y="703060"/>
                    </a:lnTo>
                    <a:cubicBezTo>
                      <a:pt x="816052" y="703060"/>
                      <a:pt x="816052" y="698875"/>
                      <a:pt x="820237" y="698875"/>
                    </a:cubicBezTo>
                    <a:cubicBezTo>
                      <a:pt x="820237" y="698875"/>
                      <a:pt x="824422" y="698875"/>
                      <a:pt x="824422" y="703060"/>
                    </a:cubicBezTo>
                    <a:lnTo>
                      <a:pt x="820237" y="749094"/>
                    </a:lnTo>
                    <a:cubicBezTo>
                      <a:pt x="824422" y="749094"/>
                      <a:pt x="820237" y="749094"/>
                      <a:pt x="820237" y="749094"/>
                    </a:cubicBezTo>
                    <a:close/>
                    <a:moveTo>
                      <a:pt x="820237" y="661211"/>
                    </a:moveTo>
                    <a:cubicBezTo>
                      <a:pt x="816052" y="661211"/>
                      <a:pt x="816052" y="661211"/>
                      <a:pt x="820237" y="661211"/>
                    </a:cubicBezTo>
                    <a:lnTo>
                      <a:pt x="816052" y="615178"/>
                    </a:lnTo>
                    <a:cubicBezTo>
                      <a:pt x="816052" y="615178"/>
                      <a:pt x="816052" y="610993"/>
                      <a:pt x="820237" y="610993"/>
                    </a:cubicBezTo>
                    <a:cubicBezTo>
                      <a:pt x="820237" y="610993"/>
                      <a:pt x="824422" y="610993"/>
                      <a:pt x="824422" y="615178"/>
                    </a:cubicBezTo>
                    <a:lnTo>
                      <a:pt x="820237" y="661211"/>
                    </a:lnTo>
                    <a:cubicBezTo>
                      <a:pt x="824422" y="661211"/>
                      <a:pt x="820237" y="661211"/>
                      <a:pt x="820237" y="661211"/>
                    </a:cubicBezTo>
                    <a:close/>
                    <a:moveTo>
                      <a:pt x="820237" y="573329"/>
                    </a:moveTo>
                    <a:cubicBezTo>
                      <a:pt x="816052" y="573329"/>
                      <a:pt x="816052" y="573329"/>
                      <a:pt x="820237" y="573329"/>
                    </a:cubicBezTo>
                    <a:lnTo>
                      <a:pt x="816052" y="527295"/>
                    </a:lnTo>
                    <a:cubicBezTo>
                      <a:pt x="816052" y="527295"/>
                      <a:pt x="816052" y="523110"/>
                      <a:pt x="820237" y="523110"/>
                    </a:cubicBezTo>
                    <a:cubicBezTo>
                      <a:pt x="820237" y="523110"/>
                      <a:pt x="824422" y="523110"/>
                      <a:pt x="824422" y="527295"/>
                    </a:cubicBezTo>
                    <a:lnTo>
                      <a:pt x="820237" y="573329"/>
                    </a:lnTo>
                    <a:cubicBezTo>
                      <a:pt x="824422" y="573329"/>
                      <a:pt x="820237" y="573329"/>
                      <a:pt x="820237" y="573329"/>
                    </a:cubicBezTo>
                    <a:close/>
                    <a:moveTo>
                      <a:pt x="820237" y="489631"/>
                    </a:moveTo>
                    <a:cubicBezTo>
                      <a:pt x="816052" y="489631"/>
                      <a:pt x="816052" y="485446"/>
                      <a:pt x="820237" y="489631"/>
                    </a:cubicBezTo>
                    <a:lnTo>
                      <a:pt x="816052" y="439413"/>
                    </a:lnTo>
                    <a:cubicBezTo>
                      <a:pt x="816052" y="439413"/>
                      <a:pt x="816052" y="435228"/>
                      <a:pt x="820237" y="435228"/>
                    </a:cubicBezTo>
                    <a:cubicBezTo>
                      <a:pt x="820237" y="435228"/>
                      <a:pt x="824422" y="435228"/>
                      <a:pt x="824422" y="439413"/>
                    </a:cubicBezTo>
                    <a:lnTo>
                      <a:pt x="820237" y="489631"/>
                    </a:lnTo>
                    <a:cubicBezTo>
                      <a:pt x="824422" y="485446"/>
                      <a:pt x="820237" y="489631"/>
                      <a:pt x="820237" y="489631"/>
                    </a:cubicBezTo>
                    <a:close/>
                    <a:moveTo>
                      <a:pt x="820237" y="401749"/>
                    </a:moveTo>
                    <a:cubicBezTo>
                      <a:pt x="816052" y="401749"/>
                      <a:pt x="816052" y="397564"/>
                      <a:pt x="820237" y="401749"/>
                    </a:cubicBezTo>
                    <a:lnTo>
                      <a:pt x="816052" y="351530"/>
                    </a:lnTo>
                    <a:cubicBezTo>
                      <a:pt x="816052" y="351530"/>
                      <a:pt x="816052" y="347345"/>
                      <a:pt x="820237" y="347345"/>
                    </a:cubicBezTo>
                    <a:cubicBezTo>
                      <a:pt x="820237" y="347345"/>
                      <a:pt x="824422" y="347345"/>
                      <a:pt x="824422" y="351530"/>
                    </a:cubicBezTo>
                    <a:lnTo>
                      <a:pt x="820237" y="401749"/>
                    </a:lnTo>
                    <a:cubicBezTo>
                      <a:pt x="824422" y="397564"/>
                      <a:pt x="820237" y="401749"/>
                      <a:pt x="820237" y="401749"/>
                    </a:cubicBezTo>
                    <a:close/>
                    <a:moveTo>
                      <a:pt x="820237" y="313866"/>
                    </a:moveTo>
                    <a:cubicBezTo>
                      <a:pt x="816052" y="313866"/>
                      <a:pt x="816052" y="313866"/>
                      <a:pt x="820237" y="313866"/>
                    </a:cubicBezTo>
                    <a:lnTo>
                      <a:pt x="816052" y="267832"/>
                    </a:lnTo>
                    <a:cubicBezTo>
                      <a:pt x="816052" y="267832"/>
                      <a:pt x="816052" y="263647"/>
                      <a:pt x="820237" y="263647"/>
                    </a:cubicBezTo>
                    <a:cubicBezTo>
                      <a:pt x="820237" y="263647"/>
                      <a:pt x="824422" y="263647"/>
                      <a:pt x="824422" y="267832"/>
                    </a:cubicBezTo>
                    <a:lnTo>
                      <a:pt x="820237" y="313866"/>
                    </a:lnTo>
                    <a:cubicBezTo>
                      <a:pt x="824422" y="313866"/>
                      <a:pt x="820237" y="313866"/>
                      <a:pt x="820237" y="313866"/>
                    </a:cubicBezTo>
                    <a:close/>
                    <a:moveTo>
                      <a:pt x="820237" y="225984"/>
                    </a:moveTo>
                    <a:cubicBezTo>
                      <a:pt x="816052" y="225984"/>
                      <a:pt x="816052" y="225984"/>
                      <a:pt x="820237" y="225984"/>
                    </a:cubicBezTo>
                    <a:lnTo>
                      <a:pt x="816052" y="179950"/>
                    </a:lnTo>
                    <a:cubicBezTo>
                      <a:pt x="816052" y="179950"/>
                      <a:pt x="816052" y="175765"/>
                      <a:pt x="820237" y="175765"/>
                    </a:cubicBezTo>
                    <a:cubicBezTo>
                      <a:pt x="820237" y="175765"/>
                      <a:pt x="824422" y="175765"/>
                      <a:pt x="824422" y="179950"/>
                    </a:cubicBezTo>
                    <a:lnTo>
                      <a:pt x="820237" y="225984"/>
                    </a:lnTo>
                    <a:cubicBezTo>
                      <a:pt x="824422" y="225984"/>
                      <a:pt x="820237" y="225984"/>
                      <a:pt x="820237" y="225984"/>
                    </a:cubicBezTo>
                    <a:close/>
                    <a:moveTo>
                      <a:pt x="820237" y="138101"/>
                    </a:moveTo>
                    <a:cubicBezTo>
                      <a:pt x="816052" y="138101"/>
                      <a:pt x="816052" y="138101"/>
                      <a:pt x="820237" y="138101"/>
                    </a:cubicBezTo>
                    <a:lnTo>
                      <a:pt x="816052" y="92067"/>
                    </a:lnTo>
                    <a:cubicBezTo>
                      <a:pt x="816052" y="92067"/>
                      <a:pt x="816052" y="87883"/>
                      <a:pt x="820237" y="87883"/>
                    </a:cubicBezTo>
                    <a:cubicBezTo>
                      <a:pt x="820237" y="87883"/>
                      <a:pt x="824422" y="87883"/>
                      <a:pt x="824422" y="92067"/>
                    </a:cubicBezTo>
                    <a:lnTo>
                      <a:pt x="820237" y="138101"/>
                    </a:lnTo>
                    <a:cubicBezTo>
                      <a:pt x="824422" y="138101"/>
                      <a:pt x="820237" y="138101"/>
                      <a:pt x="820237" y="138101"/>
                    </a:cubicBezTo>
                    <a:close/>
                    <a:moveTo>
                      <a:pt x="820237" y="50219"/>
                    </a:moveTo>
                    <a:cubicBezTo>
                      <a:pt x="816052" y="50219"/>
                      <a:pt x="816052" y="50219"/>
                      <a:pt x="820237" y="50219"/>
                    </a:cubicBezTo>
                    <a:lnTo>
                      <a:pt x="816052" y="4185"/>
                    </a:lnTo>
                    <a:cubicBezTo>
                      <a:pt x="816052" y="4185"/>
                      <a:pt x="816052" y="0"/>
                      <a:pt x="820237" y="0"/>
                    </a:cubicBezTo>
                    <a:cubicBezTo>
                      <a:pt x="820237" y="0"/>
                      <a:pt x="824422" y="0"/>
                      <a:pt x="824422" y="4185"/>
                    </a:cubicBezTo>
                    <a:lnTo>
                      <a:pt x="820237" y="50219"/>
                    </a:lnTo>
                    <a:cubicBezTo>
                      <a:pt x="824422" y="50219"/>
                      <a:pt x="820237" y="50219"/>
                      <a:pt x="820237" y="50219"/>
                    </a:cubicBezTo>
                    <a:close/>
                  </a:path>
                </a:pathLst>
              </a:custGeom>
              <a:solidFill>
                <a:srgbClr val="185BCC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27" name="Graphic 8">
                <a:extLst>
                  <a:ext uri="{FF2B5EF4-FFF2-40B4-BE49-F238E27FC236}">
                    <a16:creationId xmlns:a16="http://schemas.microsoft.com/office/drawing/2014/main" id="{AC80D06F-DA8F-89C7-2DA4-37091ECE9B6D}"/>
                  </a:ext>
                </a:extLst>
              </p:cNvPr>
              <p:cNvGrpSpPr/>
              <p:nvPr/>
            </p:nvGrpSpPr>
            <p:grpSpPr>
              <a:xfrm>
                <a:off x="8007319" y="4359075"/>
                <a:ext cx="104622" cy="240107"/>
                <a:chOff x="8007319" y="4359075"/>
                <a:chExt cx="104622" cy="240107"/>
              </a:xfrm>
              <a:solidFill>
                <a:srgbClr val="185BCC"/>
              </a:solidFill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BCE91519-91FD-15F0-08E4-4597E6CDA9AE}"/>
                    </a:ext>
                  </a:extLst>
                </p:cNvPr>
                <p:cNvSpPr/>
                <p:nvPr/>
              </p:nvSpPr>
              <p:spPr>
                <a:xfrm>
                  <a:off x="8024059" y="4385754"/>
                  <a:ext cx="87882" cy="213428"/>
                </a:xfrm>
                <a:custGeom>
                  <a:avLst/>
                  <a:gdLst>
                    <a:gd name="connsiteX0" fmla="*/ 83698 w 87882"/>
                    <a:gd name="connsiteY0" fmla="*/ 213429 h 213428"/>
                    <a:gd name="connsiteX1" fmla="*/ 0 w 87882"/>
                    <a:gd name="connsiteY1" fmla="*/ 163210 h 213428"/>
                    <a:gd name="connsiteX2" fmla="*/ 0 w 87882"/>
                    <a:gd name="connsiteY2" fmla="*/ 0 h 213428"/>
                    <a:gd name="connsiteX3" fmla="*/ 4185 w 87882"/>
                    <a:gd name="connsiteY3" fmla="*/ 0 h 213428"/>
                    <a:gd name="connsiteX4" fmla="*/ 4185 w 87882"/>
                    <a:gd name="connsiteY4" fmla="*/ 159026 h 213428"/>
                    <a:gd name="connsiteX5" fmla="*/ 87882 w 87882"/>
                    <a:gd name="connsiteY5" fmla="*/ 205059 h 213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7882" h="213428">
                      <a:moveTo>
                        <a:pt x="83698" y="213429"/>
                      </a:moveTo>
                      <a:lnTo>
                        <a:pt x="0" y="163210"/>
                      </a:lnTo>
                      <a:lnTo>
                        <a:pt x="0" y="0"/>
                      </a:lnTo>
                      <a:lnTo>
                        <a:pt x="4185" y="0"/>
                      </a:lnTo>
                      <a:lnTo>
                        <a:pt x="4185" y="159026"/>
                      </a:lnTo>
                      <a:lnTo>
                        <a:pt x="87882" y="205059"/>
                      </a:lnTo>
                      <a:close/>
                    </a:path>
                  </a:pathLst>
                </a:custGeom>
                <a:solidFill>
                  <a:srgbClr val="185BC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42FFE33B-7A3E-20D1-86F3-CA4930F571EC}"/>
                    </a:ext>
                  </a:extLst>
                </p:cNvPr>
                <p:cNvSpPr/>
                <p:nvPr/>
              </p:nvSpPr>
              <p:spPr>
                <a:xfrm>
                  <a:off x="8007319" y="4359075"/>
                  <a:ext cx="41848" cy="53357"/>
                </a:xfrm>
                <a:custGeom>
                  <a:avLst/>
                  <a:gdLst>
                    <a:gd name="connsiteX0" fmla="*/ 0 w 41848"/>
                    <a:gd name="connsiteY0" fmla="*/ 39233 h 53357"/>
                    <a:gd name="connsiteX1" fmla="*/ 20924 w 41848"/>
                    <a:gd name="connsiteY1" fmla="*/ 51788 h 53357"/>
                    <a:gd name="connsiteX2" fmla="*/ 41849 w 41848"/>
                    <a:gd name="connsiteY2" fmla="*/ 14124 h 53357"/>
                    <a:gd name="connsiteX3" fmla="*/ 20924 w 41848"/>
                    <a:gd name="connsiteY3" fmla="*/ 1569 h 53357"/>
                    <a:gd name="connsiteX4" fmla="*/ 0 w 41848"/>
                    <a:gd name="connsiteY4" fmla="*/ 39233 h 53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848" h="53357">
                      <a:moveTo>
                        <a:pt x="0" y="39233"/>
                      </a:moveTo>
                      <a:cubicBezTo>
                        <a:pt x="0" y="51788"/>
                        <a:pt x="8370" y="55973"/>
                        <a:pt x="20924" y="51788"/>
                      </a:cubicBezTo>
                      <a:cubicBezTo>
                        <a:pt x="33479" y="43418"/>
                        <a:pt x="41849" y="30863"/>
                        <a:pt x="41849" y="14124"/>
                      </a:cubicBezTo>
                      <a:cubicBezTo>
                        <a:pt x="41849" y="1569"/>
                        <a:pt x="33479" y="-2616"/>
                        <a:pt x="20924" y="1569"/>
                      </a:cubicBezTo>
                      <a:cubicBezTo>
                        <a:pt x="8370" y="9939"/>
                        <a:pt x="0" y="26679"/>
                        <a:pt x="0" y="39233"/>
                      </a:cubicBezTo>
                      <a:close/>
                    </a:path>
                  </a:pathLst>
                </a:custGeom>
                <a:solidFill>
                  <a:srgbClr val="185BC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30" name="Graphic 8">
                <a:extLst>
                  <a:ext uri="{FF2B5EF4-FFF2-40B4-BE49-F238E27FC236}">
                    <a16:creationId xmlns:a16="http://schemas.microsoft.com/office/drawing/2014/main" id="{F78DEFD4-266F-B870-85FA-52613E4C9D74}"/>
                  </a:ext>
                </a:extLst>
              </p:cNvPr>
              <p:cNvGrpSpPr/>
              <p:nvPr/>
            </p:nvGrpSpPr>
            <p:grpSpPr>
              <a:xfrm>
                <a:off x="9103758" y="3392367"/>
                <a:ext cx="108806" cy="240107"/>
                <a:chOff x="9103758" y="3392367"/>
                <a:chExt cx="108806" cy="240107"/>
              </a:xfrm>
              <a:solidFill>
                <a:srgbClr val="185BCC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56774AAF-CE08-27A1-DB28-4B017F690192}"/>
                    </a:ext>
                  </a:extLst>
                </p:cNvPr>
                <p:cNvSpPr/>
                <p:nvPr/>
              </p:nvSpPr>
              <p:spPr>
                <a:xfrm>
                  <a:off x="9120498" y="3419046"/>
                  <a:ext cx="92067" cy="213428"/>
                </a:xfrm>
                <a:custGeom>
                  <a:avLst/>
                  <a:gdLst>
                    <a:gd name="connsiteX0" fmla="*/ 87883 w 92067"/>
                    <a:gd name="connsiteY0" fmla="*/ 213429 h 213428"/>
                    <a:gd name="connsiteX1" fmla="*/ 0 w 92067"/>
                    <a:gd name="connsiteY1" fmla="*/ 163210 h 213428"/>
                    <a:gd name="connsiteX2" fmla="*/ 0 w 92067"/>
                    <a:gd name="connsiteY2" fmla="*/ 0 h 213428"/>
                    <a:gd name="connsiteX3" fmla="*/ 8370 w 92067"/>
                    <a:gd name="connsiteY3" fmla="*/ 0 h 213428"/>
                    <a:gd name="connsiteX4" fmla="*/ 8370 w 92067"/>
                    <a:gd name="connsiteY4" fmla="*/ 159025 h 213428"/>
                    <a:gd name="connsiteX5" fmla="*/ 92067 w 92067"/>
                    <a:gd name="connsiteY5" fmla="*/ 205059 h 213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2067" h="213428">
                      <a:moveTo>
                        <a:pt x="87883" y="213429"/>
                      </a:moveTo>
                      <a:lnTo>
                        <a:pt x="0" y="163210"/>
                      </a:lnTo>
                      <a:lnTo>
                        <a:pt x="0" y="0"/>
                      </a:lnTo>
                      <a:lnTo>
                        <a:pt x="8370" y="0"/>
                      </a:lnTo>
                      <a:lnTo>
                        <a:pt x="8370" y="159025"/>
                      </a:lnTo>
                      <a:lnTo>
                        <a:pt x="92067" y="205059"/>
                      </a:lnTo>
                      <a:close/>
                    </a:path>
                  </a:pathLst>
                </a:custGeom>
                <a:solidFill>
                  <a:srgbClr val="185BC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E77D7143-6D3D-BF05-110B-75DE6FC3021E}"/>
                    </a:ext>
                  </a:extLst>
                </p:cNvPr>
                <p:cNvSpPr/>
                <p:nvPr/>
              </p:nvSpPr>
              <p:spPr>
                <a:xfrm>
                  <a:off x="9103758" y="3392367"/>
                  <a:ext cx="41848" cy="53357"/>
                </a:xfrm>
                <a:custGeom>
                  <a:avLst/>
                  <a:gdLst>
                    <a:gd name="connsiteX0" fmla="*/ 0 w 41848"/>
                    <a:gd name="connsiteY0" fmla="*/ 39233 h 53357"/>
                    <a:gd name="connsiteX1" fmla="*/ 20924 w 41848"/>
                    <a:gd name="connsiteY1" fmla="*/ 51788 h 53357"/>
                    <a:gd name="connsiteX2" fmla="*/ 41849 w 41848"/>
                    <a:gd name="connsiteY2" fmla="*/ 14124 h 53357"/>
                    <a:gd name="connsiteX3" fmla="*/ 20924 w 41848"/>
                    <a:gd name="connsiteY3" fmla="*/ 1569 h 53357"/>
                    <a:gd name="connsiteX4" fmla="*/ 0 w 41848"/>
                    <a:gd name="connsiteY4" fmla="*/ 39233 h 53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848" h="53357">
                      <a:moveTo>
                        <a:pt x="0" y="39233"/>
                      </a:moveTo>
                      <a:cubicBezTo>
                        <a:pt x="0" y="51788"/>
                        <a:pt x="8370" y="55973"/>
                        <a:pt x="20924" y="51788"/>
                      </a:cubicBezTo>
                      <a:cubicBezTo>
                        <a:pt x="33479" y="43418"/>
                        <a:pt x="41849" y="30864"/>
                        <a:pt x="41849" y="14124"/>
                      </a:cubicBezTo>
                      <a:cubicBezTo>
                        <a:pt x="41849" y="1569"/>
                        <a:pt x="33479" y="-2616"/>
                        <a:pt x="20924" y="1569"/>
                      </a:cubicBezTo>
                      <a:cubicBezTo>
                        <a:pt x="8370" y="9939"/>
                        <a:pt x="0" y="26679"/>
                        <a:pt x="0" y="39233"/>
                      </a:cubicBezTo>
                      <a:close/>
                    </a:path>
                  </a:pathLst>
                </a:custGeom>
                <a:solidFill>
                  <a:srgbClr val="185BC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33" name="Graphic 8">
                <a:extLst>
                  <a:ext uri="{FF2B5EF4-FFF2-40B4-BE49-F238E27FC236}">
                    <a16:creationId xmlns:a16="http://schemas.microsoft.com/office/drawing/2014/main" id="{89582DDA-523E-D1AD-BCE3-ABBC5C4304AF}"/>
                  </a:ext>
                </a:extLst>
              </p:cNvPr>
              <p:cNvGrpSpPr/>
              <p:nvPr/>
            </p:nvGrpSpPr>
            <p:grpSpPr>
              <a:xfrm>
                <a:off x="8283522" y="5341766"/>
                <a:ext cx="108806" cy="236678"/>
                <a:chOff x="8283522" y="5341766"/>
                <a:chExt cx="108806" cy="236678"/>
              </a:xfrm>
              <a:solidFill>
                <a:srgbClr val="185BCC"/>
              </a:solidFill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5D75AA37-68C8-D423-42D8-9CA0DDAFCC1A}"/>
                    </a:ext>
                  </a:extLst>
                </p:cNvPr>
                <p:cNvSpPr/>
                <p:nvPr/>
              </p:nvSpPr>
              <p:spPr>
                <a:xfrm>
                  <a:off x="8300261" y="5369201"/>
                  <a:ext cx="92067" cy="209244"/>
                </a:xfrm>
                <a:custGeom>
                  <a:avLst/>
                  <a:gdLst>
                    <a:gd name="connsiteX0" fmla="*/ 87883 w 92067"/>
                    <a:gd name="connsiteY0" fmla="*/ 209244 h 209244"/>
                    <a:gd name="connsiteX1" fmla="*/ 0 w 92067"/>
                    <a:gd name="connsiteY1" fmla="*/ 159026 h 209244"/>
                    <a:gd name="connsiteX2" fmla="*/ 0 w 92067"/>
                    <a:gd name="connsiteY2" fmla="*/ 0 h 209244"/>
                    <a:gd name="connsiteX3" fmla="*/ 8370 w 92067"/>
                    <a:gd name="connsiteY3" fmla="*/ 0 h 209244"/>
                    <a:gd name="connsiteX4" fmla="*/ 8370 w 92067"/>
                    <a:gd name="connsiteY4" fmla="*/ 154840 h 209244"/>
                    <a:gd name="connsiteX5" fmla="*/ 92067 w 92067"/>
                    <a:gd name="connsiteY5" fmla="*/ 205059 h 20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2067" h="209244">
                      <a:moveTo>
                        <a:pt x="87883" y="209244"/>
                      </a:moveTo>
                      <a:lnTo>
                        <a:pt x="0" y="159026"/>
                      </a:lnTo>
                      <a:lnTo>
                        <a:pt x="0" y="0"/>
                      </a:lnTo>
                      <a:lnTo>
                        <a:pt x="8370" y="0"/>
                      </a:lnTo>
                      <a:lnTo>
                        <a:pt x="8370" y="154840"/>
                      </a:lnTo>
                      <a:lnTo>
                        <a:pt x="92067" y="205059"/>
                      </a:lnTo>
                      <a:close/>
                    </a:path>
                  </a:pathLst>
                </a:custGeom>
                <a:solidFill>
                  <a:srgbClr val="185BC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B7E0351E-B91F-537E-E207-97B5ECF35203}"/>
                    </a:ext>
                  </a:extLst>
                </p:cNvPr>
                <p:cNvSpPr/>
                <p:nvPr/>
              </p:nvSpPr>
              <p:spPr>
                <a:xfrm>
                  <a:off x="8283522" y="5341766"/>
                  <a:ext cx="41848" cy="54112"/>
                </a:xfrm>
                <a:custGeom>
                  <a:avLst/>
                  <a:gdLst>
                    <a:gd name="connsiteX0" fmla="*/ 0 w 41848"/>
                    <a:gd name="connsiteY0" fmla="*/ 39989 h 54112"/>
                    <a:gd name="connsiteX1" fmla="*/ 20924 w 41848"/>
                    <a:gd name="connsiteY1" fmla="*/ 52543 h 54112"/>
                    <a:gd name="connsiteX2" fmla="*/ 41849 w 41848"/>
                    <a:gd name="connsiteY2" fmla="*/ 14879 h 54112"/>
                    <a:gd name="connsiteX3" fmla="*/ 20924 w 41848"/>
                    <a:gd name="connsiteY3" fmla="*/ 2325 h 54112"/>
                    <a:gd name="connsiteX4" fmla="*/ 0 w 41848"/>
                    <a:gd name="connsiteY4" fmla="*/ 39989 h 54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848" h="54112">
                      <a:moveTo>
                        <a:pt x="0" y="39989"/>
                      </a:moveTo>
                      <a:cubicBezTo>
                        <a:pt x="0" y="52543"/>
                        <a:pt x="8370" y="56728"/>
                        <a:pt x="20924" y="52543"/>
                      </a:cubicBezTo>
                      <a:cubicBezTo>
                        <a:pt x="33479" y="44174"/>
                        <a:pt x="41849" y="31619"/>
                        <a:pt x="41849" y="14879"/>
                      </a:cubicBezTo>
                      <a:cubicBezTo>
                        <a:pt x="41849" y="-1860"/>
                        <a:pt x="33479" y="-1860"/>
                        <a:pt x="20924" y="2325"/>
                      </a:cubicBezTo>
                      <a:cubicBezTo>
                        <a:pt x="8370" y="10695"/>
                        <a:pt x="0" y="27434"/>
                        <a:pt x="0" y="39989"/>
                      </a:cubicBezTo>
                      <a:close/>
                    </a:path>
                  </a:pathLst>
                </a:custGeom>
                <a:solidFill>
                  <a:srgbClr val="185BC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9837655F-02C3-6630-C5EB-C813714844A9}"/>
                  </a:ext>
                </a:extLst>
              </p:cNvPr>
              <p:cNvSpPr/>
              <p:nvPr/>
            </p:nvSpPr>
            <p:spPr>
              <a:xfrm rot="-3601961">
                <a:off x="8848491" y="3932839"/>
                <a:ext cx="179947" cy="8369"/>
              </a:xfrm>
              <a:custGeom>
                <a:avLst/>
                <a:gdLst>
                  <a:gd name="connsiteX0" fmla="*/ 0 w 179947"/>
                  <a:gd name="connsiteY0" fmla="*/ 0 h 8369"/>
                  <a:gd name="connsiteX1" fmla="*/ 179948 w 179947"/>
                  <a:gd name="connsiteY1" fmla="*/ 0 h 8369"/>
                  <a:gd name="connsiteX2" fmla="*/ 179948 w 179947"/>
                  <a:gd name="connsiteY2" fmla="*/ 8370 h 8369"/>
                  <a:gd name="connsiteX3" fmla="*/ 0 w 179947"/>
                  <a:gd name="connsiteY3" fmla="*/ 8370 h 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947" h="8369">
                    <a:moveTo>
                      <a:pt x="0" y="0"/>
                    </a:moveTo>
                    <a:lnTo>
                      <a:pt x="179948" y="0"/>
                    </a:lnTo>
                    <a:lnTo>
                      <a:pt x="179948" y="8370"/>
                    </a:lnTo>
                    <a:lnTo>
                      <a:pt x="0" y="8370"/>
                    </a:lnTo>
                    <a:close/>
                  </a:path>
                </a:pathLst>
              </a:custGeom>
              <a:solidFill>
                <a:srgbClr val="185BCC"/>
              </a:solidFill>
              <a:ln w="41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CF74E08D-6467-9029-FDC6-08B56DF68B2C}"/>
                  </a:ext>
                </a:extLst>
              </p:cNvPr>
              <p:cNvSpPr/>
              <p:nvPr/>
            </p:nvSpPr>
            <p:spPr>
              <a:xfrm>
                <a:off x="8969842" y="3817425"/>
                <a:ext cx="41848" cy="56956"/>
              </a:xfrm>
              <a:custGeom>
                <a:avLst/>
                <a:gdLst>
                  <a:gd name="connsiteX0" fmla="*/ 20924 w 41848"/>
                  <a:gd name="connsiteY0" fmla="*/ 53588 h 56956"/>
                  <a:gd name="connsiteX1" fmla="*/ 0 w 41848"/>
                  <a:gd name="connsiteY1" fmla="*/ 41033 h 56956"/>
                  <a:gd name="connsiteX2" fmla="*/ 20924 w 41848"/>
                  <a:gd name="connsiteY2" fmla="*/ 3369 h 56956"/>
                  <a:gd name="connsiteX3" fmla="*/ 41849 w 41848"/>
                  <a:gd name="connsiteY3" fmla="*/ 15924 h 56956"/>
                  <a:gd name="connsiteX4" fmla="*/ 20924 w 41848"/>
                  <a:gd name="connsiteY4" fmla="*/ 53588 h 56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848" h="56956">
                    <a:moveTo>
                      <a:pt x="20924" y="53588"/>
                    </a:moveTo>
                    <a:cubicBezTo>
                      <a:pt x="8370" y="61958"/>
                      <a:pt x="0" y="53588"/>
                      <a:pt x="0" y="41033"/>
                    </a:cubicBezTo>
                    <a:cubicBezTo>
                      <a:pt x="0" y="28478"/>
                      <a:pt x="8370" y="7554"/>
                      <a:pt x="20924" y="3369"/>
                    </a:cubicBezTo>
                    <a:cubicBezTo>
                      <a:pt x="33479" y="-5001"/>
                      <a:pt x="41849" y="3369"/>
                      <a:pt x="41849" y="15924"/>
                    </a:cubicBezTo>
                    <a:cubicBezTo>
                      <a:pt x="41849" y="28478"/>
                      <a:pt x="33479" y="45218"/>
                      <a:pt x="20924" y="53588"/>
                    </a:cubicBezTo>
                    <a:close/>
                  </a:path>
                </a:pathLst>
              </a:custGeom>
              <a:solidFill>
                <a:srgbClr val="185BCC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5C76008C-85BE-9E9E-C4E3-B3474C6AC18E}"/>
                  </a:ext>
                </a:extLst>
              </p:cNvPr>
              <p:cNvSpPr/>
              <p:nvPr/>
            </p:nvSpPr>
            <p:spPr>
              <a:xfrm rot="-3601961">
                <a:off x="9162807" y="3682602"/>
                <a:ext cx="179947" cy="8369"/>
              </a:xfrm>
              <a:custGeom>
                <a:avLst/>
                <a:gdLst>
                  <a:gd name="connsiteX0" fmla="*/ 0 w 179947"/>
                  <a:gd name="connsiteY0" fmla="*/ 0 h 8369"/>
                  <a:gd name="connsiteX1" fmla="*/ 179948 w 179947"/>
                  <a:gd name="connsiteY1" fmla="*/ 0 h 8369"/>
                  <a:gd name="connsiteX2" fmla="*/ 179948 w 179947"/>
                  <a:gd name="connsiteY2" fmla="*/ 8370 h 8369"/>
                  <a:gd name="connsiteX3" fmla="*/ 0 w 179947"/>
                  <a:gd name="connsiteY3" fmla="*/ 8370 h 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947" h="8369">
                    <a:moveTo>
                      <a:pt x="0" y="0"/>
                    </a:moveTo>
                    <a:lnTo>
                      <a:pt x="179948" y="0"/>
                    </a:lnTo>
                    <a:lnTo>
                      <a:pt x="179948" y="8370"/>
                    </a:lnTo>
                    <a:lnTo>
                      <a:pt x="0" y="8370"/>
                    </a:lnTo>
                    <a:close/>
                  </a:path>
                </a:pathLst>
              </a:custGeom>
              <a:solidFill>
                <a:srgbClr val="185BCC"/>
              </a:solidFill>
              <a:ln w="41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F81FE2AD-5C23-C684-7E75-F65C443F0291}"/>
                  </a:ext>
                </a:extLst>
              </p:cNvPr>
              <p:cNvSpPr/>
              <p:nvPr/>
            </p:nvSpPr>
            <p:spPr>
              <a:xfrm>
                <a:off x="9283708" y="3566333"/>
                <a:ext cx="42669" cy="56956"/>
              </a:xfrm>
              <a:custGeom>
                <a:avLst/>
                <a:gdLst>
                  <a:gd name="connsiteX0" fmla="*/ 20924 w 42669"/>
                  <a:gd name="connsiteY0" fmla="*/ 53588 h 56956"/>
                  <a:gd name="connsiteX1" fmla="*/ 0 w 42669"/>
                  <a:gd name="connsiteY1" fmla="*/ 41033 h 56956"/>
                  <a:gd name="connsiteX2" fmla="*/ 20924 w 42669"/>
                  <a:gd name="connsiteY2" fmla="*/ 3369 h 56956"/>
                  <a:gd name="connsiteX3" fmla="*/ 41849 w 42669"/>
                  <a:gd name="connsiteY3" fmla="*/ 15924 h 56956"/>
                  <a:gd name="connsiteX4" fmla="*/ 20924 w 42669"/>
                  <a:gd name="connsiteY4" fmla="*/ 53588 h 56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669" h="56956">
                    <a:moveTo>
                      <a:pt x="20924" y="53588"/>
                    </a:moveTo>
                    <a:cubicBezTo>
                      <a:pt x="8370" y="61958"/>
                      <a:pt x="0" y="53588"/>
                      <a:pt x="0" y="41033"/>
                    </a:cubicBezTo>
                    <a:cubicBezTo>
                      <a:pt x="0" y="28478"/>
                      <a:pt x="8370" y="7554"/>
                      <a:pt x="20924" y="3369"/>
                    </a:cubicBezTo>
                    <a:cubicBezTo>
                      <a:pt x="33479" y="-5001"/>
                      <a:pt x="41849" y="3369"/>
                      <a:pt x="41849" y="15924"/>
                    </a:cubicBezTo>
                    <a:cubicBezTo>
                      <a:pt x="46034" y="28478"/>
                      <a:pt x="33479" y="45218"/>
                      <a:pt x="20924" y="53588"/>
                    </a:cubicBezTo>
                    <a:close/>
                  </a:path>
                </a:pathLst>
              </a:custGeom>
              <a:solidFill>
                <a:srgbClr val="185BCC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40" name="Graphic 8">
                <a:extLst>
                  <a:ext uri="{FF2B5EF4-FFF2-40B4-BE49-F238E27FC236}">
                    <a16:creationId xmlns:a16="http://schemas.microsoft.com/office/drawing/2014/main" id="{5D63CABD-289B-ECD2-7FE2-5C2B87CBBA56}"/>
                  </a:ext>
                </a:extLst>
              </p:cNvPr>
              <p:cNvGrpSpPr/>
              <p:nvPr/>
            </p:nvGrpSpPr>
            <p:grpSpPr>
              <a:xfrm>
                <a:off x="8287706" y="3953141"/>
                <a:ext cx="280387" cy="139670"/>
                <a:chOff x="8287706" y="3953141"/>
                <a:chExt cx="280387" cy="139670"/>
              </a:xfrm>
              <a:solidFill>
                <a:srgbClr val="185BCC"/>
              </a:solidFill>
            </p:grpSpPr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900A938-8299-9E58-B525-E9396944A731}"/>
                    </a:ext>
                  </a:extLst>
                </p:cNvPr>
                <p:cNvSpPr/>
                <p:nvPr/>
              </p:nvSpPr>
              <p:spPr>
                <a:xfrm>
                  <a:off x="8526245" y="3953141"/>
                  <a:ext cx="41848" cy="49172"/>
                </a:xfrm>
                <a:custGeom>
                  <a:avLst/>
                  <a:gdLst>
                    <a:gd name="connsiteX0" fmla="*/ 20924 w 41848"/>
                    <a:gd name="connsiteY0" fmla="*/ 47603 h 49172"/>
                    <a:gd name="connsiteX1" fmla="*/ 0 w 41848"/>
                    <a:gd name="connsiteY1" fmla="*/ 35048 h 49172"/>
                    <a:gd name="connsiteX2" fmla="*/ 20924 w 41848"/>
                    <a:gd name="connsiteY2" fmla="*/ 1569 h 49172"/>
                    <a:gd name="connsiteX3" fmla="*/ 41849 w 41848"/>
                    <a:gd name="connsiteY3" fmla="*/ 14124 h 49172"/>
                    <a:gd name="connsiteX4" fmla="*/ 20924 w 41848"/>
                    <a:gd name="connsiteY4" fmla="*/ 47603 h 49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848" h="49172">
                      <a:moveTo>
                        <a:pt x="20924" y="47603"/>
                      </a:moveTo>
                      <a:cubicBezTo>
                        <a:pt x="12555" y="51788"/>
                        <a:pt x="0" y="47603"/>
                        <a:pt x="0" y="35048"/>
                      </a:cubicBezTo>
                      <a:cubicBezTo>
                        <a:pt x="0" y="22494"/>
                        <a:pt x="8370" y="9939"/>
                        <a:pt x="20924" y="1569"/>
                      </a:cubicBezTo>
                      <a:cubicBezTo>
                        <a:pt x="29294" y="-2616"/>
                        <a:pt x="41849" y="1569"/>
                        <a:pt x="41849" y="14124"/>
                      </a:cubicBezTo>
                      <a:cubicBezTo>
                        <a:pt x="37664" y="26679"/>
                        <a:pt x="29294" y="43418"/>
                        <a:pt x="20924" y="47603"/>
                      </a:cubicBezTo>
                      <a:close/>
                    </a:path>
                  </a:pathLst>
                </a:custGeom>
                <a:solidFill>
                  <a:srgbClr val="185BC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F805FB7A-FBDA-829F-A12E-6029A527602E}"/>
                    </a:ext>
                  </a:extLst>
                </p:cNvPr>
                <p:cNvSpPr/>
                <p:nvPr/>
              </p:nvSpPr>
              <p:spPr>
                <a:xfrm>
                  <a:off x="8287706" y="3984005"/>
                  <a:ext cx="251092" cy="108806"/>
                </a:xfrm>
                <a:custGeom>
                  <a:avLst/>
                  <a:gdLst>
                    <a:gd name="connsiteX0" fmla="*/ 71143 w 251092"/>
                    <a:gd name="connsiteY0" fmla="*/ 108807 h 108806"/>
                    <a:gd name="connsiteX1" fmla="*/ 0 w 251092"/>
                    <a:gd name="connsiteY1" fmla="*/ 66958 h 108806"/>
                    <a:gd name="connsiteX2" fmla="*/ 4185 w 251092"/>
                    <a:gd name="connsiteY2" fmla="*/ 58588 h 108806"/>
                    <a:gd name="connsiteX3" fmla="*/ 71143 w 251092"/>
                    <a:gd name="connsiteY3" fmla="*/ 100437 h 108806"/>
                    <a:gd name="connsiteX4" fmla="*/ 246908 w 251092"/>
                    <a:gd name="connsiteY4" fmla="*/ 0 h 108806"/>
                    <a:gd name="connsiteX5" fmla="*/ 251093 w 251092"/>
                    <a:gd name="connsiteY5" fmla="*/ 4185 h 108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1092" h="108806">
                      <a:moveTo>
                        <a:pt x="71143" y="108807"/>
                      </a:moveTo>
                      <a:lnTo>
                        <a:pt x="0" y="66958"/>
                      </a:lnTo>
                      <a:lnTo>
                        <a:pt x="4185" y="58588"/>
                      </a:lnTo>
                      <a:lnTo>
                        <a:pt x="71143" y="100437"/>
                      </a:lnTo>
                      <a:lnTo>
                        <a:pt x="246908" y="0"/>
                      </a:lnTo>
                      <a:lnTo>
                        <a:pt x="251093" y="4185"/>
                      </a:lnTo>
                      <a:close/>
                    </a:path>
                  </a:pathLst>
                </a:custGeom>
                <a:solidFill>
                  <a:srgbClr val="185BC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43" name="Graphic 8">
                <a:extLst>
                  <a:ext uri="{FF2B5EF4-FFF2-40B4-BE49-F238E27FC236}">
                    <a16:creationId xmlns:a16="http://schemas.microsoft.com/office/drawing/2014/main" id="{DC28A880-8912-D274-7D56-ACEC9D826F7E}"/>
                  </a:ext>
                </a:extLst>
              </p:cNvPr>
              <p:cNvGrpSpPr/>
              <p:nvPr/>
            </p:nvGrpSpPr>
            <p:grpSpPr>
              <a:xfrm>
                <a:off x="8561126" y="4208884"/>
                <a:ext cx="136699" cy="90556"/>
                <a:chOff x="8561126" y="4208884"/>
                <a:chExt cx="136699" cy="90556"/>
              </a:xfrm>
              <a:solidFill>
                <a:srgbClr val="185BCC"/>
              </a:solidFill>
            </p:grpSpPr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1DFB214D-DDED-60CE-7D4B-B509CC8F64A1}"/>
                    </a:ext>
                  </a:extLst>
                </p:cNvPr>
                <p:cNvSpPr/>
                <p:nvPr/>
              </p:nvSpPr>
              <p:spPr>
                <a:xfrm rot="-3599956">
                  <a:off x="8615207" y="4180076"/>
                  <a:ext cx="8369" cy="129728"/>
                </a:xfrm>
                <a:custGeom>
                  <a:avLst/>
                  <a:gdLst>
                    <a:gd name="connsiteX0" fmla="*/ 0 w 8369"/>
                    <a:gd name="connsiteY0" fmla="*/ 0 h 129728"/>
                    <a:gd name="connsiteX1" fmla="*/ 8370 w 8369"/>
                    <a:gd name="connsiteY1" fmla="*/ 0 h 129728"/>
                    <a:gd name="connsiteX2" fmla="*/ 8370 w 8369"/>
                    <a:gd name="connsiteY2" fmla="*/ 129728 h 129728"/>
                    <a:gd name="connsiteX3" fmla="*/ 0 w 8369"/>
                    <a:gd name="connsiteY3" fmla="*/ 129728 h 129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369" h="129728">
                      <a:moveTo>
                        <a:pt x="0" y="0"/>
                      </a:moveTo>
                      <a:lnTo>
                        <a:pt x="8370" y="0"/>
                      </a:lnTo>
                      <a:lnTo>
                        <a:pt x="8370" y="129728"/>
                      </a:lnTo>
                      <a:lnTo>
                        <a:pt x="0" y="129728"/>
                      </a:lnTo>
                      <a:close/>
                    </a:path>
                  </a:pathLst>
                </a:custGeom>
                <a:solidFill>
                  <a:srgbClr val="185BCC"/>
                </a:solidFill>
                <a:ln w="417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6F95F315-A79B-BA74-48BD-D5C7D330315F}"/>
                    </a:ext>
                  </a:extLst>
                </p:cNvPr>
                <p:cNvSpPr/>
                <p:nvPr/>
              </p:nvSpPr>
              <p:spPr>
                <a:xfrm>
                  <a:off x="8655976" y="4250268"/>
                  <a:ext cx="41848" cy="49172"/>
                </a:xfrm>
                <a:custGeom>
                  <a:avLst/>
                  <a:gdLst>
                    <a:gd name="connsiteX0" fmla="*/ 20924 w 41848"/>
                    <a:gd name="connsiteY0" fmla="*/ 47603 h 49172"/>
                    <a:gd name="connsiteX1" fmla="*/ 0 w 41848"/>
                    <a:gd name="connsiteY1" fmla="*/ 35048 h 49172"/>
                    <a:gd name="connsiteX2" fmla="*/ 20924 w 41848"/>
                    <a:gd name="connsiteY2" fmla="*/ 1569 h 49172"/>
                    <a:gd name="connsiteX3" fmla="*/ 41849 w 41848"/>
                    <a:gd name="connsiteY3" fmla="*/ 14124 h 49172"/>
                    <a:gd name="connsiteX4" fmla="*/ 20924 w 41848"/>
                    <a:gd name="connsiteY4" fmla="*/ 47603 h 49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848" h="49172">
                      <a:moveTo>
                        <a:pt x="20924" y="47603"/>
                      </a:moveTo>
                      <a:cubicBezTo>
                        <a:pt x="12555" y="51788"/>
                        <a:pt x="0" y="47603"/>
                        <a:pt x="0" y="35048"/>
                      </a:cubicBezTo>
                      <a:cubicBezTo>
                        <a:pt x="0" y="22494"/>
                        <a:pt x="8370" y="9939"/>
                        <a:pt x="20924" y="1569"/>
                      </a:cubicBezTo>
                      <a:cubicBezTo>
                        <a:pt x="29294" y="-2616"/>
                        <a:pt x="41849" y="1569"/>
                        <a:pt x="41849" y="14124"/>
                      </a:cubicBezTo>
                      <a:cubicBezTo>
                        <a:pt x="37664" y="26679"/>
                        <a:pt x="29294" y="43418"/>
                        <a:pt x="20924" y="47603"/>
                      </a:cubicBezTo>
                      <a:close/>
                    </a:path>
                  </a:pathLst>
                </a:custGeom>
                <a:solidFill>
                  <a:srgbClr val="185BC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971AF8B7-C323-B9A3-6A1E-AC7066FA67FE}"/>
                  </a:ext>
                </a:extLst>
              </p:cNvPr>
              <p:cNvSpPr/>
              <p:nvPr/>
            </p:nvSpPr>
            <p:spPr>
              <a:xfrm>
                <a:off x="9174901" y="3276760"/>
                <a:ext cx="66958" cy="108806"/>
              </a:xfrm>
              <a:custGeom>
                <a:avLst/>
                <a:gdLst>
                  <a:gd name="connsiteX0" fmla="*/ 66958 w 66958"/>
                  <a:gd name="connsiteY0" fmla="*/ 50219 h 108806"/>
                  <a:gd name="connsiteX1" fmla="*/ 33479 w 66958"/>
                  <a:gd name="connsiteY1" fmla="*/ 108807 h 108806"/>
                  <a:gd name="connsiteX2" fmla="*/ 0 w 66958"/>
                  <a:gd name="connsiteY2" fmla="*/ 87882 h 108806"/>
                  <a:gd name="connsiteX3" fmla="*/ 33479 w 66958"/>
                  <a:gd name="connsiteY3" fmla="*/ 0 h 108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958" h="108806">
                    <a:moveTo>
                      <a:pt x="66958" y="50219"/>
                    </a:moveTo>
                    <a:lnTo>
                      <a:pt x="33479" y="108807"/>
                    </a:lnTo>
                    <a:lnTo>
                      <a:pt x="0" y="87882"/>
                    </a:lnTo>
                    <a:lnTo>
                      <a:pt x="33479" y="0"/>
                    </a:lnTo>
                    <a:close/>
                  </a:path>
                </a:pathLst>
              </a:custGeom>
              <a:solidFill>
                <a:srgbClr val="185BCC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C9DD74B6-9EDC-5F3D-9CCF-7B3D703CFF18}"/>
                  </a:ext>
                </a:extLst>
              </p:cNvPr>
              <p:cNvSpPr/>
              <p:nvPr/>
            </p:nvSpPr>
            <p:spPr>
              <a:xfrm>
                <a:off x="8898699" y="3473449"/>
                <a:ext cx="66958" cy="108806"/>
              </a:xfrm>
              <a:custGeom>
                <a:avLst/>
                <a:gdLst>
                  <a:gd name="connsiteX0" fmla="*/ 0 w 66958"/>
                  <a:gd name="connsiteY0" fmla="*/ 58588 h 108806"/>
                  <a:gd name="connsiteX1" fmla="*/ 33479 w 66958"/>
                  <a:gd name="connsiteY1" fmla="*/ 0 h 108806"/>
                  <a:gd name="connsiteX2" fmla="*/ 66958 w 66958"/>
                  <a:gd name="connsiteY2" fmla="*/ 16739 h 108806"/>
                  <a:gd name="connsiteX3" fmla="*/ 33479 w 66958"/>
                  <a:gd name="connsiteY3" fmla="*/ 108807 h 108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958" h="108806">
                    <a:moveTo>
                      <a:pt x="0" y="58588"/>
                    </a:moveTo>
                    <a:lnTo>
                      <a:pt x="33479" y="0"/>
                    </a:lnTo>
                    <a:lnTo>
                      <a:pt x="66958" y="16739"/>
                    </a:lnTo>
                    <a:lnTo>
                      <a:pt x="33479" y="108807"/>
                    </a:lnTo>
                    <a:close/>
                  </a:path>
                </a:pathLst>
              </a:custGeom>
              <a:solidFill>
                <a:srgbClr val="185BCC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E33FF6AA-5694-1563-7164-AF9D1CE2F9A4}"/>
                  </a:ext>
                </a:extLst>
              </p:cNvPr>
              <p:cNvSpPr/>
              <p:nvPr/>
            </p:nvSpPr>
            <p:spPr>
              <a:xfrm>
                <a:off x="8078462" y="4875384"/>
                <a:ext cx="66958" cy="112991"/>
              </a:xfrm>
              <a:custGeom>
                <a:avLst/>
                <a:gdLst>
                  <a:gd name="connsiteX0" fmla="*/ 0 w 66958"/>
                  <a:gd name="connsiteY0" fmla="*/ 58588 h 112991"/>
                  <a:gd name="connsiteX1" fmla="*/ 33479 w 66958"/>
                  <a:gd name="connsiteY1" fmla="*/ 0 h 112991"/>
                  <a:gd name="connsiteX2" fmla="*/ 66958 w 66958"/>
                  <a:gd name="connsiteY2" fmla="*/ 20924 h 112991"/>
                  <a:gd name="connsiteX3" fmla="*/ 33479 w 66958"/>
                  <a:gd name="connsiteY3" fmla="*/ 112992 h 112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958" h="112991">
                    <a:moveTo>
                      <a:pt x="0" y="58588"/>
                    </a:moveTo>
                    <a:lnTo>
                      <a:pt x="33479" y="0"/>
                    </a:lnTo>
                    <a:lnTo>
                      <a:pt x="66958" y="20924"/>
                    </a:lnTo>
                    <a:lnTo>
                      <a:pt x="33479" y="112992"/>
                    </a:lnTo>
                    <a:close/>
                  </a:path>
                </a:pathLst>
              </a:custGeom>
              <a:solidFill>
                <a:srgbClr val="185BCC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B3E11B00-824A-EA7C-57D6-F0344FC421C6}"/>
                  </a:ext>
                </a:extLst>
              </p:cNvPr>
              <p:cNvSpPr/>
              <p:nvPr/>
            </p:nvSpPr>
            <p:spPr>
              <a:xfrm>
                <a:off x="8078462" y="5670512"/>
                <a:ext cx="66958" cy="108807"/>
              </a:xfrm>
              <a:custGeom>
                <a:avLst/>
                <a:gdLst>
                  <a:gd name="connsiteX0" fmla="*/ 0 w 66958"/>
                  <a:gd name="connsiteY0" fmla="*/ 58588 h 108807"/>
                  <a:gd name="connsiteX1" fmla="*/ 33479 w 66958"/>
                  <a:gd name="connsiteY1" fmla="*/ 0 h 108807"/>
                  <a:gd name="connsiteX2" fmla="*/ 66958 w 66958"/>
                  <a:gd name="connsiteY2" fmla="*/ 20924 h 108807"/>
                  <a:gd name="connsiteX3" fmla="*/ 33479 w 66958"/>
                  <a:gd name="connsiteY3" fmla="*/ 108807 h 108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958" h="108807">
                    <a:moveTo>
                      <a:pt x="0" y="58588"/>
                    </a:moveTo>
                    <a:lnTo>
                      <a:pt x="33479" y="0"/>
                    </a:lnTo>
                    <a:lnTo>
                      <a:pt x="66958" y="20924"/>
                    </a:lnTo>
                    <a:lnTo>
                      <a:pt x="33479" y="108807"/>
                    </a:lnTo>
                    <a:close/>
                  </a:path>
                </a:pathLst>
              </a:custGeom>
              <a:solidFill>
                <a:srgbClr val="185BCC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57117063-2531-C806-2007-7EFAD48BB450}"/>
                  </a:ext>
                </a:extLst>
              </p:cNvPr>
              <p:cNvSpPr/>
              <p:nvPr/>
            </p:nvSpPr>
            <p:spPr>
              <a:xfrm>
                <a:off x="8697825" y="4076072"/>
                <a:ext cx="96252" cy="79512"/>
              </a:xfrm>
              <a:custGeom>
                <a:avLst/>
                <a:gdLst>
                  <a:gd name="connsiteX0" fmla="*/ 33479 w 96252"/>
                  <a:gd name="connsiteY0" fmla="*/ 79513 h 79512"/>
                  <a:gd name="connsiteX1" fmla="*/ 0 w 96252"/>
                  <a:gd name="connsiteY1" fmla="*/ 58588 h 79512"/>
                  <a:gd name="connsiteX2" fmla="*/ 33479 w 96252"/>
                  <a:gd name="connsiteY2" fmla="*/ 0 h 79512"/>
                  <a:gd name="connsiteX3" fmla="*/ 96252 w 96252"/>
                  <a:gd name="connsiteY3" fmla="*/ 4185 h 79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252" h="79512">
                    <a:moveTo>
                      <a:pt x="33479" y="79513"/>
                    </a:moveTo>
                    <a:lnTo>
                      <a:pt x="0" y="58588"/>
                    </a:lnTo>
                    <a:lnTo>
                      <a:pt x="33479" y="0"/>
                    </a:lnTo>
                    <a:lnTo>
                      <a:pt x="96252" y="4185"/>
                    </a:lnTo>
                    <a:close/>
                  </a:path>
                </a:pathLst>
              </a:custGeom>
              <a:solidFill>
                <a:srgbClr val="185BCC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BA0F86F6-C875-7307-0491-CED9EAA02990}"/>
                  </a:ext>
                </a:extLst>
              </p:cNvPr>
              <p:cNvSpPr/>
              <p:nvPr/>
            </p:nvSpPr>
            <p:spPr>
              <a:xfrm>
                <a:off x="8990766" y="5624478"/>
                <a:ext cx="96252" cy="75327"/>
              </a:xfrm>
              <a:custGeom>
                <a:avLst/>
                <a:gdLst>
                  <a:gd name="connsiteX0" fmla="*/ 62773 w 96252"/>
                  <a:gd name="connsiteY0" fmla="*/ 0 h 75327"/>
                  <a:gd name="connsiteX1" fmla="*/ 96252 w 96252"/>
                  <a:gd name="connsiteY1" fmla="*/ 16740 h 75327"/>
                  <a:gd name="connsiteX2" fmla="*/ 62773 w 96252"/>
                  <a:gd name="connsiteY2" fmla="*/ 75328 h 75327"/>
                  <a:gd name="connsiteX3" fmla="*/ 0 w 96252"/>
                  <a:gd name="connsiteY3" fmla="*/ 71143 h 75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252" h="75327">
                    <a:moveTo>
                      <a:pt x="62773" y="0"/>
                    </a:moveTo>
                    <a:lnTo>
                      <a:pt x="96252" y="16740"/>
                    </a:lnTo>
                    <a:lnTo>
                      <a:pt x="62773" y="75328"/>
                    </a:lnTo>
                    <a:lnTo>
                      <a:pt x="0" y="71143"/>
                    </a:lnTo>
                    <a:close/>
                  </a:path>
                </a:pathLst>
              </a:custGeom>
              <a:solidFill>
                <a:srgbClr val="185BCC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96502E38-D518-BED5-9F3D-4C88829DBED1}"/>
                  </a:ext>
                </a:extLst>
              </p:cNvPr>
              <p:cNvSpPr/>
              <p:nvPr/>
            </p:nvSpPr>
            <p:spPr>
              <a:xfrm>
                <a:off x="8358849" y="4716359"/>
                <a:ext cx="66958" cy="108806"/>
              </a:xfrm>
              <a:custGeom>
                <a:avLst/>
                <a:gdLst>
                  <a:gd name="connsiteX0" fmla="*/ 66958 w 66958"/>
                  <a:gd name="connsiteY0" fmla="*/ 50218 h 108806"/>
                  <a:gd name="connsiteX1" fmla="*/ 33479 w 66958"/>
                  <a:gd name="connsiteY1" fmla="*/ 108807 h 108806"/>
                  <a:gd name="connsiteX2" fmla="*/ 0 w 66958"/>
                  <a:gd name="connsiteY2" fmla="*/ 92067 h 108806"/>
                  <a:gd name="connsiteX3" fmla="*/ 33479 w 66958"/>
                  <a:gd name="connsiteY3" fmla="*/ 0 h 108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958" h="108806">
                    <a:moveTo>
                      <a:pt x="66958" y="50218"/>
                    </a:moveTo>
                    <a:lnTo>
                      <a:pt x="33479" y="108807"/>
                    </a:lnTo>
                    <a:lnTo>
                      <a:pt x="0" y="92067"/>
                    </a:lnTo>
                    <a:lnTo>
                      <a:pt x="33479" y="0"/>
                    </a:lnTo>
                    <a:close/>
                  </a:path>
                </a:pathLst>
              </a:custGeom>
              <a:solidFill>
                <a:srgbClr val="185BCC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53" name="Graphic 8">
              <a:extLst>
                <a:ext uri="{FF2B5EF4-FFF2-40B4-BE49-F238E27FC236}">
                  <a16:creationId xmlns:a16="http://schemas.microsoft.com/office/drawing/2014/main" id="{061E14FB-AB18-45C2-6049-8AE8DBC0651F}"/>
                </a:ext>
              </a:extLst>
            </p:cNvPr>
            <p:cNvGrpSpPr/>
            <p:nvPr/>
          </p:nvGrpSpPr>
          <p:grpSpPr>
            <a:xfrm>
              <a:off x="8375841" y="1853901"/>
              <a:ext cx="1506304" cy="1348187"/>
              <a:chOff x="8375841" y="1853901"/>
              <a:chExt cx="1506304" cy="1348187"/>
            </a:xfrm>
          </p:grpSpPr>
          <p:grpSp>
            <p:nvGrpSpPr>
              <p:cNvPr id="54" name="Graphic 8">
                <a:extLst>
                  <a:ext uri="{FF2B5EF4-FFF2-40B4-BE49-F238E27FC236}">
                    <a16:creationId xmlns:a16="http://schemas.microsoft.com/office/drawing/2014/main" id="{1282BEC8-F983-4424-41CF-5780B2FF89D8}"/>
                  </a:ext>
                </a:extLst>
              </p:cNvPr>
              <p:cNvGrpSpPr/>
              <p:nvPr/>
            </p:nvGrpSpPr>
            <p:grpSpPr>
              <a:xfrm>
                <a:off x="8578145" y="1853901"/>
                <a:ext cx="1304000" cy="1222067"/>
                <a:chOff x="8578145" y="1853901"/>
                <a:chExt cx="1304000" cy="1222067"/>
              </a:xfrm>
            </p:grpSpPr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CAF35DD3-DC0E-EDAB-C35F-40CD47D22036}"/>
                    </a:ext>
                  </a:extLst>
                </p:cNvPr>
                <p:cNvSpPr/>
                <p:nvPr/>
              </p:nvSpPr>
              <p:spPr>
                <a:xfrm>
                  <a:off x="8578145" y="1853901"/>
                  <a:ext cx="1304000" cy="1222067"/>
                </a:xfrm>
                <a:custGeom>
                  <a:avLst/>
                  <a:gdLst>
                    <a:gd name="connsiteX0" fmla="*/ 1304001 w 1304000"/>
                    <a:gd name="connsiteY0" fmla="*/ 883010 h 1222067"/>
                    <a:gd name="connsiteX1" fmla="*/ 1299816 w 1304000"/>
                    <a:gd name="connsiteY1" fmla="*/ 903934 h 1222067"/>
                    <a:gd name="connsiteX2" fmla="*/ 1291446 w 1304000"/>
                    <a:gd name="connsiteY2" fmla="*/ 920674 h 1222067"/>
                    <a:gd name="connsiteX3" fmla="*/ 1270522 w 1304000"/>
                    <a:gd name="connsiteY3" fmla="*/ 958338 h 1222067"/>
                    <a:gd name="connsiteX4" fmla="*/ 1262152 w 1304000"/>
                    <a:gd name="connsiteY4" fmla="*/ 970892 h 1222067"/>
                    <a:gd name="connsiteX5" fmla="*/ 1262152 w 1304000"/>
                    <a:gd name="connsiteY5" fmla="*/ 970892 h 1222067"/>
                    <a:gd name="connsiteX6" fmla="*/ 1266337 w 1304000"/>
                    <a:gd name="connsiteY6" fmla="*/ 975077 h 1222067"/>
                    <a:gd name="connsiteX7" fmla="*/ 1266337 w 1304000"/>
                    <a:gd name="connsiteY7" fmla="*/ 1012741 h 1222067"/>
                    <a:gd name="connsiteX8" fmla="*/ 1257967 w 1304000"/>
                    <a:gd name="connsiteY8" fmla="*/ 1046220 h 1222067"/>
                    <a:gd name="connsiteX9" fmla="*/ 1249597 w 1304000"/>
                    <a:gd name="connsiteY9" fmla="*/ 1071330 h 1222067"/>
                    <a:gd name="connsiteX10" fmla="*/ 1186824 w 1304000"/>
                    <a:gd name="connsiteY10" fmla="*/ 1138288 h 1222067"/>
                    <a:gd name="connsiteX11" fmla="*/ 1128236 w 1304000"/>
                    <a:gd name="connsiteY11" fmla="*/ 1150842 h 1222067"/>
                    <a:gd name="connsiteX12" fmla="*/ 1111496 w 1304000"/>
                    <a:gd name="connsiteY12" fmla="*/ 1150842 h 1222067"/>
                    <a:gd name="connsiteX13" fmla="*/ 1065463 w 1304000"/>
                    <a:gd name="connsiteY13" fmla="*/ 1150842 h 1222067"/>
                    <a:gd name="connsiteX14" fmla="*/ 1044538 w 1304000"/>
                    <a:gd name="connsiteY14" fmla="*/ 1159212 h 1222067"/>
                    <a:gd name="connsiteX15" fmla="*/ 1006874 w 1304000"/>
                    <a:gd name="connsiteY15" fmla="*/ 1175952 h 1222067"/>
                    <a:gd name="connsiteX16" fmla="*/ 839479 w 1304000"/>
                    <a:gd name="connsiteY16" fmla="*/ 1205246 h 1222067"/>
                    <a:gd name="connsiteX17" fmla="*/ 705563 w 1304000"/>
                    <a:gd name="connsiteY17" fmla="*/ 1150842 h 1222067"/>
                    <a:gd name="connsiteX18" fmla="*/ 592571 w 1304000"/>
                    <a:gd name="connsiteY18" fmla="*/ 1117363 h 1222067"/>
                    <a:gd name="connsiteX19" fmla="*/ 496319 w 1304000"/>
                    <a:gd name="connsiteY19" fmla="*/ 1029481 h 1222067"/>
                    <a:gd name="connsiteX20" fmla="*/ 333108 w 1304000"/>
                    <a:gd name="connsiteY20" fmla="*/ 979262 h 1222067"/>
                    <a:gd name="connsiteX21" fmla="*/ 207562 w 1304000"/>
                    <a:gd name="connsiteY21" fmla="*/ 958338 h 1222067"/>
                    <a:gd name="connsiteX22" fmla="*/ 186638 w 1304000"/>
                    <a:gd name="connsiteY22" fmla="*/ 899749 h 1222067"/>
                    <a:gd name="connsiteX23" fmla="*/ 157344 w 1304000"/>
                    <a:gd name="connsiteY23" fmla="*/ 887195 h 1222067"/>
                    <a:gd name="connsiteX24" fmla="*/ 77831 w 1304000"/>
                    <a:gd name="connsiteY24" fmla="*/ 816052 h 1222067"/>
                    <a:gd name="connsiteX25" fmla="*/ 69461 w 1304000"/>
                    <a:gd name="connsiteY25" fmla="*/ 686320 h 1222067"/>
                    <a:gd name="connsiteX26" fmla="*/ 19242 w 1304000"/>
                    <a:gd name="connsiteY26" fmla="*/ 623547 h 1222067"/>
                    <a:gd name="connsiteX27" fmla="*/ 27612 w 1304000"/>
                    <a:gd name="connsiteY27" fmla="*/ 564959 h 1222067"/>
                    <a:gd name="connsiteX28" fmla="*/ 44352 w 1304000"/>
                    <a:gd name="connsiteY28" fmla="*/ 535665 h 1222067"/>
                    <a:gd name="connsiteX29" fmla="*/ 23427 w 1304000"/>
                    <a:gd name="connsiteY29" fmla="*/ 498001 h 1222067"/>
                    <a:gd name="connsiteX30" fmla="*/ 2503 w 1304000"/>
                    <a:gd name="connsiteY30" fmla="*/ 418488 h 1222067"/>
                    <a:gd name="connsiteX31" fmla="*/ 10873 w 1304000"/>
                    <a:gd name="connsiteY31" fmla="*/ 376639 h 1222067"/>
                    <a:gd name="connsiteX32" fmla="*/ 52721 w 1304000"/>
                    <a:gd name="connsiteY32" fmla="*/ 326421 h 1222067"/>
                    <a:gd name="connsiteX33" fmla="*/ 56906 w 1304000"/>
                    <a:gd name="connsiteY33" fmla="*/ 313866 h 1222067"/>
                    <a:gd name="connsiteX34" fmla="*/ 52721 w 1304000"/>
                    <a:gd name="connsiteY34" fmla="*/ 305496 h 1222067"/>
                    <a:gd name="connsiteX35" fmla="*/ 94570 w 1304000"/>
                    <a:gd name="connsiteY35" fmla="*/ 163210 h 1222067"/>
                    <a:gd name="connsiteX36" fmla="*/ 190823 w 1304000"/>
                    <a:gd name="connsiteY36" fmla="*/ 121362 h 1222067"/>
                    <a:gd name="connsiteX37" fmla="*/ 215932 w 1304000"/>
                    <a:gd name="connsiteY37" fmla="*/ 121362 h 1222067"/>
                    <a:gd name="connsiteX38" fmla="*/ 236856 w 1304000"/>
                    <a:gd name="connsiteY38" fmla="*/ 117177 h 1222067"/>
                    <a:gd name="connsiteX39" fmla="*/ 236856 w 1304000"/>
                    <a:gd name="connsiteY39" fmla="*/ 117177 h 1222067"/>
                    <a:gd name="connsiteX40" fmla="*/ 253596 w 1304000"/>
                    <a:gd name="connsiteY40" fmla="*/ 79513 h 1222067"/>
                    <a:gd name="connsiteX41" fmla="*/ 287075 w 1304000"/>
                    <a:gd name="connsiteY41" fmla="*/ 41849 h 1222067"/>
                    <a:gd name="connsiteX42" fmla="*/ 362403 w 1304000"/>
                    <a:gd name="connsiteY42" fmla="*/ 8370 h 1222067"/>
                    <a:gd name="connsiteX43" fmla="*/ 425176 w 1304000"/>
                    <a:gd name="connsiteY43" fmla="*/ 0 h 1222067"/>
                    <a:gd name="connsiteX44" fmla="*/ 446100 w 1304000"/>
                    <a:gd name="connsiteY44" fmla="*/ 4185 h 1222067"/>
                    <a:gd name="connsiteX45" fmla="*/ 446100 w 1304000"/>
                    <a:gd name="connsiteY45" fmla="*/ 4185 h 1222067"/>
                    <a:gd name="connsiteX46" fmla="*/ 454470 w 1304000"/>
                    <a:gd name="connsiteY46" fmla="*/ 8370 h 1222067"/>
                    <a:gd name="connsiteX47" fmla="*/ 496319 w 1304000"/>
                    <a:gd name="connsiteY47" fmla="*/ 29294 h 1222067"/>
                    <a:gd name="connsiteX48" fmla="*/ 500504 w 1304000"/>
                    <a:gd name="connsiteY48" fmla="*/ 33479 h 1222067"/>
                    <a:gd name="connsiteX49" fmla="*/ 508873 w 1304000"/>
                    <a:gd name="connsiteY49" fmla="*/ 37664 h 1222067"/>
                    <a:gd name="connsiteX50" fmla="*/ 508873 w 1304000"/>
                    <a:gd name="connsiteY50" fmla="*/ 37664 h 1222067"/>
                    <a:gd name="connsiteX51" fmla="*/ 508873 w 1304000"/>
                    <a:gd name="connsiteY51" fmla="*/ 37664 h 1222067"/>
                    <a:gd name="connsiteX52" fmla="*/ 517243 w 1304000"/>
                    <a:gd name="connsiteY52" fmla="*/ 33479 h 1222067"/>
                    <a:gd name="connsiteX53" fmla="*/ 521428 w 1304000"/>
                    <a:gd name="connsiteY53" fmla="*/ 33479 h 1222067"/>
                    <a:gd name="connsiteX54" fmla="*/ 588386 w 1304000"/>
                    <a:gd name="connsiteY54" fmla="*/ 16740 h 1222067"/>
                    <a:gd name="connsiteX55" fmla="*/ 600941 w 1304000"/>
                    <a:gd name="connsiteY55" fmla="*/ 16740 h 1222067"/>
                    <a:gd name="connsiteX56" fmla="*/ 609311 w 1304000"/>
                    <a:gd name="connsiteY56" fmla="*/ 16740 h 1222067"/>
                    <a:gd name="connsiteX57" fmla="*/ 663714 w 1304000"/>
                    <a:gd name="connsiteY57" fmla="*/ 46034 h 1222067"/>
                    <a:gd name="connsiteX58" fmla="*/ 672084 w 1304000"/>
                    <a:gd name="connsiteY58" fmla="*/ 58588 h 1222067"/>
                    <a:gd name="connsiteX59" fmla="*/ 680454 w 1304000"/>
                    <a:gd name="connsiteY59" fmla="*/ 75328 h 1222067"/>
                    <a:gd name="connsiteX60" fmla="*/ 764151 w 1304000"/>
                    <a:gd name="connsiteY60" fmla="*/ 79513 h 1222067"/>
                    <a:gd name="connsiteX61" fmla="*/ 806000 w 1304000"/>
                    <a:gd name="connsiteY61" fmla="*/ 146471 h 1222067"/>
                    <a:gd name="connsiteX62" fmla="*/ 806000 w 1304000"/>
                    <a:gd name="connsiteY62" fmla="*/ 150656 h 1222067"/>
                    <a:gd name="connsiteX63" fmla="*/ 806000 w 1304000"/>
                    <a:gd name="connsiteY63" fmla="*/ 150656 h 1222067"/>
                    <a:gd name="connsiteX64" fmla="*/ 822740 w 1304000"/>
                    <a:gd name="connsiteY64" fmla="*/ 150656 h 1222067"/>
                    <a:gd name="connsiteX65" fmla="*/ 826924 w 1304000"/>
                    <a:gd name="connsiteY65" fmla="*/ 150656 h 1222067"/>
                    <a:gd name="connsiteX66" fmla="*/ 902252 w 1304000"/>
                    <a:gd name="connsiteY66" fmla="*/ 179950 h 1222067"/>
                    <a:gd name="connsiteX67" fmla="*/ 935731 w 1304000"/>
                    <a:gd name="connsiteY67" fmla="*/ 251093 h 1222067"/>
                    <a:gd name="connsiteX68" fmla="*/ 939916 w 1304000"/>
                    <a:gd name="connsiteY68" fmla="*/ 263648 h 1222067"/>
                    <a:gd name="connsiteX69" fmla="*/ 944101 w 1304000"/>
                    <a:gd name="connsiteY69" fmla="*/ 263648 h 1222067"/>
                    <a:gd name="connsiteX70" fmla="*/ 1006874 w 1304000"/>
                    <a:gd name="connsiteY70" fmla="*/ 267832 h 1222067"/>
                    <a:gd name="connsiteX71" fmla="*/ 1040353 w 1304000"/>
                    <a:gd name="connsiteY71" fmla="*/ 284572 h 1222067"/>
                    <a:gd name="connsiteX72" fmla="*/ 1069648 w 1304000"/>
                    <a:gd name="connsiteY72" fmla="*/ 380824 h 1222067"/>
                    <a:gd name="connsiteX73" fmla="*/ 1132421 w 1304000"/>
                    <a:gd name="connsiteY73" fmla="*/ 431043 h 1222067"/>
                    <a:gd name="connsiteX74" fmla="*/ 1140790 w 1304000"/>
                    <a:gd name="connsiteY74" fmla="*/ 477076 h 1222067"/>
                    <a:gd name="connsiteX75" fmla="*/ 1136606 w 1304000"/>
                    <a:gd name="connsiteY75" fmla="*/ 498001 h 1222067"/>
                    <a:gd name="connsiteX76" fmla="*/ 1140790 w 1304000"/>
                    <a:gd name="connsiteY76" fmla="*/ 510555 h 1222067"/>
                    <a:gd name="connsiteX77" fmla="*/ 1178454 w 1304000"/>
                    <a:gd name="connsiteY77" fmla="*/ 527295 h 1222067"/>
                    <a:gd name="connsiteX78" fmla="*/ 1203564 w 1304000"/>
                    <a:gd name="connsiteY78" fmla="*/ 556589 h 1222067"/>
                    <a:gd name="connsiteX79" fmla="*/ 1211933 w 1304000"/>
                    <a:gd name="connsiteY79" fmla="*/ 581698 h 1222067"/>
                    <a:gd name="connsiteX80" fmla="*/ 1211933 w 1304000"/>
                    <a:gd name="connsiteY80" fmla="*/ 581698 h 1222067"/>
                    <a:gd name="connsiteX81" fmla="*/ 1216118 w 1304000"/>
                    <a:gd name="connsiteY81" fmla="*/ 598438 h 1222067"/>
                    <a:gd name="connsiteX82" fmla="*/ 1211933 w 1304000"/>
                    <a:gd name="connsiteY82" fmla="*/ 631917 h 1222067"/>
                    <a:gd name="connsiteX83" fmla="*/ 1211933 w 1304000"/>
                    <a:gd name="connsiteY83" fmla="*/ 631917 h 1222067"/>
                    <a:gd name="connsiteX84" fmla="*/ 1211933 w 1304000"/>
                    <a:gd name="connsiteY84" fmla="*/ 644472 h 1222067"/>
                    <a:gd name="connsiteX85" fmla="*/ 1216118 w 1304000"/>
                    <a:gd name="connsiteY85" fmla="*/ 648657 h 1222067"/>
                    <a:gd name="connsiteX86" fmla="*/ 1216118 w 1304000"/>
                    <a:gd name="connsiteY86" fmla="*/ 648657 h 1222067"/>
                    <a:gd name="connsiteX87" fmla="*/ 1220303 w 1304000"/>
                    <a:gd name="connsiteY87" fmla="*/ 652841 h 1222067"/>
                    <a:gd name="connsiteX88" fmla="*/ 1241228 w 1304000"/>
                    <a:gd name="connsiteY88" fmla="*/ 661211 h 1222067"/>
                    <a:gd name="connsiteX89" fmla="*/ 1266337 w 1304000"/>
                    <a:gd name="connsiteY89" fmla="*/ 694690 h 1222067"/>
                    <a:gd name="connsiteX90" fmla="*/ 1270522 w 1304000"/>
                    <a:gd name="connsiteY90" fmla="*/ 749094 h 1222067"/>
                    <a:gd name="connsiteX91" fmla="*/ 1266337 w 1304000"/>
                    <a:gd name="connsiteY91" fmla="*/ 770018 h 1222067"/>
                    <a:gd name="connsiteX92" fmla="*/ 1266337 w 1304000"/>
                    <a:gd name="connsiteY92" fmla="*/ 782573 h 1222067"/>
                    <a:gd name="connsiteX93" fmla="*/ 1266337 w 1304000"/>
                    <a:gd name="connsiteY93" fmla="*/ 795127 h 1222067"/>
                    <a:gd name="connsiteX94" fmla="*/ 1291446 w 1304000"/>
                    <a:gd name="connsiteY94" fmla="*/ 832791 h 1222067"/>
                    <a:gd name="connsiteX95" fmla="*/ 1304001 w 1304000"/>
                    <a:gd name="connsiteY95" fmla="*/ 883010 h 1222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</a:cxnLst>
                  <a:rect l="l" t="t" r="r" b="b"/>
                  <a:pathLst>
                    <a:path w="1304000" h="1222067">
                      <a:moveTo>
                        <a:pt x="1304001" y="883010"/>
                      </a:moveTo>
                      <a:cubicBezTo>
                        <a:pt x="1304001" y="891380"/>
                        <a:pt x="1299816" y="895565"/>
                        <a:pt x="1299816" y="903934"/>
                      </a:cubicBezTo>
                      <a:cubicBezTo>
                        <a:pt x="1299816" y="908119"/>
                        <a:pt x="1295631" y="916489"/>
                        <a:pt x="1291446" y="920674"/>
                      </a:cubicBezTo>
                      <a:cubicBezTo>
                        <a:pt x="1287261" y="933228"/>
                        <a:pt x="1278892" y="945783"/>
                        <a:pt x="1270522" y="958338"/>
                      </a:cubicBezTo>
                      <a:cubicBezTo>
                        <a:pt x="1266337" y="962523"/>
                        <a:pt x="1266337" y="966708"/>
                        <a:pt x="1262152" y="970892"/>
                      </a:cubicBezTo>
                      <a:cubicBezTo>
                        <a:pt x="1262152" y="970892"/>
                        <a:pt x="1262152" y="970892"/>
                        <a:pt x="1262152" y="970892"/>
                      </a:cubicBezTo>
                      <a:cubicBezTo>
                        <a:pt x="1262152" y="970892"/>
                        <a:pt x="1266337" y="975077"/>
                        <a:pt x="1266337" y="975077"/>
                      </a:cubicBezTo>
                      <a:cubicBezTo>
                        <a:pt x="1270522" y="983447"/>
                        <a:pt x="1270522" y="996002"/>
                        <a:pt x="1266337" y="1012741"/>
                      </a:cubicBezTo>
                      <a:cubicBezTo>
                        <a:pt x="1266337" y="1025296"/>
                        <a:pt x="1262152" y="1033666"/>
                        <a:pt x="1257967" y="1046220"/>
                      </a:cubicBezTo>
                      <a:cubicBezTo>
                        <a:pt x="1253782" y="1054590"/>
                        <a:pt x="1253782" y="1062960"/>
                        <a:pt x="1249597" y="1071330"/>
                      </a:cubicBezTo>
                      <a:cubicBezTo>
                        <a:pt x="1237043" y="1096439"/>
                        <a:pt x="1216118" y="1117363"/>
                        <a:pt x="1186824" y="1138288"/>
                      </a:cubicBezTo>
                      <a:cubicBezTo>
                        <a:pt x="1174270" y="1146657"/>
                        <a:pt x="1153345" y="1146657"/>
                        <a:pt x="1128236" y="1150842"/>
                      </a:cubicBezTo>
                      <a:cubicBezTo>
                        <a:pt x="1124051" y="1150842"/>
                        <a:pt x="1115681" y="1150842"/>
                        <a:pt x="1111496" y="1150842"/>
                      </a:cubicBezTo>
                      <a:cubicBezTo>
                        <a:pt x="1086387" y="1150842"/>
                        <a:pt x="1065463" y="1150842"/>
                        <a:pt x="1065463" y="1150842"/>
                      </a:cubicBezTo>
                      <a:cubicBezTo>
                        <a:pt x="1065463" y="1150842"/>
                        <a:pt x="1057093" y="1155027"/>
                        <a:pt x="1044538" y="1159212"/>
                      </a:cubicBezTo>
                      <a:cubicBezTo>
                        <a:pt x="1036168" y="1163397"/>
                        <a:pt x="1019429" y="1167582"/>
                        <a:pt x="1006874" y="1175952"/>
                      </a:cubicBezTo>
                      <a:cubicBezTo>
                        <a:pt x="939916" y="1201061"/>
                        <a:pt x="843664" y="1234540"/>
                        <a:pt x="839479" y="1205246"/>
                      </a:cubicBezTo>
                      <a:cubicBezTo>
                        <a:pt x="734857" y="1251279"/>
                        <a:pt x="701378" y="1192691"/>
                        <a:pt x="705563" y="1150842"/>
                      </a:cubicBezTo>
                      <a:cubicBezTo>
                        <a:pt x="667899" y="1196876"/>
                        <a:pt x="600941" y="1175952"/>
                        <a:pt x="592571" y="1117363"/>
                      </a:cubicBezTo>
                      <a:cubicBezTo>
                        <a:pt x="483764" y="1100624"/>
                        <a:pt x="496319" y="1029481"/>
                        <a:pt x="496319" y="1029481"/>
                      </a:cubicBezTo>
                      <a:cubicBezTo>
                        <a:pt x="395882" y="1088069"/>
                        <a:pt x="328924" y="1012741"/>
                        <a:pt x="333108" y="979262"/>
                      </a:cubicBezTo>
                      <a:cubicBezTo>
                        <a:pt x="291260" y="996002"/>
                        <a:pt x="245226" y="987632"/>
                        <a:pt x="207562" y="958338"/>
                      </a:cubicBezTo>
                      <a:cubicBezTo>
                        <a:pt x="195007" y="949968"/>
                        <a:pt x="186638" y="899749"/>
                        <a:pt x="186638" y="899749"/>
                      </a:cubicBezTo>
                      <a:cubicBezTo>
                        <a:pt x="186638" y="899749"/>
                        <a:pt x="174083" y="899749"/>
                        <a:pt x="157344" y="887195"/>
                      </a:cubicBezTo>
                      <a:cubicBezTo>
                        <a:pt x="123864" y="870455"/>
                        <a:pt x="94570" y="849531"/>
                        <a:pt x="77831" y="816052"/>
                      </a:cubicBezTo>
                      <a:cubicBezTo>
                        <a:pt x="56906" y="778388"/>
                        <a:pt x="56906" y="728169"/>
                        <a:pt x="69461" y="686320"/>
                      </a:cubicBezTo>
                      <a:cubicBezTo>
                        <a:pt x="44352" y="673766"/>
                        <a:pt x="23427" y="648657"/>
                        <a:pt x="19242" y="623547"/>
                      </a:cubicBezTo>
                      <a:cubicBezTo>
                        <a:pt x="15058" y="602623"/>
                        <a:pt x="19242" y="581698"/>
                        <a:pt x="27612" y="564959"/>
                      </a:cubicBezTo>
                      <a:cubicBezTo>
                        <a:pt x="31797" y="556589"/>
                        <a:pt x="44352" y="544035"/>
                        <a:pt x="44352" y="535665"/>
                      </a:cubicBezTo>
                      <a:cubicBezTo>
                        <a:pt x="44352" y="527295"/>
                        <a:pt x="27612" y="506371"/>
                        <a:pt x="23427" y="498001"/>
                      </a:cubicBezTo>
                      <a:cubicBezTo>
                        <a:pt x="10873" y="472892"/>
                        <a:pt x="6688" y="443597"/>
                        <a:pt x="2503" y="418488"/>
                      </a:cubicBezTo>
                      <a:cubicBezTo>
                        <a:pt x="-1682" y="397564"/>
                        <a:pt x="-1682" y="389194"/>
                        <a:pt x="10873" y="376639"/>
                      </a:cubicBezTo>
                      <a:cubicBezTo>
                        <a:pt x="27612" y="359900"/>
                        <a:pt x="40167" y="343160"/>
                        <a:pt x="52721" y="326421"/>
                      </a:cubicBezTo>
                      <a:cubicBezTo>
                        <a:pt x="52721" y="322236"/>
                        <a:pt x="56906" y="318051"/>
                        <a:pt x="56906" y="313866"/>
                      </a:cubicBezTo>
                      <a:cubicBezTo>
                        <a:pt x="56906" y="309681"/>
                        <a:pt x="56906" y="305496"/>
                        <a:pt x="52721" y="305496"/>
                      </a:cubicBezTo>
                      <a:cubicBezTo>
                        <a:pt x="31797" y="255278"/>
                        <a:pt x="52721" y="200874"/>
                        <a:pt x="94570" y="163210"/>
                      </a:cubicBezTo>
                      <a:cubicBezTo>
                        <a:pt x="123864" y="138101"/>
                        <a:pt x="157344" y="125546"/>
                        <a:pt x="190823" y="121362"/>
                      </a:cubicBezTo>
                      <a:cubicBezTo>
                        <a:pt x="199192" y="121362"/>
                        <a:pt x="207562" y="121362"/>
                        <a:pt x="215932" y="121362"/>
                      </a:cubicBezTo>
                      <a:cubicBezTo>
                        <a:pt x="224302" y="121362"/>
                        <a:pt x="232671" y="121362"/>
                        <a:pt x="236856" y="117177"/>
                      </a:cubicBezTo>
                      <a:cubicBezTo>
                        <a:pt x="236856" y="117177"/>
                        <a:pt x="236856" y="117177"/>
                        <a:pt x="236856" y="117177"/>
                      </a:cubicBezTo>
                      <a:cubicBezTo>
                        <a:pt x="245226" y="112992"/>
                        <a:pt x="245226" y="92067"/>
                        <a:pt x="253596" y="79513"/>
                      </a:cubicBezTo>
                      <a:cubicBezTo>
                        <a:pt x="261966" y="66958"/>
                        <a:pt x="274520" y="54403"/>
                        <a:pt x="287075" y="41849"/>
                      </a:cubicBezTo>
                      <a:cubicBezTo>
                        <a:pt x="307999" y="25109"/>
                        <a:pt x="337293" y="16740"/>
                        <a:pt x="362403" y="8370"/>
                      </a:cubicBezTo>
                      <a:cubicBezTo>
                        <a:pt x="391697" y="4185"/>
                        <a:pt x="408436" y="0"/>
                        <a:pt x="425176" y="0"/>
                      </a:cubicBezTo>
                      <a:cubicBezTo>
                        <a:pt x="433546" y="0"/>
                        <a:pt x="441915" y="0"/>
                        <a:pt x="446100" y="4185"/>
                      </a:cubicBezTo>
                      <a:cubicBezTo>
                        <a:pt x="446100" y="4185"/>
                        <a:pt x="446100" y="4185"/>
                        <a:pt x="446100" y="4185"/>
                      </a:cubicBezTo>
                      <a:cubicBezTo>
                        <a:pt x="450285" y="4185"/>
                        <a:pt x="454470" y="4185"/>
                        <a:pt x="454470" y="8370"/>
                      </a:cubicBezTo>
                      <a:cubicBezTo>
                        <a:pt x="471210" y="12555"/>
                        <a:pt x="483764" y="20924"/>
                        <a:pt x="496319" y="29294"/>
                      </a:cubicBezTo>
                      <a:cubicBezTo>
                        <a:pt x="496319" y="29294"/>
                        <a:pt x="500504" y="29294"/>
                        <a:pt x="500504" y="33479"/>
                      </a:cubicBezTo>
                      <a:cubicBezTo>
                        <a:pt x="504689" y="33479"/>
                        <a:pt x="504689" y="37664"/>
                        <a:pt x="508873" y="37664"/>
                      </a:cubicBezTo>
                      <a:cubicBezTo>
                        <a:pt x="508873" y="37664"/>
                        <a:pt x="508873" y="37664"/>
                        <a:pt x="508873" y="37664"/>
                      </a:cubicBezTo>
                      <a:cubicBezTo>
                        <a:pt x="508873" y="37664"/>
                        <a:pt x="508873" y="37664"/>
                        <a:pt x="508873" y="37664"/>
                      </a:cubicBezTo>
                      <a:cubicBezTo>
                        <a:pt x="513058" y="37664"/>
                        <a:pt x="513058" y="37664"/>
                        <a:pt x="517243" y="33479"/>
                      </a:cubicBezTo>
                      <a:cubicBezTo>
                        <a:pt x="517243" y="33479"/>
                        <a:pt x="521428" y="33479"/>
                        <a:pt x="521428" y="33479"/>
                      </a:cubicBezTo>
                      <a:cubicBezTo>
                        <a:pt x="542353" y="20924"/>
                        <a:pt x="563277" y="16740"/>
                        <a:pt x="588386" y="16740"/>
                      </a:cubicBezTo>
                      <a:cubicBezTo>
                        <a:pt x="592571" y="16740"/>
                        <a:pt x="596756" y="16740"/>
                        <a:pt x="600941" y="16740"/>
                      </a:cubicBezTo>
                      <a:cubicBezTo>
                        <a:pt x="605126" y="16740"/>
                        <a:pt x="605126" y="16740"/>
                        <a:pt x="609311" y="16740"/>
                      </a:cubicBezTo>
                      <a:cubicBezTo>
                        <a:pt x="630235" y="20924"/>
                        <a:pt x="651160" y="29294"/>
                        <a:pt x="663714" y="46034"/>
                      </a:cubicBezTo>
                      <a:cubicBezTo>
                        <a:pt x="667899" y="50219"/>
                        <a:pt x="667899" y="54403"/>
                        <a:pt x="672084" y="58588"/>
                      </a:cubicBezTo>
                      <a:cubicBezTo>
                        <a:pt x="676269" y="62773"/>
                        <a:pt x="676269" y="71143"/>
                        <a:pt x="680454" y="75328"/>
                      </a:cubicBezTo>
                      <a:cubicBezTo>
                        <a:pt x="705563" y="62773"/>
                        <a:pt x="739042" y="62773"/>
                        <a:pt x="764151" y="79513"/>
                      </a:cubicBezTo>
                      <a:cubicBezTo>
                        <a:pt x="789261" y="92067"/>
                        <a:pt x="801815" y="121362"/>
                        <a:pt x="806000" y="146471"/>
                      </a:cubicBezTo>
                      <a:cubicBezTo>
                        <a:pt x="806000" y="146471"/>
                        <a:pt x="806000" y="150656"/>
                        <a:pt x="806000" y="150656"/>
                      </a:cubicBezTo>
                      <a:cubicBezTo>
                        <a:pt x="806000" y="150656"/>
                        <a:pt x="806000" y="150656"/>
                        <a:pt x="806000" y="150656"/>
                      </a:cubicBezTo>
                      <a:cubicBezTo>
                        <a:pt x="806000" y="150656"/>
                        <a:pt x="810185" y="150656"/>
                        <a:pt x="822740" y="150656"/>
                      </a:cubicBezTo>
                      <a:cubicBezTo>
                        <a:pt x="822740" y="150656"/>
                        <a:pt x="826924" y="150656"/>
                        <a:pt x="826924" y="150656"/>
                      </a:cubicBezTo>
                      <a:cubicBezTo>
                        <a:pt x="847849" y="150656"/>
                        <a:pt x="877143" y="154841"/>
                        <a:pt x="902252" y="179950"/>
                      </a:cubicBezTo>
                      <a:cubicBezTo>
                        <a:pt x="923177" y="200874"/>
                        <a:pt x="931546" y="225984"/>
                        <a:pt x="935731" y="251093"/>
                      </a:cubicBezTo>
                      <a:cubicBezTo>
                        <a:pt x="935731" y="255278"/>
                        <a:pt x="935731" y="259463"/>
                        <a:pt x="939916" y="263648"/>
                      </a:cubicBezTo>
                      <a:cubicBezTo>
                        <a:pt x="939916" y="263648"/>
                        <a:pt x="944101" y="263648"/>
                        <a:pt x="944101" y="263648"/>
                      </a:cubicBezTo>
                      <a:cubicBezTo>
                        <a:pt x="965026" y="263648"/>
                        <a:pt x="985950" y="263648"/>
                        <a:pt x="1006874" y="267832"/>
                      </a:cubicBezTo>
                      <a:cubicBezTo>
                        <a:pt x="1019429" y="272017"/>
                        <a:pt x="1031984" y="276202"/>
                        <a:pt x="1040353" y="284572"/>
                      </a:cubicBezTo>
                      <a:cubicBezTo>
                        <a:pt x="1065463" y="309681"/>
                        <a:pt x="1069648" y="347345"/>
                        <a:pt x="1069648" y="380824"/>
                      </a:cubicBezTo>
                      <a:cubicBezTo>
                        <a:pt x="1098942" y="385009"/>
                        <a:pt x="1119866" y="405933"/>
                        <a:pt x="1132421" y="431043"/>
                      </a:cubicBezTo>
                      <a:cubicBezTo>
                        <a:pt x="1140790" y="443597"/>
                        <a:pt x="1140790" y="460337"/>
                        <a:pt x="1140790" y="477076"/>
                      </a:cubicBezTo>
                      <a:cubicBezTo>
                        <a:pt x="1140790" y="485446"/>
                        <a:pt x="1140790" y="489631"/>
                        <a:pt x="1136606" y="498001"/>
                      </a:cubicBezTo>
                      <a:cubicBezTo>
                        <a:pt x="1136606" y="510555"/>
                        <a:pt x="1132421" y="506371"/>
                        <a:pt x="1140790" y="510555"/>
                      </a:cubicBezTo>
                      <a:cubicBezTo>
                        <a:pt x="1153345" y="518925"/>
                        <a:pt x="1165900" y="518925"/>
                        <a:pt x="1178454" y="527295"/>
                      </a:cubicBezTo>
                      <a:cubicBezTo>
                        <a:pt x="1191009" y="535665"/>
                        <a:pt x="1199379" y="544035"/>
                        <a:pt x="1203564" y="556589"/>
                      </a:cubicBezTo>
                      <a:cubicBezTo>
                        <a:pt x="1207749" y="564959"/>
                        <a:pt x="1211933" y="573329"/>
                        <a:pt x="1211933" y="581698"/>
                      </a:cubicBezTo>
                      <a:cubicBezTo>
                        <a:pt x="1211933" y="581698"/>
                        <a:pt x="1211933" y="581698"/>
                        <a:pt x="1211933" y="581698"/>
                      </a:cubicBezTo>
                      <a:cubicBezTo>
                        <a:pt x="1211933" y="585883"/>
                        <a:pt x="1216118" y="590068"/>
                        <a:pt x="1216118" y="598438"/>
                      </a:cubicBezTo>
                      <a:cubicBezTo>
                        <a:pt x="1216118" y="606808"/>
                        <a:pt x="1211933" y="623547"/>
                        <a:pt x="1211933" y="631917"/>
                      </a:cubicBezTo>
                      <a:lnTo>
                        <a:pt x="1211933" y="631917"/>
                      </a:lnTo>
                      <a:cubicBezTo>
                        <a:pt x="1211933" y="636102"/>
                        <a:pt x="1211933" y="640287"/>
                        <a:pt x="1211933" y="644472"/>
                      </a:cubicBezTo>
                      <a:cubicBezTo>
                        <a:pt x="1211933" y="644472"/>
                        <a:pt x="1211933" y="648657"/>
                        <a:pt x="1216118" y="648657"/>
                      </a:cubicBezTo>
                      <a:cubicBezTo>
                        <a:pt x="1216118" y="648657"/>
                        <a:pt x="1216118" y="648657"/>
                        <a:pt x="1216118" y="648657"/>
                      </a:cubicBezTo>
                      <a:cubicBezTo>
                        <a:pt x="1216118" y="648657"/>
                        <a:pt x="1220303" y="652841"/>
                        <a:pt x="1220303" y="652841"/>
                      </a:cubicBezTo>
                      <a:cubicBezTo>
                        <a:pt x="1228673" y="657026"/>
                        <a:pt x="1232858" y="657026"/>
                        <a:pt x="1241228" y="661211"/>
                      </a:cubicBezTo>
                      <a:cubicBezTo>
                        <a:pt x="1253782" y="669581"/>
                        <a:pt x="1262152" y="682136"/>
                        <a:pt x="1266337" y="694690"/>
                      </a:cubicBezTo>
                      <a:cubicBezTo>
                        <a:pt x="1274707" y="711430"/>
                        <a:pt x="1274707" y="732354"/>
                        <a:pt x="1270522" y="749094"/>
                      </a:cubicBezTo>
                      <a:cubicBezTo>
                        <a:pt x="1270522" y="757464"/>
                        <a:pt x="1266337" y="761648"/>
                        <a:pt x="1266337" y="770018"/>
                      </a:cubicBezTo>
                      <a:cubicBezTo>
                        <a:pt x="1266337" y="774203"/>
                        <a:pt x="1266337" y="778388"/>
                        <a:pt x="1266337" y="782573"/>
                      </a:cubicBezTo>
                      <a:cubicBezTo>
                        <a:pt x="1266337" y="786758"/>
                        <a:pt x="1266337" y="790943"/>
                        <a:pt x="1266337" y="795127"/>
                      </a:cubicBezTo>
                      <a:cubicBezTo>
                        <a:pt x="1270522" y="807682"/>
                        <a:pt x="1283076" y="816052"/>
                        <a:pt x="1291446" y="832791"/>
                      </a:cubicBezTo>
                      <a:cubicBezTo>
                        <a:pt x="1304001" y="845346"/>
                        <a:pt x="1304001" y="862086"/>
                        <a:pt x="1304001" y="883010"/>
                      </a:cubicBezTo>
                      <a:close/>
                    </a:path>
                  </a:pathLst>
                </a:custGeom>
                <a:solidFill>
                  <a:srgbClr val="C6C4DB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56" name="Graphic 8">
                  <a:extLst>
                    <a:ext uri="{FF2B5EF4-FFF2-40B4-BE49-F238E27FC236}">
                      <a16:creationId xmlns:a16="http://schemas.microsoft.com/office/drawing/2014/main" id="{39D07F8C-8AA2-6991-0E2B-39C31AE49C45}"/>
                    </a:ext>
                  </a:extLst>
                </p:cNvPr>
                <p:cNvGrpSpPr/>
                <p:nvPr/>
              </p:nvGrpSpPr>
              <p:grpSpPr>
                <a:xfrm>
                  <a:off x="8660161" y="1853901"/>
                  <a:ext cx="1192691" cy="1180136"/>
                  <a:chOff x="8660161" y="1853901"/>
                  <a:chExt cx="1192691" cy="1180136"/>
                </a:xfrm>
                <a:solidFill>
                  <a:srgbClr val="F2F2FC"/>
                </a:solidFill>
              </p:grpSpPr>
              <p:grpSp>
                <p:nvGrpSpPr>
                  <p:cNvPr id="57" name="Graphic 8">
                    <a:extLst>
                      <a:ext uri="{FF2B5EF4-FFF2-40B4-BE49-F238E27FC236}">
                        <a16:creationId xmlns:a16="http://schemas.microsoft.com/office/drawing/2014/main" id="{82F24D62-6A0B-77FF-3EB9-B3FD2B59036D}"/>
                      </a:ext>
                    </a:extLst>
                  </p:cNvPr>
                  <p:cNvGrpSpPr/>
                  <p:nvPr/>
                </p:nvGrpSpPr>
                <p:grpSpPr>
                  <a:xfrm>
                    <a:off x="8660161" y="1853901"/>
                    <a:ext cx="1192691" cy="1163396"/>
                    <a:chOff x="8660161" y="1853901"/>
                    <a:chExt cx="1192691" cy="1163396"/>
                  </a:xfrm>
                  <a:solidFill>
                    <a:srgbClr val="F2F2FC"/>
                  </a:solidFill>
                </p:grpSpPr>
                <p:sp>
                  <p:nvSpPr>
                    <p:cNvPr id="58" name="Freeform: Shape 57">
                      <a:extLst>
                        <a:ext uri="{FF2B5EF4-FFF2-40B4-BE49-F238E27FC236}">
                          <a16:creationId xmlns:a16="http://schemas.microsoft.com/office/drawing/2014/main" id="{F70D850F-F4F5-4EA3-1EDB-2A9CBFBCEE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660161" y="2334116"/>
                      <a:ext cx="640286" cy="381870"/>
                    </a:xfrm>
                    <a:custGeom>
                      <a:avLst/>
                      <a:gdLst>
                        <a:gd name="connsiteX0" fmla="*/ 640287 w 640286"/>
                        <a:gd name="connsiteY0" fmla="*/ 331652 h 381870"/>
                        <a:gd name="connsiteX1" fmla="*/ 631917 w 640286"/>
                        <a:gd name="connsiteY1" fmla="*/ 335837 h 381870"/>
                        <a:gd name="connsiteX2" fmla="*/ 623547 w 640286"/>
                        <a:gd name="connsiteY2" fmla="*/ 340022 h 381870"/>
                        <a:gd name="connsiteX3" fmla="*/ 506371 w 640286"/>
                        <a:gd name="connsiteY3" fmla="*/ 381870 h 381870"/>
                        <a:gd name="connsiteX4" fmla="*/ 498001 w 640286"/>
                        <a:gd name="connsiteY4" fmla="*/ 381870 h 381870"/>
                        <a:gd name="connsiteX5" fmla="*/ 359900 w 640286"/>
                        <a:gd name="connsiteY5" fmla="*/ 335837 h 381870"/>
                        <a:gd name="connsiteX6" fmla="*/ 272017 w 640286"/>
                        <a:gd name="connsiteY6" fmla="*/ 197736 h 381870"/>
                        <a:gd name="connsiteX7" fmla="*/ 225984 w 640286"/>
                        <a:gd name="connsiteY7" fmla="*/ 109853 h 381870"/>
                        <a:gd name="connsiteX8" fmla="*/ 117177 w 640286"/>
                        <a:gd name="connsiteY8" fmla="*/ 21971 h 381870"/>
                        <a:gd name="connsiteX9" fmla="*/ 4185 w 640286"/>
                        <a:gd name="connsiteY9" fmla="*/ 21971 h 381870"/>
                        <a:gd name="connsiteX10" fmla="*/ 0 w 640286"/>
                        <a:gd name="connsiteY10" fmla="*/ 9416 h 381870"/>
                        <a:gd name="connsiteX11" fmla="*/ 121362 w 640286"/>
                        <a:gd name="connsiteY11" fmla="*/ 9416 h 381870"/>
                        <a:gd name="connsiteX12" fmla="*/ 167395 w 640286"/>
                        <a:gd name="connsiteY12" fmla="*/ 34525 h 381870"/>
                        <a:gd name="connsiteX13" fmla="*/ 179950 w 640286"/>
                        <a:gd name="connsiteY13" fmla="*/ 42895 h 381870"/>
                        <a:gd name="connsiteX14" fmla="*/ 234353 w 640286"/>
                        <a:gd name="connsiteY14" fmla="*/ 101483 h 381870"/>
                        <a:gd name="connsiteX15" fmla="*/ 280387 w 640286"/>
                        <a:gd name="connsiteY15" fmla="*/ 193551 h 381870"/>
                        <a:gd name="connsiteX16" fmla="*/ 364085 w 640286"/>
                        <a:gd name="connsiteY16" fmla="*/ 327467 h 381870"/>
                        <a:gd name="connsiteX17" fmla="*/ 493816 w 640286"/>
                        <a:gd name="connsiteY17" fmla="*/ 369316 h 381870"/>
                        <a:gd name="connsiteX18" fmla="*/ 610993 w 640286"/>
                        <a:gd name="connsiteY18" fmla="*/ 331652 h 381870"/>
                        <a:gd name="connsiteX19" fmla="*/ 619362 w 640286"/>
                        <a:gd name="connsiteY19" fmla="*/ 327467 h 381870"/>
                        <a:gd name="connsiteX20" fmla="*/ 627732 w 640286"/>
                        <a:gd name="connsiteY20" fmla="*/ 323282 h 381870"/>
                        <a:gd name="connsiteX21" fmla="*/ 636102 w 640286"/>
                        <a:gd name="connsiteY21" fmla="*/ 323282 h 381870"/>
                        <a:gd name="connsiteX22" fmla="*/ 640287 w 640286"/>
                        <a:gd name="connsiteY22" fmla="*/ 331652 h 3818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640286" h="381870">
                          <a:moveTo>
                            <a:pt x="640287" y="331652"/>
                          </a:moveTo>
                          <a:cubicBezTo>
                            <a:pt x="640287" y="331652"/>
                            <a:pt x="636102" y="335837"/>
                            <a:pt x="631917" y="335837"/>
                          </a:cubicBezTo>
                          <a:cubicBezTo>
                            <a:pt x="631917" y="335837"/>
                            <a:pt x="627732" y="340022"/>
                            <a:pt x="623547" y="340022"/>
                          </a:cubicBezTo>
                          <a:cubicBezTo>
                            <a:pt x="602623" y="356761"/>
                            <a:pt x="564959" y="381870"/>
                            <a:pt x="506371" y="381870"/>
                          </a:cubicBezTo>
                          <a:cubicBezTo>
                            <a:pt x="502186" y="381870"/>
                            <a:pt x="498001" y="381870"/>
                            <a:pt x="498001" y="381870"/>
                          </a:cubicBezTo>
                          <a:cubicBezTo>
                            <a:pt x="439412" y="377686"/>
                            <a:pt x="393379" y="365131"/>
                            <a:pt x="359900" y="335837"/>
                          </a:cubicBezTo>
                          <a:cubicBezTo>
                            <a:pt x="318051" y="298173"/>
                            <a:pt x="292942" y="247954"/>
                            <a:pt x="272017" y="197736"/>
                          </a:cubicBezTo>
                          <a:cubicBezTo>
                            <a:pt x="259463" y="168441"/>
                            <a:pt x="242723" y="134962"/>
                            <a:pt x="225984" y="109853"/>
                          </a:cubicBezTo>
                          <a:cubicBezTo>
                            <a:pt x="196689" y="68004"/>
                            <a:pt x="159026" y="34525"/>
                            <a:pt x="117177" y="21971"/>
                          </a:cubicBezTo>
                          <a:cubicBezTo>
                            <a:pt x="79513" y="9416"/>
                            <a:pt x="37664" y="9416"/>
                            <a:pt x="4185" y="21971"/>
                          </a:cubicBezTo>
                          <a:cubicBezTo>
                            <a:pt x="4185" y="17786"/>
                            <a:pt x="0" y="13601"/>
                            <a:pt x="0" y="9416"/>
                          </a:cubicBezTo>
                          <a:cubicBezTo>
                            <a:pt x="37664" y="-3139"/>
                            <a:pt x="83698" y="-3139"/>
                            <a:pt x="121362" y="9416"/>
                          </a:cubicBezTo>
                          <a:cubicBezTo>
                            <a:pt x="138101" y="13601"/>
                            <a:pt x="154841" y="21971"/>
                            <a:pt x="167395" y="34525"/>
                          </a:cubicBezTo>
                          <a:cubicBezTo>
                            <a:pt x="171580" y="38710"/>
                            <a:pt x="175765" y="42895"/>
                            <a:pt x="179950" y="42895"/>
                          </a:cubicBezTo>
                          <a:cubicBezTo>
                            <a:pt x="200874" y="59635"/>
                            <a:pt x="217614" y="80559"/>
                            <a:pt x="234353" y="101483"/>
                          </a:cubicBezTo>
                          <a:cubicBezTo>
                            <a:pt x="255278" y="130778"/>
                            <a:pt x="267832" y="160072"/>
                            <a:pt x="280387" y="193551"/>
                          </a:cubicBezTo>
                          <a:cubicBezTo>
                            <a:pt x="301311" y="243769"/>
                            <a:pt x="326421" y="293988"/>
                            <a:pt x="364085" y="327467"/>
                          </a:cubicBezTo>
                          <a:cubicBezTo>
                            <a:pt x="397564" y="352576"/>
                            <a:pt x="439412" y="369316"/>
                            <a:pt x="493816" y="369316"/>
                          </a:cubicBezTo>
                          <a:cubicBezTo>
                            <a:pt x="552404" y="373501"/>
                            <a:pt x="585883" y="348391"/>
                            <a:pt x="610993" y="331652"/>
                          </a:cubicBezTo>
                          <a:cubicBezTo>
                            <a:pt x="615178" y="331652"/>
                            <a:pt x="615178" y="327467"/>
                            <a:pt x="619362" y="327467"/>
                          </a:cubicBezTo>
                          <a:cubicBezTo>
                            <a:pt x="623547" y="327467"/>
                            <a:pt x="623547" y="323282"/>
                            <a:pt x="627732" y="323282"/>
                          </a:cubicBezTo>
                          <a:cubicBezTo>
                            <a:pt x="631917" y="319097"/>
                            <a:pt x="636102" y="323282"/>
                            <a:pt x="636102" y="323282"/>
                          </a:cubicBezTo>
                          <a:cubicBezTo>
                            <a:pt x="640287" y="323282"/>
                            <a:pt x="640287" y="327467"/>
                            <a:pt x="640287" y="331652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9" name="Freeform: Shape 58">
                      <a:extLst>
                        <a:ext uri="{FF2B5EF4-FFF2-40B4-BE49-F238E27FC236}">
                          <a16:creationId xmlns:a16="http://schemas.microsoft.com/office/drawing/2014/main" id="{58F6F7E7-90C5-1ED2-39CC-B993437C94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06632" y="1887380"/>
                      <a:ext cx="297126" cy="418488"/>
                    </a:xfrm>
                    <a:custGeom>
                      <a:avLst/>
                      <a:gdLst>
                        <a:gd name="connsiteX0" fmla="*/ 297127 w 297126"/>
                        <a:gd name="connsiteY0" fmla="*/ 0 h 418488"/>
                        <a:gd name="connsiteX1" fmla="*/ 242723 w 297126"/>
                        <a:gd name="connsiteY1" fmla="*/ 133916 h 418488"/>
                        <a:gd name="connsiteX2" fmla="*/ 175765 w 297126"/>
                        <a:gd name="connsiteY2" fmla="*/ 200874 h 418488"/>
                        <a:gd name="connsiteX3" fmla="*/ 175765 w 297126"/>
                        <a:gd name="connsiteY3" fmla="*/ 200874 h 418488"/>
                        <a:gd name="connsiteX4" fmla="*/ 159026 w 297126"/>
                        <a:gd name="connsiteY4" fmla="*/ 213429 h 418488"/>
                        <a:gd name="connsiteX5" fmla="*/ 159026 w 297126"/>
                        <a:gd name="connsiteY5" fmla="*/ 213429 h 418488"/>
                        <a:gd name="connsiteX6" fmla="*/ 100437 w 297126"/>
                        <a:gd name="connsiteY6" fmla="*/ 255278 h 418488"/>
                        <a:gd name="connsiteX7" fmla="*/ 96252 w 297126"/>
                        <a:gd name="connsiteY7" fmla="*/ 259463 h 418488"/>
                        <a:gd name="connsiteX8" fmla="*/ 58588 w 297126"/>
                        <a:gd name="connsiteY8" fmla="*/ 288757 h 418488"/>
                        <a:gd name="connsiteX9" fmla="*/ 12555 w 297126"/>
                        <a:gd name="connsiteY9" fmla="*/ 385009 h 418488"/>
                        <a:gd name="connsiteX10" fmla="*/ 12555 w 297126"/>
                        <a:gd name="connsiteY10" fmla="*/ 385009 h 418488"/>
                        <a:gd name="connsiteX11" fmla="*/ 12555 w 297126"/>
                        <a:gd name="connsiteY11" fmla="*/ 410118 h 418488"/>
                        <a:gd name="connsiteX12" fmla="*/ 8370 w 297126"/>
                        <a:gd name="connsiteY12" fmla="*/ 418488 h 418488"/>
                        <a:gd name="connsiteX13" fmla="*/ 8370 w 297126"/>
                        <a:gd name="connsiteY13" fmla="*/ 418488 h 418488"/>
                        <a:gd name="connsiteX14" fmla="*/ 0 w 297126"/>
                        <a:gd name="connsiteY14" fmla="*/ 414303 h 418488"/>
                        <a:gd name="connsiteX15" fmla="*/ 0 w 297126"/>
                        <a:gd name="connsiteY15" fmla="*/ 389194 h 418488"/>
                        <a:gd name="connsiteX16" fmla="*/ 50219 w 297126"/>
                        <a:gd name="connsiteY16" fmla="*/ 276202 h 418488"/>
                        <a:gd name="connsiteX17" fmla="*/ 92067 w 297126"/>
                        <a:gd name="connsiteY17" fmla="*/ 246908 h 418488"/>
                        <a:gd name="connsiteX18" fmla="*/ 96252 w 297126"/>
                        <a:gd name="connsiteY18" fmla="*/ 242723 h 418488"/>
                        <a:gd name="connsiteX19" fmla="*/ 234353 w 297126"/>
                        <a:gd name="connsiteY19" fmla="*/ 125546 h 418488"/>
                        <a:gd name="connsiteX20" fmla="*/ 280387 w 297126"/>
                        <a:gd name="connsiteY20" fmla="*/ 4185 h 418488"/>
                        <a:gd name="connsiteX21" fmla="*/ 280387 w 297126"/>
                        <a:gd name="connsiteY21" fmla="*/ 4185 h 418488"/>
                        <a:gd name="connsiteX22" fmla="*/ 280387 w 297126"/>
                        <a:gd name="connsiteY22" fmla="*/ 4185 h 418488"/>
                        <a:gd name="connsiteX23" fmla="*/ 297127 w 297126"/>
                        <a:gd name="connsiteY23" fmla="*/ 0 h 418488"/>
                        <a:gd name="connsiteX24" fmla="*/ 297127 w 297126"/>
                        <a:gd name="connsiteY24" fmla="*/ 0 h 4184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297126" h="418488">
                          <a:moveTo>
                            <a:pt x="297127" y="0"/>
                          </a:moveTo>
                          <a:cubicBezTo>
                            <a:pt x="292942" y="41849"/>
                            <a:pt x="276202" y="92067"/>
                            <a:pt x="242723" y="133916"/>
                          </a:cubicBezTo>
                          <a:cubicBezTo>
                            <a:pt x="221799" y="159025"/>
                            <a:pt x="200874" y="179950"/>
                            <a:pt x="175765" y="200874"/>
                          </a:cubicBezTo>
                          <a:cubicBezTo>
                            <a:pt x="175765" y="200874"/>
                            <a:pt x="175765" y="200874"/>
                            <a:pt x="175765" y="200874"/>
                          </a:cubicBezTo>
                          <a:cubicBezTo>
                            <a:pt x="171580" y="205059"/>
                            <a:pt x="163210" y="209244"/>
                            <a:pt x="159026" y="213429"/>
                          </a:cubicBezTo>
                          <a:cubicBezTo>
                            <a:pt x="159026" y="213429"/>
                            <a:pt x="159026" y="213429"/>
                            <a:pt x="159026" y="213429"/>
                          </a:cubicBezTo>
                          <a:cubicBezTo>
                            <a:pt x="138101" y="230168"/>
                            <a:pt x="121362" y="242723"/>
                            <a:pt x="100437" y="255278"/>
                          </a:cubicBezTo>
                          <a:lnTo>
                            <a:pt x="96252" y="259463"/>
                          </a:lnTo>
                          <a:cubicBezTo>
                            <a:pt x="83698" y="267832"/>
                            <a:pt x="71143" y="276202"/>
                            <a:pt x="58588" y="288757"/>
                          </a:cubicBezTo>
                          <a:cubicBezTo>
                            <a:pt x="33479" y="305496"/>
                            <a:pt x="16740" y="343160"/>
                            <a:pt x="12555" y="385009"/>
                          </a:cubicBezTo>
                          <a:lnTo>
                            <a:pt x="12555" y="385009"/>
                          </a:lnTo>
                          <a:cubicBezTo>
                            <a:pt x="12555" y="393379"/>
                            <a:pt x="12555" y="401749"/>
                            <a:pt x="12555" y="410118"/>
                          </a:cubicBezTo>
                          <a:cubicBezTo>
                            <a:pt x="12555" y="414303"/>
                            <a:pt x="12555" y="418488"/>
                            <a:pt x="8370" y="418488"/>
                          </a:cubicBezTo>
                          <a:cubicBezTo>
                            <a:pt x="8370" y="418488"/>
                            <a:pt x="8370" y="418488"/>
                            <a:pt x="8370" y="418488"/>
                          </a:cubicBezTo>
                          <a:cubicBezTo>
                            <a:pt x="4185" y="418488"/>
                            <a:pt x="4185" y="414303"/>
                            <a:pt x="0" y="414303"/>
                          </a:cubicBezTo>
                          <a:cubicBezTo>
                            <a:pt x="0" y="405933"/>
                            <a:pt x="0" y="397564"/>
                            <a:pt x="0" y="389194"/>
                          </a:cubicBezTo>
                          <a:cubicBezTo>
                            <a:pt x="0" y="347345"/>
                            <a:pt x="16740" y="305496"/>
                            <a:pt x="50219" y="276202"/>
                          </a:cubicBezTo>
                          <a:cubicBezTo>
                            <a:pt x="62773" y="263648"/>
                            <a:pt x="75328" y="255278"/>
                            <a:pt x="92067" y="246908"/>
                          </a:cubicBezTo>
                          <a:lnTo>
                            <a:pt x="96252" y="242723"/>
                          </a:lnTo>
                          <a:cubicBezTo>
                            <a:pt x="142286" y="209244"/>
                            <a:pt x="196689" y="175765"/>
                            <a:pt x="234353" y="125546"/>
                          </a:cubicBezTo>
                          <a:cubicBezTo>
                            <a:pt x="263648" y="87883"/>
                            <a:pt x="280387" y="41849"/>
                            <a:pt x="280387" y="4185"/>
                          </a:cubicBezTo>
                          <a:cubicBezTo>
                            <a:pt x="280387" y="4185"/>
                            <a:pt x="280387" y="4185"/>
                            <a:pt x="280387" y="4185"/>
                          </a:cubicBezTo>
                          <a:cubicBezTo>
                            <a:pt x="280387" y="4185"/>
                            <a:pt x="280387" y="4185"/>
                            <a:pt x="280387" y="4185"/>
                          </a:cubicBezTo>
                          <a:cubicBezTo>
                            <a:pt x="288757" y="4185"/>
                            <a:pt x="288757" y="0"/>
                            <a:pt x="297127" y="0"/>
                          </a:cubicBezTo>
                          <a:cubicBezTo>
                            <a:pt x="292942" y="0"/>
                            <a:pt x="292942" y="0"/>
                            <a:pt x="297127" y="0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0" name="Freeform: Shape 59">
                      <a:extLst>
                        <a:ext uri="{FF2B5EF4-FFF2-40B4-BE49-F238E27FC236}">
                          <a16:creationId xmlns:a16="http://schemas.microsoft.com/office/drawing/2014/main" id="{89332047-7379-5F78-BDA1-195B7CBD82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65657" y="2086612"/>
                      <a:ext cx="83697" cy="198331"/>
                    </a:xfrm>
                    <a:custGeom>
                      <a:avLst/>
                      <a:gdLst>
                        <a:gd name="connsiteX0" fmla="*/ 75328 w 83697"/>
                        <a:gd name="connsiteY0" fmla="*/ 198331 h 198331"/>
                        <a:gd name="connsiteX1" fmla="*/ 46034 w 83697"/>
                        <a:gd name="connsiteY1" fmla="*/ 177407 h 198331"/>
                        <a:gd name="connsiteX2" fmla="*/ 37664 w 83697"/>
                        <a:gd name="connsiteY2" fmla="*/ 97894 h 198331"/>
                        <a:gd name="connsiteX3" fmla="*/ 37664 w 83697"/>
                        <a:gd name="connsiteY3" fmla="*/ 89524 h 198331"/>
                        <a:gd name="connsiteX4" fmla="*/ 20924 w 83697"/>
                        <a:gd name="connsiteY4" fmla="*/ 14196 h 198331"/>
                        <a:gd name="connsiteX5" fmla="*/ 8370 w 83697"/>
                        <a:gd name="connsiteY5" fmla="*/ 10012 h 198331"/>
                        <a:gd name="connsiteX6" fmla="*/ 0 w 83697"/>
                        <a:gd name="connsiteY6" fmla="*/ 10012 h 198331"/>
                        <a:gd name="connsiteX7" fmla="*/ 0 w 83697"/>
                        <a:gd name="connsiteY7" fmla="*/ 1642 h 198331"/>
                        <a:gd name="connsiteX8" fmla="*/ 29294 w 83697"/>
                        <a:gd name="connsiteY8" fmla="*/ 10012 h 198331"/>
                        <a:gd name="connsiteX9" fmla="*/ 50219 w 83697"/>
                        <a:gd name="connsiteY9" fmla="*/ 93709 h 198331"/>
                        <a:gd name="connsiteX10" fmla="*/ 50219 w 83697"/>
                        <a:gd name="connsiteY10" fmla="*/ 102079 h 198331"/>
                        <a:gd name="connsiteX11" fmla="*/ 58588 w 83697"/>
                        <a:gd name="connsiteY11" fmla="*/ 173222 h 198331"/>
                        <a:gd name="connsiteX12" fmla="*/ 75328 w 83697"/>
                        <a:gd name="connsiteY12" fmla="*/ 185777 h 198331"/>
                        <a:gd name="connsiteX13" fmla="*/ 75328 w 83697"/>
                        <a:gd name="connsiteY13" fmla="*/ 185777 h 198331"/>
                        <a:gd name="connsiteX14" fmla="*/ 83698 w 83697"/>
                        <a:gd name="connsiteY14" fmla="*/ 194146 h 198331"/>
                        <a:gd name="connsiteX15" fmla="*/ 75328 w 83697"/>
                        <a:gd name="connsiteY15" fmla="*/ 198331 h 198331"/>
                        <a:gd name="connsiteX16" fmla="*/ 75328 w 83697"/>
                        <a:gd name="connsiteY16" fmla="*/ 198331 h 1983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83697" h="198331">
                          <a:moveTo>
                            <a:pt x="75328" y="198331"/>
                          </a:moveTo>
                          <a:cubicBezTo>
                            <a:pt x="62773" y="198331"/>
                            <a:pt x="54403" y="189961"/>
                            <a:pt x="46034" y="177407"/>
                          </a:cubicBezTo>
                          <a:cubicBezTo>
                            <a:pt x="37664" y="156482"/>
                            <a:pt x="37664" y="127188"/>
                            <a:pt x="37664" y="97894"/>
                          </a:cubicBezTo>
                          <a:lnTo>
                            <a:pt x="37664" y="89524"/>
                          </a:lnTo>
                          <a:cubicBezTo>
                            <a:pt x="37664" y="64415"/>
                            <a:pt x="37664" y="35121"/>
                            <a:pt x="20924" y="14196"/>
                          </a:cubicBezTo>
                          <a:cubicBezTo>
                            <a:pt x="16740" y="10012"/>
                            <a:pt x="12555" y="5827"/>
                            <a:pt x="8370" y="10012"/>
                          </a:cubicBezTo>
                          <a:cubicBezTo>
                            <a:pt x="4185" y="10012"/>
                            <a:pt x="0" y="10012"/>
                            <a:pt x="0" y="10012"/>
                          </a:cubicBezTo>
                          <a:cubicBezTo>
                            <a:pt x="0" y="5827"/>
                            <a:pt x="0" y="1642"/>
                            <a:pt x="0" y="1642"/>
                          </a:cubicBezTo>
                          <a:cubicBezTo>
                            <a:pt x="8370" y="-2543"/>
                            <a:pt x="20924" y="1642"/>
                            <a:pt x="29294" y="10012"/>
                          </a:cubicBezTo>
                          <a:cubicBezTo>
                            <a:pt x="50219" y="30936"/>
                            <a:pt x="54403" y="68600"/>
                            <a:pt x="50219" y="93709"/>
                          </a:cubicBezTo>
                          <a:lnTo>
                            <a:pt x="50219" y="102079"/>
                          </a:lnTo>
                          <a:cubicBezTo>
                            <a:pt x="50219" y="127188"/>
                            <a:pt x="46034" y="152297"/>
                            <a:pt x="58588" y="173222"/>
                          </a:cubicBezTo>
                          <a:cubicBezTo>
                            <a:pt x="58588" y="177407"/>
                            <a:pt x="66958" y="185777"/>
                            <a:pt x="75328" y="185777"/>
                          </a:cubicBezTo>
                          <a:cubicBezTo>
                            <a:pt x="75328" y="185777"/>
                            <a:pt x="75328" y="185777"/>
                            <a:pt x="75328" y="185777"/>
                          </a:cubicBezTo>
                          <a:cubicBezTo>
                            <a:pt x="79513" y="185777"/>
                            <a:pt x="83698" y="189961"/>
                            <a:pt x="83698" y="194146"/>
                          </a:cubicBezTo>
                          <a:cubicBezTo>
                            <a:pt x="83698" y="198331"/>
                            <a:pt x="79513" y="198331"/>
                            <a:pt x="75328" y="198331"/>
                          </a:cubicBezTo>
                          <a:cubicBezTo>
                            <a:pt x="75328" y="198331"/>
                            <a:pt x="75328" y="198331"/>
                            <a:pt x="75328" y="198331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1" name="Freeform: Shape 60">
                      <a:extLst>
                        <a:ext uri="{FF2B5EF4-FFF2-40B4-BE49-F238E27FC236}">
                          <a16:creationId xmlns:a16="http://schemas.microsoft.com/office/drawing/2014/main" id="{AAAC2048-4867-932C-511B-A2FE6A5CB3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2217" y="1920859"/>
                      <a:ext cx="68818" cy="175765"/>
                    </a:xfrm>
                    <a:custGeom>
                      <a:avLst/>
                      <a:gdLst>
                        <a:gd name="connsiteX0" fmla="*/ 60448 w 68818"/>
                        <a:gd name="connsiteY0" fmla="*/ 0 h 175765"/>
                        <a:gd name="connsiteX1" fmla="*/ 68818 w 68818"/>
                        <a:gd name="connsiteY1" fmla="*/ 62773 h 175765"/>
                        <a:gd name="connsiteX2" fmla="*/ 39524 w 68818"/>
                        <a:gd name="connsiteY2" fmla="*/ 146471 h 175765"/>
                        <a:gd name="connsiteX3" fmla="*/ 18599 w 68818"/>
                        <a:gd name="connsiteY3" fmla="*/ 167395 h 175765"/>
                        <a:gd name="connsiteX4" fmla="*/ 10230 w 68818"/>
                        <a:gd name="connsiteY4" fmla="*/ 175765 h 175765"/>
                        <a:gd name="connsiteX5" fmla="*/ 6045 w 68818"/>
                        <a:gd name="connsiteY5" fmla="*/ 175765 h 175765"/>
                        <a:gd name="connsiteX6" fmla="*/ 1860 w 68818"/>
                        <a:gd name="connsiteY6" fmla="*/ 171580 h 175765"/>
                        <a:gd name="connsiteX7" fmla="*/ 1860 w 68818"/>
                        <a:gd name="connsiteY7" fmla="*/ 163210 h 175765"/>
                        <a:gd name="connsiteX8" fmla="*/ 14415 w 68818"/>
                        <a:gd name="connsiteY8" fmla="*/ 154841 h 175765"/>
                        <a:gd name="connsiteX9" fmla="*/ 31154 w 68818"/>
                        <a:gd name="connsiteY9" fmla="*/ 138101 h 175765"/>
                        <a:gd name="connsiteX10" fmla="*/ 56263 w 68818"/>
                        <a:gd name="connsiteY10" fmla="*/ 62773 h 175765"/>
                        <a:gd name="connsiteX11" fmla="*/ 52079 w 68818"/>
                        <a:gd name="connsiteY11" fmla="*/ 16740 h 175765"/>
                        <a:gd name="connsiteX12" fmla="*/ 60448 w 68818"/>
                        <a:gd name="connsiteY12" fmla="*/ 0 h 1757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68818" h="175765">
                          <a:moveTo>
                            <a:pt x="60448" y="0"/>
                          </a:moveTo>
                          <a:cubicBezTo>
                            <a:pt x="64633" y="20924"/>
                            <a:pt x="68818" y="41849"/>
                            <a:pt x="68818" y="62773"/>
                          </a:cubicBezTo>
                          <a:cubicBezTo>
                            <a:pt x="68818" y="96252"/>
                            <a:pt x="60448" y="125546"/>
                            <a:pt x="39524" y="146471"/>
                          </a:cubicBezTo>
                          <a:cubicBezTo>
                            <a:pt x="31154" y="154841"/>
                            <a:pt x="26969" y="159025"/>
                            <a:pt x="18599" y="167395"/>
                          </a:cubicBezTo>
                          <a:cubicBezTo>
                            <a:pt x="14415" y="171580"/>
                            <a:pt x="10230" y="171580"/>
                            <a:pt x="10230" y="175765"/>
                          </a:cubicBezTo>
                          <a:cubicBezTo>
                            <a:pt x="10230" y="175765"/>
                            <a:pt x="6045" y="175765"/>
                            <a:pt x="6045" y="175765"/>
                          </a:cubicBezTo>
                          <a:cubicBezTo>
                            <a:pt x="6045" y="175765"/>
                            <a:pt x="1860" y="175765"/>
                            <a:pt x="1860" y="171580"/>
                          </a:cubicBezTo>
                          <a:cubicBezTo>
                            <a:pt x="-2325" y="167395"/>
                            <a:pt x="1860" y="163210"/>
                            <a:pt x="1860" y="163210"/>
                          </a:cubicBezTo>
                          <a:cubicBezTo>
                            <a:pt x="6045" y="159025"/>
                            <a:pt x="10230" y="159025"/>
                            <a:pt x="14415" y="154841"/>
                          </a:cubicBezTo>
                          <a:cubicBezTo>
                            <a:pt x="22784" y="150656"/>
                            <a:pt x="26969" y="146471"/>
                            <a:pt x="31154" y="138101"/>
                          </a:cubicBezTo>
                          <a:cubicBezTo>
                            <a:pt x="47894" y="121362"/>
                            <a:pt x="56263" y="92067"/>
                            <a:pt x="56263" y="62773"/>
                          </a:cubicBezTo>
                          <a:cubicBezTo>
                            <a:pt x="56263" y="46034"/>
                            <a:pt x="52079" y="29294"/>
                            <a:pt x="52079" y="16740"/>
                          </a:cubicBezTo>
                          <a:lnTo>
                            <a:pt x="60448" y="0"/>
                          </a:ln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2" name="Freeform: Shape 61">
                      <a:extLst>
                        <a:ext uri="{FF2B5EF4-FFF2-40B4-BE49-F238E27FC236}">
                          <a16:creationId xmlns:a16="http://schemas.microsoft.com/office/drawing/2014/main" id="{CD319C15-F930-4EB4-B5CA-993D63BFC22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21612" y="1996186"/>
                      <a:ext cx="223200" cy="945783"/>
                    </a:xfrm>
                    <a:custGeom>
                      <a:avLst/>
                      <a:gdLst>
                        <a:gd name="connsiteX0" fmla="*/ 221559 w 223200"/>
                        <a:gd name="connsiteY0" fmla="*/ 941598 h 945783"/>
                        <a:gd name="connsiteX1" fmla="*/ 217374 w 223200"/>
                        <a:gd name="connsiteY1" fmla="*/ 945783 h 945783"/>
                        <a:gd name="connsiteX2" fmla="*/ 213189 w 223200"/>
                        <a:gd name="connsiteY2" fmla="*/ 945783 h 945783"/>
                        <a:gd name="connsiteX3" fmla="*/ 129492 w 223200"/>
                        <a:gd name="connsiteY3" fmla="*/ 803497 h 945783"/>
                        <a:gd name="connsiteX4" fmla="*/ 154601 w 223200"/>
                        <a:gd name="connsiteY4" fmla="*/ 723984 h 945783"/>
                        <a:gd name="connsiteX5" fmla="*/ 158786 w 223200"/>
                        <a:gd name="connsiteY5" fmla="*/ 715615 h 945783"/>
                        <a:gd name="connsiteX6" fmla="*/ 196450 w 223200"/>
                        <a:gd name="connsiteY6" fmla="*/ 564959 h 945783"/>
                        <a:gd name="connsiteX7" fmla="*/ 96013 w 223200"/>
                        <a:gd name="connsiteY7" fmla="*/ 338975 h 945783"/>
                        <a:gd name="connsiteX8" fmla="*/ 8130 w 223200"/>
                        <a:gd name="connsiteY8" fmla="*/ 225984 h 945783"/>
                        <a:gd name="connsiteX9" fmla="*/ 54164 w 223200"/>
                        <a:gd name="connsiteY9" fmla="*/ 16740 h 945783"/>
                        <a:gd name="connsiteX10" fmla="*/ 62533 w 223200"/>
                        <a:gd name="connsiteY10" fmla="*/ 0 h 945783"/>
                        <a:gd name="connsiteX11" fmla="*/ 62533 w 223200"/>
                        <a:gd name="connsiteY11" fmla="*/ 4185 h 945783"/>
                        <a:gd name="connsiteX12" fmla="*/ 62533 w 223200"/>
                        <a:gd name="connsiteY12" fmla="*/ 4185 h 945783"/>
                        <a:gd name="connsiteX13" fmla="*/ 79273 w 223200"/>
                        <a:gd name="connsiteY13" fmla="*/ 0 h 945783"/>
                        <a:gd name="connsiteX14" fmla="*/ 62533 w 223200"/>
                        <a:gd name="connsiteY14" fmla="*/ 16740 h 945783"/>
                        <a:gd name="connsiteX15" fmla="*/ 20685 w 223200"/>
                        <a:gd name="connsiteY15" fmla="*/ 213429 h 945783"/>
                        <a:gd name="connsiteX16" fmla="*/ 104382 w 223200"/>
                        <a:gd name="connsiteY16" fmla="*/ 322236 h 945783"/>
                        <a:gd name="connsiteX17" fmla="*/ 142046 w 223200"/>
                        <a:gd name="connsiteY17" fmla="*/ 355715 h 945783"/>
                        <a:gd name="connsiteX18" fmla="*/ 142046 w 223200"/>
                        <a:gd name="connsiteY18" fmla="*/ 355715 h 945783"/>
                        <a:gd name="connsiteX19" fmla="*/ 150416 w 223200"/>
                        <a:gd name="connsiteY19" fmla="*/ 364085 h 945783"/>
                        <a:gd name="connsiteX20" fmla="*/ 150416 w 223200"/>
                        <a:gd name="connsiteY20" fmla="*/ 364085 h 945783"/>
                        <a:gd name="connsiteX21" fmla="*/ 209004 w 223200"/>
                        <a:gd name="connsiteY21" fmla="*/ 556589 h 945783"/>
                        <a:gd name="connsiteX22" fmla="*/ 167155 w 223200"/>
                        <a:gd name="connsiteY22" fmla="*/ 711430 h 945783"/>
                        <a:gd name="connsiteX23" fmla="*/ 162971 w 223200"/>
                        <a:gd name="connsiteY23" fmla="*/ 719800 h 945783"/>
                        <a:gd name="connsiteX24" fmla="*/ 137861 w 223200"/>
                        <a:gd name="connsiteY24" fmla="*/ 795127 h 945783"/>
                        <a:gd name="connsiteX25" fmla="*/ 213189 w 223200"/>
                        <a:gd name="connsiteY25" fmla="*/ 924859 h 945783"/>
                        <a:gd name="connsiteX26" fmla="*/ 221559 w 223200"/>
                        <a:gd name="connsiteY26" fmla="*/ 941598 h 9457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223200" h="945783">
                          <a:moveTo>
                            <a:pt x="221559" y="941598"/>
                          </a:moveTo>
                          <a:cubicBezTo>
                            <a:pt x="221559" y="945783"/>
                            <a:pt x="217374" y="945783"/>
                            <a:pt x="217374" y="945783"/>
                          </a:cubicBezTo>
                          <a:cubicBezTo>
                            <a:pt x="217374" y="945783"/>
                            <a:pt x="217374" y="945783"/>
                            <a:pt x="213189" y="945783"/>
                          </a:cubicBezTo>
                          <a:cubicBezTo>
                            <a:pt x="158786" y="920674"/>
                            <a:pt x="125307" y="862086"/>
                            <a:pt x="129492" y="803497"/>
                          </a:cubicBezTo>
                          <a:cubicBezTo>
                            <a:pt x="133676" y="774203"/>
                            <a:pt x="142046" y="749094"/>
                            <a:pt x="154601" y="723984"/>
                          </a:cubicBezTo>
                          <a:lnTo>
                            <a:pt x="158786" y="715615"/>
                          </a:lnTo>
                          <a:cubicBezTo>
                            <a:pt x="183895" y="657026"/>
                            <a:pt x="196450" y="606808"/>
                            <a:pt x="196450" y="564959"/>
                          </a:cubicBezTo>
                          <a:cubicBezTo>
                            <a:pt x="200635" y="431043"/>
                            <a:pt x="146231" y="385009"/>
                            <a:pt x="96013" y="338975"/>
                          </a:cubicBezTo>
                          <a:cubicBezTo>
                            <a:pt x="62533" y="309681"/>
                            <a:pt x="24870" y="276202"/>
                            <a:pt x="8130" y="225984"/>
                          </a:cubicBezTo>
                          <a:cubicBezTo>
                            <a:pt x="-12794" y="163210"/>
                            <a:pt x="8130" y="71143"/>
                            <a:pt x="54164" y="16740"/>
                          </a:cubicBezTo>
                          <a:cubicBezTo>
                            <a:pt x="58349" y="8370"/>
                            <a:pt x="58349" y="4185"/>
                            <a:pt x="62533" y="0"/>
                          </a:cubicBezTo>
                          <a:cubicBezTo>
                            <a:pt x="62533" y="0"/>
                            <a:pt x="62533" y="4185"/>
                            <a:pt x="62533" y="4185"/>
                          </a:cubicBezTo>
                          <a:cubicBezTo>
                            <a:pt x="62533" y="4185"/>
                            <a:pt x="62533" y="4185"/>
                            <a:pt x="62533" y="4185"/>
                          </a:cubicBezTo>
                          <a:cubicBezTo>
                            <a:pt x="62533" y="4185"/>
                            <a:pt x="66718" y="4185"/>
                            <a:pt x="79273" y="0"/>
                          </a:cubicBezTo>
                          <a:cubicBezTo>
                            <a:pt x="75088" y="4185"/>
                            <a:pt x="66718" y="8370"/>
                            <a:pt x="62533" y="16740"/>
                          </a:cubicBezTo>
                          <a:cubicBezTo>
                            <a:pt x="20685" y="66958"/>
                            <a:pt x="-240" y="154841"/>
                            <a:pt x="20685" y="213429"/>
                          </a:cubicBezTo>
                          <a:cubicBezTo>
                            <a:pt x="37424" y="263648"/>
                            <a:pt x="70903" y="292942"/>
                            <a:pt x="104382" y="322236"/>
                          </a:cubicBezTo>
                          <a:cubicBezTo>
                            <a:pt x="116937" y="334790"/>
                            <a:pt x="129492" y="343160"/>
                            <a:pt x="142046" y="355715"/>
                          </a:cubicBezTo>
                          <a:lnTo>
                            <a:pt x="142046" y="355715"/>
                          </a:lnTo>
                          <a:cubicBezTo>
                            <a:pt x="146231" y="359900"/>
                            <a:pt x="146231" y="364085"/>
                            <a:pt x="150416" y="364085"/>
                          </a:cubicBezTo>
                          <a:cubicBezTo>
                            <a:pt x="150416" y="364085"/>
                            <a:pt x="150416" y="364085"/>
                            <a:pt x="150416" y="364085"/>
                          </a:cubicBezTo>
                          <a:cubicBezTo>
                            <a:pt x="188080" y="405933"/>
                            <a:pt x="213189" y="460337"/>
                            <a:pt x="209004" y="556589"/>
                          </a:cubicBezTo>
                          <a:cubicBezTo>
                            <a:pt x="209004" y="602623"/>
                            <a:pt x="196450" y="652841"/>
                            <a:pt x="167155" y="711430"/>
                          </a:cubicBezTo>
                          <a:lnTo>
                            <a:pt x="162971" y="719800"/>
                          </a:lnTo>
                          <a:cubicBezTo>
                            <a:pt x="150416" y="744909"/>
                            <a:pt x="142046" y="770018"/>
                            <a:pt x="137861" y="795127"/>
                          </a:cubicBezTo>
                          <a:cubicBezTo>
                            <a:pt x="133676" y="849531"/>
                            <a:pt x="162971" y="903934"/>
                            <a:pt x="213189" y="924859"/>
                          </a:cubicBezTo>
                          <a:cubicBezTo>
                            <a:pt x="221559" y="937413"/>
                            <a:pt x="225744" y="941598"/>
                            <a:pt x="221559" y="941598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3" name="Freeform: Shape 62">
                      <a:extLst>
                        <a:ext uri="{FF2B5EF4-FFF2-40B4-BE49-F238E27FC236}">
                          <a16:creationId xmlns:a16="http://schemas.microsoft.com/office/drawing/2014/main" id="{08B99E1F-8624-1F97-D507-7435F028EFA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85707" y="2469078"/>
                      <a:ext cx="192504" cy="397563"/>
                    </a:xfrm>
                    <a:custGeom>
                      <a:avLst/>
                      <a:gdLst>
                        <a:gd name="connsiteX0" fmla="*/ 192505 w 192504"/>
                        <a:gd name="connsiteY0" fmla="*/ 347345 h 397563"/>
                        <a:gd name="connsiteX1" fmla="*/ 184135 w 192504"/>
                        <a:gd name="connsiteY1" fmla="*/ 397564 h 397563"/>
                        <a:gd name="connsiteX2" fmla="*/ 171580 w 192504"/>
                        <a:gd name="connsiteY2" fmla="*/ 385009 h 397563"/>
                        <a:gd name="connsiteX3" fmla="*/ 175765 w 192504"/>
                        <a:gd name="connsiteY3" fmla="*/ 343160 h 397563"/>
                        <a:gd name="connsiteX4" fmla="*/ 125546 w 192504"/>
                        <a:gd name="connsiteY4" fmla="*/ 167395 h 397563"/>
                        <a:gd name="connsiteX5" fmla="*/ 75328 w 192504"/>
                        <a:gd name="connsiteY5" fmla="*/ 112992 h 397563"/>
                        <a:gd name="connsiteX6" fmla="*/ 8370 w 192504"/>
                        <a:gd name="connsiteY6" fmla="*/ 46034 h 397563"/>
                        <a:gd name="connsiteX7" fmla="*/ 0 w 192504"/>
                        <a:gd name="connsiteY7" fmla="*/ 20924 h 397563"/>
                        <a:gd name="connsiteX8" fmla="*/ 0 w 192504"/>
                        <a:gd name="connsiteY8" fmla="*/ 4185 h 397563"/>
                        <a:gd name="connsiteX9" fmla="*/ 8370 w 192504"/>
                        <a:gd name="connsiteY9" fmla="*/ 0 h 397563"/>
                        <a:gd name="connsiteX10" fmla="*/ 12555 w 192504"/>
                        <a:gd name="connsiteY10" fmla="*/ 8370 h 397563"/>
                        <a:gd name="connsiteX11" fmla="*/ 12555 w 192504"/>
                        <a:gd name="connsiteY11" fmla="*/ 20924 h 397563"/>
                        <a:gd name="connsiteX12" fmla="*/ 20924 w 192504"/>
                        <a:gd name="connsiteY12" fmla="*/ 37664 h 397563"/>
                        <a:gd name="connsiteX13" fmla="*/ 83698 w 192504"/>
                        <a:gd name="connsiteY13" fmla="*/ 108807 h 397563"/>
                        <a:gd name="connsiteX14" fmla="*/ 138101 w 192504"/>
                        <a:gd name="connsiteY14" fmla="*/ 163210 h 397563"/>
                        <a:gd name="connsiteX15" fmla="*/ 192505 w 192504"/>
                        <a:gd name="connsiteY15" fmla="*/ 347345 h 3975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92504" h="397563">
                          <a:moveTo>
                            <a:pt x="192505" y="347345"/>
                          </a:moveTo>
                          <a:cubicBezTo>
                            <a:pt x="192505" y="368270"/>
                            <a:pt x="188320" y="385009"/>
                            <a:pt x="184135" y="397564"/>
                          </a:cubicBezTo>
                          <a:cubicBezTo>
                            <a:pt x="179950" y="393379"/>
                            <a:pt x="175765" y="389194"/>
                            <a:pt x="171580" y="385009"/>
                          </a:cubicBezTo>
                          <a:cubicBezTo>
                            <a:pt x="175765" y="372454"/>
                            <a:pt x="175765" y="359900"/>
                            <a:pt x="175765" y="343160"/>
                          </a:cubicBezTo>
                          <a:cubicBezTo>
                            <a:pt x="175765" y="276202"/>
                            <a:pt x="159026" y="213429"/>
                            <a:pt x="125546" y="167395"/>
                          </a:cubicBezTo>
                          <a:cubicBezTo>
                            <a:pt x="108807" y="146471"/>
                            <a:pt x="92067" y="129731"/>
                            <a:pt x="75328" y="112992"/>
                          </a:cubicBezTo>
                          <a:cubicBezTo>
                            <a:pt x="50219" y="96252"/>
                            <a:pt x="25109" y="75328"/>
                            <a:pt x="8370" y="46034"/>
                          </a:cubicBezTo>
                          <a:cubicBezTo>
                            <a:pt x="4185" y="37664"/>
                            <a:pt x="0" y="29294"/>
                            <a:pt x="0" y="20924"/>
                          </a:cubicBezTo>
                          <a:cubicBezTo>
                            <a:pt x="0" y="12555"/>
                            <a:pt x="0" y="8370"/>
                            <a:pt x="0" y="4185"/>
                          </a:cubicBezTo>
                          <a:cubicBezTo>
                            <a:pt x="0" y="0"/>
                            <a:pt x="4185" y="0"/>
                            <a:pt x="8370" y="0"/>
                          </a:cubicBezTo>
                          <a:cubicBezTo>
                            <a:pt x="12555" y="0"/>
                            <a:pt x="12555" y="4185"/>
                            <a:pt x="12555" y="8370"/>
                          </a:cubicBezTo>
                          <a:cubicBezTo>
                            <a:pt x="12555" y="12555"/>
                            <a:pt x="12555" y="16740"/>
                            <a:pt x="12555" y="20924"/>
                          </a:cubicBezTo>
                          <a:cubicBezTo>
                            <a:pt x="12555" y="25109"/>
                            <a:pt x="16740" y="33479"/>
                            <a:pt x="20924" y="37664"/>
                          </a:cubicBezTo>
                          <a:cubicBezTo>
                            <a:pt x="37664" y="66958"/>
                            <a:pt x="58588" y="87882"/>
                            <a:pt x="83698" y="108807"/>
                          </a:cubicBezTo>
                          <a:cubicBezTo>
                            <a:pt x="100437" y="125546"/>
                            <a:pt x="121362" y="142286"/>
                            <a:pt x="138101" y="163210"/>
                          </a:cubicBezTo>
                          <a:cubicBezTo>
                            <a:pt x="171580" y="209244"/>
                            <a:pt x="192505" y="276202"/>
                            <a:pt x="192505" y="347345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4" name="Freeform: Shape 63">
                      <a:extLst>
                        <a:ext uri="{FF2B5EF4-FFF2-40B4-BE49-F238E27FC236}">
                          <a16:creationId xmlns:a16="http://schemas.microsoft.com/office/drawing/2014/main" id="{79EA06E1-E833-496D-2196-B6E9AB561A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85457" y="2680647"/>
                      <a:ext cx="122819" cy="324095"/>
                    </a:xfrm>
                    <a:custGeom>
                      <a:avLst/>
                      <a:gdLst>
                        <a:gd name="connsiteX0" fmla="*/ 121362 w 122819"/>
                        <a:gd name="connsiteY0" fmla="*/ 98112 h 324095"/>
                        <a:gd name="connsiteX1" fmla="*/ 96252 w 122819"/>
                        <a:gd name="connsiteY1" fmla="*/ 190180 h 324095"/>
                        <a:gd name="connsiteX2" fmla="*/ 37664 w 122819"/>
                        <a:gd name="connsiteY2" fmla="*/ 294802 h 324095"/>
                        <a:gd name="connsiteX3" fmla="*/ 29294 w 122819"/>
                        <a:gd name="connsiteY3" fmla="*/ 307356 h 324095"/>
                        <a:gd name="connsiteX4" fmla="*/ 16740 w 122819"/>
                        <a:gd name="connsiteY4" fmla="*/ 324096 h 324095"/>
                        <a:gd name="connsiteX5" fmla="*/ 0 w 122819"/>
                        <a:gd name="connsiteY5" fmla="*/ 324096 h 324095"/>
                        <a:gd name="connsiteX6" fmla="*/ 16740 w 122819"/>
                        <a:gd name="connsiteY6" fmla="*/ 298987 h 324095"/>
                        <a:gd name="connsiteX7" fmla="*/ 25109 w 122819"/>
                        <a:gd name="connsiteY7" fmla="*/ 286432 h 324095"/>
                        <a:gd name="connsiteX8" fmla="*/ 83698 w 122819"/>
                        <a:gd name="connsiteY8" fmla="*/ 185995 h 324095"/>
                        <a:gd name="connsiteX9" fmla="*/ 104622 w 122819"/>
                        <a:gd name="connsiteY9" fmla="*/ 98112 h 324095"/>
                        <a:gd name="connsiteX10" fmla="*/ 92067 w 122819"/>
                        <a:gd name="connsiteY10" fmla="*/ 26969 h 324095"/>
                        <a:gd name="connsiteX11" fmla="*/ 83698 w 122819"/>
                        <a:gd name="connsiteY11" fmla="*/ 10230 h 324095"/>
                        <a:gd name="connsiteX12" fmla="*/ 83698 w 122819"/>
                        <a:gd name="connsiteY12" fmla="*/ 1860 h 324095"/>
                        <a:gd name="connsiteX13" fmla="*/ 92067 w 122819"/>
                        <a:gd name="connsiteY13" fmla="*/ 1860 h 324095"/>
                        <a:gd name="connsiteX14" fmla="*/ 100437 w 122819"/>
                        <a:gd name="connsiteY14" fmla="*/ 18600 h 324095"/>
                        <a:gd name="connsiteX15" fmla="*/ 121362 w 122819"/>
                        <a:gd name="connsiteY15" fmla="*/ 98112 h 324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22819" h="324095">
                          <a:moveTo>
                            <a:pt x="121362" y="98112"/>
                          </a:moveTo>
                          <a:cubicBezTo>
                            <a:pt x="121362" y="127406"/>
                            <a:pt x="112992" y="156701"/>
                            <a:pt x="96252" y="190180"/>
                          </a:cubicBezTo>
                          <a:cubicBezTo>
                            <a:pt x="83698" y="223659"/>
                            <a:pt x="62773" y="257138"/>
                            <a:pt x="37664" y="294802"/>
                          </a:cubicBezTo>
                          <a:cubicBezTo>
                            <a:pt x="33479" y="298987"/>
                            <a:pt x="33479" y="303171"/>
                            <a:pt x="29294" y="307356"/>
                          </a:cubicBezTo>
                          <a:cubicBezTo>
                            <a:pt x="25109" y="311541"/>
                            <a:pt x="20924" y="319911"/>
                            <a:pt x="16740" y="324096"/>
                          </a:cubicBezTo>
                          <a:cubicBezTo>
                            <a:pt x="12555" y="324096"/>
                            <a:pt x="4185" y="324096"/>
                            <a:pt x="0" y="324096"/>
                          </a:cubicBezTo>
                          <a:cubicBezTo>
                            <a:pt x="4185" y="315726"/>
                            <a:pt x="12555" y="307356"/>
                            <a:pt x="16740" y="298987"/>
                          </a:cubicBezTo>
                          <a:cubicBezTo>
                            <a:pt x="20924" y="294802"/>
                            <a:pt x="20924" y="290617"/>
                            <a:pt x="25109" y="286432"/>
                          </a:cubicBezTo>
                          <a:cubicBezTo>
                            <a:pt x="50219" y="248768"/>
                            <a:pt x="71143" y="215289"/>
                            <a:pt x="83698" y="185995"/>
                          </a:cubicBezTo>
                          <a:cubicBezTo>
                            <a:pt x="96252" y="152516"/>
                            <a:pt x="104622" y="123222"/>
                            <a:pt x="104622" y="98112"/>
                          </a:cubicBezTo>
                          <a:cubicBezTo>
                            <a:pt x="104622" y="73003"/>
                            <a:pt x="100437" y="47894"/>
                            <a:pt x="92067" y="26969"/>
                          </a:cubicBezTo>
                          <a:cubicBezTo>
                            <a:pt x="87883" y="22784"/>
                            <a:pt x="87883" y="18600"/>
                            <a:pt x="83698" y="10230"/>
                          </a:cubicBezTo>
                          <a:cubicBezTo>
                            <a:pt x="79513" y="6045"/>
                            <a:pt x="83698" y="1860"/>
                            <a:pt x="83698" y="1860"/>
                          </a:cubicBezTo>
                          <a:cubicBezTo>
                            <a:pt x="87883" y="-2325"/>
                            <a:pt x="92067" y="1860"/>
                            <a:pt x="92067" y="1860"/>
                          </a:cubicBezTo>
                          <a:cubicBezTo>
                            <a:pt x="96252" y="6045"/>
                            <a:pt x="100437" y="14415"/>
                            <a:pt x="100437" y="18600"/>
                          </a:cubicBezTo>
                          <a:cubicBezTo>
                            <a:pt x="121362" y="43709"/>
                            <a:pt x="125546" y="68818"/>
                            <a:pt x="121362" y="98112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5" name="Freeform: Shape 64">
                      <a:extLst>
                        <a:ext uri="{FF2B5EF4-FFF2-40B4-BE49-F238E27FC236}">
                          <a16:creationId xmlns:a16="http://schemas.microsoft.com/office/drawing/2014/main" id="{0F61714A-7D4A-056B-F60B-FE473962F1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470168" y="2335162"/>
                      <a:ext cx="194364" cy="523110"/>
                    </a:xfrm>
                    <a:custGeom>
                      <a:avLst/>
                      <a:gdLst>
                        <a:gd name="connsiteX0" fmla="*/ 160885 w 194364"/>
                        <a:gd name="connsiteY0" fmla="*/ 523110 h 523110"/>
                        <a:gd name="connsiteX1" fmla="*/ 156701 w 194364"/>
                        <a:gd name="connsiteY1" fmla="*/ 518925 h 523110"/>
                        <a:gd name="connsiteX2" fmla="*/ 123221 w 194364"/>
                        <a:gd name="connsiteY2" fmla="*/ 355715 h 523110"/>
                        <a:gd name="connsiteX3" fmla="*/ 139961 w 194364"/>
                        <a:gd name="connsiteY3" fmla="*/ 309681 h 523110"/>
                        <a:gd name="connsiteX4" fmla="*/ 144146 w 194364"/>
                        <a:gd name="connsiteY4" fmla="*/ 301311 h 523110"/>
                        <a:gd name="connsiteX5" fmla="*/ 181810 w 194364"/>
                        <a:gd name="connsiteY5" fmla="*/ 159025 h 523110"/>
                        <a:gd name="connsiteX6" fmla="*/ 131591 w 194364"/>
                        <a:gd name="connsiteY6" fmla="*/ 29294 h 523110"/>
                        <a:gd name="connsiteX7" fmla="*/ 106482 w 194364"/>
                        <a:gd name="connsiteY7" fmla="*/ 12555 h 523110"/>
                        <a:gd name="connsiteX8" fmla="*/ 73003 w 194364"/>
                        <a:gd name="connsiteY8" fmla="*/ 8370 h 523110"/>
                        <a:gd name="connsiteX9" fmla="*/ 31154 w 194364"/>
                        <a:gd name="connsiteY9" fmla="*/ 12555 h 523110"/>
                        <a:gd name="connsiteX10" fmla="*/ 10230 w 194364"/>
                        <a:gd name="connsiteY10" fmla="*/ 25109 h 523110"/>
                        <a:gd name="connsiteX11" fmla="*/ 1860 w 194364"/>
                        <a:gd name="connsiteY11" fmla="*/ 25109 h 523110"/>
                        <a:gd name="connsiteX12" fmla="*/ 1860 w 194364"/>
                        <a:gd name="connsiteY12" fmla="*/ 16740 h 523110"/>
                        <a:gd name="connsiteX13" fmla="*/ 26969 w 194364"/>
                        <a:gd name="connsiteY13" fmla="*/ 4185 h 523110"/>
                        <a:gd name="connsiteX14" fmla="*/ 73003 w 194364"/>
                        <a:gd name="connsiteY14" fmla="*/ 0 h 523110"/>
                        <a:gd name="connsiteX15" fmla="*/ 110667 w 194364"/>
                        <a:gd name="connsiteY15" fmla="*/ 4185 h 523110"/>
                        <a:gd name="connsiteX16" fmla="*/ 139961 w 194364"/>
                        <a:gd name="connsiteY16" fmla="*/ 25109 h 523110"/>
                        <a:gd name="connsiteX17" fmla="*/ 194364 w 194364"/>
                        <a:gd name="connsiteY17" fmla="*/ 167395 h 523110"/>
                        <a:gd name="connsiteX18" fmla="*/ 156701 w 194364"/>
                        <a:gd name="connsiteY18" fmla="*/ 313866 h 523110"/>
                        <a:gd name="connsiteX19" fmla="*/ 152516 w 194364"/>
                        <a:gd name="connsiteY19" fmla="*/ 322236 h 523110"/>
                        <a:gd name="connsiteX20" fmla="*/ 135776 w 194364"/>
                        <a:gd name="connsiteY20" fmla="*/ 364085 h 523110"/>
                        <a:gd name="connsiteX21" fmla="*/ 169255 w 194364"/>
                        <a:gd name="connsiteY21" fmla="*/ 514740 h 523110"/>
                        <a:gd name="connsiteX22" fmla="*/ 160885 w 194364"/>
                        <a:gd name="connsiteY22" fmla="*/ 523110 h 523110"/>
                        <a:gd name="connsiteX23" fmla="*/ 160885 w 194364"/>
                        <a:gd name="connsiteY23" fmla="*/ 523110 h 5231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194364" h="523110">
                          <a:moveTo>
                            <a:pt x="160885" y="523110"/>
                          </a:moveTo>
                          <a:cubicBezTo>
                            <a:pt x="156701" y="523110"/>
                            <a:pt x="156701" y="523110"/>
                            <a:pt x="156701" y="518925"/>
                          </a:cubicBezTo>
                          <a:cubicBezTo>
                            <a:pt x="123221" y="464522"/>
                            <a:pt x="110667" y="405934"/>
                            <a:pt x="123221" y="355715"/>
                          </a:cubicBezTo>
                          <a:cubicBezTo>
                            <a:pt x="127406" y="338975"/>
                            <a:pt x="135776" y="326421"/>
                            <a:pt x="139961" y="309681"/>
                          </a:cubicBezTo>
                          <a:lnTo>
                            <a:pt x="144146" y="301311"/>
                          </a:lnTo>
                          <a:cubicBezTo>
                            <a:pt x="160885" y="263647"/>
                            <a:pt x="181810" y="213429"/>
                            <a:pt x="181810" y="159025"/>
                          </a:cubicBezTo>
                          <a:cubicBezTo>
                            <a:pt x="181810" y="104622"/>
                            <a:pt x="165070" y="58588"/>
                            <a:pt x="131591" y="29294"/>
                          </a:cubicBezTo>
                          <a:cubicBezTo>
                            <a:pt x="123221" y="20924"/>
                            <a:pt x="114852" y="16740"/>
                            <a:pt x="106482" y="12555"/>
                          </a:cubicBezTo>
                          <a:cubicBezTo>
                            <a:pt x="93927" y="8370"/>
                            <a:pt x="85558" y="8370"/>
                            <a:pt x="73003" y="8370"/>
                          </a:cubicBezTo>
                          <a:cubicBezTo>
                            <a:pt x="60448" y="8370"/>
                            <a:pt x="43709" y="8370"/>
                            <a:pt x="31154" y="12555"/>
                          </a:cubicBezTo>
                          <a:cubicBezTo>
                            <a:pt x="22784" y="16740"/>
                            <a:pt x="14415" y="20924"/>
                            <a:pt x="10230" y="25109"/>
                          </a:cubicBezTo>
                          <a:cubicBezTo>
                            <a:pt x="6045" y="29294"/>
                            <a:pt x="1860" y="25109"/>
                            <a:pt x="1860" y="25109"/>
                          </a:cubicBezTo>
                          <a:cubicBezTo>
                            <a:pt x="-2325" y="20924"/>
                            <a:pt x="1860" y="16740"/>
                            <a:pt x="1860" y="16740"/>
                          </a:cubicBezTo>
                          <a:cubicBezTo>
                            <a:pt x="10230" y="12555"/>
                            <a:pt x="18599" y="4185"/>
                            <a:pt x="26969" y="4185"/>
                          </a:cubicBezTo>
                          <a:cubicBezTo>
                            <a:pt x="43709" y="0"/>
                            <a:pt x="60448" y="0"/>
                            <a:pt x="73003" y="0"/>
                          </a:cubicBezTo>
                          <a:cubicBezTo>
                            <a:pt x="85558" y="0"/>
                            <a:pt x="98112" y="0"/>
                            <a:pt x="110667" y="4185"/>
                          </a:cubicBezTo>
                          <a:cubicBezTo>
                            <a:pt x="119037" y="8370"/>
                            <a:pt x="131591" y="12555"/>
                            <a:pt x="139961" y="25109"/>
                          </a:cubicBezTo>
                          <a:cubicBezTo>
                            <a:pt x="177625" y="58588"/>
                            <a:pt x="194364" y="108807"/>
                            <a:pt x="194364" y="167395"/>
                          </a:cubicBezTo>
                          <a:cubicBezTo>
                            <a:pt x="194364" y="221799"/>
                            <a:pt x="173440" y="276202"/>
                            <a:pt x="156701" y="313866"/>
                          </a:cubicBezTo>
                          <a:lnTo>
                            <a:pt x="152516" y="322236"/>
                          </a:lnTo>
                          <a:cubicBezTo>
                            <a:pt x="148331" y="334790"/>
                            <a:pt x="139961" y="351530"/>
                            <a:pt x="135776" y="364085"/>
                          </a:cubicBezTo>
                          <a:cubicBezTo>
                            <a:pt x="123221" y="410118"/>
                            <a:pt x="135776" y="464522"/>
                            <a:pt x="169255" y="514740"/>
                          </a:cubicBezTo>
                          <a:cubicBezTo>
                            <a:pt x="165070" y="514740"/>
                            <a:pt x="165070" y="518925"/>
                            <a:pt x="160885" y="523110"/>
                          </a:cubicBezTo>
                          <a:cubicBezTo>
                            <a:pt x="160885" y="523110"/>
                            <a:pt x="160885" y="523110"/>
                            <a:pt x="160885" y="523110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6" name="Freeform: Shape 65">
                      <a:extLst>
                        <a:ext uri="{FF2B5EF4-FFF2-40B4-BE49-F238E27FC236}">
                          <a16:creationId xmlns:a16="http://schemas.microsoft.com/office/drawing/2014/main" id="{1B25F37B-5A88-BA2A-4660-FD93F41386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06195" y="2075699"/>
                      <a:ext cx="53357" cy="221798"/>
                    </a:xfrm>
                    <a:custGeom>
                      <a:avLst/>
                      <a:gdLst>
                        <a:gd name="connsiteX0" fmla="*/ 50219 w 53357"/>
                        <a:gd name="connsiteY0" fmla="*/ 209244 h 221798"/>
                        <a:gd name="connsiteX1" fmla="*/ 37664 w 53357"/>
                        <a:gd name="connsiteY1" fmla="*/ 221799 h 221798"/>
                        <a:gd name="connsiteX2" fmla="*/ 37664 w 53357"/>
                        <a:gd name="connsiteY2" fmla="*/ 221799 h 221798"/>
                        <a:gd name="connsiteX3" fmla="*/ 33479 w 53357"/>
                        <a:gd name="connsiteY3" fmla="*/ 213429 h 221798"/>
                        <a:gd name="connsiteX4" fmla="*/ 37664 w 53357"/>
                        <a:gd name="connsiteY4" fmla="*/ 209244 h 221798"/>
                        <a:gd name="connsiteX5" fmla="*/ 37664 w 53357"/>
                        <a:gd name="connsiteY5" fmla="*/ 205059 h 221798"/>
                        <a:gd name="connsiteX6" fmla="*/ 37664 w 53357"/>
                        <a:gd name="connsiteY6" fmla="*/ 100437 h 221798"/>
                        <a:gd name="connsiteX7" fmla="*/ 0 w 53357"/>
                        <a:gd name="connsiteY7" fmla="*/ 8370 h 221798"/>
                        <a:gd name="connsiteX8" fmla="*/ 4185 w 53357"/>
                        <a:gd name="connsiteY8" fmla="*/ 4185 h 221798"/>
                        <a:gd name="connsiteX9" fmla="*/ 8370 w 53357"/>
                        <a:gd name="connsiteY9" fmla="*/ 0 h 221798"/>
                        <a:gd name="connsiteX10" fmla="*/ 50219 w 53357"/>
                        <a:gd name="connsiteY10" fmla="*/ 96252 h 221798"/>
                        <a:gd name="connsiteX11" fmla="*/ 50219 w 53357"/>
                        <a:gd name="connsiteY11" fmla="*/ 209244 h 2217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53357" h="221798">
                          <a:moveTo>
                            <a:pt x="50219" y="209244"/>
                          </a:moveTo>
                          <a:cubicBezTo>
                            <a:pt x="50219" y="217614"/>
                            <a:pt x="46034" y="221799"/>
                            <a:pt x="37664" y="221799"/>
                          </a:cubicBezTo>
                          <a:cubicBezTo>
                            <a:pt x="37664" y="221799"/>
                            <a:pt x="37664" y="221799"/>
                            <a:pt x="37664" y="221799"/>
                          </a:cubicBezTo>
                          <a:cubicBezTo>
                            <a:pt x="33479" y="221799"/>
                            <a:pt x="33479" y="217614"/>
                            <a:pt x="33479" y="213429"/>
                          </a:cubicBezTo>
                          <a:cubicBezTo>
                            <a:pt x="33479" y="209244"/>
                            <a:pt x="37664" y="209244"/>
                            <a:pt x="37664" y="209244"/>
                          </a:cubicBezTo>
                          <a:cubicBezTo>
                            <a:pt x="37664" y="209244"/>
                            <a:pt x="37664" y="209244"/>
                            <a:pt x="37664" y="205059"/>
                          </a:cubicBezTo>
                          <a:cubicBezTo>
                            <a:pt x="41849" y="167395"/>
                            <a:pt x="46034" y="133916"/>
                            <a:pt x="37664" y="100437"/>
                          </a:cubicBezTo>
                          <a:cubicBezTo>
                            <a:pt x="33479" y="66958"/>
                            <a:pt x="20924" y="33479"/>
                            <a:pt x="0" y="8370"/>
                          </a:cubicBezTo>
                          <a:cubicBezTo>
                            <a:pt x="0" y="8370"/>
                            <a:pt x="4185" y="4185"/>
                            <a:pt x="4185" y="4185"/>
                          </a:cubicBezTo>
                          <a:cubicBezTo>
                            <a:pt x="8370" y="4185"/>
                            <a:pt x="8370" y="0"/>
                            <a:pt x="8370" y="0"/>
                          </a:cubicBezTo>
                          <a:cubicBezTo>
                            <a:pt x="29294" y="25109"/>
                            <a:pt x="41849" y="58588"/>
                            <a:pt x="50219" y="96252"/>
                          </a:cubicBezTo>
                          <a:cubicBezTo>
                            <a:pt x="54403" y="133916"/>
                            <a:pt x="54403" y="167395"/>
                            <a:pt x="50219" y="209244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7" name="Freeform: Shape 66">
                      <a:extLst>
                        <a:ext uri="{FF2B5EF4-FFF2-40B4-BE49-F238E27FC236}">
                          <a16:creationId xmlns:a16="http://schemas.microsoft.com/office/drawing/2014/main" id="{F7B82B1E-22C8-0BEA-2464-A2A9847FFF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69923" y="1899934"/>
                      <a:ext cx="80305" cy="205059"/>
                    </a:xfrm>
                    <a:custGeom>
                      <a:avLst/>
                      <a:gdLst>
                        <a:gd name="connsiteX0" fmla="*/ 80306 w 80305"/>
                        <a:gd name="connsiteY0" fmla="*/ 8370 h 205059"/>
                        <a:gd name="connsiteX1" fmla="*/ 42642 w 80305"/>
                        <a:gd name="connsiteY1" fmla="*/ 54403 h 205059"/>
                        <a:gd name="connsiteX2" fmla="*/ 13348 w 80305"/>
                        <a:gd name="connsiteY2" fmla="*/ 196689 h 205059"/>
                        <a:gd name="connsiteX3" fmla="*/ 9163 w 80305"/>
                        <a:gd name="connsiteY3" fmla="*/ 205059 h 205059"/>
                        <a:gd name="connsiteX4" fmla="*/ 9163 w 80305"/>
                        <a:gd name="connsiteY4" fmla="*/ 205059 h 205059"/>
                        <a:gd name="connsiteX5" fmla="*/ 793 w 80305"/>
                        <a:gd name="connsiteY5" fmla="*/ 200874 h 205059"/>
                        <a:gd name="connsiteX6" fmla="*/ 34272 w 80305"/>
                        <a:gd name="connsiteY6" fmla="*/ 50219 h 205059"/>
                        <a:gd name="connsiteX7" fmla="*/ 76121 w 80305"/>
                        <a:gd name="connsiteY7" fmla="*/ 0 h 205059"/>
                        <a:gd name="connsiteX8" fmla="*/ 80306 w 80305"/>
                        <a:gd name="connsiteY8" fmla="*/ 8370 h 2050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80305" h="205059">
                          <a:moveTo>
                            <a:pt x="80306" y="8370"/>
                          </a:moveTo>
                          <a:cubicBezTo>
                            <a:pt x="67751" y="20924"/>
                            <a:pt x="55196" y="33479"/>
                            <a:pt x="42642" y="54403"/>
                          </a:cubicBezTo>
                          <a:cubicBezTo>
                            <a:pt x="17533" y="100437"/>
                            <a:pt x="4978" y="150656"/>
                            <a:pt x="13348" y="196689"/>
                          </a:cubicBezTo>
                          <a:cubicBezTo>
                            <a:pt x="13348" y="200874"/>
                            <a:pt x="9163" y="205059"/>
                            <a:pt x="9163" y="205059"/>
                          </a:cubicBezTo>
                          <a:cubicBezTo>
                            <a:pt x="9163" y="205059"/>
                            <a:pt x="9163" y="205059"/>
                            <a:pt x="9163" y="205059"/>
                          </a:cubicBezTo>
                          <a:cubicBezTo>
                            <a:pt x="4978" y="205059"/>
                            <a:pt x="793" y="200874"/>
                            <a:pt x="793" y="200874"/>
                          </a:cubicBezTo>
                          <a:cubicBezTo>
                            <a:pt x="-3392" y="150656"/>
                            <a:pt x="9163" y="96252"/>
                            <a:pt x="34272" y="50219"/>
                          </a:cubicBezTo>
                          <a:cubicBezTo>
                            <a:pt x="46827" y="29294"/>
                            <a:pt x="59381" y="12555"/>
                            <a:pt x="76121" y="0"/>
                          </a:cubicBezTo>
                          <a:cubicBezTo>
                            <a:pt x="76121" y="0"/>
                            <a:pt x="80306" y="4185"/>
                            <a:pt x="80306" y="8370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8" name="Freeform: Shape 67">
                      <a:extLst>
                        <a:ext uri="{FF2B5EF4-FFF2-40B4-BE49-F238E27FC236}">
                          <a16:creationId xmlns:a16="http://schemas.microsoft.com/office/drawing/2014/main" id="{3FB8C7CF-9021-8068-2546-5664D83683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01461" y="1870640"/>
                      <a:ext cx="393378" cy="983447"/>
                    </a:xfrm>
                    <a:custGeom>
                      <a:avLst/>
                      <a:gdLst>
                        <a:gd name="connsiteX0" fmla="*/ 391054 w 393378"/>
                        <a:gd name="connsiteY0" fmla="*/ 845346 h 983447"/>
                        <a:gd name="connsiteX1" fmla="*/ 286432 w 393378"/>
                        <a:gd name="connsiteY1" fmla="*/ 970892 h 983447"/>
                        <a:gd name="connsiteX2" fmla="*/ 211104 w 393378"/>
                        <a:gd name="connsiteY2" fmla="*/ 983447 h 983447"/>
                        <a:gd name="connsiteX3" fmla="*/ 119037 w 393378"/>
                        <a:gd name="connsiteY3" fmla="*/ 970892 h 983447"/>
                        <a:gd name="connsiteX4" fmla="*/ 18599 w 393378"/>
                        <a:gd name="connsiteY4" fmla="*/ 920674 h 983447"/>
                        <a:gd name="connsiteX5" fmla="*/ 1860 w 393378"/>
                        <a:gd name="connsiteY5" fmla="*/ 903934 h 983447"/>
                        <a:gd name="connsiteX6" fmla="*/ 1860 w 393378"/>
                        <a:gd name="connsiteY6" fmla="*/ 895565 h 983447"/>
                        <a:gd name="connsiteX7" fmla="*/ 10230 w 393378"/>
                        <a:gd name="connsiteY7" fmla="*/ 895565 h 983447"/>
                        <a:gd name="connsiteX8" fmla="*/ 22784 w 393378"/>
                        <a:gd name="connsiteY8" fmla="*/ 912304 h 983447"/>
                        <a:gd name="connsiteX9" fmla="*/ 119037 w 393378"/>
                        <a:gd name="connsiteY9" fmla="*/ 958338 h 983447"/>
                        <a:gd name="connsiteX10" fmla="*/ 273877 w 393378"/>
                        <a:gd name="connsiteY10" fmla="*/ 958338 h 983447"/>
                        <a:gd name="connsiteX11" fmla="*/ 370129 w 393378"/>
                        <a:gd name="connsiteY11" fmla="*/ 841161 h 983447"/>
                        <a:gd name="connsiteX12" fmla="*/ 328281 w 393378"/>
                        <a:gd name="connsiteY12" fmla="*/ 694690 h 983447"/>
                        <a:gd name="connsiteX13" fmla="*/ 227844 w 393378"/>
                        <a:gd name="connsiteY13" fmla="*/ 627732 h 983447"/>
                        <a:gd name="connsiteX14" fmla="*/ 123221 w 393378"/>
                        <a:gd name="connsiteY14" fmla="*/ 556589 h 983447"/>
                        <a:gd name="connsiteX15" fmla="*/ 64633 w 393378"/>
                        <a:gd name="connsiteY15" fmla="*/ 405933 h 983447"/>
                        <a:gd name="connsiteX16" fmla="*/ 64633 w 393378"/>
                        <a:gd name="connsiteY16" fmla="*/ 389194 h 983447"/>
                        <a:gd name="connsiteX17" fmla="*/ 64633 w 393378"/>
                        <a:gd name="connsiteY17" fmla="*/ 385009 h 983447"/>
                        <a:gd name="connsiteX18" fmla="*/ 81373 w 393378"/>
                        <a:gd name="connsiteY18" fmla="*/ 246908 h 983447"/>
                        <a:gd name="connsiteX19" fmla="*/ 152516 w 393378"/>
                        <a:gd name="connsiteY19" fmla="*/ 0 h 983447"/>
                        <a:gd name="connsiteX20" fmla="*/ 165070 w 393378"/>
                        <a:gd name="connsiteY20" fmla="*/ 0 h 983447"/>
                        <a:gd name="connsiteX21" fmla="*/ 93927 w 393378"/>
                        <a:gd name="connsiteY21" fmla="*/ 246908 h 983447"/>
                        <a:gd name="connsiteX22" fmla="*/ 77188 w 393378"/>
                        <a:gd name="connsiteY22" fmla="*/ 380824 h 983447"/>
                        <a:gd name="connsiteX23" fmla="*/ 77188 w 393378"/>
                        <a:gd name="connsiteY23" fmla="*/ 397564 h 983447"/>
                        <a:gd name="connsiteX24" fmla="*/ 77188 w 393378"/>
                        <a:gd name="connsiteY24" fmla="*/ 405933 h 983447"/>
                        <a:gd name="connsiteX25" fmla="*/ 131591 w 393378"/>
                        <a:gd name="connsiteY25" fmla="*/ 548219 h 983447"/>
                        <a:gd name="connsiteX26" fmla="*/ 232028 w 393378"/>
                        <a:gd name="connsiteY26" fmla="*/ 615178 h 983447"/>
                        <a:gd name="connsiteX27" fmla="*/ 332466 w 393378"/>
                        <a:gd name="connsiteY27" fmla="*/ 686320 h 983447"/>
                        <a:gd name="connsiteX28" fmla="*/ 374314 w 393378"/>
                        <a:gd name="connsiteY28" fmla="*/ 757463 h 983447"/>
                        <a:gd name="connsiteX29" fmla="*/ 378499 w 393378"/>
                        <a:gd name="connsiteY29" fmla="*/ 770018 h 983447"/>
                        <a:gd name="connsiteX30" fmla="*/ 391054 w 393378"/>
                        <a:gd name="connsiteY30" fmla="*/ 845346 h 9834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393378" h="983447">
                          <a:moveTo>
                            <a:pt x="391054" y="845346"/>
                          </a:moveTo>
                          <a:cubicBezTo>
                            <a:pt x="378499" y="899749"/>
                            <a:pt x="336650" y="949968"/>
                            <a:pt x="286432" y="970892"/>
                          </a:cubicBezTo>
                          <a:cubicBezTo>
                            <a:pt x="265507" y="979262"/>
                            <a:pt x="240398" y="983447"/>
                            <a:pt x="211104" y="983447"/>
                          </a:cubicBezTo>
                          <a:cubicBezTo>
                            <a:pt x="181810" y="983447"/>
                            <a:pt x="152516" y="979262"/>
                            <a:pt x="119037" y="970892"/>
                          </a:cubicBezTo>
                          <a:cubicBezTo>
                            <a:pt x="73003" y="958338"/>
                            <a:pt x="43709" y="941598"/>
                            <a:pt x="18599" y="920674"/>
                          </a:cubicBezTo>
                          <a:cubicBezTo>
                            <a:pt x="14415" y="916489"/>
                            <a:pt x="6045" y="908119"/>
                            <a:pt x="1860" y="903934"/>
                          </a:cubicBezTo>
                          <a:cubicBezTo>
                            <a:pt x="-2325" y="899749"/>
                            <a:pt x="1860" y="895565"/>
                            <a:pt x="1860" y="895565"/>
                          </a:cubicBezTo>
                          <a:cubicBezTo>
                            <a:pt x="6045" y="891380"/>
                            <a:pt x="10230" y="895565"/>
                            <a:pt x="10230" y="895565"/>
                          </a:cubicBezTo>
                          <a:cubicBezTo>
                            <a:pt x="14415" y="899749"/>
                            <a:pt x="18599" y="908119"/>
                            <a:pt x="22784" y="912304"/>
                          </a:cubicBezTo>
                          <a:cubicBezTo>
                            <a:pt x="43709" y="933229"/>
                            <a:pt x="77188" y="945783"/>
                            <a:pt x="119037" y="958338"/>
                          </a:cubicBezTo>
                          <a:cubicBezTo>
                            <a:pt x="181810" y="975077"/>
                            <a:pt x="232028" y="975077"/>
                            <a:pt x="273877" y="958338"/>
                          </a:cubicBezTo>
                          <a:cubicBezTo>
                            <a:pt x="324096" y="937413"/>
                            <a:pt x="361760" y="891380"/>
                            <a:pt x="370129" y="841161"/>
                          </a:cubicBezTo>
                          <a:cubicBezTo>
                            <a:pt x="382684" y="790943"/>
                            <a:pt x="365945" y="732354"/>
                            <a:pt x="328281" y="694690"/>
                          </a:cubicBezTo>
                          <a:cubicBezTo>
                            <a:pt x="303171" y="665396"/>
                            <a:pt x="265507" y="644472"/>
                            <a:pt x="227844" y="627732"/>
                          </a:cubicBezTo>
                          <a:cubicBezTo>
                            <a:pt x="190180" y="606808"/>
                            <a:pt x="152516" y="585883"/>
                            <a:pt x="123221" y="556589"/>
                          </a:cubicBezTo>
                          <a:cubicBezTo>
                            <a:pt x="89742" y="518925"/>
                            <a:pt x="68818" y="464522"/>
                            <a:pt x="64633" y="405933"/>
                          </a:cubicBezTo>
                          <a:cubicBezTo>
                            <a:pt x="64633" y="401749"/>
                            <a:pt x="64633" y="393379"/>
                            <a:pt x="64633" y="389194"/>
                          </a:cubicBezTo>
                          <a:cubicBezTo>
                            <a:pt x="64633" y="389194"/>
                            <a:pt x="64633" y="385009"/>
                            <a:pt x="64633" y="385009"/>
                          </a:cubicBezTo>
                          <a:cubicBezTo>
                            <a:pt x="64633" y="338975"/>
                            <a:pt x="73003" y="292942"/>
                            <a:pt x="81373" y="246908"/>
                          </a:cubicBezTo>
                          <a:cubicBezTo>
                            <a:pt x="98112" y="167395"/>
                            <a:pt x="119037" y="83698"/>
                            <a:pt x="152516" y="0"/>
                          </a:cubicBezTo>
                          <a:cubicBezTo>
                            <a:pt x="156701" y="0"/>
                            <a:pt x="160885" y="0"/>
                            <a:pt x="165070" y="0"/>
                          </a:cubicBezTo>
                          <a:cubicBezTo>
                            <a:pt x="131591" y="79513"/>
                            <a:pt x="110667" y="167395"/>
                            <a:pt x="93927" y="246908"/>
                          </a:cubicBezTo>
                          <a:cubicBezTo>
                            <a:pt x="85558" y="288757"/>
                            <a:pt x="77188" y="334790"/>
                            <a:pt x="77188" y="380824"/>
                          </a:cubicBezTo>
                          <a:cubicBezTo>
                            <a:pt x="77188" y="385009"/>
                            <a:pt x="77188" y="389194"/>
                            <a:pt x="77188" y="397564"/>
                          </a:cubicBezTo>
                          <a:cubicBezTo>
                            <a:pt x="77188" y="401749"/>
                            <a:pt x="77188" y="401749"/>
                            <a:pt x="77188" y="405933"/>
                          </a:cubicBezTo>
                          <a:cubicBezTo>
                            <a:pt x="81373" y="464522"/>
                            <a:pt x="98112" y="514740"/>
                            <a:pt x="131591" y="548219"/>
                          </a:cubicBezTo>
                          <a:cubicBezTo>
                            <a:pt x="156701" y="577514"/>
                            <a:pt x="194364" y="598438"/>
                            <a:pt x="232028" y="615178"/>
                          </a:cubicBezTo>
                          <a:cubicBezTo>
                            <a:pt x="269692" y="636102"/>
                            <a:pt x="307356" y="652841"/>
                            <a:pt x="332466" y="686320"/>
                          </a:cubicBezTo>
                          <a:cubicBezTo>
                            <a:pt x="353390" y="707245"/>
                            <a:pt x="365945" y="732354"/>
                            <a:pt x="374314" y="757463"/>
                          </a:cubicBezTo>
                          <a:cubicBezTo>
                            <a:pt x="374314" y="761648"/>
                            <a:pt x="378499" y="765833"/>
                            <a:pt x="378499" y="770018"/>
                          </a:cubicBezTo>
                          <a:cubicBezTo>
                            <a:pt x="395239" y="795127"/>
                            <a:pt x="395239" y="820237"/>
                            <a:pt x="391054" y="845346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9" name="Freeform: Shape 68">
                      <a:extLst>
                        <a:ext uri="{FF2B5EF4-FFF2-40B4-BE49-F238E27FC236}">
                          <a16:creationId xmlns:a16="http://schemas.microsoft.com/office/drawing/2014/main" id="{026A6717-F026-51AE-68DF-A3398504C0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75510" y="1941783"/>
                      <a:ext cx="218373" cy="334790"/>
                    </a:xfrm>
                    <a:custGeom>
                      <a:avLst/>
                      <a:gdLst>
                        <a:gd name="connsiteX0" fmla="*/ 53357 w 218373"/>
                        <a:gd name="connsiteY0" fmla="*/ 334791 h 334790"/>
                        <a:gd name="connsiteX1" fmla="*/ 3139 w 218373"/>
                        <a:gd name="connsiteY1" fmla="*/ 318051 h 334790"/>
                        <a:gd name="connsiteX2" fmla="*/ 3139 w 218373"/>
                        <a:gd name="connsiteY2" fmla="*/ 309681 h 334790"/>
                        <a:gd name="connsiteX3" fmla="*/ 11508 w 218373"/>
                        <a:gd name="connsiteY3" fmla="*/ 309681 h 334790"/>
                        <a:gd name="connsiteX4" fmla="*/ 86836 w 218373"/>
                        <a:gd name="connsiteY4" fmla="*/ 313866 h 334790"/>
                        <a:gd name="connsiteX5" fmla="*/ 145425 w 218373"/>
                        <a:gd name="connsiteY5" fmla="*/ 255278 h 334790"/>
                        <a:gd name="connsiteX6" fmla="*/ 204013 w 218373"/>
                        <a:gd name="connsiteY6" fmla="*/ 8370 h 334790"/>
                        <a:gd name="connsiteX7" fmla="*/ 208198 w 218373"/>
                        <a:gd name="connsiteY7" fmla="*/ 0 h 334790"/>
                        <a:gd name="connsiteX8" fmla="*/ 216568 w 218373"/>
                        <a:gd name="connsiteY8" fmla="*/ 4185 h 334790"/>
                        <a:gd name="connsiteX9" fmla="*/ 157979 w 218373"/>
                        <a:gd name="connsiteY9" fmla="*/ 259463 h 334790"/>
                        <a:gd name="connsiteX10" fmla="*/ 95206 w 218373"/>
                        <a:gd name="connsiteY10" fmla="*/ 322236 h 334790"/>
                        <a:gd name="connsiteX11" fmla="*/ 53357 w 218373"/>
                        <a:gd name="connsiteY11" fmla="*/ 334791 h 3347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18373" h="334790">
                          <a:moveTo>
                            <a:pt x="53357" y="334791"/>
                          </a:moveTo>
                          <a:cubicBezTo>
                            <a:pt x="36618" y="334791"/>
                            <a:pt x="19878" y="330606"/>
                            <a:pt x="3139" y="318051"/>
                          </a:cubicBezTo>
                          <a:cubicBezTo>
                            <a:pt x="-1046" y="313866"/>
                            <a:pt x="-1046" y="309681"/>
                            <a:pt x="3139" y="309681"/>
                          </a:cubicBezTo>
                          <a:cubicBezTo>
                            <a:pt x="7324" y="305496"/>
                            <a:pt x="11508" y="305496"/>
                            <a:pt x="11508" y="309681"/>
                          </a:cubicBezTo>
                          <a:cubicBezTo>
                            <a:pt x="32433" y="326421"/>
                            <a:pt x="65912" y="326421"/>
                            <a:pt x="86836" y="313866"/>
                          </a:cubicBezTo>
                          <a:cubicBezTo>
                            <a:pt x="107761" y="301311"/>
                            <a:pt x="128685" y="284572"/>
                            <a:pt x="145425" y="255278"/>
                          </a:cubicBezTo>
                          <a:cubicBezTo>
                            <a:pt x="191458" y="184135"/>
                            <a:pt x="212383" y="92067"/>
                            <a:pt x="204013" y="8370"/>
                          </a:cubicBezTo>
                          <a:cubicBezTo>
                            <a:pt x="204013" y="4185"/>
                            <a:pt x="208198" y="0"/>
                            <a:pt x="208198" y="0"/>
                          </a:cubicBezTo>
                          <a:cubicBezTo>
                            <a:pt x="212383" y="0"/>
                            <a:pt x="216568" y="4185"/>
                            <a:pt x="216568" y="4185"/>
                          </a:cubicBezTo>
                          <a:cubicBezTo>
                            <a:pt x="224937" y="92067"/>
                            <a:pt x="204013" y="184135"/>
                            <a:pt x="157979" y="259463"/>
                          </a:cubicBezTo>
                          <a:cubicBezTo>
                            <a:pt x="137055" y="292942"/>
                            <a:pt x="116130" y="309681"/>
                            <a:pt x="95206" y="322236"/>
                          </a:cubicBezTo>
                          <a:cubicBezTo>
                            <a:pt x="82651" y="330606"/>
                            <a:pt x="65912" y="334791"/>
                            <a:pt x="53357" y="334791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70" name="Freeform: Shape 69">
                      <a:extLst>
                        <a:ext uri="{FF2B5EF4-FFF2-40B4-BE49-F238E27FC236}">
                          <a16:creationId xmlns:a16="http://schemas.microsoft.com/office/drawing/2014/main" id="{080BFA7C-0B09-80BD-A629-2D96809F42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68015" y="2340393"/>
                      <a:ext cx="162975" cy="304450"/>
                    </a:xfrm>
                    <a:custGeom>
                      <a:avLst/>
                      <a:gdLst>
                        <a:gd name="connsiteX0" fmla="*/ 120315 w 162975"/>
                        <a:gd name="connsiteY0" fmla="*/ 304450 h 304450"/>
                        <a:gd name="connsiteX1" fmla="*/ 116130 w 162975"/>
                        <a:gd name="connsiteY1" fmla="*/ 300265 h 304450"/>
                        <a:gd name="connsiteX2" fmla="*/ 116130 w 162975"/>
                        <a:gd name="connsiteY2" fmla="*/ 291895 h 304450"/>
                        <a:gd name="connsiteX3" fmla="*/ 153794 w 162975"/>
                        <a:gd name="connsiteY3" fmla="*/ 220752 h 304450"/>
                        <a:gd name="connsiteX4" fmla="*/ 128685 w 162975"/>
                        <a:gd name="connsiteY4" fmla="*/ 137055 h 304450"/>
                        <a:gd name="connsiteX5" fmla="*/ 70097 w 162975"/>
                        <a:gd name="connsiteY5" fmla="*/ 70097 h 304450"/>
                        <a:gd name="connsiteX6" fmla="*/ 3139 w 162975"/>
                        <a:gd name="connsiteY6" fmla="*/ 11508 h 304450"/>
                        <a:gd name="connsiteX7" fmla="*/ 3139 w 162975"/>
                        <a:gd name="connsiteY7" fmla="*/ 3139 h 304450"/>
                        <a:gd name="connsiteX8" fmla="*/ 11508 w 162975"/>
                        <a:gd name="connsiteY8" fmla="*/ 3139 h 304450"/>
                        <a:gd name="connsiteX9" fmla="*/ 78467 w 162975"/>
                        <a:gd name="connsiteY9" fmla="*/ 61727 h 304450"/>
                        <a:gd name="connsiteX10" fmla="*/ 137055 w 162975"/>
                        <a:gd name="connsiteY10" fmla="*/ 132870 h 304450"/>
                        <a:gd name="connsiteX11" fmla="*/ 162164 w 162975"/>
                        <a:gd name="connsiteY11" fmla="*/ 224937 h 304450"/>
                        <a:gd name="connsiteX12" fmla="*/ 120315 w 162975"/>
                        <a:gd name="connsiteY12" fmla="*/ 304450 h 304450"/>
                        <a:gd name="connsiteX13" fmla="*/ 120315 w 162975"/>
                        <a:gd name="connsiteY13" fmla="*/ 304450 h 3044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62975" h="304450">
                          <a:moveTo>
                            <a:pt x="120315" y="304450"/>
                          </a:moveTo>
                          <a:cubicBezTo>
                            <a:pt x="116130" y="304450"/>
                            <a:pt x="116130" y="304450"/>
                            <a:pt x="116130" y="300265"/>
                          </a:cubicBezTo>
                          <a:cubicBezTo>
                            <a:pt x="116130" y="296080"/>
                            <a:pt x="116130" y="291895"/>
                            <a:pt x="116130" y="291895"/>
                          </a:cubicBezTo>
                          <a:cubicBezTo>
                            <a:pt x="137055" y="275156"/>
                            <a:pt x="153794" y="250047"/>
                            <a:pt x="153794" y="220752"/>
                          </a:cubicBezTo>
                          <a:cubicBezTo>
                            <a:pt x="153794" y="195643"/>
                            <a:pt x="145425" y="166349"/>
                            <a:pt x="128685" y="137055"/>
                          </a:cubicBezTo>
                          <a:cubicBezTo>
                            <a:pt x="111946" y="111946"/>
                            <a:pt x="91021" y="86836"/>
                            <a:pt x="70097" y="70097"/>
                          </a:cubicBezTo>
                          <a:cubicBezTo>
                            <a:pt x="49172" y="49172"/>
                            <a:pt x="28248" y="28248"/>
                            <a:pt x="3139" y="11508"/>
                          </a:cubicBezTo>
                          <a:cubicBezTo>
                            <a:pt x="-1046" y="7324"/>
                            <a:pt x="-1046" y="3139"/>
                            <a:pt x="3139" y="3139"/>
                          </a:cubicBezTo>
                          <a:cubicBezTo>
                            <a:pt x="7324" y="-1046"/>
                            <a:pt x="11508" y="-1046"/>
                            <a:pt x="11508" y="3139"/>
                          </a:cubicBezTo>
                          <a:cubicBezTo>
                            <a:pt x="36618" y="19878"/>
                            <a:pt x="61727" y="44987"/>
                            <a:pt x="78467" y="61727"/>
                          </a:cubicBezTo>
                          <a:cubicBezTo>
                            <a:pt x="99391" y="82651"/>
                            <a:pt x="120315" y="103576"/>
                            <a:pt x="137055" y="132870"/>
                          </a:cubicBezTo>
                          <a:cubicBezTo>
                            <a:pt x="153794" y="162164"/>
                            <a:pt x="166349" y="195643"/>
                            <a:pt x="162164" y="224937"/>
                          </a:cubicBezTo>
                          <a:cubicBezTo>
                            <a:pt x="166349" y="254232"/>
                            <a:pt x="149610" y="287711"/>
                            <a:pt x="120315" y="304450"/>
                          </a:cubicBezTo>
                          <a:cubicBezTo>
                            <a:pt x="120315" y="304450"/>
                            <a:pt x="120315" y="304450"/>
                            <a:pt x="120315" y="304450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71" name="Freeform: Shape 70">
                      <a:extLst>
                        <a:ext uri="{FF2B5EF4-FFF2-40B4-BE49-F238E27FC236}">
                          <a16:creationId xmlns:a16="http://schemas.microsoft.com/office/drawing/2014/main" id="{1C07AF51-0CBD-0F1C-3F6B-BCBD28269A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78115" y="2841532"/>
                      <a:ext cx="91461" cy="159025"/>
                    </a:xfrm>
                    <a:custGeom>
                      <a:avLst/>
                      <a:gdLst>
                        <a:gd name="connsiteX0" fmla="*/ 85543 w 91461"/>
                        <a:gd name="connsiteY0" fmla="*/ 159025 h 159025"/>
                        <a:gd name="connsiteX1" fmla="*/ 85543 w 91461"/>
                        <a:gd name="connsiteY1" fmla="*/ 159025 h 159025"/>
                        <a:gd name="connsiteX2" fmla="*/ 47879 w 91461"/>
                        <a:gd name="connsiteY2" fmla="*/ 138101 h 159025"/>
                        <a:gd name="connsiteX3" fmla="*/ 1846 w 91461"/>
                        <a:gd name="connsiteY3" fmla="*/ 4185 h 159025"/>
                        <a:gd name="connsiteX4" fmla="*/ 10215 w 91461"/>
                        <a:gd name="connsiteY4" fmla="*/ 0 h 159025"/>
                        <a:gd name="connsiteX5" fmla="*/ 14400 w 91461"/>
                        <a:gd name="connsiteY5" fmla="*/ 8370 h 159025"/>
                        <a:gd name="connsiteX6" fmla="*/ 56249 w 91461"/>
                        <a:gd name="connsiteY6" fmla="*/ 129731 h 159025"/>
                        <a:gd name="connsiteX7" fmla="*/ 85543 w 91461"/>
                        <a:gd name="connsiteY7" fmla="*/ 146471 h 159025"/>
                        <a:gd name="connsiteX8" fmla="*/ 89728 w 91461"/>
                        <a:gd name="connsiteY8" fmla="*/ 154841 h 159025"/>
                        <a:gd name="connsiteX9" fmla="*/ 85543 w 91461"/>
                        <a:gd name="connsiteY9" fmla="*/ 159025 h 1590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91461" h="159025">
                          <a:moveTo>
                            <a:pt x="85543" y="159025"/>
                          </a:moveTo>
                          <a:cubicBezTo>
                            <a:pt x="85543" y="159025"/>
                            <a:pt x="85543" y="159025"/>
                            <a:pt x="85543" y="159025"/>
                          </a:cubicBezTo>
                          <a:cubicBezTo>
                            <a:pt x="72989" y="159025"/>
                            <a:pt x="60434" y="150656"/>
                            <a:pt x="47879" y="138101"/>
                          </a:cubicBezTo>
                          <a:cubicBezTo>
                            <a:pt x="14400" y="104622"/>
                            <a:pt x="-6524" y="54403"/>
                            <a:pt x="1846" y="4185"/>
                          </a:cubicBezTo>
                          <a:cubicBezTo>
                            <a:pt x="1846" y="0"/>
                            <a:pt x="6030" y="0"/>
                            <a:pt x="10215" y="0"/>
                          </a:cubicBezTo>
                          <a:cubicBezTo>
                            <a:pt x="14400" y="0"/>
                            <a:pt x="14400" y="4185"/>
                            <a:pt x="14400" y="8370"/>
                          </a:cubicBezTo>
                          <a:cubicBezTo>
                            <a:pt x="10215" y="50219"/>
                            <a:pt x="26955" y="100437"/>
                            <a:pt x="56249" y="129731"/>
                          </a:cubicBezTo>
                          <a:cubicBezTo>
                            <a:pt x="68804" y="138101"/>
                            <a:pt x="77173" y="146471"/>
                            <a:pt x="85543" y="146471"/>
                          </a:cubicBezTo>
                          <a:cubicBezTo>
                            <a:pt x="89728" y="146471"/>
                            <a:pt x="93913" y="150656"/>
                            <a:pt x="89728" y="154841"/>
                          </a:cubicBezTo>
                          <a:cubicBezTo>
                            <a:pt x="93913" y="154841"/>
                            <a:pt x="89728" y="159025"/>
                            <a:pt x="85543" y="159025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72" name="Freeform: Shape 71">
                      <a:extLst>
                        <a:ext uri="{FF2B5EF4-FFF2-40B4-BE49-F238E27FC236}">
                          <a16:creationId xmlns:a16="http://schemas.microsoft.com/office/drawing/2014/main" id="{35537E90-8C24-D477-785F-F827995F7E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07506" y="2540221"/>
                      <a:ext cx="163210" cy="92067"/>
                    </a:xfrm>
                    <a:custGeom>
                      <a:avLst/>
                      <a:gdLst>
                        <a:gd name="connsiteX0" fmla="*/ 129731 w 163210"/>
                        <a:gd name="connsiteY0" fmla="*/ 92067 h 92067"/>
                        <a:gd name="connsiteX1" fmla="*/ 66958 w 163210"/>
                        <a:gd name="connsiteY1" fmla="*/ 75328 h 92067"/>
                        <a:gd name="connsiteX2" fmla="*/ 0 w 163210"/>
                        <a:gd name="connsiteY2" fmla="*/ 8370 h 92067"/>
                        <a:gd name="connsiteX3" fmla="*/ 4185 w 163210"/>
                        <a:gd name="connsiteY3" fmla="*/ 0 h 92067"/>
                        <a:gd name="connsiteX4" fmla="*/ 12555 w 163210"/>
                        <a:gd name="connsiteY4" fmla="*/ 4185 h 92067"/>
                        <a:gd name="connsiteX5" fmla="*/ 71143 w 163210"/>
                        <a:gd name="connsiteY5" fmla="*/ 66958 h 92067"/>
                        <a:gd name="connsiteX6" fmla="*/ 154841 w 163210"/>
                        <a:gd name="connsiteY6" fmla="*/ 79513 h 92067"/>
                        <a:gd name="connsiteX7" fmla="*/ 163210 w 163210"/>
                        <a:gd name="connsiteY7" fmla="*/ 83698 h 92067"/>
                        <a:gd name="connsiteX8" fmla="*/ 159025 w 163210"/>
                        <a:gd name="connsiteY8" fmla="*/ 92067 h 92067"/>
                        <a:gd name="connsiteX9" fmla="*/ 129731 w 163210"/>
                        <a:gd name="connsiteY9" fmla="*/ 92067 h 92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63210" h="92067">
                          <a:moveTo>
                            <a:pt x="129731" y="92067"/>
                          </a:moveTo>
                          <a:cubicBezTo>
                            <a:pt x="108807" y="92067"/>
                            <a:pt x="83698" y="87883"/>
                            <a:pt x="66958" y="75328"/>
                          </a:cubicBezTo>
                          <a:cubicBezTo>
                            <a:pt x="41849" y="58588"/>
                            <a:pt x="20924" y="37664"/>
                            <a:pt x="0" y="8370"/>
                          </a:cubicBezTo>
                          <a:cubicBezTo>
                            <a:pt x="0" y="4185"/>
                            <a:pt x="0" y="0"/>
                            <a:pt x="4185" y="0"/>
                          </a:cubicBezTo>
                          <a:cubicBezTo>
                            <a:pt x="8370" y="0"/>
                            <a:pt x="12555" y="0"/>
                            <a:pt x="12555" y="4185"/>
                          </a:cubicBezTo>
                          <a:cubicBezTo>
                            <a:pt x="29294" y="33479"/>
                            <a:pt x="50219" y="54404"/>
                            <a:pt x="71143" y="66958"/>
                          </a:cubicBezTo>
                          <a:cubicBezTo>
                            <a:pt x="96252" y="83698"/>
                            <a:pt x="129731" y="87883"/>
                            <a:pt x="154841" y="79513"/>
                          </a:cubicBezTo>
                          <a:cubicBezTo>
                            <a:pt x="159025" y="79513"/>
                            <a:pt x="163210" y="79513"/>
                            <a:pt x="163210" y="83698"/>
                          </a:cubicBezTo>
                          <a:cubicBezTo>
                            <a:pt x="163210" y="87883"/>
                            <a:pt x="163210" y="92067"/>
                            <a:pt x="159025" y="92067"/>
                          </a:cubicBezTo>
                          <a:cubicBezTo>
                            <a:pt x="150656" y="87883"/>
                            <a:pt x="142286" y="92067"/>
                            <a:pt x="129731" y="92067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73" name="Freeform: Shape 72">
                      <a:extLst>
                        <a:ext uri="{FF2B5EF4-FFF2-40B4-BE49-F238E27FC236}">
                          <a16:creationId xmlns:a16="http://schemas.microsoft.com/office/drawing/2014/main" id="{9A3DDD52-4626-0F1B-E9EE-31D01FF894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31304" y="2590440"/>
                      <a:ext cx="148563" cy="150655"/>
                    </a:xfrm>
                    <a:custGeom>
                      <a:avLst/>
                      <a:gdLst>
                        <a:gd name="connsiteX0" fmla="*/ 142286 w 148563"/>
                        <a:gd name="connsiteY0" fmla="*/ 150656 h 150655"/>
                        <a:gd name="connsiteX1" fmla="*/ 133916 w 148563"/>
                        <a:gd name="connsiteY1" fmla="*/ 146471 h 150655"/>
                        <a:gd name="connsiteX2" fmla="*/ 4185 w 148563"/>
                        <a:gd name="connsiteY2" fmla="*/ 12555 h 150655"/>
                        <a:gd name="connsiteX3" fmla="*/ 0 w 148563"/>
                        <a:gd name="connsiteY3" fmla="*/ 4185 h 150655"/>
                        <a:gd name="connsiteX4" fmla="*/ 8370 w 148563"/>
                        <a:gd name="connsiteY4" fmla="*/ 0 h 150655"/>
                        <a:gd name="connsiteX5" fmla="*/ 142286 w 148563"/>
                        <a:gd name="connsiteY5" fmla="*/ 146471 h 150655"/>
                        <a:gd name="connsiteX6" fmla="*/ 142286 w 148563"/>
                        <a:gd name="connsiteY6" fmla="*/ 150656 h 150655"/>
                        <a:gd name="connsiteX7" fmla="*/ 142286 w 148563"/>
                        <a:gd name="connsiteY7" fmla="*/ 150656 h 1506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48563" h="150655">
                          <a:moveTo>
                            <a:pt x="142286" y="150656"/>
                          </a:moveTo>
                          <a:cubicBezTo>
                            <a:pt x="138101" y="150656"/>
                            <a:pt x="138101" y="150656"/>
                            <a:pt x="133916" y="146471"/>
                          </a:cubicBezTo>
                          <a:cubicBezTo>
                            <a:pt x="117177" y="83698"/>
                            <a:pt x="66958" y="33479"/>
                            <a:pt x="4185" y="12555"/>
                          </a:cubicBezTo>
                          <a:cubicBezTo>
                            <a:pt x="0" y="12555"/>
                            <a:pt x="0" y="8370"/>
                            <a:pt x="0" y="4185"/>
                          </a:cubicBezTo>
                          <a:cubicBezTo>
                            <a:pt x="0" y="0"/>
                            <a:pt x="4185" y="0"/>
                            <a:pt x="8370" y="0"/>
                          </a:cubicBezTo>
                          <a:cubicBezTo>
                            <a:pt x="71143" y="25109"/>
                            <a:pt x="125546" y="79513"/>
                            <a:pt x="142286" y="146471"/>
                          </a:cubicBezTo>
                          <a:cubicBezTo>
                            <a:pt x="150656" y="146471"/>
                            <a:pt x="150656" y="150656"/>
                            <a:pt x="142286" y="150656"/>
                          </a:cubicBezTo>
                          <a:cubicBezTo>
                            <a:pt x="146471" y="150656"/>
                            <a:pt x="146471" y="150656"/>
                            <a:pt x="142286" y="150656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74" name="Freeform: Shape 73">
                      <a:extLst>
                        <a:ext uri="{FF2B5EF4-FFF2-40B4-BE49-F238E27FC236}">
                          <a16:creationId xmlns:a16="http://schemas.microsoft.com/office/drawing/2014/main" id="{31A095EB-4766-9AF0-0E23-79BB4997998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497137" y="2100808"/>
                      <a:ext cx="194238" cy="297126"/>
                    </a:xfrm>
                    <a:custGeom>
                      <a:avLst/>
                      <a:gdLst>
                        <a:gd name="connsiteX0" fmla="*/ 192505 w 194238"/>
                        <a:gd name="connsiteY0" fmla="*/ 288757 h 297126"/>
                        <a:gd name="connsiteX1" fmla="*/ 184135 w 194238"/>
                        <a:gd name="connsiteY1" fmla="*/ 297127 h 297126"/>
                        <a:gd name="connsiteX2" fmla="*/ 184135 w 194238"/>
                        <a:gd name="connsiteY2" fmla="*/ 297127 h 297126"/>
                        <a:gd name="connsiteX3" fmla="*/ 175765 w 194238"/>
                        <a:gd name="connsiteY3" fmla="*/ 288757 h 297126"/>
                        <a:gd name="connsiteX4" fmla="*/ 175765 w 194238"/>
                        <a:gd name="connsiteY4" fmla="*/ 272017 h 297126"/>
                        <a:gd name="connsiteX5" fmla="*/ 175765 w 194238"/>
                        <a:gd name="connsiteY5" fmla="*/ 272017 h 297126"/>
                        <a:gd name="connsiteX6" fmla="*/ 163210 w 194238"/>
                        <a:gd name="connsiteY6" fmla="*/ 234353 h 297126"/>
                        <a:gd name="connsiteX7" fmla="*/ 75328 w 194238"/>
                        <a:gd name="connsiteY7" fmla="*/ 150656 h 297126"/>
                        <a:gd name="connsiteX8" fmla="*/ 71143 w 194238"/>
                        <a:gd name="connsiteY8" fmla="*/ 146471 h 297126"/>
                        <a:gd name="connsiteX9" fmla="*/ 29294 w 194238"/>
                        <a:gd name="connsiteY9" fmla="*/ 112992 h 297126"/>
                        <a:gd name="connsiteX10" fmla="*/ 8370 w 194238"/>
                        <a:gd name="connsiteY10" fmla="*/ 79513 h 297126"/>
                        <a:gd name="connsiteX11" fmla="*/ 0 w 194238"/>
                        <a:gd name="connsiteY11" fmla="*/ 33479 h 297126"/>
                        <a:gd name="connsiteX12" fmla="*/ 12555 w 194238"/>
                        <a:gd name="connsiteY12" fmla="*/ 0 h 297126"/>
                        <a:gd name="connsiteX13" fmla="*/ 16740 w 194238"/>
                        <a:gd name="connsiteY13" fmla="*/ 12555 h 297126"/>
                        <a:gd name="connsiteX14" fmla="*/ 20924 w 194238"/>
                        <a:gd name="connsiteY14" fmla="*/ 12555 h 297126"/>
                        <a:gd name="connsiteX15" fmla="*/ 16740 w 194238"/>
                        <a:gd name="connsiteY15" fmla="*/ 33479 h 297126"/>
                        <a:gd name="connsiteX16" fmla="*/ 25109 w 194238"/>
                        <a:gd name="connsiteY16" fmla="*/ 75328 h 297126"/>
                        <a:gd name="connsiteX17" fmla="*/ 41849 w 194238"/>
                        <a:gd name="connsiteY17" fmla="*/ 104622 h 297126"/>
                        <a:gd name="connsiteX18" fmla="*/ 79513 w 194238"/>
                        <a:gd name="connsiteY18" fmla="*/ 133916 h 297126"/>
                        <a:gd name="connsiteX19" fmla="*/ 83698 w 194238"/>
                        <a:gd name="connsiteY19" fmla="*/ 138101 h 297126"/>
                        <a:gd name="connsiteX20" fmla="*/ 175765 w 194238"/>
                        <a:gd name="connsiteY20" fmla="*/ 225984 h 297126"/>
                        <a:gd name="connsiteX21" fmla="*/ 188320 w 194238"/>
                        <a:gd name="connsiteY21" fmla="*/ 267832 h 297126"/>
                        <a:gd name="connsiteX22" fmla="*/ 188320 w 194238"/>
                        <a:gd name="connsiteY22" fmla="*/ 267832 h 297126"/>
                        <a:gd name="connsiteX23" fmla="*/ 192505 w 194238"/>
                        <a:gd name="connsiteY23" fmla="*/ 288757 h 2971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194238" h="297126">
                          <a:moveTo>
                            <a:pt x="192505" y="288757"/>
                          </a:moveTo>
                          <a:cubicBezTo>
                            <a:pt x="192505" y="292942"/>
                            <a:pt x="188320" y="297127"/>
                            <a:pt x="184135" y="297127"/>
                          </a:cubicBezTo>
                          <a:cubicBezTo>
                            <a:pt x="184135" y="297127"/>
                            <a:pt x="184135" y="297127"/>
                            <a:pt x="184135" y="297127"/>
                          </a:cubicBezTo>
                          <a:cubicBezTo>
                            <a:pt x="179950" y="297127"/>
                            <a:pt x="175765" y="292942"/>
                            <a:pt x="175765" y="288757"/>
                          </a:cubicBezTo>
                          <a:cubicBezTo>
                            <a:pt x="175765" y="284572"/>
                            <a:pt x="175765" y="276202"/>
                            <a:pt x="175765" y="272017"/>
                          </a:cubicBezTo>
                          <a:lnTo>
                            <a:pt x="175765" y="272017"/>
                          </a:lnTo>
                          <a:cubicBezTo>
                            <a:pt x="175765" y="259463"/>
                            <a:pt x="171580" y="246908"/>
                            <a:pt x="163210" y="234353"/>
                          </a:cubicBezTo>
                          <a:cubicBezTo>
                            <a:pt x="146471" y="196689"/>
                            <a:pt x="108807" y="167395"/>
                            <a:pt x="75328" y="150656"/>
                          </a:cubicBezTo>
                          <a:lnTo>
                            <a:pt x="71143" y="146471"/>
                          </a:lnTo>
                          <a:cubicBezTo>
                            <a:pt x="54403" y="138101"/>
                            <a:pt x="41849" y="129731"/>
                            <a:pt x="29294" y="112992"/>
                          </a:cubicBezTo>
                          <a:cubicBezTo>
                            <a:pt x="20924" y="104622"/>
                            <a:pt x="16740" y="92067"/>
                            <a:pt x="8370" y="79513"/>
                          </a:cubicBezTo>
                          <a:cubicBezTo>
                            <a:pt x="0" y="62773"/>
                            <a:pt x="0" y="46034"/>
                            <a:pt x="0" y="33479"/>
                          </a:cubicBezTo>
                          <a:cubicBezTo>
                            <a:pt x="0" y="20924"/>
                            <a:pt x="4185" y="8370"/>
                            <a:pt x="12555" y="0"/>
                          </a:cubicBezTo>
                          <a:cubicBezTo>
                            <a:pt x="12555" y="4185"/>
                            <a:pt x="12555" y="8370"/>
                            <a:pt x="16740" y="12555"/>
                          </a:cubicBezTo>
                          <a:cubicBezTo>
                            <a:pt x="16740" y="12555"/>
                            <a:pt x="20924" y="12555"/>
                            <a:pt x="20924" y="12555"/>
                          </a:cubicBezTo>
                          <a:cubicBezTo>
                            <a:pt x="16740" y="20924"/>
                            <a:pt x="16740" y="25109"/>
                            <a:pt x="16740" y="33479"/>
                          </a:cubicBezTo>
                          <a:cubicBezTo>
                            <a:pt x="16740" y="46034"/>
                            <a:pt x="16740" y="58588"/>
                            <a:pt x="25109" y="75328"/>
                          </a:cubicBezTo>
                          <a:cubicBezTo>
                            <a:pt x="29294" y="87883"/>
                            <a:pt x="37664" y="96252"/>
                            <a:pt x="41849" y="104622"/>
                          </a:cubicBezTo>
                          <a:cubicBezTo>
                            <a:pt x="54403" y="117177"/>
                            <a:pt x="66958" y="125546"/>
                            <a:pt x="79513" y="133916"/>
                          </a:cubicBezTo>
                          <a:lnTo>
                            <a:pt x="83698" y="138101"/>
                          </a:lnTo>
                          <a:cubicBezTo>
                            <a:pt x="117177" y="159025"/>
                            <a:pt x="154841" y="184135"/>
                            <a:pt x="175765" y="225984"/>
                          </a:cubicBezTo>
                          <a:cubicBezTo>
                            <a:pt x="179950" y="238538"/>
                            <a:pt x="184135" y="251093"/>
                            <a:pt x="188320" y="267832"/>
                          </a:cubicBezTo>
                          <a:lnTo>
                            <a:pt x="188320" y="267832"/>
                          </a:lnTo>
                          <a:cubicBezTo>
                            <a:pt x="192505" y="276202"/>
                            <a:pt x="196689" y="280387"/>
                            <a:pt x="192505" y="288757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75" name="Freeform: Shape 74">
                      <a:extLst>
                        <a:ext uri="{FF2B5EF4-FFF2-40B4-BE49-F238E27FC236}">
                          <a16:creationId xmlns:a16="http://schemas.microsoft.com/office/drawing/2014/main" id="{6D1D45D5-4318-C1D0-702B-4C3574909F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46481" y="2054775"/>
                      <a:ext cx="104621" cy="188319"/>
                    </a:xfrm>
                    <a:custGeom>
                      <a:avLst/>
                      <a:gdLst>
                        <a:gd name="connsiteX0" fmla="*/ 87882 w 104621"/>
                        <a:gd name="connsiteY0" fmla="*/ 184135 h 188319"/>
                        <a:gd name="connsiteX1" fmla="*/ 87882 w 104621"/>
                        <a:gd name="connsiteY1" fmla="*/ 184135 h 188319"/>
                        <a:gd name="connsiteX2" fmla="*/ 100437 w 104621"/>
                        <a:gd name="connsiteY2" fmla="*/ 87883 h 188319"/>
                        <a:gd name="connsiteX3" fmla="*/ 46034 w 104621"/>
                        <a:gd name="connsiteY3" fmla="*/ 12555 h 188319"/>
                        <a:gd name="connsiteX4" fmla="*/ 8370 w 104621"/>
                        <a:gd name="connsiteY4" fmla="*/ 0 h 188319"/>
                        <a:gd name="connsiteX5" fmla="*/ 0 w 104621"/>
                        <a:gd name="connsiteY5" fmla="*/ 8370 h 188319"/>
                        <a:gd name="connsiteX6" fmla="*/ 8370 w 104621"/>
                        <a:gd name="connsiteY6" fmla="*/ 16740 h 188319"/>
                        <a:gd name="connsiteX7" fmla="*/ 37664 w 104621"/>
                        <a:gd name="connsiteY7" fmla="*/ 25109 h 188319"/>
                        <a:gd name="connsiteX8" fmla="*/ 87882 w 104621"/>
                        <a:gd name="connsiteY8" fmla="*/ 96252 h 188319"/>
                        <a:gd name="connsiteX9" fmla="*/ 79513 w 104621"/>
                        <a:gd name="connsiteY9" fmla="*/ 179950 h 188319"/>
                        <a:gd name="connsiteX10" fmla="*/ 83698 w 104621"/>
                        <a:gd name="connsiteY10" fmla="*/ 188320 h 188319"/>
                        <a:gd name="connsiteX11" fmla="*/ 87882 w 104621"/>
                        <a:gd name="connsiteY11" fmla="*/ 184135 h 1883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04621" h="188319">
                          <a:moveTo>
                            <a:pt x="87882" y="184135"/>
                          </a:moveTo>
                          <a:cubicBezTo>
                            <a:pt x="87882" y="179950"/>
                            <a:pt x="92067" y="179950"/>
                            <a:pt x="87882" y="184135"/>
                          </a:cubicBezTo>
                          <a:cubicBezTo>
                            <a:pt x="104622" y="150656"/>
                            <a:pt x="108807" y="117177"/>
                            <a:pt x="100437" y="87883"/>
                          </a:cubicBezTo>
                          <a:cubicBezTo>
                            <a:pt x="92067" y="58588"/>
                            <a:pt x="71143" y="29294"/>
                            <a:pt x="46034" y="12555"/>
                          </a:cubicBezTo>
                          <a:cubicBezTo>
                            <a:pt x="33479" y="4185"/>
                            <a:pt x="20924" y="0"/>
                            <a:pt x="8370" y="0"/>
                          </a:cubicBezTo>
                          <a:cubicBezTo>
                            <a:pt x="4185" y="0"/>
                            <a:pt x="0" y="4185"/>
                            <a:pt x="0" y="8370"/>
                          </a:cubicBezTo>
                          <a:cubicBezTo>
                            <a:pt x="0" y="12555"/>
                            <a:pt x="4185" y="16740"/>
                            <a:pt x="8370" y="16740"/>
                          </a:cubicBezTo>
                          <a:cubicBezTo>
                            <a:pt x="16739" y="16740"/>
                            <a:pt x="25109" y="20924"/>
                            <a:pt x="37664" y="25109"/>
                          </a:cubicBezTo>
                          <a:cubicBezTo>
                            <a:pt x="62773" y="41849"/>
                            <a:pt x="79513" y="66958"/>
                            <a:pt x="87882" y="96252"/>
                          </a:cubicBezTo>
                          <a:cubicBezTo>
                            <a:pt x="96252" y="125546"/>
                            <a:pt x="92067" y="154841"/>
                            <a:pt x="79513" y="179950"/>
                          </a:cubicBezTo>
                          <a:cubicBezTo>
                            <a:pt x="79513" y="184135"/>
                            <a:pt x="79513" y="188320"/>
                            <a:pt x="83698" y="188320"/>
                          </a:cubicBezTo>
                          <a:cubicBezTo>
                            <a:pt x="83698" y="184135"/>
                            <a:pt x="87882" y="184135"/>
                            <a:pt x="87882" y="184135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76" name="Freeform: Shape 75">
                      <a:extLst>
                        <a:ext uri="{FF2B5EF4-FFF2-40B4-BE49-F238E27FC236}">
                          <a16:creationId xmlns:a16="http://schemas.microsoft.com/office/drawing/2014/main" id="{8DC0901C-22D2-E16D-2972-A7DC0BED90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22726" y="2325746"/>
                      <a:ext cx="395757" cy="227029"/>
                    </a:xfrm>
                    <a:custGeom>
                      <a:avLst/>
                      <a:gdLst>
                        <a:gd name="connsiteX0" fmla="*/ 389839 w 395757"/>
                        <a:gd name="connsiteY0" fmla="*/ 227030 h 227029"/>
                        <a:gd name="connsiteX1" fmla="*/ 389839 w 395757"/>
                        <a:gd name="connsiteY1" fmla="*/ 227030 h 227029"/>
                        <a:gd name="connsiteX2" fmla="*/ 268478 w 395757"/>
                        <a:gd name="connsiteY2" fmla="*/ 172626 h 227029"/>
                        <a:gd name="connsiteX3" fmla="*/ 218259 w 395757"/>
                        <a:gd name="connsiteY3" fmla="*/ 109853 h 227029"/>
                        <a:gd name="connsiteX4" fmla="*/ 142932 w 395757"/>
                        <a:gd name="connsiteY4" fmla="*/ 30340 h 227029"/>
                        <a:gd name="connsiteX5" fmla="*/ 88528 w 395757"/>
                        <a:gd name="connsiteY5" fmla="*/ 13601 h 227029"/>
                        <a:gd name="connsiteX6" fmla="*/ 38309 w 395757"/>
                        <a:gd name="connsiteY6" fmla="*/ 13601 h 227029"/>
                        <a:gd name="connsiteX7" fmla="*/ 13200 w 395757"/>
                        <a:gd name="connsiteY7" fmla="*/ 51265 h 227029"/>
                        <a:gd name="connsiteX8" fmla="*/ 9015 w 395757"/>
                        <a:gd name="connsiteY8" fmla="*/ 59635 h 227029"/>
                        <a:gd name="connsiteX9" fmla="*/ 646 w 395757"/>
                        <a:gd name="connsiteY9" fmla="*/ 55450 h 227029"/>
                        <a:gd name="connsiteX10" fmla="*/ 34125 w 395757"/>
                        <a:gd name="connsiteY10" fmla="*/ 5231 h 227029"/>
                        <a:gd name="connsiteX11" fmla="*/ 92713 w 395757"/>
                        <a:gd name="connsiteY11" fmla="*/ 1046 h 227029"/>
                        <a:gd name="connsiteX12" fmla="*/ 151301 w 395757"/>
                        <a:gd name="connsiteY12" fmla="*/ 21971 h 227029"/>
                        <a:gd name="connsiteX13" fmla="*/ 230814 w 395757"/>
                        <a:gd name="connsiteY13" fmla="*/ 105668 h 227029"/>
                        <a:gd name="connsiteX14" fmla="*/ 276848 w 395757"/>
                        <a:gd name="connsiteY14" fmla="*/ 168441 h 227029"/>
                        <a:gd name="connsiteX15" fmla="*/ 389839 w 395757"/>
                        <a:gd name="connsiteY15" fmla="*/ 218660 h 227029"/>
                        <a:gd name="connsiteX16" fmla="*/ 394024 w 395757"/>
                        <a:gd name="connsiteY16" fmla="*/ 227030 h 227029"/>
                        <a:gd name="connsiteX17" fmla="*/ 389839 w 395757"/>
                        <a:gd name="connsiteY17" fmla="*/ 227030 h 2270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395757" h="227029">
                          <a:moveTo>
                            <a:pt x="389839" y="227030"/>
                          </a:moveTo>
                          <a:cubicBezTo>
                            <a:pt x="389839" y="227030"/>
                            <a:pt x="389839" y="227030"/>
                            <a:pt x="389839" y="227030"/>
                          </a:cubicBezTo>
                          <a:cubicBezTo>
                            <a:pt x="343806" y="222845"/>
                            <a:pt x="301957" y="206105"/>
                            <a:pt x="268478" y="172626"/>
                          </a:cubicBezTo>
                          <a:cubicBezTo>
                            <a:pt x="247554" y="155887"/>
                            <a:pt x="234999" y="130778"/>
                            <a:pt x="218259" y="109853"/>
                          </a:cubicBezTo>
                          <a:cubicBezTo>
                            <a:pt x="197335" y="76374"/>
                            <a:pt x="176411" y="47080"/>
                            <a:pt x="142932" y="30340"/>
                          </a:cubicBezTo>
                          <a:cubicBezTo>
                            <a:pt x="130377" y="21971"/>
                            <a:pt x="109452" y="17786"/>
                            <a:pt x="88528" y="13601"/>
                          </a:cubicBezTo>
                          <a:cubicBezTo>
                            <a:pt x="71788" y="9416"/>
                            <a:pt x="55049" y="9416"/>
                            <a:pt x="38309" y="13601"/>
                          </a:cubicBezTo>
                          <a:cubicBezTo>
                            <a:pt x="25755" y="17786"/>
                            <a:pt x="13200" y="34525"/>
                            <a:pt x="13200" y="51265"/>
                          </a:cubicBezTo>
                          <a:cubicBezTo>
                            <a:pt x="13200" y="55450"/>
                            <a:pt x="13200" y="59635"/>
                            <a:pt x="9015" y="59635"/>
                          </a:cubicBezTo>
                          <a:cubicBezTo>
                            <a:pt x="4830" y="59635"/>
                            <a:pt x="646" y="59635"/>
                            <a:pt x="646" y="55450"/>
                          </a:cubicBezTo>
                          <a:cubicBezTo>
                            <a:pt x="-3539" y="34525"/>
                            <a:pt x="13200" y="13601"/>
                            <a:pt x="34125" y="5231"/>
                          </a:cubicBezTo>
                          <a:cubicBezTo>
                            <a:pt x="55049" y="-3139"/>
                            <a:pt x="75973" y="1046"/>
                            <a:pt x="92713" y="1046"/>
                          </a:cubicBezTo>
                          <a:cubicBezTo>
                            <a:pt x="117822" y="5231"/>
                            <a:pt x="134562" y="13601"/>
                            <a:pt x="151301" y="21971"/>
                          </a:cubicBezTo>
                          <a:cubicBezTo>
                            <a:pt x="184780" y="42895"/>
                            <a:pt x="209890" y="76374"/>
                            <a:pt x="230814" y="105668"/>
                          </a:cubicBezTo>
                          <a:cubicBezTo>
                            <a:pt x="243369" y="126593"/>
                            <a:pt x="260108" y="147517"/>
                            <a:pt x="276848" y="168441"/>
                          </a:cubicBezTo>
                          <a:cubicBezTo>
                            <a:pt x="306142" y="197736"/>
                            <a:pt x="347991" y="214475"/>
                            <a:pt x="389839" y="218660"/>
                          </a:cubicBezTo>
                          <a:cubicBezTo>
                            <a:pt x="394024" y="218660"/>
                            <a:pt x="398209" y="222845"/>
                            <a:pt x="394024" y="227030"/>
                          </a:cubicBezTo>
                          <a:cubicBezTo>
                            <a:pt x="398209" y="222845"/>
                            <a:pt x="394024" y="227030"/>
                            <a:pt x="389839" y="227030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77" name="Freeform: Shape 76">
                      <a:extLst>
                        <a:ext uri="{FF2B5EF4-FFF2-40B4-BE49-F238E27FC236}">
                          <a16:creationId xmlns:a16="http://schemas.microsoft.com/office/drawing/2014/main" id="{81E338F6-AE7B-AF63-B95F-5C56D54A552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18061" y="2686692"/>
                      <a:ext cx="117176" cy="330605"/>
                    </a:xfrm>
                    <a:custGeom>
                      <a:avLst/>
                      <a:gdLst>
                        <a:gd name="connsiteX0" fmla="*/ 87883 w 117176"/>
                        <a:gd name="connsiteY0" fmla="*/ 330606 h 330605"/>
                        <a:gd name="connsiteX1" fmla="*/ 83698 w 117176"/>
                        <a:gd name="connsiteY1" fmla="*/ 330606 h 330605"/>
                        <a:gd name="connsiteX2" fmla="*/ 83698 w 117176"/>
                        <a:gd name="connsiteY2" fmla="*/ 322236 h 330605"/>
                        <a:gd name="connsiteX3" fmla="*/ 92067 w 117176"/>
                        <a:gd name="connsiteY3" fmla="*/ 267832 h 330605"/>
                        <a:gd name="connsiteX4" fmla="*/ 58588 w 117176"/>
                        <a:gd name="connsiteY4" fmla="*/ 213429 h 330605"/>
                        <a:gd name="connsiteX5" fmla="*/ 50219 w 117176"/>
                        <a:gd name="connsiteY5" fmla="*/ 205059 h 330605"/>
                        <a:gd name="connsiteX6" fmla="*/ 16740 w 117176"/>
                        <a:gd name="connsiteY6" fmla="*/ 159026 h 330605"/>
                        <a:gd name="connsiteX7" fmla="*/ 4185 w 117176"/>
                        <a:gd name="connsiteY7" fmla="*/ 75328 h 330605"/>
                        <a:gd name="connsiteX8" fmla="*/ 75328 w 117176"/>
                        <a:gd name="connsiteY8" fmla="*/ 0 h 330605"/>
                        <a:gd name="connsiteX9" fmla="*/ 83698 w 117176"/>
                        <a:gd name="connsiteY9" fmla="*/ 4185 h 330605"/>
                        <a:gd name="connsiteX10" fmla="*/ 79513 w 117176"/>
                        <a:gd name="connsiteY10" fmla="*/ 12555 h 330605"/>
                        <a:gd name="connsiteX11" fmla="*/ 20924 w 117176"/>
                        <a:gd name="connsiteY11" fmla="*/ 75328 h 330605"/>
                        <a:gd name="connsiteX12" fmla="*/ 33479 w 117176"/>
                        <a:gd name="connsiteY12" fmla="*/ 150656 h 330605"/>
                        <a:gd name="connsiteX13" fmla="*/ 66958 w 117176"/>
                        <a:gd name="connsiteY13" fmla="*/ 192505 h 330605"/>
                        <a:gd name="connsiteX14" fmla="*/ 75328 w 117176"/>
                        <a:gd name="connsiteY14" fmla="*/ 200874 h 330605"/>
                        <a:gd name="connsiteX15" fmla="*/ 112992 w 117176"/>
                        <a:gd name="connsiteY15" fmla="*/ 259463 h 330605"/>
                        <a:gd name="connsiteX16" fmla="*/ 100437 w 117176"/>
                        <a:gd name="connsiteY16" fmla="*/ 326421 h 330605"/>
                        <a:gd name="connsiteX17" fmla="*/ 87883 w 117176"/>
                        <a:gd name="connsiteY17" fmla="*/ 330606 h 3306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117176" h="330605">
                          <a:moveTo>
                            <a:pt x="87883" y="330606"/>
                          </a:moveTo>
                          <a:cubicBezTo>
                            <a:pt x="87883" y="330606"/>
                            <a:pt x="83698" y="330606"/>
                            <a:pt x="83698" y="330606"/>
                          </a:cubicBezTo>
                          <a:cubicBezTo>
                            <a:pt x="79513" y="326421"/>
                            <a:pt x="79513" y="322236"/>
                            <a:pt x="83698" y="322236"/>
                          </a:cubicBezTo>
                          <a:cubicBezTo>
                            <a:pt x="96252" y="309681"/>
                            <a:pt x="100437" y="288757"/>
                            <a:pt x="92067" y="267832"/>
                          </a:cubicBezTo>
                          <a:cubicBezTo>
                            <a:pt x="83698" y="246908"/>
                            <a:pt x="71143" y="230168"/>
                            <a:pt x="58588" y="213429"/>
                          </a:cubicBezTo>
                          <a:cubicBezTo>
                            <a:pt x="54403" y="209244"/>
                            <a:pt x="54403" y="209244"/>
                            <a:pt x="50219" y="205059"/>
                          </a:cubicBezTo>
                          <a:cubicBezTo>
                            <a:pt x="37664" y="192505"/>
                            <a:pt x="25109" y="175765"/>
                            <a:pt x="16740" y="159026"/>
                          </a:cubicBezTo>
                          <a:cubicBezTo>
                            <a:pt x="0" y="133916"/>
                            <a:pt x="-4185" y="100437"/>
                            <a:pt x="4185" y="75328"/>
                          </a:cubicBezTo>
                          <a:cubicBezTo>
                            <a:pt x="12555" y="41849"/>
                            <a:pt x="41849" y="12555"/>
                            <a:pt x="75328" y="0"/>
                          </a:cubicBezTo>
                          <a:cubicBezTo>
                            <a:pt x="79513" y="0"/>
                            <a:pt x="83698" y="0"/>
                            <a:pt x="83698" y="4185"/>
                          </a:cubicBezTo>
                          <a:cubicBezTo>
                            <a:pt x="83698" y="8370"/>
                            <a:pt x="83698" y="12555"/>
                            <a:pt x="79513" y="12555"/>
                          </a:cubicBezTo>
                          <a:cubicBezTo>
                            <a:pt x="50219" y="20924"/>
                            <a:pt x="25109" y="46034"/>
                            <a:pt x="20924" y="75328"/>
                          </a:cubicBezTo>
                          <a:cubicBezTo>
                            <a:pt x="16740" y="100437"/>
                            <a:pt x="20924" y="125546"/>
                            <a:pt x="33479" y="150656"/>
                          </a:cubicBezTo>
                          <a:cubicBezTo>
                            <a:pt x="41849" y="167395"/>
                            <a:pt x="54403" y="179950"/>
                            <a:pt x="66958" y="192505"/>
                          </a:cubicBezTo>
                          <a:cubicBezTo>
                            <a:pt x="71143" y="196689"/>
                            <a:pt x="71143" y="196689"/>
                            <a:pt x="75328" y="200874"/>
                          </a:cubicBezTo>
                          <a:cubicBezTo>
                            <a:pt x="92067" y="217614"/>
                            <a:pt x="104622" y="234353"/>
                            <a:pt x="112992" y="259463"/>
                          </a:cubicBezTo>
                          <a:cubicBezTo>
                            <a:pt x="121362" y="284572"/>
                            <a:pt x="117177" y="309681"/>
                            <a:pt x="100437" y="326421"/>
                          </a:cubicBezTo>
                          <a:cubicBezTo>
                            <a:pt x="92067" y="330606"/>
                            <a:pt x="87883" y="330606"/>
                            <a:pt x="87883" y="330606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78" name="Freeform: Shape 77">
                      <a:extLst>
                        <a:ext uri="{FF2B5EF4-FFF2-40B4-BE49-F238E27FC236}">
                          <a16:creationId xmlns:a16="http://schemas.microsoft.com/office/drawing/2014/main" id="{4F89787E-AD58-C06B-F208-662F929454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93826" y="2502557"/>
                      <a:ext cx="159025" cy="133916"/>
                    </a:xfrm>
                    <a:custGeom>
                      <a:avLst/>
                      <a:gdLst>
                        <a:gd name="connsiteX0" fmla="*/ 159025 w 159025"/>
                        <a:gd name="connsiteY0" fmla="*/ 121362 h 133916"/>
                        <a:gd name="connsiteX1" fmla="*/ 159025 w 159025"/>
                        <a:gd name="connsiteY1" fmla="*/ 133916 h 133916"/>
                        <a:gd name="connsiteX2" fmla="*/ 75328 w 159025"/>
                        <a:gd name="connsiteY2" fmla="*/ 104622 h 133916"/>
                        <a:gd name="connsiteX3" fmla="*/ 0 w 159025"/>
                        <a:gd name="connsiteY3" fmla="*/ 8370 h 133916"/>
                        <a:gd name="connsiteX4" fmla="*/ 4185 w 159025"/>
                        <a:gd name="connsiteY4" fmla="*/ 0 h 133916"/>
                        <a:gd name="connsiteX5" fmla="*/ 12555 w 159025"/>
                        <a:gd name="connsiteY5" fmla="*/ 4185 h 133916"/>
                        <a:gd name="connsiteX6" fmla="*/ 79513 w 159025"/>
                        <a:gd name="connsiteY6" fmla="*/ 96252 h 133916"/>
                        <a:gd name="connsiteX7" fmla="*/ 87882 w 159025"/>
                        <a:gd name="connsiteY7" fmla="*/ 100437 h 133916"/>
                        <a:gd name="connsiteX8" fmla="*/ 100437 w 159025"/>
                        <a:gd name="connsiteY8" fmla="*/ 108807 h 133916"/>
                        <a:gd name="connsiteX9" fmla="*/ 159025 w 159025"/>
                        <a:gd name="connsiteY9" fmla="*/ 121362 h 1339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59025" h="133916">
                          <a:moveTo>
                            <a:pt x="159025" y="121362"/>
                          </a:moveTo>
                          <a:cubicBezTo>
                            <a:pt x="159025" y="125546"/>
                            <a:pt x="159025" y="129731"/>
                            <a:pt x="159025" y="133916"/>
                          </a:cubicBezTo>
                          <a:cubicBezTo>
                            <a:pt x="129731" y="129731"/>
                            <a:pt x="100437" y="121362"/>
                            <a:pt x="75328" y="104622"/>
                          </a:cubicBezTo>
                          <a:cubicBezTo>
                            <a:pt x="41849" y="83698"/>
                            <a:pt x="12555" y="46034"/>
                            <a:pt x="0" y="8370"/>
                          </a:cubicBezTo>
                          <a:cubicBezTo>
                            <a:pt x="0" y="4185"/>
                            <a:pt x="0" y="0"/>
                            <a:pt x="4185" y="0"/>
                          </a:cubicBezTo>
                          <a:cubicBezTo>
                            <a:pt x="8370" y="0"/>
                            <a:pt x="12555" y="0"/>
                            <a:pt x="12555" y="4185"/>
                          </a:cubicBezTo>
                          <a:cubicBezTo>
                            <a:pt x="25109" y="41849"/>
                            <a:pt x="50219" y="75328"/>
                            <a:pt x="79513" y="96252"/>
                          </a:cubicBezTo>
                          <a:cubicBezTo>
                            <a:pt x="83698" y="96252"/>
                            <a:pt x="83698" y="100437"/>
                            <a:pt x="87882" y="100437"/>
                          </a:cubicBezTo>
                          <a:cubicBezTo>
                            <a:pt x="92067" y="104622"/>
                            <a:pt x="96252" y="104622"/>
                            <a:pt x="100437" y="108807"/>
                          </a:cubicBezTo>
                          <a:cubicBezTo>
                            <a:pt x="117177" y="112992"/>
                            <a:pt x="138101" y="121362"/>
                            <a:pt x="159025" y="121362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79" name="Freeform: Shape 78">
                      <a:extLst>
                        <a:ext uri="{FF2B5EF4-FFF2-40B4-BE49-F238E27FC236}">
                          <a16:creationId xmlns:a16="http://schemas.microsoft.com/office/drawing/2014/main" id="{EC13C591-7FBA-4D56-F196-DF9E8C360D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58487" y="2665767"/>
                      <a:ext cx="69864" cy="251092"/>
                    </a:xfrm>
                    <a:custGeom>
                      <a:avLst/>
                      <a:gdLst>
                        <a:gd name="connsiteX0" fmla="*/ 6045 w 69864"/>
                        <a:gd name="connsiteY0" fmla="*/ 251093 h 251092"/>
                        <a:gd name="connsiteX1" fmla="*/ 1860 w 69864"/>
                        <a:gd name="connsiteY1" fmla="*/ 246908 h 251092"/>
                        <a:gd name="connsiteX2" fmla="*/ 1860 w 69864"/>
                        <a:gd name="connsiteY2" fmla="*/ 238538 h 251092"/>
                        <a:gd name="connsiteX3" fmla="*/ 56263 w 69864"/>
                        <a:gd name="connsiteY3" fmla="*/ 133916 h 251092"/>
                        <a:gd name="connsiteX4" fmla="*/ 31154 w 69864"/>
                        <a:gd name="connsiteY4" fmla="*/ 16740 h 251092"/>
                        <a:gd name="connsiteX5" fmla="*/ 31154 w 69864"/>
                        <a:gd name="connsiteY5" fmla="*/ 16740 h 251092"/>
                        <a:gd name="connsiteX6" fmla="*/ 26969 w 69864"/>
                        <a:gd name="connsiteY6" fmla="*/ 12555 h 251092"/>
                        <a:gd name="connsiteX7" fmla="*/ 26969 w 69864"/>
                        <a:gd name="connsiteY7" fmla="*/ 4185 h 251092"/>
                        <a:gd name="connsiteX8" fmla="*/ 35339 w 69864"/>
                        <a:gd name="connsiteY8" fmla="*/ 0 h 251092"/>
                        <a:gd name="connsiteX9" fmla="*/ 43709 w 69864"/>
                        <a:gd name="connsiteY9" fmla="*/ 8370 h 251092"/>
                        <a:gd name="connsiteX10" fmla="*/ 68818 w 69864"/>
                        <a:gd name="connsiteY10" fmla="*/ 133916 h 251092"/>
                        <a:gd name="connsiteX11" fmla="*/ 6045 w 69864"/>
                        <a:gd name="connsiteY11" fmla="*/ 251093 h 251092"/>
                        <a:gd name="connsiteX12" fmla="*/ 6045 w 69864"/>
                        <a:gd name="connsiteY12" fmla="*/ 251093 h 2510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69864" h="251092">
                          <a:moveTo>
                            <a:pt x="6045" y="251093"/>
                          </a:moveTo>
                          <a:cubicBezTo>
                            <a:pt x="6045" y="251093"/>
                            <a:pt x="1860" y="251093"/>
                            <a:pt x="1860" y="246908"/>
                          </a:cubicBezTo>
                          <a:cubicBezTo>
                            <a:pt x="-2325" y="242723"/>
                            <a:pt x="1860" y="238538"/>
                            <a:pt x="1860" y="238538"/>
                          </a:cubicBezTo>
                          <a:cubicBezTo>
                            <a:pt x="31154" y="213429"/>
                            <a:pt x="52079" y="175765"/>
                            <a:pt x="56263" y="133916"/>
                          </a:cubicBezTo>
                          <a:cubicBezTo>
                            <a:pt x="60448" y="96252"/>
                            <a:pt x="52079" y="54404"/>
                            <a:pt x="31154" y="16740"/>
                          </a:cubicBezTo>
                          <a:cubicBezTo>
                            <a:pt x="31154" y="16740"/>
                            <a:pt x="31154" y="16740"/>
                            <a:pt x="31154" y="16740"/>
                          </a:cubicBezTo>
                          <a:cubicBezTo>
                            <a:pt x="31154" y="16740"/>
                            <a:pt x="26969" y="16740"/>
                            <a:pt x="26969" y="12555"/>
                          </a:cubicBezTo>
                          <a:cubicBezTo>
                            <a:pt x="22784" y="8370"/>
                            <a:pt x="22784" y="4185"/>
                            <a:pt x="26969" y="4185"/>
                          </a:cubicBezTo>
                          <a:cubicBezTo>
                            <a:pt x="31154" y="4185"/>
                            <a:pt x="31154" y="0"/>
                            <a:pt x="35339" y="0"/>
                          </a:cubicBezTo>
                          <a:cubicBezTo>
                            <a:pt x="39524" y="0"/>
                            <a:pt x="43709" y="4185"/>
                            <a:pt x="43709" y="8370"/>
                          </a:cubicBezTo>
                          <a:cubicBezTo>
                            <a:pt x="64633" y="50219"/>
                            <a:pt x="73003" y="96252"/>
                            <a:pt x="68818" y="133916"/>
                          </a:cubicBezTo>
                          <a:cubicBezTo>
                            <a:pt x="64633" y="179950"/>
                            <a:pt x="43709" y="221799"/>
                            <a:pt x="6045" y="251093"/>
                          </a:cubicBezTo>
                          <a:cubicBezTo>
                            <a:pt x="10230" y="251093"/>
                            <a:pt x="6045" y="251093"/>
                            <a:pt x="6045" y="251093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80" name="Freeform: Shape 79">
                      <a:extLst>
                        <a:ext uri="{FF2B5EF4-FFF2-40B4-BE49-F238E27FC236}">
                          <a16:creationId xmlns:a16="http://schemas.microsoft.com/office/drawing/2014/main" id="{9C1363CF-1FB7-6FDB-D17C-EF4421B0BC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38688" y="1853901"/>
                      <a:ext cx="98112" cy="163210"/>
                    </a:xfrm>
                    <a:custGeom>
                      <a:avLst/>
                      <a:gdLst>
                        <a:gd name="connsiteX0" fmla="*/ 98112 w 98112"/>
                        <a:gd name="connsiteY0" fmla="*/ 4185 h 163210"/>
                        <a:gd name="connsiteX1" fmla="*/ 77188 w 98112"/>
                        <a:gd name="connsiteY1" fmla="*/ 79513 h 163210"/>
                        <a:gd name="connsiteX2" fmla="*/ 10230 w 98112"/>
                        <a:gd name="connsiteY2" fmla="*/ 163210 h 163210"/>
                        <a:gd name="connsiteX3" fmla="*/ 6045 w 98112"/>
                        <a:gd name="connsiteY3" fmla="*/ 163210 h 163210"/>
                        <a:gd name="connsiteX4" fmla="*/ 1860 w 98112"/>
                        <a:gd name="connsiteY4" fmla="*/ 159025 h 163210"/>
                        <a:gd name="connsiteX5" fmla="*/ 1860 w 98112"/>
                        <a:gd name="connsiteY5" fmla="*/ 150656 h 163210"/>
                        <a:gd name="connsiteX6" fmla="*/ 60448 w 98112"/>
                        <a:gd name="connsiteY6" fmla="*/ 71143 h 163210"/>
                        <a:gd name="connsiteX7" fmla="*/ 81373 w 98112"/>
                        <a:gd name="connsiteY7" fmla="*/ 0 h 163210"/>
                        <a:gd name="connsiteX8" fmla="*/ 98112 w 98112"/>
                        <a:gd name="connsiteY8" fmla="*/ 4185 h 1632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98112" h="163210">
                          <a:moveTo>
                            <a:pt x="98112" y="4185"/>
                          </a:moveTo>
                          <a:cubicBezTo>
                            <a:pt x="93927" y="33479"/>
                            <a:pt x="85558" y="58588"/>
                            <a:pt x="77188" y="79513"/>
                          </a:cubicBezTo>
                          <a:cubicBezTo>
                            <a:pt x="60448" y="117177"/>
                            <a:pt x="39524" y="142286"/>
                            <a:pt x="10230" y="163210"/>
                          </a:cubicBezTo>
                          <a:cubicBezTo>
                            <a:pt x="10230" y="163210"/>
                            <a:pt x="6045" y="163210"/>
                            <a:pt x="6045" y="163210"/>
                          </a:cubicBezTo>
                          <a:cubicBezTo>
                            <a:pt x="1860" y="163210"/>
                            <a:pt x="1860" y="163210"/>
                            <a:pt x="1860" y="159025"/>
                          </a:cubicBezTo>
                          <a:cubicBezTo>
                            <a:pt x="-2325" y="154841"/>
                            <a:pt x="1860" y="150656"/>
                            <a:pt x="1860" y="150656"/>
                          </a:cubicBezTo>
                          <a:cubicBezTo>
                            <a:pt x="26969" y="133916"/>
                            <a:pt x="47894" y="104622"/>
                            <a:pt x="60448" y="71143"/>
                          </a:cubicBezTo>
                          <a:cubicBezTo>
                            <a:pt x="68818" y="50219"/>
                            <a:pt x="77188" y="25109"/>
                            <a:pt x="81373" y="0"/>
                          </a:cubicBezTo>
                          <a:cubicBezTo>
                            <a:pt x="89742" y="4185"/>
                            <a:pt x="93927" y="4185"/>
                            <a:pt x="98112" y="4185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81" name="Freeform: Shape 80">
                      <a:extLst>
                        <a:ext uri="{FF2B5EF4-FFF2-40B4-BE49-F238E27FC236}">
                          <a16:creationId xmlns:a16="http://schemas.microsoft.com/office/drawing/2014/main" id="{09F1C9AF-123C-C710-A08C-B6B8F395CD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660161" y="2410490"/>
                      <a:ext cx="121361" cy="117176"/>
                    </a:xfrm>
                    <a:custGeom>
                      <a:avLst/>
                      <a:gdLst>
                        <a:gd name="connsiteX0" fmla="*/ 12555 w 121361"/>
                        <a:gd name="connsiteY0" fmla="*/ 117177 h 117176"/>
                        <a:gd name="connsiteX1" fmla="*/ 12555 w 121361"/>
                        <a:gd name="connsiteY1" fmla="*/ 117177 h 117176"/>
                        <a:gd name="connsiteX2" fmla="*/ 29294 w 121361"/>
                        <a:gd name="connsiteY2" fmla="*/ 83698 h 117176"/>
                        <a:gd name="connsiteX3" fmla="*/ 83698 w 121361"/>
                        <a:gd name="connsiteY3" fmla="*/ 25109 h 117176"/>
                        <a:gd name="connsiteX4" fmla="*/ 117177 w 121361"/>
                        <a:gd name="connsiteY4" fmla="*/ 12555 h 117176"/>
                        <a:gd name="connsiteX5" fmla="*/ 121362 w 121361"/>
                        <a:gd name="connsiteY5" fmla="*/ 4185 h 117176"/>
                        <a:gd name="connsiteX6" fmla="*/ 112992 w 121361"/>
                        <a:gd name="connsiteY6" fmla="*/ 0 h 117176"/>
                        <a:gd name="connsiteX7" fmla="*/ 75328 w 121361"/>
                        <a:gd name="connsiteY7" fmla="*/ 16740 h 117176"/>
                        <a:gd name="connsiteX8" fmla="*/ 12555 w 121361"/>
                        <a:gd name="connsiteY8" fmla="*/ 83698 h 117176"/>
                        <a:gd name="connsiteX9" fmla="*/ 0 w 121361"/>
                        <a:gd name="connsiteY9" fmla="*/ 108807 h 117176"/>
                        <a:gd name="connsiteX10" fmla="*/ 12555 w 121361"/>
                        <a:gd name="connsiteY10" fmla="*/ 117177 h 1171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1361" h="117176">
                          <a:moveTo>
                            <a:pt x="12555" y="117177"/>
                          </a:moveTo>
                          <a:cubicBezTo>
                            <a:pt x="12555" y="117177"/>
                            <a:pt x="12555" y="117177"/>
                            <a:pt x="12555" y="117177"/>
                          </a:cubicBezTo>
                          <a:cubicBezTo>
                            <a:pt x="16740" y="104622"/>
                            <a:pt x="20924" y="92067"/>
                            <a:pt x="29294" y="83698"/>
                          </a:cubicBezTo>
                          <a:cubicBezTo>
                            <a:pt x="46034" y="58588"/>
                            <a:pt x="62773" y="37664"/>
                            <a:pt x="83698" y="25109"/>
                          </a:cubicBezTo>
                          <a:cubicBezTo>
                            <a:pt x="96252" y="16740"/>
                            <a:pt x="104622" y="12555"/>
                            <a:pt x="117177" y="12555"/>
                          </a:cubicBezTo>
                          <a:cubicBezTo>
                            <a:pt x="121362" y="12555"/>
                            <a:pt x="121362" y="8370"/>
                            <a:pt x="121362" y="4185"/>
                          </a:cubicBezTo>
                          <a:cubicBezTo>
                            <a:pt x="121362" y="0"/>
                            <a:pt x="117177" y="0"/>
                            <a:pt x="112992" y="0"/>
                          </a:cubicBezTo>
                          <a:cubicBezTo>
                            <a:pt x="100437" y="4185"/>
                            <a:pt x="87883" y="8370"/>
                            <a:pt x="75328" y="16740"/>
                          </a:cubicBezTo>
                          <a:cubicBezTo>
                            <a:pt x="50219" y="29294"/>
                            <a:pt x="29294" y="54403"/>
                            <a:pt x="12555" y="83698"/>
                          </a:cubicBezTo>
                          <a:cubicBezTo>
                            <a:pt x="8370" y="92067"/>
                            <a:pt x="4185" y="100437"/>
                            <a:pt x="0" y="108807"/>
                          </a:cubicBezTo>
                          <a:lnTo>
                            <a:pt x="12555" y="117177"/>
                          </a:ln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sp>
                <p:nvSpPr>
                  <p:cNvPr id="82" name="Freeform: Shape 81">
                    <a:extLst>
                      <a:ext uri="{FF2B5EF4-FFF2-40B4-BE49-F238E27FC236}">
                        <a16:creationId xmlns:a16="http://schemas.microsoft.com/office/drawing/2014/main" id="{0E9AD226-CB4A-0540-E981-540C8223FC1A}"/>
                      </a:ext>
                    </a:extLst>
                  </p:cNvPr>
                  <p:cNvSpPr/>
                  <p:nvPr/>
                </p:nvSpPr>
                <p:spPr>
                  <a:xfrm>
                    <a:off x="9220935" y="2879196"/>
                    <a:ext cx="79512" cy="129731"/>
                  </a:xfrm>
                  <a:custGeom>
                    <a:avLst/>
                    <a:gdLst>
                      <a:gd name="connsiteX0" fmla="*/ 79513 w 79512"/>
                      <a:gd name="connsiteY0" fmla="*/ 20924 h 129731"/>
                      <a:gd name="connsiteX1" fmla="*/ 29294 w 79512"/>
                      <a:gd name="connsiteY1" fmla="*/ 117177 h 129731"/>
                      <a:gd name="connsiteX2" fmla="*/ 12555 w 79512"/>
                      <a:gd name="connsiteY2" fmla="*/ 129731 h 129731"/>
                      <a:gd name="connsiteX3" fmla="*/ 0 w 79512"/>
                      <a:gd name="connsiteY3" fmla="*/ 121362 h 129731"/>
                      <a:gd name="connsiteX4" fmla="*/ 0 w 79512"/>
                      <a:gd name="connsiteY4" fmla="*/ 121362 h 129731"/>
                      <a:gd name="connsiteX5" fmla="*/ 20924 w 79512"/>
                      <a:gd name="connsiteY5" fmla="*/ 108807 h 129731"/>
                      <a:gd name="connsiteX6" fmla="*/ 66958 w 79512"/>
                      <a:gd name="connsiteY6" fmla="*/ 25109 h 129731"/>
                      <a:gd name="connsiteX7" fmla="*/ 66958 w 79512"/>
                      <a:gd name="connsiteY7" fmla="*/ 8370 h 129731"/>
                      <a:gd name="connsiteX8" fmla="*/ 71143 w 79512"/>
                      <a:gd name="connsiteY8" fmla="*/ 0 h 129731"/>
                      <a:gd name="connsiteX9" fmla="*/ 79513 w 79512"/>
                      <a:gd name="connsiteY9" fmla="*/ 4185 h 129731"/>
                      <a:gd name="connsiteX10" fmla="*/ 79513 w 79512"/>
                      <a:gd name="connsiteY10" fmla="*/ 20924 h 1297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9512" h="129731">
                        <a:moveTo>
                          <a:pt x="79513" y="20924"/>
                        </a:moveTo>
                        <a:cubicBezTo>
                          <a:pt x="79513" y="54403"/>
                          <a:pt x="62773" y="92067"/>
                          <a:pt x="29294" y="117177"/>
                        </a:cubicBezTo>
                        <a:cubicBezTo>
                          <a:pt x="25109" y="121362"/>
                          <a:pt x="20924" y="125546"/>
                          <a:pt x="12555" y="129731"/>
                        </a:cubicBezTo>
                        <a:cubicBezTo>
                          <a:pt x="8370" y="129731"/>
                          <a:pt x="4185" y="125546"/>
                          <a:pt x="0" y="121362"/>
                        </a:cubicBezTo>
                        <a:cubicBezTo>
                          <a:pt x="0" y="121362"/>
                          <a:pt x="0" y="121362"/>
                          <a:pt x="0" y="121362"/>
                        </a:cubicBezTo>
                        <a:cubicBezTo>
                          <a:pt x="8370" y="117177"/>
                          <a:pt x="12555" y="112992"/>
                          <a:pt x="20924" y="108807"/>
                        </a:cubicBezTo>
                        <a:cubicBezTo>
                          <a:pt x="41849" y="87883"/>
                          <a:pt x="62773" y="58588"/>
                          <a:pt x="66958" y="25109"/>
                        </a:cubicBezTo>
                        <a:cubicBezTo>
                          <a:pt x="66958" y="20924"/>
                          <a:pt x="66958" y="12555"/>
                          <a:pt x="66958" y="8370"/>
                        </a:cubicBezTo>
                        <a:cubicBezTo>
                          <a:pt x="66958" y="4185"/>
                          <a:pt x="66958" y="0"/>
                          <a:pt x="71143" y="0"/>
                        </a:cubicBezTo>
                        <a:cubicBezTo>
                          <a:pt x="75328" y="0"/>
                          <a:pt x="79513" y="0"/>
                          <a:pt x="79513" y="4185"/>
                        </a:cubicBezTo>
                        <a:cubicBezTo>
                          <a:pt x="79513" y="12555"/>
                          <a:pt x="79513" y="16740"/>
                          <a:pt x="79513" y="2092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3" name="Freeform: Shape 82">
                    <a:extLst>
                      <a:ext uri="{FF2B5EF4-FFF2-40B4-BE49-F238E27FC236}">
                        <a16:creationId xmlns:a16="http://schemas.microsoft.com/office/drawing/2014/main" id="{4153141F-DC8F-E90A-2B82-20409867D225}"/>
                      </a:ext>
                    </a:extLst>
                  </p:cNvPr>
                  <p:cNvSpPr/>
                  <p:nvPr/>
                </p:nvSpPr>
                <p:spPr>
                  <a:xfrm>
                    <a:off x="8898699" y="2171951"/>
                    <a:ext cx="46033" cy="121361"/>
                  </a:xfrm>
                  <a:custGeom>
                    <a:avLst/>
                    <a:gdLst>
                      <a:gd name="connsiteX0" fmla="*/ 8370 w 46033"/>
                      <a:gd name="connsiteY0" fmla="*/ 121362 h 121361"/>
                      <a:gd name="connsiteX1" fmla="*/ 0 w 46033"/>
                      <a:gd name="connsiteY1" fmla="*/ 112992 h 121361"/>
                      <a:gd name="connsiteX2" fmla="*/ 20924 w 46033"/>
                      <a:gd name="connsiteY2" fmla="*/ 16740 h 121361"/>
                      <a:gd name="connsiteX3" fmla="*/ 37664 w 46033"/>
                      <a:gd name="connsiteY3" fmla="*/ 0 h 121361"/>
                      <a:gd name="connsiteX4" fmla="*/ 46034 w 46033"/>
                      <a:gd name="connsiteY4" fmla="*/ 4185 h 121361"/>
                      <a:gd name="connsiteX5" fmla="*/ 41849 w 46033"/>
                      <a:gd name="connsiteY5" fmla="*/ 12555 h 121361"/>
                      <a:gd name="connsiteX6" fmla="*/ 33479 w 46033"/>
                      <a:gd name="connsiteY6" fmla="*/ 20924 h 121361"/>
                      <a:gd name="connsiteX7" fmla="*/ 12555 w 46033"/>
                      <a:gd name="connsiteY7" fmla="*/ 108807 h 121361"/>
                      <a:gd name="connsiteX8" fmla="*/ 8370 w 46033"/>
                      <a:gd name="connsiteY8" fmla="*/ 121362 h 121361"/>
                      <a:gd name="connsiteX9" fmla="*/ 8370 w 46033"/>
                      <a:gd name="connsiteY9" fmla="*/ 121362 h 1213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6033" h="121361">
                        <a:moveTo>
                          <a:pt x="8370" y="121362"/>
                        </a:moveTo>
                        <a:cubicBezTo>
                          <a:pt x="4185" y="121362"/>
                          <a:pt x="0" y="117177"/>
                          <a:pt x="0" y="112992"/>
                        </a:cubicBezTo>
                        <a:cubicBezTo>
                          <a:pt x="0" y="79513"/>
                          <a:pt x="8370" y="46034"/>
                          <a:pt x="20924" y="16740"/>
                        </a:cubicBezTo>
                        <a:cubicBezTo>
                          <a:pt x="25109" y="8370"/>
                          <a:pt x="29294" y="0"/>
                          <a:pt x="37664" y="0"/>
                        </a:cubicBezTo>
                        <a:cubicBezTo>
                          <a:pt x="41849" y="0"/>
                          <a:pt x="46034" y="0"/>
                          <a:pt x="46034" y="4185"/>
                        </a:cubicBezTo>
                        <a:cubicBezTo>
                          <a:pt x="46034" y="8370"/>
                          <a:pt x="46034" y="12555"/>
                          <a:pt x="41849" y="12555"/>
                        </a:cubicBezTo>
                        <a:cubicBezTo>
                          <a:pt x="37664" y="12555"/>
                          <a:pt x="37664" y="16740"/>
                          <a:pt x="33479" y="20924"/>
                        </a:cubicBezTo>
                        <a:cubicBezTo>
                          <a:pt x="20924" y="50219"/>
                          <a:pt x="12555" y="79513"/>
                          <a:pt x="12555" y="108807"/>
                        </a:cubicBezTo>
                        <a:cubicBezTo>
                          <a:pt x="12555" y="117177"/>
                          <a:pt x="12555" y="121362"/>
                          <a:pt x="8370" y="121362"/>
                        </a:cubicBezTo>
                        <a:cubicBezTo>
                          <a:pt x="8370" y="121362"/>
                          <a:pt x="8370" y="121362"/>
                          <a:pt x="8370" y="121362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4" name="Freeform: Shape 83">
                    <a:extLst>
                      <a:ext uri="{FF2B5EF4-FFF2-40B4-BE49-F238E27FC236}">
                        <a16:creationId xmlns:a16="http://schemas.microsoft.com/office/drawing/2014/main" id="{CE51954B-CF75-5CDA-A6D8-BA313C31990A}"/>
                      </a:ext>
                    </a:extLst>
                  </p:cNvPr>
                  <p:cNvSpPr/>
                  <p:nvPr/>
                </p:nvSpPr>
                <p:spPr>
                  <a:xfrm>
                    <a:off x="9153977" y="2330977"/>
                    <a:ext cx="119925" cy="117176"/>
                  </a:xfrm>
                  <a:custGeom>
                    <a:avLst/>
                    <a:gdLst>
                      <a:gd name="connsiteX0" fmla="*/ 112992 w 119925"/>
                      <a:gd name="connsiteY0" fmla="*/ 117177 h 117176"/>
                      <a:gd name="connsiteX1" fmla="*/ 108807 w 119925"/>
                      <a:gd name="connsiteY1" fmla="*/ 112992 h 117176"/>
                      <a:gd name="connsiteX2" fmla="*/ 4185 w 119925"/>
                      <a:gd name="connsiteY2" fmla="*/ 12555 h 117176"/>
                      <a:gd name="connsiteX3" fmla="*/ 0 w 119925"/>
                      <a:gd name="connsiteY3" fmla="*/ 4185 h 117176"/>
                      <a:gd name="connsiteX4" fmla="*/ 8370 w 119925"/>
                      <a:gd name="connsiteY4" fmla="*/ 0 h 117176"/>
                      <a:gd name="connsiteX5" fmla="*/ 117177 w 119925"/>
                      <a:gd name="connsiteY5" fmla="*/ 104622 h 117176"/>
                      <a:gd name="connsiteX6" fmla="*/ 112992 w 119925"/>
                      <a:gd name="connsiteY6" fmla="*/ 117177 h 117176"/>
                      <a:gd name="connsiteX7" fmla="*/ 112992 w 119925"/>
                      <a:gd name="connsiteY7" fmla="*/ 117177 h 11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19925" h="117176">
                        <a:moveTo>
                          <a:pt x="112992" y="117177"/>
                        </a:moveTo>
                        <a:cubicBezTo>
                          <a:pt x="108807" y="117177"/>
                          <a:pt x="108807" y="117177"/>
                          <a:pt x="108807" y="112992"/>
                        </a:cubicBezTo>
                        <a:cubicBezTo>
                          <a:pt x="83698" y="71143"/>
                          <a:pt x="46034" y="37664"/>
                          <a:pt x="4185" y="12555"/>
                        </a:cubicBezTo>
                        <a:cubicBezTo>
                          <a:pt x="0" y="12555"/>
                          <a:pt x="0" y="8370"/>
                          <a:pt x="0" y="4185"/>
                        </a:cubicBezTo>
                        <a:cubicBezTo>
                          <a:pt x="0" y="0"/>
                          <a:pt x="4185" y="0"/>
                          <a:pt x="8370" y="0"/>
                        </a:cubicBezTo>
                        <a:cubicBezTo>
                          <a:pt x="54403" y="25109"/>
                          <a:pt x="92067" y="62773"/>
                          <a:pt x="117177" y="104622"/>
                        </a:cubicBezTo>
                        <a:cubicBezTo>
                          <a:pt x="121362" y="112992"/>
                          <a:pt x="121362" y="117177"/>
                          <a:pt x="112992" y="117177"/>
                        </a:cubicBezTo>
                        <a:cubicBezTo>
                          <a:pt x="117177" y="117177"/>
                          <a:pt x="112992" y="117177"/>
                          <a:pt x="112992" y="11717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5" name="Freeform: Shape 84">
                    <a:extLst>
                      <a:ext uri="{FF2B5EF4-FFF2-40B4-BE49-F238E27FC236}">
                        <a16:creationId xmlns:a16="http://schemas.microsoft.com/office/drawing/2014/main" id="{AE780B61-766B-822D-162C-0250BAB357BF}"/>
                      </a:ext>
                    </a:extLst>
                  </p:cNvPr>
                  <p:cNvSpPr/>
                  <p:nvPr/>
                </p:nvSpPr>
                <p:spPr>
                  <a:xfrm>
                    <a:off x="9254414" y="2318422"/>
                    <a:ext cx="46033" cy="46033"/>
                  </a:xfrm>
                  <a:custGeom>
                    <a:avLst/>
                    <a:gdLst>
                      <a:gd name="connsiteX0" fmla="*/ 25109 w 46033"/>
                      <a:gd name="connsiteY0" fmla="*/ 46034 h 46033"/>
                      <a:gd name="connsiteX1" fmla="*/ 0 w 46033"/>
                      <a:gd name="connsiteY1" fmla="*/ 25109 h 46033"/>
                      <a:gd name="connsiteX2" fmla="*/ 20924 w 46033"/>
                      <a:gd name="connsiteY2" fmla="*/ 0 h 46033"/>
                      <a:gd name="connsiteX3" fmla="*/ 46034 w 46033"/>
                      <a:gd name="connsiteY3" fmla="*/ 20924 h 46033"/>
                      <a:gd name="connsiteX4" fmla="*/ 25109 w 46033"/>
                      <a:gd name="connsiteY4" fmla="*/ 46034 h 46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033" h="46033">
                        <a:moveTo>
                          <a:pt x="25109" y="46034"/>
                        </a:moveTo>
                        <a:cubicBezTo>
                          <a:pt x="12555" y="46034"/>
                          <a:pt x="4185" y="37664"/>
                          <a:pt x="0" y="25109"/>
                        </a:cubicBezTo>
                        <a:cubicBezTo>
                          <a:pt x="0" y="12555"/>
                          <a:pt x="8370" y="4185"/>
                          <a:pt x="20924" y="0"/>
                        </a:cubicBezTo>
                        <a:cubicBezTo>
                          <a:pt x="33479" y="0"/>
                          <a:pt x="41849" y="8370"/>
                          <a:pt x="46034" y="20924"/>
                        </a:cubicBezTo>
                        <a:cubicBezTo>
                          <a:pt x="46034" y="33479"/>
                          <a:pt x="37664" y="46034"/>
                          <a:pt x="25109" y="4603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6" name="Freeform: Shape 85">
                    <a:extLst>
                      <a:ext uri="{FF2B5EF4-FFF2-40B4-BE49-F238E27FC236}">
                        <a16:creationId xmlns:a16="http://schemas.microsoft.com/office/drawing/2014/main" id="{70E18C12-A742-0EF7-146B-69EAC39B6348}"/>
                      </a:ext>
                    </a:extLst>
                  </p:cNvPr>
                  <p:cNvSpPr/>
                  <p:nvPr/>
                </p:nvSpPr>
                <p:spPr>
                  <a:xfrm>
                    <a:off x="9271154" y="2632288"/>
                    <a:ext cx="46033" cy="46033"/>
                  </a:xfrm>
                  <a:custGeom>
                    <a:avLst/>
                    <a:gdLst>
                      <a:gd name="connsiteX0" fmla="*/ 25109 w 46033"/>
                      <a:gd name="connsiteY0" fmla="*/ 46034 h 46033"/>
                      <a:gd name="connsiteX1" fmla="*/ 0 w 46033"/>
                      <a:gd name="connsiteY1" fmla="*/ 25109 h 46033"/>
                      <a:gd name="connsiteX2" fmla="*/ 20924 w 46033"/>
                      <a:gd name="connsiteY2" fmla="*/ 0 h 46033"/>
                      <a:gd name="connsiteX3" fmla="*/ 46034 w 46033"/>
                      <a:gd name="connsiteY3" fmla="*/ 20924 h 46033"/>
                      <a:gd name="connsiteX4" fmla="*/ 25109 w 46033"/>
                      <a:gd name="connsiteY4" fmla="*/ 46034 h 46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033" h="46033">
                        <a:moveTo>
                          <a:pt x="25109" y="46034"/>
                        </a:moveTo>
                        <a:cubicBezTo>
                          <a:pt x="12555" y="46034"/>
                          <a:pt x="4185" y="37664"/>
                          <a:pt x="0" y="25109"/>
                        </a:cubicBezTo>
                        <a:cubicBezTo>
                          <a:pt x="0" y="12555"/>
                          <a:pt x="8370" y="4185"/>
                          <a:pt x="20924" y="0"/>
                        </a:cubicBezTo>
                        <a:cubicBezTo>
                          <a:pt x="33479" y="0"/>
                          <a:pt x="41849" y="8370"/>
                          <a:pt x="46034" y="20924"/>
                        </a:cubicBezTo>
                        <a:cubicBezTo>
                          <a:pt x="46034" y="33479"/>
                          <a:pt x="37664" y="46034"/>
                          <a:pt x="25109" y="4603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7" name="Freeform: Shape 86">
                    <a:extLst>
                      <a:ext uri="{FF2B5EF4-FFF2-40B4-BE49-F238E27FC236}">
                        <a16:creationId xmlns:a16="http://schemas.microsoft.com/office/drawing/2014/main" id="{231049E8-5B41-272A-813A-644629C7EC55}"/>
                      </a:ext>
                    </a:extLst>
                  </p:cNvPr>
                  <p:cNvSpPr/>
                  <p:nvPr/>
                </p:nvSpPr>
                <p:spPr>
                  <a:xfrm>
                    <a:off x="8990766" y="2749465"/>
                    <a:ext cx="46033" cy="46033"/>
                  </a:xfrm>
                  <a:custGeom>
                    <a:avLst/>
                    <a:gdLst>
                      <a:gd name="connsiteX0" fmla="*/ 25109 w 46033"/>
                      <a:gd name="connsiteY0" fmla="*/ 46034 h 46033"/>
                      <a:gd name="connsiteX1" fmla="*/ 0 w 46033"/>
                      <a:gd name="connsiteY1" fmla="*/ 25109 h 46033"/>
                      <a:gd name="connsiteX2" fmla="*/ 20924 w 46033"/>
                      <a:gd name="connsiteY2" fmla="*/ 0 h 46033"/>
                      <a:gd name="connsiteX3" fmla="*/ 46034 w 46033"/>
                      <a:gd name="connsiteY3" fmla="*/ 20924 h 46033"/>
                      <a:gd name="connsiteX4" fmla="*/ 25109 w 46033"/>
                      <a:gd name="connsiteY4" fmla="*/ 46034 h 46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033" h="46033">
                        <a:moveTo>
                          <a:pt x="25109" y="46034"/>
                        </a:moveTo>
                        <a:cubicBezTo>
                          <a:pt x="12555" y="46034"/>
                          <a:pt x="4185" y="37664"/>
                          <a:pt x="0" y="25109"/>
                        </a:cubicBezTo>
                        <a:cubicBezTo>
                          <a:pt x="0" y="12555"/>
                          <a:pt x="8370" y="4185"/>
                          <a:pt x="20924" y="0"/>
                        </a:cubicBezTo>
                        <a:cubicBezTo>
                          <a:pt x="33479" y="0"/>
                          <a:pt x="41849" y="8370"/>
                          <a:pt x="46034" y="20924"/>
                        </a:cubicBezTo>
                        <a:cubicBezTo>
                          <a:pt x="46034" y="33479"/>
                          <a:pt x="37664" y="41849"/>
                          <a:pt x="25109" y="4603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8" name="Freeform: Shape 87">
                    <a:extLst>
                      <a:ext uri="{FF2B5EF4-FFF2-40B4-BE49-F238E27FC236}">
                        <a16:creationId xmlns:a16="http://schemas.microsoft.com/office/drawing/2014/main" id="{4733FB9C-78F7-0C74-5282-9BF5B9A821A8}"/>
                      </a:ext>
                    </a:extLst>
                  </p:cNvPr>
                  <p:cNvSpPr/>
                  <p:nvPr/>
                </p:nvSpPr>
                <p:spPr>
                  <a:xfrm>
                    <a:off x="8764783" y="2443969"/>
                    <a:ext cx="46033" cy="46033"/>
                  </a:xfrm>
                  <a:custGeom>
                    <a:avLst/>
                    <a:gdLst>
                      <a:gd name="connsiteX0" fmla="*/ 25109 w 46033"/>
                      <a:gd name="connsiteY0" fmla="*/ 46034 h 46033"/>
                      <a:gd name="connsiteX1" fmla="*/ 0 w 46033"/>
                      <a:gd name="connsiteY1" fmla="*/ 25109 h 46033"/>
                      <a:gd name="connsiteX2" fmla="*/ 20924 w 46033"/>
                      <a:gd name="connsiteY2" fmla="*/ 0 h 46033"/>
                      <a:gd name="connsiteX3" fmla="*/ 46034 w 46033"/>
                      <a:gd name="connsiteY3" fmla="*/ 20924 h 46033"/>
                      <a:gd name="connsiteX4" fmla="*/ 25109 w 46033"/>
                      <a:gd name="connsiteY4" fmla="*/ 46034 h 46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033" h="46033">
                        <a:moveTo>
                          <a:pt x="25109" y="46034"/>
                        </a:moveTo>
                        <a:cubicBezTo>
                          <a:pt x="12555" y="46034"/>
                          <a:pt x="4185" y="37664"/>
                          <a:pt x="0" y="25109"/>
                        </a:cubicBezTo>
                        <a:cubicBezTo>
                          <a:pt x="0" y="12555"/>
                          <a:pt x="8370" y="4185"/>
                          <a:pt x="20924" y="0"/>
                        </a:cubicBezTo>
                        <a:cubicBezTo>
                          <a:pt x="33479" y="0"/>
                          <a:pt x="41849" y="8370"/>
                          <a:pt x="46034" y="20924"/>
                        </a:cubicBezTo>
                        <a:cubicBezTo>
                          <a:pt x="46034" y="37664"/>
                          <a:pt x="37664" y="46034"/>
                          <a:pt x="25109" y="4603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9" name="Freeform: Shape 88">
                    <a:extLst>
                      <a:ext uri="{FF2B5EF4-FFF2-40B4-BE49-F238E27FC236}">
                        <a16:creationId xmlns:a16="http://schemas.microsoft.com/office/drawing/2014/main" id="{DAB490B8-51A8-1C41-1C09-2F3A0CDB9416}"/>
                      </a:ext>
                    </a:extLst>
                  </p:cNvPr>
                  <p:cNvSpPr/>
                  <p:nvPr/>
                </p:nvSpPr>
                <p:spPr>
                  <a:xfrm>
                    <a:off x="8794077" y="2267383"/>
                    <a:ext cx="46033" cy="46854"/>
                  </a:xfrm>
                  <a:custGeom>
                    <a:avLst/>
                    <a:gdLst>
                      <a:gd name="connsiteX0" fmla="*/ 25109 w 46033"/>
                      <a:gd name="connsiteY0" fmla="*/ 46855 h 46854"/>
                      <a:gd name="connsiteX1" fmla="*/ 0 w 46033"/>
                      <a:gd name="connsiteY1" fmla="*/ 25930 h 46854"/>
                      <a:gd name="connsiteX2" fmla="*/ 20924 w 46033"/>
                      <a:gd name="connsiteY2" fmla="*/ 821 h 46854"/>
                      <a:gd name="connsiteX3" fmla="*/ 46034 w 46033"/>
                      <a:gd name="connsiteY3" fmla="*/ 21745 h 46854"/>
                      <a:gd name="connsiteX4" fmla="*/ 25109 w 46033"/>
                      <a:gd name="connsiteY4" fmla="*/ 46855 h 468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033" h="46854">
                        <a:moveTo>
                          <a:pt x="25109" y="46855"/>
                        </a:moveTo>
                        <a:cubicBezTo>
                          <a:pt x="12555" y="46855"/>
                          <a:pt x="4185" y="38485"/>
                          <a:pt x="0" y="25930"/>
                        </a:cubicBezTo>
                        <a:cubicBezTo>
                          <a:pt x="0" y="13376"/>
                          <a:pt x="8370" y="5006"/>
                          <a:pt x="20924" y="821"/>
                        </a:cubicBezTo>
                        <a:cubicBezTo>
                          <a:pt x="33479" y="-3364"/>
                          <a:pt x="41849" y="9191"/>
                          <a:pt x="46034" y="21745"/>
                        </a:cubicBezTo>
                        <a:cubicBezTo>
                          <a:pt x="46034" y="34300"/>
                          <a:pt x="37664" y="46855"/>
                          <a:pt x="25109" y="46855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0" name="Freeform: Shape 89">
                    <a:extLst>
                      <a:ext uri="{FF2B5EF4-FFF2-40B4-BE49-F238E27FC236}">
                        <a16:creationId xmlns:a16="http://schemas.microsoft.com/office/drawing/2014/main" id="{0B77C0D7-8EAD-FB90-3D27-CA0183074359}"/>
                      </a:ext>
                    </a:extLst>
                  </p:cNvPr>
                  <p:cNvSpPr/>
                  <p:nvPr/>
                </p:nvSpPr>
                <p:spPr>
                  <a:xfrm>
                    <a:off x="9191641" y="2519297"/>
                    <a:ext cx="46033" cy="46033"/>
                  </a:xfrm>
                  <a:custGeom>
                    <a:avLst/>
                    <a:gdLst>
                      <a:gd name="connsiteX0" fmla="*/ 25109 w 46033"/>
                      <a:gd name="connsiteY0" fmla="*/ 46034 h 46033"/>
                      <a:gd name="connsiteX1" fmla="*/ 0 w 46033"/>
                      <a:gd name="connsiteY1" fmla="*/ 25109 h 46033"/>
                      <a:gd name="connsiteX2" fmla="*/ 20924 w 46033"/>
                      <a:gd name="connsiteY2" fmla="*/ 0 h 46033"/>
                      <a:gd name="connsiteX3" fmla="*/ 46034 w 46033"/>
                      <a:gd name="connsiteY3" fmla="*/ 20924 h 46033"/>
                      <a:gd name="connsiteX4" fmla="*/ 25109 w 46033"/>
                      <a:gd name="connsiteY4" fmla="*/ 46034 h 46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033" h="46033">
                        <a:moveTo>
                          <a:pt x="25109" y="46034"/>
                        </a:moveTo>
                        <a:cubicBezTo>
                          <a:pt x="12555" y="46034"/>
                          <a:pt x="4185" y="37664"/>
                          <a:pt x="0" y="25109"/>
                        </a:cubicBezTo>
                        <a:cubicBezTo>
                          <a:pt x="0" y="12555"/>
                          <a:pt x="8370" y="4185"/>
                          <a:pt x="20924" y="0"/>
                        </a:cubicBezTo>
                        <a:cubicBezTo>
                          <a:pt x="33479" y="0"/>
                          <a:pt x="41849" y="8370"/>
                          <a:pt x="46034" y="20924"/>
                        </a:cubicBezTo>
                        <a:cubicBezTo>
                          <a:pt x="46034" y="37664"/>
                          <a:pt x="37664" y="46034"/>
                          <a:pt x="25109" y="4603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1" name="Freeform: Shape 90">
                    <a:extLst>
                      <a:ext uri="{FF2B5EF4-FFF2-40B4-BE49-F238E27FC236}">
                        <a16:creationId xmlns:a16="http://schemas.microsoft.com/office/drawing/2014/main" id="{EFF255A3-58C6-B6A3-1659-9ACBF19E2F28}"/>
                      </a:ext>
                    </a:extLst>
                  </p:cNvPr>
                  <p:cNvSpPr/>
                  <p:nvPr/>
                </p:nvSpPr>
                <p:spPr>
                  <a:xfrm>
                    <a:off x="9660347" y="2368641"/>
                    <a:ext cx="46033" cy="46033"/>
                  </a:xfrm>
                  <a:custGeom>
                    <a:avLst/>
                    <a:gdLst>
                      <a:gd name="connsiteX0" fmla="*/ 25109 w 46033"/>
                      <a:gd name="connsiteY0" fmla="*/ 46034 h 46033"/>
                      <a:gd name="connsiteX1" fmla="*/ 0 w 46033"/>
                      <a:gd name="connsiteY1" fmla="*/ 25109 h 46033"/>
                      <a:gd name="connsiteX2" fmla="*/ 20924 w 46033"/>
                      <a:gd name="connsiteY2" fmla="*/ 0 h 46033"/>
                      <a:gd name="connsiteX3" fmla="*/ 46034 w 46033"/>
                      <a:gd name="connsiteY3" fmla="*/ 20924 h 46033"/>
                      <a:gd name="connsiteX4" fmla="*/ 25109 w 46033"/>
                      <a:gd name="connsiteY4" fmla="*/ 46034 h 46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033" h="46033">
                        <a:moveTo>
                          <a:pt x="25109" y="46034"/>
                        </a:moveTo>
                        <a:cubicBezTo>
                          <a:pt x="12555" y="46034"/>
                          <a:pt x="4185" y="37664"/>
                          <a:pt x="0" y="25109"/>
                        </a:cubicBezTo>
                        <a:cubicBezTo>
                          <a:pt x="0" y="12555"/>
                          <a:pt x="8370" y="4185"/>
                          <a:pt x="20924" y="0"/>
                        </a:cubicBezTo>
                        <a:cubicBezTo>
                          <a:pt x="33479" y="0"/>
                          <a:pt x="41849" y="8370"/>
                          <a:pt x="46034" y="20924"/>
                        </a:cubicBezTo>
                        <a:cubicBezTo>
                          <a:pt x="46034" y="33479"/>
                          <a:pt x="37664" y="46034"/>
                          <a:pt x="25109" y="4603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2" name="Freeform: Shape 91">
                    <a:extLst>
                      <a:ext uri="{FF2B5EF4-FFF2-40B4-BE49-F238E27FC236}">
                        <a16:creationId xmlns:a16="http://schemas.microsoft.com/office/drawing/2014/main" id="{966F2414-C979-5651-C4DF-CBBD3F339EDF}"/>
                      </a:ext>
                    </a:extLst>
                  </p:cNvPr>
                  <p:cNvSpPr/>
                  <p:nvPr/>
                </p:nvSpPr>
                <p:spPr>
                  <a:xfrm>
                    <a:off x="9405070" y="2205430"/>
                    <a:ext cx="46033" cy="46033"/>
                  </a:xfrm>
                  <a:custGeom>
                    <a:avLst/>
                    <a:gdLst>
                      <a:gd name="connsiteX0" fmla="*/ 25109 w 46033"/>
                      <a:gd name="connsiteY0" fmla="*/ 46034 h 46033"/>
                      <a:gd name="connsiteX1" fmla="*/ 0 w 46033"/>
                      <a:gd name="connsiteY1" fmla="*/ 25109 h 46033"/>
                      <a:gd name="connsiteX2" fmla="*/ 20924 w 46033"/>
                      <a:gd name="connsiteY2" fmla="*/ 0 h 46033"/>
                      <a:gd name="connsiteX3" fmla="*/ 46034 w 46033"/>
                      <a:gd name="connsiteY3" fmla="*/ 20924 h 46033"/>
                      <a:gd name="connsiteX4" fmla="*/ 25109 w 46033"/>
                      <a:gd name="connsiteY4" fmla="*/ 46034 h 46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033" h="46033">
                        <a:moveTo>
                          <a:pt x="25109" y="46034"/>
                        </a:moveTo>
                        <a:cubicBezTo>
                          <a:pt x="12555" y="46034"/>
                          <a:pt x="4185" y="37664"/>
                          <a:pt x="0" y="25109"/>
                        </a:cubicBezTo>
                        <a:cubicBezTo>
                          <a:pt x="0" y="12555"/>
                          <a:pt x="8370" y="4185"/>
                          <a:pt x="20924" y="0"/>
                        </a:cubicBezTo>
                        <a:cubicBezTo>
                          <a:pt x="33479" y="0"/>
                          <a:pt x="41849" y="8370"/>
                          <a:pt x="46034" y="20924"/>
                        </a:cubicBezTo>
                        <a:cubicBezTo>
                          <a:pt x="46034" y="33479"/>
                          <a:pt x="37664" y="46034"/>
                          <a:pt x="25109" y="4603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3" name="Freeform: Shape 92">
                    <a:extLst>
                      <a:ext uri="{FF2B5EF4-FFF2-40B4-BE49-F238E27FC236}">
                        <a16:creationId xmlns:a16="http://schemas.microsoft.com/office/drawing/2014/main" id="{8912CB3A-6DDA-B543-5ECD-B05EDD278E95}"/>
                      </a:ext>
                    </a:extLst>
                  </p:cNvPr>
                  <p:cNvSpPr/>
                  <p:nvPr/>
                </p:nvSpPr>
                <p:spPr>
                  <a:xfrm>
                    <a:off x="9580835" y="2988003"/>
                    <a:ext cx="46033" cy="46033"/>
                  </a:xfrm>
                  <a:custGeom>
                    <a:avLst/>
                    <a:gdLst>
                      <a:gd name="connsiteX0" fmla="*/ 25109 w 46033"/>
                      <a:gd name="connsiteY0" fmla="*/ 46034 h 46033"/>
                      <a:gd name="connsiteX1" fmla="*/ 0 w 46033"/>
                      <a:gd name="connsiteY1" fmla="*/ 25109 h 46033"/>
                      <a:gd name="connsiteX2" fmla="*/ 20924 w 46033"/>
                      <a:gd name="connsiteY2" fmla="*/ 0 h 46033"/>
                      <a:gd name="connsiteX3" fmla="*/ 46034 w 46033"/>
                      <a:gd name="connsiteY3" fmla="*/ 20924 h 46033"/>
                      <a:gd name="connsiteX4" fmla="*/ 25109 w 46033"/>
                      <a:gd name="connsiteY4" fmla="*/ 46034 h 46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033" h="46033">
                        <a:moveTo>
                          <a:pt x="25109" y="46034"/>
                        </a:moveTo>
                        <a:cubicBezTo>
                          <a:pt x="12555" y="46034"/>
                          <a:pt x="4185" y="37664"/>
                          <a:pt x="0" y="25109"/>
                        </a:cubicBezTo>
                        <a:cubicBezTo>
                          <a:pt x="0" y="12555"/>
                          <a:pt x="8370" y="4185"/>
                          <a:pt x="20924" y="0"/>
                        </a:cubicBezTo>
                        <a:cubicBezTo>
                          <a:pt x="33479" y="0"/>
                          <a:pt x="41849" y="8370"/>
                          <a:pt x="46034" y="20924"/>
                        </a:cubicBezTo>
                        <a:cubicBezTo>
                          <a:pt x="46034" y="33479"/>
                          <a:pt x="37664" y="46034"/>
                          <a:pt x="25109" y="4603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4" name="Freeform: Shape 93">
                    <a:extLst>
                      <a:ext uri="{FF2B5EF4-FFF2-40B4-BE49-F238E27FC236}">
                        <a16:creationId xmlns:a16="http://schemas.microsoft.com/office/drawing/2014/main" id="{29AF09DA-5A11-5C72-51E1-2FD7AB2723C1}"/>
                      </a:ext>
                    </a:extLst>
                  </p:cNvPr>
                  <p:cNvSpPr/>
                  <p:nvPr/>
                </p:nvSpPr>
                <p:spPr>
                  <a:xfrm>
                    <a:off x="9266969" y="2858272"/>
                    <a:ext cx="46033" cy="46033"/>
                  </a:xfrm>
                  <a:custGeom>
                    <a:avLst/>
                    <a:gdLst>
                      <a:gd name="connsiteX0" fmla="*/ 25109 w 46033"/>
                      <a:gd name="connsiteY0" fmla="*/ 46034 h 46033"/>
                      <a:gd name="connsiteX1" fmla="*/ 0 w 46033"/>
                      <a:gd name="connsiteY1" fmla="*/ 25109 h 46033"/>
                      <a:gd name="connsiteX2" fmla="*/ 20924 w 46033"/>
                      <a:gd name="connsiteY2" fmla="*/ 0 h 46033"/>
                      <a:gd name="connsiteX3" fmla="*/ 46034 w 46033"/>
                      <a:gd name="connsiteY3" fmla="*/ 20924 h 46033"/>
                      <a:gd name="connsiteX4" fmla="*/ 25109 w 46033"/>
                      <a:gd name="connsiteY4" fmla="*/ 46034 h 46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033" h="46033">
                        <a:moveTo>
                          <a:pt x="25109" y="46034"/>
                        </a:moveTo>
                        <a:cubicBezTo>
                          <a:pt x="12555" y="46034"/>
                          <a:pt x="4185" y="37664"/>
                          <a:pt x="0" y="25109"/>
                        </a:cubicBezTo>
                        <a:cubicBezTo>
                          <a:pt x="0" y="12555"/>
                          <a:pt x="8370" y="4185"/>
                          <a:pt x="20924" y="0"/>
                        </a:cubicBezTo>
                        <a:cubicBezTo>
                          <a:pt x="33479" y="0"/>
                          <a:pt x="41849" y="8370"/>
                          <a:pt x="46034" y="20924"/>
                        </a:cubicBezTo>
                        <a:cubicBezTo>
                          <a:pt x="46034" y="33479"/>
                          <a:pt x="37664" y="46034"/>
                          <a:pt x="25109" y="4603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5" name="Freeform: Shape 94">
                    <a:extLst>
                      <a:ext uri="{FF2B5EF4-FFF2-40B4-BE49-F238E27FC236}">
                        <a16:creationId xmlns:a16="http://schemas.microsoft.com/office/drawing/2014/main" id="{C77BE22C-974C-DAFC-DFE4-B153C777E836}"/>
                      </a:ext>
                    </a:extLst>
                  </p:cNvPr>
                  <p:cNvSpPr/>
                  <p:nvPr/>
                </p:nvSpPr>
                <p:spPr>
                  <a:xfrm>
                    <a:off x="9668717" y="2648207"/>
                    <a:ext cx="46033" cy="46854"/>
                  </a:xfrm>
                  <a:custGeom>
                    <a:avLst/>
                    <a:gdLst>
                      <a:gd name="connsiteX0" fmla="*/ 25109 w 46033"/>
                      <a:gd name="connsiteY0" fmla="*/ 46855 h 46854"/>
                      <a:gd name="connsiteX1" fmla="*/ 0 w 46033"/>
                      <a:gd name="connsiteY1" fmla="*/ 25930 h 46854"/>
                      <a:gd name="connsiteX2" fmla="*/ 20924 w 46033"/>
                      <a:gd name="connsiteY2" fmla="*/ 821 h 46854"/>
                      <a:gd name="connsiteX3" fmla="*/ 46034 w 46033"/>
                      <a:gd name="connsiteY3" fmla="*/ 21745 h 46854"/>
                      <a:gd name="connsiteX4" fmla="*/ 25109 w 46033"/>
                      <a:gd name="connsiteY4" fmla="*/ 46855 h 468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033" h="46854">
                        <a:moveTo>
                          <a:pt x="25109" y="46855"/>
                        </a:moveTo>
                        <a:cubicBezTo>
                          <a:pt x="12555" y="46855"/>
                          <a:pt x="4185" y="38485"/>
                          <a:pt x="0" y="25930"/>
                        </a:cubicBezTo>
                        <a:cubicBezTo>
                          <a:pt x="0" y="13375"/>
                          <a:pt x="8370" y="5006"/>
                          <a:pt x="20924" y="821"/>
                        </a:cubicBezTo>
                        <a:cubicBezTo>
                          <a:pt x="33479" y="-3364"/>
                          <a:pt x="41849" y="9191"/>
                          <a:pt x="46034" y="21745"/>
                        </a:cubicBezTo>
                        <a:cubicBezTo>
                          <a:pt x="46034" y="34300"/>
                          <a:pt x="37664" y="46855"/>
                          <a:pt x="25109" y="46855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6" name="Freeform: Shape 95">
                    <a:extLst>
                      <a:ext uri="{FF2B5EF4-FFF2-40B4-BE49-F238E27FC236}">
                        <a16:creationId xmlns:a16="http://schemas.microsoft.com/office/drawing/2014/main" id="{F55E5403-F710-23E8-FC21-ED9260F2AB04}"/>
                      </a:ext>
                    </a:extLst>
                  </p:cNvPr>
                  <p:cNvSpPr/>
                  <p:nvPr/>
                </p:nvSpPr>
                <p:spPr>
                  <a:xfrm>
                    <a:off x="8794077" y="2067329"/>
                    <a:ext cx="46033" cy="46854"/>
                  </a:xfrm>
                  <a:custGeom>
                    <a:avLst/>
                    <a:gdLst>
                      <a:gd name="connsiteX0" fmla="*/ 20924 w 46033"/>
                      <a:gd name="connsiteY0" fmla="*/ 46034 h 46854"/>
                      <a:gd name="connsiteX1" fmla="*/ 0 w 46033"/>
                      <a:gd name="connsiteY1" fmla="*/ 25109 h 46854"/>
                      <a:gd name="connsiteX2" fmla="*/ 20924 w 46033"/>
                      <a:gd name="connsiteY2" fmla="*/ 0 h 46854"/>
                      <a:gd name="connsiteX3" fmla="*/ 46034 w 46033"/>
                      <a:gd name="connsiteY3" fmla="*/ 20924 h 46854"/>
                      <a:gd name="connsiteX4" fmla="*/ 20924 w 46033"/>
                      <a:gd name="connsiteY4" fmla="*/ 46034 h 468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033" h="46854">
                        <a:moveTo>
                          <a:pt x="20924" y="46034"/>
                        </a:moveTo>
                        <a:cubicBezTo>
                          <a:pt x="8370" y="50219"/>
                          <a:pt x="0" y="37664"/>
                          <a:pt x="0" y="25109"/>
                        </a:cubicBezTo>
                        <a:cubicBezTo>
                          <a:pt x="0" y="12555"/>
                          <a:pt x="8370" y="4185"/>
                          <a:pt x="20924" y="0"/>
                        </a:cubicBezTo>
                        <a:cubicBezTo>
                          <a:pt x="33479" y="0"/>
                          <a:pt x="41849" y="8370"/>
                          <a:pt x="46034" y="20924"/>
                        </a:cubicBezTo>
                        <a:cubicBezTo>
                          <a:pt x="46034" y="37664"/>
                          <a:pt x="33479" y="46034"/>
                          <a:pt x="20924" y="4603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</p:grp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949EEB3C-D835-29AC-43AF-C5DB1B0E7612}"/>
                  </a:ext>
                </a:extLst>
              </p:cNvPr>
              <p:cNvSpPr/>
              <p:nvPr/>
            </p:nvSpPr>
            <p:spPr>
              <a:xfrm>
                <a:off x="8375841" y="1996186"/>
                <a:ext cx="1317985" cy="1205901"/>
              </a:xfrm>
              <a:custGeom>
                <a:avLst/>
                <a:gdLst>
                  <a:gd name="connsiteX0" fmla="*/ 1301246 w 1317985"/>
                  <a:gd name="connsiteY0" fmla="*/ 945783 h 1205901"/>
                  <a:gd name="connsiteX1" fmla="*/ 1292876 w 1317985"/>
                  <a:gd name="connsiteY1" fmla="*/ 958338 h 1205901"/>
                  <a:gd name="connsiteX2" fmla="*/ 1288691 w 1317985"/>
                  <a:gd name="connsiteY2" fmla="*/ 970892 h 1205901"/>
                  <a:gd name="connsiteX3" fmla="*/ 1288691 w 1317985"/>
                  <a:gd name="connsiteY3" fmla="*/ 970892 h 1205901"/>
                  <a:gd name="connsiteX4" fmla="*/ 1292876 w 1317985"/>
                  <a:gd name="connsiteY4" fmla="*/ 1016926 h 1205901"/>
                  <a:gd name="connsiteX5" fmla="*/ 1267767 w 1317985"/>
                  <a:gd name="connsiteY5" fmla="*/ 1058775 h 1205901"/>
                  <a:gd name="connsiteX6" fmla="*/ 1246842 w 1317985"/>
                  <a:gd name="connsiteY6" fmla="*/ 1075514 h 1205901"/>
                  <a:gd name="connsiteX7" fmla="*/ 1221733 w 1317985"/>
                  <a:gd name="connsiteY7" fmla="*/ 1075514 h 1205901"/>
                  <a:gd name="connsiteX8" fmla="*/ 1221733 w 1317985"/>
                  <a:gd name="connsiteY8" fmla="*/ 1083884 h 1205901"/>
                  <a:gd name="connsiteX9" fmla="*/ 1221733 w 1317985"/>
                  <a:gd name="connsiteY9" fmla="*/ 1083884 h 1205901"/>
                  <a:gd name="connsiteX10" fmla="*/ 1217548 w 1317985"/>
                  <a:gd name="connsiteY10" fmla="*/ 1104809 h 1205901"/>
                  <a:gd name="connsiteX11" fmla="*/ 1179884 w 1317985"/>
                  <a:gd name="connsiteY11" fmla="*/ 1146657 h 1205901"/>
                  <a:gd name="connsiteX12" fmla="*/ 1129666 w 1317985"/>
                  <a:gd name="connsiteY12" fmla="*/ 1159212 h 1205901"/>
                  <a:gd name="connsiteX13" fmla="*/ 1092002 w 1317985"/>
                  <a:gd name="connsiteY13" fmla="*/ 1155027 h 1205901"/>
                  <a:gd name="connsiteX14" fmla="*/ 1083632 w 1317985"/>
                  <a:gd name="connsiteY14" fmla="*/ 1155027 h 1205901"/>
                  <a:gd name="connsiteX15" fmla="*/ 1075262 w 1317985"/>
                  <a:gd name="connsiteY15" fmla="*/ 1159212 h 1205901"/>
                  <a:gd name="connsiteX16" fmla="*/ 1075262 w 1317985"/>
                  <a:gd name="connsiteY16" fmla="*/ 1159212 h 1205901"/>
                  <a:gd name="connsiteX17" fmla="*/ 1075262 w 1317985"/>
                  <a:gd name="connsiteY17" fmla="*/ 1159212 h 1205901"/>
                  <a:gd name="connsiteX18" fmla="*/ 1071077 w 1317985"/>
                  <a:gd name="connsiteY18" fmla="*/ 1163397 h 1205901"/>
                  <a:gd name="connsiteX19" fmla="*/ 1050153 w 1317985"/>
                  <a:gd name="connsiteY19" fmla="*/ 1184321 h 1205901"/>
                  <a:gd name="connsiteX20" fmla="*/ 999934 w 1317985"/>
                  <a:gd name="connsiteY20" fmla="*/ 1205246 h 1205901"/>
                  <a:gd name="connsiteX21" fmla="*/ 924606 w 1317985"/>
                  <a:gd name="connsiteY21" fmla="*/ 1180137 h 1205901"/>
                  <a:gd name="connsiteX22" fmla="*/ 815799 w 1317985"/>
                  <a:gd name="connsiteY22" fmla="*/ 1175952 h 1205901"/>
                  <a:gd name="connsiteX23" fmla="*/ 744656 w 1317985"/>
                  <a:gd name="connsiteY23" fmla="*/ 1184321 h 1205901"/>
                  <a:gd name="connsiteX24" fmla="*/ 715362 w 1317985"/>
                  <a:gd name="connsiteY24" fmla="*/ 1167582 h 1205901"/>
                  <a:gd name="connsiteX25" fmla="*/ 706993 w 1317985"/>
                  <a:gd name="connsiteY25" fmla="*/ 1150842 h 1205901"/>
                  <a:gd name="connsiteX26" fmla="*/ 698623 w 1317985"/>
                  <a:gd name="connsiteY26" fmla="*/ 1138288 h 1205901"/>
                  <a:gd name="connsiteX27" fmla="*/ 694438 w 1317985"/>
                  <a:gd name="connsiteY27" fmla="*/ 1138288 h 1205901"/>
                  <a:gd name="connsiteX28" fmla="*/ 652589 w 1317985"/>
                  <a:gd name="connsiteY28" fmla="*/ 1155027 h 1205901"/>
                  <a:gd name="connsiteX29" fmla="*/ 614925 w 1317985"/>
                  <a:gd name="connsiteY29" fmla="*/ 1146657 h 1205901"/>
                  <a:gd name="connsiteX30" fmla="*/ 602371 w 1317985"/>
                  <a:gd name="connsiteY30" fmla="*/ 1138288 h 1205901"/>
                  <a:gd name="connsiteX31" fmla="*/ 602371 w 1317985"/>
                  <a:gd name="connsiteY31" fmla="*/ 1138288 h 1205901"/>
                  <a:gd name="connsiteX32" fmla="*/ 585631 w 1317985"/>
                  <a:gd name="connsiteY32" fmla="*/ 1108994 h 1205901"/>
                  <a:gd name="connsiteX33" fmla="*/ 585631 w 1317985"/>
                  <a:gd name="connsiteY33" fmla="*/ 1108994 h 1205901"/>
                  <a:gd name="connsiteX34" fmla="*/ 581446 w 1317985"/>
                  <a:gd name="connsiteY34" fmla="*/ 1092254 h 1205901"/>
                  <a:gd name="connsiteX35" fmla="*/ 573076 w 1317985"/>
                  <a:gd name="connsiteY35" fmla="*/ 1092254 h 1205901"/>
                  <a:gd name="connsiteX36" fmla="*/ 481009 w 1317985"/>
                  <a:gd name="connsiteY36" fmla="*/ 1000187 h 1205901"/>
                  <a:gd name="connsiteX37" fmla="*/ 342908 w 1317985"/>
                  <a:gd name="connsiteY37" fmla="*/ 1000187 h 1205901"/>
                  <a:gd name="connsiteX38" fmla="*/ 330353 w 1317985"/>
                  <a:gd name="connsiteY38" fmla="*/ 987632 h 1205901"/>
                  <a:gd name="connsiteX39" fmla="*/ 321984 w 1317985"/>
                  <a:gd name="connsiteY39" fmla="*/ 979262 h 1205901"/>
                  <a:gd name="connsiteX40" fmla="*/ 313614 w 1317985"/>
                  <a:gd name="connsiteY40" fmla="*/ 954153 h 1205901"/>
                  <a:gd name="connsiteX41" fmla="*/ 313614 w 1317985"/>
                  <a:gd name="connsiteY41" fmla="*/ 945783 h 1205901"/>
                  <a:gd name="connsiteX42" fmla="*/ 188067 w 1317985"/>
                  <a:gd name="connsiteY42" fmla="*/ 924859 h 1205901"/>
                  <a:gd name="connsiteX43" fmla="*/ 167143 w 1317985"/>
                  <a:gd name="connsiteY43" fmla="*/ 866270 h 1205901"/>
                  <a:gd name="connsiteX44" fmla="*/ 137849 w 1317985"/>
                  <a:gd name="connsiteY44" fmla="*/ 853716 h 1205901"/>
                  <a:gd name="connsiteX45" fmla="*/ 58336 w 1317985"/>
                  <a:gd name="connsiteY45" fmla="*/ 778388 h 1205901"/>
                  <a:gd name="connsiteX46" fmla="*/ 49966 w 1317985"/>
                  <a:gd name="connsiteY46" fmla="*/ 657026 h 1205901"/>
                  <a:gd name="connsiteX47" fmla="*/ 49966 w 1317985"/>
                  <a:gd name="connsiteY47" fmla="*/ 657026 h 1205901"/>
                  <a:gd name="connsiteX48" fmla="*/ 54151 w 1317985"/>
                  <a:gd name="connsiteY48" fmla="*/ 644472 h 1205901"/>
                  <a:gd name="connsiteX49" fmla="*/ 45781 w 1317985"/>
                  <a:gd name="connsiteY49" fmla="*/ 636102 h 1205901"/>
                  <a:gd name="connsiteX50" fmla="*/ 3933 w 1317985"/>
                  <a:gd name="connsiteY50" fmla="*/ 577514 h 1205901"/>
                  <a:gd name="connsiteX51" fmla="*/ 12302 w 1317985"/>
                  <a:gd name="connsiteY51" fmla="*/ 518925 h 1205901"/>
                  <a:gd name="connsiteX52" fmla="*/ 33227 w 1317985"/>
                  <a:gd name="connsiteY52" fmla="*/ 485446 h 1205901"/>
                  <a:gd name="connsiteX53" fmla="*/ 33227 w 1317985"/>
                  <a:gd name="connsiteY53" fmla="*/ 485446 h 1205901"/>
                  <a:gd name="connsiteX54" fmla="*/ 33227 w 1317985"/>
                  <a:gd name="connsiteY54" fmla="*/ 481261 h 1205901"/>
                  <a:gd name="connsiteX55" fmla="*/ 29042 w 1317985"/>
                  <a:gd name="connsiteY55" fmla="*/ 468707 h 1205901"/>
                  <a:gd name="connsiteX56" fmla="*/ 29042 w 1317985"/>
                  <a:gd name="connsiteY56" fmla="*/ 464522 h 1205901"/>
                  <a:gd name="connsiteX57" fmla="*/ 16487 w 1317985"/>
                  <a:gd name="connsiteY57" fmla="*/ 435228 h 1205901"/>
                  <a:gd name="connsiteX58" fmla="*/ 24857 w 1317985"/>
                  <a:gd name="connsiteY58" fmla="*/ 276202 h 1205901"/>
                  <a:gd name="connsiteX59" fmla="*/ 79260 w 1317985"/>
                  <a:gd name="connsiteY59" fmla="*/ 221799 h 1205901"/>
                  <a:gd name="connsiteX60" fmla="*/ 83445 w 1317985"/>
                  <a:gd name="connsiteY60" fmla="*/ 217614 h 1205901"/>
                  <a:gd name="connsiteX61" fmla="*/ 83445 w 1317985"/>
                  <a:gd name="connsiteY61" fmla="*/ 230168 h 1205901"/>
                  <a:gd name="connsiteX62" fmla="*/ 83445 w 1317985"/>
                  <a:gd name="connsiteY62" fmla="*/ 230168 h 1205901"/>
                  <a:gd name="connsiteX63" fmla="*/ 87630 w 1317985"/>
                  <a:gd name="connsiteY63" fmla="*/ 217614 h 1205901"/>
                  <a:gd name="connsiteX64" fmla="*/ 125294 w 1317985"/>
                  <a:gd name="connsiteY64" fmla="*/ 121362 h 1205901"/>
                  <a:gd name="connsiteX65" fmla="*/ 229916 w 1317985"/>
                  <a:gd name="connsiteY65" fmla="*/ 83698 h 1205901"/>
                  <a:gd name="connsiteX66" fmla="*/ 234101 w 1317985"/>
                  <a:gd name="connsiteY66" fmla="*/ 83698 h 1205901"/>
                  <a:gd name="connsiteX67" fmla="*/ 238286 w 1317985"/>
                  <a:gd name="connsiteY67" fmla="*/ 83698 h 1205901"/>
                  <a:gd name="connsiteX68" fmla="*/ 242471 w 1317985"/>
                  <a:gd name="connsiteY68" fmla="*/ 66958 h 1205901"/>
                  <a:gd name="connsiteX69" fmla="*/ 242471 w 1317985"/>
                  <a:gd name="connsiteY69" fmla="*/ 66958 h 1205901"/>
                  <a:gd name="connsiteX70" fmla="*/ 242471 w 1317985"/>
                  <a:gd name="connsiteY70" fmla="*/ 66958 h 1205901"/>
                  <a:gd name="connsiteX71" fmla="*/ 326168 w 1317985"/>
                  <a:gd name="connsiteY71" fmla="*/ 4185 h 1205901"/>
                  <a:gd name="connsiteX72" fmla="*/ 384757 w 1317985"/>
                  <a:gd name="connsiteY72" fmla="*/ 0 h 1205901"/>
                  <a:gd name="connsiteX73" fmla="*/ 397311 w 1317985"/>
                  <a:gd name="connsiteY73" fmla="*/ 0 h 1205901"/>
                  <a:gd name="connsiteX74" fmla="*/ 397311 w 1317985"/>
                  <a:gd name="connsiteY74" fmla="*/ 0 h 1205901"/>
                  <a:gd name="connsiteX75" fmla="*/ 447530 w 1317985"/>
                  <a:gd name="connsiteY75" fmla="*/ 12555 h 1205901"/>
                  <a:gd name="connsiteX76" fmla="*/ 447530 w 1317985"/>
                  <a:gd name="connsiteY76" fmla="*/ 12555 h 1205901"/>
                  <a:gd name="connsiteX77" fmla="*/ 472639 w 1317985"/>
                  <a:gd name="connsiteY77" fmla="*/ 25109 h 1205901"/>
                  <a:gd name="connsiteX78" fmla="*/ 472639 w 1317985"/>
                  <a:gd name="connsiteY78" fmla="*/ 25109 h 1205901"/>
                  <a:gd name="connsiteX79" fmla="*/ 476824 w 1317985"/>
                  <a:gd name="connsiteY79" fmla="*/ 25109 h 1205901"/>
                  <a:gd name="connsiteX80" fmla="*/ 518673 w 1317985"/>
                  <a:gd name="connsiteY80" fmla="*/ 4185 h 1205901"/>
                  <a:gd name="connsiteX81" fmla="*/ 547967 w 1317985"/>
                  <a:gd name="connsiteY81" fmla="*/ 0 h 1205901"/>
                  <a:gd name="connsiteX82" fmla="*/ 560522 w 1317985"/>
                  <a:gd name="connsiteY82" fmla="*/ 0 h 1205901"/>
                  <a:gd name="connsiteX83" fmla="*/ 585631 w 1317985"/>
                  <a:gd name="connsiteY83" fmla="*/ 4185 h 1205901"/>
                  <a:gd name="connsiteX84" fmla="*/ 627480 w 1317985"/>
                  <a:gd name="connsiteY84" fmla="*/ 37664 h 1205901"/>
                  <a:gd name="connsiteX85" fmla="*/ 635850 w 1317985"/>
                  <a:gd name="connsiteY85" fmla="*/ 46034 h 1205901"/>
                  <a:gd name="connsiteX86" fmla="*/ 640034 w 1317985"/>
                  <a:gd name="connsiteY86" fmla="*/ 50219 h 1205901"/>
                  <a:gd name="connsiteX87" fmla="*/ 732102 w 1317985"/>
                  <a:gd name="connsiteY87" fmla="*/ 71143 h 1205901"/>
                  <a:gd name="connsiteX88" fmla="*/ 782320 w 1317985"/>
                  <a:gd name="connsiteY88" fmla="*/ 125546 h 1205901"/>
                  <a:gd name="connsiteX89" fmla="*/ 786505 w 1317985"/>
                  <a:gd name="connsiteY89" fmla="*/ 133916 h 1205901"/>
                  <a:gd name="connsiteX90" fmla="*/ 786505 w 1317985"/>
                  <a:gd name="connsiteY90" fmla="*/ 133916 h 1205901"/>
                  <a:gd name="connsiteX91" fmla="*/ 794875 w 1317985"/>
                  <a:gd name="connsiteY91" fmla="*/ 133916 h 1205901"/>
                  <a:gd name="connsiteX92" fmla="*/ 799060 w 1317985"/>
                  <a:gd name="connsiteY92" fmla="*/ 133916 h 1205901"/>
                  <a:gd name="connsiteX93" fmla="*/ 886942 w 1317985"/>
                  <a:gd name="connsiteY93" fmla="*/ 163210 h 1205901"/>
                  <a:gd name="connsiteX94" fmla="*/ 920422 w 1317985"/>
                  <a:gd name="connsiteY94" fmla="*/ 225984 h 1205901"/>
                  <a:gd name="connsiteX95" fmla="*/ 920422 w 1317985"/>
                  <a:gd name="connsiteY95" fmla="*/ 225984 h 1205901"/>
                  <a:gd name="connsiteX96" fmla="*/ 920422 w 1317985"/>
                  <a:gd name="connsiteY96" fmla="*/ 225984 h 1205901"/>
                  <a:gd name="connsiteX97" fmla="*/ 920422 w 1317985"/>
                  <a:gd name="connsiteY97" fmla="*/ 242723 h 1205901"/>
                  <a:gd name="connsiteX98" fmla="*/ 920422 w 1317985"/>
                  <a:gd name="connsiteY98" fmla="*/ 246908 h 1205901"/>
                  <a:gd name="connsiteX99" fmla="*/ 932976 w 1317985"/>
                  <a:gd name="connsiteY99" fmla="*/ 246908 h 1205901"/>
                  <a:gd name="connsiteX100" fmla="*/ 987380 w 1317985"/>
                  <a:gd name="connsiteY100" fmla="*/ 259463 h 1205901"/>
                  <a:gd name="connsiteX101" fmla="*/ 1020859 w 1317985"/>
                  <a:gd name="connsiteY101" fmla="*/ 284572 h 1205901"/>
                  <a:gd name="connsiteX102" fmla="*/ 1058523 w 1317985"/>
                  <a:gd name="connsiteY102" fmla="*/ 372454 h 1205901"/>
                  <a:gd name="connsiteX103" fmla="*/ 1062708 w 1317985"/>
                  <a:gd name="connsiteY103" fmla="*/ 389194 h 1205901"/>
                  <a:gd name="connsiteX104" fmla="*/ 1071077 w 1317985"/>
                  <a:gd name="connsiteY104" fmla="*/ 401749 h 1205901"/>
                  <a:gd name="connsiteX105" fmla="*/ 1104556 w 1317985"/>
                  <a:gd name="connsiteY105" fmla="*/ 435228 h 1205901"/>
                  <a:gd name="connsiteX106" fmla="*/ 1117111 w 1317985"/>
                  <a:gd name="connsiteY106" fmla="*/ 506371 h 1205901"/>
                  <a:gd name="connsiteX107" fmla="*/ 1192439 w 1317985"/>
                  <a:gd name="connsiteY107" fmla="*/ 556589 h 1205901"/>
                  <a:gd name="connsiteX108" fmla="*/ 1204993 w 1317985"/>
                  <a:gd name="connsiteY108" fmla="*/ 594253 h 1205901"/>
                  <a:gd name="connsiteX109" fmla="*/ 1200809 w 1317985"/>
                  <a:gd name="connsiteY109" fmla="*/ 640287 h 1205901"/>
                  <a:gd name="connsiteX110" fmla="*/ 1230103 w 1317985"/>
                  <a:gd name="connsiteY110" fmla="*/ 661211 h 1205901"/>
                  <a:gd name="connsiteX111" fmla="*/ 1255212 w 1317985"/>
                  <a:gd name="connsiteY111" fmla="*/ 694690 h 1205901"/>
                  <a:gd name="connsiteX112" fmla="*/ 1259397 w 1317985"/>
                  <a:gd name="connsiteY112" fmla="*/ 761648 h 1205901"/>
                  <a:gd name="connsiteX113" fmla="*/ 1255212 w 1317985"/>
                  <a:gd name="connsiteY113" fmla="*/ 774203 h 1205901"/>
                  <a:gd name="connsiteX114" fmla="*/ 1251027 w 1317985"/>
                  <a:gd name="connsiteY114" fmla="*/ 786758 h 1205901"/>
                  <a:gd name="connsiteX115" fmla="*/ 1259397 w 1317985"/>
                  <a:gd name="connsiteY115" fmla="*/ 786758 h 1205901"/>
                  <a:gd name="connsiteX116" fmla="*/ 1259397 w 1317985"/>
                  <a:gd name="connsiteY116" fmla="*/ 786758 h 1205901"/>
                  <a:gd name="connsiteX117" fmla="*/ 1259397 w 1317985"/>
                  <a:gd name="connsiteY117" fmla="*/ 786758 h 1205901"/>
                  <a:gd name="connsiteX118" fmla="*/ 1276136 w 1317985"/>
                  <a:gd name="connsiteY118" fmla="*/ 795127 h 1205901"/>
                  <a:gd name="connsiteX119" fmla="*/ 1313800 w 1317985"/>
                  <a:gd name="connsiteY119" fmla="*/ 870455 h 1205901"/>
                  <a:gd name="connsiteX120" fmla="*/ 1301246 w 1317985"/>
                  <a:gd name="connsiteY120" fmla="*/ 945783 h 1205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1317985" h="1205901">
                    <a:moveTo>
                      <a:pt x="1301246" y="945783"/>
                    </a:moveTo>
                    <a:cubicBezTo>
                      <a:pt x="1297061" y="949968"/>
                      <a:pt x="1292876" y="954153"/>
                      <a:pt x="1292876" y="958338"/>
                    </a:cubicBezTo>
                    <a:cubicBezTo>
                      <a:pt x="1288691" y="962523"/>
                      <a:pt x="1288691" y="966708"/>
                      <a:pt x="1288691" y="970892"/>
                    </a:cubicBezTo>
                    <a:cubicBezTo>
                      <a:pt x="1288691" y="970892"/>
                      <a:pt x="1288691" y="970892"/>
                      <a:pt x="1288691" y="970892"/>
                    </a:cubicBezTo>
                    <a:cubicBezTo>
                      <a:pt x="1288691" y="987632"/>
                      <a:pt x="1297061" y="1000187"/>
                      <a:pt x="1292876" y="1016926"/>
                    </a:cubicBezTo>
                    <a:cubicBezTo>
                      <a:pt x="1288691" y="1033666"/>
                      <a:pt x="1276136" y="1046220"/>
                      <a:pt x="1267767" y="1058775"/>
                    </a:cubicBezTo>
                    <a:cubicBezTo>
                      <a:pt x="1263582" y="1067145"/>
                      <a:pt x="1255212" y="1071330"/>
                      <a:pt x="1246842" y="1075514"/>
                    </a:cubicBezTo>
                    <a:cubicBezTo>
                      <a:pt x="1238472" y="1079699"/>
                      <a:pt x="1230103" y="1079699"/>
                      <a:pt x="1221733" y="1075514"/>
                    </a:cubicBezTo>
                    <a:cubicBezTo>
                      <a:pt x="1221733" y="1079699"/>
                      <a:pt x="1221733" y="1079699"/>
                      <a:pt x="1221733" y="1083884"/>
                    </a:cubicBezTo>
                    <a:cubicBezTo>
                      <a:pt x="1221733" y="1083884"/>
                      <a:pt x="1221733" y="1083884"/>
                      <a:pt x="1221733" y="1083884"/>
                    </a:cubicBezTo>
                    <a:cubicBezTo>
                      <a:pt x="1221733" y="1092254"/>
                      <a:pt x="1217548" y="1096439"/>
                      <a:pt x="1217548" y="1104809"/>
                    </a:cubicBezTo>
                    <a:cubicBezTo>
                      <a:pt x="1209178" y="1121548"/>
                      <a:pt x="1196624" y="1138288"/>
                      <a:pt x="1179884" y="1146657"/>
                    </a:cubicBezTo>
                    <a:cubicBezTo>
                      <a:pt x="1163145" y="1155027"/>
                      <a:pt x="1146405" y="1159212"/>
                      <a:pt x="1129666" y="1159212"/>
                    </a:cubicBezTo>
                    <a:cubicBezTo>
                      <a:pt x="1117111" y="1159212"/>
                      <a:pt x="1104556" y="1155027"/>
                      <a:pt x="1092002" y="1155027"/>
                    </a:cubicBezTo>
                    <a:cubicBezTo>
                      <a:pt x="1087817" y="1155027"/>
                      <a:pt x="1087817" y="1155027"/>
                      <a:pt x="1083632" y="1155027"/>
                    </a:cubicBezTo>
                    <a:cubicBezTo>
                      <a:pt x="1079447" y="1155027"/>
                      <a:pt x="1079447" y="1159212"/>
                      <a:pt x="1075262" y="1159212"/>
                    </a:cubicBezTo>
                    <a:cubicBezTo>
                      <a:pt x="1075262" y="1159212"/>
                      <a:pt x="1075262" y="1159212"/>
                      <a:pt x="1075262" y="1159212"/>
                    </a:cubicBezTo>
                    <a:cubicBezTo>
                      <a:pt x="1075262" y="1159212"/>
                      <a:pt x="1075262" y="1159212"/>
                      <a:pt x="1075262" y="1159212"/>
                    </a:cubicBezTo>
                    <a:cubicBezTo>
                      <a:pt x="1075262" y="1159212"/>
                      <a:pt x="1071077" y="1163397"/>
                      <a:pt x="1071077" y="1163397"/>
                    </a:cubicBezTo>
                    <a:cubicBezTo>
                      <a:pt x="1062708" y="1171767"/>
                      <a:pt x="1058523" y="1175952"/>
                      <a:pt x="1050153" y="1184321"/>
                    </a:cubicBezTo>
                    <a:cubicBezTo>
                      <a:pt x="1037598" y="1196876"/>
                      <a:pt x="1020859" y="1205246"/>
                      <a:pt x="999934" y="1205246"/>
                    </a:cubicBezTo>
                    <a:cubicBezTo>
                      <a:pt x="974825" y="1209431"/>
                      <a:pt x="949716" y="1192691"/>
                      <a:pt x="924606" y="1180137"/>
                    </a:cubicBezTo>
                    <a:cubicBezTo>
                      <a:pt x="895312" y="1209431"/>
                      <a:pt x="845094" y="1205246"/>
                      <a:pt x="815799" y="1175952"/>
                    </a:cubicBezTo>
                    <a:cubicBezTo>
                      <a:pt x="794875" y="1188506"/>
                      <a:pt x="769766" y="1192691"/>
                      <a:pt x="744656" y="1184321"/>
                    </a:cubicBezTo>
                    <a:cubicBezTo>
                      <a:pt x="732102" y="1180137"/>
                      <a:pt x="723732" y="1175952"/>
                      <a:pt x="715362" y="1167582"/>
                    </a:cubicBezTo>
                    <a:cubicBezTo>
                      <a:pt x="711177" y="1163397"/>
                      <a:pt x="706993" y="1159212"/>
                      <a:pt x="706993" y="1150842"/>
                    </a:cubicBezTo>
                    <a:cubicBezTo>
                      <a:pt x="702808" y="1146657"/>
                      <a:pt x="702808" y="1142473"/>
                      <a:pt x="698623" y="1138288"/>
                    </a:cubicBezTo>
                    <a:cubicBezTo>
                      <a:pt x="698623" y="1138288"/>
                      <a:pt x="694438" y="1138288"/>
                      <a:pt x="694438" y="1138288"/>
                    </a:cubicBezTo>
                    <a:cubicBezTo>
                      <a:pt x="681883" y="1138288"/>
                      <a:pt x="665144" y="1155027"/>
                      <a:pt x="652589" y="1155027"/>
                    </a:cubicBezTo>
                    <a:cubicBezTo>
                      <a:pt x="640034" y="1155027"/>
                      <a:pt x="627480" y="1155027"/>
                      <a:pt x="614925" y="1146657"/>
                    </a:cubicBezTo>
                    <a:cubicBezTo>
                      <a:pt x="610740" y="1146657"/>
                      <a:pt x="606555" y="1142473"/>
                      <a:pt x="602371" y="1138288"/>
                    </a:cubicBezTo>
                    <a:cubicBezTo>
                      <a:pt x="602371" y="1138288"/>
                      <a:pt x="602371" y="1138288"/>
                      <a:pt x="602371" y="1138288"/>
                    </a:cubicBezTo>
                    <a:cubicBezTo>
                      <a:pt x="598186" y="1134103"/>
                      <a:pt x="589816" y="1121548"/>
                      <a:pt x="585631" y="1108994"/>
                    </a:cubicBezTo>
                    <a:cubicBezTo>
                      <a:pt x="585631" y="1108994"/>
                      <a:pt x="585631" y="1108994"/>
                      <a:pt x="585631" y="1108994"/>
                    </a:cubicBezTo>
                    <a:cubicBezTo>
                      <a:pt x="581446" y="1100624"/>
                      <a:pt x="577261" y="1092254"/>
                      <a:pt x="581446" y="1092254"/>
                    </a:cubicBezTo>
                    <a:cubicBezTo>
                      <a:pt x="577261" y="1092254"/>
                      <a:pt x="577261" y="1092254"/>
                      <a:pt x="573076" y="1092254"/>
                    </a:cubicBezTo>
                    <a:cubicBezTo>
                      <a:pt x="468454" y="1071330"/>
                      <a:pt x="481009" y="1000187"/>
                      <a:pt x="481009" y="1000187"/>
                    </a:cubicBezTo>
                    <a:cubicBezTo>
                      <a:pt x="422421" y="1033666"/>
                      <a:pt x="372202" y="1021111"/>
                      <a:pt x="342908" y="1000187"/>
                    </a:cubicBezTo>
                    <a:cubicBezTo>
                      <a:pt x="338723" y="996002"/>
                      <a:pt x="334538" y="991817"/>
                      <a:pt x="330353" y="987632"/>
                    </a:cubicBezTo>
                    <a:cubicBezTo>
                      <a:pt x="326168" y="983447"/>
                      <a:pt x="326168" y="979262"/>
                      <a:pt x="321984" y="979262"/>
                    </a:cubicBezTo>
                    <a:cubicBezTo>
                      <a:pt x="317799" y="970892"/>
                      <a:pt x="313614" y="962523"/>
                      <a:pt x="313614" y="954153"/>
                    </a:cubicBezTo>
                    <a:cubicBezTo>
                      <a:pt x="313614" y="949968"/>
                      <a:pt x="313614" y="949968"/>
                      <a:pt x="313614" y="945783"/>
                    </a:cubicBezTo>
                    <a:cubicBezTo>
                      <a:pt x="271765" y="962523"/>
                      <a:pt x="221546" y="949968"/>
                      <a:pt x="188067" y="924859"/>
                    </a:cubicBezTo>
                    <a:cubicBezTo>
                      <a:pt x="175513" y="912304"/>
                      <a:pt x="167143" y="866270"/>
                      <a:pt x="167143" y="866270"/>
                    </a:cubicBezTo>
                    <a:cubicBezTo>
                      <a:pt x="167143" y="866270"/>
                      <a:pt x="154588" y="862086"/>
                      <a:pt x="137849" y="853716"/>
                    </a:cubicBezTo>
                    <a:cubicBezTo>
                      <a:pt x="104370" y="836976"/>
                      <a:pt x="75076" y="816052"/>
                      <a:pt x="58336" y="778388"/>
                    </a:cubicBezTo>
                    <a:cubicBezTo>
                      <a:pt x="41597" y="740724"/>
                      <a:pt x="37412" y="698875"/>
                      <a:pt x="49966" y="657026"/>
                    </a:cubicBezTo>
                    <a:cubicBezTo>
                      <a:pt x="49966" y="657026"/>
                      <a:pt x="49966" y="657026"/>
                      <a:pt x="49966" y="657026"/>
                    </a:cubicBezTo>
                    <a:cubicBezTo>
                      <a:pt x="49966" y="652841"/>
                      <a:pt x="54151" y="648657"/>
                      <a:pt x="54151" y="644472"/>
                    </a:cubicBezTo>
                    <a:cubicBezTo>
                      <a:pt x="49966" y="644472"/>
                      <a:pt x="45781" y="640287"/>
                      <a:pt x="45781" y="636102"/>
                    </a:cubicBezTo>
                    <a:cubicBezTo>
                      <a:pt x="24857" y="623547"/>
                      <a:pt x="12302" y="602623"/>
                      <a:pt x="3933" y="577514"/>
                    </a:cubicBezTo>
                    <a:cubicBezTo>
                      <a:pt x="-252" y="556589"/>
                      <a:pt x="3933" y="535665"/>
                      <a:pt x="12302" y="518925"/>
                    </a:cubicBezTo>
                    <a:cubicBezTo>
                      <a:pt x="20672" y="506371"/>
                      <a:pt x="33227" y="489631"/>
                      <a:pt x="33227" y="485446"/>
                    </a:cubicBezTo>
                    <a:cubicBezTo>
                      <a:pt x="33227" y="485446"/>
                      <a:pt x="33227" y="485446"/>
                      <a:pt x="33227" y="485446"/>
                    </a:cubicBezTo>
                    <a:cubicBezTo>
                      <a:pt x="33227" y="485446"/>
                      <a:pt x="33227" y="485446"/>
                      <a:pt x="33227" y="481261"/>
                    </a:cubicBezTo>
                    <a:cubicBezTo>
                      <a:pt x="33227" y="477076"/>
                      <a:pt x="29042" y="472892"/>
                      <a:pt x="29042" y="468707"/>
                    </a:cubicBezTo>
                    <a:cubicBezTo>
                      <a:pt x="29042" y="468707"/>
                      <a:pt x="29042" y="468707"/>
                      <a:pt x="29042" y="464522"/>
                    </a:cubicBezTo>
                    <a:cubicBezTo>
                      <a:pt x="24857" y="451967"/>
                      <a:pt x="20672" y="443597"/>
                      <a:pt x="16487" y="435228"/>
                    </a:cubicBezTo>
                    <a:cubicBezTo>
                      <a:pt x="-8622" y="385009"/>
                      <a:pt x="-4437" y="322236"/>
                      <a:pt x="24857" y="276202"/>
                    </a:cubicBezTo>
                    <a:cubicBezTo>
                      <a:pt x="37412" y="255278"/>
                      <a:pt x="62521" y="234353"/>
                      <a:pt x="79260" y="221799"/>
                    </a:cubicBezTo>
                    <a:cubicBezTo>
                      <a:pt x="79260" y="221799"/>
                      <a:pt x="83445" y="217614"/>
                      <a:pt x="83445" y="217614"/>
                    </a:cubicBezTo>
                    <a:cubicBezTo>
                      <a:pt x="83445" y="230168"/>
                      <a:pt x="83445" y="230168"/>
                      <a:pt x="83445" y="230168"/>
                    </a:cubicBezTo>
                    <a:cubicBezTo>
                      <a:pt x="83445" y="230168"/>
                      <a:pt x="83445" y="230168"/>
                      <a:pt x="83445" y="230168"/>
                    </a:cubicBezTo>
                    <a:cubicBezTo>
                      <a:pt x="83445" y="230168"/>
                      <a:pt x="83445" y="225984"/>
                      <a:pt x="87630" y="217614"/>
                    </a:cubicBezTo>
                    <a:cubicBezTo>
                      <a:pt x="91815" y="196689"/>
                      <a:pt x="104370" y="146471"/>
                      <a:pt x="125294" y="121362"/>
                    </a:cubicBezTo>
                    <a:cubicBezTo>
                      <a:pt x="150403" y="92067"/>
                      <a:pt x="192252" y="75328"/>
                      <a:pt x="229916" y="83698"/>
                    </a:cubicBezTo>
                    <a:cubicBezTo>
                      <a:pt x="229916" y="83698"/>
                      <a:pt x="234101" y="83698"/>
                      <a:pt x="234101" y="83698"/>
                    </a:cubicBezTo>
                    <a:cubicBezTo>
                      <a:pt x="234101" y="83698"/>
                      <a:pt x="238286" y="83698"/>
                      <a:pt x="238286" y="83698"/>
                    </a:cubicBezTo>
                    <a:cubicBezTo>
                      <a:pt x="238286" y="79513"/>
                      <a:pt x="242471" y="75328"/>
                      <a:pt x="242471" y="66958"/>
                    </a:cubicBezTo>
                    <a:cubicBezTo>
                      <a:pt x="242471" y="66958"/>
                      <a:pt x="242471" y="66958"/>
                      <a:pt x="242471" y="66958"/>
                    </a:cubicBezTo>
                    <a:lnTo>
                      <a:pt x="242471" y="66958"/>
                    </a:lnTo>
                    <a:cubicBezTo>
                      <a:pt x="259210" y="33479"/>
                      <a:pt x="292689" y="12555"/>
                      <a:pt x="326168" y="4185"/>
                    </a:cubicBezTo>
                    <a:cubicBezTo>
                      <a:pt x="347093" y="0"/>
                      <a:pt x="368017" y="0"/>
                      <a:pt x="384757" y="0"/>
                    </a:cubicBezTo>
                    <a:cubicBezTo>
                      <a:pt x="388942" y="0"/>
                      <a:pt x="393126" y="0"/>
                      <a:pt x="397311" y="0"/>
                    </a:cubicBezTo>
                    <a:cubicBezTo>
                      <a:pt x="397311" y="0"/>
                      <a:pt x="397311" y="0"/>
                      <a:pt x="397311" y="0"/>
                    </a:cubicBezTo>
                    <a:cubicBezTo>
                      <a:pt x="409866" y="0"/>
                      <a:pt x="430790" y="8370"/>
                      <a:pt x="447530" y="12555"/>
                    </a:cubicBezTo>
                    <a:cubicBezTo>
                      <a:pt x="447530" y="12555"/>
                      <a:pt x="447530" y="12555"/>
                      <a:pt x="447530" y="12555"/>
                    </a:cubicBezTo>
                    <a:cubicBezTo>
                      <a:pt x="464270" y="25109"/>
                      <a:pt x="468454" y="25109"/>
                      <a:pt x="472639" y="25109"/>
                    </a:cubicBezTo>
                    <a:cubicBezTo>
                      <a:pt x="472639" y="25109"/>
                      <a:pt x="472639" y="25109"/>
                      <a:pt x="472639" y="25109"/>
                    </a:cubicBezTo>
                    <a:cubicBezTo>
                      <a:pt x="472639" y="25109"/>
                      <a:pt x="476824" y="25109"/>
                      <a:pt x="476824" y="25109"/>
                    </a:cubicBezTo>
                    <a:cubicBezTo>
                      <a:pt x="476824" y="25109"/>
                      <a:pt x="501933" y="8370"/>
                      <a:pt x="518673" y="4185"/>
                    </a:cubicBezTo>
                    <a:cubicBezTo>
                      <a:pt x="527043" y="0"/>
                      <a:pt x="539597" y="0"/>
                      <a:pt x="547967" y="0"/>
                    </a:cubicBezTo>
                    <a:cubicBezTo>
                      <a:pt x="552152" y="0"/>
                      <a:pt x="556337" y="0"/>
                      <a:pt x="560522" y="0"/>
                    </a:cubicBezTo>
                    <a:cubicBezTo>
                      <a:pt x="568892" y="0"/>
                      <a:pt x="577261" y="0"/>
                      <a:pt x="585631" y="4185"/>
                    </a:cubicBezTo>
                    <a:cubicBezTo>
                      <a:pt x="598186" y="8370"/>
                      <a:pt x="614925" y="25109"/>
                      <a:pt x="627480" y="37664"/>
                    </a:cubicBezTo>
                    <a:cubicBezTo>
                      <a:pt x="631665" y="41849"/>
                      <a:pt x="635850" y="46034"/>
                      <a:pt x="635850" y="46034"/>
                    </a:cubicBezTo>
                    <a:cubicBezTo>
                      <a:pt x="635850" y="46034"/>
                      <a:pt x="640034" y="50219"/>
                      <a:pt x="640034" y="50219"/>
                    </a:cubicBezTo>
                    <a:cubicBezTo>
                      <a:pt x="640034" y="50219"/>
                      <a:pt x="694438" y="46034"/>
                      <a:pt x="732102" y="71143"/>
                    </a:cubicBezTo>
                    <a:cubicBezTo>
                      <a:pt x="761396" y="87883"/>
                      <a:pt x="773951" y="108807"/>
                      <a:pt x="782320" y="125546"/>
                    </a:cubicBezTo>
                    <a:cubicBezTo>
                      <a:pt x="782320" y="129731"/>
                      <a:pt x="786505" y="133916"/>
                      <a:pt x="786505" y="133916"/>
                    </a:cubicBezTo>
                    <a:cubicBezTo>
                      <a:pt x="786505" y="133916"/>
                      <a:pt x="786505" y="133916"/>
                      <a:pt x="786505" y="133916"/>
                    </a:cubicBezTo>
                    <a:cubicBezTo>
                      <a:pt x="786505" y="133916"/>
                      <a:pt x="790690" y="133916"/>
                      <a:pt x="794875" y="133916"/>
                    </a:cubicBezTo>
                    <a:cubicBezTo>
                      <a:pt x="794875" y="133916"/>
                      <a:pt x="799060" y="133916"/>
                      <a:pt x="799060" y="133916"/>
                    </a:cubicBezTo>
                    <a:cubicBezTo>
                      <a:pt x="819984" y="133916"/>
                      <a:pt x="857648" y="133916"/>
                      <a:pt x="886942" y="163210"/>
                    </a:cubicBezTo>
                    <a:cubicBezTo>
                      <a:pt x="903682" y="179950"/>
                      <a:pt x="916237" y="205059"/>
                      <a:pt x="920422" y="225984"/>
                    </a:cubicBezTo>
                    <a:cubicBezTo>
                      <a:pt x="920422" y="225984"/>
                      <a:pt x="920422" y="225984"/>
                      <a:pt x="920422" y="225984"/>
                    </a:cubicBezTo>
                    <a:cubicBezTo>
                      <a:pt x="920422" y="225984"/>
                      <a:pt x="920422" y="225984"/>
                      <a:pt x="920422" y="225984"/>
                    </a:cubicBezTo>
                    <a:cubicBezTo>
                      <a:pt x="920422" y="230168"/>
                      <a:pt x="920422" y="238538"/>
                      <a:pt x="920422" y="242723"/>
                    </a:cubicBezTo>
                    <a:cubicBezTo>
                      <a:pt x="920422" y="242723"/>
                      <a:pt x="920422" y="246908"/>
                      <a:pt x="920422" y="246908"/>
                    </a:cubicBezTo>
                    <a:cubicBezTo>
                      <a:pt x="924606" y="246908"/>
                      <a:pt x="928791" y="246908"/>
                      <a:pt x="932976" y="246908"/>
                    </a:cubicBezTo>
                    <a:cubicBezTo>
                      <a:pt x="953901" y="246908"/>
                      <a:pt x="970640" y="251093"/>
                      <a:pt x="987380" y="259463"/>
                    </a:cubicBezTo>
                    <a:cubicBezTo>
                      <a:pt x="999934" y="263648"/>
                      <a:pt x="1008304" y="272017"/>
                      <a:pt x="1020859" y="284572"/>
                    </a:cubicBezTo>
                    <a:cubicBezTo>
                      <a:pt x="1045968" y="309681"/>
                      <a:pt x="1050153" y="338975"/>
                      <a:pt x="1058523" y="372454"/>
                    </a:cubicBezTo>
                    <a:cubicBezTo>
                      <a:pt x="1058523" y="376639"/>
                      <a:pt x="1062708" y="385009"/>
                      <a:pt x="1062708" y="389194"/>
                    </a:cubicBezTo>
                    <a:cubicBezTo>
                      <a:pt x="1066892" y="393379"/>
                      <a:pt x="1071077" y="397564"/>
                      <a:pt x="1071077" y="401749"/>
                    </a:cubicBezTo>
                    <a:cubicBezTo>
                      <a:pt x="1083632" y="410118"/>
                      <a:pt x="1096187" y="418488"/>
                      <a:pt x="1104556" y="435228"/>
                    </a:cubicBezTo>
                    <a:cubicBezTo>
                      <a:pt x="1117111" y="456152"/>
                      <a:pt x="1121296" y="481261"/>
                      <a:pt x="1117111" y="506371"/>
                    </a:cubicBezTo>
                    <a:cubicBezTo>
                      <a:pt x="1146405" y="510556"/>
                      <a:pt x="1175699" y="527295"/>
                      <a:pt x="1192439" y="556589"/>
                    </a:cubicBezTo>
                    <a:cubicBezTo>
                      <a:pt x="1200809" y="569144"/>
                      <a:pt x="1204993" y="581698"/>
                      <a:pt x="1204993" y="594253"/>
                    </a:cubicBezTo>
                    <a:cubicBezTo>
                      <a:pt x="1204993" y="606808"/>
                      <a:pt x="1200809" y="627732"/>
                      <a:pt x="1200809" y="640287"/>
                    </a:cubicBezTo>
                    <a:cubicBezTo>
                      <a:pt x="1204993" y="652841"/>
                      <a:pt x="1221733" y="652841"/>
                      <a:pt x="1230103" y="661211"/>
                    </a:cubicBezTo>
                    <a:cubicBezTo>
                      <a:pt x="1242657" y="669581"/>
                      <a:pt x="1251027" y="682136"/>
                      <a:pt x="1255212" y="694690"/>
                    </a:cubicBezTo>
                    <a:cubicBezTo>
                      <a:pt x="1263582" y="715615"/>
                      <a:pt x="1263582" y="740724"/>
                      <a:pt x="1259397" y="761648"/>
                    </a:cubicBezTo>
                    <a:cubicBezTo>
                      <a:pt x="1259397" y="765833"/>
                      <a:pt x="1259397" y="770018"/>
                      <a:pt x="1255212" y="774203"/>
                    </a:cubicBezTo>
                    <a:cubicBezTo>
                      <a:pt x="1255212" y="778388"/>
                      <a:pt x="1251027" y="782573"/>
                      <a:pt x="1251027" y="786758"/>
                    </a:cubicBezTo>
                    <a:cubicBezTo>
                      <a:pt x="1255212" y="786758"/>
                      <a:pt x="1255212" y="786758"/>
                      <a:pt x="1259397" y="786758"/>
                    </a:cubicBezTo>
                    <a:cubicBezTo>
                      <a:pt x="1259397" y="786758"/>
                      <a:pt x="1259397" y="786758"/>
                      <a:pt x="1259397" y="786758"/>
                    </a:cubicBezTo>
                    <a:cubicBezTo>
                      <a:pt x="1259397" y="786758"/>
                      <a:pt x="1259397" y="786758"/>
                      <a:pt x="1259397" y="786758"/>
                    </a:cubicBezTo>
                    <a:cubicBezTo>
                      <a:pt x="1263582" y="786758"/>
                      <a:pt x="1271952" y="790943"/>
                      <a:pt x="1276136" y="795127"/>
                    </a:cubicBezTo>
                    <a:cubicBezTo>
                      <a:pt x="1297061" y="811867"/>
                      <a:pt x="1309615" y="841161"/>
                      <a:pt x="1313800" y="870455"/>
                    </a:cubicBezTo>
                    <a:cubicBezTo>
                      <a:pt x="1322170" y="895565"/>
                      <a:pt x="1317985" y="924859"/>
                      <a:pt x="1301246" y="945783"/>
                    </a:cubicBezTo>
                    <a:close/>
                  </a:path>
                </a:pathLst>
              </a:custGeom>
              <a:solidFill>
                <a:srgbClr val="DAD7EE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98" name="Graphic 8">
                <a:extLst>
                  <a:ext uri="{FF2B5EF4-FFF2-40B4-BE49-F238E27FC236}">
                    <a16:creationId xmlns:a16="http://schemas.microsoft.com/office/drawing/2014/main" id="{C946BFCB-5FCC-4A08-DECD-66819B516296}"/>
                  </a:ext>
                </a:extLst>
              </p:cNvPr>
              <p:cNvGrpSpPr/>
              <p:nvPr/>
            </p:nvGrpSpPr>
            <p:grpSpPr>
              <a:xfrm>
                <a:off x="8400698" y="2000371"/>
                <a:ext cx="1268018" cy="1192691"/>
                <a:chOff x="8400698" y="2000371"/>
                <a:chExt cx="1268018" cy="1192691"/>
              </a:xfrm>
              <a:solidFill>
                <a:srgbClr val="F2F2FC"/>
              </a:solidFill>
            </p:grpSpPr>
            <p:grpSp>
              <p:nvGrpSpPr>
                <p:cNvPr id="99" name="Graphic 8">
                  <a:extLst>
                    <a:ext uri="{FF2B5EF4-FFF2-40B4-BE49-F238E27FC236}">
                      <a16:creationId xmlns:a16="http://schemas.microsoft.com/office/drawing/2014/main" id="{06F21A8F-7298-F7E9-0F20-A41CF7D3CFDA}"/>
                    </a:ext>
                  </a:extLst>
                </p:cNvPr>
                <p:cNvGrpSpPr/>
                <p:nvPr/>
              </p:nvGrpSpPr>
              <p:grpSpPr>
                <a:xfrm>
                  <a:off x="8400698" y="2000371"/>
                  <a:ext cx="1268018" cy="1192691"/>
                  <a:chOff x="8400698" y="2000371"/>
                  <a:chExt cx="1268018" cy="1192691"/>
                </a:xfrm>
                <a:solidFill>
                  <a:srgbClr val="F2F2FC"/>
                </a:solidFill>
              </p:grpSpPr>
              <p:sp>
                <p:nvSpPr>
                  <p:cNvPr id="100" name="Freeform: Shape 99">
                    <a:extLst>
                      <a:ext uri="{FF2B5EF4-FFF2-40B4-BE49-F238E27FC236}">
                        <a16:creationId xmlns:a16="http://schemas.microsoft.com/office/drawing/2014/main" id="{B4820378-F946-CC46-5728-8F5AC71CA21C}"/>
                      </a:ext>
                    </a:extLst>
                  </p:cNvPr>
                  <p:cNvSpPr/>
                  <p:nvPr/>
                </p:nvSpPr>
                <p:spPr>
                  <a:xfrm>
                    <a:off x="8400698" y="2480586"/>
                    <a:ext cx="643035" cy="381870"/>
                  </a:xfrm>
                  <a:custGeom>
                    <a:avLst/>
                    <a:gdLst>
                      <a:gd name="connsiteX0" fmla="*/ 640287 w 643035"/>
                      <a:gd name="connsiteY0" fmla="*/ 331652 h 381870"/>
                      <a:gd name="connsiteX1" fmla="*/ 631917 w 643035"/>
                      <a:gd name="connsiteY1" fmla="*/ 335837 h 381870"/>
                      <a:gd name="connsiteX2" fmla="*/ 623547 w 643035"/>
                      <a:gd name="connsiteY2" fmla="*/ 340022 h 381870"/>
                      <a:gd name="connsiteX3" fmla="*/ 506371 w 643035"/>
                      <a:gd name="connsiteY3" fmla="*/ 381870 h 381870"/>
                      <a:gd name="connsiteX4" fmla="*/ 498001 w 643035"/>
                      <a:gd name="connsiteY4" fmla="*/ 381870 h 381870"/>
                      <a:gd name="connsiteX5" fmla="*/ 359900 w 643035"/>
                      <a:gd name="connsiteY5" fmla="*/ 335837 h 381870"/>
                      <a:gd name="connsiteX6" fmla="*/ 272017 w 643035"/>
                      <a:gd name="connsiteY6" fmla="*/ 197736 h 381870"/>
                      <a:gd name="connsiteX7" fmla="*/ 225984 w 643035"/>
                      <a:gd name="connsiteY7" fmla="*/ 109853 h 381870"/>
                      <a:gd name="connsiteX8" fmla="*/ 117177 w 643035"/>
                      <a:gd name="connsiteY8" fmla="*/ 21971 h 381870"/>
                      <a:gd name="connsiteX9" fmla="*/ 4185 w 643035"/>
                      <a:gd name="connsiteY9" fmla="*/ 21971 h 381870"/>
                      <a:gd name="connsiteX10" fmla="*/ 0 w 643035"/>
                      <a:gd name="connsiteY10" fmla="*/ 9416 h 381870"/>
                      <a:gd name="connsiteX11" fmla="*/ 121362 w 643035"/>
                      <a:gd name="connsiteY11" fmla="*/ 9416 h 381870"/>
                      <a:gd name="connsiteX12" fmla="*/ 167395 w 643035"/>
                      <a:gd name="connsiteY12" fmla="*/ 34525 h 381870"/>
                      <a:gd name="connsiteX13" fmla="*/ 179950 w 643035"/>
                      <a:gd name="connsiteY13" fmla="*/ 42895 h 381870"/>
                      <a:gd name="connsiteX14" fmla="*/ 234353 w 643035"/>
                      <a:gd name="connsiteY14" fmla="*/ 101483 h 381870"/>
                      <a:gd name="connsiteX15" fmla="*/ 280387 w 643035"/>
                      <a:gd name="connsiteY15" fmla="*/ 193551 h 381870"/>
                      <a:gd name="connsiteX16" fmla="*/ 364085 w 643035"/>
                      <a:gd name="connsiteY16" fmla="*/ 327467 h 381870"/>
                      <a:gd name="connsiteX17" fmla="*/ 493816 w 643035"/>
                      <a:gd name="connsiteY17" fmla="*/ 369316 h 381870"/>
                      <a:gd name="connsiteX18" fmla="*/ 610993 w 643035"/>
                      <a:gd name="connsiteY18" fmla="*/ 331652 h 381870"/>
                      <a:gd name="connsiteX19" fmla="*/ 619362 w 643035"/>
                      <a:gd name="connsiteY19" fmla="*/ 327467 h 381870"/>
                      <a:gd name="connsiteX20" fmla="*/ 627732 w 643035"/>
                      <a:gd name="connsiteY20" fmla="*/ 323282 h 381870"/>
                      <a:gd name="connsiteX21" fmla="*/ 636102 w 643035"/>
                      <a:gd name="connsiteY21" fmla="*/ 323282 h 381870"/>
                      <a:gd name="connsiteX22" fmla="*/ 640287 w 643035"/>
                      <a:gd name="connsiteY22" fmla="*/ 331652 h 381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643035" h="381870">
                        <a:moveTo>
                          <a:pt x="640287" y="331652"/>
                        </a:moveTo>
                        <a:cubicBezTo>
                          <a:pt x="640287" y="331652"/>
                          <a:pt x="636102" y="335837"/>
                          <a:pt x="631917" y="335837"/>
                        </a:cubicBezTo>
                        <a:cubicBezTo>
                          <a:pt x="631917" y="335837"/>
                          <a:pt x="627732" y="340022"/>
                          <a:pt x="623547" y="340022"/>
                        </a:cubicBezTo>
                        <a:cubicBezTo>
                          <a:pt x="602623" y="356761"/>
                          <a:pt x="564959" y="381870"/>
                          <a:pt x="506371" y="381870"/>
                        </a:cubicBezTo>
                        <a:cubicBezTo>
                          <a:pt x="502186" y="381870"/>
                          <a:pt x="498001" y="381870"/>
                          <a:pt x="498001" y="381870"/>
                        </a:cubicBezTo>
                        <a:cubicBezTo>
                          <a:pt x="439412" y="377686"/>
                          <a:pt x="393379" y="365131"/>
                          <a:pt x="359900" y="335837"/>
                        </a:cubicBezTo>
                        <a:cubicBezTo>
                          <a:pt x="318051" y="298173"/>
                          <a:pt x="292942" y="247954"/>
                          <a:pt x="272017" y="197736"/>
                        </a:cubicBezTo>
                        <a:cubicBezTo>
                          <a:pt x="259463" y="168441"/>
                          <a:pt x="242723" y="134962"/>
                          <a:pt x="225984" y="109853"/>
                        </a:cubicBezTo>
                        <a:cubicBezTo>
                          <a:pt x="196689" y="68004"/>
                          <a:pt x="159025" y="34525"/>
                          <a:pt x="117177" y="21971"/>
                        </a:cubicBezTo>
                        <a:cubicBezTo>
                          <a:pt x="79513" y="9416"/>
                          <a:pt x="37664" y="9416"/>
                          <a:pt x="4185" y="21971"/>
                        </a:cubicBezTo>
                        <a:cubicBezTo>
                          <a:pt x="4185" y="17786"/>
                          <a:pt x="0" y="13601"/>
                          <a:pt x="0" y="9416"/>
                        </a:cubicBezTo>
                        <a:cubicBezTo>
                          <a:pt x="37664" y="-3139"/>
                          <a:pt x="83698" y="-3139"/>
                          <a:pt x="121362" y="9416"/>
                        </a:cubicBezTo>
                        <a:cubicBezTo>
                          <a:pt x="138101" y="13601"/>
                          <a:pt x="154841" y="21971"/>
                          <a:pt x="167395" y="34525"/>
                        </a:cubicBezTo>
                        <a:cubicBezTo>
                          <a:pt x="171580" y="38710"/>
                          <a:pt x="175765" y="42895"/>
                          <a:pt x="179950" y="42895"/>
                        </a:cubicBezTo>
                        <a:cubicBezTo>
                          <a:pt x="200874" y="59635"/>
                          <a:pt x="217614" y="80559"/>
                          <a:pt x="234353" y="101483"/>
                        </a:cubicBezTo>
                        <a:cubicBezTo>
                          <a:pt x="255278" y="130778"/>
                          <a:pt x="267832" y="160072"/>
                          <a:pt x="280387" y="193551"/>
                        </a:cubicBezTo>
                        <a:cubicBezTo>
                          <a:pt x="301311" y="243769"/>
                          <a:pt x="326421" y="293988"/>
                          <a:pt x="364085" y="327467"/>
                        </a:cubicBezTo>
                        <a:cubicBezTo>
                          <a:pt x="397564" y="352576"/>
                          <a:pt x="439412" y="369316"/>
                          <a:pt x="493816" y="369316"/>
                        </a:cubicBezTo>
                        <a:cubicBezTo>
                          <a:pt x="552404" y="373501"/>
                          <a:pt x="585883" y="348391"/>
                          <a:pt x="610993" y="331652"/>
                        </a:cubicBezTo>
                        <a:cubicBezTo>
                          <a:pt x="615177" y="331652"/>
                          <a:pt x="615177" y="327467"/>
                          <a:pt x="619362" y="327467"/>
                        </a:cubicBezTo>
                        <a:cubicBezTo>
                          <a:pt x="623547" y="327467"/>
                          <a:pt x="623547" y="323282"/>
                          <a:pt x="627732" y="323282"/>
                        </a:cubicBezTo>
                        <a:cubicBezTo>
                          <a:pt x="631917" y="319097"/>
                          <a:pt x="636102" y="323282"/>
                          <a:pt x="636102" y="323282"/>
                        </a:cubicBezTo>
                        <a:cubicBezTo>
                          <a:pt x="644472" y="327467"/>
                          <a:pt x="644472" y="331652"/>
                          <a:pt x="640287" y="331652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01" name="Freeform: Shape 100">
                    <a:extLst>
                      <a:ext uri="{FF2B5EF4-FFF2-40B4-BE49-F238E27FC236}">
                        <a16:creationId xmlns:a16="http://schemas.microsoft.com/office/drawing/2014/main" id="{70D1DF33-4871-855E-02C1-44B7778B819D}"/>
                      </a:ext>
                    </a:extLst>
                  </p:cNvPr>
                  <p:cNvSpPr/>
                  <p:nvPr/>
                </p:nvSpPr>
                <p:spPr>
                  <a:xfrm>
                    <a:off x="8551354" y="2022342"/>
                    <a:ext cx="297126" cy="434181"/>
                  </a:xfrm>
                  <a:custGeom>
                    <a:avLst/>
                    <a:gdLst>
                      <a:gd name="connsiteX0" fmla="*/ 297126 w 297126"/>
                      <a:gd name="connsiteY0" fmla="*/ 3139 h 434181"/>
                      <a:gd name="connsiteX1" fmla="*/ 242723 w 297126"/>
                      <a:gd name="connsiteY1" fmla="*/ 145425 h 434181"/>
                      <a:gd name="connsiteX2" fmla="*/ 175765 w 297126"/>
                      <a:gd name="connsiteY2" fmla="*/ 212383 h 434181"/>
                      <a:gd name="connsiteX3" fmla="*/ 159025 w 297126"/>
                      <a:gd name="connsiteY3" fmla="*/ 224937 h 434181"/>
                      <a:gd name="connsiteX4" fmla="*/ 100437 w 297126"/>
                      <a:gd name="connsiteY4" fmla="*/ 266786 h 434181"/>
                      <a:gd name="connsiteX5" fmla="*/ 96252 w 297126"/>
                      <a:gd name="connsiteY5" fmla="*/ 270971 h 434181"/>
                      <a:gd name="connsiteX6" fmla="*/ 58588 w 297126"/>
                      <a:gd name="connsiteY6" fmla="*/ 300265 h 434181"/>
                      <a:gd name="connsiteX7" fmla="*/ 12555 w 297126"/>
                      <a:gd name="connsiteY7" fmla="*/ 400702 h 434181"/>
                      <a:gd name="connsiteX8" fmla="*/ 12555 w 297126"/>
                      <a:gd name="connsiteY8" fmla="*/ 425812 h 434181"/>
                      <a:gd name="connsiteX9" fmla="*/ 8370 w 297126"/>
                      <a:gd name="connsiteY9" fmla="*/ 434181 h 434181"/>
                      <a:gd name="connsiteX10" fmla="*/ 8370 w 297126"/>
                      <a:gd name="connsiteY10" fmla="*/ 434181 h 434181"/>
                      <a:gd name="connsiteX11" fmla="*/ 0 w 297126"/>
                      <a:gd name="connsiteY11" fmla="*/ 429997 h 434181"/>
                      <a:gd name="connsiteX12" fmla="*/ 0 w 297126"/>
                      <a:gd name="connsiteY12" fmla="*/ 404887 h 434181"/>
                      <a:gd name="connsiteX13" fmla="*/ 50219 w 297126"/>
                      <a:gd name="connsiteY13" fmla="*/ 291895 h 434181"/>
                      <a:gd name="connsiteX14" fmla="*/ 92067 w 297126"/>
                      <a:gd name="connsiteY14" fmla="*/ 262601 h 434181"/>
                      <a:gd name="connsiteX15" fmla="*/ 96252 w 297126"/>
                      <a:gd name="connsiteY15" fmla="*/ 258416 h 434181"/>
                      <a:gd name="connsiteX16" fmla="*/ 234353 w 297126"/>
                      <a:gd name="connsiteY16" fmla="*/ 141240 h 434181"/>
                      <a:gd name="connsiteX17" fmla="*/ 284572 w 297126"/>
                      <a:gd name="connsiteY17" fmla="*/ 3139 h 434181"/>
                      <a:gd name="connsiteX18" fmla="*/ 297126 w 297126"/>
                      <a:gd name="connsiteY18" fmla="*/ 3139 h 434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97126" h="434181">
                        <a:moveTo>
                          <a:pt x="297126" y="3139"/>
                        </a:moveTo>
                        <a:cubicBezTo>
                          <a:pt x="297126" y="53357"/>
                          <a:pt x="280387" y="103576"/>
                          <a:pt x="242723" y="145425"/>
                        </a:cubicBezTo>
                        <a:cubicBezTo>
                          <a:pt x="221799" y="170534"/>
                          <a:pt x="200874" y="191458"/>
                          <a:pt x="175765" y="212383"/>
                        </a:cubicBezTo>
                        <a:cubicBezTo>
                          <a:pt x="171580" y="216568"/>
                          <a:pt x="163210" y="220752"/>
                          <a:pt x="159025" y="224937"/>
                        </a:cubicBezTo>
                        <a:cubicBezTo>
                          <a:pt x="138101" y="241677"/>
                          <a:pt x="121362" y="254232"/>
                          <a:pt x="100437" y="266786"/>
                        </a:cubicBezTo>
                        <a:lnTo>
                          <a:pt x="96252" y="270971"/>
                        </a:lnTo>
                        <a:cubicBezTo>
                          <a:pt x="83698" y="279341"/>
                          <a:pt x="71143" y="287711"/>
                          <a:pt x="58588" y="300265"/>
                        </a:cubicBezTo>
                        <a:cubicBezTo>
                          <a:pt x="29294" y="325375"/>
                          <a:pt x="12555" y="363038"/>
                          <a:pt x="12555" y="400702"/>
                        </a:cubicBezTo>
                        <a:cubicBezTo>
                          <a:pt x="12555" y="409072"/>
                          <a:pt x="12555" y="417442"/>
                          <a:pt x="12555" y="425812"/>
                        </a:cubicBezTo>
                        <a:cubicBezTo>
                          <a:pt x="12555" y="429997"/>
                          <a:pt x="12555" y="434181"/>
                          <a:pt x="8370" y="434181"/>
                        </a:cubicBezTo>
                        <a:cubicBezTo>
                          <a:pt x="8370" y="434181"/>
                          <a:pt x="8370" y="434181"/>
                          <a:pt x="8370" y="434181"/>
                        </a:cubicBezTo>
                        <a:cubicBezTo>
                          <a:pt x="4185" y="434181"/>
                          <a:pt x="4185" y="429997"/>
                          <a:pt x="0" y="429997"/>
                        </a:cubicBezTo>
                        <a:cubicBezTo>
                          <a:pt x="0" y="421627"/>
                          <a:pt x="0" y="413257"/>
                          <a:pt x="0" y="404887"/>
                        </a:cubicBezTo>
                        <a:cubicBezTo>
                          <a:pt x="0" y="363038"/>
                          <a:pt x="16740" y="321190"/>
                          <a:pt x="50219" y="291895"/>
                        </a:cubicBezTo>
                        <a:cubicBezTo>
                          <a:pt x="62773" y="279341"/>
                          <a:pt x="75328" y="270971"/>
                          <a:pt x="92067" y="262601"/>
                        </a:cubicBezTo>
                        <a:lnTo>
                          <a:pt x="96252" y="258416"/>
                        </a:lnTo>
                        <a:cubicBezTo>
                          <a:pt x="142286" y="229122"/>
                          <a:pt x="196689" y="191458"/>
                          <a:pt x="234353" y="141240"/>
                        </a:cubicBezTo>
                        <a:cubicBezTo>
                          <a:pt x="267832" y="99391"/>
                          <a:pt x="284572" y="49172"/>
                          <a:pt x="284572" y="3139"/>
                        </a:cubicBezTo>
                        <a:cubicBezTo>
                          <a:pt x="288757" y="-1046"/>
                          <a:pt x="292942" y="-1046"/>
                          <a:pt x="297126" y="3139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02" name="Freeform: Shape 101">
                    <a:extLst>
                      <a:ext uri="{FF2B5EF4-FFF2-40B4-BE49-F238E27FC236}">
                        <a16:creationId xmlns:a16="http://schemas.microsoft.com/office/drawing/2014/main" id="{7160163E-AEAD-AC94-1A6D-76E52489E602}"/>
                      </a:ext>
                    </a:extLst>
                  </p:cNvPr>
                  <p:cNvSpPr/>
                  <p:nvPr/>
                </p:nvSpPr>
                <p:spPr>
                  <a:xfrm>
                    <a:off x="8706195" y="2237268"/>
                    <a:ext cx="85431" cy="198331"/>
                  </a:xfrm>
                  <a:custGeom>
                    <a:avLst/>
                    <a:gdLst>
                      <a:gd name="connsiteX0" fmla="*/ 79513 w 85431"/>
                      <a:gd name="connsiteY0" fmla="*/ 198331 h 198331"/>
                      <a:gd name="connsiteX1" fmla="*/ 50219 w 85431"/>
                      <a:gd name="connsiteY1" fmla="*/ 177407 h 198331"/>
                      <a:gd name="connsiteX2" fmla="*/ 37664 w 85431"/>
                      <a:gd name="connsiteY2" fmla="*/ 97894 h 198331"/>
                      <a:gd name="connsiteX3" fmla="*/ 37664 w 85431"/>
                      <a:gd name="connsiteY3" fmla="*/ 89524 h 198331"/>
                      <a:gd name="connsiteX4" fmla="*/ 20924 w 85431"/>
                      <a:gd name="connsiteY4" fmla="*/ 14196 h 198331"/>
                      <a:gd name="connsiteX5" fmla="*/ 8370 w 85431"/>
                      <a:gd name="connsiteY5" fmla="*/ 10011 h 198331"/>
                      <a:gd name="connsiteX6" fmla="*/ 0 w 85431"/>
                      <a:gd name="connsiteY6" fmla="*/ 10011 h 198331"/>
                      <a:gd name="connsiteX7" fmla="*/ 0 w 85431"/>
                      <a:gd name="connsiteY7" fmla="*/ 1642 h 198331"/>
                      <a:gd name="connsiteX8" fmla="*/ 29294 w 85431"/>
                      <a:gd name="connsiteY8" fmla="*/ 10011 h 198331"/>
                      <a:gd name="connsiteX9" fmla="*/ 50219 w 85431"/>
                      <a:gd name="connsiteY9" fmla="*/ 93709 h 198331"/>
                      <a:gd name="connsiteX10" fmla="*/ 50219 w 85431"/>
                      <a:gd name="connsiteY10" fmla="*/ 102079 h 198331"/>
                      <a:gd name="connsiteX11" fmla="*/ 58588 w 85431"/>
                      <a:gd name="connsiteY11" fmla="*/ 173222 h 198331"/>
                      <a:gd name="connsiteX12" fmla="*/ 75328 w 85431"/>
                      <a:gd name="connsiteY12" fmla="*/ 185777 h 198331"/>
                      <a:gd name="connsiteX13" fmla="*/ 75328 w 85431"/>
                      <a:gd name="connsiteY13" fmla="*/ 185777 h 198331"/>
                      <a:gd name="connsiteX14" fmla="*/ 83698 w 85431"/>
                      <a:gd name="connsiteY14" fmla="*/ 194146 h 198331"/>
                      <a:gd name="connsiteX15" fmla="*/ 79513 w 85431"/>
                      <a:gd name="connsiteY15" fmla="*/ 198331 h 198331"/>
                      <a:gd name="connsiteX16" fmla="*/ 79513 w 85431"/>
                      <a:gd name="connsiteY16" fmla="*/ 198331 h 198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85431" h="198331">
                        <a:moveTo>
                          <a:pt x="79513" y="198331"/>
                        </a:moveTo>
                        <a:cubicBezTo>
                          <a:pt x="66958" y="198331"/>
                          <a:pt x="58588" y="189961"/>
                          <a:pt x="50219" y="177407"/>
                        </a:cubicBezTo>
                        <a:cubicBezTo>
                          <a:pt x="37664" y="152297"/>
                          <a:pt x="37664" y="123003"/>
                          <a:pt x="37664" y="97894"/>
                        </a:cubicBezTo>
                        <a:lnTo>
                          <a:pt x="37664" y="89524"/>
                        </a:lnTo>
                        <a:cubicBezTo>
                          <a:pt x="37664" y="64415"/>
                          <a:pt x="37664" y="35121"/>
                          <a:pt x="20924" y="14196"/>
                        </a:cubicBezTo>
                        <a:cubicBezTo>
                          <a:pt x="16740" y="10011"/>
                          <a:pt x="12555" y="5827"/>
                          <a:pt x="8370" y="10011"/>
                        </a:cubicBezTo>
                        <a:cubicBezTo>
                          <a:pt x="4185" y="10011"/>
                          <a:pt x="0" y="10011"/>
                          <a:pt x="0" y="10011"/>
                        </a:cubicBezTo>
                        <a:cubicBezTo>
                          <a:pt x="0" y="5827"/>
                          <a:pt x="0" y="1642"/>
                          <a:pt x="0" y="1642"/>
                        </a:cubicBezTo>
                        <a:cubicBezTo>
                          <a:pt x="8370" y="-2543"/>
                          <a:pt x="20924" y="1642"/>
                          <a:pt x="29294" y="10011"/>
                        </a:cubicBezTo>
                        <a:cubicBezTo>
                          <a:pt x="50219" y="30936"/>
                          <a:pt x="54403" y="68600"/>
                          <a:pt x="50219" y="93709"/>
                        </a:cubicBezTo>
                        <a:lnTo>
                          <a:pt x="50219" y="102079"/>
                        </a:lnTo>
                        <a:cubicBezTo>
                          <a:pt x="50219" y="127188"/>
                          <a:pt x="46034" y="152297"/>
                          <a:pt x="58588" y="173222"/>
                        </a:cubicBezTo>
                        <a:cubicBezTo>
                          <a:pt x="58588" y="177407"/>
                          <a:pt x="66958" y="185777"/>
                          <a:pt x="75328" y="185777"/>
                        </a:cubicBezTo>
                        <a:cubicBezTo>
                          <a:pt x="75328" y="185777"/>
                          <a:pt x="75328" y="185777"/>
                          <a:pt x="75328" y="185777"/>
                        </a:cubicBezTo>
                        <a:cubicBezTo>
                          <a:pt x="79513" y="185777"/>
                          <a:pt x="83698" y="189961"/>
                          <a:pt x="83698" y="194146"/>
                        </a:cubicBezTo>
                        <a:cubicBezTo>
                          <a:pt x="87883" y="194146"/>
                          <a:pt x="83698" y="198331"/>
                          <a:pt x="79513" y="198331"/>
                        </a:cubicBezTo>
                        <a:cubicBezTo>
                          <a:pt x="79513" y="198331"/>
                          <a:pt x="79513" y="198331"/>
                          <a:pt x="79513" y="198331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03" name="Freeform: Shape 102">
                    <a:extLst>
                      <a:ext uri="{FF2B5EF4-FFF2-40B4-BE49-F238E27FC236}">
                        <a16:creationId xmlns:a16="http://schemas.microsoft.com/office/drawing/2014/main" id="{9270B68D-E2AB-DA3F-94F8-F55228CC6D43}"/>
                      </a:ext>
                    </a:extLst>
                  </p:cNvPr>
                  <p:cNvSpPr/>
                  <p:nvPr/>
                </p:nvSpPr>
                <p:spPr>
                  <a:xfrm>
                    <a:off x="8562049" y="2071514"/>
                    <a:ext cx="68818" cy="175764"/>
                  </a:xfrm>
                  <a:custGeom>
                    <a:avLst/>
                    <a:gdLst>
                      <a:gd name="connsiteX0" fmla="*/ 60448 w 68818"/>
                      <a:gd name="connsiteY0" fmla="*/ 0 h 175764"/>
                      <a:gd name="connsiteX1" fmla="*/ 68818 w 68818"/>
                      <a:gd name="connsiteY1" fmla="*/ 62773 h 175764"/>
                      <a:gd name="connsiteX2" fmla="*/ 39524 w 68818"/>
                      <a:gd name="connsiteY2" fmla="*/ 146471 h 175764"/>
                      <a:gd name="connsiteX3" fmla="*/ 18599 w 68818"/>
                      <a:gd name="connsiteY3" fmla="*/ 167395 h 175764"/>
                      <a:gd name="connsiteX4" fmla="*/ 10230 w 68818"/>
                      <a:gd name="connsiteY4" fmla="*/ 175765 h 175764"/>
                      <a:gd name="connsiteX5" fmla="*/ 6045 w 68818"/>
                      <a:gd name="connsiteY5" fmla="*/ 175765 h 175764"/>
                      <a:gd name="connsiteX6" fmla="*/ 1860 w 68818"/>
                      <a:gd name="connsiteY6" fmla="*/ 171580 h 175764"/>
                      <a:gd name="connsiteX7" fmla="*/ 1860 w 68818"/>
                      <a:gd name="connsiteY7" fmla="*/ 163210 h 175764"/>
                      <a:gd name="connsiteX8" fmla="*/ 14415 w 68818"/>
                      <a:gd name="connsiteY8" fmla="*/ 154841 h 175764"/>
                      <a:gd name="connsiteX9" fmla="*/ 31154 w 68818"/>
                      <a:gd name="connsiteY9" fmla="*/ 138101 h 175764"/>
                      <a:gd name="connsiteX10" fmla="*/ 56263 w 68818"/>
                      <a:gd name="connsiteY10" fmla="*/ 62773 h 175764"/>
                      <a:gd name="connsiteX11" fmla="*/ 52079 w 68818"/>
                      <a:gd name="connsiteY11" fmla="*/ 16740 h 175764"/>
                      <a:gd name="connsiteX12" fmla="*/ 60448 w 68818"/>
                      <a:gd name="connsiteY12" fmla="*/ 0 h 175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68818" h="175764">
                        <a:moveTo>
                          <a:pt x="60448" y="0"/>
                        </a:moveTo>
                        <a:cubicBezTo>
                          <a:pt x="64633" y="20924"/>
                          <a:pt x="68818" y="41849"/>
                          <a:pt x="68818" y="62773"/>
                        </a:cubicBezTo>
                        <a:cubicBezTo>
                          <a:pt x="68818" y="96252"/>
                          <a:pt x="60448" y="125546"/>
                          <a:pt x="39524" y="146471"/>
                        </a:cubicBezTo>
                        <a:cubicBezTo>
                          <a:pt x="31154" y="154841"/>
                          <a:pt x="26969" y="159025"/>
                          <a:pt x="18599" y="167395"/>
                        </a:cubicBezTo>
                        <a:cubicBezTo>
                          <a:pt x="14415" y="171580"/>
                          <a:pt x="10230" y="171580"/>
                          <a:pt x="10230" y="175765"/>
                        </a:cubicBezTo>
                        <a:cubicBezTo>
                          <a:pt x="10230" y="175765"/>
                          <a:pt x="6045" y="175765"/>
                          <a:pt x="6045" y="175765"/>
                        </a:cubicBezTo>
                        <a:cubicBezTo>
                          <a:pt x="6045" y="175765"/>
                          <a:pt x="1860" y="175765"/>
                          <a:pt x="1860" y="171580"/>
                        </a:cubicBezTo>
                        <a:cubicBezTo>
                          <a:pt x="-2325" y="167395"/>
                          <a:pt x="1860" y="163210"/>
                          <a:pt x="1860" y="163210"/>
                        </a:cubicBezTo>
                        <a:cubicBezTo>
                          <a:pt x="6045" y="159025"/>
                          <a:pt x="10230" y="159025"/>
                          <a:pt x="14415" y="154841"/>
                        </a:cubicBezTo>
                        <a:cubicBezTo>
                          <a:pt x="22784" y="150656"/>
                          <a:pt x="26969" y="146471"/>
                          <a:pt x="31154" y="138101"/>
                        </a:cubicBezTo>
                        <a:cubicBezTo>
                          <a:pt x="47894" y="121362"/>
                          <a:pt x="56263" y="92067"/>
                          <a:pt x="56263" y="62773"/>
                        </a:cubicBezTo>
                        <a:cubicBezTo>
                          <a:pt x="56263" y="46034"/>
                          <a:pt x="52079" y="29294"/>
                          <a:pt x="52079" y="16740"/>
                        </a:cubicBezTo>
                        <a:lnTo>
                          <a:pt x="60448" y="0"/>
                        </a:ln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04" name="Freeform: Shape 103">
                    <a:extLst>
                      <a:ext uri="{FF2B5EF4-FFF2-40B4-BE49-F238E27FC236}">
                        <a16:creationId xmlns:a16="http://schemas.microsoft.com/office/drawing/2014/main" id="{E35BD9FF-AC42-B68C-B54C-3185CB5A36E7}"/>
                      </a:ext>
                    </a:extLst>
                  </p:cNvPr>
                  <p:cNvSpPr/>
                  <p:nvPr/>
                </p:nvSpPr>
                <p:spPr>
                  <a:xfrm>
                    <a:off x="9066334" y="2130103"/>
                    <a:ext cx="223292" cy="962522"/>
                  </a:xfrm>
                  <a:custGeom>
                    <a:avLst/>
                    <a:gdLst>
                      <a:gd name="connsiteX0" fmla="*/ 221559 w 223292"/>
                      <a:gd name="connsiteY0" fmla="*/ 958338 h 962522"/>
                      <a:gd name="connsiteX1" fmla="*/ 217374 w 223292"/>
                      <a:gd name="connsiteY1" fmla="*/ 962523 h 962522"/>
                      <a:gd name="connsiteX2" fmla="*/ 213189 w 223292"/>
                      <a:gd name="connsiteY2" fmla="*/ 962523 h 962522"/>
                      <a:gd name="connsiteX3" fmla="*/ 129491 w 223292"/>
                      <a:gd name="connsiteY3" fmla="*/ 820237 h 962522"/>
                      <a:gd name="connsiteX4" fmla="*/ 154601 w 223292"/>
                      <a:gd name="connsiteY4" fmla="*/ 740724 h 962522"/>
                      <a:gd name="connsiteX5" fmla="*/ 158786 w 223292"/>
                      <a:gd name="connsiteY5" fmla="*/ 732354 h 962522"/>
                      <a:gd name="connsiteX6" fmla="*/ 196450 w 223292"/>
                      <a:gd name="connsiteY6" fmla="*/ 581698 h 962522"/>
                      <a:gd name="connsiteX7" fmla="*/ 96012 w 223292"/>
                      <a:gd name="connsiteY7" fmla="*/ 355715 h 962522"/>
                      <a:gd name="connsiteX8" fmla="*/ 8130 w 223292"/>
                      <a:gd name="connsiteY8" fmla="*/ 242723 h 962522"/>
                      <a:gd name="connsiteX9" fmla="*/ 54164 w 223292"/>
                      <a:gd name="connsiteY9" fmla="*/ 33479 h 962522"/>
                      <a:gd name="connsiteX10" fmla="*/ 96012 w 223292"/>
                      <a:gd name="connsiteY10" fmla="*/ 0 h 962522"/>
                      <a:gd name="connsiteX11" fmla="*/ 100197 w 223292"/>
                      <a:gd name="connsiteY11" fmla="*/ 8370 h 962522"/>
                      <a:gd name="connsiteX12" fmla="*/ 100197 w 223292"/>
                      <a:gd name="connsiteY12" fmla="*/ 8370 h 962522"/>
                      <a:gd name="connsiteX13" fmla="*/ 108567 w 223292"/>
                      <a:gd name="connsiteY13" fmla="*/ 8370 h 962522"/>
                      <a:gd name="connsiteX14" fmla="*/ 66718 w 223292"/>
                      <a:gd name="connsiteY14" fmla="*/ 41849 h 962522"/>
                      <a:gd name="connsiteX15" fmla="*/ 24870 w 223292"/>
                      <a:gd name="connsiteY15" fmla="*/ 238538 h 962522"/>
                      <a:gd name="connsiteX16" fmla="*/ 108567 w 223292"/>
                      <a:gd name="connsiteY16" fmla="*/ 347345 h 962522"/>
                      <a:gd name="connsiteX17" fmla="*/ 146231 w 223292"/>
                      <a:gd name="connsiteY17" fmla="*/ 380824 h 962522"/>
                      <a:gd name="connsiteX18" fmla="*/ 154601 w 223292"/>
                      <a:gd name="connsiteY18" fmla="*/ 389194 h 962522"/>
                      <a:gd name="connsiteX19" fmla="*/ 213189 w 223292"/>
                      <a:gd name="connsiteY19" fmla="*/ 581698 h 962522"/>
                      <a:gd name="connsiteX20" fmla="*/ 171340 w 223292"/>
                      <a:gd name="connsiteY20" fmla="*/ 736539 h 962522"/>
                      <a:gd name="connsiteX21" fmla="*/ 167155 w 223292"/>
                      <a:gd name="connsiteY21" fmla="*/ 744909 h 962522"/>
                      <a:gd name="connsiteX22" fmla="*/ 142046 w 223292"/>
                      <a:gd name="connsiteY22" fmla="*/ 820237 h 962522"/>
                      <a:gd name="connsiteX23" fmla="*/ 217374 w 223292"/>
                      <a:gd name="connsiteY23" fmla="*/ 949968 h 962522"/>
                      <a:gd name="connsiteX24" fmla="*/ 221559 w 223292"/>
                      <a:gd name="connsiteY24" fmla="*/ 958338 h 962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223292" h="962522">
                        <a:moveTo>
                          <a:pt x="221559" y="958338"/>
                        </a:moveTo>
                        <a:cubicBezTo>
                          <a:pt x="221559" y="962523"/>
                          <a:pt x="217374" y="962523"/>
                          <a:pt x="217374" y="962523"/>
                        </a:cubicBezTo>
                        <a:cubicBezTo>
                          <a:pt x="217374" y="962523"/>
                          <a:pt x="217374" y="962523"/>
                          <a:pt x="213189" y="962523"/>
                        </a:cubicBezTo>
                        <a:cubicBezTo>
                          <a:pt x="158786" y="937413"/>
                          <a:pt x="125307" y="878825"/>
                          <a:pt x="129491" y="820237"/>
                        </a:cubicBezTo>
                        <a:cubicBezTo>
                          <a:pt x="133676" y="790943"/>
                          <a:pt x="142046" y="765833"/>
                          <a:pt x="154601" y="740724"/>
                        </a:cubicBezTo>
                        <a:lnTo>
                          <a:pt x="158786" y="732354"/>
                        </a:lnTo>
                        <a:cubicBezTo>
                          <a:pt x="183895" y="673766"/>
                          <a:pt x="196450" y="623547"/>
                          <a:pt x="196450" y="581698"/>
                        </a:cubicBezTo>
                        <a:cubicBezTo>
                          <a:pt x="200635" y="447782"/>
                          <a:pt x="146231" y="401749"/>
                          <a:pt x="96012" y="355715"/>
                        </a:cubicBezTo>
                        <a:cubicBezTo>
                          <a:pt x="62533" y="326421"/>
                          <a:pt x="24870" y="292942"/>
                          <a:pt x="8130" y="242723"/>
                        </a:cubicBezTo>
                        <a:cubicBezTo>
                          <a:pt x="-12794" y="179950"/>
                          <a:pt x="8130" y="87883"/>
                          <a:pt x="54164" y="33479"/>
                        </a:cubicBezTo>
                        <a:cubicBezTo>
                          <a:pt x="66718" y="16740"/>
                          <a:pt x="79273" y="8370"/>
                          <a:pt x="96012" y="0"/>
                        </a:cubicBezTo>
                        <a:cubicBezTo>
                          <a:pt x="96012" y="4185"/>
                          <a:pt x="100197" y="8370"/>
                          <a:pt x="100197" y="8370"/>
                        </a:cubicBezTo>
                        <a:cubicBezTo>
                          <a:pt x="100197" y="8370"/>
                          <a:pt x="100197" y="8370"/>
                          <a:pt x="100197" y="8370"/>
                        </a:cubicBezTo>
                        <a:cubicBezTo>
                          <a:pt x="100197" y="8370"/>
                          <a:pt x="104382" y="8370"/>
                          <a:pt x="108567" y="8370"/>
                        </a:cubicBezTo>
                        <a:cubicBezTo>
                          <a:pt x="91828" y="16740"/>
                          <a:pt x="75088" y="29294"/>
                          <a:pt x="66718" y="41849"/>
                        </a:cubicBezTo>
                        <a:cubicBezTo>
                          <a:pt x="24870" y="92067"/>
                          <a:pt x="3945" y="179950"/>
                          <a:pt x="24870" y="238538"/>
                        </a:cubicBezTo>
                        <a:cubicBezTo>
                          <a:pt x="41609" y="288757"/>
                          <a:pt x="75088" y="318051"/>
                          <a:pt x="108567" y="347345"/>
                        </a:cubicBezTo>
                        <a:cubicBezTo>
                          <a:pt x="121122" y="359900"/>
                          <a:pt x="133676" y="368270"/>
                          <a:pt x="146231" y="380824"/>
                        </a:cubicBezTo>
                        <a:cubicBezTo>
                          <a:pt x="150416" y="385009"/>
                          <a:pt x="150416" y="389194"/>
                          <a:pt x="154601" y="389194"/>
                        </a:cubicBezTo>
                        <a:cubicBezTo>
                          <a:pt x="192265" y="431043"/>
                          <a:pt x="217374" y="485446"/>
                          <a:pt x="213189" y="581698"/>
                        </a:cubicBezTo>
                        <a:cubicBezTo>
                          <a:pt x="213189" y="627732"/>
                          <a:pt x="200635" y="677951"/>
                          <a:pt x="171340" y="736539"/>
                        </a:cubicBezTo>
                        <a:lnTo>
                          <a:pt x="167155" y="744909"/>
                        </a:lnTo>
                        <a:cubicBezTo>
                          <a:pt x="154601" y="770018"/>
                          <a:pt x="146231" y="795127"/>
                          <a:pt x="142046" y="820237"/>
                        </a:cubicBezTo>
                        <a:cubicBezTo>
                          <a:pt x="137861" y="874640"/>
                          <a:pt x="167155" y="929044"/>
                          <a:pt x="217374" y="949968"/>
                        </a:cubicBezTo>
                        <a:cubicBezTo>
                          <a:pt x="221559" y="949968"/>
                          <a:pt x="225744" y="954153"/>
                          <a:pt x="221559" y="958338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05" name="Freeform: Shape 104">
                    <a:extLst>
                      <a:ext uri="{FF2B5EF4-FFF2-40B4-BE49-F238E27FC236}">
                        <a16:creationId xmlns:a16="http://schemas.microsoft.com/office/drawing/2014/main" id="{36F01C5F-3F9C-3B44-17EF-154CFFDD1FD2}"/>
                      </a:ext>
                    </a:extLst>
                  </p:cNvPr>
                  <p:cNvSpPr/>
                  <p:nvPr/>
                </p:nvSpPr>
                <p:spPr>
                  <a:xfrm>
                    <a:off x="8526245" y="2607179"/>
                    <a:ext cx="193032" cy="405933"/>
                  </a:xfrm>
                  <a:custGeom>
                    <a:avLst/>
                    <a:gdLst>
                      <a:gd name="connsiteX0" fmla="*/ 192505 w 193032"/>
                      <a:gd name="connsiteY0" fmla="*/ 355715 h 405933"/>
                      <a:gd name="connsiteX1" fmla="*/ 184135 w 193032"/>
                      <a:gd name="connsiteY1" fmla="*/ 405934 h 405933"/>
                      <a:gd name="connsiteX2" fmla="*/ 171580 w 193032"/>
                      <a:gd name="connsiteY2" fmla="*/ 393379 h 405933"/>
                      <a:gd name="connsiteX3" fmla="*/ 175765 w 193032"/>
                      <a:gd name="connsiteY3" fmla="*/ 351530 h 405933"/>
                      <a:gd name="connsiteX4" fmla="*/ 125546 w 193032"/>
                      <a:gd name="connsiteY4" fmla="*/ 175765 h 405933"/>
                      <a:gd name="connsiteX5" fmla="*/ 75328 w 193032"/>
                      <a:gd name="connsiteY5" fmla="*/ 121362 h 405933"/>
                      <a:gd name="connsiteX6" fmla="*/ 8370 w 193032"/>
                      <a:gd name="connsiteY6" fmla="*/ 46034 h 405933"/>
                      <a:gd name="connsiteX7" fmla="*/ 0 w 193032"/>
                      <a:gd name="connsiteY7" fmla="*/ 20924 h 405933"/>
                      <a:gd name="connsiteX8" fmla="*/ 0 w 193032"/>
                      <a:gd name="connsiteY8" fmla="*/ 4185 h 405933"/>
                      <a:gd name="connsiteX9" fmla="*/ 8370 w 193032"/>
                      <a:gd name="connsiteY9" fmla="*/ 0 h 405933"/>
                      <a:gd name="connsiteX10" fmla="*/ 12555 w 193032"/>
                      <a:gd name="connsiteY10" fmla="*/ 8370 h 405933"/>
                      <a:gd name="connsiteX11" fmla="*/ 12555 w 193032"/>
                      <a:gd name="connsiteY11" fmla="*/ 20924 h 405933"/>
                      <a:gd name="connsiteX12" fmla="*/ 20924 w 193032"/>
                      <a:gd name="connsiteY12" fmla="*/ 37664 h 405933"/>
                      <a:gd name="connsiteX13" fmla="*/ 83698 w 193032"/>
                      <a:gd name="connsiteY13" fmla="*/ 108807 h 405933"/>
                      <a:gd name="connsiteX14" fmla="*/ 138101 w 193032"/>
                      <a:gd name="connsiteY14" fmla="*/ 163210 h 405933"/>
                      <a:gd name="connsiteX15" fmla="*/ 192505 w 193032"/>
                      <a:gd name="connsiteY15" fmla="*/ 355715 h 405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93032" h="405933">
                        <a:moveTo>
                          <a:pt x="192505" y="355715"/>
                        </a:moveTo>
                        <a:cubicBezTo>
                          <a:pt x="192505" y="376639"/>
                          <a:pt x="188320" y="393379"/>
                          <a:pt x="184135" y="405934"/>
                        </a:cubicBezTo>
                        <a:cubicBezTo>
                          <a:pt x="179950" y="401749"/>
                          <a:pt x="175765" y="397564"/>
                          <a:pt x="171580" y="393379"/>
                        </a:cubicBezTo>
                        <a:cubicBezTo>
                          <a:pt x="175765" y="380824"/>
                          <a:pt x="175765" y="368270"/>
                          <a:pt x="175765" y="351530"/>
                        </a:cubicBezTo>
                        <a:cubicBezTo>
                          <a:pt x="175765" y="284572"/>
                          <a:pt x="159025" y="221799"/>
                          <a:pt x="125546" y="175765"/>
                        </a:cubicBezTo>
                        <a:cubicBezTo>
                          <a:pt x="108807" y="154841"/>
                          <a:pt x="92067" y="138101"/>
                          <a:pt x="75328" y="121362"/>
                        </a:cubicBezTo>
                        <a:cubicBezTo>
                          <a:pt x="50219" y="100437"/>
                          <a:pt x="25109" y="75328"/>
                          <a:pt x="8370" y="46034"/>
                        </a:cubicBezTo>
                        <a:cubicBezTo>
                          <a:pt x="4185" y="37664"/>
                          <a:pt x="0" y="29294"/>
                          <a:pt x="0" y="20924"/>
                        </a:cubicBezTo>
                        <a:cubicBezTo>
                          <a:pt x="0" y="12555"/>
                          <a:pt x="0" y="8370"/>
                          <a:pt x="0" y="4185"/>
                        </a:cubicBezTo>
                        <a:cubicBezTo>
                          <a:pt x="0" y="0"/>
                          <a:pt x="4185" y="0"/>
                          <a:pt x="8370" y="0"/>
                        </a:cubicBezTo>
                        <a:cubicBezTo>
                          <a:pt x="12555" y="0"/>
                          <a:pt x="12555" y="4185"/>
                          <a:pt x="12555" y="8370"/>
                        </a:cubicBezTo>
                        <a:cubicBezTo>
                          <a:pt x="12555" y="12555"/>
                          <a:pt x="12555" y="16740"/>
                          <a:pt x="12555" y="20924"/>
                        </a:cubicBezTo>
                        <a:cubicBezTo>
                          <a:pt x="12555" y="25109"/>
                          <a:pt x="16740" y="33479"/>
                          <a:pt x="20924" y="37664"/>
                        </a:cubicBezTo>
                        <a:cubicBezTo>
                          <a:pt x="37664" y="66958"/>
                          <a:pt x="58588" y="87883"/>
                          <a:pt x="83698" y="108807"/>
                        </a:cubicBezTo>
                        <a:cubicBezTo>
                          <a:pt x="100437" y="125546"/>
                          <a:pt x="121362" y="142286"/>
                          <a:pt x="138101" y="163210"/>
                        </a:cubicBezTo>
                        <a:cubicBezTo>
                          <a:pt x="175765" y="221799"/>
                          <a:pt x="196689" y="284572"/>
                          <a:pt x="192505" y="355715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06" name="Freeform: Shape 105">
                    <a:extLst>
                      <a:ext uri="{FF2B5EF4-FFF2-40B4-BE49-F238E27FC236}">
                        <a16:creationId xmlns:a16="http://schemas.microsoft.com/office/drawing/2014/main" id="{7DF7D3D2-6878-547A-9073-3F278AE73114}"/>
                      </a:ext>
                    </a:extLst>
                  </p:cNvPr>
                  <p:cNvSpPr/>
                  <p:nvPr/>
                </p:nvSpPr>
                <p:spPr>
                  <a:xfrm>
                    <a:off x="9413439" y="2827118"/>
                    <a:ext cx="139214" cy="365944"/>
                  </a:xfrm>
                  <a:custGeom>
                    <a:avLst/>
                    <a:gdLst>
                      <a:gd name="connsiteX0" fmla="*/ 138101 w 139214"/>
                      <a:gd name="connsiteY0" fmla="*/ 98112 h 365944"/>
                      <a:gd name="connsiteX1" fmla="*/ 112992 w 139214"/>
                      <a:gd name="connsiteY1" fmla="*/ 190180 h 365944"/>
                      <a:gd name="connsiteX2" fmla="*/ 54403 w 139214"/>
                      <a:gd name="connsiteY2" fmla="*/ 294802 h 365944"/>
                      <a:gd name="connsiteX3" fmla="*/ 46034 w 139214"/>
                      <a:gd name="connsiteY3" fmla="*/ 307356 h 365944"/>
                      <a:gd name="connsiteX4" fmla="*/ 25109 w 139214"/>
                      <a:gd name="connsiteY4" fmla="*/ 340835 h 365944"/>
                      <a:gd name="connsiteX5" fmla="*/ 25109 w 139214"/>
                      <a:gd name="connsiteY5" fmla="*/ 340835 h 365944"/>
                      <a:gd name="connsiteX6" fmla="*/ 25109 w 139214"/>
                      <a:gd name="connsiteY6" fmla="*/ 340835 h 365944"/>
                      <a:gd name="connsiteX7" fmla="*/ 20924 w 139214"/>
                      <a:gd name="connsiteY7" fmla="*/ 345020 h 365944"/>
                      <a:gd name="connsiteX8" fmla="*/ 0 w 139214"/>
                      <a:gd name="connsiteY8" fmla="*/ 365945 h 365944"/>
                      <a:gd name="connsiteX9" fmla="*/ 8370 w 139214"/>
                      <a:gd name="connsiteY9" fmla="*/ 349205 h 365944"/>
                      <a:gd name="connsiteX10" fmla="*/ 41849 w 139214"/>
                      <a:gd name="connsiteY10" fmla="*/ 298987 h 365944"/>
                      <a:gd name="connsiteX11" fmla="*/ 50219 w 139214"/>
                      <a:gd name="connsiteY11" fmla="*/ 286432 h 365944"/>
                      <a:gd name="connsiteX12" fmla="*/ 108807 w 139214"/>
                      <a:gd name="connsiteY12" fmla="*/ 185995 h 365944"/>
                      <a:gd name="connsiteX13" fmla="*/ 129731 w 139214"/>
                      <a:gd name="connsiteY13" fmla="*/ 98112 h 365944"/>
                      <a:gd name="connsiteX14" fmla="*/ 117177 w 139214"/>
                      <a:gd name="connsiteY14" fmla="*/ 26969 h 365944"/>
                      <a:gd name="connsiteX15" fmla="*/ 108807 w 139214"/>
                      <a:gd name="connsiteY15" fmla="*/ 10230 h 365944"/>
                      <a:gd name="connsiteX16" fmla="*/ 108807 w 139214"/>
                      <a:gd name="connsiteY16" fmla="*/ 1860 h 365944"/>
                      <a:gd name="connsiteX17" fmla="*/ 117177 w 139214"/>
                      <a:gd name="connsiteY17" fmla="*/ 1860 h 365944"/>
                      <a:gd name="connsiteX18" fmla="*/ 125546 w 139214"/>
                      <a:gd name="connsiteY18" fmla="*/ 18600 h 365944"/>
                      <a:gd name="connsiteX19" fmla="*/ 138101 w 139214"/>
                      <a:gd name="connsiteY19" fmla="*/ 98112 h 365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139214" h="365944">
                        <a:moveTo>
                          <a:pt x="138101" y="98112"/>
                        </a:moveTo>
                        <a:cubicBezTo>
                          <a:pt x="138101" y="127406"/>
                          <a:pt x="129731" y="156701"/>
                          <a:pt x="112992" y="190180"/>
                        </a:cubicBezTo>
                        <a:cubicBezTo>
                          <a:pt x="100437" y="223659"/>
                          <a:pt x="79513" y="257138"/>
                          <a:pt x="54403" y="294802"/>
                        </a:cubicBezTo>
                        <a:cubicBezTo>
                          <a:pt x="50219" y="298987"/>
                          <a:pt x="50219" y="303171"/>
                          <a:pt x="46034" y="307356"/>
                        </a:cubicBezTo>
                        <a:cubicBezTo>
                          <a:pt x="37664" y="319911"/>
                          <a:pt x="29294" y="328281"/>
                          <a:pt x="25109" y="340835"/>
                        </a:cubicBezTo>
                        <a:cubicBezTo>
                          <a:pt x="25109" y="340835"/>
                          <a:pt x="25109" y="340835"/>
                          <a:pt x="25109" y="340835"/>
                        </a:cubicBezTo>
                        <a:cubicBezTo>
                          <a:pt x="25109" y="340835"/>
                          <a:pt x="25109" y="340835"/>
                          <a:pt x="25109" y="340835"/>
                        </a:cubicBezTo>
                        <a:cubicBezTo>
                          <a:pt x="25109" y="340835"/>
                          <a:pt x="20924" y="345020"/>
                          <a:pt x="20924" y="345020"/>
                        </a:cubicBezTo>
                        <a:cubicBezTo>
                          <a:pt x="12555" y="353390"/>
                          <a:pt x="8370" y="357575"/>
                          <a:pt x="0" y="365945"/>
                        </a:cubicBezTo>
                        <a:cubicBezTo>
                          <a:pt x="0" y="361760"/>
                          <a:pt x="4185" y="357575"/>
                          <a:pt x="8370" y="349205"/>
                        </a:cubicBezTo>
                        <a:cubicBezTo>
                          <a:pt x="16740" y="332466"/>
                          <a:pt x="29294" y="315726"/>
                          <a:pt x="41849" y="298987"/>
                        </a:cubicBezTo>
                        <a:cubicBezTo>
                          <a:pt x="46034" y="294802"/>
                          <a:pt x="46034" y="290617"/>
                          <a:pt x="50219" y="286432"/>
                        </a:cubicBezTo>
                        <a:cubicBezTo>
                          <a:pt x="75328" y="248768"/>
                          <a:pt x="96252" y="215289"/>
                          <a:pt x="108807" y="185995"/>
                        </a:cubicBezTo>
                        <a:cubicBezTo>
                          <a:pt x="121362" y="152516"/>
                          <a:pt x="129731" y="123222"/>
                          <a:pt x="129731" y="98112"/>
                        </a:cubicBezTo>
                        <a:cubicBezTo>
                          <a:pt x="129731" y="73003"/>
                          <a:pt x="125546" y="47894"/>
                          <a:pt x="117177" y="26969"/>
                        </a:cubicBezTo>
                        <a:cubicBezTo>
                          <a:pt x="112992" y="22784"/>
                          <a:pt x="112992" y="18600"/>
                          <a:pt x="108807" y="10230"/>
                        </a:cubicBezTo>
                        <a:cubicBezTo>
                          <a:pt x="104622" y="6045"/>
                          <a:pt x="108807" y="1860"/>
                          <a:pt x="108807" y="1860"/>
                        </a:cubicBezTo>
                        <a:cubicBezTo>
                          <a:pt x="112992" y="-2325"/>
                          <a:pt x="117177" y="1860"/>
                          <a:pt x="117177" y="1860"/>
                        </a:cubicBezTo>
                        <a:cubicBezTo>
                          <a:pt x="121362" y="6045"/>
                          <a:pt x="125546" y="14415"/>
                          <a:pt x="125546" y="18600"/>
                        </a:cubicBezTo>
                        <a:cubicBezTo>
                          <a:pt x="133916" y="43709"/>
                          <a:pt x="142286" y="68818"/>
                          <a:pt x="138101" y="98112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07" name="Freeform: Shape 106">
                    <a:extLst>
                      <a:ext uri="{FF2B5EF4-FFF2-40B4-BE49-F238E27FC236}">
                        <a16:creationId xmlns:a16="http://schemas.microsoft.com/office/drawing/2014/main" id="{B6B42796-D912-92AA-8058-1BC68E09EEEB}"/>
                      </a:ext>
                    </a:extLst>
                  </p:cNvPr>
                  <p:cNvSpPr/>
                  <p:nvPr/>
                </p:nvSpPr>
                <p:spPr>
                  <a:xfrm>
                    <a:off x="9210705" y="2485818"/>
                    <a:ext cx="194364" cy="523110"/>
                  </a:xfrm>
                  <a:custGeom>
                    <a:avLst/>
                    <a:gdLst>
                      <a:gd name="connsiteX0" fmla="*/ 160885 w 194364"/>
                      <a:gd name="connsiteY0" fmla="*/ 523110 h 523110"/>
                      <a:gd name="connsiteX1" fmla="*/ 156701 w 194364"/>
                      <a:gd name="connsiteY1" fmla="*/ 518925 h 523110"/>
                      <a:gd name="connsiteX2" fmla="*/ 123222 w 194364"/>
                      <a:gd name="connsiteY2" fmla="*/ 355715 h 523110"/>
                      <a:gd name="connsiteX3" fmla="*/ 139961 w 194364"/>
                      <a:gd name="connsiteY3" fmla="*/ 309681 h 523110"/>
                      <a:gd name="connsiteX4" fmla="*/ 144146 w 194364"/>
                      <a:gd name="connsiteY4" fmla="*/ 301311 h 523110"/>
                      <a:gd name="connsiteX5" fmla="*/ 181810 w 194364"/>
                      <a:gd name="connsiteY5" fmla="*/ 159025 h 523110"/>
                      <a:gd name="connsiteX6" fmla="*/ 131591 w 194364"/>
                      <a:gd name="connsiteY6" fmla="*/ 29294 h 523110"/>
                      <a:gd name="connsiteX7" fmla="*/ 106482 w 194364"/>
                      <a:gd name="connsiteY7" fmla="*/ 12555 h 523110"/>
                      <a:gd name="connsiteX8" fmla="*/ 73003 w 194364"/>
                      <a:gd name="connsiteY8" fmla="*/ 8370 h 523110"/>
                      <a:gd name="connsiteX9" fmla="*/ 31154 w 194364"/>
                      <a:gd name="connsiteY9" fmla="*/ 12555 h 523110"/>
                      <a:gd name="connsiteX10" fmla="*/ 10230 w 194364"/>
                      <a:gd name="connsiteY10" fmla="*/ 25109 h 523110"/>
                      <a:gd name="connsiteX11" fmla="*/ 1860 w 194364"/>
                      <a:gd name="connsiteY11" fmla="*/ 25109 h 523110"/>
                      <a:gd name="connsiteX12" fmla="*/ 1860 w 194364"/>
                      <a:gd name="connsiteY12" fmla="*/ 16740 h 523110"/>
                      <a:gd name="connsiteX13" fmla="*/ 26969 w 194364"/>
                      <a:gd name="connsiteY13" fmla="*/ 4185 h 523110"/>
                      <a:gd name="connsiteX14" fmla="*/ 73003 w 194364"/>
                      <a:gd name="connsiteY14" fmla="*/ 0 h 523110"/>
                      <a:gd name="connsiteX15" fmla="*/ 110667 w 194364"/>
                      <a:gd name="connsiteY15" fmla="*/ 4185 h 523110"/>
                      <a:gd name="connsiteX16" fmla="*/ 139961 w 194364"/>
                      <a:gd name="connsiteY16" fmla="*/ 25109 h 523110"/>
                      <a:gd name="connsiteX17" fmla="*/ 194364 w 194364"/>
                      <a:gd name="connsiteY17" fmla="*/ 167395 h 523110"/>
                      <a:gd name="connsiteX18" fmla="*/ 156701 w 194364"/>
                      <a:gd name="connsiteY18" fmla="*/ 313866 h 523110"/>
                      <a:gd name="connsiteX19" fmla="*/ 152516 w 194364"/>
                      <a:gd name="connsiteY19" fmla="*/ 322236 h 523110"/>
                      <a:gd name="connsiteX20" fmla="*/ 135776 w 194364"/>
                      <a:gd name="connsiteY20" fmla="*/ 364085 h 523110"/>
                      <a:gd name="connsiteX21" fmla="*/ 169255 w 194364"/>
                      <a:gd name="connsiteY21" fmla="*/ 514740 h 523110"/>
                      <a:gd name="connsiteX22" fmla="*/ 160885 w 194364"/>
                      <a:gd name="connsiteY22" fmla="*/ 523110 h 523110"/>
                      <a:gd name="connsiteX23" fmla="*/ 160885 w 194364"/>
                      <a:gd name="connsiteY23" fmla="*/ 523110 h 523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194364" h="523110">
                        <a:moveTo>
                          <a:pt x="160885" y="523110"/>
                        </a:moveTo>
                        <a:cubicBezTo>
                          <a:pt x="156701" y="523110"/>
                          <a:pt x="156701" y="523110"/>
                          <a:pt x="156701" y="518925"/>
                        </a:cubicBezTo>
                        <a:cubicBezTo>
                          <a:pt x="123222" y="464522"/>
                          <a:pt x="110667" y="405933"/>
                          <a:pt x="123222" y="355715"/>
                        </a:cubicBezTo>
                        <a:cubicBezTo>
                          <a:pt x="127406" y="338975"/>
                          <a:pt x="135776" y="326421"/>
                          <a:pt x="139961" y="309681"/>
                        </a:cubicBezTo>
                        <a:lnTo>
                          <a:pt x="144146" y="301311"/>
                        </a:lnTo>
                        <a:cubicBezTo>
                          <a:pt x="160885" y="263647"/>
                          <a:pt x="181810" y="213429"/>
                          <a:pt x="181810" y="159025"/>
                        </a:cubicBezTo>
                        <a:cubicBezTo>
                          <a:pt x="181810" y="104622"/>
                          <a:pt x="165070" y="58588"/>
                          <a:pt x="131591" y="29294"/>
                        </a:cubicBezTo>
                        <a:cubicBezTo>
                          <a:pt x="123222" y="20924"/>
                          <a:pt x="114852" y="16740"/>
                          <a:pt x="106482" y="12555"/>
                        </a:cubicBezTo>
                        <a:cubicBezTo>
                          <a:pt x="93927" y="8370"/>
                          <a:pt x="85558" y="8370"/>
                          <a:pt x="73003" y="8370"/>
                        </a:cubicBezTo>
                        <a:cubicBezTo>
                          <a:pt x="60448" y="8370"/>
                          <a:pt x="43709" y="8370"/>
                          <a:pt x="31154" y="12555"/>
                        </a:cubicBezTo>
                        <a:cubicBezTo>
                          <a:pt x="22784" y="16740"/>
                          <a:pt x="14415" y="20924"/>
                          <a:pt x="10230" y="25109"/>
                        </a:cubicBezTo>
                        <a:cubicBezTo>
                          <a:pt x="6045" y="29294"/>
                          <a:pt x="1860" y="25109"/>
                          <a:pt x="1860" y="25109"/>
                        </a:cubicBezTo>
                        <a:cubicBezTo>
                          <a:pt x="-2325" y="20924"/>
                          <a:pt x="1860" y="16740"/>
                          <a:pt x="1860" y="16740"/>
                        </a:cubicBezTo>
                        <a:cubicBezTo>
                          <a:pt x="10230" y="12555"/>
                          <a:pt x="18600" y="4185"/>
                          <a:pt x="26969" y="4185"/>
                        </a:cubicBezTo>
                        <a:cubicBezTo>
                          <a:pt x="43709" y="0"/>
                          <a:pt x="60448" y="0"/>
                          <a:pt x="73003" y="0"/>
                        </a:cubicBezTo>
                        <a:cubicBezTo>
                          <a:pt x="85558" y="0"/>
                          <a:pt x="98112" y="0"/>
                          <a:pt x="110667" y="4185"/>
                        </a:cubicBezTo>
                        <a:cubicBezTo>
                          <a:pt x="119037" y="8370"/>
                          <a:pt x="131591" y="12555"/>
                          <a:pt x="139961" y="25109"/>
                        </a:cubicBezTo>
                        <a:cubicBezTo>
                          <a:pt x="177625" y="58588"/>
                          <a:pt x="194364" y="108807"/>
                          <a:pt x="194364" y="167395"/>
                        </a:cubicBezTo>
                        <a:cubicBezTo>
                          <a:pt x="194364" y="221799"/>
                          <a:pt x="173440" y="276202"/>
                          <a:pt x="156701" y="313866"/>
                        </a:cubicBezTo>
                        <a:lnTo>
                          <a:pt x="152516" y="322236"/>
                        </a:lnTo>
                        <a:cubicBezTo>
                          <a:pt x="148331" y="334790"/>
                          <a:pt x="139961" y="351530"/>
                          <a:pt x="135776" y="364085"/>
                        </a:cubicBezTo>
                        <a:cubicBezTo>
                          <a:pt x="123222" y="410118"/>
                          <a:pt x="135776" y="464522"/>
                          <a:pt x="169255" y="514740"/>
                        </a:cubicBezTo>
                        <a:cubicBezTo>
                          <a:pt x="169255" y="514740"/>
                          <a:pt x="169255" y="518925"/>
                          <a:pt x="160885" y="523110"/>
                        </a:cubicBezTo>
                        <a:cubicBezTo>
                          <a:pt x="165070" y="518925"/>
                          <a:pt x="165070" y="523110"/>
                          <a:pt x="160885" y="523110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08" name="Freeform: Shape 107">
                    <a:extLst>
                      <a:ext uri="{FF2B5EF4-FFF2-40B4-BE49-F238E27FC236}">
                        <a16:creationId xmlns:a16="http://schemas.microsoft.com/office/drawing/2014/main" id="{7534B151-1109-A577-AF3B-E0B858D26E14}"/>
                      </a:ext>
                    </a:extLst>
                  </p:cNvPr>
                  <p:cNvSpPr/>
                  <p:nvPr/>
                </p:nvSpPr>
                <p:spPr>
                  <a:xfrm>
                    <a:off x="8450917" y="2226355"/>
                    <a:ext cx="53357" cy="217613"/>
                  </a:xfrm>
                  <a:custGeom>
                    <a:avLst/>
                    <a:gdLst>
                      <a:gd name="connsiteX0" fmla="*/ 50219 w 53357"/>
                      <a:gd name="connsiteY0" fmla="*/ 205059 h 217613"/>
                      <a:gd name="connsiteX1" fmla="*/ 37664 w 53357"/>
                      <a:gd name="connsiteY1" fmla="*/ 217614 h 217613"/>
                      <a:gd name="connsiteX2" fmla="*/ 37664 w 53357"/>
                      <a:gd name="connsiteY2" fmla="*/ 217614 h 217613"/>
                      <a:gd name="connsiteX3" fmla="*/ 33479 w 53357"/>
                      <a:gd name="connsiteY3" fmla="*/ 209244 h 217613"/>
                      <a:gd name="connsiteX4" fmla="*/ 37664 w 53357"/>
                      <a:gd name="connsiteY4" fmla="*/ 205059 h 217613"/>
                      <a:gd name="connsiteX5" fmla="*/ 37664 w 53357"/>
                      <a:gd name="connsiteY5" fmla="*/ 200874 h 217613"/>
                      <a:gd name="connsiteX6" fmla="*/ 37664 w 53357"/>
                      <a:gd name="connsiteY6" fmla="*/ 96252 h 217613"/>
                      <a:gd name="connsiteX7" fmla="*/ 0 w 53357"/>
                      <a:gd name="connsiteY7" fmla="*/ 4185 h 217613"/>
                      <a:gd name="connsiteX8" fmla="*/ 4185 w 53357"/>
                      <a:gd name="connsiteY8" fmla="*/ 0 h 217613"/>
                      <a:gd name="connsiteX9" fmla="*/ 8370 w 53357"/>
                      <a:gd name="connsiteY9" fmla="*/ 0 h 217613"/>
                      <a:gd name="connsiteX10" fmla="*/ 50219 w 53357"/>
                      <a:gd name="connsiteY10" fmla="*/ 96252 h 217613"/>
                      <a:gd name="connsiteX11" fmla="*/ 50219 w 53357"/>
                      <a:gd name="connsiteY11" fmla="*/ 205059 h 217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3357" h="217613">
                        <a:moveTo>
                          <a:pt x="50219" y="205059"/>
                        </a:moveTo>
                        <a:cubicBezTo>
                          <a:pt x="50219" y="213429"/>
                          <a:pt x="46034" y="217614"/>
                          <a:pt x="37664" y="217614"/>
                        </a:cubicBezTo>
                        <a:cubicBezTo>
                          <a:pt x="37664" y="217614"/>
                          <a:pt x="37664" y="217614"/>
                          <a:pt x="37664" y="217614"/>
                        </a:cubicBezTo>
                        <a:cubicBezTo>
                          <a:pt x="33479" y="217614"/>
                          <a:pt x="33479" y="213429"/>
                          <a:pt x="33479" y="209244"/>
                        </a:cubicBezTo>
                        <a:cubicBezTo>
                          <a:pt x="33479" y="205059"/>
                          <a:pt x="37664" y="205059"/>
                          <a:pt x="37664" y="205059"/>
                        </a:cubicBezTo>
                        <a:cubicBezTo>
                          <a:pt x="37664" y="205059"/>
                          <a:pt x="37664" y="205059"/>
                          <a:pt x="37664" y="200874"/>
                        </a:cubicBezTo>
                        <a:cubicBezTo>
                          <a:pt x="41849" y="163210"/>
                          <a:pt x="46034" y="129731"/>
                          <a:pt x="37664" y="96252"/>
                        </a:cubicBezTo>
                        <a:cubicBezTo>
                          <a:pt x="33479" y="62773"/>
                          <a:pt x="20924" y="29294"/>
                          <a:pt x="0" y="4185"/>
                        </a:cubicBezTo>
                        <a:cubicBezTo>
                          <a:pt x="0" y="4185"/>
                          <a:pt x="4185" y="0"/>
                          <a:pt x="4185" y="0"/>
                        </a:cubicBezTo>
                        <a:cubicBezTo>
                          <a:pt x="8370" y="4185"/>
                          <a:pt x="8370" y="0"/>
                          <a:pt x="8370" y="0"/>
                        </a:cubicBezTo>
                        <a:cubicBezTo>
                          <a:pt x="29294" y="25109"/>
                          <a:pt x="41849" y="58588"/>
                          <a:pt x="50219" y="96252"/>
                        </a:cubicBezTo>
                        <a:cubicBezTo>
                          <a:pt x="54403" y="129731"/>
                          <a:pt x="54403" y="167395"/>
                          <a:pt x="50219" y="205059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09" name="Freeform: Shape 108">
                    <a:extLst>
                      <a:ext uri="{FF2B5EF4-FFF2-40B4-BE49-F238E27FC236}">
                        <a16:creationId xmlns:a16="http://schemas.microsoft.com/office/drawing/2014/main" id="{06B1C53C-7EFB-AE81-C5E6-84599938FFD8}"/>
                      </a:ext>
                    </a:extLst>
                  </p:cNvPr>
                  <p:cNvSpPr/>
                  <p:nvPr/>
                </p:nvSpPr>
                <p:spPr>
                  <a:xfrm>
                    <a:off x="8918830" y="2033850"/>
                    <a:ext cx="97045" cy="217613"/>
                  </a:xfrm>
                  <a:custGeom>
                    <a:avLst/>
                    <a:gdLst>
                      <a:gd name="connsiteX0" fmla="*/ 97045 w 97045"/>
                      <a:gd name="connsiteY0" fmla="*/ 8370 h 217613"/>
                      <a:gd name="connsiteX1" fmla="*/ 42642 w 97045"/>
                      <a:gd name="connsiteY1" fmla="*/ 66958 h 217613"/>
                      <a:gd name="connsiteX2" fmla="*/ 13348 w 97045"/>
                      <a:gd name="connsiteY2" fmla="*/ 209244 h 217613"/>
                      <a:gd name="connsiteX3" fmla="*/ 9163 w 97045"/>
                      <a:gd name="connsiteY3" fmla="*/ 217614 h 217613"/>
                      <a:gd name="connsiteX4" fmla="*/ 9163 w 97045"/>
                      <a:gd name="connsiteY4" fmla="*/ 217614 h 217613"/>
                      <a:gd name="connsiteX5" fmla="*/ 793 w 97045"/>
                      <a:gd name="connsiteY5" fmla="*/ 213429 h 217613"/>
                      <a:gd name="connsiteX6" fmla="*/ 34272 w 97045"/>
                      <a:gd name="connsiteY6" fmla="*/ 62773 h 217613"/>
                      <a:gd name="connsiteX7" fmla="*/ 88676 w 97045"/>
                      <a:gd name="connsiteY7" fmla="*/ 0 h 217613"/>
                      <a:gd name="connsiteX8" fmla="*/ 97045 w 97045"/>
                      <a:gd name="connsiteY8" fmla="*/ 8370 h 217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7045" h="217613">
                        <a:moveTo>
                          <a:pt x="97045" y="8370"/>
                        </a:moveTo>
                        <a:cubicBezTo>
                          <a:pt x="76121" y="16740"/>
                          <a:pt x="59381" y="37664"/>
                          <a:pt x="42642" y="66958"/>
                        </a:cubicBezTo>
                        <a:cubicBezTo>
                          <a:pt x="17533" y="112992"/>
                          <a:pt x="4978" y="163210"/>
                          <a:pt x="13348" y="209244"/>
                        </a:cubicBezTo>
                        <a:cubicBezTo>
                          <a:pt x="13348" y="213429"/>
                          <a:pt x="9163" y="217614"/>
                          <a:pt x="9163" y="217614"/>
                        </a:cubicBezTo>
                        <a:cubicBezTo>
                          <a:pt x="9163" y="217614"/>
                          <a:pt x="9163" y="217614"/>
                          <a:pt x="9163" y="217614"/>
                        </a:cubicBezTo>
                        <a:cubicBezTo>
                          <a:pt x="4978" y="217614"/>
                          <a:pt x="4978" y="213429"/>
                          <a:pt x="793" y="213429"/>
                        </a:cubicBezTo>
                        <a:cubicBezTo>
                          <a:pt x="-3392" y="163210"/>
                          <a:pt x="9163" y="108807"/>
                          <a:pt x="34272" y="62773"/>
                        </a:cubicBezTo>
                        <a:cubicBezTo>
                          <a:pt x="51012" y="33479"/>
                          <a:pt x="67751" y="12555"/>
                          <a:pt x="88676" y="0"/>
                        </a:cubicBezTo>
                        <a:cubicBezTo>
                          <a:pt x="88676" y="4185"/>
                          <a:pt x="92860" y="8370"/>
                          <a:pt x="97045" y="8370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10" name="Freeform: Shape 109">
                    <a:extLst>
                      <a:ext uri="{FF2B5EF4-FFF2-40B4-BE49-F238E27FC236}">
                        <a16:creationId xmlns:a16="http://schemas.microsoft.com/office/drawing/2014/main" id="{E310139D-1032-F31C-C534-480B5CBDCA2C}"/>
                      </a:ext>
                    </a:extLst>
                  </p:cNvPr>
                  <p:cNvSpPr/>
                  <p:nvPr/>
                </p:nvSpPr>
                <p:spPr>
                  <a:xfrm>
                    <a:off x="8746183" y="2000371"/>
                    <a:ext cx="393166" cy="1004371"/>
                  </a:xfrm>
                  <a:custGeom>
                    <a:avLst/>
                    <a:gdLst>
                      <a:gd name="connsiteX0" fmla="*/ 211104 w 393166"/>
                      <a:gd name="connsiteY0" fmla="*/ 1004371 h 1004371"/>
                      <a:gd name="connsiteX1" fmla="*/ 119037 w 393166"/>
                      <a:gd name="connsiteY1" fmla="*/ 991817 h 1004371"/>
                      <a:gd name="connsiteX2" fmla="*/ 1860 w 393166"/>
                      <a:gd name="connsiteY2" fmla="*/ 924859 h 1004371"/>
                      <a:gd name="connsiteX3" fmla="*/ 1860 w 393166"/>
                      <a:gd name="connsiteY3" fmla="*/ 916489 h 1004371"/>
                      <a:gd name="connsiteX4" fmla="*/ 10230 w 393166"/>
                      <a:gd name="connsiteY4" fmla="*/ 916489 h 1004371"/>
                      <a:gd name="connsiteX5" fmla="*/ 119037 w 393166"/>
                      <a:gd name="connsiteY5" fmla="*/ 979262 h 1004371"/>
                      <a:gd name="connsiteX6" fmla="*/ 273877 w 393166"/>
                      <a:gd name="connsiteY6" fmla="*/ 979262 h 1004371"/>
                      <a:gd name="connsiteX7" fmla="*/ 370130 w 393166"/>
                      <a:gd name="connsiteY7" fmla="*/ 862086 h 1004371"/>
                      <a:gd name="connsiteX8" fmla="*/ 328281 w 393166"/>
                      <a:gd name="connsiteY8" fmla="*/ 715615 h 1004371"/>
                      <a:gd name="connsiteX9" fmla="*/ 227844 w 393166"/>
                      <a:gd name="connsiteY9" fmla="*/ 648657 h 1004371"/>
                      <a:gd name="connsiteX10" fmla="*/ 123221 w 393166"/>
                      <a:gd name="connsiteY10" fmla="*/ 577514 h 1004371"/>
                      <a:gd name="connsiteX11" fmla="*/ 64633 w 393166"/>
                      <a:gd name="connsiteY11" fmla="*/ 426858 h 1004371"/>
                      <a:gd name="connsiteX12" fmla="*/ 81373 w 393166"/>
                      <a:gd name="connsiteY12" fmla="*/ 267832 h 1004371"/>
                      <a:gd name="connsiteX13" fmla="*/ 160885 w 393166"/>
                      <a:gd name="connsiteY13" fmla="*/ 4185 h 1004371"/>
                      <a:gd name="connsiteX14" fmla="*/ 169255 w 393166"/>
                      <a:gd name="connsiteY14" fmla="*/ 0 h 1004371"/>
                      <a:gd name="connsiteX15" fmla="*/ 173440 w 393166"/>
                      <a:gd name="connsiteY15" fmla="*/ 8370 h 1004371"/>
                      <a:gd name="connsiteX16" fmla="*/ 93927 w 393166"/>
                      <a:gd name="connsiteY16" fmla="*/ 267832 h 1004371"/>
                      <a:gd name="connsiteX17" fmla="*/ 89742 w 393166"/>
                      <a:gd name="connsiteY17" fmla="*/ 418488 h 1004371"/>
                      <a:gd name="connsiteX18" fmla="*/ 144146 w 393166"/>
                      <a:gd name="connsiteY18" fmla="*/ 560774 h 1004371"/>
                      <a:gd name="connsiteX19" fmla="*/ 244583 w 393166"/>
                      <a:gd name="connsiteY19" fmla="*/ 627732 h 1004371"/>
                      <a:gd name="connsiteX20" fmla="*/ 345020 w 393166"/>
                      <a:gd name="connsiteY20" fmla="*/ 698875 h 1004371"/>
                      <a:gd name="connsiteX21" fmla="*/ 391054 w 393166"/>
                      <a:gd name="connsiteY21" fmla="*/ 857901 h 1004371"/>
                      <a:gd name="connsiteX22" fmla="*/ 286432 w 393166"/>
                      <a:gd name="connsiteY22" fmla="*/ 983447 h 1004371"/>
                      <a:gd name="connsiteX23" fmla="*/ 211104 w 393166"/>
                      <a:gd name="connsiteY23" fmla="*/ 1004371 h 10043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393166" h="1004371">
                        <a:moveTo>
                          <a:pt x="211104" y="1004371"/>
                        </a:moveTo>
                        <a:cubicBezTo>
                          <a:pt x="181810" y="1004371"/>
                          <a:pt x="152516" y="1000187"/>
                          <a:pt x="119037" y="991817"/>
                        </a:cubicBezTo>
                        <a:cubicBezTo>
                          <a:pt x="64633" y="975077"/>
                          <a:pt x="26969" y="954153"/>
                          <a:pt x="1860" y="924859"/>
                        </a:cubicBezTo>
                        <a:cubicBezTo>
                          <a:pt x="-2325" y="920674"/>
                          <a:pt x="1860" y="916489"/>
                          <a:pt x="1860" y="916489"/>
                        </a:cubicBezTo>
                        <a:cubicBezTo>
                          <a:pt x="6045" y="912304"/>
                          <a:pt x="10230" y="916489"/>
                          <a:pt x="10230" y="916489"/>
                        </a:cubicBezTo>
                        <a:cubicBezTo>
                          <a:pt x="31154" y="945783"/>
                          <a:pt x="68818" y="962523"/>
                          <a:pt x="119037" y="979262"/>
                        </a:cubicBezTo>
                        <a:cubicBezTo>
                          <a:pt x="181810" y="996002"/>
                          <a:pt x="232028" y="996002"/>
                          <a:pt x="273877" y="979262"/>
                        </a:cubicBezTo>
                        <a:cubicBezTo>
                          <a:pt x="324096" y="958338"/>
                          <a:pt x="361760" y="912304"/>
                          <a:pt x="370130" y="862086"/>
                        </a:cubicBezTo>
                        <a:cubicBezTo>
                          <a:pt x="382684" y="811867"/>
                          <a:pt x="365945" y="753279"/>
                          <a:pt x="328281" y="715615"/>
                        </a:cubicBezTo>
                        <a:cubicBezTo>
                          <a:pt x="303171" y="686320"/>
                          <a:pt x="265508" y="665396"/>
                          <a:pt x="227844" y="648657"/>
                        </a:cubicBezTo>
                        <a:cubicBezTo>
                          <a:pt x="190180" y="627732"/>
                          <a:pt x="152516" y="606808"/>
                          <a:pt x="123221" y="577514"/>
                        </a:cubicBezTo>
                        <a:cubicBezTo>
                          <a:pt x="89742" y="539850"/>
                          <a:pt x="68818" y="485446"/>
                          <a:pt x="64633" y="426858"/>
                        </a:cubicBezTo>
                        <a:cubicBezTo>
                          <a:pt x="60448" y="372454"/>
                          <a:pt x="73003" y="318051"/>
                          <a:pt x="81373" y="267832"/>
                        </a:cubicBezTo>
                        <a:cubicBezTo>
                          <a:pt x="98112" y="179950"/>
                          <a:pt x="123221" y="87883"/>
                          <a:pt x="160885" y="4185"/>
                        </a:cubicBezTo>
                        <a:cubicBezTo>
                          <a:pt x="160885" y="0"/>
                          <a:pt x="165070" y="0"/>
                          <a:pt x="169255" y="0"/>
                        </a:cubicBezTo>
                        <a:cubicBezTo>
                          <a:pt x="173440" y="0"/>
                          <a:pt x="173440" y="4185"/>
                          <a:pt x="173440" y="8370"/>
                        </a:cubicBezTo>
                        <a:cubicBezTo>
                          <a:pt x="135776" y="92067"/>
                          <a:pt x="110667" y="184135"/>
                          <a:pt x="93927" y="267832"/>
                        </a:cubicBezTo>
                        <a:cubicBezTo>
                          <a:pt x="98112" y="313866"/>
                          <a:pt x="89742" y="368270"/>
                          <a:pt x="89742" y="418488"/>
                        </a:cubicBezTo>
                        <a:cubicBezTo>
                          <a:pt x="93927" y="477076"/>
                          <a:pt x="110667" y="527295"/>
                          <a:pt x="144146" y="560774"/>
                        </a:cubicBezTo>
                        <a:cubicBezTo>
                          <a:pt x="169255" y="590068"/>
                          <a:pt x="206919" y="610993"/>
                          <a:pt x="244583" y="627732"/>
                        </a:cubicBezTo>
                        <a:cubicBezTo>
                          <a:pt x="282247" y="648657"/>
                          <a:pt x="319911" y="665396"/>
                          <a:pt x="345020" y="698875"/>
                        </a:cubicBezTo>
                        <a:cubicBezTo>
                          <a:pt x="382684" y="740724"/>
                          <a:pt x="399424" y="803497"/>
                          <a:pt x="391054" y="857901"/>
                        </a:cubicBezTo>
                        <a:cubicBezTo>
                          <a:pt x="378499" y="912304"/>
                          <a:pt x="336650" y="962523"/>
                          <a:pt x="286432" y="983447"/>
                        </a:cubicBezTo>
                        <a:cubicBezTo>
                          <a:pt x="261323" y="996002"/>
                          <a:pt x="240398" y="1004371"/>
                          <a:pt x="211104" y="1004371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11" name="Freeform: Shape 110">
                    <a:extLst>
                      <a:ext uri="{FF2B5EF4-FFF2-40B4-BE49-F238E27FC236}">
                        <a16:creationId xmlns:a16="http://schemas.microsoft.com/office/drawing/2014/main" id="{9AAD1591-E7B2-948A-C466-2B6565A33F03}"/>
                      </a:ext>
                    </a:extLst>
                  </p:cNvPr>
                  <p:cNvSpPr/>
                  <p:nvPr/>
                </p:nvSpPr>
                <p:spPr>
                  <a:xfrm>
                    <a:off x="8820233" y="2088254"/>
                    <a:ext cx="218373" cy="334790"/>
                  </a:xfrm>
                  <a:custGeom>
                    <a:avLst/>
                    <a:gdLst>
                      <a:gd name="connsiteX0" fmla="*/ 53357 w 218373"/>
                      <a:gd name="connsiteY0" fmla="*/ 334791 h 334790"/>
                      <a:gd name="connsiteX1" fmla="*/ 3139 w 218373"/>
                      <a:gd name="connsiteY1" fmla="*/ 318051 h 334790"/>
                      <a:gd name="connsiteX2" fmla="*/ 3139 w 218373"/>
                      <a:gd name="connsiteY2" fmla="*/ 309681 h 334790"/>
                      <a:gd name="connsiteX3" fmla="*/ 11508 w 218373"/>
                      <a:gd name="connsiteY3" fmla="*/ 309681 h 334790"/>
                      <a:gd name="connsiteX4" fmla="*/ 86836 w 218373"/>
                      <a:gd name="connsiteY4" fmla="*/ 313866 h 334790"/>
                      <a:gd name="connsiteX5" fmla="*/ 145425 w 218373"/>
                      <a:gd name="connsiteY5" fmla="*/ 255278 h 334790"/>
                      <a:gd name="connsiteX6" fmla="*/ 204013 w 218373"/>
                      <a:gd name="connsiteY6" fmla="*/ 8370 h 334790"/>
                      <a:gd name="connsiteX7" fmla="*/ 208198 w 218373"/>
                      <a:gd name="connsiteY7" fmla="*/ 0 h 334790"/>
                      <a:gd name="connsiteX8" fmla="*/ 216568 w 218373"/>
                      <a:gd name="connsiteY8" fmla="*/ 4185 h 334790"/>
                      <a:gd name="connsiteX9" fmla="*/ 157979 w 218373"/>
                      <a:gd name="connsiteY9" fmla="*/ 259463 h 334790"/>
                      <a:gd name="connsiteX10" fmla="*/ 95206 w 218373"/>
                      <a:gd name="connsiteY10" fmla="*/ 322236 h 334790"/>
                      <a:gd name="connsiteX11" fmla="*/ 53357 w 218373"/>
                      <a:gd name="connsiteY11" fmla="*/ 334791 h 334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8373" h="334790">
                        <a:moveTo>
                          <a:pt x="53357" y="334791"/>
                        </a:moveTo>
                        <a:cubicBezTo>
                          <a:pt x="36618" y="334791"/>
                          <a:pt x="19878" y="330606"/>
                          <a:pt x="3139" y="318051"/>
                        </a:cubicBezTo>
                        <a:cubicBezTo>
                          <a:pt x="-1046" y="313866"/>
                          <a:pt x="-1046" y="309681"/>
                          <a:pt x="3139" y="309681"/>
                        </a:cubicBezTo>
                        <a:cubicBezTo>
                          <a:pt x="7323" y="305496"/>
                          <a:pt x="11508" y="305496"/>
                          <a:pt x="11508" y="309681"/>
                        </a:cubicBezTo>
                        <a:cubicBezTo>
                          <a:pt x="32433" y="326421"/>
                          <a:pt x="65912" y="326421"/>
                          <a:pt x="86836" y="313866"/>
                        </a:cubicBezTo>
                        <a:cubicBezTo>
                          <a:pt x="107761" y="301311"/>
                          <a:pt x="128685" y="284572"/>
                          <a:pt x="145425" y="255278"/>
                        </a:cubicBezTo>
                        <a:cubicBezTo>
                          <a:pt x="191458" y="184135"/>
                          <a:pt x="212383" y="92067"/>
                          <a:pt x="204013" y="8370"/>
                        </a:cubicBezTo>
                        <a:cubicBezTo>
                          <a:pt x="204013" y="4185"/>
                          <a:pt x="208198" y="0"/>
                          <a:pt x="208198" y="0"/>
                        </a:cubicBezTo>
                        <a:cubicBezTo>
                          <a:pt x="212383" y="0"/>
                          <a:pt x="216568" y="4185"/>
                          <a:pt x="216568" y="4185"/>
                        </a:cubicBezTo>
                        <a:cubicBezTo>
                          <a:pt x="224937" y="92067"/>
                          <a:pt x="204013" y="184135"/>
                          <a:pt x="157979" y="259463"/>
                        </a:cubicBezTo>
                        <a:cubicBezTo>
                          <a:pt x="137055" y="292942"/>
                          <a:pt x="116130" y="309681"/>
                          <a:pt x="95206" y="322236"/>
                        </a:cubicBezTo>
                        <a:cubicBezTo>
                          <a:pt x="82651" y="330606"/>
                          <a:pt x="65912" y="334791"/>
                          <a:pt x="53357" y="334791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12" name="Freeform: Shape 111">
                    <a:extLst>
                      <a:ext uri="{FF2B5EF4-FFF2-40B4-BE49-F238E27FC236}">
                        <a16:creationId xmlns:a16="http://schemas.microsoft.com/office/drawing/2014/main" id="{A5103F04-1A67-A0D1-B5E2-F0F5384B9D33}"/>
                      </a:ext>
                    </a:extLst>
                  </p:cNvPr>
                  <p:cNvSpPr/>
                  <p:nvPr/>
                </p:nvSpPr>
                <p:spPr>
                  <a:xfrm>
                    <a:off x="9008552" y="2486864"/>
                    <a:ext cx="164023" cy="304450"/>
                  </a:xfrm>
                  <a:custGeom>
                    <a:avLst/>
                    <a:gdLst>
                      <a:gd name="connsiteX0" fmla="*/ 120315 w 164023"/>
                      <a:gd name="connsiteY0" fmla="*/ 304450 h 304450"/>
                      <a:gd name="connsiteX1" fmla="*/ 116130 w 164023"/>
                      <a:gd name="connsiteY1" fmla="*/ 300265 h 304450"/>
                      <a:gd name="connsiteX2" fmla="*/ 116130 w 164023"/>
                      <a:gd name="connsiteY2" fmla="*/ 291895 h 304450"/>
                      <a:gd name="connsiteX3" fmla="*/ 153794 w 164023"/>
                      <a:gd name="connsiteY3" fmla="*/ 220752 h 304450"/>
                      <a:gd name="connsiteX4" fmla="*/ 128685 w 164023"/>
                      <a:gd name="connsiteY4" fmla="*/ 137055 h 304450"/>
                      <a:gd name="connsiteX5" fmla="*/ 70097 w 164023"/>
                      <a:gd name="connsiteY5" fmla="*/ 70097 h 304450"/>
                      <a:gd name="connsiteX6" fmla="*/ 3139 w 164023"/>
                      <a:gd name="connsiteY6" fmla="*/ 11508 h 304450"/>
                      <a:gd name="connsiteX7" fmla="*/ 3139 w 164023"/>
                      <a:gd name="connsiteY7" fmla="*/ 3139 h 304450"/>
                      <a:gd name="connsiteX8" fmla="*/ 11508 w 164023"/>
                      <a:gd name="connsiteY8" fmla="*/ 3139 h 304450"/>
                      <a:gd name="connsiteX9" fmla="*/ 78466 w 164023"/>
                      <a:gd name="connsiteY9" fmla="*/ 61727 h 304450"/>
                      <a:gd name="connsiteX10" fmla="*/ 137055 w 164023"/>
                      <a:gd name="connsiteY10" fmla="*/ 132870 h 304450"/>
                      <a:gd name="connsiteX11" fmla="*/ 162164 w 164023"/>
                      <a:gd name="connsiteY11" fmla="*/ 224937 h 304450"/>
                      <a:gd name="connsiteX12" fmla="*/ 120315 w 164023"/>
                      <a:gd name="connsiteY12" fmla="*/ 304450 h 304450"/>
                      <a:gd name="connsiteX13" fmla="*/ 120315 w 164023"/>
                      <a:gd name="connsiteY13" fmla="*/ 304450 h 304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64023" h="304450">
                        <a:moveTo>
                          <a:pt x="120315" y="304450"/>
                        </a:moveTo>
                        <a:cubicBezTo>
                          <a:pt x="116130" y="304450"/>
                          <a:pt x="116130" y="304450"/>
                          <a:pt x="116130" y="300265"/>
                        </a:cubicBezTo>
                        <a:cubicBezTo>
                          <a:pt x="116130" y="296080"/>
                          <a:pt x="116130" y="291895"/>
                          <a:pt x="116130" y="291895"/>
                        </a:cubicBezTo>
                        <a:cubicBezTo>
                          <a:pt x="137055" y="275156"/>
                          <a:pt x="153794" y="250047"/>
                          <a:pt x="153794" y="220752"/>
                        </a:cubicBezTo>
                        <a:cubicBezTo>
                          <a:pt x="153794" y="195643"/>
                          <a:pt x="145425" y="166349"/>
                          <a:pt x="128685" y="137055"/>
                        </a:cubicBezTo>
                        <a:cubicBezTo>
                          <a:pt x="111946" y="111946"/>
                          <a:pt x="91021" y="86836"/>
                          <a:pt x="70097" y="70097"/>
                        </a:cubicBezTo>
                        <a:cubicBezTo>
                          <a:pt x="49172" y="49172"/>
                          <a:pt x="28248" y="28248"/>
                          <a:pt x="3139" y="11508"/>
                        </a:cubicBezTo>
                        <a:cubicBezTo>
                          <a:pt x="-1046" y="7324"/>
                          <a:pt x="-1046" y="3139"/>
                          <a:pt x="3139" y="3139"/>
                        </a:cubicBezTo>
                        <a:cubicBezTo>
                          <a:pt x="7323" y="-1046"/>
                          <a:pt x="11508" y="-1046"/>
                          <a:pt x="11508" y="3139"/>
                        </a:cubicBezTo>
                        <a:cubicBezTo>
                          <a:pt x="36618" y="19878"/>
                          <a:pt x="61727" y="44987"/>
                          <a:pt x="78466" y="61727"/>
                        </a:cubicBezTo>
                        <a:cubicBezTo>
                          <a:pt x="99391" y="82651"/>
                          <a:pt x="120315" y="103576"/>
                          <a:pt x="137055" y="132870"/>
                        </a:cubicBezTo>
                        <a:cubicBezTo>
                          <a:pt x="153794" y="162164"/>
                          <a:pt x="166349" y="195643"/>
                          <a:pt x="162164" y="224937"/>
                        </a:cubicBezTo>
                        <a:cubicBezTo>
                          <a:pt x="170534" y="254232"/>
                          <a:pt x="149610" y="287711"/>
                          <a:pt x="120315" y="304450"/>
                        </a:cubicBezTo>
                        <a:cubicBezTo>
                          <a:pt x="124500" y="304450"/>
                          <a:pt x="124500" y="304450"/>
                          <a:pt x="120315" y="304450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13" name="Freeform: Shape 112">
                    <a:extLst>
                      <a:ext uri="{FF2B5EF4-FFF2-40B4-BE49-F238E27FC236}">
                        <a16:creationId xmlns:a16="http://schemas.microsoft.com/office/drawing/2014/main" id="{A15AA942-3682-FA25-BB72-A2A144688F17}"/>
                      </a:ext>
                    </a:extLst>
                  </p:cNvPr>
                  <p:cNvSpPr/>
                  <p:nvPr/>
                </p:nvSpPr>
                <p:spPr>
                  <a:xfrm>
                    <a:off x="9122837" y="2988003"/>
                    <a:ext cx="91461" cy="159025"/>
                  </a:xfrm>
                  <a:custGeom>
                    <a:avLst/>
                    <a:gdLst>
                      <a:gd name="connsiteX0" fmla="*/ 85543 w 91461"/>
                      <a:gd name="connsiteY0" fmla="*/ 159025 h 159025"/>
                      <a:gd name="connsiteX1" fmla="*/ 85543 w 91461"/>
                      <a:gd name="connsiteY1" fmla="*/ 159025 h 159025"/>
                      <a:gd name="connsiteX2" fmla="*/ 47879 w 91461"/>
                      <a:gd name="connsiteY2" fmla="*/ 138101 h 159025"/>
                      <a:gd name="connsiteX3" fmla="*/ 1846 w 91461"/>
                      <a:gd name="connsiteY3" fmla="*/ 4185 h 159025"/>
                      <a:gd name="connsiteX4" fmla="*/ 10215 w 91461"/>
                      <a:gd name="connsiteY4" fmla="*/ 0 h 159025"/>
                      <a:gd name="connsiteX5" fmla="*/ 14400 w 91461"/>
                      <a:gd name="connsiteY5" fmla="*/ 8370 h 159025"/>
                      <a:gd name="connsiteX6" fmla="*/ 56249 w 91461"/>
                      <a:gd name="connsiteY6" fmla="*/ 129731 h 159025"/>
                      <a:gd name="connsiteX7" fmla="*/ 85543 w 91461"/>
                      <a:gd name="connsiteY7" fmla="*/ 146471 h 159025"/>
                      <a:gd name="connsiteX8" fmla="*/ 89728 w 91461"/>
                      <a:gd name="connsiteY8" fmla="*/ 154841 h 159025"/>
                      <a:gd name="connsiteX9" fmla="*/ 85543 w 91461"/>
                      <a:gd name="connsiteY9" fmla="*/ 159025 h 159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1461" h="159025">
                        <a:moveTo>
                          <a:pt x="85543" y="159025"/>
                        </a:moveTo>
                        <a:cubicBezTo>
                          <a:pt x="85543" y="159025"/>
                          <a:pt x="85543" y="159025"/>
                          <a:pt x="85543" y="159025"/>
                        </a:cubicBezTo>
                        <a:cubicBezTo>
                          <a:pt x="72988" y="159025"/>
                          <a:pt x="60434" y="150656"/>
                          <a:pt x="47879" y="138101"/>
                        </a:cubicBezTo>
                        <a:cubicBezTo>
                          <a:pt x="14400" y="104622"/>
                          <a:pt x="-6524" y="54403"/>
                          <a:pt x="1846" y="4185"/>
                        </a:cubicBezTo>
                        <a:cubicBezTo>
                          <a:pt x="1846" y="0"/>
                          <a:pt x="6030" y="0"/>
                          <a:pt x="10215" y="0"/>
                        </a:cubicBezTo>
                        <a:cubicBezTo>
                          <a:pt x="14400" y="0"/>
                          <a:pt x="14400" y="4185"/>
                          <a:pt x="14400" y="8370"/>
                        </a:cubicBezTo>
                        <a:cubicBezTo>
                          <a:pt x="10215" y="50219"/>
                          <a:pt x="26955" y="100437"/>
                          <a:pt x="56249" y="129731"/>
                        </a:cubicBezTo>
                        <a:cubicBezTo>
                          <a:pt x="68804" y="138101"/>
                          <a:pt x="77173" y="146471"/>
                          <a:pt x="85543" y="146471"/>
                        </a:cubicBezTo>
                        <a:cubicBezTo>
                          <a:pt x="89728" y="146471"/>
                          <a:pt x="93913" y="150656"/>
                          <a:pt x="89728" y="154841"/>
                        </a:cubicBezTo>
                        <a:cubicBezTo>
                          <a:pt x="89728" y="154841"/>
                          <a:pt x="89728" y="159025"/>
                          <a:pt x="85543" y="159025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14" name="Freeform: Shape 113">
                    <a:extLst>
                      <a:ext uri="{FF2B5EF4-FFF2-40B4-BE49-F238E27FC236}">
                        <a16:creationId xmlns:a16="http://schemas.microsoft.com/office/drawing/2014/main" id="{64A08D71-7312-6F60-EBA9-2D653471ACB6}"/>
                      </a:ext>
                    </a:extLst>
                  </p:cNvPr>
                  <p:cNvSpPr/>
                  <p:nvPr/>
                </p:nvSpPr>
                <p:spPr>
                  <a:xfrm>
                    <a:off x="8752228" y="2686692"/>
                    <a:ext cx="163210" cy="92067"/>
                  </a:xfrm>
                  <a:custGeom>
                    <a:avLst/>
                    <a:gdLst>
                      <a:gd name="connsiteX0" fmla="*/ 129731 w 163210"/>
                      <a:gd name="connsiteY0" fmla="*/ 92067 h 92067"/>
                      <a:gd name="connsiteX1" fmla="*/ 66958 w 163210"/>
                      <a:gd name="connsiteY1" fmla="*/ 75328 h 92067"/>
                      <a:gd name="connsiteX2" fmla="*/ 0 w 163210"/>
                      <a:gd name="connsiteY2" fmla="*/ 8370 h 92067"/>
                      <a:gd name="connsiteX3" fmla="*/ 4185 w 163210"/>
                      <a:gd name="connsiteY3" fmla="*/ 0 h 92067"/>
                      <a:gd name="connsiteX4" fmla="*/ 12555 w 163210"/>
                      <a:gd name="connsiteY4" fmla="*/ 4185 h 92067"/>
                      <a:gd name="connsiteX5" fmla="*/ 71143 w 163210"/>
                      <a:gd name="connsiteY5" fmla="*/ 66958 h 92067"/>
                      <a:gd name="connsiteX6" fmla="*/ 154841 w 163210"/>
                      <a:gd name="connsiteY6" fmla="*/ 79513 h 92067"/>
                      <a:gd name="connsiteX7" fmla="*/ 163210 w 163210"/>
                      <a:gd name="connsiteY7" fmla="*/ 83698 h 92067"/>
                      <a:gd name="connsiteX8" fmla="*/ 159025 w 163210"/>
                      <a:gd name="connsiteY8" fmla="*/ 92067 h 92067"/>
                      <a:gd name="connsiteX9" fmla="*/ 129731 w 163210"/>
                      <a:gd name="connsiteY9" fmla="*/ 92067 h 92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63210" h="92067">
                        <a:moveTo>
                          <a:pt x="129731" y="92067"/>
                        </a:moveTo>
                        <a:cubicBezTo>
                          <a:pt x="108807" y="92067"/>
                          <a:pt x="83698" y="87883"/>
                          <a:pt x="66958" y="75328"/>
                        </a:cubicBezTo>
                        <a:cubicBezTo>
                          <a:pt x="41849" y="58588"/>
                          <a:pt x="20924" y="37664"/>
                          <a:pt x="0" y="8370"/>
                        </a:cubicBezTo>
                        <a:cubicBezTo>
                          <a:pt x="0" y="4185"/>
                          <a:pt x="0" y="0"/>
                          <a:pt x="4185" y="0"/>
                        </a:cubicBezTo>
                        <a:cubicBezTo>
                          <a:pt x="8370" y="0"/>
                          <a:pt x="12555" y="0"/>
                          <a:pt x="12555" y="4185"/>
                        </a:cubicBezTo>
                        <a:cubicBezTo>
                          <a:pt x="29294" y="33479"/>
                          <a:pt x="50219" y="54404"/>
                          <a:pt x="71143" y="66958"/>
                        </a:cubicBezTo>
                        <a:cubicBezTo>
                          <a:pt x="96252" y="83698"/>
                          <a:pt x="129731" y="87883"/>
                          <a:pt x="154841" y="79513"/>
                        </a:cubicBezTo>
                        <a:cubicBezTo>
                          <a:pt x="159025" y="79513"/>
                          <a:pt x="163210" y="79513"/>
                          <a:pt x="163210" y="83698"/>
                        </a:cubicBezTo>
                        <a:cubicBezTo>
                          <a:pt x="163210" y="87883"/>
                          <a:pt x="163210" y="92067"/>
                          <a:pt x="159025" y="92067"/>
                        </a:cubicBezTo>
                        <a:cubicBezTo>
                          <a:pt x="150656" y="92067"/>
                          <a:pt x="142286" y="92067"/>
                          <a:pt x="129731" y="9206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15" name="Freeform: Shape 114">
                    <a:extLst>
                      <a:ext uri="{FF2B5EF4-FFF2-40B4-BE49-F238E27FC236}">
                        <a16:creationId xmlns:a16="http://schemas.microsoft.com/office/drawing/2014/main" id="{D8FAE549-D6D9-EF14-9D5A-F572AC6A8ACB}"/>
                      </a:ext>
                    </a:extLst>
                  </p:cNvPr>
                  <p:cNvSpPr/>
                  <p:nvPr/>
                </p:nvSpPr>
                <p:spPr>
                  <a:xfrm>
                    <a:off x="8476026" y="2736910"/>
                    <a:ext cx="148563" cy="150655"/>
                  </a:xfrm>
                  <a:custGeom>
                    <a:avLst/>
                    <a:gdLst>
                      <a:gd name="connsiteX0" fmla="*/ 142286 w 148563"/>
                      <a:gd name="connsiteY0" fmla="*/ 150656 h 150655"/>
                      <a:gd name="connsiteX1" fmla="*/ 133916 w 148563"/>
                      <a:gd name="connsiteY1" fmla="*/ 146471 h 150655"/>
                      <a:gd name="connsiteX2" fmla="*/ 4185 w 148563"/>
                      <a:gd name="connsiteY2" fmla="*/ 12555 h 150655"/>
                      <a:gd name="connsiteX3" fmla="*/ 0 w 148563"/>
                      <a:gd name="connsiteY3" fmla="*/ 4185 h 150655"/>
                      <a:gd name="connsiteX4" fmla="*/ 8370 w 148563"/>
                      <a:gd name="connsiteY4" fmla="*/ 0 h 150655"/>
                      <a:gd name="connsiteX5" fmla="*/ 142286 w 148563"/>
                      <a:gd name="connsiteY5" fmla="*/ 146471 h 150655"/>
                      <a:gd name="connsiteX6" fmla="*/ 142286 w 148563"/>
                      <a:gd name="connsiteY6" fmla="*/ 150656 h 150655"/>
                      <a:gd name="connsiteX7" fmla="*/ 142286 w 148563"/>
                      <a:gd name="connsiteY7" fmla="*/ 150656 h 1506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8563" h="150655">
                        <a:moveTo>
                          <a:pt x="142286" y="150656"/>
                        </a:moveTo>
                        <a:cubicBezTo>
                          <a:pt x="138101" y="150656"/>
                          <a:pt x="138101" y="150656"/>
                          <a:pt x="133916" y="146471"/>
                        </a:cubicBezTo>
                        <a:cubicBezTo>
                          <a:pt x="117177" y="83698"/>
                          <a:pt x="66958" y="33479"/>
                          <a:pt x="4185" y="12555"/>
                        </a:cubicBezTo>
                        <a:cubicBezTo>
                          <a:pt x="0" y="12555"/>
                          <a:pt x="0" y="8370"/>
                          <a:pt x="0" y="4185"/>
                        </a:cubicBezTo>
                        <a:cubicBezTo>
                          <a:pt x="0" y="0"/>
                          <a:pt x="4185" y="0"/>
                          <a:pt x="8370" y="0"/>
                        </a:cubicBezTo>
                        <a:cubicBezTo>
                          <a:pt x="71143" y="25109"/>
                          <a:pt x="125546" y="79513"/>
                          <a:pt x="142286" y="146471"/>
                        </a:cubicBezTo>
                        <a:cubicBezTo>
                          <a:pt x="150656" y="146471"/>
                          <a:pt x="150656" y="150656"/>
                          <a:pt x="142286" y="150656"/>
                        </a:cubicBezTo>
                        <a:cubicBezTo>
                          <a:pt x="146471" y="150656"/>
                          <a:pt x="142286" y="150656"/>
                          <a:pt x="142286" y="150656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16" name="Freeform: Shape 115">
                    <a:extLst>
                      <a:ext uri="{FF2B5EF4-FFF2-40B4-BE49-F238E27FC236}">
                        <a16:creationId xmlns:a16="http://schemas.microsoft.com/office/drawing/2014/main" id="{4ED59007-F288-5048-1E3B-3D9E98748D61}"/>
                      </a:ext>
                    </a:extLst>
                  </p:cNvPr>
                  <p:cNvSpPr/>
                  <p:nvPr/>
                </p:nvSpPr>
                <p:spPr>
                  <a:xfrm>
                    <a:off x="9266969" y="2222170"/>
                    <a:ext cx="188319" cy="330605"/>
                  </a:xfrm>
                  <a:custGeom>
                    <a:avLst/>
                    <a:gdLst>
                      <a:gd name="connsiteX0" fmla="*/ 188320 w 188319"/>
                      <a:gd name="connsiteY0" fmla="*/ 322236 h 330605"/>
                      <a:gd name="connsiteX1" fmla="*/ 179950 w 188319"/>
                      <a:gd name="connsiteY1" fmla="*/ 330606 h 330605"/>
                      <a:gd name="connsiteX2" fmla="*/ 179950 w 188319"/>
                      <a:gd name="connsiteY2" fmla="*/ 330606 h 330605"/>
                      <a:gd name="connsiteX3" fmla="*/ 171580 w 188319"/>
                      <a:gd name="connsiteY3" fmla="*/ 322236 h 330605"/>
                      <a:gd name="connsiteX4" fmla="*/ 171580 w 188319"/>
                      <a:gd name="connsiteY4" fmla="*/ 305496 h 330605"/>
                      <a:gd name="connsiteX5" fmla="*/ 159025 w 188319"/>
                      <a:gd name="connsiteY5" fmla="*/ 267832 h 330605"/>
                      <a:gd name="connsiteX6" fmla="*/ 71143 w 188319"/>
                      <a:gd name="connsiteY6" fmla="*/ 184135 h 330605"/>
                      <a:gd name="connsiteX7" fmla="*/ 71143 w 188319"/>
                      <a:gd name="connsiteY7" fmla="*/ 179950 h 330605"/>
                      <a:gd name="connsiteX8" fmla="*/ 29294 w 188319"/>
                      <a:gd name="connsiteY8" fmla="*/ 146471 h 330605"/>
                      <a:gd name="connsiteX9" fmla="*/ 8370 w 188319"/>
                      <a:gd name="connsiteY9" fmla="*/ 112992 h 330605"/>
                      <a:gd name="connsiteX10" fmla="*/ 0 w 188319"/>
                      <a:gd name="connsiteY10" fmla="*/ 66958 h 330605"/>
                      <a:gd name="connsiteX11" fmla="*/ 33479 w 188319"/>
                      <a:gd name="connsiteY11" fmla="*/ 0 h 330605"/>
                      <a:gd name="connsiteX12" fmla="*/ 33479 w 188319"/>
                      <a:gd name="connsiteY12" fmla="*/ 16740 h 330605"/>
                      <a:gd name="connsiteX13" fmla="*/ 12555 w 188319"/>
                      <a:gd name="connsiteY13" fmla="*/ 66958 h 330605"/>
                      <a:gd name="connsiteX14" fmla="*/ 20924 w 188319"/>
                      <a:gd name="connsiteY14" fmla="*/ 108807 h 330605"/>
                      <a:gd name="connsiteX15" fmla="*/ 37664 w 188319"/>
                      <a:gd name="connsiteY15" fmla="*/ 138101 h 330605"/>
                      <a:gd name="connsiteX16" fmla="*/ 75328 w 188319"/>
                      <a:gd name="connsiteY16" fmla="*/ 167395 h 330605"/>
                      <a:gd name="connsiteX17" fmla="*/ 79513 w 188319"/>
                      <a:gd name="connsiteY17" fmla="*/ 171580 h 330605"/>
                      <a:gd name="connsiteX18" fmla="*/ 171580 w 188319"/>
                      <a:gd name="connsiteY18" fmla="*/ 259463 h 330605"/>
                      <a:gd name="connsiteX19" fmla="*/ 184135 w 188319"/>
                      <a:gd name="connsiteY19" fmla="*/ 301311 h 330605"/>
                      <a:gd name="connsiteX20" fmla="*/ 188320 w 188319"/>
                      <a:gd name="connsiteY20" fmla="*/ 322236 h 3306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88319" h="330605">
                        <a:moveTo>
                          <a:pt x="188320" y="322236"/>
                        </a:moveTo>
                        <a:cubicBezTo>
                          <a:pt x="188320" y="326421"/>
                          <a:pt x="184135" y="330606"/>
                          <a:pt x="179950" y="330606"/>
                        </a:cubicBezTo>
                        <a:cubicBezTo>
                          <a:pt x="179950" y="330606"/>
                          <a:pt x="179950" y="330606"/>
                          <a:pt x="179950" y="330606"/>
                        </a:cubicBezTo>
                        <a:cubicBezTo>
                          <a:pt x="175765" y="330606"/>
                          <a:pt x="171580" y="326421"/>
                          <a:pt x="171580" y="322236"/>
                        </a:cubicBezTo>
                        <a:cubicBezTo>
                          <a:pt x="171580" y="318051"/>
                          <a:pt x="171580" y="309681"/>
                          <a:pt x="171580" y="305496"/>
                        </a:cubicBezTo>
                        <a:cubicBezTo>
                          <a:pt x="171580" y="292942"/>
                          <a:pt x="167395" y="280387"/>
                          <a:pt x="159025" y="267832"/>
                        </a:cubicBezTo>
                        <a:cubicBezTo>
                          <a:pt x="142286" y="230168"/>
                          <a:pt x="104622" y="200874"/>
                          <a:pt x="71143" y="184135"/>
                        </a:cubicBezTo>
                        <a:lnTo>
                          <a:pt x="71143" y="179950"/>
                        </a:lnTo>
                        <a:cubicBezTo>
                          <a:pt x="54403" y="171580"/>
                          <a:pt x="41849" y="163210"/>
                          <a:pt x="29294" y="146471"/>
                        </a:cubicBezTo>
                        <a:cubicBezTo>
                          <a:pt x="20924" y="138101"/>
                          <a:pt x="16740" y="125546"/>
                          <a:pt x="8370" y="112992"/>
                        </a:cubicBezTo>
                        <a:cubicBezTo>
                          <a:pt x="0" y="96252"/>
                          <a:pt x="0" y="79513"/>
                          <a:pt x="0" y="66958"/>
                        </a:cubicBezTo>
                        <a:cubicBezTo>
                          <a:pt x="0" y="41849"/>
                          <a:pt x="16740" y="20924"/>
                          <a:pt x="33479" y="0"/>
                        </a:cubicBezTo>
                        <a:cubicBezTo>
                          <a:pt x="33479" y="4185"/>
                          <a:pt x="33479" y="12555"/>
                          <a:pt x="33479" y="16740"/>
                        </a:cubicBezTo>
                        <a:cubicBezTo>
                          <a:pt x="20924" y="33479"/>
                          <a:pt x="12555" y="50219"/>
                          <a:pt x="12555" y="66958"/>
                        </a:cubicBezTo>
                        <a:cubicBezTo>
                          <a:pt x="12555" y="79513"/>
                          <a:pt x="12555" y="92067"/>
                          <a:pt x="20924" y="108807"/>
                        </a:cubicBezTo>
                        <a:cubicBezTo>
                          <a:pt x="25109" y="121362"/>
                          <a:pt x="33479" y="129731"/>
                          <a:pt x="37664" y="138101"/>
                        </a:cubicBezTo>
                        <a:cubicBezTo>
                          <a:pt x="50219" y="150656"/>
                          <a:pt x="62773" y="159025"/>
                          <a:pt x="75328" y="167395"/>
                        </a:cubicBezTo>
                        <a:lnTo>
                          <a:pt x="79513" y="171580"/>
                        </a:lnTo>
                        <a:cubicBezTo>
                          <a:pt x="112992" y="192505"/>
                          <a:pt x="150656" y="217614"/>
                          <a:pt x="171580" y="259463"/>
                        </a:cubicBezTo>
                        <a:cubicBezTo>
                          <a:pt x="175765" y="272017"/>
                          <a:pt x="179950" y="284572"/>
                          <a:pt x="184135" y="301311"/>
                        </a:cubicBezTo>
                        <a:cubicBezTo>
                          <a:pt x="188320" y="309681"/>
                          <a:pt x="188320" y="313866"/>
                          <a:pt x="188320" y="322236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17" name="Freeform: Shape 116">
                    <a:extLst>
                      <a:ext uri="{FF2B5EF4-FFF2-40B4-BE49-F238E27FC236}">
                        <a16:creationId xmlns:a16="http://schemas.microsoft.com/office/drawing/2014/main" id="{98604FF1-1B75-953B-5E96-3D09C4F4E243}"/>
                      </a:ext>
                    </a:extLst>
                  </p:cNvPr>
                  <p:cNvSpPr/>
                  <p:nvPr/>
                </p:nvSpPr>
                <p:spPr>
                  <a:xfrm>
                    <a:off x="9139964" y="2205430"/>
                    <a:ext cx="63185" cy="200874"/>
                  </a:xfrm>
                  <a:custGeom>
                    <a:avLst/>
                    <a:gdLst>
                      <a:gd name="connsiteX0" fmla="*/ 51677 w 63185"/>
                      <a:gd name="connsiteY0" fmla="*/ 200874 h 200874"/>
                      <a:gd name="connsiteX1" fmla="*/ 47492 w 63185"/>
                      <a:gd name="connsiteY1" fmla="*/ 200874 h 200874"/>
                      <a:gd name="connsiteX2" fmla="*/ 1458 w 63185"/>
                      <a:gd name="connsiteY2" fmla="*/ 117177 h 200874"/>
                      <a:gd name="connsiteX3" fmla="*/ 22383 w 63185"/>
                      <a:gd name="connsiteY3" fmla="*/ 25109 h 200874"/>
                      <a:gd name="connsiteX4" fmla="*/ 51677 w 63185"/>
                      <a:gd name="connsiteY4" fmla="*/ 0 h 200874"/>
                      <a:gd name="connsiteX5" fmla="*/ 60047 w 63185"/>
                      <a:gd name="connsiteY5" fmla="*/ 4185 h 200874"/>
                      <a:gd name="connsiteX6" fmla="*/ 55862 w 63185"/>
                      <a:gd name="connsiteY6" fmla="*/ 12555 h 200874"/>
                      <a:gd name="connsiteX7" fmla="*/ 34937 w 63185"/>
                      <a:gd name="connsiteY7" fmla="*/ 33479 h 200874"/>
                      <a:gd name="connsiteX8" fmla="*/ 18198 w 63185"/>
                      <a:gd name="connsiteY8" fmla="*/ 117177 h 200874"/>
                      <a:gd name="connsiteX9" fmla="*/ 60047 w 63185"/>
                      <a:gd name="connsiteY9" fmla="*/ 192505 h 200874"/>
                      <a:gd name="connsiteX10" fmla="*/ 60047 w 63185"/>
                      <a:gd name="connsiteY10" fmla="*/ 200874 h 200874"/>
                      <a:gd name="connsiteX11" fmla="*/ 51677 w 63185"/>
                      <a:gd name="connsiteY11" fmla="*/ 200874 h 200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3185" h="200874">
                        <a:moveTo>
                          <a:pt x="51677" y="200874"/>
                        </a:moveTo>
                        <a:cubicBezTo>
                          <a:pt x="51677" y="200874"/>
                          <a:pt x="47492" y="200874"/>
                          <a:pt x="47492" y="200874"/>
                        </a:cubicBezTo>
                        <a:cubicBezTo>
                          <a:pt x="22383" y="179950"/>
                          <a:pt x="5643" y="150656"/>
                          <a:pt x="1458" y="117177"/>
                        </a:cubicBezTo>
                        <a:cubicBezTo>
                          <a:pt x="-2727" y="83698"/>
                          <a:pt x="1458" y="50219"/>
                          <a:pt x="22383" y="25109"/>
                        </a:cubicBezTo>
                        <a:cubicBezTo>
                          <a:pt x="30752" y="12555"/>
                          <a:pt x="39122" y="4185"/>
                          <a:pt x="51677" y="0"/>
                        </a:cubicBezTo>
                        <a:cubicBezTo>
                          <a:pt x="55862" y="0"/>
                          <a:pt x="60047" y="0"/>
                          <a:pt x="60047" y="4185"/>
                        </a:cubicBezTo>
                        <a:cubicBezTo>
                          <a:pt x="60047" y="8370"/>
                          <a:pt x="60047" y="12555"/>
                          <a:pt x="55862" y="12555"/>
                        </a:cubicBezTo>
                        <a:cubicBezTo>
                          <a:pt x="47492" y="16740"/>
                          <a:pt x="39122" y="20924"/>
                          <a:pt x="34937" y="33479"/>
                        </a:cubicBezTo>
                        <a:cubicBezTo>
                          <a:pt x="18198" y="58588"/>
                          <a:pt x="14013" y="87883"/>
                          <a:pt x="18198" y="117177"/>
                        </a:cubicBezTo>
                        <a:cubicBezTo>
                          <a:pt x="22383" y="146471"/>
                          <a:pt x="39122" y="171580"/>
                          <a:pt x="60047" y="192505"/>
                        </a:cubicBezTo>
                        <a:cubicBezTo>
                          <a:pt x="64231" y="196689"/>
                          <a:pt x="64231" y="200874"/>
                          <a:pt x="60047" y="200874"/>
                        </a:cubicBezTo>
                        <a:cubicBezTo>
                          <a:pt x="55862" y="196689"/>
                          <a:pt x="55862" y="200874"/>
                          <a:pt x="51677" y="20087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18" name="Freeform: Shape 117">
                    <a:extLst>
                      <a:ext uri="{FF2B5EF4-FFF2-40B4-BE49-F238E27FC236}">
                        <a16:creationId xmlns:a16="http://schemas.microsoft.com/office/drawing/2014/main" id="{FC84335F-B882-2A9A-2765-9B4F52CCE3D5}"/>
                      </a:ext>
                    </a:extLst>
                  </p:cNvPr>
                  <p:cNvSpPr/>
                  <p:nvPr/>
                </p:nvSpPr>
                <p:spPr>
                  <a:xfrm>
                    <a:off x="8567448" y="2472217"/>
                    <a:ext cx="395757" cy="227029"/>
                  </a:xfrm>
                  <a:custGeom>
                    <a:avLst/>
                    <a:gdLst>
                      <a:gd name="connsiteX0" fmla="*/ 389839 w 395757"/>
                      <a:gd name="connsiteY0" fmla="*/ 227030 h 227029"/>
                      <a:gd name="connsiteX1" fmla="*/ 389839 w 395757"/>
                      <a:gd name="connsiteY1" fmla="*/ 227030 h 227029"/>
                      <a:gd name="connsiteX2" fmla="*/ 268478 w 395757"/>
                      <a:gd name="connsiteY2" fmla="*/ 172626 h 227029"/>
                      <a:gd name="connsiteX3" fmla="*/ 218259 w 395757"/>
                      <a:gd name="connsiteY3" fmla="*/ 109853 h 227029"/>
                      <a:gd name="connsiteX4" fmla="*/ 142932 w 395757"/>
                      <a:gd name="connsiteY4" fmla="*/ 30340 h 227029"/>
                      <a:gd name="connsiteX5" fmla="*/ 88528 w 395757"/>
                      <a:gd name="connsiteY5" fmla="*/ 13601 h 227029"/>
                      <a:gd name="connsiteX6" fmla="*/ 38309 w 395757"/>
                      <a:gd name="connsiteY6" fmla="*/ 13601 h 227029"/>
                      <a:gd name="connsiteX7" fmla="*/ 13200 w 395757"/>
                      <a:gd name="connsiteY7" fmla="*/ 51265 h 227029"/>
                      <a:gd name="connsiteX8" fmla="*/ 9015 w 395757"/>
                      <a:gd name="connsiteY8" fmla="*/ 59635 h 227029"/>
                      <a:gd name="connsiteX9" fmla="*/ 646 w 395757"/>
                      <a:gd name="connsiteY9" fmla="*/ 55450 h 227029"/>
                      <a:gd name="connsiteX10" fmla="*/ 34125 w 395757"/>
                      <a:gd name="connsiteY10" fmla="*/ 5231 h 227029"/>
                      <a:gd name="connsiteX11" fmla="*/ 92713 w 395757"/>
                      <a:gd name="connsiteY11" fmla="*/ 1046 h 227029"/>
                      <a:gd name="connsiteX12" fmla="*/ 151301 w 395757"/>
                      <a:gd name="connsiteY12" fmla="*/ 21971 h 227029"/>
                      <a:gd name="connsiteX13" fmla="*/ 230814 w 395757"/>
                      <a:gd name="connsiteY13" fmla="*/ 105668 h 227029"/>
                      <a:gd name="connsiteX14" fmla="*/ 276848 w 395757"/>
                      <a:gd name="connsiteY14" fmla="*/ 168441 h 227029"/>
                      <a:gd name="connsiteX15" fmla="*/ 389839 w 395757"/>
                      <a:gd name="connsiteY15" fmla="*/ 218660 h 227029"/>
                      <a:gd name="connsiteX16" fmla="*/ 394024 w 395757"/>
                      <a:gd name="connsiteY16" fmla="*/ 227030 h 227029"/>
                      <a:gd name="connsiteX17" fmla="*/ 389839 w 395757"/>
                      <a:gd name="connsiteY17" fmla="*/ 227030 h 227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95757" h="227029">
                        <a:moveTo>
                          <a:pt x="389839" y="227030"/>
                        </a:moveTo>
                        <a:cubicBezTo>
                          <a:pt x="389839" y="227030"/>
                          <a:pt x="389839" y="227030"/>
                          <a:pt x="389839" y="227030"/>
                        </a:cubicBezTo>
                        <a:cubicBezTo>
                          <a:pt x="343806" y="222845"/>
                          <a:pt x="301957" y="206105"/>
                          <a:pt x="268478" y="172626"/>
                        </a:cubicBezTo>
                        <a:cubicBezTo>
                          <a:pt x="247554" y="155887"/>
                          <a:pt x="234999" y="130778"/>
                          <a:pt x="218259" y="109853"/>
                        </a:cubicBezTo>
                        <a:cubicBezTo>
                          <a:pt x="197335" y="76374"/>
                          <a:pt x="176411" y="47080"/>
                          <a:pt x="142932" y="30340"/>
                        </a:cubicBezTo>
                        <a:cubicBezTo>
                          <a:pt x="130377" y="21971"/>
                          <a:pt x="109452" y="17786"/>
                          <a:pt x="88528" y="13601"/>
                        </a:cubicBezTo>
                        <a:cubicBezTo>
                          <a:pt x="71788" y="9416"/>
                          <a:pt x="55049" y="9416"/>
                          <a:pt x="38309" y="13601"/>
                        </a:cubicBezTo>
                        <a:cubicBezTo>
                          <a:pt x="25755" y="17786"/>
                          <a:pt x="13200" y="34525"/>
                          <a:pt x="13200" y="51265"/>
                        </a:cubicBezTo>
                        <a:cubicBezTo>
                          <a:pt x="13200" y="55450"/>
                          <a:pt x="13200" y="59635"/>
                          <a:pt x="9015" y="59635"/>
                        </a:cubicBezTo>
                        <a:cubicBezTo>
                          <a:pt x="4830" y="59635"/>
                          <a:pt x="646" y="59635"/>
                          <a:pt x="646" y="55450"/>
                        </a:cubicBezTo>
                        <a:cubicBezTo>
                          <a:pt x="-3539" y="34525"/>
                          <a:pt x="13200" y="13601"/>
                          <a:pt x="34125" y="5231"/>
                        </a:cubicBezTo>
                        <a:cubicBezTo>
                          <a:pt x="55049" y="-3139"/>
                          <a:pt x="75973" y="1046"/>
                          <a:pt x="92713" y="1046"/>
                        </a:cubicBezTo>
                        <a:cubicBezTo>
                          <a:pt x="117822" y="5231"/>
                          <a:pt x="134562" y="13601"/>
                          <a:pt x="151301" y="21971"/>
                        </a:cubicBezTo>
                        <a:cubicBezTo>
                          <a:pt x="184780" y="42895"/>
                          <a:pt x="209890" y="76374"/>
                          <a:pt x="230814" y="105668"/>
                        </a:cubicBezTo>
                        <a:cubicBezTo>
                          <a:pt x="243369" y="126593"/>
                          <a:pt x="260108" y="147517"/>
                          <a:pt x="276848" y="168441"/>
                        </a:cubicBezTo>
                        <a:cubicBezTo>
                          <a:pt x="306142" y="197736"/>
                          <a:pt x="347991" y="214475"/>
                          <a:pt x="389839" y="218660"/>
                        </a:cubicBezTo>
                        <a:cubicBezTo>
                          <a:pt x="394024" y="218660"/>
                          <a:pt x="398209" y="222845"/>
                          <a:pt x="394024" y="227030"/>
                        </a:cubicBezTo>
                        <a:cubicBezTo>
                          <a:pt x="398209" y="227030"/>
                          <a:pt x="394024" y="227030"/>
                          <a:pt x="389839" y="227030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19" name="Freeform: Shape 118">
                    <a:extLst>
                      <a:ext uri="{FF2B5EF4-FFF2-40B4-BE49-F238E27FC236}">
                        <a16:creationId xmlns:a16="http://schemas.microsoft.com/office/drawing/2014/main" id="{A4DD5D81-BD7E-7800-52F7-901C8F271070}"/>
                      </a:ext>
                    </a:extLst>
                  </p:cNvPr>
                  <p:cNvSpPr/>
                  <p:nvPr/>
                </p:nvSpPr>
                <p:spPr>
                  <a:xfrm>
                    <a:off x="9262784" y="2833163"/>
                    <a:ext cx="117176" cy="330605"/>
                  </a:xfrm>
                  <a:custGeom>
                    <a:avLst/>
                    <a:gdLst>
                      <a:gd name="connsiteX0" fmla="*/ 87883 w 117176"/>
                      <a:gd name="connsiteY0" fmla="*/ 330606 h 330605"/>
                      <a:gd name="connsiteX1" fmla="*/ 83698 w 117176"/>
                      <a:gd name="connsiteY1" fmla="*/ 330606 h 330605"/>
                      <a:gd name="connsiteX2" fmla="*/ 83698 w 117176"/>
                      <a:gd name="connsiteY2" fmla="*/ 322236 h 330605"/>
                      <a:gd name="connsiteX3" fmla="*/ 92067 w 117176"/>
                      <a:gd name="connsiteY3" fmla="*/ 267832 h 330605"/>
                      <a:gd name="connsiteX4" fmla="*/ 58588 w 117176"/>
                      <a:gd name="connsiteY4" fmla="*/ 213429 h 330605"/>
                      <a:gd name="connsiteX5" fmla="*/ 50219 w 117176"/>
                      <a:gd name="connsiteY5" fmla="*/ 205059 h 330605"/>
                      <a:gd name="connsiteX6" fmla="*/ 16739 w 117176"/>
                      <a:gd name="connsiteY6" fmla="*/ 159026 h 330605"/>
                      <a:gd name="connsiteX7" fmla="*/ 4185 w 117176"/>
                      <a:gd name="connsiteY7" fmla="*/ 75328 h 330605"/>
                      <a:gd name="connsiteX8" fmla="*/ 75328 w 117176"/>
                      <a:gd name="connsiteY8" fmla="*/ 0 h 330605"/>
                      <a:gd name="connsiteX9" fmla="*/ 83698 w 117176"/>
                      <a:gd name="connsiteY9" fmla="*/ 4185 h 330605"/>
                      <a:gd name="connsiteX10" fmla="*/ 79513 w 117176"/>
                      <a:gd name="connsiteY10" fmla="*/ 12555 h 330605"/>
                      <a:gd name="connsiteX11" fmla="*/ 20924 w 117176"/>
                      <a:gd name="connsiteY11" fmla="*/ 75328 h 330605"/>
                      <a:gd name="connsiteX12" fmla="*/ 33479 w 117176"/>
                      <a:gd name="connsiteY12" fmla="*/ 150656 h 330605"/>
                      <a:gd name="connsiteX13" fmla="*/ 66958 w 117176"/>
                      <a:gd name="connsiteY13" fmla="*/ 192505 h 330605"/>
                      <a:gd name="connsiteX14" fmla="*/ 75328 w 117176"/>
                      <a:gd name="connsiteY14" fmla="*/ 200874 h 330605"/>
                      <a:gd name="connsiteX15" fmla="*/ 112992 w 117176"/>
                      <a:gd name="connsiteY15" fmla="*/ 259463 h 330605"/>
                      <a:gd name="connsiteX16" fmla="*/ 100437 w 117176"/>
                      <a:gd name="connsiteY16" fmla="*/ 326421 h 330605"/>
                      <a:gd name="connsiteX17" fmla="*/ 87883 w 117176"/>
                      <a:gd name="connsiteY17" fmla="*/ 330606 h 3306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17176" h="330605">
                        <a:moveTo>
                          <a:pt x="87883" y="330606"/>
                        </a:moveTo>
                        <a:cubicBezTo>
                          <a:pt x="87883" y="330606"/>
                          <a:pt x="83698" y="330606"/>
                          <a:pt x="83698" y="330606"/>
                        </a:cubicBezTo>
                        <a:cubicBezTo>
                          <a:pt x="79513" y="326421"/>
                          <a:pt x="79513" y="322236"/>
                          <a:pt x="83698" y="322236"/>
                        </a:cubicBezTo>
                        <a:cubicBezTo>
                          <a:pt x="96252" y="309681"/>
                          <a:pt x="100437" y="288757"/>
                          <a:pt x="92067" y="267832"/>
                        </a:cubicBezTo>
                        <a:cubicBezTo>
                          <a:pt x="83698" y="246908"/>
                          <a:pt x="71143" y="230168"/>
                          <a:pt x="58588" y="213429"/>
                        </a:cubicBezTo>
                        <a:cubicBezTo>
                          <a:pt x="54403" y="209244"/>
                          <a:pt x="54403" y="209244"/>
                          <a:pt x="50219" y="205059"/>
                        </a:cubicBezTo>
                        <a:cubicBezTo>
                          <a:pt x="37664" y="192505"/>
                          <a:pt x="25109" y="175765"/>
                          <a:pt x="16739" y="159026"/>
                        </a:cubicBezTo>
                        <a:cubicBezTo>
                          <a:pt x="0" y="133916"/>
                          <a:pt x="-4185" y="100437"/>
                          <a:pt x="4185" y="75328"/>
                        </a:cubicBezTo>
                        <a:cubicBezTo>
                          <a:pt x="12555" y="41849"/>
                          <a:pt x="41849" y="12555"/>
                          <a:pt x="75328" y="0"/>
                        </a:cubicBezTo>
                        <a:cubicBezTo>
                          <a:pt x="79513" y="0"/>
                          <a:pt x="83698" y="0"/>
                          <a:pt x="83698" y="4185"/>
                        </a:cubicBezTo>
                        <a:cubicBezTo>
                          <a:pt x="83698" y="8370"/>
                          <a:pt x="83698" y="12555"/>
                          <a:pt x="79513" y="12555"/>
                        </a:cubicBezTo>
                        <a:cubicBezTo>
                          <a:pt x="50219" y="20924"/>
                          <a:pt x="25109" y="46034"/>
                          <a:pt x="20924" y="75328"/>
                        </a:cubicBezTo>
                        <a:cubicBezTo>
                          <a:pt x="16739" y="100437"/>
                          <a:pt x="20924" y="125546"/>
                          <a:pt x="33479" y="150656"/>
                        </a:cubicBezTo>
                        <a:cubicBezTo>
                          <a:pt x="41849" y="167395"/>
                          <a:pt x="54403" y="179950"/>
                          <a:pt x="66958" y="192505"/>
                        </a:cubicBezTo>
                        <a:cubicBezTo>
                          <a:pt x="71143" y="196689"/>
                          <a:pt x="71143" y="196689"/>
                          <a:pt x="75328" y="200874"/>
                        </a:cubicBezTo>
                        <a:cubicBezTo>
                          <a:pt x="92067" y="217614"/>
                          <a:pt x="104622" y="234353"/>
                          <a:pt x="112992" y="259463"/>
                        </a:cubicBezTo>
                        <a:cubicBezTo>
                          <a:pt x="121362" y="284572"/>
                          <a:pt x="117177" y="309681"/>
                          <a:pt x="100437" y="326421"/>
                        </a:cubicBezTo>
                        <a:cubicBezTo>
                          <a:pt x="92067" y="330606"/>
                          <a:pt x="87883" y="330606"/>
                          <a:pt x="87883" y="330606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20" name="Freeform: Shape 119">
                    <a:extLst>
                      <a:ext uri="{FF2B5EF4-FFF2-40B4-BE49-F238E27FC236}">
                        <a16:creationId xmlns:a16="http://schemas.microsoft.com/office/drawing/2014/main" id="{634F4D55-79AD-DBE6-52F3-F84EF5B88849}"/>
                      </a:ext>
                    </a:extLst>
                  </p:cNvPr>
                  <p:cNvSpPr/>
                  <p:nvPr/>
                </p:nvSpPr>
                <p:spPr>
                  <a:xfrm>
                    <a:off x="9438549" y="2649028"/>
                    <a:ext cx="205059" cy="133916"/>
                  </a:xfrm>
                  <a:custGeom>
                    <a:avLst/>
                    <a:gdLst>
                      <a:gd name="connsiteX0" fmla="*/ 205059 w 205059"/>
                      <a:gd name="connsiteY0" fmla="*/ 133916 h 133916"/>
                      <a:gd name="connsiteX1" fmla="*/ 192504 w 205059"/>
                      <a:gd name="connsiteY1" fmla="*/ 133916 h 133916"/>
                      <a:gd name="connsiteX2" fmla="*/ 171580 w 205059"/>
                      <a:gd name="connsiteY2" fmla="*/ 133916 h 133916"/>
                      <a:gd name="connsiteX3" fmla="*/ 75328 w 205059"/>
                      <a:gd name="connsiteY3" fmla="*/ 104622 h 133916"/>
                      <a:gd name="connsiteX4" fmla="*/ 0 w 205059"/>
                      <a:gd name="connsiteY4" fmla="*/ 8370 h 133916"/>
                      <a:gd name="connsiteX5" fmla="*/ 4185 w 205059"/>
                      <a:gd name="connsiteY5" fmla="*/ 0 h 133916"/>
                      <a:gd name="connsiteX6" fmla="*/ 12555 w 205059"/>
                      <a:gd name="connsiteY6" fmla="*/ 4185 h 133916"/>
                      <a:gd name="connsiteX7" fmla="*/ 79513 w 205059"/>
                      <a:gd name="connsiteY7" fmla="*/ 96252 h 133916"/>
                      <a:gd name="connsiteX8" fmla="*/ 87882 w 205059"/>
                      <a:gd name="connsiteY8" fmla="*/ 100437 h 133916"/>
                      <a:gd name="connsiteX9" fmla="*/ 100437 w 205059"/>
                      <a:gd name="connsiteY9" fmla="*/ 108807 h 133916"/>
                      <a:gd name="connsiteX10" fmla="*/ 192504 w 205059"/>
                      <a:gd name="connsiteY10" fmla="*/ 121362 h 133916"/>
                      <a:gd name="connsiteX11" fmla="*/ 200874 w 205059"/>
                      <a:gd name="connsiteY11" fmla="*/ 121362 h 133916"/>
                      <a:gd name="connsiteX12" fmla="*/ 196689 w 205059"/>
                      <a:gd name="connsiteY12" fmla="*/ 133916 h 133916"/>
                      <a:gd name="connsiteX13" fmla="*/ 205059 w 205059"/>
                      <a:gd name="connsiteY13" fmla="*/ 133916 h 133916"/>
                      <a:gd name="connsiteX14" fmla="*/ 205059 w 205059"/>
                      <a:gd name="connsiteY14" fmla="*/ 133916 h 133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05059" h="133916">
                        <a:moveTo>
                          <a:pt x="205059" y="133916"/>
                        </a:moveTo>
                        <a:cubicBezTo>
                          <a:pt x="200874" y="133916"/>
                          <a:pt x="196689" y="133916"/>
                          <a:pt x="192504" y="133916"/>
                        </a:cubicBezTo>
                        <a:cubicBezTo>
                          <a:pt x="184135" y="133916"/>
                          <a:pt x="179950" y="133916"/>
                          <a:pt x="171580" y="133916"/>
                        </a:cubicBezTo>
                        <a:cubicBezTo>
                          <a:pt x="138101" y="133916"/>
                          <a:pt x="100437" y="125546"/>
                          <a:pt x="75328" y="104622"/>
                        </a:cubicBezTo>
                        <a:cubicBezTo>
                          <a:pt x="41849" y="83698"/>
                          <a:pt x="12555" y="46034"/>
                          <a:pt x="0" y="8370"/>
                        </a:cubicBezTo>
                        <a:cubicBezTo>
                          <a:pt x="0" y="4185"/>
                          <a:pt x="0" y="0"/>
                          <a:pt x="4185" y="0"/>
                        </a:cubicBezTo>
                        <a:cubicBezTo>
                          <a:pt x="8370" y="0"/>
                          <a:pt x="12555" y="0"/>
                          <a:pt x="12555" y="4185"/>
                        </a:cubicBezTo>
                        <a:cubicBezTo>
                          <a:pt x="25109" y="41849"/>
                          <a:pt x="50218" y="75328"/>
                          <a:pt x="79513" y="96252"/>
                        </a:cubicBezTo>
                        <a:cubicBezTo>
                          <a:pt x="83698" y="96252"/>
                          <a:pt x="83698" y="100437"/>
                          <a:pt x="87882" y="100437"/>
                        </a:cubicBezTo>
                        <a:cubicBezTo>
                          <a:pt x="92067" y="104622"/>
                          <a:pt x="96252" y="104622"/>
                          <a:pt x="100437" y="108807"/>
                        </a:cubicBezTo>
                        <a:cubicBezTo>
                          <a:pt x="129731" y="121362"/>
                          <a:pt x="159025" y="125546"/>
                          <a:pt x="192504" y="121362"/>
                        </a:cubicBezTo>
                        <a:cubicBezTo>
                          <a:pt x="196689" y="121362"/>
                          <a:pt x="200874" y="121362"/>
                          <a:pt x="200874" y="121362"/>
                        </a:cubicBezTo>
                        <a:cubicBezTo>
                          <a:pt x="200874" y="125546"/>
                          <a:pt x="196689" y="129731"/>
                          <a:pt x="196689" y="133916"/>
                        </a:cubicBezTo>
                        <a:cubicBezTo>
                          <a:pt x="196689" y="133916"/>
                          <a:pt x="200874" y="133916"/>
                          <a:pt x="205059" y="133916"/>
                        </a:cubicBezTo>
                        <a:cubicBezTo>
                          <a:pt x="205059" y="133916"/>
                          <a:pt x="205059" y="133916"/>
                          <a:pt x="205059" y="133916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21" name="Freeform: Shape 120">
                    <a:extLst>
                      <a:ext uri="{FF2B5EF4-FFF2-40B4-BE49-F238E27FC236}">
                        <a16:creationId xmlns:a16="http://schemas.microsoft.com/office/drawing/2014/main" id="{1D82B90F-65D7-6699-9DA8-92C07AB17CE8}"/>
                      </a:ext>
                    </a:extLst>
                  </p:cNvPr>
                  <p:cNvSpPr/>
                  <p:nvPr/>
                </p:nvSpPr>
                <p:spPr>
                  <a:xfrm>
                    <a:off x="9403210" y="2812238"/>
                    <a:ext cx="69864" cy="251092"/>
                  </a:xfrm>
                  <a:custGeom>
                    <a:avLst/>
                    <a:gdLst>
                      <a:gd name="connsiteX0" fmla="*/ 6045 w 69864"/>
                      <a:gd name="connsiteY0" fmla="*/ 251093 h 251092"/>
                      <a:gd name="connsiteX1" fmla="*/ 1860 w 69864"/>
                      <a:gd name="connsiteY1" fmla="*/ 246908 h 251092"/>
                      <a:gd name="connsiteX2" fmla="*/ 1860 w 69864"/>
                      <a:gd name="connsiteY2" fmla="*/ 238538 h 251092"/>
                      <a:gd name="connsiteX3" fmla="*/ 56263 w 69864"/>
                      <a:gd name="connsiteY3" fmla="*/ 133916 h 251092"/>
                      <a:gd name="connsiteX4" fmla="*/ 35339 w 69864"/>
                      <a:gd name="connsiteY4" fmla="*/ 20924 h 251092"/>
                      <a:gd name="connsiteX5" fmla="*/ 26969 w 69864"/>
                      <a:gd name="connsiteY5" fmla="*/ 4185 h 251092"/>
                      <a:gd name="connsiteX6" fmla="*/ 35339 w 69864"/>
                      <a:gd name="connsiteY6" fmla="*/ 0 h 251092"/>
                      <a:gd name="connsiteX7" fmla="*/ 43709 w 69864"/>
                      <a:gd name="connsiteY7" fmla="*/ 8370 h 251092"/>
                      <a:gd name="connsiteX8" fmla="*/ 68818 w 69864"/>
                      <a:gd name="connsiteY8" fmla="*/ 133916 h 251092"/>
                      <a:gd name="connsiteX9" fmla="*/ 6045 w 69864"/>
                      <a:gd name="connsiteY9" fmla="*/ 251093 h 251092"/>
                      <a:gd name="connsiteX10" fmla="*/ 6045 w 69864"/>
                      <a:gd name="connsiteY10" fmla="*/ 251093 h 25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9864" h="251092">
                        <a:moveTo>
                          <a:pt x="6045" y="251093"/>
                        </a:moveTo>
                        <a:cubicBezTo>
                          <a:pt x="6045" y="251093"/>
                          <a:pt x="1860" y="251093"/>
                          <a:pt x="1860" y="246908"/>
                        </a:cubicBezTo>
                        <a:cubicBezTo>
                          <a:pt x="-2325" y="242723"/>
                          <a:pt x="1860" y="238538"/>
                          <a:pt x="1860" y="238538"/>
                        </a:cubicBezTo>
                        <a:cubicBezTo>
                          <a:pt x="31154" y="213429"/>
                          <a:pt x="52079" y="175765"/>
                          <a:pt x="56263" y="133916"/>
                        </a:cubicBezTo>
                        <a:cubicBezTo>
                          <a:pt x="60448" y="96252"/>
                          <a:pt x="52079" y="58588"/>
                          <a:pt x="35339" y="20924"/>
                        </a:cubicBezTo>
                        <a:cubicBezTo>
                          <a:pt x="35339" y="20924"/>
                          <a:pt x="26969" y="8370"/>
                          <a:pt x="26969" y="4185"/>
                        </a:cubicBezTo>
                        <a:cubicBezTo>
                          <a:pt x="26969" y="0"/>
                          <a:pt x="31154" y="0"/>
                          <a:pt x="35339" y="0"/>
                        </a:cubicBezTo>
                        <a:cubicBezTo>
                          <a:pt x="39524" y="0"/>
                          <a:pt x="43709" y="4185"/>
                          <a:pt x="43709" y="8370"/>
                        </a:cubicBezTo>
                        <a:cubicBezTo>
                          <a:pt x="64633" y="50219"/>
                          <a:pt x="73003" y="96252"/>
                          <a:pt x="68818" y="133916"/>
                        </a:cubicBezTo>
                        <a:cubicBezTo>
                          <a:pt x="64633" y="184135"/>
                          <a:pt x="43709" y="225984"/>
                          <a:pt x="6045" y="251093"/>
                        </a:cubicBezTo>
                        <a:cubicBezTo>
                          <a:pt x="10230" y="251093"/>
                          <a:pt x="6045" y="251093"/>
                          <a:pt x="6045" y="25109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22" name="Freeform: Shape 121">
                    <a:extLst>
                      <a:ext uri="{FF2B5EF4-FFF2-40B4-BE49-F238E27FC236}">
                        <a16:creationId xmlns:a16="http://schemas.microsoft.com/office/drawing/2014/main" id="{2A28EABE-81E4-0943-5983-434407B714AF}"/>
                      </a:ext>
                    </a:extLst>
                  </p:cNvPr>
                  <p:cNvSpPr/>
                  <p:nvPr/>
                </p:nvSpPr>
                <p:spPr>
                  <a:xfrm>
                    <a:off x="8683410" y="2000371"/>
                    <a:ext cx="98112" cy="163210"/>
                  </a:xfrm>
                  <a:custGeom>
                    <a:avLst/>
                    <a:gdLst>
                      <a:gd name="connsiteX0" fmla="*/ 98112 w 98112"/>
                      <a:gd name="connsiteY0" fmla="*/ 4185 h 163210"/>
                      <a:gd name="connsiteX1" fmla="*/ 77188 w 98112"/>
                      <a:gd name="connsiteY1" fmla="*/ 79513 h 163210"/>
                      <a:gd name="connsiteX2" fmla="*/ 10230 w 98112"/>
                      <a:gd name="connsiteY2" fmla="*/ 163210 h 163210"/>
                      <a:gd name="connsiteX3" fmla="*/ 6045 w 98112"/>
                      <a:gd name="connsiteY3" fmla="*/ 163210 h 163210"/>
                      <a:gd name="connsiteX4" fmla="*/ 1860 w 98112"/>
                      <a:gd name="connsiteY4" fmla="*/ 159025 h 163210"/>
                      <a:gd name="connsiteX5" fmla="*/ 1860 w 98112"/>
                      <a:gd name="connsiteY5" fmla="*/ 150656 h 163210"/>
                      <a:gd name="connsiteX6" fmla="*/ 60448 w 98112"/>
                      <a:gd name="connsiteY6" fmla="*/ 71143 h 163210"/>
                      <a:gd name="connsiteX7" fmla="*/ 81373 w 98112"/>
                      <a:gd name="connsiteY7" fmla="*/ 0 h 163210"/>
                      <a:gd name="connsiteX8" fmla="*/ 98112 w 98112"/>
                      <a:gd name="connsiteY8" fmla="*/ 4185 h 163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8112" h="163210">
                        <a:moveTo>
                          <a:pt x="98112" y="4185"/>
                        </a:moveTo>
                        <a:cubicBezTo>
                          <a:pt x="93927" y="33479"/>
                          <a:pt x="85558" y="58588"/>
                          <a:pt x="77188" y="79513"/>
                        </a:cubicBezTo>
                        <a:cubicBezTo>
                          <a:pt x="60448" y="117177"/>
                          <a:pt x="39524" y="142286"/>
                          <a:pt x="10230" y="163210"/>
                        </a:cubicBezTo>
                        <a:cubicBezTo>
                          <a:pt x="10230" y="163210"/>
                          <a:pt x="6045" y="163210"/>
                          <a:pt x="6045" y="163210"/>
                        </a:cubicBezTo>
                        <a:cubicBezTo>
                          <a:pt x="1860" y="163210"/>
                          <a:pt x="1860" y="163210"/>
                          <a:pt x="1860" y="159025"/>
                        </a:cubicBezTo>
                        <a:cubicBezTo>
                          <a:pt x="-2325" y="154841"/>
                          <a:pt x="1860" y="150656"/>
                          <a:pt x="1860" y="150656"/>
                        </a:cubicBezTo>
                        <a:cubicBezTo>
                          <a:pt x="26969" y="133916"/>
                          <a:pt x="47894" y="104622"/>
                          <a:pt x="60448" y="71143"/>
                        </a:cubicBezTo>
                        <a:cubicBezTo>
                          <a:pt x="68818" y="50219"/>
                          <a:pt x="77188" y="25109"/>
                          <a:pt x="81373" y="0"/>
                        </a:cubicBezTo>
                        <a:cubicBezTo>
                          <a:pt x="89742" y="4185"/>
                          <a:pt x="93927" y="4185"/>
                          <a:pt x="98112" y="4185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23" name="Freeform: Shape 122">
                    <a:extLst>
                      <a:ext uri="{FF2B5EF4-FFF2-40B4-BE49-F238E27FC236}">
                        <a16:creationId xmlns:a16="http://schemas.microsoft.com/office/drawing/2014/main" id="{BAB90B45-49F1-86BC-41EE-A95712545D1A}"/>
                      </a:ext>
                    </a:extLst>
                  </p:cNvPr>
                  <p:cNvSpPr/>
                  <p:nvPr/>
                </p:nvSpPr>
                <p:spPr>
                  <a:xfrm>
                    <a:off x="8404883" y="2556960"/>
                    <a:ext cx="121361" cy="117176"/>
                  </a:xfrm>
                  <a:custGeom>
                    <a:avLst/>
                    <a:gdLst>
                      <a:gd name="connsiteX0" fmla="*/ 12555 w 121361"/>
                      <a:gd name="connsiteY0" fmla="*/ 117177 h 117176"/>
                      <a:gd name="connsiteX1" fmla="*/ 12555 w 121361"/>
                      <a:gd name="connsiteY1" fmla="*/ 117177 h 117176"/>
                      <a:gd name="connsiteX2" fmla="*/ 29294 w 121361"/>
                      <a:gd name="connsiteY2" fmla="*/ 83698 h 117176"/>
                      <a:gd name="connsiteX3" fmla="*/ 83698 w 121361"/>
                      <a:gd name="connsiteY3" fmla="*/ 25109 h 117176"/>
                      <a:gd name="connsiteX4" fmla="*/ 117177 w 121361"/>
                      <a:gd name="connsiteY4" fmla="*/ 12555 h 117176"/>
                      <a:gd name="connsiteX5" fmla="*/ 121362 w 121361"/>
                      <a:gd name="connsiteY5" fmla="*/ 4185 h 117176"/>
                      <a:gd name="connsiteX6" fmla="*/ 112992 w 121361"/>
                      <a:gd name="connsiteY6" fmla="*/ 0 h 117176"/>
                      <a:gd name="connsiteX7" fmla="*/ 75328 w 121361"/>
                      <a:gd name="connsiteY7" fmla="*/ 16740 h 117176"/>
                      <a:gd name="connsiteX8" fmla="*/ 12555 w 121361"/>
                      <a:gd name="connsiteY8" fmla="*/ 83698 h 117176"/>
                      <a:gd name="connsiteX9" fmla="*/ 0 w 121361"/>
                      <a:gd name="connsiteY9" fmla="*/ 108807 h 117176"/>
                      <a:gd name="connsiteX10" fmla="*/ 12555 w 121361"/>
                      <a:gd name="connsiteY10" fmla="*/ 117177 h 11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21361" h="117176">
                        <a:moveTo>
                          <a:pt x="12555" y="117177"/>
                        </a:moveTo>
                        <a:cubicBezTo>
                          <a:pt x="12555" y="117177"/>
                          <a:pt x="12555" y="117177"/>
                          <a:pt x="12555" y="117177"/>
                        </a:cubicBezTo>
                        <a:cubicBezTo>
                          <a:pt x="16740" y="104622"/>
                          <a:pt x="20924" y="92067"/>
                          <a:pt x="29294" y="83698"/>
                        </a:cubicBezTo>
                        <a:cubicBezTo>
                          <a:pt x="46034" y="58588"/>
                          <a:pt x="62773" y="37664"/>
                          <a:pt x="83698" y="25109"/>
                        </a:cubicBezTo>
                        <a:cubicBezTo>
                          <a:pt x="96252" y="16740"/>
                          <a:pt x="104622" y="12555"/>
                          <a:pt x="117177" y="12555"/>
                        </a:cubicBezTo>
                        <a:cubicBezTo>
                          <a:pt x="121362" y="12555"/>
                          <a:pt x="121362" y="8370"/>
                          <a:pt x="121362" y="4185"/>
                        </a:cubicBezTo>
                        <a:cubicBezTo>
                          <a:pt x="121362" y="0"/>
                          <a:pt x="117177" y="0"/>
                          <a:pt x="112992" y="0"/>
                        </a:cubicBezTo>
                        <a:cubicBezTo>
                          <a:pt x="100437" y="4185"/>
                          <a:pt x="87883" y="8370"/>
                          <a:pt x="75328" y="16740"/>
                        </a:cubicBezTo>
                        <a:cubicBezTo>
                          <a:pt x="50219" y="29294"/>
                          <a:pt x="29294" y="54404"/>
                          <a:pt x="12555" y="83698"/>
                        </a:cubicBezTo>
                        <a:cubicBezTo>
                          <a:pt x="8370" y="92067"/>
                          <a:pt x="4185" y="100437"/>
                          <a:pt x="0" y="108807"/>
                        </a:cubicBezTo>
                        <a:lnTo>
                          <a:pt x="12555" y="117177"/>
                        </a:ln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24" name="Freeform: Shape 123">
                    <a:extLst>
                      <a:ext uri="{FF2B5EF4-FFF2-40B4-BE49-F238E27FC236}">
                        <a16:creationId xmlns:a16="http://schemas.microsoft.com/office/drawing/2014/main" id="{72BE9469-76D2-4737-B369-A770A1576B21}"/>
                      </a:ext>
                    </a:extLst>
                  </p:cNvPr>
                  <p:cNvSpPr/>
                  <p:nvPr/>
                </p:nvSpPr>
                <p:spPr>
                  <a:xfrm>
                    <a:off x="9600117" y="2858272"/>
                    <a:ext cx="68599" cy="112991"/>
                  </a:xfrm>
                  <a:custGeom>
                    <a:avLst/>
                    <a:gdLst>
                      <a:gd name="connsiteX0" fmla="*/ 68600 w 68599"/>
                      <a:gd name="connsiteY0" fmla="*/ 100437 h 112991"/>
                      <a:gd name="connsiteX1" fmla="*/ 64415 w 68599"/>
                      <a:gd name="connsiteY1" fmla="*/ 112992 h 112991"/>
                      <a:gd name="connsiteX2" fmla="*/ 10012 w 68599"/>
                      <a:gd name="connsiteY2" fmla="*/ 50219 h 112991"/>
                      <a:gd name="connsiteX3" fmla="*/ 1642 w 68599"/>
                      <a:gd name="connsiteY3" fmla="*/ 4185 h 112991"/>
                      <a:gd name="connsiteX4" fmla="*/ 10012 w 68599"/>
                      <a:gd name="connsiteY4" fmla="*/ 0 h 112991"/>
                      <a:gd name="connsiteX5" fmla="*/ 14196 w 68599"/>
                      <a:gd name="connsiteY5" fmla="*/ 8370 h 112991"/>
                      <a:gd name="connsiteX6" fmla="*/ 22566 w 68599"/>
                      <a:gd name="connsiteY6" fmla="*/ 46034 h 112991"/>
                      <a:gd name="connsiteX7" fmla="*/ 68600 w 68599"/>
                      <a:gd name="connsiteY7" fmla="*/ 100437 h 1129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8599" h="112991">
                        <a:moveTo>
                          <a:pt x="68600" y="100437"/>
                        </a:moveTo>
                        <a:cubicBezTo>
                          <a:pt x="64415" y="104622"/>
                          <a:pt x="64415" y="108807"/>
                          <a:pt x="64415" y="112992"/>
                        </a:cubicBezTo>
                        <a:cubicBezTo>
                          <a:pt x="39306" y="96252"/>
                          <a:pt x="22566" y="75328"/>
                          <a:pt x="10012" y="50219"/>
                        </a:cubicBezTo>
                        <a:cubicBezTo>
                          <a:pt x="1642" y="33479"/>
                          <a:pt x="-2543" y="16740"/>
                          <a:pt x="1642" y="4185"/>
                        </a:cubicBezTo>
                        <a:cubicBezTo>
                          <a:pt x="1642" y="0"/>
                          <a:pt x="5827" y="0"/>
                          <a:pt x="10012" y="0"/>
                        </a:cubicBezTo>
                        <a:cubicBezTo>
                          <a:pt x="14196" y="0"/>
                          <a:pt x="14196" y="4185"/>
                          <a:pt x="14196" y="8370"/>
                        </a:cubicBezTo>
                        <a:cubicBezTo>
                          <a:pt x="10012" y="20924"/>
                          <a:pt x="14196" y="33479"/>
                          <a:pt x="22566" y="46034"/>
                        </a:cubicBezTo>
                        <a:cubicBezTo>
                          <a:pt x="30936" y="66958"/>
                          <a:pt x="47676" y="83698"/>
                          <a:pt x="68600" y="10043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EDEA653C-7A90-E8E5-52B0-E7509774AAAD}"/>
                    </a:ext>
                  </a:extLst>
                </p:cNvPr>
                <p:cNvSpPr/>
                <p:nvPr/>
              </p:nvSpPr>
              <p:spPr>
                <a:xfrm>
                  <a:off x="8965657" y="3029852"/>
                  <a:ext cx="79512" cy="129731"/>
                </a:xfrm>
                <a:custGeom>
                  <a:avLst/>
                  <a:gdLst>
                    <a:gd name="connsiteX0" fmla="*/ 79513 w 79512"/>
                    <a:gd name="connsiteY0" fmla="*/ 20924 h 129731"/>
                    <a:gd name="connsiteX1" fmla="*/ 29294 w 79512"/>
                    <a:gd name="connsiteY1" fmla="*/ 117177 h 129731"/>
                    <a:gd name="connsiteX2" fmla="*/ 12555 w 79512"/>
                    <a:gd name="connsiteY2" fmla="*/ 129731 h 129731"/>
                    <a:gd name="connsiteX3" fmla="*/ 0 w 79512"/>
                    <a:gd name="connsiteY3" fmla="*/ 121362 h 129731"/>
                    <a:gd name="connsiteX4" fmla="*/ 0 w 79512"/>
                    <a:gd name="connsiteY4" fmla="*/ 121362 h 129731"/>
                    <a:gd name="connsiteX5" fmla="*/ 20924 w 79512"/>
                    <a:gd name="connsiteY5" fmla="*/ 108807 h 129731"/>
                    <a:gd name="connsiteX6" fmla="*/ 66958 w 79512"/>
                    <a:gd name="connsiteY6" fmla="*/ 25109 h 129731"/>
                    <a:gd name="connsiteX7" fmla="*/ 66958 w 79512"/>
                    <a:gd name="connsiteY7" fmla="*/ 8370 h 129731"/>
                    <a:gd name="connsiteX8" fmla="*/ 71143 w 79512"/>
                    <a:gd name="connsiteY8" fmla="*/ 0 h 129731"/>
                    <a:gd name="connsiteX9" fmla="*/ 79513 w 79512"/>
                    <a:gd name="connsiteY9" fmla="*/ 4185 h 129731"/>
                    <a:gd name="connsiteX10" fmla="*/ 79513 w 79512"/>
                    <a:gd name="connsiteY10" fmla="*/ 20924 h 129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9512" h="129731">
                      <a:moveTo>
                        <a:pt x="79513" y="20924"/>
                      </a:moveTo>
                      <a:cubicBezTo>
                        <a:pt x="79513" y="54403"/>
                        <a:pt x="62773" y="92067"/>
                        <a:pt x="29294" y="117177"/>
                      </a:cubicBezTo>
                      <a:cubicBezTo>
                        <a:pt x="25109" y="121362"/>
                        <a:pt x="20924" y="125546"/>
                        <a:pt x="12555" y="129731"/>
                      </a:cubicBezTo>
                      <a:cubicBezTo>
                        <a:pt x="8370" y="129731"/>
                        <a:pt x="4185" y="125546"/>
                        <a:pt x="0" y="121362"/>
                      </a:cubicBezTo>
                      <a:cubicBezTo>
                        <a:pt x="0" y="121362"/>
                        <a:pt x="0" y="121362"/>
                        <a:pt x="0" y="121362"/>
                      </a:cubicBezTo>
                      <a:cubicBezTo>
                        <a:pt x="8370" y="117177"/>
                        <a:pt x="12555" y="112992"/>
                        <a:pt x="20924" y="108807"/>
                      </a:cubicBezTo>
                      <a:cubicBezTo>
                        <a:pt x="41849" y="87883"/>
                        <a:pt x="62773" y="58588"/>
                        <a:pt x="66958" y="25109"/>
                      </a:cubicBezTo>
                      <a:cubicBezTo>
                        <a:pt x="66958" y="20924"/>
                        <a:pt x="66958" y="12555"/>
                        <a:pt x="66958" y="8370"/>
                      </a:cubicBezTo>
                      <a:cubicBezTo>
                        <a:pt x="66958" y="4185"/>
                        <a:pt x="66958" y="0"/>
                        <a:pt x="71143" y="0"/>
                      </a:cubicBezTo>
                      <a:cubicBezTo>
                        <a:pt x="75328" y="0"/>
                        <a:pt x="79513" y="0"/>
                        <a:pt x="79513" y="4185"/>
                      </a:cubicBezTo>
                      <a:cubicBezTo>
                        <a:pt x="79513" y="8370"/>
                        <a:pt x="79513" y="12555"/>
                        <a:pt x="79513" y="2092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9D7682A4-B3A7-1043-7B42-87555E1CC3CB}"/>
                    </a:ext>
                  </a:extLst>
                </p:cNvPr>
                <p:cNvSpPr/>
                <p:nvPr/>
              </p:nvSpPr>
              <p:spPr>
                <a:xfrm>
                  <a:off x="9509692" y="2582070"/>
                  <a:ext cx="40285" cy="179949"/>
                </a:xfrm>
                <a:custGeom>
                  <a:avLst/>
                  <a:gdLst>
                    <a:gd name="connsiteX0" fmla="*/ 20924 w 40285"/>
                    <a:gd name="connsiteY0" fmla="*/ 179950 h 179949"/>
                    <a:gd name="connsiteX1" fmla="*/ 16740 w 40285"/>
                    <a:gd name="connsiteY1" fmla="*/ 175765 h 179949"/>
                    <a:gd name="connsiteX2" fmla="*/ 16740 w 40285"/>
                    <a:gd name="connsiteY2" fmla="*/ 167395 h 179949"/>
                    <a:gd name="connsiteX3" fmla="*/ 25109 w 40285"/>
                    <a:gd name="connsiteY3" fmla="*/ 142286 h 179949"/>
                    <a:gd name="connsiteX4" fmla="*/ 0 w 40285"/>
                    <a:gd name="connsiteY4" fmla="*/ 8370 h 179949"/>
                    <a:gd name="connsiteX5" fmla="*/ 4185 w 40285"/>
                    <a:gd name="connsiteY5" fmla="*/ 0 h 179949"/>
                    <a:gd name="connsiteX6" fmla="*/ 12555 w 40285"/>
                    <a:gd name="connsiteY6" fmla="*/ 4185 h 179949"/>
                    <a:gd name="connsiteX7" fmla="*/ 37664 w 40285"/>
                    <a:gd name="connsiteY7" fmla="*/ 142286 h 179949"/>
                    <a:gd name="connsiteX8" fmla="*/ 25109 w 40285"/>
                    <a:gd name="connsiteY8" fmla="*/ 175765 h 179949"/>
                    <a:gd name="connsiteX9" fmla="*/ 20924 w 40285"/>
                    <a:gd name="connsiteY9" fmla="*/ 179950 h 179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285" h="179949">
                      <a:moveTo>
                        <a:pt x="20924" y="179950"/>
                      </a:moveTo>
                      <a:cubicBezTo>
                        <a:pt x="20924" y="179950"/>
                        <a:pt x="16740" y="179950"/>
                        <a:pt x="16740" y="175765"/>
                      </a:cubicBezTo>
                      <a:cubicBezTo>
                        <a:pt x="12555" y="171580"/>
                        <a:pt x="16740" y="167395"/>
                        <a:pt x="16740" y="167395"/>
                      </a:cubicBezTo>
                      <a:cubicBezTo>
                        <a:pt x="25109" y="163210"/>
                        <a:pt x="25109" y="150656"/>
                        <a:pt x="25109" y="142286"/>
                      </a:cubicBezTo>
                      <a:cubicBezTo>
                        <a:pt x="29294" y="96252"/>
                        <a:pt x="20924" y="50219"/>
                        <a:pt x="0" y="8370"/>
                      </a:cubicBezTo>
                      <a:cubicBezTo>
                        <a:pt x="0" y="4185"/>
                        <a:pt x="0" y="0"/>
                        <a:pt x="4185" y="0"/>
                      </a:cubicBezTo>
                      <a:cubicBezTo>
                        <a:pt x="8370" y="0"/>
                        <a:pt x="12555" y="0"/>
                        <a:pt x="12555" y="4185"/>
                      </a:cubicBezTo>
                      <a:cubicBezTo>
                        <a:pt x="33479" y="46034"/>
                        <a:pt x="46034" y="96252"/>
                        <a:pt x="37664" y="142286"/>
                      </a:cubicBezTo>
                      <a:cubicBezTo>
                        <a:pt x="37664" y="154841"/>
                        <a:pt x="33479" y="167395"/>
                        <a:pt x="25109" y="175765"/>
                      </a:cubicBezTo>
                      <a:cubicBezTo>
                        <a:pt x="25109" y="179950"/>
                        <a:pt x="20924" y="179950"/>
                        <a:pt x="20924" y="179950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AB906219-F7C4-6494-7FD6-D4B7A8A6D3BB}"/>
                    </a:ext>
                  </a:extLst>
                </p:cNvPr>
                <p:cNvSpPr/>
                <p:nvPr/>
              </p:nvSpPr>
              <p:spPr>
                <a:xfrm>
                  <a:off x="8643421" y="2318422"/>
                  <a:ext cx="46033" cy="121361"/>
                </a:xfrm>
                <a:custGeom>
                  <a:avLst/>
                  <a:gdLst>
                    <a:gd name="connsiteX0" fmla="*/ 8370 w 46033"/>
                    <a:gd name="connsiteY0" fmla="*/ 121362 h 121361"/>
                    <a:gd name="connsiteX1" fmla="*/ 0 w 46033"/>
                    <a:gd name="connsiteY1" fmla="*/ 112992 h 121361"/>
                    <a:gd name="connsiteX2" fmla="*/ 20924 w 46033"/>
                    <a:gd name="connsiteY2" fmla="*/ 16740 h 121361"/>
                    <a:gd name="connsiteX3" fmla="*/ 37664 w 46033"/>
                    <a:gd name="connsiteY3" fmla="*/ 0 h 121361"/>
                    <a:gd name="connsiteX4" fmla="*/ 46034 w 46033"/>
                    <a:gd name="connsiteY4" fmla="*/ 4185 h 121361"/>
                    <a:gd name="connsiteX5" fmla="*/ 41849 w 46033"/>
                    <a:gd name="connsiteY5" fmla="*/ 12555 h 121361"/>
                    <a:gd name="connsiteX6" fmla="*/ 33479 w 46033"/>
                    <a:gd name="connsiteY6" fmla="*/ 20924 h 121361"/>
                    <a:gd name="connsiteX7" fmla="*/ 12555 w 46033"/>
                    <a:gd name="connsiteY7" fmla="*/ 108807 h 121361"/>
                    <a:gd name="connsiteX8" fmla="*/ 8370 w 46033"/>
                    <a:gd name="connsiteY8" fmla="*/ 121362 h 121361"/>
                    <a:gd name="connsiteX9" fmla="*/ 8370 w 46033"/>
                    <a:gd name="connsiteY9" fmla="*/ 121362 h 121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033" h="121361">
                      <a:moveTo>
                        <a:pt x="8370" y="121362"/>
                      </a:moveTo>
                      <a:cubicBezTo>
                        <a:pt x="4185" y="121362"/>
                        <a:pt x="0" y="117177"/>
                        <a:pt x="0" y="112992"/>
                      </a:cubicBezTo>
                      <a:cubicBezTo>
                        <a:pt x="0" y="79513"/>
                        <a:pt x="8370" y="46034"/>
                        <a:pt x="20924" y="16740"/>
                      </a:cubicBezTo>
                      <a:cubicBezTo>
                        <a:pt x="25109" y="8370"/>
                        <a:pt x="29294" y="0"/>
                        <a:pt x="37664" y="0"/>
                      </a:cubicBezTo>
                      <a:cubicBezTo>
                        <a:pt x="41849" y="0"/>
                        <a:pt x="46034" y="0"/>
                        <a:pt x="46034" y="4185"/>
                      </a:cubicBezTo>
                      <a:cubicBezTo>
                        <a:pt x="46034" y="8370"/>
                        <a:pt x="46034" y="12555"/>
                        <a:pt x="41849" y="12555"/>
                      </a:cubicBezTo>
                      <a:cubicBezTo>
                        <a:pt x="37664" y="12555"/>
                        <a:pt x="37664" y="16740"/>
                        <a:pt x="33479" y="20924"/>
                      </a:cubicBezTo>
                      <a:cubicBezTo>
                        <a:pt x="20924" y="50219"/>
                        <a:pt x="12555" y="79513"/>
                        <a:pt x="12555" y="108807"/>
                      </a:cubicBezTo>
                      <a:cubicBezTo>
                        <a:pt x="12555" y="117177"/>
                        <a:pt x="8370" y="121362"/>
                        <a:pt x="8370" y="121362"/>
                      </a:cubicBezTo>
                      <a:cubicBezTo>
                        <a:pt x="8370" y="121362"/>
                        <a:pt x="8370" y="121362"/>
                        <a:pt x="8370" y="121362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0BC8B0D8-2DB9-5327-0113-B92A981AAF77}"/>
                    </a:ext>
                  </a:extLst>
                </p:cNvPr>
                <p:cNvSpPr/>
                <p:nvPr/>
              </p:nvSpPr>
              <p:spPr>
                <a:xfrm>
                  <a:off x="8898699" y="2481633"/>
                  <a:ext cx="118910" cy="117176"/>
                </a:xfrm>
                <a:custGeom>
                  <a:avLst/>
                  <a:gdLst>
                    <a:gd name="connsiteX0" fmla="*/ 112992 w 118910"/>
                    <a:gd name="connsiteY0" fmla="*/ 117177 h 117176"/>
                    <a:gd name="connsiteX1" fmla="*/ 108807 w 118910"/>
                    <a:gd name="connsiteY1" fmla="*/ 112992 h 117176"/>
                    <a:gd name="connsiteX2" fmla="*/ 4185 w 118910"/>
                    <a:gd name="connsiteY2" fmla="*/ 12555 h 117176"/>
                    <a:gd name="connsiteX3" fmla="*/ 0 w 118910"/>
                    <a:gd name="connsiteY3" fmla="*/ 4185 h 117176"/>
                    <a:gd name="connsiteX4" fmla="*/ 8370 w 118910"/>
                    <a:gd name="connsiteY4" fmla="*/ 0 h 117176"/>
                    <a:gd name="connsiteX5" fmla="*/ 117177 w 118910"/>
                    <a:gd name="connsiteY5" fmla="*/ 104622 h 117176"/>
                    <a:gd name="connsiteX6" fmla="*/ 112992 w 118910"/>
                    <a:gd name="connsiteY6" fmla="*/ 117177 h 117176"/>
                    <a:gd name="connsiteX7" fmla="*/ 112992 w 118910"/>
                    <a:gd name="connsiteY7" fmla="*/ 117177 h 117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8910" h="117176">
                      <a:moveTo>
                        <a:pt x="112992" y="117177"/>
                      </a:moveTo>
                      <a:cubicBezTo>
                        <a:pt x="108807" y="117177"/>
                        <a:pt x="108807" y="117177"/>
                        <a:pt x="108807" y="112992"/>
                      </a:cubicBezTo>
                      <a:cubicBezTo>
                        <a:pt x="83698" y="71143"/>
                        <a:pt x="46034" y="37664"/>
                        <a:pt x="4185" y="12555"/>
                      </a:cubicBezTo>
                      <a:cubicBezTo>
                        <a:pt x="0" y="12555"/>
                        <a:pt x="0" y="8370"/>
                        <a:pt x="0" y="4185"/>
                      </a:cubicBezTo>
                      <a:cubicBezTo>
                        <a:pt x="0" y="0"/>
                        <a:pt x="4185" y="0"/>
                        <a:pt x="8370" y="0"/>
                      </a:cubicBezTo>
                      <a:cubicBezTo>
                        <a:pt x="54403" y="25109"/>
                        <a:pt x="92067" y="62773"/>
                        <a:pt x="117177" y="104622"/>
                      </a:cubicBezTo>
                      <a:cubicBezTo>
                        <a:pt x="121362" y="108807"/>
                        <a:pt x="117177" y="112992"/>
                        <a:pt x="112992" y="117177"/>
                      </a:cubicBezTo>
                      <a:cubicBezTo>
                        <a:pt x="112992" y="117177"/>
                        <a:pt x="112992" y="117177"/>
                        <a:pt x="112992" y="117177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53E0F503-F278-3BF1-CC2B-59CB5768320A}"/>
                    </a:ext>
                  </a:extLst>
                </p:cNvPr>
                <p:cNvSpPr/>
                <p:nvPr/>
              </p:nvSpPr>
              <p:spPr>
                <a:xfrm>
                  <a:off x="9570731" y="2988003"/>
                  <a:ext cx="22657" cy="121361"/>
                </a:xfrm>
                <a:custGeom>
                  <a:avLst/>
                  <a:gdLst>
                    <a:gd name="connsiteX0" fmla="*/ 22658 w 22657"/>
                    <a:gd name="connsiteY0" fmla="*/ 100437 h 121361"/>
                    <a:gd name="connsiteX1" fmla="*/ 22658 w 22657"/>
                    <a:gd name="connsiteY1" fmla="*/ 100437 h 121361"/>
                    <a:gd name="connsiteX2" fmla="*/ 18473 w 22657"/>
                    <a:gd name="connsiteY2" fmla="*/ 121362 h 121361"/>
                    <a:gd name="connsiteX3" fmla="*/ 5918 w 22657"/>
                    <a:gd name="connsiteY3" fmla="*/ 92067 h 121361"/>
                    <a:gd name="connsiteX4" fmla="*/ 1733 w 22657"/>
                    <a:gd name="connsiteY4" fmla="*/ 25109 h 121361"/>
                    <a:gd name="connsiteX5" fmla="*/ 5918 w 22657"/>
                    <a:gd name="connsiteY5" fmla="*/ 4185 h 121361"/>
                    <a:gd name="connsiteX6" fmla="*/ 14288 w 22657"/>
                    <a:gd name="connsiteY6" fmla="*/ 0 h 121361"/>
                    <a:gd name="connsiteX7" fmla="*/ 18473 w 22657"/>
                    <a:gd name="connsiteY7" fmla="*/ 8370 h 121361"/>
                    <a:gd name="connsiteX8" fmla="*/ 14288 w 22657"/>
                    <a:gd name="connsiteY8" fmla="*/ 29294 h 121361"/>
                    <a:gd name="connsiteX9" fmla="*/ 18473 w 22657"/>
                    <a:gd name="connsiteY9" fmla="*/ 87883 h 121361"/>
                    <a:gd name="connsiteX10" fmla="*/ 22658 w 22657"/>
                    <a:gd name="connsiteY10" fmla="*/ 100437 h 121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2657" h="121361">
                      <a:moveTo>
                        <a:pt x="22658" y="100437"/>
                      </a:moveTo>
                      <a:cubicBezTo>
                        <a:pt x="22658" y="100437"/>
                        <a:pt x="22658" y="100437"/>
                        <a:pt x="22658" y="100437"/>
                      </a:cubicBezTo>
                      <a:cubicBezTo>
                        <a:pt x="22658" y="108807"/>
                        <a:pt x="18473" y="112992"/>
                        <a:pt x="18473" y="121362"/>
                      </a:cubicBezTo>
                      <a:cubicBezTo>
                        <a:pt x="14288" y="108807"/>
                        <a:pt x="10103" y="100437"/>
                        <a:pt x="5918" y="92067"/>
                      </a:cubicBezTo>
                      <a:cubicBezTo>
                        <a:pt x="1733" y="71143"/>
                        <a:pt x="-2451" y="46034"/>
                        <a:pt x="1733" y="25109"/>
                      </a:cubicBezTo>
                      <a:cubicBezTo>
                        <a:pt x="1733" y="16740"/>
                        <a:pt x="1733" y="12555"/>
                        <a:pt x="5918" y="4185"/>
                      </a:cubicBezTo>
                      <a:cubicBezTo>
                        <a:pt x="5918" y="0"/>
                        <a:pt x="10103" y="0"/>
                        <a:pt x="14288" y="0"/>
                      </a:cubicBezTo>
                      <a:cubicBezTo>
                        <a:pt x="18473" y="0"/>
                        <a:pt x="18473" y="4185"/>
                        <a:pt x="18473" y="8370"/>
                      </a:cubicBezTo>
                      <a:cubicBezTo>
                        <a:pt x="18473" y="16740"/>
                        <a:pt x="14288" y="20924"/>
                        <a:pt x="14288" y="29294"/>
                      </a:cubicBezTo>
                      <a:cubicBezTo>
                        <a:pt x="14288" y="50219"/>
                        <a:pt x="14288" y="71143"/>
                        <a:pt x="18473" y="87883"/>
                      </a:cubicBezTo>
                      <a:cubicBezTo>
                        <a:pt x="18473" y="92067"/>
                        <a:pt x="18473" y="96252"/>
                        <a:pt x="22658" y="100437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445095B3-C172-9F6C-05D1-04C44B407624}"/>
                    </a:ext>
                  </a:extLst>
                </p:cNvPr>
                <p:cNvSpPr/>
                <p:nvPr/>
              </p:nvSpPr>
              <p:spPr>
                <a:xfrm>
                  <a:off x="8999136" y="2464893"/>
                  <a:ext cx="46033" cy="46033"/>
                </a:xfrm>
                <a:custGeom>
                  <a:avLst/>
                  <a:gdLst>
                    <a:gd name="connsiteX0" fmla="*/ 25109 w 46033"/>
                    <a:gd name="connsiteY0" fmla="*/ 46034 h 46033"/>
                    <a:gd name="connsiteX1" fmla="*/ 0 w 46033"/>
                    <a:gd name="connsiteY1" fmla="*/ 25109 h 46033"/>
                    <a:gd name="connsiteX2" fmla="*/ 20924 w 46033"/>
                    <a:gd name="connsiteY2" fmla="*/ 0 h 46033"/>
                    <a:gd name="connsiteX3" fmla="*/ 46034 w 46033"/>
                    <a:gd name="connsiteY3" fmla="*/ 20924 h 46033"/>
                    <a:gd name="connsiteX4" fmla="*/ 25109 w 46033"/>
                    <a:gd name="connsiteY4" fmla="*/ 46034 h 46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33" h="46033">
                      <a:moveTo>
                        <a:pt x="25109" y="46034"/>
                      </a:moveTo>
                      <a:cubicBezTo>
                        <a:pt x="12555" y="46034"/>
                        <a:pt x="4185" y="37664"/>
                        <a:pt x="0" y="25109"/>
                      </a:cubicBezTo>
                      <a:cubicBezTo>
                        <a:pt x="0" y="12555"/>
                        <a:pt x="8370" y="4185"/>
                        <a:pt x="20924" y="0"/>
                      </a:cubicBezTo>
                      <a:cubicBezTo>
                        <a:pt x="33479" y="0"/>
                        <a:pt x="41849" y="8370"/>
                        <a:pt x="46034" y="20924"/>
                      </a:cubicBezTo>
                      <a:cubicBezTo>
                        <a:pt x="46034" y="37664"/>
                        <a:pt x="33479" y="46034"/>
                        <a:pt x="25109" y="4603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7ABD1C52-268A-2633-4F89-64CD09E64AE3}"/>
                    </a:ext>
                  </a:extLst>
                </p:cNvPr>
                <p:cNvSpPr/>
                <p:nvPr/>
              </p:nvSpPr>
              <p:spPr>
                <a:xfrm>
                  <a:off x="9015876" y="2778759"/>
                  <a:ext cx="46033" cy="46033"/>
                </a:xfrm>
                <a:custGeom>
                  <a:avLst/>
                  <a:gdLst>
                    <a:gd name="connsiteX0" fmla="*/ 25109 w 46033"/>
                    <a:gd name="connsiteY0" fmla="*/ 46034 h 46033"/>
                    <a:gd name="connsiteX1" fmla="*/ 0 w 46033"/>
                    <a:gd name="connsiteY1" fmla="*/ 25109 h 46033"/>
                    <a:gd name="connsiteX2" fmla="*/ 20924 w 46033"/>
                    <a:gd name="connsiteY2" fmla="*/ 0 h 46033"/>
                    <a:gd name="connsiteX3" fmla="*/ 46034 w 46033"/>
                    <a:gd name="connsiteY3" fmla="*/ 20924 h 46033"/>
                    <a:gd name="connsiteX4" fmla="*/ 25109 w 46033"/>
                    <a:gd name="connsiteY4" fmla="*/ 46034 h 46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33" h="46033">
                      <a:moveTo>
                        <a:pt x="25109" y="46034"/>
                      </a:moveTo>
                      <a:cubicBezTo>
                        <a:pt x="12555" y="46034"/>
                        <a:pt x="4185" y="37664"/>
                        <a:pt x="0" y="25109"/>
                      </a:cubicBezTo>
                      <a:cubicBezTo>
                        <a:pt x="0" y="12555"/>
                        <a:pt x="8370" y="4185"/>
                        <a:pt x="20924" y="0"/>
                      </a:cubicBezTo>
                      <a:cubicBezTo>
                        <a:pt x="33479" y="0"/>
                        <a:pt x="41849" y="8370"/>
                        <a:pt x="46034" y="20924"/>
                      </a:cubicBezTo>
                      <a:cubicBezTo>
                        <a:pt x="46034" y="37664"/>
                        <a:pt x="37664" y="46034"/>
                        <a:pt x="25109" y="4603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7065F092-9D62-1272-D714-EB2FE616E6B5}"/>
                    </a:ext>
                  </a:extLst>
                </p:cNvPr>
                <p:cNvSpPr/>
                <p:nvPr/>
              </p:nvSpPr>
              <p:spPr>
                <a:xfrm>
                  <a:off x="8735489" y="2895936"/>
                  <a:ext cx="46033" cy="46033"/>
                </a:xfrm>
                <a:custGeom>
                  <a:avLst/>
                  <a:gdLst>
                    <a:gd name="connsiteX0" fmla="*/ 25109 w 46033"/>
                    <a:gd name="connsiteY0" fmla="*/ 46034 h 46033"/>
                    <a:gd name="connsiteX1" fmla="*/ 0 w 46033"/>
                    <a:gd name="connsiteY1" fmla="*/ 25109 h 46033"/>
                    <a:gd name="connsiteX2" fmla="*/ 20924 w 46033"/>
                    <a:gd name="connsiteY2" fmla="*/ 0 h 46033"/>
                    <a:gd name="connsiteX3" fmla="*/ 46034 w 46033"/>
                    <a:gd name="connsiteY3" fmla="*/ 20924 h 46033"/>
                    <a:gd name="connsiteX4" fmla="*/ 25109 w 46033"/>
                    <a:gd name="connsiteY4" fmla="*/ 46034 h 46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33" h="46033">
                      <a:moveTo>
                        <a:pt x="25109" y="46034"/>
                      </a:moveTo>
                      <a:cubicBezTo>
                        <a:pt x="12555" y="46034"/>
                        <a:pt x="4185" y="37664"/>
                        <a:pt x="0" y="25109"/>
                      </a:cubicBezTo>
                      <a:cubicBezTo>
                        <a:pt x="0" y="12555"/>
                        <a:pt x="8370" y="4185"/>
                        <a:pt x="20924" y="0"/>
                      </a:cubicBezTo>
                      <a:cubicBezTo>
                        <a:pt x="33479" y="0"/>
                        <a:pt x="41849" y="8370"/>
                        <a:pt x="46034" y="20924"/>
                      </a:cubicBezTo>
                      <a:cubicBezTo>
                        <a:pt x="46034" y="33479"/>
                        <a:pt x="37664" y="46034"/>
                        <a:pt x="25109" y="4603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71E5DAA2-112A-C573-EF34-CBC0EBCBFCA1}"/>
                    </a:ext>
                  </a:extLst>
                </p:cNvPr>
                <p:cNvSpPr/>
                <p:nvPr/>
              </p:nvSpPr>
              <p:spPr>
                <a:xfrm>
                  <a:off x="8509505" y="2590440"/>
                  <a:ext cx="46033" cy="46033"/>
                </a:xfrm>
                <a:custGeom>
                  <a:avLst/>
                  <a:gdLst>
                    <a:gd name="connsiteX0" fmla="*/ 25109 w 46033"/>
                    <a:gd name="connsiteY0" fmla="*/ 46034 h 46033"/>
                    <a:gd name="connsiteX1" fmla="*/ 0 w 46033"/>
                    <a:gd name="connsiteY1" fmla="*/ 25109 h 46033"/>
                    <a:gd name="connsiteX2" fmla="*/ 20924 w 46033"/>
                    <a:gd name="connsiteY2" fmla="*/ 0 h 46033"/>
                    <a:gd name="connsiteX3" fmla="*/ 46034 w 46033"/>
                    <a:gd name="connsiteY3" fmla="*/ 20924 h 46033"/>
                    <a:gd name="connsiteX4" fmla="*/ 25109 w 46033"/>
                    <a:gd name="connsiteY4" fmla="*/ 46034 h 46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33" h="46033">
                      <a:moveTo>
                        <a:pt x="25109" y="46034"/>
                      </a:moveTo>
                      <a:cubicBezTo>
                        <a:pt x="12555" y="46034"/>
                        <a:pt x="4185" y="37664"/>
                        <a:pt x="0" y="25109"/>
                      </a:cubicBezTo>
                      <a:cubicBezTo>
                        <a:pt x="0" y="12555"/>
                        <a:pt x="8370" y="4185"/>
                        <a:pt x="20924" y="0"/>
                      </a:cubicBezTo>
                      <a:cubicBezTo>
                        <a:pt x="33479" y="0"/>
                        <a:pt x="41849" y="8370"/>
                        <a:pt x="46034" y="20924"/>
                      </a:cubicBezTo>
                      <a:cubicBezTo>
                        <a:pt x="46034" y="37664"/>
                        <a:pt x="37664" y="46034"/>
                        <a:pt x="25109" y="4603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4BAA98E4-75BA-5AC6-1FA4-AE527EAB0F0E}"/>
                    </a:ext>
                  </a:extLst>
                </p:cNvPr>
                <p:cNvSpPr/>
                <p:nvPr/>
              </p:nvSpPr>
              <p:spPr>
                <a:xfrm>
                  <a:off x="8538799" y="2414675"/>
                  <a:ext cx="46033" cy="46033"/>
                </a:xfrm>
                <a:custGeom>
                  <a:avLst/>
                  <a:gdLst>
                    <a:gd name="connsiteX0" fmla="*/ 25109 w 46033"/>
                    <a:gd name="connsiteY0" fmla="*/ 46034 h 46033"/>
                    <a:gd name="connsiteX1" fmla="*/ 0 w 46033"/>
                    <a:gd name="connsiteY1" fmla="*/ 25109 h 46033"/>
                    <a:gd name="connsiteX2" fmla="*/ 20924 w 46033"/>
                    <a:gd name="connsiteY2" fmla="*/ 0 h 46033"/>
                    <a:gd name="connsiteX3" fmla="*/ 46034 w 46033"/>
                    <a:gd name="connsiteY3" fmla="*/ 20924 h 46033"/>
                    <a:gd name="connsiteX4" fmla="*/ 25109 w 46033"/>
                    <a:gd name="connsiteY4" fmla="*/ 46034 h 46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33" h="46033">
                      <a:moveTo>
                        <a:pt x="25109" y="46034"/>
                      </a:moveTo>
                      <a:cubicBezTo>
                        <a:pt x="12555" y="46034"/>
                        <a:pt x="4185" y="37664"/>
                        <a:pt x="0" y="25109"/>
                      </a:cubicBezTo>
                      <a:cubicBezTo>
                        <a:pt x="0" y="12555"/>
                        <a:pt x="8370" y="4185"/>
                        <a:pt x="20924" y="0"/>
                      </a:cubicBezTo>
                      <a:cubicBezTo>
                        <a:pt x="33479" y="0"/>
                        <a:pt x="41849" y="8370"/>
                        <a:pt x="46034" y="20924"/>
                      </a:cubicBezTo>
                      <a:cubicBezTo>
                        <a:pt x="46034" y="37664"/>
                        <a:pt x="37664" y="46034"/>
                        <a:pt x="25109" y="4603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B0FA75C2-4814-C021-6D79-019B6BA31AD4}"/>
                    </a:ext>
                  </a:extLst>
                </p:cNvPr>
                <p:cNvSpPr/>
                <p:nvPr/>
              </p:nvSpPr>
              <p:spPr>
                <a:xfrm>
                  <a:off x="8932178" y="2669952"/>
                  <a:ext cx="46854" cy="46033"/>
                </a:xfrm>
                <a:custGeom>
                  <a:avLst/>
                  <a:gdLst>
                    <a:gd name="connsiteX0" fmla="*/ 25109 w 46854"/>
                    <a:gd name="connsiteY0" fmla="*/ 46034 h 46033"/>
                    <a:gd name="connsiteX1" fmla="*/ 0 w 46854"/>
                    <a:gd name="connsiteY1" fmla="*/ 25109 h 46033"/>
                    <a:gd name="connsiteX2" fmla="*/ 20924 w 46854"/>
                    <a:gd name="connsiteY2" fmla="*/ 0 h 46033"/>
                    <a:gd name="connsiteX3" fmla="*/ 46034 w 46854"/>
                    <a:gd name="connsiteY3" fmla="*/ 20924 h 46033"/>
                    <a:gd name="connsiteX4" fmla="*/ 25109 w 46854"/>
                    <a:gd name="connsiteY4" fmla="*/ 46034 h 46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854" h="46033">
                      <a:moveTo>
                        <a:pt x="25109" y="46034"/>
                      </a:moveTo>
                      <a:cubicBezTo>
                        <a:pt x="12555" y="46034"/>
                        <a:pt x="4185" y="37664"/>
                        <a:pt x="0" y="25109"/>
                      </a:cubicBezTo>
                      <a:cubicBezTo>
                        <a:pt x="0" y="12555"/>
                        <a:pt x="8370" y="4185"/>
                        <a:pt x="20924" y="0"/>
                      </a:cubicBezTo>
                      <a:cubicBezTo>
                        <a:pt x="33479" y="0"/>
                        <a:pt x="41849" y="8370"/>
                        <a:pt x="46034" y="20924"/>
                      </a:cubicBezTo>
                      <a:cubicBezTo>
                        <a:pt x="50219" y="33479"/>
                        <a:pt x="37664" y="46034"/>
                        <a:pt x="25109" y="4603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891D44ED-88A3-E305-4666-E93D96DA9B99}"/>
                    </a:ext>
                  </a:extLst>
                </p:cNvPr>
                <p:cNvSpPr/>
                <p:nvPr/>
              </p:nvSpPr>
              <p:spPr>
                <a:xfrm>
                  <a:off x="9007506" y="2071514"/>
                  <a:ext cx="46033" cy="46033"/>
                </a:xfrm>
                <a:custGeom>
                  <a:avLst/>
                  <a:gdLst>
                    <a:gd name="connsiteX0" fmla="*/ 25109 w 46033"/>
                    <a:gd name="connsiteY0" fmla="*/ 46034 h 46033"/>
                    <a:gd name="connsiteX1" fmla="*/ 0 w 46033"/>
                    <a:gd name="connsiteY1" fmla="*/ 25109 h 46033"/>
                    <a:gd name="connsiteX2" fmla="*/ 20924 w 46033"/>
                    <a:gd name="connsiteY2" fmla="*/ 0 h 46033"/>
                    <a:gd name="connsiteX3" fmla="*/ 46034 w 46033"/>
                    <a:gd name="connsiteY3" fmla="*/ 20924 h 46033"/>
                    <a:gd name="connsiteX4" fmla="*/ 25109 w 46033"/>
                    <a:gd name="connsiteY4" fmla="*/ 46034 h 46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33" h="46033">
                      <a:moveTo>
                        <a:pt x="25109" y="46034"/>
                      </a:moveTo>
                      <a:cubicBezTo>
                        <a:pt x="12555" y="46034"/>
                        <a:pt x="4185" y="37664"/>
                        <a:pt x="0" y="25109"/>
                      </a:cubicBezTo>
                      <a:cubicBezTo>
                        <a:pt x="0" y="12555"/>
                        <a:pt x="8370" y="4185"/>
                        <a:pt x="20924" y="0"/>
                      </a:cubicBezTo>
                      <a:cubicBezTo>
                        <a:pt x="33479" y="0"/>
                        <a:pt x="41849" y="8370"/>
                        <a:pt x="46034" y="20924"/>
                      </a:cubicBezTo>
                      <a:cubicBezTo>
                        <a:pt x="46034" y="37664"/>
                        <a:pt x="37664" y="46034"/>
                        <a:pt x="25109" y="4603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D5C4E73B-CFC3-2A99-337A-9592E4789D7F}"/>
                    </a:ext>
                  </a:extLst>
                </p:cNvPr>
                <p:cNvSpPr/>
                <p:nvPr/>
              </p:nvSpPr>
              <p:spPr>
                <a:xfrm>
                  <a:off x="9425994" y="2523481"/>
                  <a:ext cx="46033" cy="46033"/>
                </a:xfrm>
                <a:custGeom>
                  <a:avLst/>
                  <a:gdLst>
                    <a:gd name="connsiteX0" fmla="*/ 25109 w 46033"/>
                    <a:gd name="connsiteY0" fmla="*/ 46034 h 46033"/>
                    <a:gd name="connsiteX1" fmla="*/ 0 w 46033"/>
                    <a:gd name="connsiteY1" fmla="*/ 25109 h 46033"/>
                    <a:gd name="connsiteX2" fmla="*/ 20924 w 46033"/>
                    <a:gd name="connsiteY2" fmla="*/ 0 h 46033"/>
                    <a:gd name="connsiteX3" fmla="*/ 46034 w 46033"/>
                    <a:gd name="connsiteY3" fmla="*/ 20924 h 46033"/>
                    <a:gd name="connsiteX4" fmla="*/ 25109 w 46033"/>
                    <a:gd name="connsiteY4" fmla="*/ 46034 h 46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33" h="46033">
                      <a:moveTo>
                        <a:pt x="25109" y="46034"/>
                      </a:moveTo>
                      <a:cubicBezTo>
                        <a:pt x="12555" y="46034"/>
                        <a:pt x="4185" y="37664"/>
                        <a:pt x="0" y="25109"/>
                      </a:cubicBezTo>
                      <a:cubicBezTo>
                        <a:pt x="0" y="12555"/>
                        <a:pt x="8370" y="4185"/>
                        <a:pt x="20924" y="0"/>
                      </a:cubicBezTo>
                      <a:cubicBezTo>
                        <a:pt x="33479" y="0"/>
                        <a:pt x="41849" y="8370"/>
                        <a:pt x="46034" y="20924"/>
                      </a:cubicBezTo>
                      <a:cubicBezTo>
                        <a:pt x="46034" y="33479"/>
                        <a:pt x="37664" y="46034"/>
                        <a:pt x="25109" y="4603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1D9AE7B1-C6D5-9097-AC16-C8C483F48CC9}"/>
                    </a:ext>
                  </a:extLst>
                </p:cNvPr>
                <p:cNvSpPr/>
                <p:nvPr/>
              </p:nvSpPr>
              <p:spPr>
                <a:xfrm>
                  <a:off x="9325557" y="3134474"/>
                  <a:ext cx="46033" cy="46033"/>
                </a:xfrm>
                <a:custGeom>
                  <a:avLst/>
                  <a:gdLst>
                    <a:gd name="connsiteX0" fmla="*/ 25109 w 46033"/>
                    <a:gd name="connsiteY0" fmla="*/ 46034 h 46033"/>
                    <a:gd name="connsiteX1" fmla="*/ 0 w 46033"/>
                    <a:gd name="connsiteY1" fmla="*/ 25109 h 46033"/>
                    <a:gd name="connsiteX2" fmla="*/ 20924 w 46033"/>
                    <a:gd name="connsiteY2" fmla="*/ 0 h 46033"/>
                    <a:gd name="connsiteX3" fmla="*/ 46034 w 46033"/>
                    <a:gd name="connsiteY3" fmla="*/ 20924 h 46033"/>
                    <a:gd name="connsiteX4" fmla="*/ 25109 w 46033"/>
                    <a:gd name="connsiteY4" fmla="*/ 46034 h 46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33" h="46033">
                      <a:moveTo>
                        <a:pt x="25109" y="46034"/>
                      </a:moveTo>
                      <a:cubicBezTo>
                        <a:pt x="12555" y="46034"/>
                        <a:pt x="4185" y="37664"/>
                        <a:pt x="0" y="25109"/>
                      </a:cubicBezTo>
                      <a:cubicBezTo>
                        <a:pt x="0" y="12555"/>
                        <a:pt x="8370" y="4185"/>
                        <a:pt x="20924" y="0"/>
                      </a:cubicBezTo>
                      <a:cubicBezTo>
                        <a:pt x="33479" y="0"/>
                        <a:pt x="41849" y="8370"/>
                        <a:pt x="46034" y="20924"/>
                      </a:cubicBezTo>
                      <a:cubicBezTo>
                        <a:pt x="46034" y="33479"/>
                        <a:pt x="37664" y="46034"/>
                        <a:pt x="25109" y="4603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1E6B874B-01D4-8FF4-888C-47B01C4B9275}"/>
                    </a:ext>
                  </a:extLst>
                </p:cNvPr>
                <p:cNvSpPr/>
                <p:nvPr/>
              </p:nvSpPr>
              <p:spPr>
                <a:xfrm>
                  <a:off x="9011691" y="3003922"/>
                  <a:ext cx="46033" cy="46854"/>
                </a:xfrm>
                <a:custGeom>
                  <a:avLst/>
                  <a:gdLst>
                    <a:gd name="connsiteX0" fmla="*/ 25109 w 46033"/>
                    <a:gd name="connsiteY0" fmla="*/ 46855 h 46854"/>
                    <a:gd name="connsiteX1" fmla="*/ 0 w 46033"/>
                    <a:gd name="connsiteY1" fmla="*/ 25930 h 46854"/>
                    <a:gd name="connsiteX2" fmla="*/ 20924 w 46033"/>
                    <a:gd name="connsiteY2" fmla="*/ 821 h 46854"/>
                    <a:gd name="connsiteX3" fmla="*/ 46034 w 46033"/>
                    <a:gd name="connsiteY3" fmla="*/ 21745 h 46854"/>
                    <a:gd name="connsiteX4" fmla="*/ 25109 w 46033"/>
                    <a:gd name="connsiteY4" fmla="*/ 46855 h 46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33" h="46854">
                      <a:moveTo>
                        <a:pt x="25109" y="46855"/>
                      </a:moveTo>
                      <a:cubicBezTo>
                        <a:pt x="12555" y="46855"/>
                        <a:pt x="4185" y="38485"/>
                        <a:pt x="0" y="25930"/>
                      </a:cubicBezTo>
                      <a:cubicBezTo>
                        <a:pt x="0" y="13375"/>
                        <a:pt x="8370" y="5006"/>
                        <a:pt x="20924" y="821"/>
                      </a:cubicBezTo>
                      <a:cubicBezTo>
                        <a:pt x="33479" y="-3364"/>
                        <a:pt x="41849" y="9191"/>
                        <a:pt x="46034" y="21745"/>
                      </a:cubicBezTo>
                      <a:cubicBezTo>
                        <a:pt x="46034" y="38485"/>
                        <a:pt x="37664" y="46855"/>
                        <a:pt x="25109" y="46855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801E72BE-E411-C6C5-3611-7936262C4508}"/>
                    </a:ext>
                  </a:extLst>
                </p:cNvPr>
                <p:cNvSpPr/>
                <p:nvPr/>
              </p:nvSpPr>
              <p:spPr>
                <a:xfrm>
                  <a:off x="9501322" y="2808053"/>
                  <a:ext cx="46033" cy="46033"/>
                </a:xfrm>
                <a:custGeom>
                  <a:avLst/>
                  <a:gdLst>
                    <a:gd name="connsiteX0" fmla="*/ 25109 w 46033"/>
                    <a:gd name="connsiteY0" fmla="*/ 46034 h 46033"/>
                    <a:gd name="connsiteX1" fmla="*/ 0 w 46033"/>
                    <a:gd name="connsiteY1" fmla="*/ 25109 h 46033"/>
                    <a:gd name="connsiteX2" fmla="*/ 20924 w 46033"/>
                    <a:gd name="connsiteY2" fmla="*/ 0 h 46033"/>
                    <a:gd name="connsiteX3" fmla="*/ 46034 w 46033"/>
                    <a:gd name="connsiteY3" fmla="*/ 20924 h 46033"/>
                    <a:gd name="connsiteX4" fmla="*/ 25109 w 46033"/>
                    <a:gd name="connsiteY4" fmla="*/ 46034 h 46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33" h="46033">
                      <a:moveTo>
                        <a:pt x="25109" y="46034"/>
                      </a:moveTo>
                      <a:cubicBezTo>
                        <a:pt x="12555" y="46034"/>
                        <a:pt x="4185" y="37664"/>
                        <a:pt x="0" y="25109"/>
                      </a:cubicBezTo>
                      <a:cubicBezTo>
                        <a:pt x="0" y="12555"/>
                        <a:pt x="8370" y="4185"/>
                        <a:pt x="20924" y="0"/>
                      </a:cubicBezTo>
                      <a:cubicBezTo>
                        <a:pt x="33479" y="0"/>
                        <a:pt x="41849" y="8370"/>
                        <a:pt x="46034" y="20924"/>
                      </a:cubicBezTo>
                      <a:cubicBezTo>
                        <a:pt x="46034" y="37664"/>
                        <a:pt x="37664" y="46034"/>
                        <a:pt x="25109" y="4603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EADE6048-50B5-07E2-8A79-1A04D5F4A8D9}"/>
                    </a:ext>
                  </a:extLst>
                </p:cNvPr>
                <p:cNvSpPr/>
                <p:nvPr/>
              </p:nvSpPr>
              <p:spPr>
                <a:xfrm>
                  <a:off x="9555725" y="2967079"/>
                  <a:ext cx="46854" cy="46033"/>
                </a:xfrm>
                <a:custGeom>
                  <a:avLst/>
                  <a:gdLst>
                    <a:gd name="connsiteX0" fmla="*/ 25109 w 46854"/>
                    <a:gd name="connsiteY0" fmla="*/ 46034 h 46033"/>
                    <a:gd name="connsiteX1" fmla="*/ 0 w 46854"/>
                    <a:gd name="connsiteY1" fmla="*/ 25109 h 46033"/>
                    <a:gd name="connsiteX2" fmla="*/ 20924 w 46854"/>
                    <a:gd name="connsiteY2" fmla="*/ 0 h 46033"/>
                    <a:gd name="connsiteX3" fmla="*/ 46034 w 46854"/>
                    <a:gd name="connsiteY3" fmla="*/ 20924 h 46033"/>
                    <a:gd name="connsiteX4" fmla="*/ 25109 w 46854"/>
                    <a:gd name="connsiteY4" fmla="*/ 46034 h 46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854" h="46033">
                      <a:moveTo>
                        <a:pt x="25109" y="46034"/>
                      </a:moveTo>
                      <a:cubicBezTo>
                        <a:pt x="12555" y="46034"/>
                        <a:pt x="4185" y="37664"/>
                        <a:pt x="0" y="25109"/>
                      </a:cubicBezTo>
                      <a:cubicBezTo>
                        <a:pt x="0" y="12555"/>
                        <a:pt x="8370" y="4185"/>
                        <a:pt x="20924" y="0"/>
                      </a:cubicBezTo>
                      <a:cubicBezTo>
                        <a:pt x="33479" y="0"/>
                        <a:pt x="41849" y="8370"/>
                        <a:pt x="46034" y="20924"/>
                      </a:cubicBezTo>
                      <a:cubicBezTo>
                        <a:pt x="50219" y="37664"/>
                        <a:pt x="37664" y="46034"/>
                        <a:pt x="25109" y="4603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50350E8F-5C24-18AB-FB6D-9E22B119ECA7}"/>
                    </a:ext>
                  </a:extLst>
                </p:cNvPr>
                <p:cNvSpPr/>
                <p:nvPr/>
              </p:nvSpPr>
              <p:spPr>
                <a:xfrm>
                  <a:off x="8534614" y="2217985"/>
                  <a:ext cx="46033" cy="46033"/>
                </a:xfrm>
                <a:custGeom>
                  <a:avLst/>
                  <a:gdLst>
                    <a:gd name="connsiteX0" fmla="*/ 25109 w 46033"/>
                    <a:gd name="connsiteY0" fmla="*/ 46034 h 46033"/>
                    <a:gd name="connsiteX1" fmla="*/ 0 w 46033"/>
                    <a:gd name="connsiteY1" fmla="*/ 25109 h 46033"/>
                    <a:gd name="connsiteX2" fmla="*/ 20924 w 46033"/>
                    <a:gd name="connsiteY2" fmla="*/ 0 h 46033"/>
                    <a:gd name="connsiteX3" fmla="*/ 46034 w 46033"/>
                    <a:gd name="connsiteY3" fmla="*/ 20924 h 46033"/>
                    <a:gd name="connsiteX4" fmla="*/ 25109 w 46033"/>
                    <a:gd name="connsiteY4" fmla="*/ 46034 h 46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33" h="46033">
                      <a:moveTo>
                        <a:pt x="25109" y="46034"/>
                      </a:moveTo>
                      <a:cubicBezTo>
                        <a:pt x="12555" y="46034"/>
                        <a:pt x="4185" y="37664"/>
                        <a:pt x="0" y="25109"/>
                      </a:cubicBezTo>
                      <a:cubicBezTo>
                        <a:pt x="0" y="12555"/>
                        <a:pt x="8370" y="4185"/>
                        <a:pt x="20924" y="0"/>
                      </a:cubicBezTo>
                      <a:cubicBezTo>
                        <a:pt x="33479" y="0"/>
                        <a:pt x="41849" y="8370"/>
                        <a:pt x="46034" y="20924"/>
                      </a:cubicBezTo>
                      <a:cubicBezTo>
                        <a:pt x="46034" y="33479"/>
                        <a:pt x="37664" y="46034"/>
                        <a:pt x="25109" y="46034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48FC2C49-7668-C1B0-C72E-206D2E9F6658}"/>
                </a:ext>
              </a:extLst>
            </p:cNvPr>
            <p:cNvSpPr/>
            <p:nvPr/>
          </p:nvSpPr>
          <p:spPr>
            <a:xfrm>
              <a:off x="8429992" y="5637033"/>
              <a:ext cx="108806" cy="62773"/>
            </a:xfrm>
            <a:custGeom>
              <a:avLst/>
              <a:gdLst>
                <a:gd name="connsiteX0" fmla="*/ 75328 w 108806"/>
                <a:gd name="connsiteY0" fmla="*/ 62773 h 62773"/>
                <a:gd name="connsiteX1" fmla="*/ 0 w 108806"/>
                <a:gd name="connsiteY1" fmla="*/ 62773 h 62773"/>
                <a:gd name="connsiteX2" fmla="*/ 0 w 108806"/>
                <a:gd name="connsiteY2" fmla="*/ 16740 h 62773"/>
                <a:gd name="connsiteX3" fmla="*/ 108807 w 108806"/>
                <a:gd name="connsiteY3" fmla="*/ 0 h 62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806" h="62773">
                  <a:moveTo>
                    <a:pt x="75328" y="62773"/>
                  </a:moveTo>
                  <a:lnTo>
                    <a:pt x="0" y="62773"/>
                  </a:lnTo>
                  <a:lnTo>
                    <a:pt x="0" y="16740"/>
                  </a:lnTo>
                  <a:lnTo>
                    <a:pt x="108807" y="0"/>
                  </a:lnTo>
                  <a:close/>
                </a:path>
              </a:pathLst>
            </a:custGeom>
            <a:solidFill>
              <a:srgbClr val="185BCC"/>
            </a:solidFill>
            <a:ln w="417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169" name="Graphic 8">
              <a:extLst>
                <a:ext uri="{FF2B5EF4-FFF2-40B4-BE49-F238E27FC236}">
                  <a16:creationId xmlns:a16="http://schemas.microsoft.com/office/drawing/2014/main" id="{63B2497A-156F-1BA3-28E1-535E62FFB453}"/>
                </a:ext>
              </a:extLst>
            </p:cNvPr>
            <p:cNvGrpSpPr/>
            <p:nvPr/>
          </p:nvGrpSpPr>
          <p:grpSpPr>
            <a:xfrm>
              <a:off x="8678993" y="5853024"/>
              <a:ext cx="46033" cy="167971"/>
              <a:chOff x="8678993" y="5853024"/>
              <a:chExt cx="46033" cy="167971"/>
            </a:xfrm>
            <a:solidFill>
              <a:srgbClr val="185BCC"/>
            </a:solidFill>
          </p:grpSpPr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554AB320-A549-74CD-CE6B-81489BD24BE5}"/>
                  </a:ext>
                </a:extLst>
              </p:cNvPr>
              <p:cNvSpPr/>
              <p:nvPr/>
            </p:nvSpPr>
            <p:spPr>
              <a:xfrm rot="-5390099">
                <a:off x="8629324" y="5922087"/>
                <a:ext cx="146471" cy="8369"/>
              </a:xfrm>
              <a:custGeom>
                <a:avLst/>
                <a:gdLst>
                  <a:gd name="connsiteX0" fmla="*/ 0 w 146471"/>
                  <a:gd name="connsiteY0" fmla="*/ 0 h 8369"/>
                  <a:gd name="connsiteX1" fmla="*/ 146471 w 146471"/>
                  <a:gd name="connsiteY1" fmla="*/ 0 h 8369"/>
                  <a:gd name="connsiteX2" fmla="*/ 146471 w 146471"/>
                  <a:gd name="connsiteY2" fmla="*/ 8370 h 8369"/>
                  <a:gd name="connsiteX3" fmla="*/ 0 w 146471"/>
                  <a:gd name="connsiteY3" fmla="*/ 8370 h 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471" h="8369">
                    <a:moveTo>
                      <a:pt x="0" y="0"/>
                    </a:moveTo>
                    <a:lnTo>
                      <a:pt x="146471" y="0"/>
                    </a:lnTo>
                    <a:lnTo>
                      <a:pt x="146471" y="8370"/>
                    </a:lnTo>
                    <a:lnTo>
                      <a:pt x="0" y="8370"/>
                    </a:lnTo>
                    <a:close/>
                  </a:path>
                </a:pathLst>
              </a:custGeom>
              <a:solidFill>
                <a:srgbClr val="185BCC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3F9B53E1-9E13-984B-AFCA-6E0196AAD354}"/>
                  </a:ext>
                </a:extLst>
              </p:cNvPr>
              <p:cNvSpPr/>
              <p:nvPr/>
            </p:nvSpPr>
            <p:spPr>
              <a:xfrm>
                <a:off x="8678993" y="5993794"/>
                <a:ext cx="46033" cy="27201"/>
              </a:xfrm>
              <a:custGeom>
                <a:avLst/>
                <a:gdLst>
                  <a:gd name="connsiteX0" fmla="*/ 6277 w 46033"/>
                  <a:gd name="connsiteY0" fmla="*/ 3139 h 27201"/>
                  <a:gd name="connsiteX1" fmla="*/ 39756 w 46033"/>
                  <a:gd name="connsiteY1" fmla="*/ 3139 h 27201"/>
                  <a:gd name="connsiteX2" fmla="*/ 39756 w 46033"/>
                  <a:gd name="connsiteY2" fmla="*/ 24063 h 27201"/>
                  <a:gd name="connsiteX3" fmla="*/ 6277 w 46033"/>
                  <a:gd name="connsiteY3" fmla="*/ 24063 h 27201"/>
                  <a:gd name="connsiteX4" fmla="*/ 6277 w 46033"/>
                  <a:gd name="connsiteY4" fmla="*/ 3139 h 27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033" h="27201">
                    <a:moveTo>
                      <a:pt x="6277" y="3139"/>
                    </a:moveTo>
                    <a:cubicBezTo>
                      <a:pt x="14647" y="-1046"/>
                      <a:pt x="31387" y="-1046"/>
                      <a:pt x="39756" y="3139"/>
                    </a:cubicBezTo>
                    <a:cubicBezTo>
                      <a:pt x="48126" y="7323"/>
                      <a:pt x="48126" y="15693"/>
                      <a:pt x="39756" y="24063"/>
                    </a:cubicBezTo>
                    <a:cubicBezTo>
                      <a:pt x="31387" y="28248"/>
                      <a:pt x="14647" y="28248"/>
                      <a:pt x="6277" y="24063"/>
                    </a:cubicBezTo>
                    <a:cubicBezTo>
                      <a:pt x="-2092" y="19878"/>
                      <a:pt x="-2092" y="11508"/>
                      <a:pt x="6277" y="3139"/>
                    </a:cubicBezTo>
                    <a:close/>
                  </a:path>
                </a:pathLst>
              </a:custGeom>
              <a:solidFill>
                <a:srgbClr val="185BCC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72" name="Graphic 8">
              <a:extLst>
                <a:ext uri="{FF2B5EF4-FFF2-40B4-BE49-F238E27FC236}">
                  <a16:creationId xmlns:a16="http://schemas.microsoft.com/office/drawing/2014/main" id="{070310A7-CCAE-164C-832C-7AB34E2F1ACA}"/>
                </a:ext>
              </a:extLst>
            </p:cNvPr>
            <p:cNvGrpSpPr/>
            <p:nvPr/>
          </p:nvGrpSpPr>
          <p:grpSpPr>
            <a:xfrm>
              <a:off x="8509505" y="5457083"/>
              <a:ext cx="326420" cy="98344"/>
              <a:chOff x="8509505" y="5457083"/>
              <a:chExt cx="326420" cy="98344"/>
            </a:xfrm>
            <a:solidFill>
              <a:srgbClr val="185BCC"/>
            </a:solidFill>
          </p:grpSpPr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335B3156-83E0-B7AF-A750-A7B81C826D36}"/>
                  </a:ext>
                </a:extLst>
              </p:cNvPr>
              <p:cNvSpPr/>
              <p:nvPr/>
            </p:nvSpPr>
            <p:spPr>
              <a:xfrm>
                <a:off x="8559724" y="5457083"/>
                <a:ext cx="276202" cy="71143"/>
              </a:xfrm>
              <a:custGeom>
                <a:avLst/>
                <a:gdLst>
                  <a:gd name="connsiteX0" fmla="*/ 4185 w 276202"/>
                  <a:gd name="connsiteY0" fmla="*/ 71143 h 71143"/>
                  <a:gd name="connsiteX1" fmla="*/ 0 w 276202"/>
                  <a:gd name="connsiteY1" fmla="*/ 66958 h 71143"/>
                  <a:gd name="connsiteX2" fmla="*/ 112992 w 276202"/>
                  <a:gd name="connsiteY2" fmla="*/ 0 h 71143"/>
                  <a:gd name="connsiteX3" fmla="*/ 276202 w 276202"/>
                  <a:gd name="connsiteY3" fmla="*/ 4185 h 71143"/>
                  <a:gd name="connsiteX4" fmla="*/ 276202 w 276202"/>
                  <a:gd name="connsiteY4" fmla="*/ 8370 h 71143"/>
                  <a:gd name="connsiteX5" fmla="*/ 112992 w 276202"/>
                  <a:gd name="connsiteY5" fmla="*/ 8370 h 71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202" h="71143">
                    <a:moveTo>
                      <a:pt x="4185" y="71143"/>
                    </a:moveTo>
                    <a:lnTo>
                      <a:pt x="0" y="66958"/>
                    </a:lnTo>
                    <a:lnTo>
                      <a:pt x="112992" y="0"/>
                    </a:lnTo>
                    <a:lnTo>
                      <a:pt x="276202" y="4185"/>
                    </a:lnTo>
                    <a:lnTo>
                      <a:pt x="276202" y="8370"/>
                    </a:lnTo>
                    <a:lnTo>
                      <a:pt x="112992" y="8370"/>
                    </a:lnTo>
                    <a:close/>
                  </a:path>
                </a:pathLst>
              </a:custGeom>
              <a:solidFill>
                <a:srgbClr val="185BCC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DBCF15DB-8CD0-BB8E-A254-44D45CE511A8}"/>
                  </a:ext>
                </a:extLst>
              </p:cNvPr>
              <p:cNvSpPr/>
              <p:nvPr/>
            </p:nvSpPr>
            <p:spPr>
              <a:xfrm>
                <a:off x="8509505" y="5513579"/>
                <a:ext cx="79512" cy="41848"/>
              </a:xfrm>
              <a:custGeom>
                <a:avLst/>
                <a:gdLst>
                  <a:gd name="connsiteX0" fmla="*/ 66958 w 79512"/>
                  <a:gd name="connsiteY0" fmla="*/ 35572 h 41848"/>
                  <a:gd name="connsiteX1" fmla="*/ 66958 w 79512"/>
                  <a:gd name="connsiteY1" fmla="*/ 6277 h 41848"/>
                  <a:gd name="connsiteX2" fmla="*/ 12555 w 79512"/>
                  <a:gd name="connsiteY2" fmla="*/ 6277 h 41848"/>
                  <a:gd name="connsiteX3" fmla="*/ 12555 w 79512"/>
                  <a:gd name="connsiteY3" fmla="*/ 35572 h 41848"/>
                  <a:gd name="connsiteX4" fmla="*/ 66958 w 79512"/>
                  <a:gd name="connsiteY4" fmla="*/ 35572 h 41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512" h="41848">
                    <a:moveTo>
                      <a:pt x="66958" y="35572"/>
                    </a:moveTo>
                    <a:cubicBezTo>
                      <a:pt x="83698" y="27202"/>
                      <a:pt x="83698" y="14647"/>
                      <a:pt x="66958" y="6277"/>
                    </a:cubicBezTo>
                    <a:cubicBezTo>
                      <a:pt x="50219" y="-2092"/>
                      <a:pt x="29294" y="-2092"/>
                      <a:pt x="12555" y="6277"/>
                    </a:cubicBezTo>
                    <a:cubicBezTo>
                      <a:pt x="-4185" y="14647"/>
                      <a:pt x="-4185" y="27202"/>
                      <a:pt x="12555" y="35572"/>
                    </a:cubicBezTo>
                    <a:cubicBezTo>
                      <a:pt x="29294" y="43941"/>
                      <a:pt x="54403" y="43941"/>
                      <a:pt x="66958" y="35572"/>
                    </a:cubicBezTo>
                    <a:close/>
                  </a:path>
                </a:pathLst>
              </a:custGeom>
              <a:solidFill>
                <a:srgbClr val="185BCC"/>
              </a:solidFill>
              <a:ln w="417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75" name="Graphic 8">
              <a:extLst>
                <a:ext uri="{FF2B5EF4-FFF2-40B4-BE49-F238E27FC236}">
                  <a16:creationId xmlns:a16="http://schemas.microsoft.com/office/drawing/2014/main" id="{39849028-7873-A5B0-1D2F-6034D175C1D1}"/>
                </a:ext>
              </a:extLst>
            </p:cNvPr>
            <p:cNvGrpSpPr/>
            <p:nvPr/>
          </p:nvGrpSpPr>
          <p:grpSpPr>
            <a:xfrm>
              <a:off x="9184317" y="3301869"/>
              <a:ext cx="2033581" cy="1937600"/>
              <a:chOff x="9184317" y="3301869"/>
              <a:chExt cx="2033581" cy="1937600"/>
            </a:xfrm>
          </p:grpSpPr>
          <p:grpSp>
            <p:nvGrpSpPr>
              <p:cNvPr id="176" name="Graphic 8">
                <a:extLst>
                  <a:ext uri="{FF2B5EF4-FFF2-40B4-BE49-F238E27FC236}">
                    <a16:creationId xmlns:a16="http://schemas.microsoft.com/office/drawing/2014/main" id="{3B8D4A76-65DF-4C18-3BF0-32B688328887}"/>
                  </a:ext>
                </a:extLst>
              </p:cNvPr>
              <p:cNvGrpSpPr/>
              <p:nvPr/>
            </p:nvGrpSpPr>
            <p:grpSpPr>
              <a:xfrm>
                <a:off x="9184317" y="3829164"/>
                <a:ext cx="1784851" cy="1410304"/>
                <a:chOff x="9184317" y="3829164"/>
                <a:chExt cx="1784851" cy="1410304"/>
              </a:xfrm>
            </p:grpSpPr>
            <p:sp>
              <p:nvSpPr>
                <p:cNvPr id="177" name="Freeform: Shape 176">
                  <a:extLst>
                    <a:ext uri="{FF2B5EF4-FFF2-40B4-BE49-F238E27FC236}">
                      <a16:creationId xmlns:a16="http://schemas.microsoft.com/office/drawing/2014/main" id="{14E2A655-FE21-80C6-F1BC-FBD199D2248D}"/>
                    </a:ext>
                  </a:extLst>
                </p:cNvPr>
                <p:cNvSpPr/>
                <p:nvPr/>
              </p:nvSpPr>
              <p:spPr>
                <a:xfrm>
                  <a:off x="9187456" y="3837534"/>
                  <a:ext cx="1778574" cy="1401935"/>
                </a:xfrm>
                <a:custGeom>
                  <a:avLst/>
                  <a:gdLst>
                    <a:gd name="connsiteX0" fmla="*/ 1778574 w 1778574"/>
                    <a:gd name="connsiteY0" fmla="*/ 510555 h 1401935"/>
                    <a:gd name="connsiteX1" fmla="*/ 1778574 w 1778574"/>
                    <a:gd name="connsiteY1" fmla="*/ 552404 h 1401935"/>
                    <a:gd name="connsiteX2" fmla="*/ 887195 w 1778574"/>
                    <a:gd name="connsiteY2" fmla="*/ 1401935 h 1401935"/>
                    <a:gd name="connsiteX3" fmla="*/ 0 w 1778574"/>
                    <a:gd name="connsiteY3" fmla="*/ 556589 h 1401935"/>
                    <a:gd name="connsiteX4" fmla="*/ 0 w 1778574"/>
                    <a:gd name="connsiteY4" fmla="*/ 514740 h 1401935"/>
                    <a:gd name="connsiteX5" fmla="*/ 0 w 1778574"/>
                    <a:gd name="connsiteY5" fmla="*/ 472892 h 1401935"/>
                    <a:gd name="connsiteX6" fmla="*/ 259462 w 1778574"/>
                    <a:gd name="connsiteY6" fmla="*/ 150656 h 1401935"/>
                    <a:gd name="connsiteX7" fmla="*/ 1519112 w 1778574"/>
                    <a:gd name="connsiteY7" fmla="*/ 150656 h 1401935"/>
                    <a:gd name="connsiteX8" fmla="*/ 1778574 w 1778574"/>
                    <a:gd name="connsiteY8" fmla="*/ 472892 h 1401935"/>
                    <a:gd name="connsiteX9" fmla="*/ 1778574 w 1778574"/>
                    <a:gd name="connsiteY9" fmla="*/ 510555 h 1401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78574" h="1401935">
                      <a:moveTo>
                        <a:pt x="1778574" y="510555"/>
                      </a:moveTo>
                      <a:cubicBezTo>
                        <a:pt x="1778574" y="523110"/>
                        <a:pt x="1778574" y="539850"/>
                        <a:pt x="1778574" y="552404"/>
                      </a:cubicBezTo>
                      <a:cubicBezTo>
                        <a:pt x="1757650" y="1025296"/>
                        <a:pt x="1364271" y="1401935"/>
                        <a:pt x="887195" y="1401935"/>
                      </a:cubicBezTo>
                      <a:cubicBezTo>
                        <a:pt x="410118" y="1401935"/>
                        <a:pt x="20924" y="1025296"/>
                        <a:pt x="0" y="556589"/>
                      </a:cubicBezTo>
                      <a:cubicBezTo>
                        <a:pt x="0" y="544035"/>
                        <a:pt x="0" y="527295"/>
                        <a:pt x="0" y="514740"/>
                      </a:cubicBezTo>
                      <a:cubicBezTo>
                        <a:pt x="0" y="502186"/>
                        <a:pt x="0" y="485446"/>
                        <a:pt x="0" y="472892"/>
                      </a:cubicBezTo>
                      <a:cubicBezTo>
                        <a:pt x="16739" y="355715"/>
                        <a:pt x="104622" y="242723"/>
                        <a:pt x="259462" y="150656"/>
                      </a:cubicBezTo>
                      <a:cubicBezTo>
                        <a:pt x="606808" y="-50219"/>
                        <a:pt x="1171767" y="-50219"/>
                        <a:pt x="1519112" y="150656"/>
                      </a:cubicBezTo>
                      <a:cubicBezTo>
                        <a:pt x="1673952" y="238538"/>
                        <a:pt x="1761835" y="355715"/>
                        <a:pt x="1778574" y="472892"/>
                      </a:cubicBezTo>
                      <a:cubicBezTo>
                        <a:pt x="1778574" y="481261"/>
                        <a:pt x="1778574" y="498001"/>
                        <a:pt x="1778574" y="510555"/>
                      </a:cubicBezTo>
                      <a:close/>
                    </a:path>
                  </a:pathLst>
                </a:custGeom>
                <a:solidFill>
                  <a:srgbClr val="65A8FE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8" name="Freeform: Shape 177">
                  <a:extLst>
                    <a:ext uri="{FF2B5EF4-FFF2-40B4-BE49-F238E27FC236}">
                      <a16:creationId xmlns:a16="http://schemas.microsoft.com/office/drawing/2014/main" id="{8D4C804A-33BB-4372-AFA9-7D69891E2970}"/>
                    </a:ext>
                  </a:extLst>
                </p:cNvPr>
                <p:cNvSpPr/>
                <p:nvPr/>
              </p:nvSpPr>
              <p:spPr>
                <a:xfrm>
                  <a:off x="9184317" y="3829164"/>
                  <a:ext cx="1784851" cy="1033665"/>
                </a:xfrm>
                <a:custGeom>
                  <a:avLst/>
                  <a:gdLst>
                    <a:gd name="connsiteX0" fmla="*/ 1781713 w 1784851"/>
                    <a:gd name="connsiteY0" fmla="*/ 560774 h 1033665"/>
                    <a:gd name="connsiteX1" fmla="*/ 1522250 w 1784851"/>
                    <a:gd name="connsiteY1" fmla="*/ 883010 h 1033665"/>
                    <a:gd name="connsiteX2" fmla="*/ 262601 w 1784851"/>
                    <a:gd name="connsiteY2" fmla="*/ 883010 h 1033665"/>
                    <a:gd name="connsiteX3" fmla="*/ 3139 w 1784851"/>
                    <a:gd name="connsiteY3" fmla="*/ 560774 h 1033665"/>
                    <a:gd name="connsiteX4" fmla="*/ 3139 w 1784851"/>
                    <a:gd name="connsiteY4" fmla="*/ 472892 h 1033665"/>
                    <a:gd name="connsiteX5" fmla="*/ 262601 w 1784851"/>
                    <a:gd name="connsiteY5" fmla="*/ 150656 h 1033665"/>
                    <a:gd name="connsiteX6" fmla="*/ 1522250 w 1784851"/>
                    <a:gd name="connsiteY6" fmla="*/ 150656 h 1033665"/>
                    <a:gd name="connsiteX7" fmla="*/ 1781713 w 1784851"/>
                    <a:gd name="connsiteY7" fmla="*/ 472892 h 1033665"/>
                    <a:gd name="connsiteX8" fmla="*/ 1781713 w 1784851"/>
                    <a:gd name="connsiteY8" fmla="*/ 560774 h 1033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84851" h="1033665">
                      <a:moveTo>
                        <a:pt x="1781713" y="560774"/>
                      </a:moveTo>
                      <a:cubicBezTo>
                        <a:pt x="1764974" y="677951"/>
                        <a:pt x="1677091" y="790942"/>
                        <a:pt x="1522250" y="883010"/>
                      </a:cubicBezTo>
                      <a:cubicBezTo>
                        <a:pt x="1174905" y="1083884"/>
                        <a:pt x="609946" y="1083884"/>
                        <a:pt x="262601" y="883010"/>
                      </a:cubicBezTo>
                      <a:cubicBezTo>
                        <a:pt x="107761" y="795127"/>
                        <a:pt x="19878" y="677951"/>
                        <a:pt x="3139" y="560774"/>
                      </a:cubicBezTo>
                      <a:cubicBezTo>
                        <a:pt x="-1046" y="531480"/>
                        <a:pt x="-1046" y="502186"/>
                        <a:pt x="3139" y="472892"/>
                      </a:cubicBezTo>
                      <a:cubicBezTo>
                        <a:pt x="19878" y="355715"/>
                        <a:pt x="107761" y="242723"/>
                        <a:pt x="262601" y="150656"/>
                      </a:cubicBezTo>
                      <a:cubicBezTo>
                        <a:pt x="609946" y="-50219"/>
                        <a:pt x="1174905" y="-50219"/>
                        <a:pt x="1522250" y="150656"/>
                      </a:cubicBezTo>
                      <a:cubicBezTo>
                        <a:pt x="1677091" y="238538"/>
                        <a:pt x="1764974" y="355715"/>
                        <a:pt x="1781713" y="472892"/>
                      </a:cubicBezTo>
                      <a:cubicBezTo>
                        <a:pt x="1785898" y="506371"/>
                        <a:pt x="1785898" y="531480"/>
                        <a:pt x="1781713" y="560774"/>
                      </a:cubicBezTo>
                      <a:close/>
                    </a:path>
                  </a:pathLst>
                </a:custGeom>
                <a:solidFill>
                  <a:srgbClr val="C4F2FF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79" name="Graphic 8">
                <a:extLst>
                  <a:ext uri="{FF2B5EF4-FFF2-40B4-BE49-F238E27FC236}">
                    <a16:creationId xmlns:a16="http://schemas.microsoft.com/office/drawing/2014/main" id="{7C8056DB-7E38-F655-FB17-7DBD071A4D3D}"/>
                  </a:ext>
                </a:extLst>
              </p:cNvPr>
              <p:cNvGrpSpPr/>
              <p:nvPr/>
            </p:nvGrpSpPr>
            <p:grpSpPr>
              <a:xfrm>
                <a:off x="10154163" y="3674324"/>
                <a:ext cx="1063735" cy="1259783"/>
                <a:chOff x="10154163" y="3674324"/>
                <a:chExt cx="1063735" cy="1259783"/>
              </a:xfrm>
            </p:grpSpPr>
            <p:sp>
              <p:nvSpPr>
                <p:cNvPr id="180" name="Freeform: Shape 179">
                  <a:extLst>
                    <a:ext uri="{FF2B5EF4-FFF2-40B4-BE49-F238E27FC236}">
                      <a16:creationId xmlns:a16="http://schemas.microsoft.com/office/drawing/2014/main" id="{58EF6407-8B55-EE04-4D63-DE4118E2D801}"/>
                    </a:ext>
                  </a:extLst>
                </p:cNvPr>
                <p:cNvSpPr/>
                <p:nvPr/>
              </p:nvSpPr>
              <p:spPr>
                <a:xfrm>
                  <a:off x="10869778" y="3674324"/>
                  <a:ext cx="280387" cy="259462"/>
                </a:xfrm>
                <a:custGeom>
                  <a:avLst/>
                  <a:gdLst>
                    <a:gd name="connsiteX0" fmla="*/ 129731 w 280387"/>
                    <a:gd name="connsiteY0" fmla="*/ 259463 h 259462"/>
                    <a:gd name="connsiteX1" fmla="*/ 0 w 280387"/>
                    <a:gd name="connsiteY1" fmla="*/ 184135 h 259462"/>
                    <a:gd name="connsiteX2" fmla="*/ 150656 w 280387"/>
                    <a:gd name="connsiteY2" fmla="*/ 0 h 259462"/>
                    <a:gd name="connsiteX3" fmla="*/ 280387 w 280387"/>
                    <a:gd name="connsiteY3" fmla="*/ 75328 h 259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0387" h="259462">
                      <a:moveTo>
                        <a:pt x="129731" y="259463"/>
                      </a:moveTo>
                      <a:lnTo>
                        <a:pt x="0" y="184135"/>
                      </a:lnTo>
                      <a:lnTo>
                        <a:pt x="150656" y="0"/>
                      </a:lnTo>
                      <a:lnTo>
                        <a:pt x="280387" y="75328"/>
                      </a:lnTo>
                      <a:close/>
                    </a:path>
                  </a:pathLst>
                </a:custGeom>
                <a:solidFill>
                  <a:srgbClr val="F4F4FB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181" name="Graphic 8">
                  <a:extLst>
                    <a:ext uri="{FF2B5EF4-FFF2-40B4-BE49-F238E27FC236}">
                      <a16:creationId xmlns:a16="http://schemas.microsoft.com/office/drawing/2014/main" id="{C9B5B056-93B3-44CB-35BD-8932E40BD1F7}"/>
                    </a:ext>
                  </a:extLst>
                </p:cNvPr>
                <p:cNvGrpSpPr/>
                <p:nvPr/>
              </p:nvGrpSpPr>
              <p:grpSpPr>
                <a:xfrm>
                  <a:off x="10355038" y="3854274"/>
                  <a:ext cx="690027" cy="855389"/>
                  <a:chOff x="10355038" y="3854274"/>
                  <a:chExt cx="690027" cy="855389"/>
                </a:xfrm>
              </p:grpSpPr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id="{19078B33-7AE6-967C-B4CE-F702038A2510}"/>
                      </a:ext>
                    </a:extLst>
                  </p:cNvPr>
                  <p:cNvSpPr/>
                  <p:nvPr/>
                </p:nvSpPr>
                <p:spPr>
                  <a:xfrm>
                    <a:off x="10355038" y="3854274"/>
                    <a:ext cx="685236" cy="855389"/>
                  </a:xfrm>
                  <a:custGeom>
                    <a:avLst/>
                    <a:gdLst>
                      <a:gd name="connsiteX0" fmla="*/ 129731 w 685236"/>
                      <a:gd name="connsiteY0" fmla="*/ 832791 h 855389"/>
                      <a:gd name="connsiteX1" fmla="*/ 0 w 685236"/>
                      <a:gd name="connsiteY1" fmla="*/ 757464 h 855389"/>
                      <a:gd name="connsiteX2" fmla="*/ 146471 w 685236"/>
                      <a:gd name="connsiteY2" fmla="*/ 770018 h 855389"/>
                      <a:gd name="connsiteX3" fmla="*/ 230169 w 685236"/>
                      <a:gd name="connsiteY3" fmla="*/ 732354 h 855389"/>
                      <a:gd name="connsiteX4" fmla="*/ 393379 w 685236"/>
                      <a:gd name="connsiteY4" fmla="*/ 585883 h 855389"/>
                      <a:gd name="connsiteX5" fmla="*/ 510555 w 685236"/>
                      <a:gd name="connsiteY5" fmla="*/ 0 h 855389"/>
                      <a:gd name="connsiteX6" fmla="*/ 640287 w 685236"/>
                      <a:gd name="connsiteY6" fmla="*/ 75328 h 855389"/>
                      <a:gd name="connsiteX7" fmla="*/ 523110 w 685236"/>
                      <a:gd name="connsiteY7" fmla="*/ 661211 h 855389"/>
                      <a:gd name="connsiteX8" fmla="*/ 359900 w 685236"/>
                      <a:gd name="connsiteY8" fmla="*/ 807682 h 855389"/>
                      <a:gd name="connsiteX9" fmla="*/ 276202 w 685236"/>
                      <a:gd name="connsiteY9" fmla="*/ 845346 h 855389"/>
                      <a:gd name="connsiteX10" fmla="*/ 129731 w 685236"/>
                      <a:gd name="connsiteY10" fmla="*/ 832791 h 855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85236" h="855389">
                        <a:moveTo>
                          <a:pt x="129731" y="832791"/>
                        </a:moveTo>
                        <a:lnTo>
                          <a:pt x="0" y="757464"/>
                        </a:lnTo>
                        <a:cubicBezTo>
                          <a:pt x="41849" y="782573"/>
                          <a:pt x="92067" y="786758"/>
                          <a:pt x="146471" y="770018"/>
                        </a:cubicBezTo>
                        <a:cubicBezTo>
                          <a:pt x="175765" y="761648"/>
                          <a:pt x="205059" y="749094"/>
                          <a:pt x="230169" y="732354"/>
                        </a:cubicBezTo>
                        <a:cubicBezTo>
                          <a:pt x="288757" y="698875"/>
                          <a:pt x="343160" y="648657"/>
                          <a:pt x="393379" y="585883"/>
                        </a:cubicBezTo>
                        <a:cubicBezTo>
                          <a:pt x="548220" y="393379"/>
                          <a:pt x="602623" y="129731"/>
                          <a:pt x="510555" y="0"/>
                        </a:cubicBezTo>
                        <a:lnTo>
                          <a:pt x="640287" y="75328"/>
                        </a:lnTo>
                        <a:cubicBezTo>
                          <a:pt x="732354" y="205059"/>
                          <a:pt x="677951" y="464522"/>
                          <a:pt x="523110" y="661211"/>
                        </a:cubicBezTo>
                        <a:cubicBezTo>
                          <a:pt x="472892" y="723984"/>
                          <a:pt x="418488" y="774203"/>
                          <a:pt x="359900" y="807682"/>
                        </a:cubicBezTo>
                        <a:cubicBezTo>
                          <a:pt x="330605" y="824422"/>
                          <a:pt x="301311" y="836976"/>
                          <a:pt x="276202" y="845346"/>
                        </a:cubicBezTo>
                        <a:cubicBezTo>
                          <a:pt x="221799" y="862086"/>
                          <a:pt x="171580" y="857901"/>
                          <a:pt x="129731" y="832791"/>
                        </a:cubicBezTo>
                        <a:close/>
                      </a:path>
                    </a:pathLst>
                  </a:custGeom>
                  <a:solidFill>
                    <a:srgbClr val="E7E6F1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183" name="Graphic 8">
                    <a:extLst>
                      <a:ext uri="{FF2B5EF4-FFF2-40B4-BE49-F238E27FC236}">
                        <a16:creationId xmlns:a16="http://schemas.microsoft.com/office/drawing/2014/main" id="{579932E1-FEBA-46EF-A730-E6C5A1FF53E7}"/>
                      </a:ext>
                    </a:extLst>
                  </p:cNvPr>
                  <p:cNvGrpSpPr/>
                  <p:nvPr/>
                </p:nvGrpSpPr>
                <p:grpSpPr>
                  <a:xfrm>
                    <a:off x="10355038" y="3862643"/>
                    <a:ext cx="690027" cy="846994"/>
                    <a:chOff x="10355038" y="3862643"/>
                    <a:chExt cx="690027" cy="846994"/>
                  </a:xfrm>
                </p:grpSpPr>
                <p:sp>
                  <p:nvSpPr>
                    <p:cNvPr id="184" name="Freeform: Shape 183">
                      <a:extLst>
                        <a:ext uri="{FF2B5EF4-FFF2-40B4-BE49-F238E27FC236}">
                          <a16:creationId xmlns:a16="http://schemas.microsoft.com/office/drawing/2014/main" id="{9C6B293D-04D7-3CF9-37B5-30D8B042744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355038" y="4611737"/>
                      <a:ext cx="171580" cy="92067"/>
                    </a:xfrm>
                    <a:custGeom>
                      <a:avLst/>
                      <a:gdLst>
                        <a:gd name="connsiteX0" fmla="*/ 129731 w 171580"/>
                        <a:gd name="connsiteY0" fmla="*/ 75328 h 92067"/>
                        <a:gd name="connsiteX1" fmla="*/ 0 w 171580"/>
                        <a:gd name="connsiteY1" fmla="*/ 0 h 92067"/>
                        <a:gd name="connsiteX2" fmla="*/ 41849 w 171580"/>
                        <a:gd name="connsiteY2" fmla="*/ 16740 h 92067"/>
                        <a:gd name="connsiteX3" fmla="*/ 171580 w 171580"/>
                        <a:gd name="connsiteY3" fmla="*/ 92067 h 92067"/>
                        <a:gd name="connsiteX4" fmla="*/ 129731 w 171580"/>
                        <a:gd name="connsiteY4" fmla="*/ 75328 h 92067"/>
                        <a:gd name="connsiteX5" fmla="*/ 129731 w 171580"/>
                        <a:gd name="connsiteY5" fmla="*/ 75328 h 92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71580" h="92067">
                          <a:moveTo>
                            <a:pt x="129731" y="75328"/>
                          </a:moveTo>
                          <a:lnTo>
                            <a:pt x="0" y="0"/>
                          </a:lnTo>
                          <a:cubicBezTo>
                            <a:pt x="12555" y="8370"/>
                            <a:pt x="25109" y="12554"/>
                            <a:pt x="41849" y="16740"/>
                          </a:cubicBezTo>
                          <a:lnTo>
                            <a:pt x="171580" y="92067"/>
                          </a:lnTo>
                          <a:cubicBezTo>
                            <a:pt x="154841" y="87882"/>
                            <a:pt x="142286" y="83698"/>
                            <a:pt x="129731" y="75328"/>
                          </a:cubicBezTo>
                          <a:lnTo>
                            <a:pt x="129731" y="75328"/>
                          </a:lnTo>
                          <a:close/>
                        </a:path>
                      </a:pathLst>
                    </a:custGeom>
                    <a:solidFill>
                      <a:srgbClr val="E7E6F1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85" name="Freeform: Shape 184">
                      <a:extLst>
                        <a:ext uri="{FF2B5EF4-FFF2-40B4-BE49-F238E27FC236}">
                          <a16:creationId xmlns:a16="http://schemas.microsoft.com/office/drawing/2014/main" id="{C0766B65-20A0-1D4D-DD36-24C7EA92D17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396886" y="4327165"/>
                      <a:ext cx="560773" cy="382472"/>
                    </a:xfrm>
                    <a:custGeom>
                      <a:avLst/>
                      <a:gdLst>
                        <a:gd name="connsiteX0" fmla="*/ 129731 w 560773"/>
                        <a:gd name="connsiteY0" fmla="*/ 376639 h 382472"/>
                        <a:gd name="connsiteX1" fmla="*/ 0 w 560773"/>
                        <a:gd name="connsiteY1" fmla="*/ 301312 h 382472"/>
                        <a:gd name="connsiteX2" fmla="*/ 108807 w 560773"/>
                        <a:gd name="connsiteY2" fmla="*/ 297127 h 382472"/>
                        <a:gd name="connsiteX3" fmla="*/ 192505 w 560773"/>
                        <a:gd name="connsiteY3" fmla="*/ 259463 h 382472"/>
                        <a:gd name="connsiteX4" fmla="*/ 355715 w 560773"/>
                        <a:gd name="connsiteY4" fmla="*/ 112992 h 382472"/>
                        <a:gd name="connsiteX5" fmla="*/ 431043 w 560773"/>
                        <a:gd name="connsiteY5" fmla="*/ 0 h 382472"/>
                        <a:gd name="connsiteX6" fmla="*/ 560774 w 560773"/>
                        <a:gd name="connsiteY6" fmla="*/ 75328 h 382472"/>
                        <a:gd name="connsiteX7" fmla="*/ 485446 w 560773"/>
                        <a:gd name="connsiteY7" fmla="*/ 188320 h 382472"/>
                        <a:gd name="connsiteX8" fmla="*/ 322236 w 560773"/>
                        <a:gd name="connsiteY8" fmla="*/ 334790 h 382472"/>
                        <a:gd name="connsiteX9" fmla="*/ 238538 w 560773"/>
                        <a:gd name="connsiteY9" fmla="*/ 372454 h 382472"/>
                        <a:gd name="connsiteX10" fmla="*/ 129731 w 560773"/>
                        <a:gd name="connsiteY10" fmla="*/ 376639 h 382472"/>
                        <a:gd name="connsiteX11" fmla="*/ 129731 w 560773"/>
                        <a:gd name="connsiteY11" fmla="*/ 376639 h 3824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560773" h="382472">
                          <a:moveTo>
                            <a:pt x="129731" y="376639"/>
                          </a:moveTo>
                          <a:lnTo>
                            <a:pt x="0" y="301312"/>
                          </a:lnTo>
                          <a:cubicBezTo>
                            <a:pt x="33479" y="309681"/>
                            <a:pt x="66958" y="309681"/>
                            <a:pt x="108807" y="297127"/>
                          </a:cubicBezTo>
                          <a:cubicBezTo>
                            <a:pt x="138101" y="288757"/>
                            <a:pt x="167395" y="276202"/>
                            <a:pt x="192505" y="259463"/>
                          </a:cubicBezTo>
                          <a:cubicBezTo>
                            <a:pt x="251093" y="225984"/>
                            <a:pt x="305496" y="175765"/>
                            <a:pt x="355715" y="112992"/>
                          </a:cubicBezTo>
                          <a:cubicBezTo>
                            <a:pt x="385009" y="75328"/>
                            <a:pt x="410118" y="37664"/>
                            <a:pt x="431043" y="0"/>
                          </a:cubicBezTo>
                          <a:lnTo>
                            <a:pt x="560774" y="75328"/>
                          </a:lnTo>
                          <a:cubicBezTo>
                            <a:pt x="539850" y="112992"/>
                            <a:pt x="514740" y="154841"/>
                            <a:pt x="485446" y="188320"/>
                          </a:cubicBezTo>
                          <a:cubicBezTo>
                            <a:pt x="435228" y="251093"/>
                            <a:pt x="380824" y="301312"/>
                            <a:pt x="322236" y="334790"/>
                          </a:cubicBezTo>
                          <a:cubicBezTo>
                            <a:pt x="292942" y="351530"/>
                            <a:pt x="263647" y="364085"/>
                            <a:pt x="238538" y="372454"/>
                          </a:cubicBezTo>
                          <a:cubicBezTo>
                            <a:pt x="196689" y="385009"/>
                            <a:pt x="159025" y="385009"/>
                            <a:pt x="129731" y="376639"/>
                          </a:cubicBezTo>
                          <a:lnTo>
                            <a:pt x="129731" y="376639"/>
                          </a:lnTo>
                          <a:close/>
                        </a:path>
                      </a:pathLst>
                    </a:custGeom>
                    <a:solidFill>
                      <a:srgbClr val="CFCDE2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86" name="Freeform: Shape 185">
                      <a:extLst>
                        <a:ext uri="{FF2B5EF4-FFF2-40B4-BE49-F238E27FC236}">
                          <a16:creationId xmlns:a16="http://schemas.microsoft.com/office/drawing/2014/main" id="{9A43155D-E871-EEBF-9D9F-B4963E3299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27929" y="3862643"/>
                      <a:ext cx="217135" cy="544034"/>
                    </a:xfrm>
                    <a:custGeom>
                      <a:avLst/>
                      <a:gdLst>
                        <a:gd name="connsiteX0" fmla="*/ 129731 w 217135"/>
                        <a:gd name="connsiteY0" fmla="*/ 544035 h 544034"/>
                        <a:gd name="connsiteX1" fmla="*/ 0 w 217135"/>
                        <a:gd name="connsiteY1" fmla="*/ 468707 h 544034"/>
                        <a:gd name="connsiteX2" fmla="*/ 41849 w 217135"/>
                        <a:gd name="connsiteY2" fmla="*/ 0 h 544034"/>
                        <a:gd name="connsiteX3" fmla="*/ 171580 w 217135"/>
                        <a:gd name="connsiteY3" fmla="*/ 75328 h 544034"/>
                        <a:gd name="connsiteX4" fmla="*/ 129731 w 217135"/>
                        <a:gd name="connsiteY4" fmla="*/ 544035 h 544034"/>
                        <a:gd name="connsiteX5" fmla="*/ 129731 w 217135"/>
                        <a:gd name="connsiteY5" fmla="*/ 544035 h 5440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17135" h="544034">
                          <a:moveTo>
                            <a:pt x="129731" y="544035"/>
                          </a:moveTo>
                          <a:lnTo>
                            <a:pt x="0" y="468707"/>
                          </a:lnTo>
                          <a:cubicBezTo>
                            <a:pt x="96252" y="297127"/>
                            <a:pt x="117177" y="104622"/>
                            <a:pt x="41849" y="0"/>
                          </a:cubicBezTo>
                          <a:lnTo>
                            <a:pt x="171580" y="75328"/>
                          </a:lnTo>
                          <a:cubicBezTo>
                            <a:pt x="246908" y="175765"/>
                            <a:pt x="225984" y="368270"/>
                            <a:pt x="129731" y="544035"/>
                          </a:cubicBezTo>
                          <a:lnTo>
                            <a:pt x="129731" y="544035"/>
                          </a:lnTo>
                          <a:close/>
                        </a:path>
                      </a:pathLst>
                    </a:custGeom>
                    <a:solidFill>
                      <a:srgbClr val="CFCDE2"/>
                    </a:solidFill>
                    <a:ln w="417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</p:grp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6BE3A593-EA80-1ECD-809D-BCFD2DC35BF0}"/>
                    </a:ext>
                  </a:extLst>
                </p:cNvPr>
                <p:cNvSpPr/>
                <p:nvPr/>
              </p:nvSpPr>
              <p:spPr>
                <a:xfrm>
                  <a:off x="10154163" y="4565704"/>
                  <a:ext cx="280387" cy="259462"/>
                </a:xfrm>
                <a:custGeom>
                  <a:avLst/>
                  <a:gdLst>
                    <a:gd name="connsiteX0" fmla="*/ 129731 w 280387"/>
                    <a:gd name="connsiteY0" fmla="*/ 259463 h 259462"/>
                    <a:gd name="connsiteX1" fmla="*/ 0 w 280387"/>
                    <a:gd name="connsiteY1" fmla="*/ 188320 h 259462"/>
                    <a:gd name="connsiteX2" fmla="*/ 150656 w 280387"/>
                    <a:gd name="connsiteY2" fmla="*/ 0 h 259462"/>
                    <a:gd name="connsiteX3" fmla="*/ 280387 w 280387"/>
                    <a:gd name="connsiteY3" fmla="*/ 75328 h 259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0387" h="259462">
                      <a:moveTo>
                        <a:pt x="129731" y="259463"/>
                      </a:moveTo>
                      <a:lnTo>
                        <a:pt x="0" y="188320"/>
                      </a:lnTo>
                      <a:lnTo>
                        <a:pt x="150656" y="0"/>
                      </a:lnTo>
                      <a:lnTo>
                        <a:pt x="280387" y="75328"/>
                      </a:lnTo>
                      <a:close/>
                    </a:path>
                  </a:pathLst>
                </a:custGeom>
                <a:solidFill>
                  <a:srgbClr val="F4F4FB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188" name="Graphic 8">
                  <a:extLst>
                    <a:ext uri="{FF2B5EF4-FFF2-40B4-BE49-F238E27FC236}">
                      <a16:creationId xmlns:a16="http://schemas.microsoft.com/office/drawing/2014/main" id="{E3B19093-D559-5778-1926-707FA31B078E}"/>
                    </a:ext>
                  </a:extLst>
                </p:cNvPr>
                <p:cNvGrpSpPr/>
                <p:nvPr/>
              </p:nvGrpSpPr>
              <p:grpSpPr>
                <a:xfrm>
                  <a:off x="10154163" y="4754023"/>
                  <a:ext cx="209244" cy="146470"/>
                  <a:chOff x="10154163" y="4754023"/>
                  <a:chExt cx="209244" cy="146470"/>
                </a:xfrm>
              </p:grpSpPr>
              <p:sp>
                <p:nvSpPr>
                  <p:cNvPr id="189" name="Freeform: Shape 188">
                    <a:extLst>
                      <a:ext uri="{FF2B5EF4-FFF2-40B4-BE49-F238E27FC236}">
                        <a16:creationId xmlns:a16="http://schemas.microsoft.com/office/drawing/2014/main" id="{002856B7-D8E7-94B2-4788-AB0C29D38F0F}"/>
                      </a:ext>
                    </a:extLst>
                  </p:cNvPr>
                  <p:cNvSpPr/>
                  <p:nvPr/>
                </p:nvSpPr>
                <p:spPr>
                  <a:xfrm>
                    <a:off x="10154163" y="4754023"/>
                    <a:ext cx="209244" cy="146470"/>
                  </a:xfrm>
                  <a:custGeom>
                    <a:avLst/>
                    <a:gdLst>
                      <a:gd name="connsiteX0" fmla="*/ 209244 w 209244"/>
                      <a:gd name="connsiteY0" fmla="*/ 146471 h 146470"/>
                      <a:gd name="connsiteX1" fmla="*/ 79513 w 209244"/>
                      <a:gd name="connsiteY1" fmla="*/ 71143 h 146470"/>
                      <a:gd name="connsiteX2" fmla="*/ 0 w 209244"/>
                      <a:gd name="connsiteY2" fmla="*/ 0 h 146470"/>
                      <a:gd name="connsiteX3" fmla="*/ 129731 w 209244"/>
                      <a:gd name="connsiteY3" fmla="*/ 75328 h 146470"/>
                      <a:gd name="connsiteX4" fmla="*/ 209244 w 209244"/>
                      <a:gd name="connsiteY4" fmla="*/ 146471 h 146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9244" h="146470">
                        <a:moveTo>
                          <a:pt x="209244" y="146471"/>
                        </a:moveTo>
                        <a:lnTo>
                          <a:pt x="79513" y="71143"/>
                        </a:lnTo>
                        <a:cubicBezTo>
                          <a:pt x="50219" y="54403"/>
                          <a:pt x="20924" y="29294"/>
                          <a:pt x="0" y="0"/>
                        </a:cubicBezTo>
                        <a:lnTo>
                          <a:pt x="129731" y="75328"/>
                        </a:lnTo>
                        <a:cubicBezTo>
                          <a:pt x="150656" y="104622"/>
                          <a:pt x="175765" y="129731"/>
                          <a:pt x="209244" y="146471"/>
                        </a:cubicBezTo>
                        <a:close/>
                      </a:path>
                    </a:pathLst>
                  </a:custGeom>
                  <a:solidFill>
                    <a:srgbClr val="E7E6F1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0" name="Freeform: Shape 189">
                    <a:extLst>
                      <a:ext uri="{FF2B5EF4-FFF2-40B4-BE49-F238E27FC236}">
                        <a16:creationId xmlns:a16="http://schemas.microsoft.com/office/drawing/2014/main" id="{3732FBB0-5A2E-0F75-4CA0-A4A9E126A7D6}"/>
                      </a:ext>
                    </a:extLst>
                  </p:cNvPr>
                  <p:cNvSpPr/>
                  <p:nvPr/>
                </p:nvSpPr>
                <p:spPr>
                  <a:xfrm>
                    <a:off x="10154163" y="4754023"/>
                    <a:ext cx="209244" cy="146470"/>
                  </a:xfrm>
                  <a:custGeom>
                    <a:avLst/>
                    <a:gdLst>
                      <a:gd name="connsiteX0" fmla="*/ 209244 w 209244"/>
                      <a:gd name="connsiteY0" fmla="*/ 146471 h 146470"/>
                      <a:gd name="connsiteX1" fmla="*/ 79513 w 209244"/>
                      <a:gd name="connsiteY1" fmla="*/ 71143 h 146470"/>
                      <a:gd name="connsiteX2" fmla="*/ 0 w 209244"/>
                      <a:gd name="connsiteY2" fmla="*/ 0 h 146470"/>
                      <a:gd name="connsiteX3" fmla="*/ 129731 w 209244"/>
                      <a:gd name="connsiteY3" fmla="*/ 75328 h 146470"/>
                      <a:gd name="connsiteX4" fmla="*/ 209244 w 209244"/>
                      <a:gd name="connsiteY4" fmla="*/ 146471 h 146470"/>
                      <a:gd name="connsiteX5" fmla="*/ 209244 w 209244"/>
                      <a:gd name="connsiteY5" fmla="*/ 146471 h 146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9244" h="146470">
                        <a:moveTo>
                          <a:pt x="209244" y="146471"/>
                        </a:moveTo>
                        <a:lnTo>
                          <a:pt x="79513" y="71143"/>
                        </a:lnTo>
                        <a:cubicBezTo>
                          <a:pt x="50219" y="54403"/>
                          <a:pt x="20924" y="29294"/>
                          <a:pt x="0" y="0"/>
                        </a:cubicBezTo>
                        <a:lnTo>
                          <a:pt x="129731" y="75328"/>
                        </a:lnTo>
                        <a:cubicBezTo>
                          <a:pt x="150656" y="104622"/>
                          <a:pt x="175765" y="129731"/>
                          <a:pt x="209244" y="146471"/>
                        </a:cubicBezTo>
                        <a:lnTo>
                          <a:pt x="209244" y="146471"/>
                        </a:lnTo>
                        <a:close/>
                      </a:path>
                    </a:pathLst>
                  </a:custGeom>
                  <a:solidFill>
                    <a:srgbClr val="CFCDE2"/>
                  </a:solidFill>
                  <a:ln w="417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A07D3DAD-58B0-C7F2-180D-BA3114756372}"/>
                    </a:ext>
                  </a:extLst>
                </p:cNvPr>
                <p:cNvSpPr/>
                <p:nvPr/>
              </p:nvSpPr>
              <p:spPr>
                <a:xfrm>
                  <a:off x="10283895" y="3749652"/>
                  <a:ext cx="934004" cy="1184455"/>
                </a:xfrm>
                <a:custGeom>
                  <a:avLst/>
                  <a:gdLst>
                    <a:gd name="connsiteX0" fmla="*/ 866271 w 934004"/>
                    <a:gd name="connsiteY0" fmla="*/ 0 h 1184455"/>
                    <a:gd name="connsiteX1" fmla="*/ 686321 w 934004"/>
                    <a:gd name="connsiteY1" fmla="*/ 895564 h 1184455"/>
                    <a:gd name="connsiteX2" fmla="*/ 435228 w 934004"/>
                    <a:gd name="connsiteY2" fmla="*/ 1117363 h 1184455"/>
                    <a:gd name="connsiteX3" fmla="*/ 305496 w 934004"/>
                    <a:gd name="connsiteY3" fmla="*/ 1171767 h 1184455"/>
                    <a:gd name="connsiteX4" fmla="*/ 0 w 934004"/>
                    <a:gd name="connsiteY4" fmla="*/ 1079699 h 1184455"/>
                    <a:gd name="connsiteX5" fmla="*/ 150656 w 934004"/>
                    <a:gd name="connsiteY5" fmla="*/ 891380 h 1184455"/>
                    <a:gd name="connsiteX6" fmla="*/ 351530 w 934004"/>
                    <a:gd name="connsiteY6" fmla="*/ 949968 h 1184455"/>
                    <a:gd name="connsiteX7" fmla="*/ 435228 w 934004"/>
                    <a:gd name="connsiteY7" fmla="*/ 912304 h 1184455"/>
                    <a:gd name="connsiteX8" fmla="*/ 598438 w 934004"/>
                    <a:gd name="connsiteY8" fmla="*/ 765833 h 1184455"/>
                    <a:gd name="connsiteX9" fmla="*/ 715615 w 934004"/>
                    <a:gd name="connsiteY9" fmla="*/ 179950 h 1184455"/>
                    <a:gd name="connsiteX10" fmla="*/ 866271 w 934004"/>
                    <a:gd name="connsiteY10" fmla="*/ 0 h 1184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34004" h="1184455">
                      <a:moveTo>
                        <a:pt x="866271" y="0"/>
                      </a:moveTo>
                      <a:cubicBezTo>
                        <a:pt x="1004371" y="196689"/>
                        <a:pt x="924859" y="594253"/>
                        <a:pt x="686321" y="895564"/>
                      </a:cubicBezTo>
                      <a:cubicBezTo>
                        <a:pt x="610993" y="991817"/>
                        <a:pt x="523110" y="1067145"/>
                        <a:pt x="435228" y="1117363"/>
                      </a:cubicBezTo>
                      <a:cubicBezTo>
                        <a:pt x="393379" y="1142473"/>
                        <a:pt x="347345" y="1159212"/>
                        <a:pt x="305496" y="1171767"/>
                      </a:cubicBezTo>
                      <a:cubicBezTo>
                        <a:pt x="175765" y="1205246"/>
                        <a:pt x="66958" y="1171767"/>
                        <a:pt x="0" y="1079699"/>
                      </a:cubicBezTo>
                      <a:lnTo>
                        <a:pt x="150656" y="891380"/>
                      </a:lnTo>
                      <a:cubicBezTo>
                        <a:pt x="196689" y="954153"/>
                        <a:pt x="263648" y="975077"/>
                        <a:pt x="351530" y="949968"/>
                      </a:cubicBezTo>
                      <a:cubicBezTo>
                        <a:pt x="380824" y="941598"/>
                        <a:pt x="410118" y="929044"/>
                        <a:pt x="435228" y="912304"/>
                      </a:cubicBezTo>
                      <a:cubicBezTo>
                        <a:pt x="493816" y="878825"/>
                        <a:pt x="548219" y="828606"/>
                        <a:pt x="598438" y="765833"/>
                      </a:cubicBezTo>
                      <a:cubicBezTo>
                        <a:pt x="753279" y="573329"/>
                        <a:pt x="807682" y="309681"/>
                        <a:pt x="715615" y="179950"/>
                      </a:cubicBezTo>
                      <a:lnTo>
                        <a:pt x="866271" y="0"/>
                      </a:lnTo>
                      <a:close/>
                    </a:path>
                  </a:pathLst>
                </a:custGeom>
                <a:solidFill>
                  <a:srgbClr val="E7E6F1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92" name="Graphic 8">
                <a:extLst>
                  <a:ext uri="{FF2B5EF4-FFF2-40B4-BE49-F238E27FC236}">
                    <a16:creationId xmlns:a16="http://schemas.microsoft.com/office/drawing/2014/main" id="{5D4E8186-BD38-C889-5D76-90C1ADDE1180}"/>
                  </a:ext>
                </a:extLst>
              </p:cNvPr>
              <p:cNvGrpSpPr/>
              <p:nvPr/>
            </p:nvGrpSpPr>
            <p:grpSpPr>
              <a:xfrm>
                <a:off x="10401071" y="3423231"/>
                <a:ext cx="397563" cy="393378"/>
                <a:chOff x="10401071" y="3423231"/>
                <a:chExt cx="397563" cy="393378"/>
              </a:xfrm>
            </p:grpSpPr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50A52136-3399-0A38-1CEB-AE1CAAD8E197}"/>
                    </a:ext>
                  </a:extLst>
                </p:cNvPr>
                <p:cNvSpPr/>
                <p:nvPr/>
              </p:nvSpPr>
              <p:spPr>
                <a:xfrm>
                  <a:off x="10401071" y="3423231"/>
                  <a:ext cx="393378" cy="393378"/>
                </a:xfrm>
                <a:custGeom>
                  <a:avLst/>
                  <a:gdLst>
                    <a:gd name="connsiteX0" fmla="*/ 393379 w 393378"/>
                    <a:gd name="connsiteY0" fmla="*/ 196689 h 393378"/>
                    <a:gd name="connsiteX1" fmla="*/ 196689 w 393378"/>
                    <a:gd name="connsiteY1" fmla="*/ 0 h 393378"/>
                    <a:gd name="connsiteX2" fmla="*/ 0 w 393378"/>
                    <a:gd name="connsiteY2" fmla="*/ 196689 h 393378"/>
                    <a:gd name="connsiteX3" fmla="*/ 196689 w 393378"/>
                    <a:gd name="connsiteY3" fmla="*/ 393379 h 393378"/>
                    <a:gd name="connsiteX4" fmla="*/ 393379 w 393378"/>
                    <a:gd name="connsiteY4" fmla="*/ 196689 h 3933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378" h="393378">
                      <a:moveTo>
                        <a:pt x="393379" y="196689"/>
                      </a:moveTo>
                      <a:cubicBezTo>
                        <a:pt x="393379" y="87882"/>
                        <a:pt x="305496" y="0"/>
                        <a:pt x="196689" y="0"/>
                      </a:cubicBezTo>
                      <a:cubicBezTo>
                        <a:pt x="87882" y="0"/>
                        <a:pt x="0" y="87882"/>
                        <a:pt x="0" y="196689"/>
                      </a:cubicBezTo>
                      <a:cubicBezTo>
                        <a:pt x="0" y="305496"/>
                        <a:pt x="87882" y="393379"/>
                        <a:pt x="196689" y="393379"/>
                      </a:cubicBezTo>
                      <a:cubicBezTo>
                        <a:pt x="305496" y="393379"/>
                        <a:pt x="393379" y="305496"/>
                        <a:pt x="393379" y="196689"/>
                      </a:cubicBezTo>
                      <a:close/>
                    </a:path>
                  </a:pathLst>
                </a:custGeom>
                <a:solidFill>
                  <a:srgbClr val="4281EE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8B0D256B-3E64-FA9E-2624-5054DAF8E8B9}"/>
                    </a:ext>
                  </a:extLst>
                </p:cNvPr>
                <p:cNvSpPr/>
                <p:nvPr/>
              </p:nvSpPr>
              <p:spPr>
                <a:xfrm>
                  <a:off x="10434550" y="3431601"/>
                  <a:ext cx="364084" cy="385009"/>
                </a:xfrm>
                <a:custGeom>
                  <a:avLst/>
                  <a:gdLst>
                    <a:gd name="connsiteX0" fmla="*/ 230168 w 364084"/>
                    <a:gd name="connsiteY0" fmla="*/ 0 h 385009"/>
                    <a:gd name="connsiteX1" fmla="*/ 221799 w 364084"/>
                    <a:gd name="connsiteY1" fmla="*/ 267832 h 385009"/>
                    <a:gd name="connsiteX2" fmla="*/ 0 w 364084"/>
                    <a:gd name="connsiteY2" fmla="*/ 292942 h 385009"/>
                    <a:gd name="connsiteX3" fmla="*/ 167395 w 364084"/>
                    <a:gd name="connsiteY3" fmla="*/ 385009 h 385009"/>
                    <a:gd name="connsiteX4" fmla="*/ 364085 w 364084"/>
                    <a:gd name="connsiteY4" fmla="*/ 188320 h 385009"/>
                    <a:gd name="connsiteX5" fmla="*/ 230168 w 364084"/>
                    <a:gd name="connsiteY5" fmla="*/ 0 h 385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4084" h="385009">
                      <a:moveTo>
                        <a:pt x="230168" y="0"/>
                      </a:moveTo>
                      <a:cubicBezTo>
                        <a:pt x="318051" y="108807"/>
                        <a:pt x="297127" y="200874"/>
                        <a:pt x="221799" y="267832"/>
                      </a:cubicBezTo>
                      <a:cubicBezTo>
                        <a:pt x="163210" y="318051"/>
                        <a:pt x="62773" y="322236"/>
                        <a:pt x="0" y="292942"/>
                      </a:cubicBezTo>
                      <a:cubicBezTo>
                        <a:pt x="33479" y="347345"/>
                        <a:pt x="96252" y="385009"/>
                        <a:pt x="167395" y="385009"/>
                      </a:cubicBezTo>
                      <a:cubicBezTo>
                        <a:pt x="276202" y="385009"/>
                        <a:pt x="364085" y="297127"/>
                        <a:pt x="364085" y="188320"/>
                      </a:cubicBezTo>
                      <a:cubicBezTo>
                        <a:pt x="359900" y="100437"/>
                        <a:pt x="305496" y="25109"/>
                        <a:pt x="230168" y="0"/>
                      </a:cubicBezTo>
                      <a:close/>
                    </a:path>
                  </a:pathLst>
                </a:custGeom>
                <a:solidFill>
                  <a:srgbClr val="185BC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5" name="Freeform: Shape 194">
                  <a:extLst>
                    <a:ext uri="{FF2B5EF4-FFF2-40B4-BE49-F238E27FC236}">
                      <a16:creationId xmlns:a16="http://schemas.microsoft.com/office/drawing/2014/main" id="{033568B5-AA54-F0FA-3148-52BA0A4372F5}"/>
                    </a:ext>
                  </a:extLst>
                </p:cNvPr>
                <p:cNvSpPr/>
                <p:nvPr/>
              </p:nvSpPr>
              <p:spPr>
                <a:xfrm>
                  <a:off x="10447105" y="3481819"/>
                  <a:ext cx="133916" cy="133916"/>
                </a:xfrm>
                <a:custGeom>
                  <a:avLst/>
                  <a:gdLst>
                    <a:gd name="connsiteX0" fmla="*/ 133916 w 133916"/>
                    <a:gd name="connsiteY0" fmla="*/ 66958 h 133916"/>
                    <a:gd name="connsiteX1" fmla="*/ 66958 w 133916"/>
                    <a:gd name="connsiteY1" fmla="*/ 133916 h 133916"/>
                    <a:gd name="connsiteX2" fmla="*/ 0 w 133916"/>
                    <a:gd name="connsiteY2" fmla="*/ 66958 h 133916"/>
                    <a:gd name="connsiteX3" fmla="*/ 66958 w 133916"/>
                    <a:gd name="connsiteY3" fmla="*/ 0 h 133916"/>
                    <a:gd name="connsiteX4" fmla="*/ 133916 w 133916"/>
                    <a:gd name="connsiteY4" fmla="*/ 66958 h 133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916" h="133916">
                      <a:moveTo>
                        <a:pt x="133916" y="66958"/>
                      </a:moveTo>
                      <a:cubicBezTo>
                        <a:pt x="133916" y="103938"/>
                        <a:pt x="103938" y="133916"/>
                        <a:pt x="66958" y="133916"/>
                      </a:cubicBezTo>
                      <a:cubicBezTo>
                        <a:pt x="29978" y="133916"/>
                        <a:pt x="0" y="103938"/>
                        <a:pt x="0" y="66958"/>
                      </a:cubicBezTo>
                      <a:cubicBezTo>
                        <a:pt x="0" y="29978"/>
                        <a:pt x="29978" y="0"/>
                        <a:pt x="66958" y="0"/>
                      </a:cubicBezTo>
                      <a:cubicBezTo>
                        <a:pt x="103938" y="0"/>
                        <a:pt x="133916" y="29978"/>
                        <a:pt x="133916" y="66958"/>
                      </a:cubicBezTo>
                      <a:close/>
                    </a:path>
                  </a:pathLst>
                </a:custGeom>
                <a:solidFill>
                  <a:srgbClr val="69A2F4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96" name="Graphic 8">
                <a:extLst>
                  <a:ext uri="{FF2B5EF4-FFF2-40B4-BE49-F238E27FC236}">
                    <a16:creationId xmlns:a16="http://schemas.microsoft.com/office/drawing/2014/main" id="{717B1506-14BF-FA64-3D5E-1BE4DB2C5901}"/>
                  </a:ext>
                </a:extLst>
              </p:cNvPr>
              <p:cNvGrpSpPr/>
              <p:nvPr/>
            </p:nvGrpSpPr>
            <p:grpSpPr>
              <a:xfrm>
                <a:off x="9593389" y="3511113"/>
                <a:ext cx="284572" cy="284572"/>
                <a:chOff x="9593389" y="3511113"/>
                <a:chExt cx="284572" cy="284572"/>
              </a:xfrm>
            </p:grpSpPr>
            <p:sp>
              <p:nvSpPr>
                <p:cNvPr id="197" name="Freeform: Shape 196">
                  <a:extLst>
                    <a:ext uri="{FF2B5EF4-FFF2-40B4-BE49-F238E27FC236}">
                      <a16:creationId xmlns:a16="http://schemas.microsoft.com/office/drawing/2014/main" id="{28C38126-18AE-282A-5B40-F8B24E71663B}"/>
                    </a:ext>
                  </a:extLst>
                </p:cNvPr>
                <p:cNvSpPr/>
                <p:nvPr/>
              </p:nvSpPr>
              <p:spPr>
                <a:xfrm>
                  <a:off x="9593389" y="3511113"/>
                  <a:ext cx="284572" cy="284572"/>
                </a:xfrm>
                <a:custGeom>
                  <a:avLst/>
                  <a:gdLst>
                    <a:gd name="connsiteX0" fmla="*/ 284572 w 284572"/>
                    <a:gd name="connsiteY0" fmla="*/ 142286 h 284572"/>
                    <a:gd name="connsiteX1" fmla="*/ 142286 w 284572"/>
                    <a:gd name="connsiteY1" fmla="*/ 0 h 284572"/>
                    <a:gd name="connsiteX2" fmla="*/ 0 w 284572"/>
                    <a:gd name="connsiteY2" fmla="*/ 142286 h 284572"/>
                    <a:gd name="connsiteX3" fmla="*/ 142286 w 284572"/>
                    <a:gd name="connsiteY3" fmla="*/ 284572 h 284572"/>
                    <a:gd name="connsiteX4" fmla="*/ 284572 w 284572"/>
                    <a:gd name="connsiteY4" fmla="*/ 142286 h 284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4572" h="284572">
                      <a:moveTo>
                        <a:pt x="284572" y="142286"/>
                      </a:moveTo>
                      <a:cubicBezTo>
                        <a:pt x="284572" y="62773"/>
                        <a:pt x="221799" y="0"/>
                        <a:pt x="142286" y="0"/>
                      </a:cubicBezTo>
                      <a:cubicBezTo>
                        <a:pt x="62773" y="0"/>
                        <a:pt x="0" y="62773"/>
                        <a:pt x="0" y="142286"/>
                      </a:cubicBezTo>
                      <a:cubicBezTo>
                        <a:pt x="0" y="221799"/>
                        <a:pt x="62773" y="284572"/>
                        <a:pt x="142286" y="284572"/>
                      </a:cubicBezTo>
                      <a:cubicBezTo>
                        <a:pt x="221799" y="284572"/>
                        <a:pt x="284572" y="221799"/>
                        <a:pt x="284572" y="142286"/>
                      </a:cubicBezTo>
                      <a:close/>
                    </a:path>
                  </a:pathLst>
                </a:custGeom>
                <a:solidFill>
                  <a:srgbClr val="4281EE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8" name="Freeform: Shape 197">
                  <a:extLst>
                    <a:ext uri="{FF2B5EF4-FFF2-40B4-BE49-F238E27FC236}">
                      <a16:creationId xmlns:a16="http://schemas.microsoft.com/office/drawing/2014/main" id="{1DB65C68-68E9-B051-AE40-F9BD99179144}"/>
                    </a:ext>
                  </a:extLst>
                </p:cNvPr>
                <p:cNvSpPr/>
                <p:nvPr/>
              </p:nvSpPr>
              <p:spPr>
                <a:xfrm>
                  <a:off x="9614314" y="3523668"/>
                  <a:ext cx="259751" cy="272017"/>
                </a:xfrm>
                <a:custGeom>
                  <a:avLst/>
                  <a:gdLst>
                    <a:gd name="connsiteX0" fmla="*/ 167395 w 259751"/>
                    <a:gd name="connsiteY0" fmla="*/ 0 h 272017"/>
                    <a:gd name="connsiteX1" fmla="*/ 159026 w 259751"/>
                    <a:gd name="connsiteY1" fmla="*/ 192504 h 272017"/>
                    <a:gd name="connsiteX2" fmla="*/ 0 w 259751"/>
                    <a:gd name="connsiteY2" fmla="*/ 209244 h 272017"/>
                    <a:gd name="connsiteX3" fmla="*/ 117177 w 259751"/>
                    <a:gd name="connsiteY3" fmla="*/ 272017 h 272017"/>
                    <a:gd name="connsiteX4" fmla="*/ 259463 w 259751"/>
                    <a:gd name="connsiteY4" fmla="*/ 129731 h 272017"/>
                    <a:gd name="connsiteX5" fmla="*/ 167395 w 259751"/>
                    <a:gd name="connsiteY5" fmla="*/ 0 h 272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9751" h="272017">
                      <a:moveTo>
                        <a:pt x="167395" y="0"/>
                      </a:moveTo>
                      <a:cubicBezTo>
                        <a:pt x="230168" y="79513"/>
                        <a:pt x="213429" y="142286"/>
                        <a:pt x="159026" y="192504"/>
                      </a:cubicBezTo>
                      <a:cubicBezTo>
                        <a:pt x="117177" y="230168"/>
                        <a:pt x="46034" y="234353"/>
                        <a:pt x="0" y="209244"/>
                      </a:cubicBezTo>
                      <a:cubicBezTo>
                        <a:pt x="25109" y="246908"/>
                        <a:pt x="66958" y="272017"/>
                        <a:pt x="117177" y="272017"/>
                      </a:cubicBezTo>
                      <a:cubicBezTo>
                        <a:pt x="196689" y="272017"/>
                        <a:pt x="259463" y="209244"/>
                        <a:pt x="259463" y="129731"/>
                      </a:cubicBezTo>
                      <a:cubicBezTo>
                        <a:pt x="263648" y="71143"/>
                        <a:pt x="221799" y="16739"/>
                        <a:pt x="167395" y="0"/>
                      </a:cubicBezTo>
                      <a:close/>
                    </a:path>
                  </a:pathLst>
                </a:custGeom>
                <a:solidFill>
                  <a:srgbClr val="185BCC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:a16="http://schemas.microsoft.com/office/drawing/2014/main" id="{0EC09C39-6605-3933-28A8-771859CE1995}"/>
                    </a:ext>
                  </a:extLst>
                </p:cNvPr>
                <p:cNvSpPr/>
                <p:nvPr/>
              </p:nvSpPr>
              <p:spPr>
                <a:xfrm>
                  <a:off x="9631053" y="3557147"/>
                  <a:ext cx="92067" cy="92067"/>
                </a:xfrm>
                <a:custGeom>
                  <a:avLst/>
                  <a:gdLst>
                    <a:gd name="connsiteX0" fmla="*/ 92067 w 92067"/>
                    <a:gd name="connsiteY0" fmla="*/ 46034 h 92067"/>
                    <a:gd name="connsiteX1" fmla="*/ 46034 w 92067"/>
                    <a:gd name="connsiteY1" fmla="*/ 92067 h 92067"/>
                    <a:gd name="connsiteX2" fmla="*/ 0 w 92067"/>
                    <a:gd name="connsiteY2" fmla="*/ 46034 h 92067"/>
                    <a:gd name="connsiteX3" fmla="*/ 46034 w 92067"/>
                    <a:gd name="connsiteY3" fmla="*/ 0 h 92067"/>
                    <a:gd name="connsiteX4" fmla="*/ 92067 w 92067"/>
                    <a:gd name="connsiteY4" fmla="*/ 46034 h 92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067" h="92067">
                      <a:moveTo>
                        <a:pt x="92067" y="46034"/>
                      </a:moveTo>
                      <a:cubicBezTo>
                        <a:pt x="92067" y="71143"/>
                        <a:pt x="71143" y="92067"/>
                        <a:pt x="46034" y="92067"/>
                      </a:cubicBezTo>
                      <a:cubicBezTo>
                        <a:pt x="20924" y="92067"/>
                        <a:pt x="0" y="71143"/>
                        <a:pt x="0" y="46034"/>
                      </a:cubicBezTo>
                      <a:cubicBezTo>
                        <a:pt x="0" y="20924"/>
                        <a:pt x="20924" y="0"/>
                        <a:pt x="46034" y="0"/>
                      </a:cubicBezTo>
                      <a:cubicBezTo>
                        <a:pt x="71143" y="0"/>
                        <a:pt x="92067" y="20924"/>
                        <a:pt x="92067" y="46034"/>
                      </a:cubicBezTo>
                      <a:close/>
                    </a:path>
                  </a:pathLst>
                </a:custGeom>
                <a:solidFill>
                  <a:srgbClr val="69A2F4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200" name="Graphic 8">
                <a:extLst>
                  <a:ext uri="{FF2B5EF4-FFF2-40B4-BE49-F238E27FC236}">
                    <a16:creationId xmlns:a16="http://schemas.microsoft.com/office/drawing/2014/main" id="{3E1A3C29-5859-7FB1-0ABC-F252E82DE2B0}"/>
                  </a:ext>
                </a:extLst>
              </p:cNvPr>
              <p:cNvGrpSpPr/>
              <p:nvPr/>
            </p:nvGrpSpPr>
            <p:grpSpPr>
              <a:xfrm>
                <a:off x="9405070" y="3301869"/>
                <a:ext cx="945783" cy="1096438"/>
                <a:chOff x="9405070" y="3301869"/>
                <a:chExt cx="945783" cy="1096438"/>
              </a:xfrm>
            </p:grpSpPr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B2935619-15FE-5456-29C9-4A9340720BD2}"/>
                    </a:ext>
                  </a:extLst>
                </p:cNvPr>
                <p:cNvSpPr/>
                <p:nvPr/>
              </p:nvSpPr>
              <p:spPr>
                <a:xfrm>
                  <a:off x="9405070" y="3301869"/>
                  <a:ext cx="945783" cy="828606"/>
                </a:xfrm>
                <a:custGeom>
                  <a:avLst/>
                  <a:gdLst>
                    <a:gd name="connsiteX0" fmla="*/ 192505 w 945783"/>
                    <a:gd name="connsiteY0" fmla="*/ 828607 h 828606"/>
                    <a:gd name="connsiteX1" fmla="*/ 0 w 945783"/>
                    <a:gd name="connsiteY1" fmla="*/ 719800 h 828606"/>
                    <a:gd name="connsiteX2" fmla="*/ 753279 w 945783"/>
                    <a:gd name="connsiteY2" fmla="*/ 0 h 828606"/>
                    <a:gd name="connsiteX3" fmla="*/ 945783 w 945783"/>
                    <a:gd name="connsiteY3" fmla="*/ 108807 h 828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5783" h="828606">
                      <a:moveTo>
                        <a:pt x="192505" y="828607"/>
                      </a:moveTo>
                      <a:lnTo>
                        <a:pt x="0" y="719800"/>
                      </a:lnTo>
                      <a:lnTo>
                        <a:pt x="753279" y="0"/>
                      </a:lnTo>
                      <a:lnTo>
                        <a:pt x="945783" y="108807"/>
                      </a:lnTo>
                      <a:close/>
                    </a:path>
                  </a:pathLst>
                </a:custGeom>
                <a:solidFill>
                  <a:srgbClr val="F4F4FB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02" name="Freeform: Shape 201">
                  <a:extLst>
                    <a:ext uri="{FF2B5EF4-FFF2-40B4-BE49-F238E27FC236}">
                      <a16:creationId xmlns:a16="http://schemas.microsoft.com/office/drawing/2014/main" id="{7827C0E4-F529-D9D1-86DC-52B3F8D50D57}"/>
                    </a:ext>
                  </a:extLst>
                </p:cNvPr>
                <p:cNvSpPr/>
                <p:nvPr/>
              </p:nvSpPr>
              <p:spPr>
                <a:xfrm>
                  <a:off x="9597574" y="3410676"/>
                  <a:ext cx="753278" cy="987631"/>
                </a:xfrm>
                <a:custGeom>
                  <a:avLst/>
                  <a:gdLst>
                    <a:gd name="connsiteX0" fmla="*/ 0 w 753278"/>
                    <a:gd name="connsiteY0" fmla="*/ 719800 h 987631"/>
                    <a:gd name="connsiteX1" fmla="*/ 753279 w 753278"/>
                    <a:gd name="connsiteY1" fmla="*/ 0 h 987631"/>
                    <a:gd name="connsiteX2" fmla="*/ 590068 w 753278"/>
                    <a:gd name="connsiteY2" fmla="*/ 987632 h 987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3278" h="987631">
                      <a:moveTo>
                        <a:pt x="0" y="719800"/>
                      </a:moveTo>
                      <a:lnTo>
                        <a:pt x="753279" y="0"/>
                      </a:lnTo>
                      <a:lnTo>
                        <a:pt x="590068" y="987632"/>
                      </a:lnTo>
                      <a:close/>
                    </a:path>
                  </a:pathLst>
                </a:custGeom>
                <a:solidFill>
                  <a:srgbClr val="E7E6F1"/>
                </a:solidFill>
                <a:ln w="417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BC8D1E63-53DA-A158-53E1-EEF7F8A9F640}"/>
              </a:ext>
            </a:extLst>
          </p:cNvPr>
          <p:cNvGrpSpPr/>
          <p:nvPr/>
        </p:nvGrpSpPr>
        <p:grpSpPr>
          <a:xfrm>
            <a:off x="6071066" y="1536225"/>
            <a:ext cx="991772" cy="184483"/>
            <a:chOff x="10683964" y="1376839"/>
            <a:chExt cx="991772" cy="184483"/>
          </a:xfrm>
          <a:solidFill>
            <a:schemeClr val="accent6">
              <a:lumMod val="20000"/>
              <a:lumOff val="80000"/>
              <a:alpha val="60000"/>
            </a:schemeClr>
          </a:solidFill>
        </p:grpSpPr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7622514C-0F83-4B5D-6096-90C4EC731EA5}"/>
                </a:ext>
              </a:extLst>
            </p:cNvPr>
            <p:cNvSpPr/>
            <p:nvPr/>
          </p:nvSpPr>
          <p:spPr>
            <a:xfrm>
              <a:off x="10683964" y="1450355"/>
              <a:ext cx="472178" cy="110967"/>
            </a:xfrm>
            <a:custGeom>
              <a:avLst/>
              <a:gdLst>
                <a:gd name="connsiteX0" fmla="*/ 166451 w 472178"/>
                <a:gd name="connsiteY0" fmla="*/ 6935 h 110967"/>
                <a:gd name="connsiteX1" fmla="*/ 203903 w 472178"/>
                <a:gd name="connsiteY1" fmla="*/ 1387 h 110967"/>
                <a:gd name="connsiteX2" fmla="*/ 430000 w 472178"/>
                <a:gd name="connsiteY2" fmla="*/ 1387 h 110967"/>
                <a:gd name="connsiteX3" fmla="*/ 435548 w 472178"/>
                <a:gd name="connsiteY3" fmla="*/ 2774 h 110967"/>
                <a:gd name="connsiteX4" fmla="*/ 435548 w 472178"/>
                <a:gd name="connsiteY4" fmla="*/ 87387 h 110967"/>
                <a:gd name="connsiteX5" fmla="*/ 470226 w 472178"/>
                <a:gd name="connsiteY5" fmla="*/ 87387 h 110967"/>
                <a:gd name="connsiteX6" fmla="*/ 457742 w 472178"/>
                <a:gd name="connsiteY6" fmla="*/ 94323 h 110967"/>
                <a:gd name="connsiteX7" fmla="*/ 400871 w 472178"/>
                <a:gd name="connsiteY7" fmla="*/ 94323 h 110967"/>
                <a:gd name="connsiteX8" fmla="*/ 400871 w 472178"/>
                <a:gd name="connsiteY8" fmla="*/ 97097 h 110967"/>
                <a:gd name="connsiteX9" fmla="*/ 434161 w 472178"/>
                <a:gd name="connsiteY9" fmla="*/ 97097 h 110967"/>
                <a:gd name="connsiteX10" fmla="*/ 434161 w 472178"/>
                <a:gd name="connsiteY10" fmla="*/ 108193 h 110967"/>
                <a:gd name="connsiteX11" fmla="*/ 410580 w 472178"/>
                <a:gd name="connsiteY11" fmla="*/ 108193 h 110967"/>
                <a:gd name="connsiteX12" fmla="*/ 80452 w 472178"/>
                <a:gd name="connsiteY12" fmla="*/ 108193 h 110967"/>
                <a:gd name="connsiteX13" fmla="*/ 61032 w 472178"/>
                <a:gd name="connsiteY13" fmla="*/ 110968 h 110967"/>
                <a:gd name="connsiteX14" fmla="*/ 59645 w 472178"/>
                <a:gd name="connsiteY14" fmla="*/ 110968 h 110967"/>
                <a:gd name="connsiteX15" fmla="*/ 27742 w 472178"/>
                <a:gd name="connsiteY15" fmla="*/ 101258 h 110967"/>
                <a:gd name="connsiteX16" fmla="*/ 9710 w 472178"/>
                <a:gd name="connsiteY16" fmla="*/ 99871 h 110967"/>
                <a:gd name="connsiteX17" fmla="*/ 0 w 472178"/>
                <a:gd name="connsiteY17" fmla="*/ 101258 h 110967"/>
                <a:gd name="connsiteX18" fmla="*/ 0 w 472178"/>
                <a:gd name="connsiteY18" fmla="*/ 4161 h 110967"/>
                <a:gd name="connsiteX19" fmla="*/ 16645 w 472178"/>
                <a:gd name="connsiteY19" fmla="*/ 0 h 110967"/>
                <a:gd name="connsiteX20" fmla="*/ 130387 w 472178"/>
                <a:gd name="connsiteY20" fmla="*/ 0 h 110967"/>
                <a:gd name="connsiteX21" fmla="*/ 187258 w 472178"/>
                <a:gd name="connsiteY21" fmla="*/ 0 h 110967"/>
                <a:gd name="connsiteX22" fmla="*/ 166451 w 472178"/>
                <a:gd name="connsiteY22" fmla="*/ 6935 h 110967"/>
                <a:gd name="connsiteX23" fmla="*/ 155355 w 472178"/>
                <a:gd name="connsiteY23" fmla="*/ 30516 h 110967"/>
                <a:gd name="connsiteX24" fmla="*/ 126226 w 472178"/>
                <a:gd name="connsiteY24" fmla="*/ 30516 h 110967"/>
                <a:gd name="connsiteX25" fmla="*/ 97097 w 472178"/>
                <a:gd name="connsiteY25" fmla="*/ 30516 h 110967"/>
                <a:gd name="connsiteX26" fmla="*/ 33290 w 472178"/>
                <a:gd name="connsiteY26" fmla="*/ 29129 h 110967"/>
                <a:gd name="connsiteX27" fmla="*/ 29129 w 472178"/>
                <a:gd name="connsiteY27" fmla="*/ 33290 h 110967"/>
                <a:gd name="connsiteX28" fmla="*/ 36065 w 472178"/>
                <a:gd name="connsiteY28" fmla="*/ 36064 h 110967"/>
                <a:gd name="connsiteX29" fmla="*/ 59645 w 472178"/>
                <a:gd name="connsiteY29" fmla="*/ 36064 h 110967"/>
                <a:gd name="connsiteX30" fmla="*/ 181710 w 472178"/>
                <a:gd name="connsiteY30" fmla="*/ 36064 h 110967"/>
                <a:gd name="connsiteX31" fmla="*/ 198355 w 472178"/>
                <a:gd name="connsiteY31" fmla="*/ 31903 h 110967"/>
                <a:gd name="connsiteX32" fmla="*/ 155355 w 472178"/>
                <a:gd name="connsiteY32" fmla="*/ 30516 h 110967"/>
                <a:gd name="connsiteX33" fmla="*/ 97097 w 472178"/>
                <a:gd name="connsiteY33" fmla="*/ 88774 h 110967"/>
                <a:gd name="connsiteX34" fmla="*/ 127613 w 472178"/>
                <a:gd name="connsiteY34" fmla="*/ 84613 h 110967"/>
                <a:gd name="connsiteX35" fmla="*/ 155355 w 472178"/>
                <a:gd name="connsiteY35" fmla="*/ 86000 h 110967"/>
                <a:gd name="connsiteX36" fmla="*/ 178935 w 472178"/>
                <a:gd name="connsiteY36" fmla="*/ 90161 h 110967"/>
                <a:gd name="connsiteX37" fmla="*/ 196968 w 472178"/>
                <a:gd name="connsiteY37" fmla="*/ 83226 h 110967"/>
                <a:gd name="connsiteX38" fmla="*/ 94323 w 472178"/>
                <a:gd name="connsiteY38" fmla="*/ 83226 h 110967"/>
                <a:gd name="connsiteX39" fmla="*/ 97097 w 472178"/>
                <a:gd name="connsiteY39" fmla="*/ 88774 h 110967"/>
                <a:gd name="connsiteX40" fmla="*/ 55484 w 472178"/>
                <a:gd name="connsiteY40" fmla="*/ 62419 h 110967"/>
                <a:gd name="connsiteX41" fmla="*/ 29129 w 472178"/>
                <a:gd name="connsiteY41" fmla="*/ 65194 h 110967"/>
                <a:gd name="connsiteX42" fmla="*/ 94323 w 472178"/>
                <a:gd name="connsiteY42" fmla="*/ 65194 h 110967"/>
                <a:gd name="connsiteX43" fmla="*/ 90161 w 472178"/>
                <a:gd name="connsiteY43" fmla="*/ 56871 h 110967"/>
                <a:gd name="connsiteX44" fmla="*/ 55484 w 472178"/>
                <a:gd name="connsiteY44" fmla="*/ 62419 h 11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72178" h="110967">
                  <a:moveTo>
                    <a:pt x="166451" y="6935"/>
                  </a:moveTo>
                  <a:cubicBezTo>
                    <a:pt x="183097" y="11097"/>
                    <a:pt x="199742" y="9710"/>
                    <a:pt x="203903" y="1387"/>
                  </a:cubicBezTo>
                  <a:cubicBezTo>
                    <a:pt x="278806" y="1387"/>
                    <a:pt x="355097" y="1387"/>
                    <a:pt x="430000" y="1387"/>
                  </a:cubicBezTo>
                  <a:cubicBezTo>
                    <a:pt x="431387" y="1387"/>
                    <a:pt x="431387" y="1387"/>
                    <a:pt x="435548" y="2774"/>
                  </a:cubicBezTo>
                  <a:cubicBezTo>
                    <a:pt x="435548" y="30516"/>
                    <a:pt x="435548" y="58258"/>
                    <a:pt x="435548" y="87387"/>
                  </a:cubicBezTo>
                  <a:cubicBezTo>
                    <a:pt x="448032" y="87387"/>
                    <a:pt x="459129" y="87387"/>
                    <a:pt x="470226" y="87387"/>
                  </a:cubicBezTo>
                  <a:cubicBezTo>
                    <a:pt x="475774" y="94323"/>
                    <a:pt x="468838" y="94323"/>
                    <a:pt x="457742" y="94323"/>
                  </a:cubicBezTo>
                  <a:cubicBezTo>
                    <a:pt x="438322" y="94323"/>
                    <a:pt x="420290" y="94323"/>
                    <a:pt x="400871" y="94323"/>
                  </a:cubicBezTo>
                  <a:cubicBezTo>
                    <a:pt x="400871" y="95710"/>
                    <a:pt x="400871" y="95710"/>
                    <a:pt x="400871" y="97097"/>
                  </a:cubicBezTo>
                  <a:cubicBezTo>
                    <a:pt x="411968" y="97097"/>
                    <a:pt x="421677" y="97097"/>
                    <a:pt x="434161" y="97097"/>
                  </a:cubicBezTo>
                  <a:cubicBezTo>
                    <a:pt x="434161" y="101258"/>
                    <a:pt x="434161" y="104032"/>
                    <a:pt x="434161" y="108193"/>
                  </a:cubicBezTo>
                  <a:cubicBezTo>
                    <a:pt x="425838" y="108193"/>
                    <a:pt x="418903" y="108193"/>
                    <a:pt x="410580" y="108193"/>
                  </a:cubicBezTo>
                  <a:cubicBezTo>
                    <a:pt x="301000" y="108193"/>
                    <a:pt x="190032" y="108193"/>
                    <a:pt x="80452" y="108193"/>
                  </a:cubicBezTo>
                  <a:cubicBezTo>
                    <a:pt x="73516" y="108193"/>
                    <a:pt x="67968" y="109581"/>
                    <a:pt x="61032" y="110968"/>
                  </a:cubicBezTo>
                  <a:cubicBezTo>
                    <a:pt x="61032" y="110968"/>
                    <a:pt x="59645" y="110968"/>
                    <a:pt x="59645" y="110968"/>
                  </a:cubicBezTo>
                  <a:cubicBezTo>
                    <a:pt x="43000" y="110968"/>
                    <a:pt x="31903" y="109581"/>
                    <a:pt x="27742" y="101258"/>
                  </a:cubicBezTo>
                  <a:cubicBezTo>
                    <a:pt x="23581" y="94323"/>
                    <a:pt x="18032" y="91548"/>
                    <a:pt x="9710" y="99871"/>
                  </a:cubicBezTo>
                  <a:cubicBezTo>
                    <a:pt x="8323" y="101258"/>
                    <a:pt x="2774" y="99871"/>
                    <a:pt x="0" y="101258"/>
                  </a:cubicBezTo>
                  <a:cubicBezTo>
                    <a:pt x="0" y="69355"/>
                    <a:pt x="0" y="36064"/>
                    <a:pt x="0" y="4161"/>
                  </a:cubicBezTo>
                  <a:cubicBezTo>
                    <a:pt x="5548" y="2774"/>
                    <a:pt x="11097" y="0"/>
                    <a:pt x="16645" y="0"/>
                  </a:cubicBezTo>
                  <a:cubicBezTo>
                    <a:pt x="54097" y="0"/>
                    <a:pt x="92935" y="0"/>
                    <a:pt x="130387" y="0"/>
                  </a:cubicBezTo>
                  <a:cubicBezTo>
                    <a:pt x="149806" y="0"/>
                    <a:pt x="169226" y="0"/>
                    <a:pt x="187258" y="0"/>
                  </a:cubicBezTo>
                  <a:cubicBezTo>
                    <a:pt x="181710" y="2774"/>
                    <a:pt x="173387" y="4161"/>
                    <a:pt x="166451" y="6935"/>
                  </a:cubicBezTo>
                  <a:close/>
                  <a:moveTo>
                    <a:pt x="155355" y="30516"/>
                  </a:moveTo>
                  <a:cubicBezTo>
                    <a:pt x="145645" y="30516"/>
                    <a:pt x="135935" y="30516"/>
                    <a:pt x="126226" y="30516"/>
                  </a:cubicBezTo>
                  <a:cubicBezTo>
                    <a:pt x="116516" y="30516"/>
                    <a:pt x="106806" y="30516"/>
                    <a:pt x="97097" y="30516"/>
                  </a:cubicBezTo>
                  <a:cubicBezTo>
                    <a:pt x="76290" y="30516"/>
                    <a:pt x="54097" y="29129"/>
                    <a:pt x="33290" y="29129"/>
                  </a:cubicBezTo>
                  <a:cubicBezTo>
                    <a:pt x="31903" y="29129"/>
                    <a:pt x="27742" y="31903"/>
                    <a:pt x="29129" y="33290"/>
                  </a:cubicBezTo>
                  <a:cubicBezTo>
                    <a:pt x="29129" y="34677"/>
                    <a:pt x="33290" y="36064"/>
                    <a:pt x="36065" y="36064"/>
                  </a:cubicBezTo>
                  <a:cubicBezTo>
                    <a:pt x="43000" y="36064"/>
                    <a:pt x="51323" y="36064"/>
                    <a:pt x="59645" y="36064"/>
                  </a:cubicBezTo>
                  <a:cubicBezTo>
                    <a:pt x="99871" y="36064"/>
                    <a:pt x="141484" y="36064"/>
                    <a:pt x="181710" y="36064"/>
                  </a:cubicBezTo>
                  <a:cubicBezTo>
                    <a:pt x="190032" y="36064"/>
                    <a:pt x="201129" y="36064"/>
                    <a:pt x="198355" y="31903"/>
                  </a:cubicBezTo>
                  <a:cubicBezTo>
                    <a:pt x="181710" y="31903"/>
                    <a:pt x="167839" y="30516"/>
                    <a:pt x="155355" y="30516"/>
                  </a:cubicBezTo>
                  <a:close/>
                  <a:moveTo>
                    <a:pt x="97097" y="88774"/>
                  </a:moveTo>
                  <a:cubicBezTo>
                    <a:pt x="108194" y="88774"/>
                    <a:pt x="120677" y="91548"/>
                    <a:pt x="127613" y="84613"/>
                  </a:cubicBezTo>
                  <a:cubicBezTo>
                    <a:pt x="129000" y="83226"/>
                    <a:pt x="153968" y="83226"/>
                    <a:pt x="155355" y="86000"/>
                  </a:cubicBezTo>
                  <a:cubicBezTo>
                    <a:pt x="160903" y="92935"/>
                    <a:pt x="172000" y="90161"/>
                    <a:pt x="178935" y="90161"/>
                  </a:cubicBezTo>
                  <a:cubicBezTo>
                    <a:pt x="184484" y="90161"/>
                    <a:pt x="188645" y="86000"/>
                    <a:pt x="196968" y="83226"/>
                  </a:cubicBezTo>
                  <a:cubicBezTo>
                    <a:pt x="159516" y="83226"/>
                    <a:pt x="127613" y="83226"/>
                    <a:pt x="94323" y="83226"/>
                  </a:cubicBezTo>
                  <a:cubicBezTo>
                    <a:pt x="95710" y="84613"/>
                    <a:pt x="95710" y="86000"/>
                    <a:pt x="97097" y="88774"/>
                  </a:cubicBezTo>
                  <a:close/>
                  <a:moveTo>
                    <a:pt x="55484" y="62419"/>
                  </a:moveTo>
                  <a:cubicBezTo>
                    <a:pt x="54097" y="63806"/>
                    <a:pt x="37452" y="63806"/>
                    <a:pt x="29129" y="65194"/>
                  </a:cubicBezTo>
                  <a:cubicBezTo>
                    <a:pt x="49936" y="65194"/>
                    <a:pt x="72129" y="65194"/>
                    <a:pt x="94323" y="65194"/>
                  </a:cubicBezTo>
                  <a:cubicBezTo>
                    <a:pt x="92935" y="62419"/>
                    <a:pt x="92935" y="61032"/>
                    <a:pt x="90161" y="56871"/>
                  </a:cubicBezTo>
                  <a:cubicBezTo>
                    <a:pt x="77677" y="58258"/>
                    <a:pt x="63806" y="55484"/>
                    <a:pt x="55484" y="62419"/>
                  </a:cubicBezTo>
                  <a:close/>
                </a:path>
              </a:pathLst>
            </a:custGeom>
            <a:grpFill/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17BA8175-A319-A7CC-2413-1A51E458280B}"/>
                </a:ext>
              </a:extLst>
            </p:cNvPr>
            <p:cNvSpPr/>
            <p:nvPr/>
          </p:nvSpPr>
          <p:spPr>
            <a:xfrm>
              <a:off x="11025189" y="1376839"/>
              <a:ext cx="650547" cy="61032"/>
            </a:xfrm>
            <a:custGeom>
              <a:avLst/>
              <a:gdLst>
                <a:gd name="connsiteX0" fmla="*/ 370355 w 650547"/>
                <a:gd name="connsiteY0" fmla="*/ 5548 h 61032"/>
                <a:gd name="connsiteX1" fmla="*/ 407806 w 650547"/>
                <a:gd name="connsiteY1" fmla="*/ 0 h 61032"/>
                <a:gd name="connsiteX2" fmla="*/ 421677 w 650547"/>
                <a:gd name="connsiteY2" fmla="*/ 1387 h 61032"/>
                <a:gd name="connsiteX3" fmla="*/ 435548 w 650547"/>
                <a:gd name="connsiteY3" fmla="*/ 5548 h 61032"/>
                <a:gd name="connsiteX4" fmla="*/ 473000 w 650547"/>
                <a:gd name="connsiteY4" fmla="*/ 5548 h 61032"/>
                <a:gd name="connsiteX5" fmla="*/ 473000 w 650547"/>
                <a:gd name="connsiteY5" fmla="*/ 8323 h 61032"/>
                <a:gd name="connsiteX6" fmla="*/ 445258 w 650547"/>
                <a:gd name="connsiteY6" fmla="*/ 9710 h 61032"/>
                <a:gd name="connsiteX7" fmla="*/ 445258 w 650547"/>
                <a:gd name="connsiteY7" fmla="*/ 12484 h 61032"/>
                <a:gd name="connsiteX8" fmla="*/ 500741 w 650547"/>
                <a:gd name="connsiteY8" fmla="*/ 12484 h 61032"/>
                <a:gd name="connsiteX9" fmla="*/ 489645 w 650547"/>
                <a:gd name="connsiteY9" fmla="*/ 6936 h 61032"/>
                <a:gd name="connsiteX10" fmla="*/ 500741 w 650547"/>
                <a:gd name="connsiteY10" fmla="*/ 5548 h 61032"/>
                <a:gd name="connsiteX11" fmla="*/ 607548 w 650547"/>
                <a:gd name="connsiteY11" fmla="*/ 5548 h 61032"/>
                <a:gd name="connsiteX12" fmla="*/ 621419 w 650547"/>
                <a:gd name="connsiteY12" fmla="*/ 6936 h 61032"/>
                <a:gd name="connsiteX13" fmla="*/ 622806 w 650547"/>
                <a:gd name="connsiteY13" fmla="*/ 16645 h 61032"/>
                <a:gd name="connsiteX14" fmla="*/ 650548 w 650547"/>
                <a:gd name="connsiteY14" fmla="*/ 18032 h 61032"/>
                <a:gd name="connsiteX15" fmla="*/ 650548 w 650547"/>
                <a:gd name="connsiteY15" fmla="*/ 20806 h 61032"/>
                <a:gd name="connsiteX16" fmla="*/ 622806 w 650547"/>
                <a:gd name="connsiteY16" fmla="*/ 20806 h 61032"/>
                <a:gd name="connsiteX17" fmla="*/ 622806 w 650547"/>
                <a:gd name="connsiteY17" fmla="*/ 61032 h 61032"/>
                <a:gd name="connsiteX18" fmla="*/ 1387 w 650547"/>
                <a:gd name="connsiteY18" fmla="*/ 61032 h 61032"/>
                <a:gd name="connsiteX19" fmla="*/ 1387 w 650547"/>
                <a:gd name="connsiteY19" fmla="*/ 20806 h 61032"/>
                <a:gd name="connsiteX20" fmla="*/ 27742 w 650547"/>
                <a:gd name="connsiteY20" fmla="*/ 19419 h 61032"/>
                <a:gd name="connsiteX21" fmla="*/ 27742 w 650547"/>
                <a:gd name="connsiteY21" fmla="*/ 18032 h 61032"/>
                <a:gd name="connsiteX22" fmla="*/ 0 w 650547"/>
                <a:gd name="connsiteY22" fmla="*/ 15258 h 61032"/>
                <a:gd name="connsiteX23" fmla="*/ 0 w 650547"/>
                <a:gd name="connsiteY23" fmla="*/ 6936 h 61032"/>
                <a:gd name="connsiteX24" fmla="*/ 1387 w 650547"/>
                <a:gd name="connsiteY24" fmla="*/ 2774 h 61032"/>
                <a:gd name="connsiteX25" fmla="*/ 19419 w 650547"/>
                <a:gd name="connsiteY25" fmla="*/ 6936 h 61032"/>
                <a:gd name="connsiteX26" fmla="*/ 33290 w 650547"/>
                <a:gd name="connsiteY26" fmla="*/ 5548 h 61032"/>
                <a:gd name="connsiteX27" fmla="*/ 72129 w 650547"/>
                <a:gd name="connsiteY27" fmla="*/ 6936 h 61032"/>
                <a:gd name="connsiteX28" fmla="*/ 90161 w 650547"/>
                <a:gd name="connsiteY28" fmla="*/ 1387 h 61032"/>
                <a:gd name="connsiteX29" fmla="*/ 109580 w 650547"/>
                <a:gd name="connsiteY29" fmla="*/ 6936 h 61032"/>
                <a:gd name="connsiteX30" fmla="*/ 141484 w 650547"/>
                <a:gd name="connsiteY30" fmla="*/ 6936 h 61032"/>
                <a:gd name="connsiteX31" fmla="*/ 162290 w 650547"/>
                <a:gd name="connsiteY31" fmla="*/ 2774 h 61032"/>
                <a:gd name="connsiteX32" fmla="*/ 163677 w 650547"/>
                <a:gd name="connsiteY32" fmla="*/ 9710 h 61032"/>
                <a:gd name="connsiteX33" fmla="*/ 183097 w 650547"/>
                <a:gd name="connsiteY33" fmla="*/ 6936 h 61032"/>
                <a:gd name="connsiteX34" fmla="*/ 205290 w 650547"/>
                <a:gd name="connsiteY34" fmla="*/ 1387 h 61032"/>
                <a:gd name="connsiteX35" fmla="*/ 213613 w 650547"/>
                <a:gd name="connsiteY35" fmla="*/ 1387 h 61032"/>
                <a:gd name="connsiteX36" fmla="*/ 212226 w 650547"/>
                <a:gd name="connsiteY36" fmla="*/ 6936 h 61032"/>
                <a:gd name="connsiteX37" fmla="*/ 206677 w 650547"/>
                <a:gd name="connsiteY37" fmla="*/ 9710 h 61032"/>
                <a:gd name="connsiteX38" fmla="*/ 208064 w 650547"/>
                <a:gd name="connsiteY38" fmla="*/ 12484 h 61032"/>
                <a:gd name="connsiteX39" fmla="*/ 245516 w 650547"/>
                <a:gd name="connsiteY39" fmla="*/ 8323 h 61032"/>
                <a:gd name="connsiteX40" fmla="*/ 270484 w 650547"/>
                <a:gd name="connsiteY40" fmla="*/ 12484 h 61032"/>
                <a:gd name="connsiteX41" fmla="*/ 287129 w 650547"/>
                <a:gd name="connsiteY41" fmla="*/ 11097 h 61032"/>
                <a:gd name="connsiteX42" fmla="*/ 292677 w 650547"/>
                <a:gd name="connsiteY42" fmla="*/ 8323 h 61032"/>
                <a:gd name="connsiteX43" fmla="*/ 320419 w 650547"/>
                <a:gd name="connsiteY43" fmla="*/ 8323 h 61032"/>
                <a:gd name="connsiteX44" fmla="*/ 338451 w 650547"/>
                <a:gd name="connsiteY44" fmla="*/ 8323 h 61032"/>
                <a:gd name="connsiteX45" fmla="*/ 370355 w 650547"/>
                <a:gd name="connsiteY45" fmla="*/ 5548 h 61032"/>
                <a:gd name="connsiteX46" fmla="*/ 106806 w 650547"/>
                <a:gd name="connsiteY46" fmla="*/ 9710 h 61032"/>
                <a:gd name="connsiteX47" fmla="*/ 119290 w 650547"/>
                <a:gd name="connsiteY47" fmla="*/ 16645 h 61032"/>
                <a:gd name="connsiteX48" fmla="*/ 134548 w 650547"/>
                <a:gd name="connsiteY48" fmla="*/ 9710 h 61032"/>
                <a:gd name="connsiteX49" fmla="*/ 106806 w 650547"/>
                <a:gd name="connsiteY49" fmla="*/ 9710 h 6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50547" h="61032">
                  <a:moveTo>
                    <a:pt x="370355" y="5548"/>
                  </a:moveTo>
                  <a:cubicBezTo>
                    <a:pt x="382838" y="4161"/>
                    <a:pt x="399484" y="9710"/>
                    <a:pt x="407806" y="0"/>
                  </a:cubicBezTo>
                  <a:cubicBezTo>
                    <a:pt x="407806" y="0"/>
                    <a:pt x="417516" y="1387"/>
                    <a:pt x="421677" y="1387"/>
                  </a:cubicBezTo>
                  <a:cubicBezTo>
                    <a:pt x="425838" y="2774"/>
                    <a:pt x="430000" y="5548"/>
                    <a:pt x="435548" y="5548"/>
                  </a:cubicBezTo>
                  <a:cubicBezTo>
                    <a:pt x="448032" y="5548"/>
                    <a:pt x="460516" y="5548"/>
                    <a:pt x="473000" y="5548"/>
                  </a:cubicBezTo>
                  <a:cubicBezTo>
                    <a:pt x="473000" y="6936"/>
                    <a:pt x="473000" y="6936"/>
                    <a:pt x="473000" y="8323"/>
                  </a:cubicBezTo>
                  <a:cubicBezTo>
                    <a:pt x="463290" y="8323"/>
                    <a:pt x="453580" y="9710"/>
                    <a:pt x="445258" y="9710"/>
                  </a:cubicBezTo>
                  <a:cubicBezTo>
                    <a:pt x="445258" y="11097"/>
                    <a:pt x="445258" y="11097"/>
                    <a:pt x="445258" y="12484"/>
                  </a:cubicBezTo>
                  <a:cubicBezTo>
                    <a:pt x="461903" y="12484"/>
                    <a:pt x="479935" y="12484"/>
                    <a:pt x="500741" y="12484"/>
                  </a:cubicBezTo>
                  <a:cubicBezTo>
                    <a:pt x="495193" y="9710"/>
                    <a:pt x="492419" y="8323"/>
                    <a:pt x="489645" y="6936"/>
                  </a:cubicBezTo>
                  <a:cubicBezTo>
                    <a:pt x="495193" y="6936"/>
                    <a:pt x="497967" y="5548"/>
                    <a:pt x="500741" y="5548"/>
                  </a:cubicBezTo>
                  <a:cubicBezTo>
                    <a:pt x="536806" y="5548"/>
                    <a:pt x="572871" y="5548"/>
                    <a:pt x="607548" y="5548"/>
                  </a:cubicBezTo>
                  <a:cubicBezTo>
                    <a:pt x="611709" y="5548"/>
                    <a:pt x="617258" y="5548"/>
                    <a:pt x="621419" y="6936"/>
                  </a:cubicBezTo>
                  <a:cubicBezTo>
                    <a:pt x="621419" y="9710"/>
                    <a:pt x="621419" y="12484"/>
                    <a:pt x="622806" y="16645"/>
                  </a:cubicBezTo>
                  <a:cubicBezTo>
                    <a:pt x="632516" y="16645"/>
                    <a:pt x="640838" y="18032"/>
                    <a:pt x="650548" y="18032"/>
                  </a:cubicBezTo>
                  <a:cubicBezTo>
                    <a:pt x="650548" y="19419"/>
                    <a:pt x="650548" y="19419"/>
                    <a:pt x="650548" y="20806"/>
                  </a:cubicBezTo>
                  <a:cubicBezTo>
                    <a:pt x="642225" y="20806"/>
                    <a:pt x="632516" y="20806"/>
                    <a:pt x="622806" y="20806"/>
                  </a:cubicBezTo>
                  <a:cubicBezTo>
                    <a:pt x="622806" y="34677"/>
                    <a:pt x="622806" y="48548"/>
                    <a:pt x="622806" y="61032"/>
                  </a:cubicBezTo>
                  <a:cubicBezTo>
                    <a:pt x="414742" y="61032"/>
                    <a:pt x="208064" y="61032"/>
                    <a:pt x="1387" y="61032"/>
                  </a:cubicBezTo>
                  <a:cubicBezTo>
                    <a:pt x="1387" y="47161"/>
                    <a:pt x="1387" y="34677"/>
                    <a:pt x="1387" y="20806"/>
                  </a:cubicBezTo>
                  <a:cubicBezTo>
                    <a:pt x="11097" y="20806"/>
                    <a:pt x="19419" y="20806"/>
                    <a:pt x="27742" y="19419"/>
                  </a:cubicBezTo>
                  <a:cubicBezTo>
                    <a:pt x="27742" y="19419"/>
                    <a:pt x="27742" y="18032"/>
                    <a:pt x="27742" y="18032"/>
                  </a:cubicBezTo>
                  <a:cubicBezTo>
                    <a:pt x="18032" y="16645"/>
                    <a:pt x="9710" y="16645"/>
                    <a:pt x="0" y="15258"/>
                  </a:cubicBezTo>
                  <a:cubicBezTo>
                    <a:pt x="0" y="12484"/>
                    <a:pt x="0" y="9710"/>
                    <a:pt x="0" y="6936"/>
                  </a:cubicBezTo>
                  <a:cubicBezTo>
                    <a:pt x="1387" y="5548"/>
                    <a:pt x="1387" y="2774"/>
                    <a:pt x="1387" y="2774"/>
                  </a:cubicBezTo>
                  <a:cubicBezTo>
                    <a:pt x="8323" y="4161"/>
                    <a:pt x="13871" y="5548"/>
                    <a:pt x="19419" y="6936"/>
                  </a:cubicBezTo>
                  <a:cubicBezTo>
                    <a:pt x="23581" y="6936"/>
                    <a:pt x="29129" y="4161"/>
                    <a:pt x="33290" y="5548"/>
                  </a:cubicBezTo>
                  <a:cubicBezTo>
                    <a:pt x="45774" y="5548"/>
                    <a:pt x="59645" y="8323"/>
                    <a:pt x="72129" y="6936"/>
                  </a:cubicBezTo>
                  <a:cubicBezTo>
                    <a:pt x="77677" y="6936"/>
                    <a:pt x="84613" y="1387"/>
                    <a:pt x="90161" y="1387"/>
                  </a:cubicBezTo>
                  <a:cubicBezTo>
                    <a:pt x="97097" y="1387"/>
                    <a:pt x="102645" y="6936"/>
                    <a:pt x="109580" y="6936"/>
                  </a:cubicBezTo>
                  <a:cubicBezTo>
                    <a:pt x="119290" y="8323"/>
                    <a:pt x="130387" y="8323"/>
                    <a:pt x="141484" y="6936"/>
                  </a:cubicBezTo>
                  <a:cubicBezTo>
                    <a:pt x="148419" y="6936"/>
                    <a:pt x="155355" y="4161"/>
                    <a:pt x="162290" y="2774"/>
                  </a:cubicBezTo>
                  <a:cubicBezTo>
                    <a:pt x="162290" y="4161"/>
                    <a:pt x="163677" y="6936"/>
                    <a:pt x="163677" y="9710"/>
                  </a:cubicBezTo>
                  <a:cubicBezTo>
                    <a:pt x="170613" y="8323"/>
                    <a:pt x="176161" y="8323"/>
                    <a:pt x="183097" y="6936"/>
                  </a:cubicBezTo>
                  <a:cubicBezTo>
                    <a:pt x="191419" y="5548"/>
                    <a:pt x="202516" y="9710"/>
                    <a:pt x="205290" y="1387"/>
                  </a:cubicBezTo>
                  <a:cubicBezTo>
                    <a:pt x="205290" y="1387"/>
                    <a:pt x="210839" y="1387"/>
                    <a:pt x="213613" y="1387"/>
                  </a:cubicBezTo>
                  <a:cubicBezTo>
                    <a:pt x="213613" y="2774"/>
                    <a:pt x="213613" y="5548"/>
                    <a:pt x="212226" y="6936"/>
                  </a:cubicBezTo>
                  <a:cubicBezTo>
                    <a:pt x="210839" y="8323"/>
                    <a:pt x="208064" y="8323"/>
                    <a:pt x="206677" y="9710"/>
                  </a:cubicBezTo>
                  <a:cubicBezTo>
                    <a:pt x="206677" y="11097"/>
                    <a:pt x="208064" y="11097"/>
                    <a:pt x="208064" y="12484"/>
                  </a:cubicBezTo>
                  <a:cubicBezTo>
                    <a:pt x="220548" y="11097"/>
                    <a:pt x="233032" y="8323"/>
                    <a:pt x="245516" y="8323"/>
                  </a:cubicBezTo>
                  <a:cubicBezTo>
                    <a:pt x="255226" y="8323"/>
                    <a:pt x="267710" y="4161"/>
                    <a:pt x="270484" y="12484"/>
                  </a:cubicBezTo>
                  <a:cubicBezTo>
                    <a:pt x="276032" y="12484"/>
                    <a:pt x="281580" y="12484"/>
                    <a:pt x="287129" y="11097"/>
                  </a:cubicBezTo>
                  <a:cubicBezTo>
                    <a:pt x="289903" y="11097"/>
                    <a:pt x="291290" y="8323"/>
                    <a:pt x="292677" y="8323"/>
                  </a:cubicBezTo>
                  <a:cubicBezTo>
                    <a:pt x="302387" y="8323"/>
                    <a:pt x="312097" y="8323"/>
                    <a:pt x="320419" y="8323"/>
                  </a:cubicBezTo>
                  <a:cubicBezTo>
                    <a:pt x="325968" y="8323"/>
                    <a:pt x="331516" y="8323"/>
                    <a:pt x="338451" y="8323"/>
                  </a:cubicBezTo>
                  <a:cubicBezTo>
                    <a:pt x="346774" y="5548"/>
                    <a:pt x="359258" y="5548"/>
                    <a:pt x="370355" y="5548"/>
                  </a:cubicBezTo>
                  <a:close/>
                  <a:moveTo>
                    <a:pt x="106806" y="9710"/>
                  </a:moveTo>
                  <a:cubicBezTo>
                    <a:pt x="105419" y="15258"/>
                    <a:pt x="110968" y="16645"/>
                    <a:pt x="119290" y="16645"/>
                  </a:cubicBezTo>
                  <a:cubicBezTo>
                    <a:pt x="126226" y="16645"/>
                    <a:pt x="135935" y="18032"/>
                    <a:pt x="134548" y="9710"/>
                  </a:cubicBezTo>
                  <a:cubicBezTo>
                    <a:pt x="126226" y="9710"/>
                    <a:pt x="116516" y="9710"/>
                    <a:pt x="106806" y="9710"/>
                  </a:cubicBezTo>
                  <a:close/>
                </a:path>
              </a:pathLst>
            </a:custGeom>
            <a:grpFill/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4F4FFA1-A2FE-BE47-35C1-14EA6F2B56DC}"/>
              </a:ext>
            </a:extLst>
          </p:cNvPr>
          <p:cNvSpPr txBox="1"/>
          <p:nvPr/>
        </p:nvSpPr>
        <p:spPr>
          <a:xfrm>
            <a:off x="947877" y="1001881"/>
            <a:ext cx="5193376" cy="13311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FF7276-2C7F-0051-18E7-84EF7FA94EA8}"/>
              </a:ext>
            </a:extLst>
          </p:cNvPr>
          <p:cNvSpPr txBox="1"/>
          <p:nvPr/>
        </p:nvSpPr>
        <p:spPr>
          <a:xfrm>
            <a:off x="947878" y="2513068"/>
            <a:ext cx="5193376" cy="25699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rgbClr val="8497B0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524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587FBA6-CE1B-929D-0B3E-6372CB85391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96" b="24196"/>
          <a:stretch>
            <a:fillRect/>
          </a:stretch>
        </p:blipFill>
        <p:spPr/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3D8C259-36D2-C2DA-68E5-E7A33C38CD1D}"/>
              </a:ext>
            </a:extLst>
          </p:cNvPr>
          <p:cNvGrpSpPr/>
          <p:nvPr/>
        </p:nvGrpSpPr>
        <p:grpSpPr>
          <a:xfrm>
            <a:off x="9978963" y="1372922"/>
            <a:ext cx="2614296" cy="2398395"/>
            <a:chOff x="12996235" y="5020849"/>
            <a:chExt cx="2614296" cy="2398395"/>
          </a:xfrm>
        </p:grpSpPr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AF469079-33B8-EE4E-ADA2-748032F786FB}"/>
                </a:ext>
              </a:extLst>
            </p:cNvPr>
            <p:cNvSpPr/>
            <p:nvPr/>
          </p:nvSpPr>
          <p:spPr>
            <a:xfrm rot="16200000">
              <a:off x="13127398" y="4936111"/>
              <a:ext cx="2398395" cy="2567871"/>
            </a:xfrm>
            <a:custGeom>
              <a:avLst/>
              <a:gdLst>
                <a:gd name="connsiteX0" fmla="*/ 2074640 w 2398395"/>
                <a:gd name="connsiteY0" fmla="*/ 682495 h 2567871"/>
                <a:gd name="connsiteX1" fmla="*/ 2074640 w 2398395"/>
                <a:gd name="connsiteY1" fmla="*/ 542552 h 2567871"/>
                <a:gd name="connsiteX2" fmla="*/ 2046065 w 2398395"/>
                <a:gd name="connsiteY2" fmla="*/ 542552 h 2567871"/>
                <a:gd name="connsiteX3" fmla="*/ 2046065 w 2398395"/>
                <a:gd name="connsiteY3" fmla="*/ 694292 h 2567871"/>
                <a:gd name="connsiteX4" fmla="*/ 2369820 w 2398395"/>
                <a:gd name="connsiteY4" fmla="*/ 1017654 h 2567871"/>
                <a:gd name="connsiteX5" fmla="*/ 2369820 w 2398395"/>
                <a:gd name="connsiteY5" fmla="*/ 2567872 h 2567871"/>
                <a:gd name="connsiteX6" fmla="*/ 2398395 w 2398395"/>
                <a:gd name="connsiteY6" fmla="*/ 2567872 h 2567871"/>
                <a:gd name="connsiteX7" fmla="*/ 2398395 w 2398395"/>
                <a:gd name="connsiteY7" fmla="*/ 1005858 h 2567871"/>
                <a:gd name="connsiteX8" fmla="*/ 2074640 w 2398395"/>
                <a:gd name="connsiteY8" fmla="*/ 682495 h 2567871"/>
                <a:gd name="connsiteX9" fmla="*/ 1913287 w 2398395"/>
                <a:gd name="connsiteY9" fmla="*/ 886273 h 2567871"/>
                <a:gd name="connsiteX10" fmla="*/ 1913287 w 2398395"/>
                <a:gd name="connsiteY10" fmla="*/ 0 h 2567871"/>
                <a:gd name="connsiteX11" fmla="*/ 1884712 w 2398395"/>
                <a:gd name="connsiteY11" fmla="*/ 0 h 2567871"/>
                <a:gd name="connsiteX12" fmla="*/ 1884712 w 2398395"/>
                <a:gd name="connsiteY12" fmla="*/ 897785 h 2567871"/>
                <a:gd name="connsiteX13" fmla="*/ 2172938 w 2398395"/>
                <a:gd name="connsiteY13" fmla="*/ 1198220 h 2567871"/>
                <a:gd name="connsiteX14" fmla="*/ 2172938 w 2398395"/>
                <a:gd name="connsiteY14" fmla="*/ 2040351 h 2567871"/>
                <a:gd name="connsiteX15" fmla="*/ 2201513 w 2398395"/>
                <a:gd name="connsiteY15" fmla="*/ 2040351 h 2567871"/>
                <a:gd name="connsiteX16" fmla="*/ 2201513 w 2398395"/>
                <a:gd name="connsiteY16" fmla="*/ 1186708 h 2567871"/>
                <a:gd name="connsiteX17" fmla="*/ 1913287 w 2398395"/>
                <a:gd name="connsiteY17" fmla="*/ 886273 h 2567871"/>
                <a:gd name="connsiteX18" fmla="*/ 1545622 w 2398395"/>
                <a:gd name="connsiteY18" fmla="*/ 0 h 2567871"/>
                <a:gd name="connsiteX19" fmla="*/ 1545622 w 2398395"/>
                <a:gd name="connsiteY19" fmla="*/ 889793 h 2567871"/>
                <a:gd name="connsiteX20" fmla="*/ 1248537 w 2398395"/>
                <a:gd name="connsiteY20" fmla="*/ 1186613 h 2567871"/>
                <a:gd name="connsiteX21" fmla="*/ 1248537 w 2398395"/>
                <a:gd name="connsiteY21" fmla="*/ 2059948 h 2567871"/>
                <a:gd name="connsiteX22" fmla="*/ 1277112 w 2398395"/>
                <a:gd name="connsiteY22" fmla="*/ 2059948 h 2567871"/>
                <a:gd name="connsiteX23" fmla="*/ 1277112 w 2398395"/>
                <a:gd name="connsiteY23" fmla="*/ 1198410 h 2567871"/>
                <a:gd name="connsiteX24" fmla="*/ 1574197 w 2398395"/>
                <a:gd name="connsiteY24" fmla="*/ 901590 h 2567871"/>
                <a:gd name="connsiteX25" fmla="*/ 1574197 w 2398395"/>
                <a:gd name="connsiteY25" fmla="*/ 0 h 2567871"/>
                <a:gd name="connsiteX26" fmla="*/ 1545622 w 2398395"/>
                <a:gd name="connsiteY26" fmla="*/ 0 h 2567871"/>
                <a:gd name="connsiteX27" fmla="*/ 964883 w 2398395"/>
                <a:gd name="connsiteY27" fmla="*/ 320318 h 2567871"/>
                <a:gd name="connsiteX28" fmla="*/ 964883 w 2398395"/>
                <a:gd name="connsiteY28" fmla="*/ 467111 h 2567871"/>
                <a:gd name="connsiteX29" fmla="*/ 524161 w 2398395"/>
                <a:gd name="connsiteY29" fmla="*/ 907298 h 2567871"/>
                <a:gd name="connsiteX30" fmla="*/ 524161 w 2398395"/>
                <a:gd name="connsiteY30" fmla="*/ 2535145 h 2567871"/>
                <a:gd name="connsiteX31" fmla="*/ 552736 w 2398395"/>
                <a:gd name="connsiteY31" fmla="*/ 2535145 h 2567871"/>
                <a:gd name="connsiteX32" fmla="*/ 552736 w 2398395"/>
                <a:gd name="connsiteY32" fmla="*/ 919095 h 2567871"/>
                <a:gd name="connsiteX33" fmla="*/ 993458 w 2398395"/>
                <a:gd name="connsiteY33" fmla="*/ 478907 h 2567871"/>
                <a:gd name="connsiteX34" fmla="*/ 993458 w 2398395"/>
                <a:gd name="connsiteY34" fmla="*/ 320318 h 2567871"/>
                <a:gd name="connsiteX35" fmla="*/ 964883 w 2398395"/>
                <a:gd name="connsiteY35" fmla="*/ 320318 h 2567871"/>
                <a:gd name="connsiteX36" fmla="*/ 404908 w 2398395"/>
                <a:gd name="connsiteY36" fmla="*/ 590786 h 2567871"/>
                <a:gd name="connsiteX37" fmla="*/ 404908 w 2398395"/>
                <a:gd name="connsiteY37" fmla="*/ 1468402 h 2567871"/>
                <a:gd name="connsiteX38" fmla="*/ 0 w 2398395"/>
                <a:gd name="connsiteY38" fmla="*/ 1872724 h 2567871"/>
                <a:gd name="connsiteX39" fmla="*/ 20193 w 2398395"/>
                <a:gd name="connsiteY39" fmla="*/ 1892892 h 2567871"/>
                <a:gd name="connsiteX40" fmla="*/ 433483 w 2398395"/>
                <a:gd name="connsiteY40" fmla="*/ 1480198 h 2567871"/>
                <a:gd name="connsiteX41" fmla="*/ 433483 w 2398395"/>
                <a:gd name="connsiteY41" fmla="*/ 590786 h 2567871"/>
                <a:gd name="connsiteX42" fmla="*/ 404908 w 2398395"/>
                <a:gd name="connsiteY42" fmla="*/ 590786 h 25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98395" h="2567871">
                  <a:moveTo>
                    <a:pt x="2074640" y="682495"/>
                  </a:moveTo>
                  <a:lnTo>
                    <a:pt x="2074640" y="542552"/>
                  </a:lnTo>
                  <a:lnTo>
                    <a:pt x="2046065" y="542552"/>
                  </a:lnTo>
                  <a:lnTo>
                    <a:pt x="2046065" y="694292"/>
                  </a:lnTo>
                  <a:lnTo>
                    <a:pt x="2369820" y="1017654"/>
                  </a:lnTo>
                  <a:lnTo>
                    <a:pt x="2369820" y="2567872"/>
                  </a:lnTo>
                  <a:lnTo>
                    <a:pt x="2398395" y="2567872"/>
                  </a:lnTo>
                  <a:lnTo>
                    <a:pt x="2398395" y="1005858"/>
                  </a:lnTo>
                  <a:lnTo>
                    <a:pt x="2074640" y="682495"/>
                  </a:lnTo>
                  <a:close/>
                  <a:moveTo>
                    <a:pt x="1913287" y="886273"/>
                  </a:moveTo>
                  <a:lnTo>
                    <a:pt x="1913287" y="0"/>
                  </a:lnTo>
                  <a:lnTo>
                    <a:pt x="1884712" y="0"/>
                  </a:lnTo>
                  <a:lnTo>
                    <a:pt x="1884712" y="897785"/>
                  </a:lnTo>
                  <a:lnTo>
                    <a:pt x="2172938" y="1198220"/>
                  </a:lnTo>
                  <a:lnTo>
                    <a:pt x="2172938" y="2040351"/>
                  </a:lnTo>
                  <a:lnTo>
                    <a:pt x="2201513" y="2040351"/>
                  </a:lnTo>
                  <a:lnTo>
                    <a:pt x="2201513" y="1186708"/>
                  </a:lnTo>
                  <a:lnTo>
                    <a:pt x="1913287" y="886273"/>
                  </a:lnTo>
                  <a:close/>
                  <a:moveTo>
                    <a:pt x="1545622" y="0"/>
                  </a:moveTo>
                  <a:lnTo>
                    <a:pt x="1545622" y="889793"/>
                  </a:lnTo>
                  <a:lnTo>
                    <a:pt x="1248537" y="1186613"/>
                  </a:lnTo>
                  <a:lnTo>
                    <a:pt x="1248537" y="2059948"/>
                  </a:lnTo>
                  <a:lnTo>
                    <a:pt x="1277112" y="2059948"/>
                  </a:lnTo>
                  <a:lnTo>
                    <a:pt x="1277112" y="1198410"/>
                  </a:lnTo>
                  <a:lnTo>
                    <a:pt x="1574197" y="901590"/>
                  </a:lnTo>
                  <a:lnTo>
                    <a:pt x="1574197" y="0"/>
                  </a:lnTo>
                  <a:lnTo>
                    <a:pt x="1545622" y="0"/>
                  </a:lnTo>
                  <a:close/>
                  <a:moveTo>
                    <a:pt x="964883" y="320318"/>
                  </a:moveTo>
                  <a:lnTo>
                    <a:pt x="964883" y="467111"/>
                  </a:lnTo>
                  <a:lnTo>
                    <a:pt x="524161" y="907298"/>
                  </a:lnTo>
                  <a:lnTo>
                    <a:pt x="524161" y="2535145"/>
                  </a:lnTo>
                  <a:lnTo>
                    <a:pt x="552736" y="2535145"/>
                  </a:lnTo>
                  <a:lnTo>
                    <a:pt x="552736" y="919095"/>
                  </a:lnTo>
                  <a:lnTo>
                    <a:pt x="993458" y="478907"/>
                  </a:lnTo>
                  <a:lnTo>
                    <a:pt x="993458" y="320318"/>
                  </a:lnTo>
                  <a:lnTo>
                    <a:pt x="964883" y="320318"/>
                  </a:lnTo>
                  <a:close/>
                  <a:moveTo>
                    <a:pt x="404908" y="590786"/>
                  </a:moveTo>
                  <a:lnTo>
                    <a:pt x="404908" y="1468402"/>
                  </a:lnTo>
                  <a:lnTo>
                    <a:pt x="0" y="1872724"/>
                  </a:lnTo>
                  <a:lnTo>
                    <a:pt x="20193" y="1892892"/>
                  </a:lnTo>
                  <a:lnTo>
                    <a:pt x="433483" y="1480198"/>
                  </a:lnTo>
                  <a:lnTo>
                    <a:pt x="433483" y="590786"/>
                  </a:lnTo>
                  <a:lnTo>
                    <a:pt x="404908" y="59078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EF9C8A1B-4D66-FDD0-3D2A-AD9A9BA8FEF3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45CEE06B-0C2E-E271-6579-65EA83BEE5F8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778ADA89-D4AF-8D51-5148-7C550AF90C5C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49A2A930-C547-9847-2DF4-A6F86BAAB444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2DC7F2FD-8591-C205-3959-D5A6458784A4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BAA42600-863B-5565-4CB1-0C75BA8BAC6B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545A12FC-07E5-0516-E1AE-6239C2138342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CA733627-DA58-4C07-D14C-BD44A66FAC14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3C7036F1-139F-8669-5071-20B288FABB25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B546EFDD-F350-1D51-FF30-430BFD71243B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2348C6C5-B540-0582-A0AB-4CB5330A7C53}"/>
                </a:ext>
              </a:extLst>
            </p:cNvPr>
            <p:cNvSpPr/>
            <p:nvPr/>
          </p:nvSpPr>
          <p:spPr>
            <a:xfrm rot="16200000">
              <a:off x="12476994" y="5840504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AD1C4AE8-B0AA-C11E-0785-4347C479BD2C}"/>
                </a:ext>
              </a:extLst>
            </p:cNvPr>
            <p:cNvSpPr/>
            <p:nvPr/>
          </p:nvSpPr>
          <p:spPr>
            <a:xfrm rot="16200000">
              <a:off x="13417696" y="4710225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8C0CAD9A-430C-22D0-2FF2-F37A6D84E76F}"/>
                </a:ext>
              </a:extLst>
            </p:cNvPr>
            <p:cNvSpPr/>
            <p:nvPr/>
          </p:nvSpPr>
          <p:spPr>
            <a:xfrm rot="16200000">
              <a:off x="14267084" y="5853426"/>
              <a:ext cx="166782" cy="1170345"/>
            </a:xfrm>
            <a:custGeom>
              <a:avLst/>
              <a:gdLst>
                <a:gd name="connsiteX0" fmla="*/ 0 w 166782"/>
                <a:gd name="connsiteY0" fmla="*/ 72778 h 1170345"/>
                <a:gd name="connsiteX1" fmla="*/ 0 w 166782"/>
                <a:gd name="connsiteY1" fmla="*/ 157448 h 1170345"/>
                <a:gd name="connsiteX2" fmla="*/ 166783 w 166782"/>
                <a:gd name="connsiteY2" fmla="*/ 84670 h 1170345"/>
                <a:gd name="connsiteX3" fmla="*/ 166783 w 166782"/>
                <a:gd name="connsiteY3" fmla="*/ 0 h 1170345"/>
                <a:gd name="connsiteX4" fmla="*/ 0 w 166782"/>
                <a:gd name="connsiteY4" fmla="*/ 72778 h 1170345"/>
                <a:gd name="connsiteX5" fmla="*/ 0 w 166782"/>
                <a:gd name="connsiteY5" fmla="*/ 199402 h 1170345"/>
                <a:gd name="connsiteX6" fmla="*/ 0 w 166782"/>
                <a:gd name="connsiteY6" fmla="*/ 284072 h 1170345"/>
                <a:gd name="connsiteX7" fmla="*/ 166783 w 166782"/>
                <a:gd name="connsiteY7" fmla="*/ 211294 h 1170345"/>
                <a:gd name="connsiteX8" fmla="*/ 166783 w 166782"/>
                <a:gd name="connsiteY8" fmla="*/ 126624 h 1170345"/>
                <a:gd name="connsiteX9" fmla="*/ 0 w 166782"/>
                <a:gd name="connsiteY9" fmla="*/ 199402 h 1170345"/>
                <a:gd name="connsiteX10" fmla="*/ 0 w 166782"/>
                <a:gd name="connsiteY10" fmla="*/ 326026 h 1170345"/>
                <a:gd name="connsiteX11" fmla="*/ 0 w 166782"/>
                <a:gd name="connsiteY11" fmla="*/ 410696 h 1170345"/>
                <a:gd name="connsiteX12" fmla="*/ 166783 w 166782"/>
                <a:gd name="connsiteY12" fmla="*/ 337918 h 1170345"/>
                <a:gd name="connsiteX13" fmla="*/ 166783 w 166782"/>
                <a:gd name="connsiteY13" fmla="*/ 253153 h 1170345"/>
                <a:gd name="connsiteX14" fmla="*/ 0 w 166782"/>
                <a:gd name="connsiteY14" fmla="*/ 326026 h 1170345"/>
                <a:gd name="connsiteX15" fmla="*/ 0 w 166782"/>
                <a:gd name="connsiteY15" fmla="*/ 452650 h 1170345"/>
                <a:gd name="connsiteX16" fmla="*/ 0 w 166782"/>
                <a:gd name="connsiteY16" fmla="*/ 537320 h 1170345"/>
                <a:gd name="connsiteX17" fmla="*/ 166783 w 166782"/>
                <a:gd name="connsiteY17" fmla="*/ 464542 h 1170345"/>
                <a:gd name="connsiteX18" fmla="*/ 166783 w 166782"/>
                <a:gd name="connsiteY18" fmla="*/ 379777 h 1170345"/>
                <a:gd name="connsiteX19" fmla="*/ 0 w 166782"/>
                <a:gd name="connsiteY19" fmla="*/ 452650 h 1170345"/>
                <a:gd name="connsiteX20" fmla="*/ 0 w 166782"/>
                <a:gd name="connsiteY20" fmla="*/ 579274 h 1170345"/>
                <a:gd name="connsiteX21" fmla="*/ 0 w 166782"/>
                <a:gd name="connsiteY21" fmla="*/ 663944 h 1170345"/>
                <a:gd name="connsiteX22" fmla="*/ 166783 w 166782"/>
                <a:gd name="connsiteY22" fmla="*/ 591071 h 1170345"/>
                <a:gd name="connsiteX23" fmla="*/ 166783 w 166782"/>
                <a:gd name="connsiteY23" fmla="*/ 506401 h 1170345"/>
                <a:gd name="connsiteX24" fmla="*/ 0 w 166782"/>
                <a:gd name="connsiteY24" fmla="*/ 579274 h 1170345"/>
                <a:gd name="connsiteX25" fmla="*/ 0 w 166782"/>
                <a:gd name="connsiteY25" fmla="*/ 705803 h 1170345"/>
                <a:gd name="connsiteX26" fmla="*/ 0 w 166782"/>
                <a:gd name="connsiteY26" fmla="*/ 790473 h 1170345"/>
                <a:gd name="connsiteX27" fmla="*/ 166783 w 166782"/>
                <a:gd name="connsiteY27" fmla="*/ 717695 h 1170345"/>
                <a:gd name="connsiteX28" fmla="*/ 166783 w 166782"/>
                <a:gd name="connsiteY28" fmla="*/ 633025 h 1170345"/>
                <a:gd name="connsiteX29" fmla="*/ 0 w 166782"/>
                <a:gd name="connsiteY29" fmla="*/ 705803 h 1170345"/>
                <a:gd name="connsiteX30" fmla="*/ 0 w 166782"/>
                <a:gd name="connsiteY30" fmla="*/ 832427 h 1170345"/>
                <a:gd name="connsiteX31" fmla="*/ 0 w 166782"/>
                <a:gd name="connsiteY31" fmla="*/ 917097 h 1170345"/>
                <a:gd name="connsiteX32" fmla="*/ 166783 w 166782"/>
                <a:gd name="connsiteY32" fmla="*/ 844319 h 1170345"/>
                <a:gd name="connsiteX33" fmla="*/ 166783 w 166782"/>
                <a:gd name="connsiteY33" fmla="*/ 759649 h 1170345"/>
                <a:gd name="connsiteX34" fmla="*/ 0 w 166782"/>
                <a:gd name="connsiteY34" fmla="*/ 832427 h 1170345"/>
                <a:gd name="connsiteX35" fmla="*/ 0 w 166782"/>
                <a:gd name="connsiteY35" fmla="*/ 959051 h 1170345"/>
                <a:gd name="connsiteX36" fmla="*/ 0 w 166782"/>
                <a:gd name="connsiteY36" fmla="*/ 1043721 h 1170345"/>
                <a:gd name="connsiteX37" fmla="*/ 166783 w 166782"/>
                <a:gd name="connsiteY37" fmla="*/ 970943 h 1170345"/>
                <a:gd name="connsiteX38" fmla="*/ 166783 w 166782"/>
                <a:gd name="connsiteY38" fmla="*/ 886273 h 1170345"/>
                <a:gd name="connsiteX39" fmla="*/ 0 w 166782"/>
                <a:gd name="connsiteY39" fmla="*/ 959051 h 1170345"/>
                <a:gd name="connsiteX40" fmla="*/ 0 w 166782"/>
                <a:gd name="connsiteY40" fmla="*/ 1085676 h 1170345"/>
                <a:gd name="connsiteX41" fmla="*/ 0 w 166782"/>
                <a:gd name="connsiteY41" fmla="*/ 1170345 h 1170345"/>
                <a:gd name="connsiteX42" fmla="*/ 166783 w 166782"/>
                <a:gd name="connsiteY42" fmla="*/ 1097567 h 1170345"/>
                <a:gd name="connsiteX43" fmla="*/ 166783 w 166782"/>
                <a:gd name="connsiteY43" fmla="*/ 1012802 h 1170345"/>
                <a:gd name="connsiteX44" fmla="*/ 0 w 166782"/>
                <a:gd name="connsiteY44" fmla="*/ 1085676 h 117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6782" h="1170345">
                  <a:moveTo>
                    <a:pt x="0" y="72778"/>
                  </a:moveTo>
                  <a:lnTo>
                    <a:pt x="0" y="157448"/>
                  </a:lnTo>
                  <a:lnTo>
                    <a:pt x="166783" y="84670"/>
                  </a:lnTo>
                  <a:lnTo>
                    <a:pt x="166783" y="0"/>
                  </a:lnTo>
                  <a:lnTo>
                    <a:pt x="0" y="72778"/>
                  </a:lnTo>
                  <a:close/>
                  <a:moveTo>
                    <a:pt x="0" y="199402"/>
                  </a:moveTo>
                  <a:lnTo>
                    <a:pt x="0" y="284072"/>
                  </a:lnTo>
                  <a:lnTo>
                    <a:pt x="166783" y="211294"/>
                  </a:lnTo>
                  <a:lnTo>
                    <a:pt x="166783" y="126624"/>
                  </a:lnTo>
                  <a:lnTo>
                    <a:pt x="0" y="199402"/>
                  </a:lnTo>
                  <a:close/>
                  <a:moveTo>
                    <a:pt x="0" y="326026"/>
                  </a:moveTo>
                  <a:lnTo>
                    <a:pt x="0" y="410696"/>
                  </a:lnTo>
                  <a:lnTo>
                    <a:pt x="166783" y="337918"/>
                  </a:lnTo>
                  <a:lnTo>
                    <a:pt x="166783" y="253153"/>
                  </a:lnTo>
                  <a:lnTo>
                    <a:pt x="0" y="326026"/>
                  </a:lnTo>
                  <a:close/>
                  <a:moveTo>
                    <a:pt x="0" y="452650"/>
                  </a:moveTo>
                  <a:lnTo>
                    <a:pt x="0" y="537320"/>
                  </a:lnTo>
                  <a:lnTo>
                    <a:pt x="166783" y="464542"/>
                  </a:lnTo>
                  <a:lnTo>
                    <a:pt x="166783" y="379777"/>
                  </a:lnTo>
                  <a:lnTo>
                    <a:pt x="0" y="452650"/>
                  </a:lnTo>
                  <a:close/>
                  <a:moveTo>
                    <a:pt x="0" y="579274"/>
                  </a:moveTo>
                  <a:lnTo>
                    <a:pt x="0" y="663944"/>
                  </a:lnTo>
                  <a:lnTo>
                    <a:pt x="166783" y="591071"/>
                  </a:lnTo>
                  <a:lnTo>
                    <a:pt x="166783" y="506401"/>
                  </a:lnTo>
                  <a:lnTo>
                    <a:pt x="0" y="579274"/>
                  </a:lnTo>
                  <a:close/>
                  <a:moveTo>
                    <a:pt x="0" y="705803"/>
                  </a:moveTo>
                  <a:lnTo>
                    <a:pt x="0" y="790473"/>
                  </a:lnTo>
                  <a:lnTo>
                    <a:pt x="166783" y="717695"/>
                  </a:lnTo>
                  <a:lnTo>
                    <a:pt x="166783" y="633025"/>
                  </a:lnTo>
                  <a:lnTo>
                    <a:pt x="0" y="705803"/>
                  </a:lnTo>
                  <a:close/>
                  <a:moveTo>
                    <a:pt x="0" y="832427"/>
                  </a:moveTo>
                  <a:lnTo>
                    <a:pt x="0" y="917097"/>
                  </a:lnTo>
                  <a:lnTo>
                    <a:pt x="166783" y="844319"/>
                  </a:lnTo>
                  <a:lnTo>
                    <a:pt x="166783" y="759649"/>
                  </a:lnTo>
                  <a:lnTo>
                    <a:pt x="0" y="832427"/>
                  </a:lnTo>
                  <a:close/>
                  <a:moveTo>
                    <a:pt x="0" y="959051"/>
                  </a:moveTo>
                  <a:lnTo>
                    <a:pt x="0" y="1043721"/>
                  </a:lnTo>
                  <a:lnTo>
                    <a:pt x="166783" y="970943"/>
                  </a:lnTo>
                  <a:lnTo>
                    <a:pt x="166783" y="886273"/>
                  </a:lnTo>
                  <a:lnTo>
                    <a:pt x="0" y="959051"/>
                  </a:lnTo>
                  <a:close/>
                  <a:moveTo>
                    <a:pt x="0" y="1085676"/>
                  </a:moveTo>
                  <a:lnTo>
                    <a:pt x="0" y="1170345"/>
                  </a:lnTo>
                  <a:lnTo>
                    <a:pt x="166783" y="1097567"/>
                  </a:lnTo>
                  <a:lnTo>
                    <a:pt x="166783" y="1012802"/>
                  </a:lnTo>
                  <a:lnTo>
                    <a:pt x="0" y="1085676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2C3E1350-0A52-C579-F64F-A9D3438B35F6}"/>
                </a:ext>
              </a:extLst>
            </p:cNvPr>
            <p:cNvSpPr/>
            <p:nvPr/>
          </p:nvSpPr>
          <p:spPr>
            <a:xfrm rot="16200000">
              <a:off x="13489772" y="5970557"/>
              <a:ext cx="35337" cy="420780"/>
            </a:xfrm>
            <a:custGeom>
              <a:avLst/>
              <a:gdLst>
                <a:gd name="connsiteX0" fmla="*/ 17621 w 35337"/>
                <a:gd name="connsiteY0" fmla="*/ 0 h 420780"/>
                <a:gd name="connsiteX1" fmla="*/ 0 w 35337"/>
                <a:gd name="connsiteY1" fmla="*/ 17600 h 420780"/>
                <a:gd name="connsiteX2" fmla="*/ 17621 w 35337"/>
                <a:gd name="connsiteY2" fmla="*/ 35200 h 420780"/>
                <a:gd name="connsiteX3" fmla="*/ 35338 w 35337"/>
                <a:gd name="connsiteY3" fmla="*/ 17600 h 420780"/>
                <a:gd name="connsiteX4" fmla="*/ 17621 w 35337"/>
                <a:gd name="connsiteY4" fmla="*/ 0 h 420780"/>
                <a:gd name="connsiteX5" fmla="*/ 17621 w 35337"/>
                <a:gd name="connsiteY5" fmla="*/ 96371 h 420780"/>
                <a:gd name="connsiteX6" fmla="*/ 0 w 35337"/>
                <a:gd name="connsiteY6" fmla="*/ 113971 h 420780"/>
                <a:gd name="connsiteX7" fmla="*/ 17621 w 35337"/>
                <a:gd name="connsiteY7" fmla="*/ 131571 h 420780"/>
                <a:gd name="connsiteX8" fmla="*/ 35338 w 35337"/>
                <a:gd name="connsiteY8" fmla="*/ 113971 h 420780"/>
                <a:gd name="connsiteX9" fmla="*/ 17621 w 35337"/>
                <a:gd name="connsiteY9" fmla="*/ 96371 h 420780"/>
                <a:gd name="connsiteX10" fmla="*/ 17621 w 35337"/>
                <a:gd name="connsiteY10" fmla="*/ 192743 h 420780"/>
                <a:gd name="connsiteX11" fmla="*/ 0 w 35337"/>
                <a:gd name="connsiteY11" fmla="*/ 210342 h 420780"/>
                <a:gd name="connsiteX12" fmla="*/ 17621 w 35337"/>
                <a:gd name="connsiteY12" fmla="*/ 228038 h 420780"/>
                <a:gd name="connsiteX13" fmla="*/ 35338 w 35337"/>
                <a:gd name="connsiteY13" fmla="*/ 210342 h 420780"/>
                <a:gd name="connsiteX14" fmla="*/ 17621 w 35337"/>
                <a:gd name="connsiteY14" fmla="*/ 192743 h 420780"/>
                <a:gd name="connsiteX15" fmla="*/ 17621 w 35337"/>
                <a:gd name="connsiteY15" fmla="*/ 289114 h 420780"/>
                <a:gd name="connsiteX16" fmla="*/ 0 w 35337"/>
                <a:gd name="connsiteY16" fmla="*/ 306714 h 420780"/>
                <a:gd name="connsiteX17" fmla="*/ 17621 w 35337"/>
                <a:gd name="connsiteY17" fmla="*/ 324409 h 420780"/>
                <a:gd name="connsiteX18" fmla="*/ 35338 w 35337"/>
                <a:gd name="connsiteY18" fmla="*/ 306714 h 420780"/>
                <a:gd name="connsiteX19" fmla="*/ 17621 w 35337"/>
                <a:gd name="connsiteY19" fmla="*/ 289114 h 420780"/>
                <a:gd name="connsiteX20" fmla="*/ 17621 w 35337"/>
                <a:gd name="connsiteY20" fmla="*/ 385485 h 420780"/>
                <a:gd name="connsiteX21" fmla="*/ 0 w 35337"/>
                <a:gd name="connsiteY21" fmla="*/ 403085 h 420780"/>
                <a:gd name="connsiteX22" fmla="*/ 17621 w 35337"/>
                <a:gd name="connsiteY22" fmla="*/ 420780 h 420780"/>
                <a:gd name="connsiteX23" fmla="*/ 35338 w 35337"/>
                <a:gd name="connsiteY23" fmla="*/ 403085 h 420780"/>
                <a:gd name="connsiteX24" fmla="*/ 17621 w 35337"/>
                <a:gd name="connsiteY24" fmla="*/ 385485 h 4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780">
                  <a:moveTo>
                    <a:pt x="17621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621" y="35200"/>
                  </a:cubicBezTo>
                  <a:cubicBezTo>
                    <a:pt x="2733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621" y="0"/>
                  </a:cubicBezTo>
                  <a:close/>
                  <a:moveTo>
                    <a:pt x="17621" y="96371"/>
                  </a:moveTo>
                  <a:cubicBezTo>
                    <a:pt x="7906" y="96371"/>
                    <a:pt x="0" y="104267"/>
                    <a:pt x="0" y="113971"/>
                  </a:cubicBezTo>
                  <a:cubicBezTo>
                    <a:pt x="0" y="123675"/>
                    <a:pt x="7906" y="131571"/>
                    <a:pt x="17621" y="131571"/>
                  </a:cubicBezTo>
                  <a:cubicBezTo>
                    <a:pt x="27337" y="131571"/>
                    <a:pt x="35338" y="123770"/>
                    <a:pt x="35338" y="113971"/>
                  </a:cubicBezTo>
                  <a:cubicBezTo>
                    <a:pt x="35338" y="104172"/>
                    <a:pt x="27432" y="96371"/>
                    <a:pt x="17621" y="96371"/>
                  </a:cubicBezTo>
                  <a:close/>
                  <a:moveTo>
                    <a:pt x="17621" y="192743"/>
                  </a:moveTo>
                  <a:cubicBezTo>
                    <a:pt x="7906" y="192743"/>
                    <a:pt x="0" y="200639"/>
                    <a:pt x="0" y="210342"/>
                  </a:cubicBezTo>
                  <a:cubicBezTo>
                    <a:pt x="0" y="220046"/>
                    <a:pt x="7906" y="228038"/>
                    <a:pt x="17621" y="228038"/>
                  </a:cubicBezTo>
                  <a:cubicBezTo>
                    <a:pt x="27337" y="228038"/>
                    <a:pt x="35338" y="220141"/>
                    <a:pt x="35338" y="210342"/>
                  </a:cubicBezTo>
                  <a:cubicBezTo>
                    <a:pt x="35338" y="200544"/>
                    <a:pt x="27432" y="192743"/>
                    <a:pt x="17621" y="192743"/>
                  </a:cubicBezTo>
                  <a:close/>
                  <a:moveTo>
                    <a:pt x="17621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7"/>
                    <a:pt x="7906" y="324409"/>
                    <a:pt x="17621" y="324409"/>
                  </a:cubicBezTo>
                  <a:cubicBezTo>
                    <a:pt x="27337" y="324409"/>
                    <a:pt x="35338" y="316513"/>
                    <a:pt x="35338" y="306714"/>
                  </a:cubicBezTo>
                  <a:cubicBezTo>
                    <a:pt x="35338" y="296915"/>
                    <a:pt x="27432" y="289114"/>
                    <a:pt x="17621" y="289114"/>
                  </a:cubicBezTo>
                  <a:close/>
                  <a:moveTo>
                    <a:pt x="17621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780"/>
                    <a:pt x="17621" y="420780"/>
                  </a:cubicBezTo>
                  <a:cubicBezTo>
                    <a:pt x="27337" y="420780"/>
                    <a:pt x="35338" y="412884"/>
                    <a:pt x="35338" y="403085"/>
                  </a:cubicBezTo>
                  <a:cubicBezTo>
                    <a:pt x="35338" y="393286"/>
                    <a:pt x="27432" y="385485"/>
                    <a:pt x="17621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DA375139-D067-82AE-3791-89E4552D130F}"/>
                </a:ext>
              </a:extLst>
            </p:cNvPr>
            <p:cNvSpPr/>
            <p:nvPr/>
          </p:nvSpPr>
          <p:spPr>
            <a:xfrm rot="16200000">
              <a:off x="14332806" y="5453778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</p:grp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616F6279-BE07-BC60-0C8D-887E56081C93}"/>
              </a:ext>
            </a:extLst>
          </p:cNvPr>
          <p:cNvSpPr/>
          <p:nvPr/>
        </p:nvSpPr>
        <p:spPr>
          <a:xfrm>
            <a:off x="7535863" y="2028158"/>
            <a:ext cx="3929923" cy="1400842"/>
          </a:xfrm>
          <a:prstGeom prst="roundRect">
            <a:avLst>
              <a:gd name="adj" fmla="val 14981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  <a:latin typeface="Plus Jakarta Sans" pitchFamily="2" charset="7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9E38521-70DE-A903-1C0F-155D91B3DA8B}"/>
              </a:ext>
            </a:extLst>
          </p:cNvPr>
          <p:cNvSpPr txBox="1"/>
          <p:nvPr/>
        </p:nvSpPr>
        <p:spPr>
          <a:xfrm>
            <a:off x="7783245" y="2272258"/>
            <a:ext cx="135249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solidFill>
                  <a:srgbClr val="0A2E5F"/>
                </a:solidFill>
                <a:latin typeface="MuseoModerno SemiBold" pitchFamily="2" charset="77"/>
                <a:ea typeface="Open Sans" panose="020B0606030504020204" pitchFamily="34" charset="0"/>
                <a:cs typeface="Plus Jakarta Sans" pitchFamily="2" charset="77"/>
              </a:rPr>
              <a:t>919K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07AD0D2-4DCF-33A3-872C-8C119F4C9D94}"/>
              </a:ext>
            </a:extLst>
          </p:cNvPr>
          <p:cNvSpPr txBox="1"/>
          <p:nvPr/>
        </p:nvSpPr>
        <p:spPr>
          <a:xfrm>
            <a:off x="7543323" y="2774881"/>
            <a:ext cx="1832343" cy="38856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a-IR" sz="1400" dirty="0">
                <a:solidFill>
                  <a:srgbClr val="0A2E5F"/>
                </a:solidFill>
                <a:latin typeface="Shabnam" panose="020B0603030804020204" pitchFamily="34" charset="-78"/>
                <a:ea typeface="Open Sans" panose="020B0606030504020204" pitchFamily="34" charset="0"/>
                <a:cs typeface="Shabnam" panose="020B0603030804020204" pitchFamily="34" charset="-78"/>
              </a:rPr>
              <a:t>تیتر عنوان را بنویسید</a:t>
            </a:r>
            <a:endParaRPr lang="en-US" sz="1400" dirty="0">
              <a:solidFill>
                <a:srgbClr val="0A2E5F"/>
              </a:solidFill>
              <a:latin typeface="Shabnam" panose="020B0603030804020204" pitchFamily="34" charset="-78"/>
              <a:ea typeface="Open Sans" panose="020B0606030504020204" pitchFamily="34" charset="0"/>
              <a:cs typeface="Shabnam" panose="020B0603030804020204" pitchFamily="34" charset="-78"/>
            </a:endParaRPr>
          </a:p>
        </p:txBody>
      </p:sp>
      <p:sp>
        <p:nvSpPr>
          <p:cNvPr id="27" name="Freeform 24">
            <a:extLst>
              <a:ext uri="{FF2B5EF4-FFF2-40B4-BE49-F238E27FC236}">
                <a16:creationId xmlns:a16="http://schemas.microsoft.com/office/drawing/2014/main" id="{981D3969-0E3B-6CD9-D973-03E6F6A56A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txBody>
          <a:bodyPr wrap="none" anchor="ctr"/>
          <a:lstStyle/>
          <a:p>
            <a:endParaRPr lang="en-US" dirty="0">
              <a:latin typeface="Plus Jakarta Sans" pitchFamily="2" charset="77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DF16C79-9308-9DF5-C554-AE31662384A6}"/>
              </a:ext>
            </a:extLst>
          </p:cNvPr>
          <p:cNvGrpSpPr/>
          <p:nvPr/>
        </p:nvGrpSpPr>
        <p:grpSpPr>
          <a:xfrm>
            <a:off x="702787" y="5379612"/>
            <a:ext cx="2267348" cy="293332"/>
            <a:chOff x="1040244" y="5602449"/>
            <a:chExt cx="2267348" cy="293332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5F0C799C-C883-6327-9E1B-5B13347B8894}"/>
                </a:ext>
              </a:extLst>
            </p:cNvPr>
            <p:cNvSpPr/>
            <p:nvPr/>
          </p:nvSpPr>
          <p:spPr>
            <a:xfrm>
              <a:off x="1040244" y="5602449"/>
              <a:ext cx="292165" cy="292165"/>
            </a:xfrm>
            <a:prstGeom prst="ellipse">
              <a:avLst/>
            </a:prstGeom>
            <a:solidFill>
              <a:schemeClr val="accent2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1514C0B4-4EDB-E6E5-FE1B-0125EB665582}"/>
                </a:ext>
              </a:extLst>
            </p:cNvPr>
            <p:cNvSpPr/>
            <p:nvPr/>
          </p:nvSpPr>
          <p:spPr>
            <a:xfrm>
              <a:off x="1076863" y="5639068"/>
              <a:ext cx="218926" cy="218926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ABA6FAE-760B-F0B1-1546-1D95ED52B5FA}"/>
                </a:ext>
              </a:extLst>
            </p:cNvPr>
            <p:cNvSpPr txBox="1"/>
            <p:nvPr/>
          </p:nvSpPr>
          <p:spPr>
            <a:xfrm>
              <a:off x="1388477" y="5618782"/>
              <a:ext cx="19191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100" b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Poppins" panose="00000500000000000000" pitchFamily="2" charset="0"/>
                </a:defRPr>
              </a:lvl1pPr>
            </a:lstStyle>
            <a:p>
              <a:r>
                <a:rPr lang="fa-IR" sz="1200" dirty="0">
                  <a:solidFill>
                    <a:schemeClr val="tx2">
                      <a:lumMod val="7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خود را وارد نمایید</a:t>
              </a:r>
              <a:endParaRPr lang="id-ID" sz="1200" dirty="0">
                <a:solidFill>
                  <a:schemeClr val="tx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85FF273C-9CE8-8054-3CB3-63102DC4A7D6}"/>
              </a:ext>
            </a:extLst>
          </p:cNvPr>
          <p:cNvGrpSpPr/>
          <p:nvPr/>
        </p:nvGrpSpPr>
        <p:grpSpPr>
          <a:xfrm>
            <a:off x="3148543" y="5379612"/>
            <a:ext cx="2267348" cy="293332"/>
            <a:chOff x="1040244" y="5602449"/>
            <a:chExt cx="2267348" cy="293332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3E9A14DE-40EE-72F5-C455-8A7A66B7357F}"/>
                </a:ext>
              </a:extLst>
            </p:cNvPr>
            <p:cNvSpPr/>
            <p:nvPr/>
          </p:nvSpPr>
          <p:spPr>
            <a:xfrm>
              <a:off x="1040244" y="5602449"/>
              <a:ext cx="292165" cy="292165"/>
            </a:xfrm>
            <a:prstGeom prst="ellipse">
              <a:avLst/>
            </a:prstGeom>
            <a:solidFill>
              <a:schemeClr val="accent2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65391CA-4830-9E4D-F2F7-1BE7C0F7D36C}"/>
                </a:ext>
              </a:extLst>
            </p:cNvPr>
            <p:cNvSpPr/>
            <p:nvPr/>
          </p:nvSpPr>
          <p:spPr>
            <a:xfrm>
              <a:off x="1076863" y="5639068"/>
              <a:ext cx="218926" cy="218926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6EA65EE-7984-67C3-9AF2-945F0F320EBF}"/>
                </a:ext>
              </a:extLst>
            </p:cNvPr>
            <p:cNvSpPr txBox="1"/>
            <p:nvPr/>
          </p:nvSpPr>
          <p:spPr>
            <a:xfrm>
              <a:off x="1388477" y="5618782"/>
              <a:ext cx="19191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100" b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Poppins" panose="00000500000000000000" pitchFamily="2" charset="0"/>
                </a:defRPr>
              </a:lvl1pPr>
            </a:lstStyle>
            <a:p>
              <a:r>
                <a:rPr lang="fa-IR" sz="1200" dirty="0">
                  <a:solidFill>
                    <a:schemeClr val="tx2">
                      <a:lumMod val="7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خود را وارد نمایید</a:t>
              </a:r>
              <a:endParaRPr lang="id-ID" sz="1200" dirty="0">
                <a:solidFill>
                  <a:schemeClr val="tx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EEBC93D-E7D1-D3E5-BE9D-55E90DF77CD4}"/>
              </a:ext>
            </a:extLst>
          </p:cNvPr>
          <p:cNvSpPr txBox="1"/>
          <p:nvPr/>
        </p:nvSpPr>
        <p:spPr>
          <a:xfrm>
            <a:off x="726214" y="837880"/>
            <a:ext cx="4699724" cy="13311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9DAC50-0542-3379-5FCB-ACC124E427BF}"/>
              </a:ext>
            </a:extLst>
          </p:cNvPr>
          <p:cNvSpPr txBox="1"/>
          <p:nvPr/>
        </p:nvSpPr>
        <p:spPr>
          <a:xfrm>
            <a:off x="689503" y="2349067"/>
            <a:ext cx="4764524" cy="21659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rgbClr val="8497B0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F45ADF-F4A1-ABE7-4E04-FD2202247B43}"/>
              </a:ext>
            </a:extLst>
          </p:cNvPr>
          <p:cNvSpPr txBox="1"/>
          <p:nvPr/>
        </p:nvSpPr>
        <p:spPr>
          <a:xfrm>
            <a:off x="9327614" y="2094753"/>
            <a:ext cx="198481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585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1" grpId="0"/>
      <p:bldP spid="2" grpId="0"/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Diagonal Corners Snipped 2">
            <a:extLst>
              <a:ext uri="{FF2B5EF4-FFF2-40B4-BE49-F238E27FC236}">
                <a16:creationId xmlns:a16="http://schemas.microsoft.com/office/drawing/2014/main" id="{E791B3CA-BEC3-9DDC-35B3-CEBA2ECF8AEB}"/>
              </a:ext>
            </a:extLst>
          </p:cNvPr>
          <p:cNvSpPr/>
          <p:nvPr/>
        </p:nvSpPr>
        <p:spPr>
          <a:xfrm>
            <a:off x="6381980" y="460586"/>
            <a:ext cx="4795177" cy="1603546"/>
          </a:xfrm>
          <a:prstGeom prst="snip2DiagRect">
            <a:avLst>
              <a:gd name="adj1" fmla="val 0"/>
              <a:gd name="adj2" fmla="val 8681"/>
            </a:avLst>
          </a:prstGeom>
          <a:noFill/>
          <a:ln w="12700">
            <a:gradFill flip="none" rotWithShape="1">
              <a:gsLst>
                <a:gs pos="0">
                  <a:schemeClr val="accent1"/>
                </a:gs>
                <a:gs pos="29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241300" dist="76200" dir="2700000" algn="tl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AB00F0D-EBF4-6BA9-BCEB-25ED429A132A}"/>
              </a:ext>
            </a:extLst>
          </p:cNvPr>
          <p:cNvGrpSpPr/>
          <p:nvPr/>
        </p:nvGrpSpPr>
        <p:grpSpPr>
          <a:xfrm>
            <a:off x="3179198" y="3578225"/>
            <a:ext cx="1624965" cy="2223826"/>
            <a:chOff x="3179198" y="3578225"/>
            <a:chExt cx="1624965" cy="2223826"/>
          </a:xfrm>
        </p:grpSpPr>
        <p:grpSp>
          <p:nvGrpSpPr>
            <p:cNvPr id="548" name="Graphic 8">
              <a:extLst>
                <a:ext uri="{FF2B5EF4-FFF2-40B4-BE49-F238E27FC236}">
                  <a16:creationId xmlns:a16="http://schemas.microsoft.com/office/drawing/2014/main" id="{FE43DC8B-03E6-5CE4-797F-C7F2EFBF6B28}"/>
                </a:ext>
              </a:extLst>
            </p:cNvPr>
            <p:cNvGrpSpPr/>
            <p:nvPr/>
          </p:nvGrpSpPr>
          <p:grpSpPr>
            <a:xfrm>
              <a:off x="3179198" y="4496434"/>
              <a:ext cx="1624965" cy="986790"/>
              <a:chOff x="3179198" y="4407534"/>
              <a:chExt cx="1624965" cy="986790"/>
            </a:xfrm>
          </p:grpSpPr>
          <p:grpSp>
            <p:nvGrpSpPr>
              <p:cNvPr id="549" name="Graphic 8">
                <a:extLst>
                  <a:ext uri="{FF2B5EF4-FFF2-40B4-BE49-F238E27FC236}">
                    <a16:creationId xmlns:a16="http://schemas.microsoft.com/office/drawing/2014/main" id="{140AEB7D-12DF-3FD1-C732-FC9A211A5227}"/>
                  </a:ext>
                </a:extLst>
              </p:cNvPr>
              <p:cNvGrpSpPr/>
              <p:nvPr/>
            </p:nvGrpSpPr>
            <p:grpSpPr>
              <a:xfrm>
                <a:off x="3179198" y="4407534"/>
                <a:ext cx="1624965" cy="986790"/>
                <a:chOff x="3179198" y="4407534"/>
                <a:chExt cx="1624965" cy="986790"/>
              </a:xfrm>
            </p:grpSpPr>
            <p:grpSp>
              <p:nvGrpSpPr>
                <p:cNvPr id="550" name="Graphic 8">
                  <a:extLst>
                    <a:ext uri="{FF2B5EF4-FFF2-40B4-BE49-F238E27FC236}">
                      <a16:creationId xmlns:a16="http://schemas.microsoft.com/office/drawing/2014/main" id="{38716288-1B2A-BE61-6E68-D643CBF40170}"/>
                    </a:ext>
                  </a:extLst>
                </p:cNvPr>
                <p:cNvGrpSpPr/>
                <p:nvPr/>
              </p:nvGrpSpPr>
              <p:grpSpPr>
                <a:xfrm>
                  <a:off x="4234568" y="4407534"/>
                  <a:ext cx="95250" cy="11429"/>
                  <a:chOff x="4234568" y="4407534"/>
                  <a:chExt cx="95250" cy="11429"/>
                </a:xfrm>
              </p:grpSpPr>
              <p:sp>
                <p:nvSpPr>
                  <p:cNvPr id="551" name="Freeform: Shape 550">
                    <a:extLst>
                      <a:ext uri="{FF2B5EF4-FFF2-40B4-BE49-F238E27FC236}">
                        <a16:creationId xmlns:a16="http://schemas.microsoft.com/office/drawing/2014/main" id="{0758C0BF-72F0-653D-E4FE-EDF1FFC41367}"/>
                      </a:ext>
                    </a:extLst>
                  </p:cNvPr>
                  <p:cNvSpPr/>
                  <p:nvPr/>
                </p:nvSpPr>
                <p:spPr>
                  <a:xfrm>
                    <a:off x="4235520" y="4407534"/>
                    <a:ext cx="94297" cy="11429"/>
                  </a:xfrm>
                  <a:custGeom>
                    <a:avLst/>
                    <a:gdLst>
                      <a:gd name="connsiteX0" fmla="*/ 78105 w 94297"/>
                      <a:gd name="connsiteY0" fmla="*/ 9525 h 11429"/>
                      <a:gd name="connsiteX1" fmla="*/ 94298 w 94297"/>
                      <a:gd name="connsiteY1" fmla="*/ 11430 h 11429"/>
                      <a:gd name="connsiteX2" fmla="*/ 0 w 94297"/>
                      <a:gd name="connsiteY2" fmla="*/ 11430 h 11429"/>
                      <a:gd name="connsiteX3" fmla="*/ 15240 w 94297"/>
                      <a:gd name="connsiteY3" fmla="*/ 9525 h 11429"/>
                      <a:gd name="connsiteX4" fmla="*/ 78105 w 94297"/>
                      <a:gd name="connsiteY4" fmla="*/ 9525 h 11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297" h="11429">
                        <a:moveTo>
                          <a:pt x="78105" y="9525"/>
                        </a:moveTo>
                        <a:lnTo>
                          <a:pt x="94298" y="11430"/>
                        </a:lnTo>
                        <a:cubicBezTo>
                          <a:pt x="68580" y="-3810"/>
                          <a:pt x="25717" y="-3810"/>
                          <a:pt x="0" y="11430"/>
                        </a:cubicBezTo>
                        <a:lnTo>
                          <a:pt x="15240" y="9525"/>
                        </a:lnTo>
                        <a:cubicBezTo>
                          <a:pt x="32385" y="0"/>
                          <a:pt x="60960" y="0"/>
                          <a:pt x="78105" y="9525"/>
                        </a:cubicBezTo>
                        <a:close/>
                      </a:path>
                    </a:pathLst>
                  </a:custGeom>
                  <a:solidFill>
                    <a:srgbClr val="E7E6F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552" name="Graphic 8">
                    <a:extLst>
                      <a:ext uri="{FF2B5EF4-FFF2-40B4-BE49-F238E27FC236}">
                        <a16:creationId xmlns:a16="http://schemas.microsoft.com/office/drawing/2014/main" id="{0EA3E5A6-6922-CB2A-2AD8-65F339E135CD}"/>
                      </a:ext>
                    </a:extLst>
                  </p:cNvPr>
                  <p:cNvGrpSpPr/>
                  <p:nvPr/>
                </p:nvGrpSpPr>
                <p:grpSpPr>
                  <a:xfrm>
                    <a:off x="4234568" y="4407534"/>
                    <a:ext cx="95250" cy="11429"/>
                    <a:chOff x="4234568" y="4407534"/>
                    <a:chExt cx="95250" cy="11429"/>
                  </a:xfrm>
                  <a:solidFill>
                    <a:srgbClr val="E7E6F1"/>
                  </a:solidFill>
                </p:grpSpPr>
                <p:sp>
                  <p:nvSpPr>
                    <p:cNvPr id="553" name="Freeform: Shape 552">
                      <a:extLst>
                        <a:ext uri="{FF2B5EF4-FFF2-40B4-BE49-F238E27FC236}">
                          <a16:creationId xmlns:a16="http://schemas.microsoft.com/office/drawing/2014/main" id="{7257A09F-F8D2-8134-C0A1-174A9D2E4D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57427" y="4407534"/>
                      <a:ext cx="72390" cy="11429"/>
                    </a:xfrm>
                    <a:custGeom>
                      <a:avLst/>
                      <a:gdLst>
                        <a:gd name="connsiteX0" fmla="*/ 56198 w 72390"/>
                        <a:gd name="connsiteY0" fmla="*/ 9525 h 11429"/>
                        <a:gd name="connsiteX1" fmla="*/ 72390 w 72390"/>
                        <a:gd name="connsiteY1" fmla="*/ 11430 h 11429"/>
                        <a:gd name="connsiteX2" fmla="*/ 0 w 72390"/>
                        <a:gd name="connsiteY2" fmla="*/ 2857 h 11429"/>
                        <a:gd name="connsiteX3" fmla="*/ 8573 w 72390"/>
                        <a:gd name="connsiteY3" fmla="*/ 3810 h 11429"/>
                        <a:gd name="connsiteX4" fmla="*/ 56198 w 72390"/>
                        <a:gd name="connsiteY4" fmla="*/ 9525 h 11429"/>
                        <a:gd name="connsiteX5" fmla="*/ 56198 w 72390"/>
                        <a:gd name="connsiteY5" fmla="*/ 9525 h 114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2390" h="11429">
                          <a:moveTo>
                            <a:pt x="56198" y="9525"/>
                          </a:moveTo>
                          <a:lnTo>
                            <a:pt x="72390" y="11430"/>
                          </a:lnTo>
                          <a:cubicBezTo>
                            <a:pt x="52388" y="0"/>
                            <a:pt x="23813" y="-2858"/>
                            <a:pt x="0" y="2857"/>
                          </a:cubicBezTo>
                          <a:lnTo>
                            <a:pt x="8573" y="3810"/>
                          </a:lnTo>
                          <a:cubicBezTo>
                            <a:pt x="23813" y="0"/>
                            <a:pt x="42863" y="1905"/>
                            <a:pt x="56198" y="9525"/>
                          </a:cubicBezTo>
                          <a:lnTo>
                            <a:pt x="56198" y="9525"/>
                          </a:lnTo>
                          <a:close/>
                        </a:path>
                      </a:pathLst>
                    </a:custGeom>
                    <a:solidFill>
                      <a:srgbClr val="E7E6F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54" name="Freeform: Shape 553">
                      <a:extLst>
                        <a:ext uri="{FF2B5EF4-FFF2-40B4-BE49-F238E27FC236}">
                          <a16:creationId xmlns:a16="http://schemas.microsoft.com/office/drawing/2014/main" id="{C3DBEF09-F74C-DD43-A028-22B3A1D386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34568" y="4410392"/>
                      <a:ext cx="30479" cy="8572"/>
                    </a:xfrm>
                    <a:custGeom>
                      <a:avLst/>
                      <a:gdLst>
                        <a:gd name="connsiteX0" fmla="*/ 30480 w 30479"/>
                        <a:gd name="connsiteY0" fmla="*/ 953 h 8572"/>
                        <a:gd name="connsiteX1" fmla="*/ 21907 w 30479"/>
                        <a:gd name="connsiteY1" fmla="*/ 0 h 8572"/>
                        <a:gd name="connsiteX2" fmla="*/ 0 w 30479"/>
                        <a:gd name="connsiteY2" fmla="*/ 8573 h 8572"/>
                        <a:gd name="connsiteX3" fmla="*/ 15240 w 30479"/>
                        <a:gd name="connsiteY3" fmla="*/ 6668 h 8572"/>
                        <a:gd name="connsiteX4" fmla="*/ 30480 w 30479"/>
                        <a:gd name="connsiteY4" fmla="*/ 953 h 8572"/>
                        <a:gd name="connsiteX5" fmla="*/ 30480 w 30479"/>
                        <a:gd name="connsiteY5" fmla="*/ 953 h 85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0479" h="8572">
                          <a:moveTo>
                            <a:pt x="30480" y="953"/>
                          </a:moveTo>
                          <a:lnTo>
                            <a:pt x="21907" y="0"/>
                          </a:lnTo>
                          <a:cubicBezTo>
                            <a:pt x="14288" y="1905"/>
                            <a:pt x="6667" y="4763"/>
                            <a:pt x="0" y="8573"/>
                          </a:cubicBezTo>
                          <a:lnTo>
                            <a:pt x="15240" y="6668"/>
                          </a:lnTo>
                          <a:cubicBezTo>
                            <a:pt x="20955" y="4763"/>
                            <a:pt x="25717" y="2858"/>
                            <a:pt x="30480" y="953"/>
                          </a:cubicBezTo>
                          <a:lnTo>
                            <a:pt x="30480" y="953"/>
                          </a:lnTo>
                          <a:close/>
                        </a:path>
                      </a:pathLst>
                    </a:custGeom>
                    <a:solidFill>
                      <a:srgbClr val="E7E6F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</p:grpSp>
            <p:sp>
              <p:nvSpPr>
                <p:cNvPr id="555" name="Freeform: Shape 554">
                  <a:extLst>
                    <a:ext uri="{FF2B5EF4-FFF2-40B4-BE49-F238E27FC236}">
                      <a16:creationId xmlns:a16="http://schemas.microsoft.com/office/drawing/2014/main" id="{88278C6B-AF93-F04D-C9C8-82939CB9D44C}"/>
                    </a:ext>
                  </a:extLst>
                </p:cNvPr>
                <p:cNvSpPr/>
                <p:nvPr/>
              </p:nvSpPr>
              <p:spPr>
                <a:xfrm>
                  <a:off x="4313625" y="4417060"/>
                  <a:ext cx="470535" cy="265747"/>
                </a:xfrm>
                <a:custGeom>
                  <a:avLst/>
                  <a:gdLst>
                    <a:gd name="connsiteX0" fmla="*/ 0 w 470535"/>
                    <a:gd name="connsiteY0" fmla="*/ 0 h 265747"/>
                    <a:gd name="connsiteX1" fmla="*/ 118110 w 470535"/>
                    <a:gd name="connsiteY1" fmla="*/ 68580 h 265747"/>
                    <a:gd name="connsiteX2" fmla="*/ 318135 w 470535"/>
                    <a:gd name="connsiteY2" fmla="*/ 184785 h 265747"/>
                    <a:gd name="connsiteX3" fmla="*/ 454343 w 470535"/>
                    <a:gd name="connsiteY3" fmla="*/ 264795 h 265747"/>
                    <a:gd name="connsiteX4" fmla="*/ 470535 w 470535"/>
                    <a:gd name="connsiteY4" fmla="*/ 265748 h 265747"/>
                    <a:gd name="connsiteX5" fmla="*/ 326707 w 470535"/>
                    <a:gd name="connsiteY5" fmla="*/ 181927 h 265747"/>
                    <a:gd name="connsiteX6" fmla="*/ 122873 w 470535"/>
                    <a:gd name="connsiteY6" fmla="*/ 63817 h 265747"/>
                    <a:gd name="connsiteX7" fmla="*/ 16193 w 470535"/>
                    <a:gd name="connsiteY7" fmla="*/ 1905 h 265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535" h="265747">
                      <a:moveTo>
                        <a:pt x="0" y="0"/>
                      </a:moveTo>
                      <a:lnTo>
                        <a:pt x="118110" y="68580"/>
                      </a:lnTo>
                      <a:lnTo>
                        <a:pt x="318135" y="184785"/>
                      </a:lnTo>
                      <a:lnTo>
                        <a:pt x="454343" y="264795"/>
                      </a:lnTo>
                      <a:lnTo>
                        <a:pt x="470535" y="265748"/>
                      </a:lnTo>
                      <a:lnTo>
                        <a:pt x="326707" y="181927"/>
                      </a:lnTo>
                      <a:lnTo>
                        <a:pt x="122873" y="63817"/>
                      </a:lnTo>
                      <a:lnTo>
                        <a:pt x="16193" y="1905"/>
                      </a:lnTo>
                      <a:close/>
                    </a:path>
                  </a:pathLst>
                </a:custGeom>
                <a:solidFill>
                  <a:srgbClr val="F4F4F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556" name="Graphic 8">
                  <a:extLst>
                    <a:ext uri="{FF2B5EF4-FFF2-40B4-BE49-F238E27FC236}">
                      <a16:creationId xmlns:a16="http://schemas.microsoft.com/office/drawing/2014/main" id="{4666539C-C3D5-0C3C-F247-372EEB2AAE35}"/>
                    </a:ext>
                  </a:extLst>
                </p:cNvPr>
                <p:cNvGrpSpPr/>
                <p:nvPr/>
              </p:nvGrpSpPr>
              <p:grpSpPr>
                <a:xfrm>
                  <a:off x="4783207" y="4710429"/>
                  <a:ext cx="20955" cy="74295"/>
                  <a:chOff x="4783207" y="4710429"/>
                  <a:chExt cx="20955" cy="74295"/>
                </a:xfrm>
              </p:grpSpPr>
              <p:sp>
                <p:nvSpPr>
                  <p:cNvPr id="557" name="Freeform: Shape 556">
                    <a:extLst>
                      <a:ext uri="{FF2B5EF4-FFF2-40B4-BE49-F238E27FC236}">
                        <a16:creationId xmlns:a16="http://schemas.microsoft.com/office/drawing/2014/main" id="{99E99EB2-68B5-7F2B-D37A-472B2C51A5FD}"/>
                      </a:ext>
                    </a:extLst>
                  </p:cNvPr>
                  <p:cNvSpPr/>
                  <p:nvPr/>
                </p:nvSpPr>
                <p:spPr>
                  <a:xfrm>
                    <a:off x="4783207" y="4710429"/>
                    <a:ext cx="20002" cy="74295"/>
                  </a:xfrm>
                  <a:custGeom>
                    <a:avLst/>
                    <a:gdLst>
                      <a:gd name="connsiteX0" fmla="*/ 20003 w 20002"/>
                      <a:gd name="connsiteY0" fmla="*/ 46673 h 74295"/>
                      <a:gd name="connsiteX1" fmla="*/ 20003 w 20002"/>
                      <a:gd name="connsiteY1" fmla="*/ 0 h 74295"/>
                      <a:gd name="connsiteX2" fmla="*/ 0 w 20002"/>
                      <a:gd name="connsiteY2" fmla="*/ 27623 h 74295"/>
                      <a:gd name="connsiteX3" fmla="*/ 0 w 20002"/>
                      <a:gd name="connsiteY3" fmla="*/ 74295 h 74295"/>
                      <a:gd name="connsiteX4" fmla="*/ 20003 w 20002"/>
                      <a:gd name="connsiteY4" fmla="*/ 46673 h 742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02" h="74295">
                        <a:moveTo>
                          <a:pt x="20003" y="46673"/>
                        </a:moveTo>
                        <a:lnTo>
                          <a:pt x="20003" y="0"/>
                        </a:lnTo>
                        <a:cubicBezTo>
                          <a:pt x="20003" y="9525"/>
                          <a:pt x="13335" y="20003"/>
                          <a:pt x="0" y="27623"/>
                        </a:cubicBezTo>
                        <a:lnTo>
                          <a:pt x="0" y="74295"/>
                        </a:lnTo>
                        <a:cubicBezTo>
                          <a:pt x="14288" y="66675"/>
                          <a:pt x="20003" y="56198"/>
                          <a:pt x="20003" y="46673"/>
                        </a:cubicBezTo>
                        <a:close/>
                      </a:path>
                    </a:pathLst>
                  </a:custGeom>
                  <a:solidFill>
                    <a:srgbClr val="E7E6F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58" name="Freeform: Shape 557">
                    <a:extLst>
                      <a:ext uri="{FF2B5EF4-FFF2-40B4-BE49-F238E27FC236}">
                        <a16:creationId xmlns:a16="http://schemas.microsoft.com/office/drawing/2014/main" id="{59FAFF7C-3A12-DB54-94F2-F758C9DF7DF6}"/>
                      </a:ext>
                    </a:extLst>
                  </p:cNvPr>
                  <p:cNvSpPr/>
                  <p:nvPr/>
                </p:nvSpPr>
                <p:spPr>
                  <a:xfrm>
                    <a:off x="4784160" y="4710429"/>
                    <a:ext cx="20002" cy="74295"/>
                  </a:xfrm>
                  <a:custGeom>
                    <a:avLst/>
                    <a:gdLst>
                      <a:gd name="connsiteX0" fmla="*/ 0 w 20002"/>
                      <a:gd name="connsiteY0" fmla="*/ 27623 h 74295"/>
                      <a:gd name="connsiteX1" fmla="*/ 0 w 20002"/>
                      <a:gd name="connsiteY1" fmla="*/ 74295 h 74295"/>
                      <a:gd name="connsiteX2" fmla="*/ 20003 w 20002"/>
                      <a:gd name="connsiteY2" fmla="*/ 46673 h 74295"/>
                      <a:gd name="connsiteX3" fmla="*/ 20003 w 20002"/>
                      <a:gd name="connsiteY3" fmla="*/ 0 h 74295"/>
                      <a:gd name="connsiteX4" fmla="*/ 0 w 20002"/>
                      <a:gd name="connsiteY4" fmla="*/ 27623 h 74295"/>
                      <a:gd name="connsiteX5" fmla="*/ 0 w 20002"/>
                      <a:gd name="connsiteY5" fmla="*/ 27623 h 742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02" h="74295">
                        <a:moveTo>
                          <a:pt x="0" y="27623"/>
                        </a:moveTo>
                        <a:lnTo>
                          <a:pt x="0" y="74295"/>
                        </a:lnTo>
                        <a:cubicBezTo>
                          <a:pt x="13335" y="66675"/>
                          <a:pt x="20003" y="57150"/>
                          <a:pt x="20003" y="46673"/>
                        </a:cubicBezTo>
                        <a:lnTo>
                          <a:pt x="20003" y="0"/>
                        </a:lnTo>
                        <a:cubicBezTo>
                          <a:pt x="19050" y="9525"/>
                          <a:pt x="12383" y="20003"/>
                          <a:pt x="0" y="27623"/>
                        </a:cubicBezTo>
                        <a:lnTo>
                          <a:pt x="0" y="27623"/>
                        </a:lnTo>
                        <a:close/>
                      </a:path>
                    </a:pathLst>
                  </a:custGeom>
                  <a:solidFill>
                    <a:srgbClr val="E7E6F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grpSp>
              <p:nvGrpSpPr>
                <p:cNvPr id="559" name="Graphic 8">
                  <a:extLst>
                    <a:ext uri="{FF2B5EF4-FFF2-40B4-BE49-F238E27FC236}">
                      <a16:creationId xmlns:a16="http://schemas.microsoft.com/office/drawing/2014/main" id="{153CF352-7DC6-1213-BFAD-7E29D402A67F}"/>
                    </a:ext>
                  </a:extLst>
                </p:cNvPr>
                <p:cNvGrpSpPr/>
                <p:nvPr/>
              </p:nvGrpSpPr>
              <p:grpSpPr>
                <a:xfrm>
                  <a:off x="4767015" y="4680902"/>
                  <a:ext cx="35888" cy="57150"/>
                  <a:chOff x="4767015" y="4680902"/>
                  <a:chExt cx="35888" cy="57150"/>
                </a:xfrm>
              </p:grpSpPr>
              <p:sp>
                <p:nvSpPr>
                  <p:cNvPr id="560" name="Freeform: Shape 559">
                    <a:extLst>
                      <a:ext uri="{FF2B5EF4-FFF2-40B4-BE49-F238E27FC236}">
                        <a16:creationId xmlns:a16="http://schemas.microsoft.com/office/drawing/2014/main" id="{6DAD968B-AF8E-7E44-53AE-54BECAEABB28}"/>
                      </a:ext>
                    </a:extLst>
                  </p:cNvPr>
                  <p:cNvSpPr/>
                  <p:nvPr/>
                </p:nvSpPr>
                <p:spPr>
                  <a:xfrm>
                    <a:off x="4767015" y="4681854"/>
                    <a:ext cx="35839" cy="56197"/>
                  </a:xfrm>
                  <a:custGeom>
                    <a:avLst/>
                    <a:gdLst>
                      <a:gd name="connsiteX0" fmla="*/ 953 w 35839"/>
                      <a:gd name="connsiteY0" fmla="*/ 36195 h 56197"/>
                      <a:gd name="connsiteX1" fmla="*/ 16192 w 35839"/>
                      <a:gd name="connsiteY1" fmla="*/ 56198 h 56197"/>
                      <a:gd name="connsiteX2" fmla="*/ 16192 w 35839"/>
                      <a:gd name="connsiteY2" fmla="*/ 1905 h 56197"/>
                      <a:gd name="connsiteX3" fmla="*/ 0 w 35839"/>
                      <a:gd name="connsiteY3" fmla="*/ 0 h 56197"/>
                      <a:gd name="connsiteX4" fmla="*/ 953 w 35839"/>
                      <a:gd name="connsiteY4" fmla="*/ 36195 h 56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839" h="56197">
                        <a:moveTo>
                          <a:pt x="953" y="36195"/>
                        </a:moveTo>
                        <a:lnTo>
                          <a:pt x="16192" y="56198"/>
                        </a:lnTo>
                        <a:cubicBezTo>
                          <a:pt x="41910" y="40958"/>
                          <a:pt x="42863" y="16193"/>
                          <a:pt x="16192" y="1905"/>
                        </a:cubicBezTo>
                        <a:lnTo>
                          <a:pt x="0" y="0"/>
                        </a:lnTo>
                        <a:cubicBezTo>
                          <a:pt x="19050" y="9525"/>
                          <a:pt x="18098" y="25718"/>
                          <a:pt x="953" y="36195"/>
                        </a:cubicBezTo>
                        <a:close/>
                      </a:path>
                    </a:pathLst>
                  </a:custGeom>
                  <a:solidFill>
                    <a:srgbClr val="E7E6F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561" name="Graphic 8">
                    <a:extLst>
                      <a:ext uri="{FF2B5EF4-FFF2-40B4-BE49-F238E27FC236}">
                        <a16:creationId xmlns:a16="http://schemas.microsoft.com/office/drawing/2014/main" id="{1DADDF38-E39D-C835-6B07-6448D0ECE1CA}"/>
                      </a:ext>
                    </a:extLst>
                  </p:cNvPr>
                  <p:cNvGrpSpPr/>
                  <p:nvPr/>
                </p:nvGrpSpPr>
                <p:grpSpPr>
                  <a:xfrm>
                    <a:off x="4767015" y="4680902"/>
                    <a:ext cx="35888" cy="57150"/>
                    <a:chOff x="4767015" y="4680902"/>
                    <a:chExt cx="35888" cy="57150"/>
                  </a:xfrm>
                  <a:solidFill>
                    <a:srgbClr val="F4F4FB"/>
                  </a:solidFill>
                </p:grpSpPr>
                <p:sp>
                  <p:nvSpPr>
                    <p:cNvPr id="562" name="Freeform: Shape 561">
                      <a:extLst>
                        <a:ext uri="{FF2B5EF4-FFF2-40B4-BE49-F238E27FC236}">
                          <a16:creationId xmlns:a16="http://schemas.microsoft.com/office/drawing/2014/main" id="{0575389D-A1C8-DC3C-A67E-B0B98BA818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67968" y="4703762"/>
                      <a:ext cx="34289" cy="34290"/>
                    </a:xfrm>
                    <a:custGeom>
                      <a:avLst/>
                      <a:gdLst>
                        <a:gd name="connsiteX0" fmla="*/ 0 w 34289"/>
                        <a:gd name="connsiteY0" fmla="*/ 14288 h 34290"/>
                        <a:gd name="connsiteX1" fmla="*/ 15240 w 34289"/>
                        <a:gd name="connsiteY1" fmla="*/ 34290 h 34290"/>
                        <a:gd name="connsiteX2" fmla="*/ 34290 w 34289"/>
                        <a:gd name="connsiteY2" fmla="*/ 12383 h 34290"/>
                        <a:gd name="connsiteX3" fmla="*/ 12383 w 34289"/>
                        <a:gd name="connsiteY3" fmla="*/ 0 h 34290"/>
                        <a:gd name="connsiteX4" fmla="*/ 0 w 34289"/>
                        <a:gd name="connsiteY4" fmla="*/ 14288 h 34290"/>
                        <a:gd name="connsiteX5" fmla="*/ 0 w 34289"/>
                        <a:gd name="connsiteY5" fmla="*/ 14288 h 342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4289" h="34290">
                          <a:moveTo>
                            <a:pt x="0" y="14288"/>
                          </a:moveTo>
                          <a:lnTo>
                            <a:pt x="15240" y="34290"/>
                          </a:lnTo>
                          <a:cubicBezTo>
                            <a:pt x="25717" y="27622"/>
                            <a:pt x="32385" y="20003"/>
                            <a:pt x="34290" y="12383"/>
                          </a:cubicBezTo>
                          <a:lnTo>
                            <a:pt x="12383" y="0"/>
                          </a:lnTo>
                          <a:cubicBezTo>
                            <a:pt x="11430" y="4763"/>
                            <a:pt x="7620" y="10478"/>
                            <a:pt x="0" y="14288"/>
                          </a:cubicBezTo>
                          <a:lnTo>
                            <a:pt x="0" y="14288"/>
                          </a:lnTo>
                          <a:close/>
                        </a:path>
                      </a:pathLst>
                    </a:custGeom>
                    <a:solidFill>
                      <a:srgbClr val="F4F4F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63" name="Freeform: Shape 562">
                      <a:extLst>
                        <a:ext uri="{FF2B5EF4-FFF2-40B4-BE49-F238E27FC236}">
                          <a16:creationId xmlns:a16="http://schemas.microsoft.com/office/drawing/2014/main" id="{16AA6E26-7F41-9F18-F0E3-3B57227A87B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67015" y="4680902"/>
                      <a:ext cx="35888" cy="34289"/>
                    </a:xfrm>
                    <a:custGeom>
                      <a:avLst/>
                      <a:gdLst>
                        <a:gd name="connsiteX0" fmla="*/ 13335 w 35888"/>
                        <a:gd name="connsiteY0" fmla="*/ 21908 h 34289"/>
                        <a:gd name="connsiteX1" fmla="*/ 35242 w 35888"/>
                        <a:gd name="connsiteY1" fmla="*/ 34290 h 34289"/>
                        <a:gd name="connsiteX2" fmla="*/ 16192 w 35888"/>
                        <a:gd name="connsiteY2" fmla="*/ 1905 h 34289"/>
                        <a:gd name="connsiteX3" fmla="*/ 0 w 35888"/>
                        <a:gd name="connsiteY3" fmla="*/ 0 h 34289"/>
                        <a:gd name="connsiteX4" fmla="*/ 13335 w 35888"/>
                        <a:gd name="connsiteY4" fmla="*/ 21908 h 34289"/>
                        <a:gd name="connsiteX5" fmla="*/ 13335 w 35888"/>
                        <a:gd name="connsiteY5" fmla="*/ 21908 h 342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5888" h="34289">
                          <a:moveTo>
                            <a:pt x="13335" y="21908"/>
                          </a:moveTo>
                          <a:lnTo>
                            <a:pt x="35242" y="34290"/>
                          </a:lnTo>
                          <a:cubicBezTo>
                            <a:pt x="38100" y="22860"/>
                            <a:pt x="31433" y="10477"/>
                            <a:pt x="16192" y="1905"/>
                          </a:cubicBezTo>
                          <a:lnTo>
                            <a:pt x="0" y="0"/>
                          </a:lnTo>
                          <a:cubicBezTo>
                            <a:pt x="11430" y="6668"/>
                            <a:pt x="15240" y="14288"/>
                            <a:pt x="13335" y="21908"/>
                          </a:cubicBezTo>
                          <a:lnTo>
                            <a:pt x="13335" y="21908"/>
                          </a:lnTo>
                          <a:close/>
                        </a:path>
                      </a:pathLst>
                    </a:custGeom>
                    <a:solidFill>
                      <a:srgbClr val="F4F4F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</p:grp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id="{37F86429-2E35-6F31-EEDD-6A62C3DA9918}"/>
                    </a:ext>
                  </a:extLst>
                </p:cNvPr>
                <p:cNvSpPr/>
                <p:nvPr/>
              </p:nvSpPr>
              <p:spPr>
                <a:xfrm>
                  <a:off x="3199200" y="4417060"/>
                  <a:ext cx="1051560" cy="600074"/>
                </a:xfrm>
                <a:custGeom>
                  <a:avLst/>
                  <a:gdLst>
                    <a:gd name="connsiteX0" fmla="*/ 1051560 w 1051560"/>
                    <a:gd name="connsiteY0" fmla="*/ 0 h 600074"/>
                    <a:gd name="connsiteX1" fmla="*/ 1036320 w 1051560"/>
                    <a:gd name="connsiteY1" fmla="*/ 1905 h 600074"/>
                    <a:gd name="connsiteX2" fmla="*/ 0 w 1051560"/>
                    <a:gd name="connsiteY2" fmla="*/ 600075 h 600074"/>
                    <a:gd name="connsiteX3" fmla="*/ 15240 w 1051560"/>
                    <a:gd name="connsiteY3" fmla="*/ 599123 h 600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51560" h="600074">
                      <a:moveTo>
                        <a:pt x="1051560" y="0"/>
                      </a:moveTo>
                      <a:lnTo>
                        <a:pt x="1036320" y="1905"/>
                      </a:lnTo>
                      <a:lnTo>
                        <a:pt x="0" y="600075"/>
                      </a:lnTo>
                      <a:lnTo>
                        <a:pt x="15240" y="599123"/>
                      </a:lnTo>
                      <a:close/>
                    </a:path>
                  </a:pathLst>
                </a:custGeom>
                <a:solidFill>
                  <a:srgbClr val="F4F4F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565" name="Graphic 8">
                  <a:extLst>
                    <a:ext uri="{FF2B5EF4-FFF2-40B4-BE49-F238E27FC236}">
                      <a16:creationId xmlns:a16="http://schemas.microsoft.com/office/drawing/2014/main" id="{5003D749-CA30-727F-A57D-68E568155C38}"/>
                    </a:ext>
                  </a:extLst>
                </p:cNvPr>
                <p:cNvGrpSpPr/>
                <p:nvPr/>
              </p:nvGrpSpPr>
              <p:grpSpPr>
                <a:xfrm>
                  <a:off x="3179198" y="5016182"/>
                  <a:ext cx="36194" cy="56197"/>
                  <a:chOff x="3179198" y="5016182"/>
                  <a:chExt cx="36194" cy="56197"/>
                </a:xfrm>
              </p:grpSpPr>
              <p:sp>
                <p:nvSpPr>
                  <p:cNvPr id="566" name="Freeform: Shape 565">
                    <a:extLst>
                      <a:ext uri="{FF2B5EF4-FFF2-40B4-BE49-F238E27FC236}">
                        <a16:creationId xmlns:a16="http://schemas.microsoft.com/office/drawing/2014/main" id="{51880F66-2B87-967F-9E4F-CEB99D0C6E89}"/>
                      </a:ext>
                    </a:extLst>
                  </p:cNvPr>
                  <p:cNvSpPr/>
                  <p:nvPr/>
                </p:nvSpPr>
                <p:spPr>
                  <a:xfrm>
                    <a:off x="3179553" y="5016182"/>
                    <a:ext cx="35839" cy="56197"/>
                  </a:xfrm>
                  <a:custGeom>
                    <a:avLst/>
                    <a:gdLst>
                      <a:gd name="connsiteX0" fmla="*/ 34887 w 35839"/>
                      <a:gd name="connsiteY0" fmla="*/ 0 h 56197"/>
                      <a:gd name="connsiteX1" fmla="*/ 19647 w 35839"/>
                      <a:gd name="connsiteY1" fmla="*/ 1905 h 56197"/>
                      <a:gd name="connsiteX2" fmla="*/ 19647 w 35839"/>
                      <a:gd name="connsiteY2" fmla="*/ 56197 h 56197"/>
                      <a:gd name="connsiteX3" fmla="*/ 35839 w 35839"/>
                      <a:gd name="connsiteY3" fmla="*/ 36195 h 56197"/>
                      <a:gd name="connsiteX4" fmla="*/ 34887 w 35839"/>
                      <a:gd name="connsiteY4" fmla="*/ 0 h 56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839" h="56197">
                        <a:moveTo>
                          <a:pt x="34887" y="0"/>
                        </a:moveTo>
                        <a:lnTo>
                          <a:pt x="19647" y="1905"/>
                        </a:lnTo>
                        <a:cubicBezTo>
                          <a:pt x="-6071" y="17145"/>
                          <a:pt x="-7023" y="41910"/>
                          <a:pt x="19647" y="56197"/>
                        </a:cubicBezTo>
                        <a:lnTo>
                          <a:pt x="35839" y="36195"/>
                        </a:lnTo>
                        <a:cubicBezTo>
                          <a:pt x="17742" y="25717"/>
                          <a:pt x="17742" y="9525"/>
                          <a:pt x="34887" y="0"/>
                        </a:cubicBezTo>
                        <a:close/>
                      </a:path>
                    </a:pathLst>
                  </a:custGeom>
                  <a:solidFill>
                    <a:srgbClr val="F4F4F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567" name="Graphic 8">
                    <a:extLst>
                      <a:ext uri="{FF2B5EF4-FFF2-40B4-BE49-F238E27FC236}">
                        <a16:creationId xmlns:a16="http://schemas.microsoft.com/office/drawing/2014/main" id="{994DE59B-73BD-7401-33C8-540E56217888}"/>
                      </a:ext>
                    </a:extLst>
                  </p:cNvPr>
                  <p:cNvGrpSpPr/>
                  <p:nvPr/>
                </p:nvGrpSpPr>
                <p:grpSpPr>
                  <a:xfrm>
                    <a:off x="3179198" y="5016182"/>
                    <a:ext cx="35242" cy="56197"/>
                    <a:chOff x="3179198" y="5016182"/>
                    <a:chExt cx="35242" cy="56197"/>
                  </a:xfrm>
                  <a:solidFill>
                    <a:srgbClr val="F4F4FB"/>
                  </a:solidFill>
                </p:grpSpPr>
                <p:sp>
                  <p:nvSpPr>
                    <p:cNvPr id="568" name="Freeform: Shape 567">
                      <a:extLst>
                        <a:ext uri="{FF2B5EF4-FFF2-40B4-BE49-F238E27FC236}">
                          <a16:creationId xmlns:a16="http://schemas.microsoft.com/office/drawing/2014/main" id="{DB17E98D-36D2-2961-E421-6E01332C3E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88723" y="5016182"/>
                      <a:ext cx="25717" cy="10477"/>
                    </a:xfrm>
                    <a:custGeom>
                      <a:avLst/>
                      <a:gdLst>
                        <a:gd name="connsiteX0" fmla="*/ 25718 w 25717"/>
                        <a:gd name="connsiteY0" fmla="*/ 0 h 10477"/>
                        <a:gd name="connsiteX1" fmla="*/ 10477 w 25717"/>
                        <a:gd name="connsiteY1" fmla="*/ 1905 h 10477"/>
                        <a:gd name="connsiteX2" fmla="*/ 0 w 25717"/>
                        <a:gd name="connsiteY2" fmla="*/ 10477 h 10477"/>
                        <a:gd name="connsiteX3" fmla="*/ 19050 w 25717"/>
                        <a:gd name="connsiteY3" fmla="*/ 5715 h 10477"/>
                        <a:gd name="connsiteX4" fmla="*/ 25718 w 25717"/>
                        <a:gd name="connsiteY4" fmla="*/ 0 h 10477"/>
                        <a:gd name="connsiteX5" fmla="*/ 25718 w 25717"/>
                        <a:gd name="connsiteY5" fmla="*/ 0 h 104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5717" h="10477">
                          <a:moveTo>
                            <a:pt x="25718" y="0"/>
                          </a:moveTo>
                          <a:lnTo>
                            <a:pt x="10477" y="1905"/>
                          </a:lnTo>
                          <a:cubicBezTo>
                            <a:pt x="5715" y="4763"/>
                            <a:pt x="2857" y="7620"/>
                            <a:pt x="0" y="10477"/>
                          </a:cubicBezTo>
                          <a:lnTo>
                            <a:pt x="19050" y="5715"/>
                          </a:lnTo>
                          <a:cubicBezTo>
                            <a:pt x="20955" y="2858"/>
                            <a:pt x="22860" y="952"/>
                            <a:pt x="25718" y="0"/>
                          </a:cubicBezTo>
                          <a:lnTo>
                            <a:pt x="25718" y="0"/>
                          </a:lnTo>
                          <a:close/>
                        </a:path>
                      </a:pathLst>
                    </a:custGeom>
                    <a:solidFill>
                      <a:srgbClr val="F4F4F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69" name="Freeform: Shape 568">
                      <a:extLst>
                        <a:ext uri="{FF2B5EF4-FFF2-40B4-BE49-F238E27FC236}">
                          <a16:creationId xmlns:a16="http://schemas.microsoft.com/office/drawing/2014/main" id="{0AC87E00-F204-B4CC-1BE9-94EA7775DC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79198" y="5020945"/>
                      <a:ext cx="27622" cy="24764"/>
                    </a:xfrm>
                    <a:custGeom>
                      <a:avLst/>
                      <a:gdLst>
                        <a:gd name="connsiteX0" fmla="*/ 27623 w 27622"/>
                        <a:gd name="connsiteY0" fmla="*/ 0 h 24764"/>
                        <a:gd name="connsiteX1" fmla="*/ 8573 w 27622"/>
                        <a:gd name="connsiteY1" fmla="*/ 4763 h 24764"/>
                        <a:gd name="connsiteX2" fmla="*/ 0 w 27622"/>
                        <a:gd name="connsiteY2" fmla="*/ 24765 h 24764"/>
                        <a:gd name="connsiteX3" fmla="*/ 21908 w 27622"/>
                        <a:gd name="connsiteY3" fmla="*/ 13335 h 24764"/>
                        <a:gd name="connsiteX4" fmla="*/ 27623 w 27622"/>
                        <a:gd name="connsiteY4" fmla="*/ 0 h 24764"/>
                        <a:gd name="connsiteX5" fmla="*/ 27623 w 27622"/>
                        <a:gd name="connsiteY5" fmla="*/ 0 h 247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7622" h="24764">
                          <a:moveTo>
                            <a:pt x="27623" y="0"/>
                          </a:moveTo>
                          <a:lnTo>
                            <a:pt x="8573" y="4763"/>
                          </a:lnTo>
                          <a:cubicBezTo>
                            <a:pt x="2858" y="10477"/>
                            <a:pt x="0" y="18097"/>
                            <a:pt x="0" y="24765"/>
                          </a:cubicBezTo>
                          <a:lnTo>
                            <a:pt x="21908" y="13335"/>
                          </a:lnTo>
                          <a:cubicBezTo>
                            <a:pt x="21908" y="8572"/>
                            <a:pt x="23813" y="4763"/>
                            <a:pt x="27623" y="0"/>
                          </a:cubicBezTo>
                          <a:lnTo>
                            <a:pt x="27623" y="0"/>
                          </a:lnTo>
                          <a:close/>
                        </a:path>
                      </a:pathLst>
                    </a:custGeom>
                    <a:solidFill>
                      <a:srgbClr val="F4F4F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70" name="Freeform: Shape 569">
                      <a:extLst>
                        <a:ext uri="{FF2B5EF4-FFF2-40B4-BE49-F238E27FC236}">
                          <a16:creationId xmlns:a16="http://schemas.microsoft.com/office/drawing/2014/main" id="{F55BAD9A-8D3E-7278-376C-6C8512DD4E3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79198" y="5034279"/>
                      <a:ext cx="35242" cy="38100"/>
                    </a:xfrm>
                    <a:custGeom>
                      <a:avLst/>
                      <a:gdLst>
                        <a:gd name="connsiteX0" fmla="*/ 21908 w 35242"/>
                        <a:gd name="connsiteY0" fmla="*/ 0 h 38100"/>
                        <a:gd name="connsiteX1" fmla="*/ 0 w 35242"/>
                        <a:gd name="connsiteY1" fmla="*/ 11430 h 38100"/>
                        <a:gd name="connsiteX2" fmla="*/ 19050 w 35242"/>
                        <a:gd name="connsiteY2" fmla="*/ 38100 h 38100"/>
                        <a:gd name="connsiteX3" fmla="*/ 35243 w 35242"/>
                        <a:gd name="connsiteY3" fmla="*/ 18098 h 38100"/>
                        <a:gd name="connsiteX4" fmla="*/ 21908 w 35242"/>
                        <a:gd name="connsiteY4" fmla="*/ 0 h 38100"/>
                        <a:gd name="connsiteX5" fmla="*/ 21908 w 35242"/>
                        <a:gd name="connsiteY5" fmla="*/ 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5242" h="38100">
                          <a:moveTo>
                            <a:pt x="21908" y="0"/>
                          </a:moveTo>
                          <a:lnTo>
                            <a:pt x="0" y="11430"/>
                          </a:lnTo>
                          <a:cubicBezTo>
                            <a:pt x="0" y="20955"/>
                            <a:pt x="6668" y="30480"/>
                            <a:pt x="19050" y="38100"/>
                          </a:cubicBezTo>
                          <a:lnTo>
                            <a:pt x="35243" y="18098"/>
                          </a:lnTo>
                          <a:cubicBezTo>
                            <a:pt x="26670" y="13335"/>
                            <a:pt x="22860" y="6667"/>
                            <a:pt x="21908" y="0"/>
                          </a:cubicBezTo>
                          <a:lnTo>
                            <a:pt x="21908" y="0"/>
                          </a:lnTo>
                          <a:close/>
                        </a:path>
                      </a:pathLst>
                    </a:custGeom>
                    <a:solidFill>
                      <a:srgbClr val="F4F4F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</p:grpSp>
            <p:grpSp>
              <p:nvGrpSpPr>
                <p:cNvPr id="571" name="Graphic 8">
                  <a:extLst>
                    <a:ext uri="{FF2B5EF4-FFF2-40B4-BE49-F238E27FC236}">
                      <a16:creationId xmlns:a16="http://schemas.microsoft.com/office/drawing/2014/main" id="{42598B57-AA4B-4AEC-28DC-61DB823604D8}"/>
                    </a:ext>
                  </a:extLst>
                </p:cNvPr>
                <p:cNvGrpSpPr/>
                <p:nvPr/>
              </p:nvGrpSpPr>
              <p:grpSpPr>
                <a:xfrm>
                  <a:off x="3179198" y="5044757"/>
                  <a:ext cx="19050" cy="74295"/>
                  <a:chOff x="3179198" y="5044757"/>
                  <a:chExt cx="19050" cy="74295"/>
                </a:xfrm>
              </p:grpSpPr>
              <p:sp>
                <p:nvSpPr>
                  <p:cNvPr id="572" name="Freeform: Shape 571">
                    <a:extLst>
                      <a:ext uri="{FF2B5EF4-FFF2-40B4-BE49-F238E27FC236}">
                        <a16:creationId xmlns:a16="http://schemas.microsoft.com/office/drawing/2014/main" id="{57392955-B74A-0984-07D1-C5E73FA54B4E}"/>
                      </a:ext>
                    </a:extLst>
                  </p:cNvPr>
                  <p:cNvSpPr/>
                  <p:nvPr/>
                </p:nvSpPr>
                <p:spPr>
                  <a:xfrm>
                    <a:off x="3179198" y="5044757"/>
                    <a:ext cx="19050" cy="73342"/>
                  </a:xfrm>
                  <a:custGeom>
                    <a:avLst/>
                    <a:gdLst>
                      <a:gd name="connsiteX0" fmla="*/ 0 w 19050"/>
                      <a:gd name="connsiteY0" fmla="*/ 0 h 73342"/>
                      <a:gd name="connsiteX1" fmla="*/ 0 w 19050"/>
                      <a:gd name="connsiteY1" fmla="*/ 46672 h 73342"/>
                      <a:gd name="connsiteX2" fmla="*/ 19050 w 19050"/>
                      <a:gd name="connsiteY2" fmla="*/ 73342 h 73342"/>
                      <a:gd name="connsiteX3" fmla="*/ 19050 w 19050"/>
                      <a:gd name="connsiteY3" fmla="*/ 26670 h 73342"/>
                      <a:gd name="connsiteX4" fmla="*/ 0 w 19050"/>
                      <a:gd name="connsiteY4" fmla="*/ 0 h 73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0" h="73342">
                        <a:moveTo>
                          <a:pt x="0" y="0"/>
                        </a:moveTo>
                        <a:lnTo>
                          <a:pt x="0" y="46672"/>
                        </a:lnTo>
                        <a:cubicBezTo>
                          <a:pt x="0" y="56197"/>
                          <a:pt x="6668" y="66675"/>
                          <a:pt x="19050" y="73342"/>
                        </a:cubicBezTo>
                        <a:lnTo>
                          <a:pt x="19050" y="26670"/>
                        </a:lnTo>
                        <a:cubicBezTo>
                          <a:pt x="6668" y="20002"/>
                          <a:pt x="0" y="9525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CFCDE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573" name="Graphic 8">
                    <a:extLst>
                      <a:ext uri="{FF2B5EF4-FFF2-40B4-BE49-F238E27FC236}">
                        <a16:creationId xmlns:a16="http://schemas.microsoft.com/office/drawing/2014/main" id="{EFC8100C-2DD3-F062-5234-0909705ED3B3}"/>
                      </a:ext>
                    </a:extLst>
                  </p:cNvPr>
                  <p:cNvGrpSpPr/>
                  <p:nvPr/>
                </p:nvGrpSpPr>
                <p:grpSpPr>
                  <a:xfrm>
                    <a:off x="3179198" y="5044757"/>
                    <a:ext cx="19050" cy="74295"/>
                    <a:chOff x="3179198" y="5044757"/>
                    <a:chExt cx="19050" cy="74295"/>
                  </a:xfrm>
                  <a:solidFill>
                    <a:srgbClr val="CFCDE2"/>
                  </a:solidFill>
                </p:grpSpPr>
                <p:sp>
                  <p:nvSpPr>
                    <p:cNvPr id="574" name="Freeform: Shape 573">
                      <a:extLst>
                        <a:ext uri="{FF2B5EF4-FFF2-40B4-BE49-F238E27FC236}">
                          <a16:creationId xmlns:a16="http://schemas.microsoft.com/office/drawing/2014/main" id="{39F59B8B-7560-BD3C-A532-1E59C1DB63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79198" y="5044757"/>
                      <a:ext cx="1905" cy="56197"/>
                    </a:xfrm>
                    <a:custGeom>
                      <a:avLst/>
                      <a:gdLst>
                        <a:gd name="connsiteX0" fmla="*/ 0 w 1905"/>
                        <a:gd name="connsiteY0" fmla="*/ 0 h 56197"/>
                        <a:gd name="connsiteX1" fmla="*/ 0 w 1905"/>
                        <a:gd name="connsiteY1" fmla="*/ 46672 h 56197"/>
                        <a:gd name="connsiteX2" fmla="*/ 1905 w 1905"/>
                        <a:gd name="connsiteY2" fmla="*/ 56197 h 56197"/>
                        <a:gd name="connsiteX3" fmla="*/ 1905 w 1905"/>
                        <a:gd name="connsiteY3" fmla="*/ 9525 h 56197"/>
                        <a:gd name="connsiteX4" fmla="*/ 0 w 1905"/>
                        <a:gd name="connsiteY4" fmla="*/ 0 h 56197"/>
                        <a:gd name="connsiteX5" fmla="*/ 0 w 1905"/>
                        <a:gd name="connsiteY5" fmla="*/ 0 h 561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905" h="56197">
                          <a:moveTo>
                            <a:pt x="0" y="0"/>
                          </a:moveTo>
                          <a:lnTo>
                            <a:pt x="0" y="46672"/>
                          </a:lnTo>
                          <a:cubicBezTo>
                            <a:pt x="0" y="49530"/>
                            <a:pt x="953" y="52388"/>
                            <a:pt x="1905" y="56197"/>
                          </a:cubicBezTo>
                          <a:lnTo>
                            <a:pt x="1905" y="9525"/>
                          </a:lnTo>
                          <a:cubicBezTo>
                            <a:pt x="953" y="6667"/>
                            <a:pt x="0" y="2858"/>
                            <a:pt x="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CFCDE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75" name="Freeform: Shape 574">
                      <a:extLst>
                        <a:ext uri="{FF2B5EF4-FFF2-40B4-BE49-F238E27FC236}">
                          <a16:creationId xmlns:a16="http://schemas.microsoft.com/office/drawing/2014/main" id="{E7523E3D-E617-8ABA-0DFB-84F829A481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81103" y="5054282"/>
                      <a:ext cx="17144" cy="64770"/>
                    </a:xfrm>
                    <a:custGeom>
                      <a:avLst/>
                      <a:gdLst>
                        <a:gd name="connsiteX0" fmla="*/ 0 w 17144"/>
                        <a:gd name="connsiteY0" fmla="*/ 0 h 64770"/>
                        <a:gd name="connsiteX1" fmla="*/ 0 w 17144"/>
                        <a:gd name="connsiteY1" fmla="*/ 46672 h 64770"/>
                        <a:gd name="connsiteX2" fmla="*/ 17145 w 17144"/>
                        <a:gd name="connsiteY2" fmla="*/ 64770 h 64770"/>
                        <a:gd name="connsiteX3" fmla="*/ 17145 w 17144"/>
                        <a:gd name="connsiteY3" fmla="*/ 18097 h 64770"/>
                        <a:gd name="connsiteX4" fmla="*/ 0 w 17144"/>
                        <a:gd name="connsiteY4" fmla="*/ 0 h 64770"/>
                        <a:gd name="connsiteX5" fmla="*/ 0 w 17144"/>
                        <a:gd name="connsiteY5" fmla="*/ 0 h 647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7144" h="64770">
                          <a:moveTo>
                            <a:pt x="0" y="0"/>
                          </a:moveTo>
                          <a:lnTo>
                            <a:pt x="0" y="46672"/>
                          </a:lnTo>
                          <a:cubicBezTo>
                            <a:pt x="2858" y="53340"/>
                            <a:pt x="8573" y="59055"/>
                            <a:pt x="17145" y="64770"/>
                          </a:cubicBezTo>
                          <a:lnTo>
                            <a:pt x="17145" y="18097"/>
                          </a:lnTo>
                          <a:cubicBezTo>
                            <a:pt x="8573" y="12383"/>
                            <a:pt x="2858" y="6667"/>
                            <a:pt x="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CFCDE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</p:grpSp>
            <p:sp>
              <p:nvSpPr>
                <p:cNvPr id="576" name="Freeform: Shape 575">
                  <a:extLst>
                    <a:ext uri="{FF2B5EF4-FFF2-40B4-BE49-F238E27FC236}">
                      <a16:creationId xmlns:a16="http://schemas.microsoft.com/office/drawing/2014/main" id="{113887E9-374E-1899-8FFB-60DADC650367}"/>
                    </a:ext>
                  </a:extLst>
                </p:cNvPr>
                <p:cNvSpPr/>
                <p:nvPr/>
              </p:nvSpPr>
              <p:spPr>
                <a:xfrm>
                  <a:off x="3198248" y="5052377"/>
                  <a:ext cx="470535" cy="283844"/>
                </a:xfrm>
                <a:custGeom>
                  <a:avLst/>
                  <a:gdLst>
                    <a:gd name="connsiteX0" fmla="*/ 16193 w 470535"/>
                    <a:gd name="connsiteY0" fmla="*/ 0 h 283844"/>
                    <a:gd name="connsiteX1" fmla="*/ 0 w 470535"/>
                    <a:gd name="connsiteY1" fmla="*/ 20002 h 283844"/>
                    <a:gd name="connsiteX2" fmla="*/ 455295 w 470535"/>
                    <a:gd name="connsiteY2" fmla="*/ 283845 h 283844"/>
                    <a:gd name="connsiteX3" fmla="*/ 470535 w 470535"/>
                    <a:gd name="connsiteY3" fmla="*/ 263842 h 283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0535" h="283844">
                      <a:moveTo>
                        <a:pt x="16193" y="0"/>
                      </a:moveTo>
                      <a:lnTo>
                        <a:pt x="0" y="20002"/>
                      </a:lnTo>
                      <a:lnTo>
                        <a:pt x="455295" y="283845"/>
                      </a:lnTo>
                      <a:lnTo>
                        <a:pt x="470535" y="263842"/>
                      </a:lnTo>
                      <a:close/>
                    </a:path>
                  </a:pathLst>
                </a:custGeom>
                <a:solidFill>
                  <a:srgbClr val="F4F4F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id="{DE56A0C1-8EB7-5547-D40E-9FA61A8C7678}"/>
                    </a:ext>
                  </a:extLst>
                </p:cNvPr>
                <p:cNvSpPr/>
                <p:nvPr/>
              </p:nvSpPr>
              <p:spPr>
                <a:xfrm>
                  <a:off x="3198248" y="5072379"/>
                  <a:ext cx="455294" cy="310515"/>
                </a:xfrm>
                <a:custGeom>
                  <a:avLst/>
                  <a:gdLst>
                    <a:gd name="connsiteX0" fmla="*/ 0 w 455294"/>
                    <a:gd name="connsiteY0" fmla="*/ 0 h 310515"/>
                    <a:gd name="connsiteX1" fmla="*/ 0 w 455294"/>
                    <a:gd name="connsiteY1" fmla="*/ 45720 h 310515"/>
                    <a:gd name="connsiteX2" fmla="*/ 455295 w 455294"/>
                    <a:gd name="connsiteY2" fmla="*/ 310515 h 310515"/>
                    <a:gd name="connsiteX3" fmla="*/ 455295 w 455294"/>
                    <a:gd name="connsiteY3" fmla="*/ 263842 h 310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5294" h="310515">
                      <a:moveTo>
                        <a:pt x="0" y="0"/>
                      </a:moveTo>
                      <a:lnTo>
                        <a:pt x="0" y="45720"/>
                      </a:lnTo>
                      <a:lnTo>
                        <a:pt x="455295" y="310515"/>
                      </a:lnTo>
                      <a:lnTo>
                        <a:pt x="455295" y="263842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id="{883040A3-204F-C45C-1653-B30C9106688F}"/>
                    </a:ext>
                  </a:extLst>
                </p:cNvPr>
                <p:cNvSpPr/>
                <p:nvPr/>
              </p:nvSpPr>
              <p:spPr>
                <a:xfrm>
                  <a:off x="3731648" y="4718050"/>
                  <a:ext cx="1052512" cy="618172"/>
                </a:xfrm>
                <a:custGeom>
                  <a:avLst/>
                  <a:gdLst>
                    <a:gd name="connsiteX0" fmla="*/ 0 w 1052512"/>
                    <a:gd name="connsiteY0" fmla="*/ 598170 h 618172"/>
                    <a:gd name="connsiteX1" fmla="*/ 16193 w 1052512"/>
                    <a:gd name="connsiteY1" fmla="*/ 618172 h 618172"/>
                    <a:gd name="connsiteX2" fmla="*/ 1052513 w 1052512"/>
                    <a:gd name="connsiteY2" fmla="*/ 20003 h 618172"/>
                    <a:gd name="connsiteX3" fmla="*/ 1036320 w 1052512"/>
                    <a:gd name="connsiteY3" fmla="*/ 0 h 618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52512" h="618172">
                      <a:moveTo>
                        <a:pt x="0" y="598170"/>
                      </a:moveTo>
                      <a:lnTo>
                        <a:pt x="16193" y="618172"/>
                      </a:lnTo>
                      <a:lnTo>
                        <a:pt x="1052513" y="20003"/>
                      </a:lnTo>
                      <a:lnTo>
                        <a:pt x="1036320" y="0"/>
                      </a:lnTo>
                      <a:close/>
                    </a:path>
                  </a:pathLst>
                </a:custGeom>
                <a:solidFill>
                  <a:srgbClr val="F4F4F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id="{93820713-2FE0-0780-5B9D-323FF68F7304}"/>
                    </a:ext>
                  </a:extLst>
                </p:cNvPr>
                <p:cNvSpPr/>
                <p:nvPr/>
              </p:nvSpPr>
              <p:spPr>
                <a:xfrm>
                  <a:off x="3747840" y="4738052"/>
                  <a:ext cx="1036319" cy="644842"/>
                </a:xfrm>
                <a:custGeom>
                  <a:avLst/>
                  <a:gdLst>
                    <a:gd name="connsiteX0" fmla="*/ 0 w 1036319"/>
                    <a:gd name="connsiteY0" fmla="*/ 598170 h 644842"/>
                    <a:gd name="connsiteX1" fmla="*/ 0 w 1036319"/>
                    <a:gd name="connsiteY1" fmla="*/ 644843 h 644842"/>
                    <a:gd name="connsiteX2" fmla="*/ 1036320 w 1036319"/>
                    <a:gd name="connsiteY2" fmla="*/ 46672 h 644842"/>
                    <a:gd name="connsiteX3" fmla="*/ 1036320 w 1036319"/>
                    <a:gd name="connsiteY3" fmla="*/ 0 h 644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6319" h="644842">
                      <a:moveTo>
                        <a:pt x="0" y="598170"/>
                      </a:moveTo>
                      <a:lnTo>
                        <a:pt x="0" y="644843"/>
                      </a:lnTo>
                      <a:lnTo>
                        <a:pt x="1036320" y="46672"/>
                      </a:lnTo>
                      <a:lnTo>
                        <a:pt x="1036320" y="0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id="{0D2072DE-F015-7ED7-E570-5EDEB0AE2110}"/>
                    </a:ext>
                  </a:extLst>
                </p:cNvPr>
                <p:cNvSpPr/>
                <p:nvPr/>
              </p:nvSpPr>
              <p:spPr>
                <a:xfrm>
                  <a:off x="3201581" y="4410154"/>
                  <a:ext cx="1579245" cy="913923"/>
                </a:xfrm>
                <a:custGeom>
                  <a:avLst/>
                  <a:gdLst>
                    <a:gd name="connsiteX0" fmla="*/ 12859 w 1579245"/>
                    <a:gd name="connsiteY0" fmla="*/ 606028 h 913923"/>
                    <a:gd name="connsiteX1" fmla="*/ 12859 w 1579245"/>
                    <a:gd name="connsiteY1" fmla="*/ 642223 h 913923"/>
                    <a:gd name="connsiteX2" fmla="*/ 467201 w 1579245"/>
                    <a:gd name="connsiteY2" fmla="*/ 906066 h 913923"/>
                    <a:gd name="connsiteX3" fmla="*/ 530066 w 1579245"/>
                    <a:gd name="connsiteY3" fmla="*/ 906066 h 913923"/>
                    <a:gd name="connsiteX4" fmla="*/ 1566386 w 1579245"/>
                    <a:gd name="connsiteY4" fmla="*/ 307896 h 913923"/>
                    <a:gd name="connsiteX5" fmla="*/ 1566386 w 1579245"/>
                    <a:gd name="connsiteY5" fmla="*/ 271701 h 913923"/>
                    <a:gd name="connsiteX6" fmla="*/ 1112044 w 1579245"/>
                    <a:gd name="connsiteY6" fmla="*/ 7858 h 913923"/>
                    <a:gd name="connsiteX7" fmla="*/ 1049179 w 1579245"/>
                    <a:gd name="connsiteY7" fmla="*/ 7858 h 913923"/>
                    <a:gd name="connsiteX8" fmla="*/ 12859 w 1579245"/>
                    <a:gd name="connsiteY8" fmla="*/ 606028 h 913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79245" h="913923">
                      <a:moveTo>
                        <a:pt x="12859" y="606028"/>
                      </a:moveTo>
                      <a:cubicBezTo>
                        <a:pt x="-4286" y="616506"/>
                        <a:pt x="-4286" y="632698"/>
                        <a:pt x="12859" y="642223"/>
                      </a:cubicBezTo>
                      <a:lnTo>
                        <a:pt x="467201" y="906066"/>
                      </a:lnTo>
                      <a:cubicBezTo>
                        <a:pt x="484346" y="916543"/>
                        <a:pt x="512921" y="916543"/>
                        <a:pt x="530066" y="906066"/>
                      </a:cubicBezTo>
                      <a:lnTo>
                        <a:pt x="1566386" y="307896"/>
                      </a:lnTo>
                      <a:cubicBezTo>
                        <a:pt x="1583531" y="297418"/>
                        <a:pt x="1583531" y="281226"/>
                        <a:pt x="1566386" y="271701"/>
                      </a:cubicBezTo>
                      <a:lnTo>
                        <a:pt x="1112044" y="7858"/>
                      </a:lnTo>
                      <a:cubicBezTo>
                        <a:pt x="1094899" y="-2619"/>
                        <a:pt x="1066324" y="-2619"/>
                        <a:pt x="1049179" y="7858"/>
                      </a:cubicBezTo>
                      <a:lnTo>
                        <a:pt x="12859" y="606028"/>
                      </a:lnTo>
                      <a:close/>
                    </a:path>
                  </a:pathLst>
                </a:custGeom>
                <a:solidFill>
                  <a:srgbClr val="F8F9F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581" name="Graphic 8">
                  <a:extLst>
                    <a:ext uri="{FF2B5EF4-FFF2-40B4-BE49-F238E27FC236}">
                      <a16:creationId xmlns:a16="http://schemas.microsoft.com/office/drawing/2014/main" id="{07C8507B-5C23-6C67-6C88-DA8EFFE4A726}"/>
                    </a:ext>
                  </a:extLst>
                </p:cNvPr>
                <p:cNvGrpSpPr/>
                <p:nvPr/>
              </p:nvGrpSpPr>
              <p:grpSpPr>
                <a:xfrm>
                  <a:off x="3652590" y="5316220"/>
                  <a:ext cx="94297" cy="31432"/>
                  <a:chOff x="3652590" y="5316220"/>
                  <a:chExt cx="94297" cy="31432"/>
                </a:xfrm>
              </p:grpSpPr>
              <p:sp>
                <p:nvSpPr>
                  <p:cNvPr id="582" name="Freeform: Shape 581">
                    <a:extLst>
                      <a:ext uri="{FF2B5EF4-FFF2-40B4-BE49-F238E27FC236}">
                        <a16:creationId xmlns:a16="http://schemas.microsoft.com/office/drawing/2014/main" id="{8B484413-89FD-74DD-BE82-AFC2C5A94BE0}"/>
                      </a:ext>
                    </a:extLst>
                  </p:cNvPr>
                  <p:cNvSpPr/>
                  <p:nvPr/>
                </p:nvSpPr>
                <p:spPr>
                  <a:xfrm>
                    <a:off x="3652590" y="5316220"/>
                    <a:ext cx="94297" cy="31432"/>
                  </a:xfrm>
                  <a:custGeom>
                    <a:avLst/>
                    <a:gdLst>
                      <a:gd name="connsiteX0" fmla="*/ 16193 w 94297"/>
                      <a:gd name="connsiteY0" fmla="*/ 0 h 31432"/>
                      <a:gd name="connsiteX1" fmla="*/ 0 w 94297"/>
                      <a:gd name="connsiteY1" fmla="*/ 20002 h 31432"/>
                      <a:gd name="connsiteX2" fmla="*/ 94297 w 94297"/>
                      <a:gd name="connsiteY2" fmla="*/ 20002 h 31432"/>
                      <a:gd name="connsiteX3" fmla="*/ 79057 w 94297"/>
                      <a:gd name="connsiteY3" fmla="*/ 0 h 31432"/>
                      <a:gd name="connsiteX4" fmla="*/ 16193 w 94297"/>
                      <a:gd name="connsiteY4" fmla="*/ 0 h 314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297" h="31432">
                        <a:moveTo>
                          <a:pt x="16193" y="0"/>
                        </a:moveTo>
                        <a:lnTo>
                          <a:pt x="0" y="20002"/>
                        </a:lnTo>
                        <a:cubicBezTo>
                          <a:pt x="25718" y="35242"/>
                          <a:pt x="68580" y="35242"/>
                          <a:pt x="94297" y="20002"/>
                        </a:cubicBezTo>
                        <a:lnTo>
                          <a:pt x="79057" y="0"/>
                        </a:lnTo>
                        <a:cubicBezTo>
                          <a:pt x="61913" y="10477"/>
                          <a:pt x="33338" y="10477"/>
                          <a:pt x="16193" y="0"/>
                        </a:cubicBezTo>
                        <a:close/>
                      </a:path>
                    </a:pathLst>
                  </a:custGeom>
                  <a:solidFill>
                    <a:srgbClr val="E7E6F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583" name="Graphic 8">
                    <a:extLst>
                      <a:ext uri="{FF2B5EF4-FFF2-40B4-BE49-F238E27FC236}">
                        <a16:creationId xmlns:a16="http://schemas.microsoft.com/office/drawing/2014/main" id="{A5B3F2F7-0B64-4047-2B18-AFBD76E965D6}"/>
                      </a:ext>
                    </a:extLst>
                  </p:cNvPr>
                  <p:cNvGrpSpPr/>
                  <p:nvPr/>
                </p:nvGrpSpPr>
                <p:grpSpPr>
                  <a:xfrm>
                    <a:off x="3652590" y="5316220"/>
                    <a:ext cx="94297" cy="31408"/>
                    <a:chOff x="3652590" y="5316220"/>
                    <a:chExt cx="94297" cy="31408"/>
                  </a:xfrm>
                </p:grpSpPr>
                <p:sp>
                  <p:nvSpPr>
                    <p:cNvPr id="584" name="Freeform: Shape 583">
                      <a:extLst>
                        <a:ext uri="{FF2B5EF4-FFF2-40B4-BE49-F238E27FC236}">
                          <a16:creationId xmlns:a16="http://schemas.microsoft.com/office/drawing/2014/main" id="{A30724F7-2507-70F1-EB98-CC5B476C85D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52590" y="5316220"/>
                      <a:ext cx="62864" cy="31408"/>
                    </a:xfrm>
                    <a:custGeom>
                      <a:avLst/>
                      <a:gdLst>
                        <a:gd name="connsiteX0" fmla="*/ 16193 w 62864"/>
                        <a:gd name="connsiteY0" fmla="*/ 0 h 31408"/>
                        <a:gd name="connsiteX1" fmla="*/ 0 w 62864"/>
                        <a:gd name="connsiteY1" fmla="*/ 20002 h 31408"/>
                        <a:gd name="connsiteX2" fmla="*/ 62865 w 62864"/>
                        <a:gd name="connsiteY2" fmla="*/ 30480 h 31408"/>
                        <a:gd name="connsiteX3" fmla="*/ 58102 w 62864"/>
                        <a:gd name="connsiteY3" fmla="*/ 7620 h 31408"/>
                        <a:gd name="connsiteX4" fmla="*/ 16193 w 62864"/>
                        <a:gd name="connsiteY4" fmla="*/ 0 h 31408"/>
                        <a:gd name="connsiteX5" fmla="*/ 16193 w 62864"/>
                        <a:gd name="connsiteY5" fmla="*/ 0 h 314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2864" h="31408">
                          <a:moveTo>
                            <a:pt x="16193" y="0"/>
                          </a:moveTo>
                          <a:lnTo>
                            <a:pt x="0" y="20002"/>
                          </a:lnTo>
                          <a:cubicBezTo>
                            <a:pt x="17145" y="29527"/>
                            <a:pt x="40957" y="33338"/>
                            <a:pt x="62865" y="30480"/>
                          </a:cubicBezTo>
                          <a:lnTo>
                            <a:pt x="58102" y="7620"/>
                          </a:lnTo>
                          <a:cubicBezTo>
                            <a:pt x="43815" y="8572"/>
                            <a:pt x="27622" y="6667"/>
                            <a:pt x="16193" y="0"/>
                          </a:cubicBezTo>
                          <a:lnTo>
                            <a:pt x="16193" y="0"/>
                          </a:lnTo>
                          <a:close/>
                        </a:path>
                      </a:pathLst>
                    </a:custGeom>
                    <a:solidFill>
                      <a:srgbClr val="F4F4F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85" name="Freeform: Shape 584">
                      <a:extLst>
                        <a:ext uri="{FF2B5EF4-FFF2-40B4-BE49-F238E27FC236}">
                          <a16:creationId xmlns:a16="http://schemas.microsoft.com/office/drawing/2014/main" id="{40AF7505-36D6-6B8B-AB9E-991DE471CD8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10692" y="5316220"/>
                      <a:ext cx="36194" cy="29527"/>
                    </a:xfrm>
                    <a:custGeom>
                      <a:avLst/>
                      <a:gdLst>
                        <a:gd name="connsiteX0" fmla="*/ 0 w 36194"/>
                        <a:gd name="connsiteY0" fmla="*/ 6667 h 29527"/>
                        <a:gd name="connsiteX1" fmla="*/ 4763 w 36194"/>
                        <a:gd name="connsiteY1" fmla="*/ 29527 h 29527"/>
                        <a:gd name="connsiteX2" fmla="*/ 36195 w 36194"/>
                        <a:gd name="connsiteY2" fmla="*/ 20002 h 29527"/>
                        <a:gd name="connsiteX3" fmla="*/ 20955 w 36194"/>
                        <a:gd name="connsiteY3" fmla="*/ 0 h 29527"/>
                        <a:gd name="connsiteX4" fmla="*/ 0 w 36194"/>
                        <a:gd name="connsiteY4" fmla="*/ 6667 h 29527"/>
                        <a:gd name="connsiteX5" fmla="*/ 0 w 36194"/>
                        <a:gd name="connsiteY5" fmla="*/ 6667 h 295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6194" h="29527">
                          <a:moveTo>
                            <a:pt x="0" y="6667"/>
                          </a:moveTo>
                          <a:lnTo>
                            <a:pt x="4763" y="29527"/>
                          </a:lnTo>
                          <a:cubicBezTo>
                            <a:pt x="16193" y="27622"/>
                            <a:pt x="26670" y="24765"/>
                            <a:pt x="36195" y="20002"/>
                          </a:cubicBezTo>
                          <a:lnTo>
                            <a:pt x="20955" y="0"/>
                          </a:lnTo>
                          <a:cubicBezTo>
                            <a:pt x="15240" y="3810"/>
                            <a:pt x="7620" y="5715"/>
                            <a:pt x="0" y="6667"/>
                          </a:cubicBezTo>
                          <a:lnTo>
                            <a:pt x="0" y="6667"/>
                          </a:lnTo>
                          <a:close/>
                        </a:path>
                      </a:pathLst>
                    </a:custGeom>
                    <a:solidFill>
                      <a:srgbClr val="F4F4F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86" name="Freeform: Shape 585">
                      <a:extLst>
                        <a:ext uri="{FF2B5EF4-FFF2-40B4-BE49-F238E27FC236}">
                          <a16:creationId xmlns:a16="http://schemas.microsoft.com/office/drawing/2014/main" id="{939E419A-BC74-82AD-C072-04E40981EB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1648" y="5316220"/>
                      <a:ext cx="15239" cy="20002"/>
                    </a:xfrm>
                    <a:custGeom>
                      <a:avLst/>
                      <a:gdLst>
                        <a:gd name="connsiteX0" fmla="*/ 0 w 15239"/>
                        <a:gd name="connsiteY0" fmla="*/ 0 h 20002"/>
                        <a:gd name="connsiteX1" fmla="*/ 15240 w 15239"/>
                        <a:gd name="connsiteY1" fmla="*/ 20002 h 20002"/>
                        <a:gd name="connsiteX2" fmla="*/ 15240 w 15239"/>
                        <a:gd name="connsiteY2" fmla="*/ 20002 h 20002"/>
                        <a:gd name="connsiteX3" fmla="*/ 0 w 15239"/>
                        <a:gd name="connsiteY3" fmla="*/ 0 h 20002"/>
                        <a:gd name="connsiteX4" fmla="*/ 0 w 15239"/>
                        <a:gd name="connsiteY4" fmla="*/ 0 h 20002"/>
                        <a:gd name="connsiteX5" fmla="*/ 0 w 15239"/>
                        <a:gd name="connsiteY5" fmla="*/ 0 h 200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239" h="20002">
                          <a:moveTo>
                            <a:pt x="0" y="0"/>
                          </a:moveTo>
                          <a:lnTo>
                            <a:pt x="15240" y="20002"/>
                          </a:lnTo>
                          <a:cubicBezTo>
                            <a:pt x="15240" y="20002"/>
                            <a:pt x="15240" y="20002"/>
                            <a:pt x="15240" y="20002"/>
                          </a:cubicBezTo>
                          <a:lnTo>
                            <a:pt x="0" y="0"/>
                          </a:lnTo>
                          <a:cubicBezTo>
                            <a:pt x="0" y="0"/>
                            <a:pt x="0" y="0"/>
                            <a:pt x="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E7E6F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</p:grpSp>
            <p:grpSp>
              <p:nvGrpSpPr>
                <p:cNvPr id="587" name="Graphic 8">
                  <a:extLst>
                    <a:ext uri="{FF2B5EF4-FFF2-40B4-BE49-F238E27FC236}">
                      <a16:creationId xmlns:a16="http://schemas.microsoft.com/office/drawing/2014/main" id="{1160D44A-AFA9-DABA-CE7A-F75D2EBF0104}"/>
                    </a:ext>
                  </a:extLst>
                </p:cNvPr>
                <p:cNvGrpSpPr/>
                <p:nvPr/>
              </p:nvGrpSpPr>
              <p:grpSpPr>
                <a:xfrm>
                  <a:off x="3653542" y="5336222"/>
                  <a:ext cx="94297" cy="58102"/>
                  <a:chOff x="3653542" y="5336222"/>
                  <a:chExt cx="94297" cy="58102"/>
                </a:xfrm>
              </p:grpSpPr>
              <p:sp>
                <p:nvSpPr>
                  <p:cNvPr id="588" name="Freeform: Shape 587">
                    <a:extLst>
                      <a:ext uri="{FF2B5EF4-FFF2-40B4-BE49-F238E27FC236}">
                        <a16:creationId xmlns:a16="http://schemas.microsoft.com/office/drawing/2014/main" id="{9FE505DE-60EC-C7A9-D872-82482D3C99C8}"/>
                      </a:ext>
                    </a:extLst>
                  </p:cNvPr>
                  <p:cNvSpPr/>
                  <p:nvPr/>
                </p:nvSpPr>
                <p:spPr>
                  <a:xfrm>
                    <a:off x="3653542" y="5336222"/>
                    <a:ext cx="94297" cy="58102"/>
                  </a:xfrm>
                  <a:custGeom>
                    <a:avLst/>
                    <a:gdLst>
                      <a:gd name="connsiteX0" fmla="*/ 0 w 94297"/>
                      <a:gd name="connsiteY0" fmla="*/ 0 h 58102"/>
                      <a:gd name="connsiteX1" fmla="*/ 0 w 94297"/>
                      <a:gd name="connsiteY1" fmla="*/ 46673 h 58102"/>
                      <a:gd name="connsiteX2" fmla="*/ 94298 w 94297"/>
                      <a:gd name="connsiteY2" fmla="*/ 46673 h 58102"/>
                      <a:gd name="connsiteX3" fmla="*/ 94298 w 94297"/>
                      <a:gd name="connsiteY3" fmla="*/ 0 h 58102"/>
                      <a:gd name="connsiteX4" fmla="*/ 0 w 94297"/>
                      <a:gd name="connsiteY4" fmla="*/ 0 h 581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297" h="58102">
                        <a:moveTo>
                          <a:pt x="0" y="0"/>
                        </a:moveTo>
                        <a:lnTo>
                          <a:pt x="0" y="46673"/>
                        </a:lnTo>
                        <a:cubicBezTo>
                          <a:pt x="25718" y="61913"/>
                          <a:pt x="68580" y="61913"/>
                          <a:pt x="94298" y="46673"/>
                        </a:cubicBezTo>
                        <a:lnTo>
                          <a:pt x="94298" y="0"/>
                        </a:lnTo>
                        <a:cubicBezTo>
                          <a:pt x="67628" y="15240"/>
                          <a:pt x="25718" y="1524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E7E6F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589" name="Graphic 8">
                    <a:extLst>
                      <a:ext uri="{FF2B5EF4-FFF2-40B4-BE49-F238E27FC236}">
                        <a16:creationId xmlns:a16="http://schemas.microsoft.com/office/drawing/2014/main" id="{D617FC9A-7C09-93B6-37A0-581EA64AFB33}"/>
                      </a:ext>
                    </a:extLst>
                  </p:cNvPr>
                  <p:cNvGrpSpPr/>
                  <p:nvPr/>
                </p:nvGrpSpPr>
                <p:grpSpPr>
                  <a:xfrm>
                    <a:off x="3653542" y="5336222"/>
                    <a:ext cx="93344" cy="58102"/>
                    <a:chOff x="3653542" y="5336222"/>
                    <a:chExt cx="93344" cy="58102"/>
                  </a:xfrm>
                  <a:solidFill>
                    <a:srgbClr val="CFCDE2"/>
                  </a:solidFill>
                </p:grpSpPr>
                <p:sp>
                  <p:nvSpPr>
                    <p:cNvPr id="590" name="Freeform: Shape 589">
                      <a:extLst>
                        <a:ext uri="{FF2B5EF4-FFF2-40B4-BE49-F238E27FC236}">
                          <a16:creationId xmlns:a16="http://schemas.microsoft.com/office/drawing/2014/main" id="{B00166C8-189C-9F18-68AD-82A183D6D8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53542" y="5336222"/>
                      <a:ext cx="48577" cy="58102"/>
                    </a:xfrm>
                    <a:custGeom>
                      <a:avLst/>
                      <a:gdLst>
                        <a:gd name="connsiteX0" fmla="*/ 0 w 48577"/>
                        <a:gd name="connsiteY0" fmla="*/ 0 h 58102"/>
                        <a:gd name="connsiteX1" fmla="*/ 0 w 48577"/>
                        <a:gd name="connsiteY1" fmla="*/ 46673 h 58102"/>
                        <a:gd name="connsiteX2" fmla="*/ 48578 w 48577"/>
                        <a:gd name="connsiteY2" fmla="*/ 58103 h 58102"/>
                        <a:gd name="connsiteX3" fmla="*/ 48578 w 48577"/>
                        <a:gd name="connsiteY3" fmla="*/ 11430 h 58102"/>
                        <a:gd name="connsiteX4" fmla="*/ 0 w 48577"/>
                        <a:gd name="connsiteY4" fmla="*/ 0 h 58102"/>
                        <a:gd name="connsiteX5" fmla="*/ 0 w 48577"/>
                        <a:gd name="connsiteY5" fmla="*/ 0 h 58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8577" h="58102">
                          <a:moveTo>
                            <a:pt x="0" y="0"/>
                          </a:moveTo>
                          <a:lnTo>
                            <a:pt x="0" y="46673"/>
                          </a:lnTo>
                          <a:cubicBezTo>
                            <a:pt x="13335" y="54293"/>
                            <a:pt x="30480" y="58103"/>
                            <a:pt x="48578" y="58103"/>
                          </a:cubicBezTo>
                          <a:lnTo>
                            <a:pt x="48578" y="11430"/>
                          </a:lnTo>
                          <a:cubicBezTo>
                            <a:pt x="30480" y="11430"/>
                            <a:pt x="12382" y="7620"/>
                            <a:pt x="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CFCDE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91" name="Freeform: Shape 590">
                      <a:extLst>
                        <a:ext uri="{FF2B5EF4-FFF2-40B4-BE49-F238E27FC236}">
                          <a16:creationId xmlns:a16="http://schemas.microsoft.com/office/drawing/2014/main" id="{92E6B9BF-668D-5FA5-2446-15757A51E1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01167" y="5336222"/>
                      <a:ext cx="45719" cy="58102"/>
                    </a:xfrm>
                    <a:custGeom>
                      <a:avLst/>
                      <a:gdLst>
                        <a:gd name="connsiteX0" fmla="*/ 0 w 45719"/>
                        <a:gd name="connsiteY0" fmla="*/ 11430 h 58102"/>
                        <a:gd name="connsiteX1" fmla="*/ 0 w 45719"/>
                        <a:gd name="connsiteY1" fmla="*/ 58103 h 58102"/>
                        <a:gd name="connsiteX2" fmla="*/ 45720 w 45719"/>
                        <a:gd name="connsiteY2" fmla="*/ 46673 h 58102"/>
                        <a:gd name="connsiteX3" fmla="*/ 45720 w 45719"/>
                        <a:gd name="connsiteY3" fmla="*/ 0 h 58102"/>
                        <a:gd name="connsiteX4" fmla="*/ 0 w 45719"/>
                        <a:gd name="connsiteY4" fmla="*/ 11430 h 58102"/>
                        <a:gd name="connsiteX5" fmla="*/ 0 w 45719"/>
                        <a:gd name="connsiteY5" fmla="*/ 11430 h 581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5719" h="58102">
                          <a:moveTo>
                            <a:pt x="0" y="11430"/>
                          </a:moveTo>
                          <a:lnTo>
                            <a:pt x="0" y="58103"/>
                          </a:lnTo>
                          <a:cubicBezTo>
                            <a:pt x="17145" y="58103"/>
                            <a:pt x="33338" y="54293"/>
                            <a:pt x="45720" y="46673"/>
                          </a:cubicBezTo>
                          <a:lnTo>
                            <a:pt x="45720" y="0"/>
                          </a:lnTo>
                          <a:cubicBezTo>
                            <a:pt x="33338" y="7620"/>
                            <a:pt x="17145" y="11430"/>
                            <a:pt x="0" y="11430"/>
                          </a:cubicBezTo>
                          <a:lnTo>
                            <a:pt x="0" y="11430"/>
                          </a:lnTo>
                          <a:close/>
                        </a:path>
                      </a:pathLst>
                    </a:custGeom>
                    <a:solidFill>
                      <a:srgbClr val="CFCDE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</p:grpSp>
          </p:grpSp>
          <p:sp>
            <p:nvSpPr>
              <p:cNvPr id="592" name="Freeform: Shape 591">
                <a:extLst>
                  <a:ext uri="{FF2B5EF4-FFF2-40B4-BE49-F238E27FC236}">
                    <a16:creationId xmlns:a16="http://schemas.microsoft.com/office/drawing/2014/main" id="{26DAF6F7-33DE-0454-4033-B8FAD4A081E2}"/>
                  </a:ext>
                </a:extLst>
              </p:cNvPr>
              <p:cNvSpPr/>
              <p:nvPr/>
            </p:nvSpPr>
            <p:spPr>
              <a:xfrm>
                <a:off x="3226813" y="4414311"/>
                <a:ext cx="1540822" cy="892383"/>
              </a:xfrm>
              <a:custGeom>
                <a:avLst/>
                <a:gdLst>
                  <a:gd name="connsiteX0" fmla="*/ 13345 w 1540822"/>
                  <a:gd name="connsiteY0" fmla="*/ 584726 h 892383"/>
                  <a:gd name="connsiteX1" fmla="*/ 197177 w 1540822"/>
                  <a:gd name="connsiteY1" fmla="*/ 478046 h 892383"/>
                  <a:gd name="connsiteX2" fmla="*/ 501025 w 1540822"/>
                  <a:gd name="connsiteY2" fmla="*/ 302785 h 892383"/>
                  <a:gd name="connsiteX3" fmla="*/ 629612 w 1540822"/>
                  <a:gd name="connsiteY3" fmla="*/ 228491 h 892383"/>
                  <a:gd name="connsiteX4" fmla="*/ 762010 w 1540822"/>
                  <a:gd name="connsiteY4" fmla="*/ 152291 h 892383"/>
                  <a:gd name="connsiteX5" fmla="*/ 937270 w 1540822"/>
                  <a:gd name="connsiteY5" fmla="*/ 51326 h 892383"/>
                  <a:gd name="connsiteX6" fmla="*/ 1021090 w 1540822"/>
                  <a:gd name="connsiteY6" fmla="*/ 2748 h 892383"/>
                  <a:gd name="connsiteX7" fmla="*/ 1083002 w 1540822"/>
                  <a:gd name="connsiteY7" fmla="*/ 15131 h 892383"/>
                  <a:gd name="connsiteX8" fmla="*/ 1507818 w 1540822"/>
                  <a:gd name="connsiteY8" fmla="*/ 274211 h 892383"/>
                  <a:gd name="connsiteX9" fmla="*/ 1538297 w 1540822"/>
                  <a:gd name="connsiteY9" fmla="*/ 302785 h 892383"/>
                  <a:gd name="connsiteX10" fmla="*/ 885835 w 1540822"/>
                  <a:gd name="connsiteY10" fmla="*/ 679976 h 892383"/>
                  <a:gd name="connsiteX11" fmla="*/ 882025 w 1540822"/>
                  <a:gd name="connsiteY11" fmla="*/ 681881 h 892383"/>
                  <a:gd name="connsiteX12" fmla="*/ 530552 w 1540822"/>
                  <a:gd name="connsiteY12" fmla="*/ 884763 h 892383"/>
                  <a:gd name="connsiteX13" fmla="*/ 500072 w 1540822"/>
                  <a:gd name="connsiteY13" fmla="*/ 892383 h 892383"/>
                  <a:gd name="connsiteX14" fmla="*/ 467687 w 1540822"/>
                  <a:gd name="connsiteY14" fmla="*/ 884763 h 892383"/>
                  <a:gd name="connsiteX15" fmla="*/ 428635 w 1540822"/>
                  <a:gd name="connsiteY15" fmla="*/ 861903 h 892383"/>
                  <a:gd name="connsiteX16" fmla="*/ 421015 w 1540822"/>
                  <a:gd name="connsiteY16" fmla="*/ 858093 h 892383"/>
                  <a:gd name="connsiteX17" fmla="*/ 420062 w 1540822"/>
                  <a:gd name="connsiteY17" fmla="*/ 857141 h 892383"/>
                  <a:gd name="connsiteX18" fmla="*/ 392440 w 1540822"/>
                  <a:gd name="connsiteY18" fmla="*/ 840948 h 892383"/>
                  <a:gd name="connsiteX19" fmla="*/ 389582 w 1540822"/>
                  <a:gd name="connsiteY19" fmla="*/ 839043 h 892383"/>
                  <a:gd name="connsiteX20" fmla="*/ 367675 w 1540822"/>
                  <a:gd name="connsiteY20" fmla="*/ 826661 h 892383"/>
                  <a:gd name="connsiteX21" fmla="*/ 365770 w 1540822"/>
                  <a:gd name="connsiteY21" fmla="*/ 825708 h 892383"/>
                  <a:gd name="connsiteX22" fmla="*/ 294332 w 1540822"/>
                  <a:gd name="connsiteY22" fmla="*/ 783798 h 892383"/>
                  <a:gd name="connsiteX23" fmla="*/ 291475 w 1540822"/>
                  <a:gd name="connsiteY23" fmla="*/ 781893 h 892383"/>
                  <a:gd name="connsiteX24" fmla="*/ 128597 w 1540822"/>
                  <a:gd name="connsiteY24" fmla="*/ 687596 h 892383"/>
                  <a:gd name="connsiteX25" fmla="*/ 12392 w 1540822"/>
                  <a:gd name="connsiteY25" fmla="*/ 619968 h 892383"/>
                  <a:gd name="connsiteX26" fmla="*/ 13345 w 1540822"/>
                  <a:gd name="connsiteY26" fmla="*/ 584726 h 892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540822" h="892383">
                    <a:moveTo>
                      <a:pt x="13345" y="584726"/>
                    </a:moveTo>
                    <a:lnTo>
                      <a:pt x="197177" y="478046"/>
                    </a:lnTo>
                    <a:lnTo>
                      <a:pt x="501025" y="302785"/>
                    </a:lnTo>
                    <a:lnTo>
                      <a:pt x="629612" y="228491"/>
                    </a:lnTo>
                    <a:lnTo>
                      <a:pt x="762010" y="152291"/>
                    </a:lnTo>
                    <a:lnTo>
                      <a:pt x="937270" y="51326"/>
                    </a:lnTo>
                    <a:lnTo>
                      <a:pt x="1021090" y="2748"/>
                    </a:lnTo>
                    <a:cubicBezTo>
                      <a:pt x="1038235" y="-7729"/>
                      <a:pt x="1083002" y="15131"/>
                      <a:pt x="1083002" y="15131"/>
                    </a:cubicBezTo>
                    <a:lnTo>
                      <a:pt x="1507818" y="274211"/>
                    </a:lnTo>
                    <a:cubicBezTo>
                      <a:pt x="1507818" y="274211"/>
                      <a:pt x="1551632" y="295166"/>
                      <a:pt x="1538297" y="302785"/>
                    </a:cubicBezTo>
                    <a:lnTo>
                      <a:pt x="885835" y="679976"/>
                    </a:lnTo>
                    <a:lnTo>
                      <a:pt x="882025" y="681881"/>
                    </a:lnTo>
                    <a:lnTo>
                      <a:pt x="530552" y="884763"/>
                    </a:lnTo>
                    <a:cubicBezTo>
                      <a:pt x="521980" y="889526"/>
                      <a:pt x="511502" y="892383"/>
                      <a:pt x="500072" y="892383"/>
                    </a:cubicBezTo>
                    <a:cubicBezTo>
                      <a:pt x="488642" y="892383"/>
                      <a:pt x="476260" y="890478"/>
                      <a:pt x="467687" y="884763"/>
                    </a:cubicBezTo>
                    <a:lnTo>
                      <a:pt x="428635" y="861903"/>
                    </a:lnTo>
                    <a:lnTo>
                      <a:pt x="421015" y="858093"/>
                    </a:lnTo>
                    <a:lnTo>
                      <a:pt x="420062" y="857141"/>
                    </a:lnTo>
                    <a:lnTo>
                      <a:pt x="392440" y="840948"/>
                    </a:lnTo>
                    <a:lnTo>
                      <a:pt x="389582" y="839043"/>
                    </a:lnTo>
                    <a:lnTo>
                      <a:pt x="367675" y="826661"/>
                    </a:lnTo>
                    <a:lnTo>
                      <a:pt x="365770" y="825708"/>
                    </a:lnTo>
                    <a:lnTo>
                      <a:pt x="294332" y="783798"/>
                    </a:lnTo>
                    <a:lnTo>
                      <a:pt x="291475" y="781893"/>
                    </a:lnTo>
                    <a:lnTo>
                      <a:pt x="128597" y="687596"/>
                    </a:lnTo>
                    <a:lnTo>
                      <a:pt x="12392" y="619968"/>
                    </a:lnTo>
                    <a:cubicBezTo>
                      <a:pt x="-4753" y="611396"/>
                      <a:pt x="-3800" y="595203"/>
                      <a:pt x="13345" y="58472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93" name="Freeform: Shape 592">
                <a:extLst>
                  <a:ext uri="{FF2B5EF4-FFF2-40B4-BE49-F238E27FC236}">
                    <a16:creationId xmlns:a16="http://schemas.microsoft.com/office/drawing/2014/main" id="{337FAE58-2116-047B-CE8D-8B3CB44D6AB8}"/>
                  </a:ext>
                </a:extLst>
              </p:cNvPr>
              <p:cNvSpPr/>
              <p:nvPr/>
            </p:nvSpPr>
            <p:spPr>
              <a:xfrm>
                <a:off x="4228852" y="4409201"/>
                <a:ext cx="550068" cy="319325"/>
              </a:xfrm>
              <a:custGeom>
                <a:avLst/>
                <a:gdLst>
                  <a:gd name="connsiteX0" fmla="*/ 19050 w 550068"/>
                  <a:gd name="connsiteY0" fmla="*/ 7858 h 319325"/>
                  <a:gd name="connsiteX1" fmla="*/ 81915 w 550068"/>
                  <a:gd name="connsiteY1" fmla="*/ 7858 h 319325"/>
                  <a:gd name="connsiteX2" fmla="*/ 90488 w 550068"/>
                  <a:gd name="connsiteY2" fmla="*/ 12621 h 319325"/>
                  <a:gd name="connsiteX3" fmla="*/ 168593 w 550068"/>
                  <a:gd name="connsiteY3" fmla="*/ 58341 h 319325"/>
                  <a:gd name="connsiteX4" fmla="*/ 537210 w 550068"/>
                  <a:gd name="connsiteY4" fmla="*/ 272653 h 319325"/>
                  <a:gd name="connsiteX5" fmla="*/ 537210 w 550068"/>
                  <a:gd name="connsiteY5" fmla="*/ 308848 h 319325"/>
                  <a:gd name="connsiteX6" fmla="*/ 519113 w 550068"/>
                  <a:gd name="connsiteY6" fmla="*/ 319326 h 319325"/>
                  <a:gd name="connsiteX7" fmla="*/ 0 w 550068"/>
                  <a:gd name="connsiteY7" fmla="*/ 19288 h 319325"/>
                  <a:gd name="connsiteX8" fmla="*/ 19050 w 550068"/>
                  <a:gd name="connsiteY8" fmla="*/ 7858 h 319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0068" h="319325">
                    <a:moveTo>
                      <a:pt x="19050" y="7858"/>
                    </a:moveTo>
                    <a:cubicBezTo>
                      <a:pt x="36195" y="-2619"/>
                      <a:pt x="64770" y="-2619"/>
                      <a:pt x="81915" y="7858"/>
                    </a:cubicBezTo>
                    <a:lnTo>
                      <a:pt x="90488" y="12621"/>
                    </a:lnTo>
                    <a:lnTo>
                      <a:pt x="168593" y="58341"/>
                    </a:lnTo>
                    <a:lnTo>
                      <a:pt x="537210" y="272653"/>
                    </a:lnTo>
                    <a:cubicBezTo>
                      <a:pt x="554355" y="283131"/>
                      <a:pt x="554355" y="299323"/>
                      <a:pt x="537210" y="308848"/>
                    </a:cubicBezTo>
                    <a:lnTo>
                      <a:pt x="519113" y="319326"/>
                    </a:lnTo>
                    <a:lnTo>
                      <a:pt x="0" y="19288"/>
                    </a:lnTo>
                    <a:lnTo>
                      <a:pt x="19050" y="7858"/>
                    </a:lnTo>
                    <a:close/>
                  </a:path>
                </a:pathLst>
              </a:custGeom>
              <a:solidFill>
                <a:srgbClr val="F4F4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94" name="Freeform: Shape 593">
                <a:extLst>
                  <a:ext uri="{FF2B5EF4-FFF2-40B4-BE49-F238E27FC236}">
                    <a16:creationId xmlns:a16="http://schemas.microsoft.com/office/drawing/2014/main" id="{C70B5CD9-BD69-918B-183F-D07A84BE06D7}"/>
                  </a:ext>
                </a:extLst>
              </p:cNvPr>
              <p:cNvSpPr/>
              <p:nvPr/>
            </p:nvSpPr>
            <p:spPr>
              <a:xfrm>
                <a:off x="4467454" y="4538741"/>
                <a:ext cx="73342" cy="41433"/>
              </a:xfrm>
              <a:custGeom>
                <a:avLst/>
                <a:gdLst>
                  <a:gd name="connsiteX0" fmla="*/ 4286 w 73342"/>
                  <a:gd name="connsiteY0" fmla="*/ 13573 h 41433"/>
                  <a:gd name="connsiteX1" fmla="*/ 49054 w 73342"/>
                  <a:gd name="connsiteY1" fmla="*/ 39291 h 41433"/>
                  <a:gd name="connsiteX2" fmla="*/ 69056 w 73342"/>
                  <a:gd name="connsiteY2" fmla="*/ 39291 h 41433"/>
                  <a:gd name="connsiteX3" fmla="*/ 69056 w 73342"/>
                  <a:gd name="connsiteY3" fmla="*/ 39291 h 41433"/>
                  <a:gd name="connsiteX4" fmla="*/ 69056 w 73342"/>
                  <a:gd name="connsiteY4" fmla="*/ 27861 h 41433"/>
                  <a:gd name="connsiteX5" fmla="*/ 24289 w 73342"/>
                  <a:gd name="connsiteY5" fmla="*/ 2143 h 41433"/>
                  <a:gd name="connsiteX6" fmla="*/ 4286 w 73342"/>
                  <a:gd name="connsiteY6" fmla="*/ 2143 h 41433"/>
                  <a:gd name="connsiteX7" fmla="*/ 4286 w 73342"/>
                  <a:gd name="connsiteY7" fmla="*/ 2143 h 41433"/>
                  <a:gd name="connsiteX8" fmla="*/ 4286 w 73342"/>
                  <a:gd name="connsiteY8" fmla="*/ 13573 h 41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42" h="41433">
                    <a:moveTo>
                      <a:pt x="4286" y="13573"/>
                    </a:moveTo>
                    <a:lnTo>
                      <a:pt x="49054" y="39291"/>
                    </a:lnTo>
                    <a:cubicBezTo>
                      <a:pt x="54769" y="42148"/>
                      <a:pt x="64294" y="42148"/>
                      <a:pt x="69056" y="39291"/>
                    </a:cubicBezTo>
                    <a:lnTo>
                      <a:pt x="69056" y="39291"/>
                    </a:lnTo>
                    <a:cubicBezTo>
                      <a:pt x="74771" y="36433"/>
                      <a:pt x="74771" y="30718"/>
                      <a:pt x="69056" y="27861"/>
                    </a:cubicBezTo>
                    <a:lnTo>
                      <a:pt x="24289" y="2143"/>
                    </a:lnTo>
                    <a:cubicBezTo>
                      <a:pt x="18574" y="-714"/>
                      <a:pt x="9049" y="-714"/>
                      <a:pt x="4286" y="2143"/>
                    </a:cubicBezTo>
                    <a:lnTo>
                      <a:pt x="4286" y="2143"/>
                    </a:lnTo>
                    <a:cubicBezTo>
                      <a:pt x="-1429" y="5001"/>
                      <a:pt x="-1429" y="10716"/>
                      <a:pt x="4286" y="13573"/>
                    </a:cubicBezTo>
                    <a:close/>
                  </a:path>
                </a:pathLst>
              </a:custGeom>
              <a:solidFill>
                <a:srgbClr val="2A1A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596" name="Graphic 8">
              <a:extLst>
                <a:ext uri="{FF2B5EF4-FFF2-40B4-BE49-F238E27FC236}">
                  <a16:creationId xmlns:a16="http://schemas.microsoft.com/office/drawing/2014/main" id="{431630EA-A85F-D950-1033-19F33C9CBB8E}"/>
                </a:ext>
              </a:extLst>
            </p:cNvPr>
            <p:cNvGrpSpPr/>
            <p:nvPr/>
          </p:nvGrpSpPr>
          <p:grpSpPr>
            <a:xfrm>
              <a:off x="4104075" y="4204017"/>
              <a:ext cx="260985" cy="719137"/>
              <a:chOff x="4104075" y="4115117"/>
              <a:chExt cx="260985" cy="719137"/>
            </a:xfrm>
            <a:solidFill>
              <a:srgbClr val="ADB2CC"/>
            </a:solidFill>
          </p:grpSpPr>
          <p:sp>
            <p:nvSpPr>
              <p:cNvPr id="597" name="Freeform: Shape 596">
                <a:extLst>
                  <a:ext uri="{FF2B5EF4-FFF2-40B4-BE49-F238E27FC236}">
                    <a16:creationId xmlns:a16="http://schemas.microsoft.com/office/drawing/2014/main" id="{4F14472F-85E1-EF73-C805-8251FB6D3274}"/>
                  </a:ext>
                </a:extLst>
              </p:cNvPr>
              <p:cNvSpPr/>
              <p:nvPr/>
            </p:nvSpPr>
            <p:spPr>
              <a:xfrm>
                <a:off x="4150748" y="4141787"/>
                <a:ext cx="214312" cy="692467"/>
              </a:xfrm>
              <a:custGeom>
                <a:avLst/>
                <a:gdLst>
                  <a:gd name="connsiteX0" fmla="*/ 0 w 214312"/>
                  <a:gd name="connsiteY0" fmla="*/ 14288 h 692467"/>
                  <a:gd name="connsiteX1" fmla="*/ 14288 w 214312"/>
                  <a:gd name="connsiteY1" fmla="*/ 0 h 692467"/>
                  <a:gd name="connsiteX2" fmla="*/ 214313 w 214312"/>
                  <a:gd name="connsiteY2" fmla="*/ 679133 h 692467"/>
                  <a:gd name="connsiteX3" fmla="*/ 200025 w 214312"/>
                  <a:gd name="connsiteY3" fmla="*/ 692468 h 692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312" h="692467">
                    <a:moveTo>
                      <a:pt x="0" y="14288"/>
                    </a:moveTo>
                    <a:lnTo>
                      <a:pt x="14288" y="0"/>
                    </a:lnTo>
                    <a:lnTo>
                      <a:pt x="214313" y="679133"/>
                    </a:lnTo>
                    <a:lnTo>
                      <a:pt x="200025" y="692468"/>
                    </a:lnTo>
                    <a:close/>
                  </a:path>
                </a:pathLst>
              </a:custGeom>
              <a:solidFill>
                <a:srgbClr val="ADB2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98" name="Freeform: Shape 597">
                <a:extLst>
                  <a:ext uri="{FF2B5EF4-FFF2-40B4-BE49-F238E27FC236}">
                    <a16:creationId xmlns:a16="http://schemas.microsoft.com/office/drawing/2014/main" id="{C381EC02-0C5F-F983-9918-EF875FBCA21A}"/>
                  </a:ext>
                </a:extLst>
              </p:cNvPr>
              <p:cNvSpPr/>
              <p:nvPr/>
            </p:nvSpPr>
            <p:spPr>
              <a:xfrm>
                <a:off x="4104075" y="4115117"/>
                <a:ext cx="60960" cy="40957"/>
              </a:xfrm>
              <a:custGeom>
                <a:avLst/>
                <a:gdLst>
                  <a:gd name="connsiteX0" fmla="*/ 0 w 60960"/>
                  <a:gd name="connsiteY0" fmla="*/ 13335 h 40957"/>
                  <a:gd name="connsiteX1" fmla="*/ 14288 w 60960"/>
                  <a:gd name="connsiteY1" fmla="*/ 0 h 40957"/>
                  <a:gd name="connsiteX2" fmla="*/ 60960 w 60960"/>
                  <a:gd name="connsiteY2" fmla="*/ 26670 h 40957"/>
                  <a:gd name="connsiteX3" fmla="*/ 46673 w 60960"/>
                  <a:gd name="connsiteY3" fmla="*/ 40958 h 40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" h="40957">
                    <a:moveTo>
                      <a:pt x="0" y="13335"/>
                    </a:moveTo>
                    <a:lnTo>
                      <a:pt x="14288" y="0"/>
                    </a:lnTo>
                    <a:lnTo>
                      <a:pt x="60960" y="26670"/>
                    </a:lnTo>
                    <a:lnTo>
                      <a:pt x="46673" y="40958"/>
                    </a:lnTo>
                    <a:close/>
                  </a:path>
                </a:pathLst>
              </a:custGeom>
              <a:solidFill>
                <a:srgbClr val="ADB2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99" name="Freeform: Shape 598">
                <a:extLst>
                  <a:ext uri="{FF2B5EF4-FFF2-40B4-BE49-F238E27FC236}">
                    <a16:creationId xmlns:a16="http://schemas.microsoft.com/office/drawing/2014/main" id="{F38DBDA2-B5A1-3FF8-ECE9-5DB673CC02E2}"/>
                  </a:ext>
                </a:extLst>
              </p:cNvPr>
              <p:cNvSpPr/>
              <p:nvPr/>
            </p:nvSpPr>
            <p:spPr>
              <a:xfrm>
                <a:off x="4104075" y="4128452"/>
                <a:ext cx="246697" cy="705802"/>
              </a:xfrm>
              <a:custGeom>
                <a:avLst/>
                <a:gdLst>
                  <a:gd name="connsiteX0" fmla="*/ 46673 w 246697"/>
                  <a:gd name="connsiteY0" fmla="*/ 27623 h 705802"/>
                  <a:gd name="connsiteX1" fmla="*/ 246698 w 246697"/>
                  <a:gd name="connsiteY1" fmla="*/ 705803 h 705802"/>
                  <a:gd name="connsiteX2" fmla="*/ 200025 w 246697"/>
                  <a:gd name="connsiteY2" fmla="*/ 679132 h 705802"/>
                  <a:gd name="connsiteX3" fmla="*/ 0 w 246697"/>
                  <a:gd name="connsiteY3" fmla="*/ 0 h 705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6697" h="705802">
                    <a:moveTo>
                      <a:pt x="46673" y="27623"/>
                    </a:moveTo>
                    <a:lnTo>
                      <a:pt x="246698" y="705803"/>
                    </a:lnTo>
                    <a:lnTo>
                      <a:pt x="200025" y="6791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DB2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600" name="Graphic 8">
              <a:extLst>
                <a:ext uri="{FF2B5EF4-FFF2-40B4-BE49-F238E27FC236}">
                  <a16:creationId xmlns:a16="http://schemas.microsoft.com/office/drawing/2014/main" id="{BF8C8B58-8FAA-6C10-043F-49F3CA0E4A90}"/>
                </a:ext>
              </a:extLst>
            </p:cNvPr>
            <p:cNvGrpSpPr/>
            <p:nvPr/>
          </p:nvGrpSpPr>
          <p:grpSpPr>
            <a:xfrm>
              <a:off x="3739267" y="3578225"/>
              <a:ext cx="604837" cy="1544002"/>
              <a:chOff x="3739267" y="3489325"/>
              <a:chExt cx="604837" cy="1544002"/>
            </a:xfrm>
          </p:grpSpPr>
          <p:grpSp>
            <p:nvGrpSpPr>
              <p:cNvPr id="601" name="Graphic 8">
                <a:extLst>
                  <a:ext uri="{FF2B5EF4-FFF2-40B4-BE49-F238E27FC236}">
                    <a16:creationId xmlns:a16="http://schemas.microsoft.com/office/drawing/2014/main" id="{421738C6-387D-1918-1A5C-CB3E2C8770F4}"/>
                  </a:ext>
                </a:extLst>
              </p:cNvPr>
              <p:cNvGrpSpPr/>
              <p:nvPr/>
            </p:nvGrpSpPr>
            <p:grpSpPr>
              <a:xfrm>
                <a:off x="3739267" y="3927475"/>
                <a:ext cx="321944" cy="905827"/>
                <a:chOff x="3739267" y="3927475"/>
                <a:chExt cx="321944" cy="905827"/>
              </a:xfrm>
            </p:grpSpPr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id="{FEA75B16-EAC7-2CC6-4A91-64896EFC20C5}"/>
                    </a:ext>
                  </a:extLst>
                </p:cNvPr>
                <p:cNvSpPr/>
                <p:nvPr/>
              </p:nvSpPr>
              <p:spPr>
                <a:xfrm>
                  <a:off x="3771653" y="3945572"/>
                  <a:ext cx="289559" cy="887730"/>
                </a:xfrm>
                <a:custGeom>
                  <a:avLst/>
                  <a:gdLst>
                    <a:gd name="connsiteX0" fmla="*/ 275272 w 289559"/>
                    <a:gd name="connsiteY0" fmla="*/ 1905 h 887730"/>
                    <a:gd name="connsiteX1" fmla="*/ 289560 w 289559"/>
                    <a:gd name="connsiteY1" fmla="*/ 0 h 887730"/>
                    <a:gd name="connsiteX2" fmla="*/ 13335 w 289559"/>
                    <a:gd name="connsiteY2" fmla="*/ 885825 h 887730"/>
                    <a:gd name="connsiteX3" fmla="*/ 0 w 289559"/>
                    <a:gd name="connsiteY3" fmla="*/ 887730 h 887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9559" h="887730">
                      <a:moveTo>
                        <a:pt x="275272" y="1905"/>
                      </a:moveTo>
                      <a:lnTo>
                        <a:pt x="289560" y="0"/>
                      </a:lnTo>
                      <a:lnTo>
                        <a:pt x="13335" y="885825"/>
                      </a:lnTo>
                      <a:lnTo>
                        <a:pt x="0" y="887730"/>
                      </a:lnTo>
                      <a:close/>
                    </a:path>
                  </a:pathLst>
                </a:custGeom>
                <a:solidFill>
                  <a:srgbClr val="ADB2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id="{36DA32FE-3F95-86D9-FD8E-F6F36DD17674}"/>
                    </a:ext>
                  </a:extLst>
                </p:cNvPr>
                <p:cNvSpPr/>
                <p:nvPr/>
              </p:nvSpPr>
              <p:spPr>
                <a:xfrm>
                  <a:off x="4015493" y="3927475"/>
                  <a:ext cx="45719" cy="20002"/>
                </a:xfrm>
                <a:custGeom>
                  <a:avLst/>
                  <a:gdLst>
                    <a:gd name="connsiteX0" fmla="*/ 0 w 45719"/>
                    <a:gd name="connsiteY0" fmla="*/ 2857 h 20002"/>
                    <a:gd name="connsiteX1" fmla="*/ 13335 w 45719"/>
                    <a:gd name="connsiteY1" fmla="*/ 0 h 20002"/>
                    <a:gd name="connsiteX2" fmla="*/ 45720 w 45719"/>
                    <a:gd name="connsiteY2" fmla="*/ 18098 h 20002"/>
                    <a:gd name="connsiteX3" fmla="*/ 31432 w 45719"/>
                    <a:gd name="connsiteY3" fmla="*/ 20002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719" h="20002">
                      <a:moveTo>
                        <a:pt x="0" y="2857"/>
                      </a:moveTo>
                      <a:lnTo>
                        <a:pt x="13335" y="0"/>
                      </a:lnTo>
                      <a:lnTo>
                        <a:pt x="45720" y="18098"/>
                      </a:lnTo>
                      <a:lnTo>
                        <a:pt x="31432" y="20002"/>
                      </a:lnTo>
                      <a:close/>
                    </a:path>
                  </a:pathLst>
                </a:custGeom>
                <a:solidFill>
                  <a:srgbClr val="7F77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id="{4E02226F-76C6-5338-5BAF-D0989906CD65}"/>
                    </a:ext>
                  </a:extLst>
                </p:cNvPr>
                <p:cNvSpPr/>
                <p:nvPr/>
              </p:nvSpPr>
              <p:spPr>
                <a:xfrm>
                  <a:off x="3739267" y="3930332"/>
                  <a:ext cx="307657" cy="902970"/>
                </a:xfrm>
                <a:custGeom>
                  <a:avLst/>
                  <a:gdLst>
                    <a:gd name="connsiteX0" fmla="*/ 307658 w 307657"/>
                    <a:gd name="connsiteY0" fmla="*/ 17145 h 902970"/>
                    <a:gd name="connsiteX1" fmla="*/ 32385 w 307657"/>
                    <a:gd name="connsiteY1" fmla="*/ 902970 h 902970"/>
                    <a:gd name="connsiteX2" fmla="*/ 0 w 307657"/>
                    <a:gd name="connsiteY2" fmla="*/ 885825 h 902970"/>
                    <a:gd name="connsiteX3" fmla="*/ 276225 w 307657"/>
                    <a:gd name="connsiteY3" fmla="*/ 0 h 902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7657" h="902970">
                      <a:moveTo>
                        <a:pt x="307658" y="17145"/>
                      </a:moveTo>
                      <a:lnTo>
                        <a:pt x="32385" y="902970"/>
                      </a:lnTo>
                      <a:lnTo>
                        <a:pt x="0" y="885825"/>
                      </a:lnTo>
                      <a:lnTo>
                        <a:pt x="276225" y="0"/>
                      </a:lnTo>
                      <a:close/>
                    </a:path>
                  </a:pathLst>
                </a:custGeom>
                <a:solidFill>
                  <a:srgbClr val="DDDE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605" name="Graphic 8">
                <a:extLst>
                  <a:ext uri="{FF2B5EF4-FFF2-40B4-BE49-F238E27FC236}">
                    <a16:creationId xmlns:a16="http://schemas.microsoft.com/office/drawing/2014/main" id="{79D194C0-42EF-6309-CDA4-9F0C90E9191D}"/>
                  </a:ext>
                </a:extLst>
              </p:cNvPr>
              <p:cNvGrpSpPr/>
              <p:nvPr/>
            </p:nvGrpSpPr>
            <p:grpSpPr>
              <a:xfrm>
                <a:off x="3866902" y="4474210"/>
                <a:ext cx="333375" cy="225742"/>
                <a:chOff x="3866902" y="4474210"/>
                <a:chExt cx="333375" cy="225742"/>
              </a:xfrm>
            </p:grpSpPr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id="{6A656FFA-6A3A-0EAB-13CF-DCB602703E7B}"/>
                    </a:ext>
                  </a:extLst>
                </p:cNvPr>
                <p:cNvSpPr/>
                <p:nvPr/>
              </p:nvSpPr>
              <p:spPr>
                <a:xfrm>
                  <a:off x="3881190" y="4474210"/>
                  <a:ext cx="319087" cy="179069"/>
                </a:xfrm>
                <a:custGeom>
                  <a:avLst/>
                  <a:gdLst>
                    <a:gd name="connsiteX0" fmla="*/ 319088 w 319087"/>
                    <a:gd name="connsiteY0" fmla="*/ 169545 h 179069"/>
                    <a:gd name="connsiteX1" fmla="*/ 14288 w 319087"/>
                    <a:gd name="connsiteY1" fmla="*/ 0 h 179069"/>
                    <a:gd name="connsiteX2" fmla="*/ 0 w 319087"/>
                    <a:gd name="connsiteY2" fmla="*/ 2857 h 179069"/>
                    <a:gd name="connsiteX3" fmla="*/ 319088 w 319087"/>
                    <a:gd name="connsiteY3" fmla="*/ 179070 h 17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087" h="179069">
                      <a:moveTo>
                        <a:pt x="319088" y="169545"/>
                      </a:moveTo>
                      <a:lnTo>
                        <a:pt x="14288" y="0"/>
                      </a:lnTo>
                      <a:lnTo>
                        <a:pt x="0" y="2857"/>
                      </a:lnTo>
                      <a:lnTo>
                        <a:pt x="319088" y="1790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id="{CE60892A-A719-C858-8599-BE10198B4A4F}"/>
                    </a:ext>
                  </a:extLst>
                </p:cNvPr>
                <p:cNvSpPr/>
                <p:nvPr/>
              </p:nvSpPr>
              <p:spPr>
                <a:xfrm>
                  <a:off x="3866902" y="4477067"/>
                  <a:ext cx="333375" cy="222885"/>
                </a:xfrm>
                <a:custGeom>
                  <a:avLst/>
                  <a:gdLst>
                    <a:gd name="connsiteX0" fmla="*/ 333375 w 333375"/>
                    <a:gd name="connsiteY0" fmla="*/ 176213 h 222885"/>
                    <a:gd name="connsiteX1" fmla="*/ 14288 w 333375"/>
                    <a:gd name="connsiteY1" fmla="*/ 0 h 222885"/>
                    <a:gd name="connsiteX2" fmla="*/ 0 w 333375"/>
                    <a:gd name="connsiteY2" fmla="*/ 39053 h 222885"/>
                    <a:gd name="connsiteX3" fmla="*/ 333375 w 333375"/>
                    <a:gd name="connsiteY3" fmla="*/ 222885 h 222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3375" h="222885">
                      <a:moveTo>
                        <a:pt x="333375" y="176213"/>
                      </a:moveTo>
                      <a:lnTo>
                        <a:pt x="14288" y="0"/>
                      </a:lnTo>
                      <a:lnTo>
                        <a:pt x="0" y="39053"/>
                      </a:lnTo>
                      <a:lnTo>
                        <a:pt x="333375" y="222885"/>
                      </a:lnTo>
                      <a:close/>
                    </a:path>
                  </a:pathLst>
                </a:custGeom>
                <a:solidFill>
                  <a:srgbClr val="DDDE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608" name="Graphic 8">
                <a:extLst>
                  <a:ext uri="{FF2B5EF4-FFF2-40B4-BE49-F238E27FC236}">
                    <a16:creationId xmlns:a16="http://schemas.microsoft.com/office/drawing/2014/main" id="{7A6D2CA4-3CB2-932D-E967-FB4B416CD551}"/>
                  </a:ext>
                </a:extLst>
              </p:cNvPr>
              <p:cNvGrpSpPr/>
              <p:nvPr/>
            </p:nvGrpSpPr>
            <p:grpSpPr>
              <a:xfrm>
                <a:off x="4085977" y="4090352"/>
                <a:ext cx="258127" cy="942975"/>
                <a:chOff x="4085977" y="4090352"/>
                <a:chExt cx="258127" cy="942975"/>
              </a:xfrm>
            </p:grpSpPr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id="{14602FCC-5B7E-CC96-9E6E-0ED525D6A474}"/>
                    </a:ext>
                  </a:extLst>
                </p:cNvPr>
                <p:cNvSpPr/>
                <p:nvPr/>
              </p:nvSpPr>
              <p:spPr>
                <a:xfrm>
                  <a:off x="4118362" y="4108450"/>
                  <a:ext cx="225742" cy="924877"/>
                </a:xfrm>
                <a:custGeom>
                  <a:avLst/>
                  <a:gdLst>
                    <a:gd name="connsiteX0" fmla="*/ 212408 w 225742"/>
                    <a:gd name="connsiteY0" fmla="*/ 1905 h 924877"/>
                    <a:gd name="connsiteX1" fmla="*/ 225743 w 225742"/>
                    <a:gd name="connsiteY1" fmla="*/ 0 h 924877"/>
                    <a:gd name="connsiteX2" fmla="*/ 13335 w 225742"/>
                    <a:gd name="connsiteY2" fmla="*/ 922020 h 924877"/>
                    <a:gd name="connsiteX3" fmla="*/ 0 w 225742"/>
                    <a:gd name="connsiteY3" fmla="*/ 924878 h 924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5742" h="924877">
                      <a:moveTo>
                        <a:pt x="212408" y="1905"/>
                      </a:moveTo>
                      <a:lnTo>
                        <a:pt x="225743" y="0"/>
                      </a:lnTo>
                      <a:lnTo>
                        <a:pt x="13335" y="922020"/>
                      </a:lnTo>
                      <a:lnTo>
                        <a:pt x="0" y="924878"/>
                      </a:lnTo>
                      <a:close/>
                    </a:path>
                  </a:pathLst>
                </a:custGeom>
                <a:solidFill>
                  <a:srgbClr val="ADB2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id="{20383718-CF8D-63F7-8005-D351E3D2712E}"/>
                    </a:ext>
                  </a:extLst>
                </p:cNvPr>
                <p:cNvSpPr/>
                <p:nvPr/>
              </p:nvSpPr>
              <p:spPr>
                <a:xfrm>
                  <a:off x="4298385" y="4090352"/>
                  <a:ext cx="45720" cy="20002"/>
                </a:xfrm>
                <a:custGeom>
                  <a:avLst/>
                  <a:gdLst>
                    <a:gd name="connsiteX0" fmla="*/ 0 w 45720"/>
                    <a:gd name="connsiteY0" fmla="*/ 1905 h 20002"/>
                    <a:gd name="connsiteX1" fmla="*/ 13335 w 45720"/>
                    <a:gd name="connsiteY1" fmla="*/ 0 h 20002"/>
                    <a:gd name="connsiteX2" fmla="*/ 45720 w 45720"/>
                    <a:gd name="connsiteY2" fmla="*/ 18098 h 20002"/>
                    <a:gd name="connsiteX3" fmla="*/ 32385 w 45720"/>
                    <a:gd name="connsiteY3" fmla="*/ 20002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720" h="20002">
                      <a:moveTo>
                        <a:pt x="0" y="1905"/>
                      </a:moveTo>
                      <a:lnTo>
                        <a:pt x="13335" y="0"/>
                      </a:lnTo>
                      <a:lnTo>
                        <a:pt x="45720" y="18098"/>
                      </a:lnTo>
                      <a:lnTo>
                        <a:pt x="32385" y="20002"/>
                      </a:lnTo>
                      <a:close/>
                    </a:path>
                  </a:pathLst>
                </a:custGeom>
                <a:solidFill>
                  <a:srgbClr val="7F77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id="{EF5883BD-90CA-65CB-0C3B-4C2D0CDD29D7}"/>
                    </a:ext>
                  </a:extLst>
                </p:cNvPr>
                <p:cNvSpPr/>
                <p:nvPr/>
              </p:nvSpPr>
              <p:spPr>
                <a:xfrm>
                  <a:off x="4085977" y="4092257"/>
                  <a:ext cx="244792" cy="941070"/>
                </a:xfrm>
                <a:custGeom>
                  <a:avLst/>
                  <a:gdLst>
                    <a:gd name="connsiteX0" fmla="*/ 244793 w 244792"/>
                    <a:gd name="connsiteY0" fmla="*/ 18097 h 941070"/>
                    <a:gd name="connsiteX1" fmla="*/ 32385 w 244792"/>
                    <a:gd name="connsiteY1" fmla="*/ 941070 h 941070"/>
                    <a:gd name="connsiteX2" fmla="*/ 0 w 244792"/>
                    <a:gd name="connsiteY2" fmla="*/ 922973 h 941070"/>
                    <a:gd name="connsiteX3" fmla="*/ 212408 w 244792"/>
                    <a:gd name="connsiteY3" fmla="*/ 0 h 941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4792" h="941070">
                      <a:moveTo>
                        <a:pt x="244793" y="18097"/>
                      </a:moveTo>
                      <a:lnTo>
                        <a:pt x="32385" y="941070"/>
                      </a:lnTo>
                      <a:lnTo>
                        <a:pt x="0" y="922973"/>
                      </a:lnTo>
                      <a:lnTo>
                        <a:pt x="212408" y="0"/>
                      </a:lnTo>
                      <a:close/>
                    </a:path>
                  </a:pathLst>
                </a:custGeom>
                <a:solidFill>
                  <a:srgbClr val="DDDE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612" name="Graphic 8">
                <a:extLst>
                  <a:ext uri="{FF2B5EF4-FFF2-40B4-BE49-F238E27FC236}">
                    <a16:creationId xmlns:a16="http://schemas.microsoft.com/office/drawing/2014/main" id="{868E60C6-D5BB-2DB4-34BF-A3AA01A3FC6E}"/>
                  </a:ext>
                </a:extLst>
              </p:cNvPr>
              <p:cNvGrpSpPr/>
              <p:nvPr/>
            </p:nvGrpSpPr>
            <p:grpSpPr>
              <a:xfrm>
                <a:off x="4000252" y="3489325"/>
                <a:ext cx="327660" cy="1071562"/>
                <a:chOff x="4000252" y="3489325"/>
                <a:chExt cx="327660" cy="1071562"/>
              </a:xfrm>
            </p:grpSpPr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id="{FEF07BFE-2FD2-4409-061C-4EFC67AE6BF3}"/>
                    </a:ext>
                  </a:extLst>
                </p:cNvPr>
                <p:cNvSpPr/>
                <p:nvPr/>
              </p:nvSpPr>
              <p:spPr>
                <a:xfrm>
                  <a:off x="4032637" y="3507422"/>
                  <a:ext cx="295275" cy="1053465"/>
                </a:xfrm>
                <a:custGeom>
                  <a:avLst/>
                  <a:gdLst>
                    <a:gd name="connsiteX0" fmla="*/ 281940 w 295275"/>
                    <a:gd name="connsiteY0" fmla="*/ 1905 h 1053465"/>
                    <a:gd name="connsiteX1" fmla="*/ 295275 w 295275"/>
                    <a:gd name="connsiteY1" fmla="*/ 0 h 1053465"/>
                    <a:gd name="connsiteX2" fmla="*/ 13335 w 295275"/>
                    <a:gd name="connsiteY2" fmla="*/ 1050608 h 1053465"/>
                    <a:gd name="connsiteX3" fmla="*/ 0 w 295275"/>
                    <a:gd name="connsiteY3" fmla="*/ 1053465 h 1053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275" h="1053465">
                      <a:moveTo>
                        <a:pt x="281940" y="1905"/>
                      </a:moveTo>
                      <a:lnTo>
                        <a:pt x="295275" y="0"/>
                      </a:lnTo>
                      <a:lnTo>
                        <a:pt x="13335" y="1050608"/>
                      </a:lnTo>
                      <a:lnTo>
                        <a:pt x="0" y="1053465"/>
                      </a:lnTo>
                      <a:close/>
                    </a:path>
                  </a:pathLst>
                </a:custGeom>
                <a:solidFill>
                  <a:srgbClr val="ADB2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id="{C12C5A66-D749-F21D-3C58-3F47D2C1A84C}"/>
                    </a:ext>
                  </a:extLst>
                </p:cNvPr>
                <p:cNvSpPr/>
                <p:nvPr/>
              </p:nvSpPr>
              <p:spPr>
                <a:xfrm>
                  <a:off x="4282193" y="3489325"/>
                  <a:ext cx="45719" cy="20002"/>
                </a:xfrm>
                <a:custGeom>
                  <a:avLst/>
                  <a:gdLst>
                    <a:gd name="connsiteX0" fmla="*/ 0 w 45719"/>
                    <a:gd name="connsiteY0" fmla="*/ 1905 h 20002"/>
                    <a:gd name="connsiteX1" fmla="*/ 13335 w 45719"/>
                    <a:gd name="connsiteY1" fmla="*/ 0 h 20002"/>
                    <a:gd name="connsiteX2" fmla="*/ 45720 w 45719"/>
                    <a:gd name="connsiteY2" fmla="*/ 18098 h 20002"/>
                    <a:gd name="connsiteX3" fmla="*/ 32385 w 45719"/>
                    <a:gd name="connsiteY3" fmla="*/ 20003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719" h="20002">
                      <a:moveTo>
                        <a:pt x="0" y="1905"/>
                      </a:moveTo>
                      <a:lnTo>
                        <a:pt x="13335" y="0"/>
                      </a:lnTo>
                      <a:lnTo>
                        <a:pt x="45720" y="18098"/>
                      </a:lnTo>
                      <a:lnTo>
                        <a:pt x="32385" y="2000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id="{9141CF14-D23C-CD92-2C5E-138B04D16165}"/>
                    </a:ext>
                  </a:extLst>
                </p:cNvPr>
                <p:cNvSpPr/>
                <p:nvPr/>
              </p:nvSpPr>
              <p:spPr>
                <a:xfrm>
                  <a:off x="4000252" y="3491230"/>
                  <a:ext cx="314325" cy="1069657"/>
                </a:xfrm>
                <a:custGeom>
                  <a:avLst/>
                  <a:gdLst>
                    <a:gd name="connsiteX0" fmla="*/ 314325 w 314325"/>
                    <a:gd name="connsiteY0" fmla="*/ 18098 h 1069657"/>
                    <a:gd name="connsiteX1" fmla="*/ 32385 w 314325"/>
                    <a:gd name="connsiteY1" fmla="*/ 1069658 h 1069657"/>
                    <a:gd name="connsiteX2" fmla="*/ 0 w 314325"/>
                    <a:gd name="connsiteY2" fmla="*/ 1051560 h 1069657"/>
                    <a:gd name="connsiteX3" fmla="*/ 281940 w 314325"/>
                    <a:gd name="connsiteY3" fmla="*/ 0 h 1069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4325" h="1069657">
                      <a:moveTo>
                        <a:pt x="314325" y="18098"/>
                      </a:moveTo>
                      <a:lnTo>
                        <a:pt x="32385" y="1069658"/>
                      </a:lnTo>
                      <a:lnTo>
                        <a:pt x="0" y="1051560"/>
                      </a:lnTo>
                      <a:lnTo>
                        <a:pt x="281940" y="0"/>
                      </a:lnTo>
                      <a:close/>
                    </a:path>
                  </a:pathLst>
                </a:custGeom>
                <a:solidFill>
                  <a:srgbClr val="DDDE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617" name="Graphic 8">
              <a:extLst>
                <a:ext uri="{FF2B5EF4-FFF2-40B4-BE49-F238E27FC236}">
                  <a16:creationId xmlns:a16="http://schemas.microsoft.com/office/drawing/2014/main" id="{131C01B4-156C-9B13-08C2-BA9804702F40}"/>
                </a:ext>
              </a:extLst>
            </p:cNvPr>
            <p:cNvGrpSpPr/>
            <p:nvPr/>
          </p:nvGrpSpPr>
          <p:grpSpPr>
            <a:xfrm>
              <a:off x="3822135" y="3627754"/>
              <a:ext cx="658177" cy="1105852"/>
              <a:chOff x="3822135" y="3538854"/>
              <a:chExt cx="658177" cy="1105852"/>
            </a:xfrm>
          </p:grpSpPr>
          <p:grpSp>
            <p:nvGrpSpPr>
              <p:cNvPr id="618" name="Graphic 8">
                <a:extLst>
                  <a:ext uri="{FF2B5EF4-FFF2-40B4-BE49-F238E27FC236}">
                    <a16:creationId xmlns:a16="http://schemas.microsoft.com/office/drawing/2014/main" id="{40423CCE-1A52-7BB1-C567-AC523A123732}"/>
                  </a:ext>
                </a:extLst>
              </p:cNvPr>
              <p:cNvGrpSpPr/>
              <p:nvPr/>
            </p:nvGrpSpPr>
            <p:grpSpPr>
              <a:xfrm>
                <a:off x="3965962" y="3538854"/>
                <a:ext cx="514350" cy="1105852"/>
                <a:chOff x="3965962" y="3538854"/>
                <a:chExt cx="514350" cy="1105852"/>
              </a:xfrm>
            </p:grpSpPr>
            <p:sp>
              <p:nvSpPr>
                <p:cNvPr id="619" name="Freeform: Shape 618">
                  <a:extLst>
                    <a:ext uri="{FF2B5EF4-FFF2-40B4-BE49-F238E27FC236}">
                      <a16:creationId xmlns:a16="http://schemas.microsoft.com/office/drawing/2014/main" id="{CAE1548C-9F4D-68B3-FD36-6CBE9BE05FDB}"/>
                    </a:ext>
                  </a:extLst>
                </p:cNvPr>
                <p:cNvSpPr/>
                <p:nvPr/>
              </p:nvSpPr>
              <p:spPr>
                <a:xfrm>
                  <a:off x="3965962" y="3538854"/>
                  <a:ext cx="514350" cy="285750"/>
                </a:xfrm>
                <a:custGeom>
                  <a:avLst/>
                  <a:gdLst>
                    <a:gd name="connsiteX0" fmla="*/ 0 w 514350"/>
                    <a:gd name="connsiteY0" fmla="*/ 25718 h 285750"/>
                    <a:gd name="connsiteX1" fmla="*/ 45720 w 514350"/>
                    <a:gd name="connsiteY1" fmla="*/ 0 h 285750"/>
                    <a:gd name="connsiteX2" fmla="*/ 514350 w 514350"/>
                    <a:gd name="connsiteY2" fmla="*/ 260033 h 285750"/>
                    <a:gd name="connsiteX3" fmla="*/ 469582 w 514350"/>
                    <a:gd name="connsiteY3" fmla="*/ 285750 h 2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14350" h="285750">
                      <a:moveTo>
                        <a:pt x="0" y="25718"/>
                      </a:moveTo>
                      <a:lnTo>
                        <a:pt x="45720" y="0"/>
                      </a:lnTo>
                      <a:lnTo>
                        <a:pt x="514350" y="260033"/>
                      </a:lnTo>
                      <a:lnTo>
                        <a:pt x="469582" y="2857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20" name="Freeform: Shape 619">
                  <a:extLst>
                    <a:ext uri="{FF2B5EF4-FFF2-40B4-BE49-F238E27FC236}">
                      <a16:creationId xmlns:a16="http://schemas.microsoft.com/office/drawing/2014/main" id="{339AE6EA-315C-C3E4-9AC1-0F8154483465}"/>
                    </a:ext>
                  </a:extLst>
                </p:cNvPr>
                <p:cNvSpPr/>
                <p:nvPr/>
              </p:nvSpPr>
              <p:spPr>
                <a:xfrm>
                  <a:off x="4290765" y="3798887"/>
                  <a:ext cx="189547" cy="845820"/>
                </a:xfrm>
                <a:custGeom>
                  <a:avLst/>
                  <a:gdLst>
                    <a:gd name="connsiteX0" fmla="*/ 189548 w 189547"/>
                    <a:gd name="connsiteY0" fmla="*/ 0 h 845820"/>
                    <a:gd name="connsiteX1" fmla="*/ 189548 w 189547"/>
                    <a:gd name="connsiteY1" fmla="*/ 0 h 845820"/>
                    <a:gd name="connsiteX2" fmla="*/ 45720 w 189547"/>
                    <a:gd name="connsiteY2" fmla="*/ 819150 h 845820"/>
                    <a:gd name="connsiteX3" fmla="*/ 0 w 189547"/>
                    <a:gd name="connsiteY3" fmla="*/ 845820 h 845820"/>
                    <a:gd name="connsiteX4" fmla="*/ 144780 w 189547"/>
                    <a:gd name="connsiteY4" fmla="*/ 25718 h 845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9547" h="845820">
                      <a:moveTo>
                        <a:pt x="189548" y="0"/>
                      </a:moveTo>
                      <a:lnTo>
                        <a:pt x="189548" y="0"/>
                      </a:lnTo>
                      <a:lnTo>
                        <a:pt x="45720" y="819150"/>
                      </a:lnTo>
                      <a:lnTo>
                        <a:pt x="0" y="845820"/>
                      </a:lnTo>
                      <a:lnTo>
                        <a:pt x="144780" y="25718"/>
                      </a:lnTo>
                      <a:close/>
                    </a:path>
                  </a:pathLst>
                </a:custGeom>
                <a:solidFill>
                  <a:srgbClr val="ADB2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621" name="Freeform: Shape 620">
                <a:extLst>
                  <a:ext uri="{FF2B5EF4-FFF2-40B4-BE49-F238E27FC236}">
                    <a16:creationId xmlns:a16="http://schemas.microsoft.com/office/drawing/2014/main" id="{CF81D037-0872-4739-732E-ED6441A8F438}"/>
                  </a:ext>
                </a:extLst>
              </p:cNvPr>
              <p:cNvSpPr/>
              <p:nvPr/>
            </p:nvSpPr>
            <p:spPr>
              <a:xfrm>
                <a:off x="3822135" y="3564572"/>
                <a:ext cx="613409" cy="1080135"/>
              </a:xfrm>
              <a:custGeom>
                <a:avLst/>
                <a:gdLst>
                  <a:gd name="connsiteX0" fmla="*/ 143827 w 613409"/>
                  <a:gd name="connsiteY0" fmla="*/ 0 h 1080135"/>
                  <a:gd name="connsiteX1" fmla="*/ 0 w 613409"/>
                  <a:gd name="connsiteY1" fmla="*/ 820103 h 1080135"/>
                  <a:gd name="connsiteX2" fmla="*/ 468630 w 613409"/>
                  <a:gd name="connsiteY2" fmla="*/ 1080135 h 1080135"/>
                  <a:gd name="connsiteX3" fmla="*/ 613410 w 613409"/>
                  <a:gd name="connsiteY3" fmla="*/ 260033 h 1080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3409" h="1080135">
                    <a:moveTo>
                      <a:pt x="143827" y="0"/>
                    </a:moveTo>
                    <a:lnTo>
                      <a:pt x="0" y="820103"/>
                    </a:lnTo>
                    <a:lnTo>
                      <a:pt x="468630" y="1080135"/>
                    </a:lnTo>
                    <a:lnTo>
                      <a:pt x="613410" y="260033"/>
                    </a:lnTo>
                    <a:close/>
                  </a:path>
                </a:pathLst>
              </a:custGeom>
              <a:solidFill>
                <a:srgbClr val="ECEC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623" name="Freeform: Shape 622">
              <a:extLst>
                <a:ext uri="{FF2B5EF4-FFF2-40B4-BE49-F238E27FC236}">
                  <a16:creationId xmlns:a16="http://schemas.microsoft.com/office/drawing/2014/main" id="{30A4B4BB-3F1E-01B2-AAA4-1974001F452A}"/>
                </a:ext>
              </a:extLst>
            </p:cNvPr>
            <p:cNvSpPr/>
            <p:nvPr/>
          </p:nvSpPr>
          <p:spPr>
            <a:xfrm>
              <a:off x="3822135" y="3653472"/>
              <a:ext cx="613409" cy="1080135"/>
            </a:xfrm>
            <a:custGeom>
              <a:avLst/>
              <a:gdLst>
                <a:gd name="connsiteX0" fmla="*/ 377190 w 613409"/>
                <a:gd name="connsiteY0" fmla="*/ 563880 h 1080135"/>
                <a:gd name="connsiteX1" fmla="*/ 362903 w 613409"/>
                <a:gd name="connsiteY1" fmla="*/ 577215 h 1080135"/>
                <a:gd name="connsiteX2" fmla="*/ 361950 w 613409"/>
                <a:gd name="connsiteY2" fmla="*/ 582930 h 1080135"/>
                <a:gd name="connsiteX3" fmla="*/ 388620 w 613409"/>
                <a:gd name="connsiteY3" fmla="*/ 597218 h 1080135"/>
                <a:gd name="connsiteX4" fmla="*/ 394335 w 613409"/>
                <a:gd name="connsiteY4" fmla="*/ 579120 h 1080135"/>
                <a:gd name="connsiteX5" fmla="*/ 389573 w 613409"/>
                <a:gd name="connsiteY5" fmla="*/ 577215 h 1080135"/>
                <a:gd name="connsiteX6" fmla="*/ 387667 w 613409"/>
                <a:gd name="connsiteY6" fmla="*/ 576263 h 1080135"/>
                <a:gd name="connsiteX7" fmla="*/ 377190 w 613409"/>
                <a:gd name="connsiteY7" fmla="*/ 563880 h 1080135"/>
                <a:gd name="connsiteX8" fmla="*/ 377190 w 613409"/>
                <a:gd name="connsiteY8" fmla="*/ 563880 h 1080135"/>
                <a:gd name="connsiteX9" fmla="*/ 377190 w 613409"/>
                <a:gd name="connsiteY9" fmla="*/ 563880 h 1080135"/>
                <a:gd name="connsiteX10" fmla="*/ 354330 w 613409"/>
                <a:gd name="connsiteY10" fmla="*/ 479108 h 1080135"/>
                <a:gd name="connsiteX11" fmla="*/ 323850 w 613409"/>
                <a:gd name="connsiteY11" fmla="*/ 487680 h 1080135"/>
                <a:gd name="connsiteX12" fmla="*/ 323850 w 613409"/>
                <a:gd name="connsiteY12" fmla="*/ 488633 h 1080135"/>
                <a:gd name="connsiteX13" fmla="*/ 340995 w 613409"/>
                <a:gd name="connsiteY13" fmla="*/ 513398 h 1080135"/>
                <a:gd name="connsiteX14" fmla="*/ 349567 w 613409"/>
                <a:gd name="connsiteY14" fmla="*/ 526733 h 1080135"/>
                <a:gd name="connsiteX15" fmla="*/ 357188 w 613409"/>
                <a:gd name="connsiteY15" fmla="*/ 551498 h 1080135"/>
                <a:gd name="connsiteX16" fmla="*/ 359092 w 613409"/>
                <a:gd name="connsiteY16" fmla="*/ 559118 h 1080135"/>
                <a:gd name="connsiteX17" fmla="*/ 354330 w 613409"/>
                <a:gd name="connsiteY17" fmla="*/ 479108 h 1080135"/>
                <a:gd name="connsiteX18" fmla="*/ 354330 w 613409"/>
                <a:gd name="connsiteY18" fmla="*/ 479108 h 1080135"/>
                <a:gd name="connsiteX19" fmla="*/ 406717 w 613409"/>
                <a:gd name="connsiteY19" fmla="*/ 465773 h 1080135"/>
                <a:gd name="connsiteX20" fmla="*/ 403860 w 613409"/>
                <a:gd name="connsiteY20" fmla="*/ 465773 h 1080135"/>
                <a:gd name="connsiteX21" fmla="*/ 402908 w 613409"/>
                <a:gd name="connsiteY21" fmla="*/ 465773 h 1080135"/>
                <a:gd name="connsiteX22" fmla="*/ 402908 w 613409"/>
                <a:gd name="connsiteY22" fmla="*/ 465773 h 1080135"/>
                <a:gd name="connsiteX23" fmla="*/ 364808 w 613409"/>
                <a:gd name="connsiteY23" fmla="*/ 568643 h 1080135"/>
                <a:gd name="connsiteX24" fmla="*/ 377190 w 613409"/>
                <a:gd name="connsiteY24" fmla="*/ 560070 h 1080135"/>
                <a:gd name="connsiteX25" fmla="*/ 377190 w 613409"/>
                <a:gd name="connsiteY25" fmla="*/ 557213 h 1080135"/>
                <a:gd name="connsiteX26" fmla="*/ 383858 w 613409"/>
                <a:gd name="connsiteY26" fmla="*/ 542925 h 1080135"/>
                <a:gd name="connsiteX27" fmla="*/ 407670 w 613409"/>
                <a:gd name="connsiteY27" fmla="*/ 535305 h 1080135"/>
                <a:gd name="connsiteX28" fmla="*/ 410528 w 613409"/>
                <a:gd name="connsiteY28" fmla="*/ 524828 h 1080135"/>
                <a:gd name="connsiteX29" fmla="*/ 410528 w 613409"/>
                <a:gd name="connsiteY29" fmla="*/ 524828 h 1080135"/>
                <a:gd name="connsiteX30" fmla="*/ 406717 w 613409"/>
                <a:gd name="connsiteY30" fmla="*/ 465773 h 1080135"/>
                <a:gd name="connsiteX31" fmla="*/ 406717 w 613409"/>
                <a:gd name="connsiteY31" fmla="*/ 465773 h 1080135"/>
                <a:gd name="connsiteX32" fmla="*/ 391478 w 613409"/>
                <a:gd name="connsiteY32" fmla="*/ 449580 h 1080135"/>
                <a:gd name="connsiteX33" fmla="*/ 357188 w 613409"/>
                <a:gd name="connsiteY33" fmla="*/ 478155 h 1080135"/>
                <a:gd name="connsiteX34" fmla="*/ 364808 w 613409"/>
                <a:gd name="connsiteY34" fmla="*/ 554355 h 1080135"/>
                <a:gd name="connsiteX35" fmla="*/ 400050 w 613409"/>
                <a:gd name="connsiteY35" fmla="*/ 462915 h 1080135"/>
                <a:gd name="connsiteX36" fmla="*/ 396240 w 613409"/>
                <a:gd name="connsiteY36" fmla="*/ 455295 h 1080135"/>
                <a:gd name="connsiteX37" fmla="*/ 391478 w 613409"/>
                <a:gd name="connsiteY37" fmla="*/ 449580 h 1080135"/>
                <a:gd name="connsiteX38" fmla="*/ 391478 w 613409"/>
                <a:gd name="connsiteY38" fmla="*/ 449580 h 1080135"/>
                <a:gd name="connsiteX39" fmla="*/ 428625 w 613409"/>
                <a:gd name="connsiteY39" fmla="*/ 447675 h 1080135"/>
                <a:gd name="connsiteX40" fmla="*/ 416242 w 613409"/>
                <a:gd name="connsiteY40" fmla="*/ 460058 h 1080135"/>
                <a:gd name="connsiteX41" fmla="*/ 411480 w 613409"/>
                <a:gd name="connsiteY41" fmla="*/ 462915 h 1080135"/>
                <a:gd name="connsiteX42" fmla="*/ 414338 w 613409"/>
                <a:gd name="connsiteY42" fmla="*/ 508635 h 1080135"/>
                <a:gd name="connsiteX43" fmla="*/ 416242 w 613409"/>
                <a:gd name="connsiteY43" fmla="*/ 500063 h 1080135"/>
                <a:gd name="connsiteX44" fmla="*/ 428625 w 613409"/>
                <a:gd name="connsiteY44" fmla="*/ 447675 h 1080135"/>
                <a:gd name="connsiteX45" fmla="*/ 428625 w 613409"/>
                <a:gd name="connsiteY45" fmla="*/ 447675 h 1080135"/>
                <a:gd name="connsiteX46" fmla="*/ 254317 w 613409"/>
                <a:gd name="connsiteY46" fmla="*/ 472440 h 1080135"/>
                <a:gd name="connsiteX47" fmla="*/ 148590 w 613409"/>
                <a:gd name="connsiteY47" fmla="*/ 235267 h 1080135"/>
                <a:gd name="connsiteX48" fmla="*/ 311467 w 613409"/>
                <a:gd name="connsiteY48" fmla="*/ 148590 h 1080135"/>
                <a:gd name="connsiteX49" fmla="*/ 420053 w 613409"/>
                <a:gd name="connsiteY49" fmla="*/ 328613 h 1080135"/>
                <a:gd name="connsiteX50" fmla="*/ 432435 w 613409"/>
                <a:gd name="connsiteY50" fmla="*/ 307658 h 1080135"/>
                <a:gd name="connsiteX51" fmla="*/ 429578 w 613409"/>
                <a:gd name="connsiteY51" fmla="*/ 339090 h 1080135"/>
                <a:gd name="connsiteX52" fmla="*/ 432435 w 613409"/>
                <a:gd name="connsiteY52" fmla="*/ 335280 h 1080135"/>
                <a:gd name="connsiteX53" fmla="*/ 434340 w 613409"/>
                <a:gd name="connsiteY53" fmla="*/ 331470 h 1080135"/>
                <a:gd name="connsiteX54" fmla="*/ 432435 w 613409"/>
                <a:gd name="connsiteY54" fmla="*/ 335280 h 1080135"/>
                <a:gd name="connsiteX55" fmla="*/ 430530 w 613409"/>
                <a:gd name="connsiteY55" fmla="*/ 348615 h 1080135"/>
                <a:gd name="connsiteX56" fmla="*/ 434340 w 613409"/>
                <a:gd name="connsiteY56" fmla="*/ 416243 h 1080135"/>
                <a:gd name="connsiteX57" fmla="*/ 433388 w 613409"/>
                <a:gd name="connsiteY57" fmla="*/ 432435 h 1080135"/>
                <a:gd name="connsiteX58" fmla="*/ 448628 w 613409"/>
                <a:gd name="connsiteY58" fmla="*/ 399098 h 1080135"/>
                <a:gd name="connsiteX59" fmla="*/ 457200 w 613409"/>
                <a:gd name="connsiteY59" fmla="*/ 351473 h 1080135"/>
                <a:gd name="connsiteX60" fmla="*/ 491490 w 613409"/>
                <a:gd name="connsiteY60" fmla="*/ 322898 h 1080135"/>
                <a:gd name="connsiteX61" fmla="*/ 529590 w 613409"/>
                <a:gd name="connsiteY61" fmla="*/ 300038 h 1080135"/>
                <a:gd name="connsiteX62" fmla="*/ 507683 w 613409"/>
                <a:gd name="connsiteY62" fmla="*/ 350520 h 1080135"/>
                <a:gd name="connsiteX63" fmla="*/ 482917 w 613409"/>
                <a:gd name="connsiteY63" fmla="*/ 398145 h 1080135"/>
                <a:gd name="connsiteX64" fmla="*/ 452438 w 613409"/>
                <a:gd name="connsiteY64" fmla="*/ 403860 h 1080135"/>
                <a:gd name="connsiteX65" fmla="*/ 451485 w 613409"/>
                <a:gd name="connsiteY65" fmla="*/ 402908 h 1080135"/>
                <a:gd name="connsiteX66" fmla="*/ 441960 w 613409"/>
                <a:gd name="connsiteY66" fmla="*/ 422910 h 1080135"/>
                <a:gd name="connsiteX67" fmla="*/ 455295 w 613409"/>
                <a:gd name="connsiteY67" fmla="*/ 420053 h 1080135"/>
                <a:gd name="connsiteX68" fmla="*/ 483870 w 613409"/>
                <a:gd name="connsiteY68" fmla="*/ 422910 h 1080135"/>
                <a:gd name="connsiteX69" fmla="*/ 512445 w 613409"/>
                <a:gd name="connsiteY69" fmla="*/ 421958 h 1080135"/>
                <a:gd name="connsiteX70" fmla="*/ 498158 w 613409"/>
                <a:gd name="connsiteY70" fmla="*/ 445770 h 1080135"/>
                <a:gd name="connsiteX71" fmla="*/ 485775 w 613409"/>
                <a:gd name="connsiteY71" fmla="*/ 460058 h 1080135"/>
                <a:gd name="connsiteX72" fmla="*/ 451485 w 613409"/>
                <a:gd name="connsiteY72" fmla="*/ 455295 h 1080135"/>
                <a:gd name="connsiteX73" fmla="*/ 450533 w 613409"/>
                <a:gd name="connsiteY73" fmla="*/ 454343 h 1080135"/>
                <a:gd name="connsiteX74" fmla="*/ 435292 w 613409"/>
                <a:gd name="connsiteY74" fmla="*/ 440055 h 1080135"/>
                <a:gd name="connsiteX75" fmla="*/ 417195 w 613409"/>
                <a:gd name="connsiteY75" fmla="*/ 521970 h 1080135"/>
                <a:gd name="connsiteX76" fmla="*/ 439103 w 613409"/>
                <a:gd name="connsiteY76" fmla="*/ 511493 h 1080135"/>
                <a:gd name="connsiteX77" fmla="*/ 442913 w 613409"/>
                <a:gd name="connsiteY77" fmla="*/ 500063 h 1080135"/>
                <a:gd name="connsiteX78" fmla="*/ 439103 w 613409"/>
                <a:gd name="connsiteY78" fmla="*/ 491490 h 1080135"/>
                <a:gd name="connsiteX79" fmla="*/ 446723 w 613409"/>
                <a:gd name="connsiteY79" fmla="*/ 469583 h 1080135"/>
                <a:gd name="connsiteX80" fmla="*/ 465773 w 613409"/>
                <a:gd name="connsiteY80" fmla="*/ 462915 h 1080135"/>
                <a:gd name="connsiteX81" fmla="*/ 461963 w 613409"/>
                <a:gd name="connsiteY81" fmla="*/ 481965 h 1080135"/>
                <a:gd name="connsiteX82" fmla="*/ 460058 w 613409"/>
                <a:gd name="connsiteY82" fmla="*/ 493395 h 1080135"/>
                <a:gd name="connsiteX83" fmla="*/ 448628 w 613409"/>
                <a:gd name="connsiteY83" fmla="*/ 502920 h 1080135"/>
                <a:gd name="connsiteX84" fmla="*/ 444817 w 613409"/>
                <a:gd name="connsiteY84" fmla="*/ 501968 h 1080135"/>
                <a:gd name="connsiteX85" fmla="*/ 443865 w 613409"/>
                <a:gd name="connsiteY85" fmla="*/ 501015 h 1080135"/>
                <a:gd name="connsiteX86" fmla="*/ 441008 w 613409"/>
                <a:gd name="connsiteY86" fmla="*/ 510540 h 1080135"/>
                <a:gd name="connsiteX87" fmla="*/ 444817 w 613409"/>
                <a:gd name="connsiteY87" fmla="*/ 509588 h 1080135"/>
                <a:gd name="connsiteX88" fmla="*/ 466725 w 613409"/>
                <a:gd name="connsiteY88" fmla="*/ 506730 h 1080135"/>
                <a:gd name="connsiteX89" fmla="*/ 481013 w 613409"/>
                <a:gd name="connsiteY89" fmla="*/ 484823 h 1080135"/>
                <a:gd name="connsiteX90" fmla="*/ 502920 w 613409"/>
                <a:gd name="connsiteY90" fmla="*/ 472440 h 1080135"/>
                <a:gd name="connsiteX91" fmla="*/ 528638 w 613409"/>
                <a:gd name="connsiteY91" fmla="*/ 462915 h 1080135"/>
                <a:gd name="connsiteX92" fmla="*/ 521017 w 613409"/>
                <a:gd name="connsiteY92" fmla="*/ 490538 h 1080135"/>
                <a:gd name="connsiteX93" fmla="*/ 509588 w 613409"/>
                <a:gd name="connsiteY93" fmla="*/ 514350 h 1080135"/>
                <a:gd name="connsiteX94" fmla="*/ 477203 w 613409"/>
                <a:gd name="connsiteY94" fmla="*/ 517208 h 1080135"/>
                <a:gd name="connsiteX95" fmla="*/ 474345 w 613409"/>
                <a:gd name="connsiteY95" fmla="*/ 515303 h 1080135"/>
                <a:gd name="connsiteX96" fmla="*/ 467678 w 613409"/>
                <a:gd name="connsiteY96" fmla="*/ 508635 h 1080135"/>
                <a:gd name="connsiteX97" fmla="*/ 463867 w 613409"/>
                <a:gd name="connsiteY97" fmla="*/ 509588 h 1080135"/>
                <a:gd name="connsiteX98" fmla="*/ 438150 w 613409"/>
                <a:gd name="connsiteY98" fmla="*/ 513398 h 1080135"/>
                <a:gd name="connsiteX99" fmla="*/ 441008 w 613409"/>
                <a:gd name="connsiteY99" fmla="*/ 514350 h 1080135"/>
                <a:gd name="connsiteX100" fmla="*/ 452438 w 613409"/>
                <a:gd name="connsiteY100" fmla="*/ 519113 h 1080135"/>
                <a:gd name="connsiteX101" fmla="*/ 472440 w 613409"/>
                <a:gd name="connsiteY101" fmla="*/ 531495 h 1080135"/>
                <a:gd name="connsiteX102" fmla="*/ 475298 w 613409"/>
                <a:gd name="connsiteY102" fmla="*/ 533400 h 1080135"/>
                <a:gd name="connsiteX103" fmla="*/ 490538 w 613409"/>
                <a:gd name="connsiteY103" fmla="*/ 539115 h 1080135"/>
                <a:gd name="connsiteX104" fmla="*/ 485775 w 613409"/>
                <a:gd name="connsiteY104" fmla="*/ 544830 h 1080135"/>
                <a:gd name="connsiteX105" fmla="*/ 478155 w 613409"/>
                <a:gd name="connsiteY105" fmla="*/ 552450 h 1080135"/>
                <a:gd name="connsiteX106" fmla="*/ 461010 w 613409"/>
                <a:gd name="connsiteY106" fmla="*/ 555308 h 1080135"/>
                <a:gd name="connsiteX107" fmla="*/ 444817 w 613409"/>
                <a:gd name="connsiteY107" fmla="*/ 548640 h 1080135"/>
                <a:gd name="connsiteX108" fmla="*/ 442913 w 613409"/>
                <a:gd name="connsiteY108" fmla="*/ 547688 h 1080135"/>
                <a:gd name="connsiteX109" fmla="*/ 432435 w 613409"/>
                <a:gd name="connsiteY109" fmla="*/ 540068 h 1080135"/>
                <a:gd name="connsiteX110" fmla="*/ 425767 w 613409"/>
                <a:gd name="connsiteY110" fmla="*/ 526733 h 1080135"/>
                <a:gd name="connsiteX111" fmla="*/ 426720 w 613409"/>
                <a:gd name="connsiteY111" fmla="*/ 519113 h 1080135"/>
                <a:gd name="connsiteX112" fmla="*/ 415290 w 613409"/>
                <a:gd name="connsiteY112" fmla="*/ 530543 h 1080135"/>
                <a:gd name="connsiteX113" fmla="*/ 414338 w 613409"/>
                <a:gd name="connsiteY113" fmla="*/ 534353 h 1080135"/>
                <a:gd name="connsiteX114" fmla="*/ 419100 w 613409"/>
                <a:gd name="connsiteY114" fmla="*/ 536258 h 1080135"/>
                <a:gd name="connsiteX115" fmla="*/ 437198 w 613409"/>
                <a:gd name="connsiteY115" fmla="*/ 549593 h 1080135"/>
                <a:gd name="connsiteX116" fmla="*/ 455295 w 613409"/>
                <a:gd name="connsiteY116" fmla="*/ 562928 h 1080135"/>
                <a:gd name="connsiteX117" fmla="*/ 459105 w 613409"/>
                <a:gd name="connsiteY117" fmla="*/ 564833 h 1080135"/>
                <a:gd name="connsiteX118" fmla="*/ 449580 w 613409"/>
                <a:gd name="connsiteY118" fmla="*/ 568643 h 1080135"/>
                <a:gd name="connsiteX119" fmla="*/ 428625 w 613409"/>
                <a:gd name="connsiteY119" fmla="*/ 580073 h 1080135"/>
                <a:gd name="connsiteX120" fmla="*/ 403860 w 613409"/>
                <a:gd name="connsiteY120" fmla="*/ 578168 h 1080135"/>
                <a:gd name="connsiteX121" fmla="*/ 397192 w 613409"/>
                <a:gd name="connsiteY121" fmla="*/ 597218 h 1080135"/>
                <a:gd name="connsiteX122" fmla="*/ 410528 w 613409"/>
                <a:gd name="connsiteY122" fmla="*/ 604838 h 1080135"/>
                <a:gd name="connsiteX123" fmla="*/ 411480 w 613409"/>
                <a:gd name="connsiteY123" fmla="*/ 660083 h 1080135"/>
                <a:gd name="connsiteX124" fmla="*/ 509588 w 613409"/>
                <a:gd name="connsiteY124" fmla="*/ 709613 h 1080135"/>
                <a:gd name="connsiteX125" fmla="*/ 502920 w 613409"/>
                <a:gd name="connsiteY125" fmla="*/ 733425 h 1080135"/>
                <a:gd name="connsiteX126" fmla="*/ 502920 w 613409"/>
                <a:gd name="connsiteY126" fmla="*/ 735330 h 1080135"/>
                <a:gd name="connsiteX127" fmla="*/ 430530 w 613409"/>
                <a:gd name="connsiteY127" fmla="*/ 1003935 h 1080135"/>
                <a:gd name="connsiteX128" fmla="*/ 62865 w 613409"/>
                <a:gd name="connsiteY128" fmla="*/ 796290 h 1080135"/>
                <a:gd name="connsiteX129" fmla="*/ 90488 w 613409"/>
                <a:gd name="connsiteY129" fmla="*/ 575310 h 1080135"/>
                <a:gd name="connsiteX130" fmla="*/ 82867 w 613409"/>
                <a:gd name="connsiteY130" fmla="*/ 562928 h 1080135"/>
                <a:gd name="connsiteX131" fmla="*/ 91440 w 613409"/>
                <a:gd name="connsiteY131" fmla="*/ 564833 h 1080135"/>
                <a:gd name="connsiteX132" fmla="*/ 98108 w 613409"/>
                <a:gd name="connsiteY132" fmla="*/ 507683 h 1080135"/>
                <a:gd name="connsiteX133" fmla="*/ 320040 w 613409"/>
                <a:gd name="connsiteY133" fmla="*/ 619125 h 1080135"/>
                <a:gd name="connsiteX134" fmla="*/ 340995 w 613409"/>
                <a:gd name="connsiteY134" fmla="*/ 571500 h 1080135"/>
                <a:gd name="connsiteX135" fmla="*/ 357188 w 613409"/>
                <a:gd name="connsiteY135" fmla="*/ 581025 h 1080135"/>
                <a:gd name="connsiteX136" fmla="*/ 358140 w 613409"/>
                <a:gd name="connsiteY136" fmla="*/ 567690 h 1080135"/>
                <a:gd name="connsiteX137" fmla="*/ 357188 w 613409"/>
                <a:gd name="connsiteY137" fmla="*/ 567690 h 1080135"/>
                <a:gd name="connsiteX138" fmla="*/ 354330 w 613409"/>
                <a:gd name="connsiteY138" fmla="*/ 565785 h 1080135"/>
                <a:gd name="connsiteX139" fmla="*/ 317183 w 613409"/>
                <a:gd name="connsiteY139" fmla="*/ 534353 h 1080135"/>
                <a:gd name="connsiteX140" fmla="*/ 291465 w 613409"/>
                <a:gd name="connsiteY140" fmla="*/ 489585 h 1080135"/>
                <a:gd name="connsiteX141" fmla="*/ 291465 w 613409"/>
                <a:gd name="connsiteY141" fmla="*/ 487680 h 1080135"/>
                <a:gd name="connsiteX142" fmla="*/ 254317 w 613409"/>
                <a:gd name="connsiteY142" fmla="*/ 472440 h 1080135"/>
                <a:gd name="connsiteX143" fmla="*/ 254317 w 613409"/>
                <a:gd name="connsiteY143" fmla="*/ 472440 h 1080135"/>
                <a:gd name="connsiteX144" fmla="*/ 613410 w 613409"/>
                <a:gd name="connsiteY144" fmla="*/ 260033 h 1080135"/>
                <a:gd name="connsiteX145" fmla="*/ 143827 w 613409"/>
                <a:gd name="connsiteY145" fmla="*/ 0 h 1080135"/>
                <a:gd name="connsiteX146" fmla="*/ 0 w 613409"/>
                <a:gd name="connsiteY146" fmla="*/ 820103 h 1080135"/>
                <a:gd name="connsiteX147" fmla="*/ 469583 w 613409"/>
                <a:gd name="connsiteY147" fmla="*/ 1080135 h 1080135"/>
                <a:gd name="connsiteX148" fmla="*/ 613410 w 613409"/>
                <a:gd name="connsiteY148" fmla="*/ 260033 h 1080135"/>
                <a:gd name="connsiteX149" fmla="*/ 613410 w 613409"/>
                <a:gd name="connsiteY149" fmla="*/ 260033 h 1080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613409" h="1080135">
                  <a:moveTo>
                    <a:pt x="377190" y="563880"/>
                  </a:moveTo>
                  <a:cubicBezTo>
                    <a:pt x="371475" y="566738"/>
                    <a:pt x="366713" y="570548"/>
                    <a:pt x="362903" y="577215"/>
                  </a:cubicBezTo>
                  <a:cubicBezTo>
                    <a:pt x="362903" y="579120"/>
                    <a:pt x="362903" y="581025"/>
                    <a:pt x="361950" y="582930"/>
                  </a:cubicBezTo>
                  <a:cubicBezTo>
                    <a:pt x="370523" y="587693"/>
                    <a:pt x="379095" y="592455"/>
                    <a:pt x="388620" y="597218"/>
                  </a:cubicBezTo>
                  <a:cubicBezTo>
                    <a:pt x="390525" y="591503"/>
                    <a:pt x="392430" y="585788"/>
                    <a:pt x="394335" y="579120"/>
                  </a:cubicBezTo>
                  <a:cubicBezTo>
                    <a:pt x="392430" y="578168"/>
                    <a:pt x="391478" y="578168"/>
                    <a:pt x="389573" y="577215"/>
                  </a:cubicBezTo>
                  <a:cubicBezTo>
                    <a:pt x="388620" y="577215"/>
                    <a:pt x="388620" y="576263"/>
                    <a:pt x="387667" y="576263"/>
                  </a:cubicBezTo>
                  <a:cubicBezTo>
                    <a:pt x="383858" y="574358"/>
                    <a:pt x="379095" y="569595"/>
                    <a:pt x="377190" y="563880"/>
                  </a:cubicBezTo>
                  <a:cubicBezTo>
                    <a:pt x="377190" y="563880"/>
                    <a:pt x="377190" y="563880"/>
                    <a:pt x="377190" y="563880"/>
                  </a:cubicBezTo>
                  <a:lnTo>
                    <a:pt x="377190" y="563880"/>
                  </a:lnTo>
                  <a:close/>
                  <a:moveTo>
                    <a:pt x="354330" y="479108"/>
                  </a:moveTo>
                  <a:cubicBezTo>
                    <a:pt x="344805" y="483870"/>
                    <a:pt x="334328" y="486728"/>
                    <a:pt x="323850" y="487680"/>
                  </a:cubicBezTo>
                  <a:cubicBezTo>
                    <a:pt x="323850" y="487680"/>
                    <a:pt x="323850" y="487680"/>
                    <a:pt x="323850" y="488633"/>
                  </a:cubicBezTo>
                  <a:cubicBezTo>
                    <a:pt x="329565" y="496253"/>
                    <a:pt x="335280" y="504825"/>
                    <a:pt x="340995" y="513398"/>
                  </a:cubicBezTo>
                  <a:cubicBezTo>
                    <a:pt x="343853" y="518160"/>
                    <a:pt x="346710" y="521970"/>
                    <a:pt x="349567" y="526733"/>
                  </a:cubicBezTo>
                  <a:cubicBezTo>
                    <a:pt x="353378" y="534353"/>
                    <a:pt x="356235" y="542925"/>
                    <a:pt x="357188" y="551498"/>
                  </a:cubicBezTo>
                  <a:cubicBezTo>
                    <a:pt x="357188" y="553403"/>
                    <a:pt x="358140" y="556260"/>
                    <a:pt x="359092" y="559118"/>
                  </a:cubicBezTo>
                  <a:cubicBezTo>
                    <a:pt x="360998" y="532448"/>
                    <a:pt x="359092" y="505778"/>
                    <a:pt x="354330" y="479108"/>
                  </a:cubicBezTo>
                  <a:lnTo>
                    <a:pt x="354330" y="479108"/>
                  </a:lnTo>
                  <a:close/>
                  <a:moveTo>
                    <a:pt x="406717" y="465773"/>
                  </a:moveTo>
                  <a:cubicBezTo>
                    <a:pt x="405765" y="465773"/>
                    <a:pt x="404813" y="466725"/>
                    <a:pt x="403860" y="465773"/>
                  </a:cubicBezTo>
                  <a:cubicBezTo>
                    <a:pt x="403860" y="465773"/>
                    <a:pt x="403860" y="465773"/>
                    <a:pt x="402908" y="465773"/>
                  </a:cubicBezTo>
                  <a:cubicBezTo>
                    <a:pt x="402908" y="465773"/>
                    <a:pt x="402908" y="465773"/>
                    <a:pt x="402908" y="465773"/>
                  </a:cubicBezTo>
                  <a:cubicBezTo>
                    <a:pt x="393383" y="501968"/>
                    <a:pt x="375285" y="533400"/>
                    <a:pt x="364808" y="568643"/>
                  </a:cubicBezTo>
                  <a:cubicBezTo>
                    <a:pt x="368617" y="564833"/>
                    <a:pt x="372428" y="561975"/>
                    <a:pt x="377190" y="560070"/>
                  </a:cubicBezTo>
                  <a:cubicBezTo>
                    <a:pt x="377190" y="559118"/>
                    <a:pt x="377190" y="558165"/>
                    <a:pt x="377190" y="557213"/>
                  </a:cubicBezTo>
                  <a:cubicBezTo>
                    <a:pt x="378142" y="551498"/>
                    <a:pt x="381000" y="546735"/>
                    <a:pt x="383858" y="542925"/>
                  </a:cubicBezTo>
                  <a:cubicBezTo>
                    <a:pt x="389573" y="536258"/>
                    <a:pt x="399098" y="534353"/>
                    <a:pt x="407670" y="535305"/>
                  </a:cubicBezTo>
                  <a:cubicBezTo>
                    <a:pt x="408623" y="531495"/>
                    <a:pt x="409575" y="528638"/>
                    <a:pt x="410528" y="524828"/>
                  </a:cubicBezTo>
                  <a:cubicBezTo>
                    <a:pt x="410528" y="524828"/>
                    <a:pt x="410528" y="524828"/>
                    <a:pt x="410528" y="524828"/>
                  </a:cubicBezTo>
                  <a:cubicBezTo>
                    <a:pt x="408623" y="505778"/>
                    <a:pt x="406717" y="485775"/>
                    <a:pt x="406717" y="465773"/>
                  </a:cubicBezTo>
                  <a:lnTo>
                    <a:pt x="406717" y="465773"/>
                  </a:lnTo>
                  <a:close/>
                  <a:moveTo>
                    <a:pt x="391478" y="449580"/>
                  </a:moveTo>
                  <a:cubicBezTo>
                    <a:pt x="381953" y="461963"/>
                    <a:pt x="370523" y="471488"/>
                    <a:pt x="357188" y="478155"/>
                  </a:cubicBezTo>
                  <a:cubicBezTo>
                    <a:pt x="362903" y="503873"/>
                    <a:pt x="364808" y="529590"/>
                    <a:pt x="364808" y="554355"/>
                  </a:cubicBezTo>
                  <a:cubicBezTo>
                    <a:pt x="374333" y="521970"/>
                    <a:pt x="390525" y="494348"/>
                    <a:pt x="400050" y="462915"/>
                  </a:cubicBezTo>
                  <a:cubicBezTo>
                    <a:pt x="398145" y="461010"/>
                    <a:pt x="397192" y="458153"/>
                    <a:pt x="396240" y="455295"/>
                  </a:cubicBezTo>
                  <a:cubicBezTo>
                    <a:pt x="394335" y="453390"/>
                    <a:pt x="392430" y="451485"/>
                    <a:pt x="391478" y="449580"/>
                  </a:cubicBezTo>
                  <a:lnTo>
                    <a:pt x="391478" y="449580"/>
                  </a:lnTo>
                  <a:close/>
                  <a:moveTo>
                    <a:pt x="428625" y="447675"/>
                  </a:moveTo>
                  <a:cubicBezTo>
                    <a:pt x="425767" y="453390"/>
                    <a:pt x="421005" y="457200"/>
                    <a:pt x="416242" y="460058"/>
                  </a:cubicBezTo>
                  <a:cubicBezTo>
                    <a:pt x="415290" y="461010"/>
                    <a:pt x="413385" y="461963"/>
                    <a:pt x="411480" y="462915"/>
                  </a:cubicBezTo>
                  <a:cubicBezTo>
                    <a:pt x="412433" y="478155"/>
                    <a:pt x="413385" y="493395"/>
                    <a:pt x="414338" y="508635"/>
                  </a:cubicBezTo>
                  <a:cubicBezTo>
                    <a:pt x="415290" y="505778"/>
                    <a:pt x="415290" y="502920"/>
                    <a:pt x="416242" y="500063"/>
                  </a:cubicBezTo>
                  <a:cubicBezTo>
                    <a:pt x="419100" y="483870"/>
                    <a:pt x="422910" y="464820"/>
                    <a:pt x="428625" y="447675"/>
                  </a:cubicBezTo>
                  <a:lnTo>
                    <a:pt x="428625" y="447675"/>
                  </a:lnTo>
                  <a:close/>
                  <a:moveTo>
                    <a:pt x="254317" y="472440"/>
                  </a:moveTo>
                  <a:cubicBezTo>
                    <a:pt x="180023" y="430530"/>
                    <a:pt x="132398" y="324803"/>
                    <a:pt x="148590" y="235267"/>
                  </a:cubicBezTo>
                  <a:cubicBezTo>
                    <a:pt x="164783" y="145733"/>
                    <a:pt x="237173" y="106680"/>
                    <a:pt x="311467" y="148590"/>
                  </a:cubicBezTo>
                  <a:cubicBezTo>
                    <a:pt x="370523" y="180975"/>
                    <a:pt x="412433" y="255270"/>
                    <a:pt x="420053" y="328613"/>
                  </a:cubicBezTo>
                  <a:cubicBezTo>
                    <a:pt x="425767" y="322898"/>
                    <a:pt x="430530" y="316230"/>
                    <a:pt x="432435" y="307658"/>
                  </a:cubicBezTo>
                  <a:cubicBezTo>
                    <a:pt x="430530" y="318135"/>
                    <a:pt x="429578" y="328613"/>
                    <a:pt x="429578" y="339090"/>
                  </a:cubicBezTo>
                  <a:cubicBezTo>
                    <a:pt x="430530" y="338138"/>
                    <a:pt x="431483" y="337185"/>
                    <a:pt x="432435" y="335280"/>
                  </a:cubicBezTo>
                  <a:cubicBezTo>
                    <a:pt x="433388" y="334328"/>
                    <a:pt x="433388" y="332423"/>
                    <a:pt x="434340" y="331470"/>
                  </a:cubicBezTo>
                  <a:cubicBezTo>
                    <a:pt x="433388" y="332423"/>
                    <a:pt x="433388" y="333375"/>
                    <a:pt x="432435" y="335280"/>
                  </a:cubicBezTo>
                  <a:cubicBezTo>
                    <a:pt x="430530" y="339090"/>
                    <a:pt x="430530" y="343853"/>
                    <a:pt x="430530" y="348615"/>
                  </a:cubicBezTo>
                  <a:cubicBezTo>
                    <a:pt x="430530" y="371475"/>
                    <a:pt x="433388" y="394335"/>
                    <a:pt x="434340" y="416243"/>
                  </a:cubicBezTo>
                  <a:cubicBezTo>
                    <a:pt x="434340" y="421958"/>
                    <a:pt x="434340" y="426720"/>
                    <a:pt x="433388" y="432435"/>
                  </a:cubicBezTo>
                  <a:cubicBezTo>
                    <a:pt x="437198" y="420053"/>
                    <a:pt x="442913" y="409575"/>
                    <a:pt x="448628" y="399098"/>
                  </a:cubicBezTo>
                  <a:cubicBezTo>
                    <a:pt x="441960" y="384810"/>
                    <a:pt x="451485" y="360045"/>
                    <a:pt x="457200" y="351473"/>
                  </a:cubicBezTo>
                  <a:cubicBezTo>
                    <a:pt x="465773" y="338138"/>
                    <a:pt x="479108" y="329565"/>
                    <a:pt x="491490" y="322898"/>
                  </a:cubicBezTo>
                  <a:cubicBezTo>
                    <a:pt x="504825" y="316230"/>
                    <a:pt x="518160" y="309563"/>
                    <a:pt x="529590" y="300038"/>
                  </a:cubicBezTo>
                  <a:cubicBezTo>
                    <a:pt x="517208" y="311468"/>
                    <a:pt x="512445" y="331470"/>
                    <a:pt x="507683" y="350520"/>
                  </a:cubicBezTo>
                  <a:cubicBezTo>
                    <a:pt x="502920" y="369570"/>
                    <a:pt x="496253" y="389573"/>
                    <a:pt x="482917" y="398145"/>
                  </a:cubicBezTo>
                  <a:cubicBezTo>
                    <a:pt x="478155" y="401003"/>
                    <a:pt x="461010" y="408623"/>
                    <a:pt x="452438" y="403860"/>
                  </a:cubicBezTo>
                  <a:cubicBezTo>
                    <a:pt x="452438" y="403860"/>
                    <a:pt x="451485" y="403860"/>
                    <a:pt x="451485" y="402908"/>
                  </a:cubicBezTo>
                  <a:cubicBezTo>
                    <a:pt x="447675" y="409575"/>
                    <a:pt x="444817" y="416243"/>
                    <a:pt x="441960" y="422910"/>
                  </a:cubicBezTo>
                  <a:cubicBezTo>
                    <a:pt x="446723" y="421005"/>
                    <a:pt x="451485" y="420053"/>
                    <a:pt x="455295" y="420053"/>
                  </a:cubicBezTo>
                  <a:cubicBezTo>
                    <a:pt x="464820" y="419100"/>
                    <a:pt x="474345" y="421958"/>
                    <a:pt x="483870" y="422910"/>
                  </a:cubicBezTo>
                  <a:cubicBezTo>
                    <a:pt x="493395" y="424815"/>
                    <a:pt x="503873" y="425768"/>
                    <a:pt x="512445" y="421958"/>
                  </a:cubicBezTo>
                  <a:cubicBezTo>
                    <a:pt x="507683" y="429578"/>
                    <a:pt x="502920" y="438150"/>
                    <a:pt x="498158" y="445770"/>
                  </a:cubicBezTo>
                  <a:cubicBezTo>
                    <a:pt x="494348" y="451485"/>
                    <a:pt x="491490" y="457200"/>
                    <a:pt x="485775" y="460058"/>
                  </a:cubicBezTo>
                  <a:cubicBezTo>
                    <a:pt x="476250" y="465773"/>
                    <a:pt x="463867" y="461963"/>
                    <a:pt x="451485" y="455295"/>
                  </a:cubicBezTo>
                  <a:cubicBezTo>
                    <a:pt x="451485" y="455295"/>
                    <a:pt x="450533" y="455295"/>
                    <a:pt x="450533" y="454343"/>
                  </a:cubicBezTo>
                  <a:cubicBezTo>
                    <a:pt x="445770" y="451485"/>
                    <a:pt x="439103" y="446723"/>
                    <a:pt x="435292" y="440055"/>
                  </a:cubicBezTo>
                  <a:cubicBezTo>
                    <a:pt x="427673" y="465773"/>
                    <a:pt x="422910" y="494348"/>
                    <a:pt x="417195" y="521970"/>
                  </a:cubicBezTo>
                  <a:cubicBezTo>
                    <a:pt x="422910" y="516255"/>
                    <a:pt x="430530" y="513398"/>
                    <a:pt x="439103" y="511493"/>
                  </a:cubicBezTo>
                  <a:cubicBezTo>
                    <a:pt x="440055" y="507683"/>
                    <a:pt x="441008" y="503873"/>
                    <a:pt x="442913" y="500063"/>
                  </a:cubicBezTo>
                  <a:cubicBezTo>
                    <a:pt x="441008" y="498158"/>
                    <a:pt x="440055" y="494348"/>
                    <a:pt x="439103" y="491490"/>
                  </a:cubicBezTo>
                  <a:cubicBezTo>
                    <a:pt x="437198" y="481965"/>
                    <a:pt x="441008" y="473393"/>
                    <a:pt x="446723" y="469583"/>
                  </a:cubicBezTo>
                  <a:cubicBezTo>
                    <a:pt x="452438" y="464820"/>
                    <a:pt x="459105" y="463868"/>
                    <a:pt x="465773" y="462915"/>
                  </a:cubicBezTo>
                  <a:cubicBezTo>
                    <a:pt x="463867" y="468630"/>
                    <a:pt x="462915" y="475298"/>
                    <a:pt x="461963" y="481965"/>
                  </a:cubicBezTo>
                  <a:cubicBezTo>
                    <a:pt x="461963" y="485775"/>
                    <a:pt x="461010" y="490538"/>
                    <a:pt x="460058" y="493395"/>
                  </a:cubicBezTo>
                  <a:cubicBezTo>
                    <a:pt x="458153" y="498158"/>
                    <a:pt x="453390" y="501968"/>
                    <a:pt x="448628" y="502920"/>
                  </a:cubicBezTo>
                  <a:cubicBezTo>
                    <a:pt x="447675" y="502920"/>
                    <a:pt x="445770" y="502920"/>
                    <a:pt x="444817" y="501968"/>
                  </a:cubicBezTo>
                  <a:cubicBezTo>
                    <a:pt x="444817" y="501968"/>
                    <a:pt x="443865" y="501968"/>
                    <a:pt x="443865" y="501015"/>
                  </a:cubicBezTo>
                  <a:cubicBezTo>
                    <a:pt x="442913" y="503873"/>
                    <a:pt x="441960" y="507683"/>
                    <a:pt x="441008" y="510540"/>
                  </a:cubicBezTo>
                  <a:cubicBezTo>
                    <a:pt x="441960" y="510540"/>
                    <a:pt x="443865" y="509588"/>
                    <a:pt x="444817" y="509588"/>
                  </a:cubicBezTo>
                  <a:cubicBezTo>
                    <a:pt x="452438" y="508635"/>
                    <a:pt x="459105" y="507683"/>
                    <a:pt x="466725" y="506730"/>
                  </a:cubicBezTo>
                  <a:cubicBezTo>
                    <a:pt x="464820" y="498158"/>
                    <a:pt x="475298" y="488633"/>
                    <a:pt x="481013" y="484823"/>
                  </a:cubicBezTo>
                  <a:cubicBezTo>
                    <a:pt x="487680" y="480060"/>
                    <a:pt x="494348" y="475298"/>
                    <a:pt x="502920" y="472440"/>
                  </a:cubicBezTo>
                  <a:cubicBezTo>
                    <a:pt x="511492" y="469583"/>
                    <a:pt x="521017" y="468630"/>
                    <a:pt x="528638" y="462915"/>
                  </a:cubicBezTo>
                  <a:cubicBezTo>
                    <a:pt x="524828" y="471488"/>
                    <a:pt x="523875" y="481013"/>
                    <a:pt x="521017" y="490538"/>
                  </a:cubicBezTo>
                  <a:cubicBezTo>
                    <a:pt x="518160" y="500063"/>
                    <a:pt x="515303" y="508635"/>
                    <a:pt x="509588" y="514350"/>
                  </a:cubicBezTo>
                  <a:cubicBezTo>
                    <a:pt x="501015" y="522923"/>
                    <a:pt x="488633" y="523875"/>
                    <a:pt x="477203" y="517208"/>
                  </a:cubicBezTo>
                  <a:cubicBezTo>
                    <a:pt x="476250" y="517208"/>
                    <a:pt x="475298" y="516255"/>
                    <a:pt x="474345" y="515303"/>
                  </a:cubicBezTo>
                  <a:cubicBezTo>
                    <a:pt x="470535" y="513398"/>
                    <a:pt x="468630" y="510540"/>
                    <a:pt x="467678" y="508635"/>
                  </a:cubicBezTo>
                  <a:cubicBezTo>
                    <a:pt x="466725" y="508635"/>
                    <a:pt x="464820" y="508635"/>
                    <a:pt x="463867" y="509588"/>
                  </a:cubicBezTo>
                  <a:cubicBezTo>
                    <a:pt x="456248" y="510540"/>
                    <a:pt x="446723" y="511493"/>
                    <a:pt x="438150" y="513398"/>
                  </a:cubicBezTo>
                  <a:cubicBezTo>
                    <a:pt x="439103" y="513398"/>
                    <a:pt x="440055" y="513398"/>
                    <a:pt x="441008" y="514350"/>
                  </a:cubicBezTo>
                  <a:cubicBezTo>
                    <a:pt x="444817" y="515303"/>
                    <a:pt x="448628" y="517208"/>
                    <a:pt x="452438" y="519113"/>
                  </a:cubicBezTo>
                  <a:cubicBezTo>
                    <a:pt x="459105" y="522923"/>
                    <a:pt x="465773" y="527685"/>
                    <a:pt x="472440" y="531495"/>
                  </a:cubicBezTo>
                  <a:cubicBezTo>
                    <a:pt x="473392" y="532448"/>
                    <a:pt x="474345" y="532448"/>
                    <a:pt x="475298" y="533400"/>
                  </a:cubicBezTo>
                  <a:cubicBezTo>
                    <a:pt x="480060" y="536258"/>
                    <a:pt x="485775" y="538163"/>
                    <a:pt x="490538" y="539115"/>
                  </a:cubicBezTo>
                  <a:cubicBezTo>
                    <a:pt x="488633" y="541020"/>
                    <a:pt x="487680" y="542925"/>
                    <a:pt x="485775" y="544830"/>
                  </a:cubicBezTo>
                  <a:cubicBezTo>
                    <a:pt x="483870" y="547688"/>
                    <a:pt x="481013" y="550545"/>
                    <a:pt x="478155" y="552450"/>
                  </a:cubicBezTo>
                  <a:cubicBezTo>
                    <a:pt x="473392" y="555308"/>
                    <a:pt x="466725" y="556260"/>
                    <a:pt x="461010" y="555308"/>
                  </a:cubicBezTo>
                  <a:cubicBezTo>
                    <a:pt x="455295" y="554355"/>
                    <a:pt x="449580" y="551498"/>
                    <a:pt x="444817" y="548640"/>
                  </a:cubicBezTo>
                  <a:cubicBezTo>
                    <a:pt x="443865" y="548640"/>
                    <a:pt x="443865" y="547688"/>
                    <a:pt x="442913" y="547688"/>
                  </a:cubicBezTo>
                  <a:cubicBezTo>
                    <a:pt x="439103" y="545783"/>
                    <a:pt x="435292" y="542925"/>
                    <a:pt x="432435" y="540068"/>
                  </a:cubicBezTo>
                  <a:cubicBezTo>
                    <a:pt x="429578" y="536258"/>
                    <a:pt x="426720" y="531495"/>
                    <a:pt x="425767" y="526733"/>
                  </a:cubicBezTo>
                  <a:cubicBezTo>
                    <a:pt x="425767" y="523875"/>
                    <a:pt x="425767" y="521018"/>
                    <a:pt x="426720" y="519113"/>
                  </a:cubicBezTo>
                  <a:cubicBezTo>
                    <a:pt x="421958" y="521970"/>
                    <a:pt x="418148" y="525780"/>
                    <a:pt x="415290" y="530543"/>
                  </a:cubicBezTo>
                  <a:cubicBezTo>
                    <a:pt x="415290" y="531495"/>
                    <a:pt x="414338" y="533400"/>
                    <a:pt x="414338" y="534353"/>
                  </a:cubicBezTo>
                  <a:cubicBezTo>
                    <a:pt x="416242" y="535305"/>
                    <a:pt x="417195" y="535305"/>
                    <a:pt x="419100" y="536258"/>
                  </a:cubicBezTo>
                  <a:cubicBezTo>
                    <a:pt x="424815" y="540068"/>
                    <a:pt x="431483" y="544830"/>
                    <a:pt x="437198" y="549593"/>
                  </a:cubicBezTo>
                  <a:cubicBezTo>
                    <a:pt x="442913" y="554355"/>
                    <a:pt x="448628" y="560070"/>
                    <a:pt x="455295" y="562928"/>
                  </a:cubicBezTo>
                  <a:cubicBezTo>
                    <a:pt x="456248" y="563880"/>
                    <a:pt x="457200" y="563880"/>
                    <a:pt x="459105" y="564833"/>
                  </a:cubicBezTo>
                  <a:cubicBezTo>
                    <a:pt x="455295" y="564833"/>
                    <a:pt x="452438" y="566738"/>
                    <a:pt x="449580" y="568643"/>
                  </a:cubicBezTo>
                  <a:cubicBezTo>
                    <a:pt x="442913" y="573405"/>
                    <a:pt x="436245" y="578168"/>
                    <a:pt x="428625" y="580073"/>
                  </a:cubicBezTo>
                  <a:cubicBezTo>
                    <a:pt x="421005" y="581978"/>
                    <a:pt x="412433" y="581025"/>
                    <a:pt x="403860" y="578168"/>
                  </a:cubicBezTo>
                  <a:cubicBezTo>
                    <a:pt x="401955" y="584835"/>
                    <a:pt x="400050" y="590550"/>
                    <a:pt x="397192" y="597218"/>
                  </a:cubicBezTo>
                  <a:cubicBezTo>
                    <a:pt x="401955" y="600075"/>
                    <a:pt x="405765" y="601980"/>
                    <a:pt x="410528" y="604838"/>
                  </a:cubicBezTo>
                  <a:cubicBezTo>
                    <a:pt x="408623" y="623888"/>
                    <a:pt x="409575" y="641985"/>
                    <a:pt x="411480" y="660083"/>
                  </a:cubicBezTo>
                  <a:lnTo>
                    <a:pt x="509588" y="709613"/>
                  </a:lnTo>
                  <a:lnTo>
                    <a:pt x="502920" y="733425"/>
                  </a:lnTo>
                  <a:cubicBezTo>
                    <a:pt x="502920" y="734378"/>
                    <a:pt x="502920" y="734378"/>
                    <a:pt x="502920" y="735330"/>
                  </a:cubicBezTo>
                  <a:lnTo>
                    <a:pt x="430530" y="1003935"/>
                  </a:lnTo>
                  <a:lnTo>
                    <a:pt x="62865" y="796290"/>
                  </a:lnTo>
                  <a:lnTo>
                    <a:pt x="90488" y="575310"/>
                  </a:lnTo>
                  <a:cubicBezTo>
                    <a:pt x="87630" y="571500"/>
                    <a:pt x="84773" y="567690"/>
                    <a:pt x="82867" y="562928"/>
                  </a:cubicBezTo>
                  <a:cubicBezTo>
                    <a:pt x="85725" y="563880"/>
                    <a:pt x="88583" y="564833"/>
                    <a:pt x="91440" y="564833"/>
                  </a:cubicBezTo>
                  <a:lnTo>
                    <a:pt x="98108" y="507683"/>
                  </a:lnTo>
                  <a:lnTo>
                    <a:pt x="320040" y="619125"/>
                  </a:lnTo>
                  <a:cubicBezTo>
                    <a:pt x="328613" y="604838"/>
                    <a:pt x="335280" y="589598"/>
                    <a:pt x="340995" y="571500"/>
                  </a:cubicBezTo>
                  <a:cubicBezTo>
                    <a:pt x="346710" y="574358"/>
                    <a:pt x="352425" y="577215"/>
                    <a:pt x="357188" y="581025"/>
                  </a:cubicBezTo>
                  <a:cubicBezTo>
                    <a:pt x="358140" y="576263"/>
                    <a:pt x="358140" y="571500"/>
                    <a:pt x="358140" y="567690"/>
                  </a:cubicBezTo>
                  <a:cubicBezTo>
                    <a:pt x="358140" y="567690"/>
                    <a:pt x="357188" y="567690"/>
                    <a:pt x="357188" y="567690"/>
                  </a:cubicBezTo>
                  <a:cubicBezTo>
                    <a:pt x="356235" y="567690"/>
                    <a:pt x="355283" y="566738"/>
                    <a:pt x="354330" y="565785"/>
                  </a:cubicBezTo>
                  <a:cubicBezTo>
                    <a:pt x="341948" y="554355"/>
                    <a:pt x="329565" y="545783"/>
                    <a:pt x="317183" y="534353"/>
                  </a:cubicBezTo>
                  <a:cubicBezTo>
                    <a:pt x="305753" y="522923"/>
                    <a:pt x="294323" y="507683"/>
                    <a:pt x="291465" y="489585"/>
                  </a:cubicBezTo>
                  <a:cubicBezTo>
                    <a:pt x="291465" y="488633"/>
                    <a:pt x="291465" y="488633"/>
                    <a:pt x="291465" y="487680"/>
                  </a:cubicBezTo>
                  <a:cubicBezTo>
                    <a:pt x="280035" y="483870"/>
                    <a:pt x="267653" y="479108"/>
                    <a:pt x="254317" y="472440"/>
                  </a:cubicBezTo>
                  <a:lnTo>
                    <a:pt x="254317" y="472440"/>
                  </a:lnTo>
                  <a:close/>
                  <a:moveTo>
                    <a:pt x="613410" y="260033"/>
                  </a:moveTo>
                  <a:lnTo>
                    <a:pt x="143827" y="0"/>
                  </a:lnTo>
                  <a:lnTo>
                    <a:pt x="0" y="820103"/>
                  </a:lnTo>
                  <a:lnTo>
                    <a:pt x="469583" y="1080135"/>
                  </a:lnTo>
                  <a:lnTo>
                    <a:pt x="613410" y="260033"/>
                  </a:lnTo>
                  <a:lnTo>
                    <a:pt x="613410" y="260033"/>
                  </a:lnTo>
                  <a:close/>
                </a:path>
              </a:pathLst>
            </a:custGeom>
            <a:solidFill>
              <a:srgbClr val="F3F4F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4" name="Freeform: Shape 623">
              <a:extLst>
                <a:ext uri="{FF2B5EF4-FFF2-40B4-BE49-F238E27FC236}">
                  <a16:creationId xmlns:a16="http://schemas.microsoft.com/office/drawing/2014/main" id="{C303D559-BC7B-B808-CD4D-562C7E2B53B4}"/>
                </a:ext>
              </a:extLst>
            </p:cNvPr>
            <p:cNvSpPr/>
            <p:nvPr/>
          </p:nvSpPr>
          <p:spPr>
            <a:xfrm>
              <a:off x="3967565" y="3785785"/>
              <a:ext cx="275574" cy="354414"/>
            </a:xfrm>
            <a:custGeom>
              <a:avLst/>
              <a:gdLst>
                <a:gd name="connsiteX0" fmla="*/ 114602 w 275574"/>
                <a:gd name="connsiteY0" fmla="*/ 133435 h 354414"/>
                <a:gd name="connsiteX1" fmla="*/ 114602 w 275574"/>
                <a:gd name="connsiteY1" fmla="*/ 133435 h 354414"/>
                <a:gd name="connsiteX2" fmla="*/ 114602 w 275574"/>
                <a:gd name="connsiteY2" fmla="*/ 133435 h 354414"/>
                <a:gd name="connsiteX3" fmla="*/ 114602 w 275574"/>
                <a:gd name="connsiteY3" fmla="*/ 133435 h 354414"/>
                <a:gd name="connsiteX4" fmla="*/ 166037 w 275574"/>
                <a:gd name="connsiteY4" fmla="*/ 16277 h 354414"/>
                <a:gd name="connsiteX5" fmla="*/ 3160 w 275574"/>
                <a:gd name="connsiteY5" fmla="*/ 102955 h 354414"/>
                <a:gd name="connsiteX6" fmla="*/ 109840 w 275574"/>
                <a:gd name="connsiteY6" fmla="*/ 339175 h 354414"/>
                <a:gd name="connsiteX7" fmla="*/ 147940 w 275574"/>
                <a:gd name="connsiteY7" fmla="*/ 353462 h 354414"/>
                <a:gd name="connsiteX8" fmla="*/ 146987 w 275574"/>
                <a:gd name="connsiteY8" fmla="*/ 330602 h 354414"/>
                <a:gd name="connsiteX9" fmla="*/ 141272 w 275574"/>
                <a:gd name="connsiteY9" fmla="*/ 306790 h 354414"/>
                <a:gd name="connsiteX10" fmla="*/ 179372 w 275574"/>
                <a:gd name="connsiteY10" fmla="*/ 354415 h 354414"/>
                <a:gd name="connsiteX11" fmla="*/ 209852 w 275574"/>
                <a:gd name="connsiteY11" fmla="*/ 345842 h 354414"/>
                <a:gd name="connsiteX12" fmla="*/ 209852 w 275574"/>
                <a:gd name="connsiteY12" fmla="*/ 343937 h 354414"/>
                <a:gd name="connsiteX13" fmla="*/ 206042 w 275574"/>
                <a:gd name="connsiteY13" fmla="*/ 342985 h 354414"/>
                <a:gd name="connsiteX14" fmla="*/ 195565 w 275574"/>
                <a:gd name="connsiteY14" fmla="*/ 334412 h 354414"/>
                <a:gd name="connsiteX15" fmla="*/ 168895 w 275574"/>
                <a:gd name="connsiteY15" fmla="*/ 294407 h 354414"/>
                <a:gd name="connsiteX16" fmla="*/ 152702 w 275574"/>
                <a:gd name="connsiteY16" fmla="*/ 224875 h 354414"/>
                <a:gd name="connsiteX17" fmla="*/ 140320 w 275574"/>
                <a:gd name="connsiteY17" fmla="*/ 155342 h 354414"/>
                <a:gd name="connsiteX18" fmla="*/ 189850 w 275574"/>
                <a:gd name="connsiteY18" fmla="*/ 234400 h 354414"/>
                <a:gd name="connsiteX19" fmla="*/ 216520 w 275574"/>
                <a:gd name="connsiteY19" fmla="*/ 322982 h 354414"/>
                <a:gd name="connsiteX20" fmla="*/ 212710 w 275574"/>
                <a:gd name="connsiteY20" fmla="*/ 343937 h 354414"/>
                <a:gd name="connsiteX21" fmla="*/ 212710 w 275574"/>
                <a:gd name="connsiteY21" fmla="*/ 345842 h 354414"/>
                <a:gd name="connsiteX22" fmla="*/ 247000 w 275574"/>
                <a:gd name="connsiteY22" fmla="*/ 317267 h 354414"/>
                <a:gd name="connsiteX23" fmla="*/ 226045 w 275574"/>
                <a:gd name="connsiteY23" fmla="*/ 273452 h 354414"/>
                <a:gd name="connsiteX24" fmla="*/ 222235 w 275574"/>
                <a:gd name="connsiteY24" fmla="*/ 222970 h 354414"/>
                <a:gd name="connsiteX25" fmla="*/ 235570 w 275574"/>
                <a:gd name="connsiteY25" fmla="*/ 249640 h 354414"/>
                <a:gd name="connsiteX26" fmla="*/ 244142 w 275574"/>
                <a:gd name="connsiteY26" fmla="*/ 264880 h 354414"/>
                <a:gd name="connsiteX27" fmla="*/ 250810 w 275574"/>
                <a:gd name="connsiteY27" fmla="*/ 246782 h 354414"/>
                <a:gd name="connsiteX28" fmla="*/ 254620 w 275574"/>
                <a:gd name="connsiteY28" fmla="*/ 240115 h 354414"/>
                <a:gd name="connsiteX29" fmla="*/ 257477 w 275574"/>
                <a:gd name="connsiteY29" fmla="*/ 221065 h 354414"/>
                <a:gd name="connsiteX30" fmla="*/ 275575 w 275574"/>
                <a:gd name="connsiteY30" fmla="*/ 196300 h 354414"/>
                <a:gd name="connsiteX31" fmla="*/ 166037 w 275574"/>
                <a:gd name="connsiteY31" fmla="*/ 16277 h 354414"/>
                <a:gd name="connsiteX32" fmla="*/ 166037 w 275574"/>
                <a:gd name="connsiteY32" fmla="*/ 16277 h 35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75574" h="354414">
                  <a:moveTo>
                    <a:pt x="114602" y="133435"/>
                  </a:moveTo>
                  <a:cubicBezTo>
                    <a:pt x="114602" y="133435"/>
                    <a:pt x="114602" y="132482"/>
                    <a:pt x="114602" y="133435"/>
                  </a:cubicBezTo>
                  <a:cubicBezTo>
                    <a:pt x="115555" y="132482"/>
                    <a:pt x="115555" y="133435"/>
                    <a:pt x="114602" y="133435"/>
                  </a:cubicBezTo>
                  <a:lnTo>
                    <a:pt x="114602" y="133435"/>
                  </a:lnTo>
                  <a:close/>
                  <a:moveTo>
                    <a:pt x="166037" y="16277"/>
                  </a:moveTo>
                  <a:cubicBezTo>
                    <a:pt x="91742" y="-24680"/>
                    <a:pt x="18400" y="14372"/>
                    <a:pt x="3160" y="102955"/>
                  </a:cubicBezTo>
                  <a:cubicBezTo>
                    <a:pt x="-13033" y="192490"/>
                    <a:pt x="34592" y="298217"/>
                    <a:pt x="109840" y="339175"/>
                  </a:cubicBezTo>
                  <a:cubicBezTo>
                    <a:pt x="123175" y="345842"/>
                    <a:pt x="135557" y="350605"/>
                    <a:pt x="147940" y="353462"/>
                  </a:cubicBezTo>
                  <a:cubicBezTo>
                    <a:pt x="146987" y="345842"/>
                    <a:pt x="146987" y="338222"/>
                    <a:pt x="146987" y="330602"/>
                  </a:cubicBezTo>
                  <a:cubicBezTo>
                    <a:pt x="146987" y="322982"/>
                    <a:pt x="145082" y="314410"/>
                    <a:pt x="141272" y="306790"/>
                  </a:cubicBezTo>
                  <a:cubicBezTo>
                    <a:pt x="151750" y="325840"/>
                    <a:pt x="166037" y="339175"/>
                    <a:pt x="179372" y="354415"/>
                  </a:cubicBezTo>
                  <a:cubicBezTo>
                    <a:pt x="189850" y="353462"/>
                    <a:pt x="200327" y="350605"/>
                    <a:pt x="209852" y="345842"/>
                  </a:cubicBezTo>
                  <a:cubicBezTo>
                    <a:pt x="209852" y="344890"/>
                    <a:pt x="209852" y="344890"/>
                    <a:pt x="209852" y="343937"/>
                  </a:cubicBezTo>
                  <a:cubicBezTo>
                    <a:pt x="208900" y="343937"/>
                    <a:pt x="206995" y="342985"/>
                    <a:pt x="206042" y="342985"/>
                  </a:cubicBezTo>
                  <a:cubicBezTo>
                    <a:pt x="202232" y="341080"/>
                    <a:pt x="197470" y="337270"/>
                    <a:pt x="195565" y="334412"/>
                  </a:cubicBezTo>
                  <a:cubicBezTo>
                    <a:pt x="184135" y="323935"/>
                    <a:pt x="175562" y="309647"/>
                    <a:pt x="168895" y="294407"/>
                  </a:cubicBezTo>
                  <a:cubicBezTo>
                    <a:pt x="159370" y="272500"/>
                    <a:pt x="156512" y="248687"/>
                    <a:pt x="152702" y="224875"/>
                  </a:cubicBezTo>
                  <a:cubicBezTo>
                    <a:pt x="149845" y="202015"/>
                    <a:pt x="146987" y="178202"/>
                    <a:pt x="140320" y="155342"/>
                  </a:cubicBezTo>
                  <a:cubicBezTo>
                    <a:pt x="155560" y="182965"/>
                    <a:pt x="174610" y="206777"/>
                    <a:pt x="189850" y="234400"/>
                  </a:cubicBezTo>
                  <a:cubicBezTo>
                    <a:pt x="206042" y="261070"/>
                    <a:pt x="218425" y="293455"/>
                    <a:pt x="216520" y="322982"/>
                  </a:cubicBezTo>
                  <a:cubicBezTo>
                    <a:pt x="216520" y="327745"/>
                    <a:pt x="215567" y="340127"/>
                    <a:pt x="212710" y="343937"/>
                  </a:cubicBezTo>
                  <a:cubicBezTo>
                    <a:pt x="212710" y="344890"/>
                    <a:pt x="212710" y="344890"/>
                    <a:pt x="212710" y="345842"/>
                  </a:cubicBezTo>
                  <a:cubicBezTo>
                    <a:pt x="226045" y="339175"/>
                    <a:pt x="237475" y="329650"/>
                    <a:pt x="247000" y="317267"/>
                  </a:cubicBezTo>
                  <a:cubicBezTo>
                    <a:pt x="237475" y="304885"/>
                    <a:pt x="228902" y="289645"/>
                    <a:pt x="226045" y="273452"/>
                  </a:cubicBezTo>
                  <a:cubicBezTo>
                    <a:pt x="223187" y="256307"/>
                    <a:pt x="225092" y="240115"/>
                    <a:pt x="222235" y="222970"/>
                  </a:cubicBezTo>
                  <a:cubicBezTo>
                    <a:pt x="225092" y="232495"/>
                    <a:pt x="229855" y="241067"/>
                    <a:pt x="235570" y="249640"/>
                  </a:cubicBezTo>
                  <a:cubicBezTo>
                    <a:pt x="238427" y="254402"/>
                    <a:pt x="241285" y="260117"/>
                    <a:pt x="244142" y="264880"/>
                  </a:cubicBezTo>
                  <a:cubicBezTo>
                    <a:pt x="245095" y="258212"/>
                    <a:pt x="247952" y="251545"/>
                    <a:pt x="250810" y="246782"/>
                  </a:cubicBezTo>
                  <a:cubicBezTo>
                    <a:pt x="251762" y="244877"/>
                    <a:pt x="253667" y="242020"/>
                    <a:pt x="254620" y="240115"/>
                  </a:cubicBezTo>
                  <a:cubicBezTo>
                    <a:pt x="254620" y="233447"/>
                    <a:pt x="255572" y="226780"/>
                    <a:pt x="257477" y="221065"/>
                  </a:cubicBezTo>
                  <a:cubicBezTo>
                    <a:pt x="261287" y="210587"/>
                    <a:pt x="268907" y="203920"/>
                    <a:pt x="275575" y="196300"/>
                  </a:cubicBezTo>
                  <a:cubicBezTo>
                    <a:pt x="267955" y="122957"/>
                    <a:pt x="225092" y="48662"/>
                    <a:pt x="166037" y="16277"/>
                  </a:cubicBezTo>
                  <a:lnTo>
                    <a:pt x="166037" y="16277"/>
                  </a:lnTo>
                  <a:close/>
                </a:path>
              </a:pathLst>
            </a:custGeom>
            <a:solidFill>
              <a:srgbClr val="FFB7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5" name="Freeform: Shape 624">
              <a:extLst>
                <a:ext uri="{FF2B5EF4-FFF2-40B4-BE49-F238E27FC236}">
                  <a16:creationId xmlns:a16="http://schemas.microsoft.com/office/drawing/2014/main" id="{24C397DC-2543-D57F-8750-834E71090AB6}"/>
                </a:ext>
              </a:extLst>
            </p:cNvPr>
            <p:cNvSpPr/>
            <p:nvPr/>
          </p:nvSpPr>
          <p:spPr>
            <a:xfrm>
              <a:off x="3885000" y="4161155"/>
              <a:ext cx="446722" cy="497205"/>
            </a:xfrm>
            <a:custGeom>
              <a:avLst/>
              <a:gdLst>
                <a:gd name="connsiteX0" fmla="*/ 210502 w 446722"/>
                <a:gd name="connsiteY0" fmla="*/ 188595 h 497205"/>
                <a:gd name="connsiteX1" fmla="*/ 209550 w 446722"/>
                <a:gd name="connsiteY1" fmla="*/ 188595 h 497205"/>
                <a:gd name="connsiteX2" fmla="*/ 195263 w 446722"/>
                <a:gd name="connsiteY2" fmla="*/ 184785 h 497205"/>
                <a:gd name="connsiteX3" fmla="*/ 194310 w 446722"/>
                <a:gd name="connsiteY3" fmla="*/ 184785 h 497205"/>
                <a:gd name="connsiteX4" fmla="*/ 200025 w 446722"/>
                <a:gd name="connsiteY4" fmla="*/ 220980 h 497205"/>
                <a:gd name="connsiteX5" fmla="*/ 198120 w 446722"/>
                <a:gd name="connsiteY5" fmla="*/ 228600 h 497205"/>
                <a:gd name="connsiteX6" fmla="*/ 200025 w 446722"/>
                <a:gd name="connsiteY6" fmla="*/ 229553 h 497205"/>
                <a:gd name="connsiteX7" fmla="*/ 201930 w 446722"/>
                <a:gd name="connsiteY7" fmla="*/ 215265 h 497205"/>
                <a:gd name="connsiteX8" fmla="*/ 210502 w 446722"/>
                <a:gd name="connsiteY8" fmla="*/ 188595 h 497205"/>
                <a:gd name="connsiteX9" fmla="*/ 210502 w 446722"/>
                <a:gd name="connsiteY9" fmla="*/ 188595 h 497205"/>
                <a:gd name="connsiteX10" fmla="*/ 352425 w 446722"/>
                <a:gd name="connsiteY10" fmla="*/ 480060 h 497205"/>
                <a:gd name="connsiteX11" fmla="*/ 352425 w 446722"/>
                <a:gd name="connsiteY11" fmla="*/ 480060 h 497205"/>
                <a:gd name="connsiteX12" fmla="*/ 186690 w 446722"/>
                <a:gd name="connsiteY12" fmla="*/ 384810 h 497205"/>
                <a:gd name="connsiteX13" fmla="*/ 101918 w 446722"/>
                <a:gd name="connsiteY13" fmla="*/ 331470 h 497205"/>
                <a:gd name="connsiteX14" fmla="*/ 17145 w 446722"/>
                <a:gd name="connsiteY14" fmla="*/ 280035 h 497205"/>
                <a:gd name="connsiteX15" fmla="*/ 17145 w 446722"/>
                <a:gd name="connsiteY15" fmla="*/ 271462 h 497205"/>
                <a:gd name="connsiteX16" fmla="*/ 43815 w 446722"/>
                <a:gd name="connsiteY16" fmla="*/ 285750 h 497205"/>
                <a:gd name="connsiteX17" fmla="*/ 185738 w 446722"/>
                <a:gd name="connsiteY17" fmla="*/ 373380 h 497205"/>
                <a:gd name="connsiteX18" fmla="*/ 353378 w 446722"/>
                <a:gd name="connsiteY18" fmla="*/ 470535 h 497205"/>
                <a:gd name="connsiteX19" fmla="*/ 352425 w 446722"/>
                <a:gd name="connsiteY19" fmla="*/ 480060 h 497205"/>
                <a:gd name="connsiteX20" fmla="*/ 352425 w 446722"/>
                <a:gd name="connsiteY20" fmla="*/ 480060 h 497205"/>
                <a:gd name="connsiteX21" fmla="*/ 439103 w 446722"/>
                <a:gd name="connsiteY21" fmla="*/ 231458 h 497205"/>
                <a:gd name="connsiteX22" fmla="*/ 429578 w 446722"/>
                <a:gd name="connsiteY22" fmla="*/ 230505 h 497205"/>
                <a:gd name="connsiteX23" fmla="*/ 351473 w 446722"/>
                <a:gd name="connsiteY23" fmla="*/ 191453 h 497205"/>
                <a:gd name="connsiteX24" fmla="*/ 359093 w 446722"/>
                <a:gd name="connsiteY24" fmla="*/ 303847 h 497205"/>
                <a:gd name="connsiteX25" fmla="*/ 333375 w 446722"/>
                <a:gd name="connsiteY25" fmla="*/ 351472 h 497205"/>
                <a:gd name="connsiteX26" fmla="*/ 336233 w 446722"/>
                <a:gd name="connsiteY26" fmla="*/ 354330 h 497205"/>
                <a:gd name="connsiteX27" fmla="*/ 340995 w 446722"/>
                <a:gd name="connsiteY27" fmla="*/ 360045 h 497205"/>
                <a:gd name="connsiteX28" fmla="*/ 350520 w 446722"/>
                <a:gd name="connsiteY28" fmla="*/ 359093 h 497205"/>
                <a:gd name="connsiteX29" fmla="*/ 350520 w 446722"/>
                <a:gd name="connsiteY29" fmla="*/ 359093 h 497205"/>
                <a:gd name="connsiteX30" fmla="*/ 350520 w 446722"/>
                <a:gd name="connsiteY30" fmla="*/ 360045 h 497205"/>
                <a:gd name="connsiteX31" fmla="*/ 349568 w 446722"/>
                <a:gd name="connsiteY31" fmla="*/ 360997 h 497205"/>
                <a:gd name="connsiteX32" fmla="*/ 350520 w 446722"/>
                <a:gd name="connsiteY32" fmla="*/ 360997 h 497205"/>
                <a:gd name="connsiteX33" fmla="*/ 357188 w 446722"/>
                <a:gd name="connsiteY33" fmla="*/ 365760 h 497205"/>
                <a:gd name="connsiteX34" fmla="*/ 364808 w 446722"/>
                <a:gd name="connsiteY34" fmla="*/ 374333 h 497205"/>
                <a:gd name="connsiteX35" fmla="*/ 379095 w 446722"/>
                <a:gd name="connsiteY35" fmla="*/ 392430 h 497205"/>
                <a:gd name="connsiteX36" fmla="*/ 365760 w 446722"/>
                <a:gd name="connsiteY36" fmla="*/ 392430 h 497205"/>
                <a:gd name="connsiteX37" fmla="*/ 362903 w 446722"/>
                <a:gd name="connsiteY37" fmla="*/ 390525 h 497205"/>
                <a:gd name="connsiteX38" fmla="*/ 353378 w 446722"/>
                <a:gd name="connsiteY38" fmla="*/ 382905 h 497205"/>
                <a:gd name="connsiteX39" fmla="*/ 353378 w 446722"/>
                <a:gd name="connsiteY39" fmla="*/ 381953 h 497205"/>
                <a:gd name="connsiteX40" fmla="*/ 349568 w 446722"/>
                <a:gd name="connsiteY40" fmla="*/ 416243 h 497205"/>
                <a:gd name="connsiteX41" fmla="*/ 313373 w 446722"/>
                <a:gd name="connsiteY41" fmla="*/ 424815 h 497205"/>
                <a:gd name="connsiteX42" fmla="*/ 301943 w 446722"/>
                <a:gd name="connsiteY42" fmla="*/ 415290 h 497205"/>
                <a:gd name="connsiteX43" fmla="*/ 287655 w 446722"/>
                <a:gd name="connsiteY43" fmla="*/ 360997 h 497205"/>
                <a:gd name="connsiteX44" fmla="*/ 265748 w 446722"/>
                <a:gd name="connsiteY44" fmla="*/ 352425 h 497205"/>
                <a:gd name="connsiteX45" fmla="*/ 265748 w 446722"/>
                <a:gd name="connsiteY45" fmla="*/ 352425 h 497205"/>
                <a:gd name="connsiteX46" fmla="*/ 225743 w 446722"/>
                <a:gd name="connsiteY46" fmla="*/ 313372 h 497205"/>
                <a:gd name="connsiteX47" fmla="*/ 132398 w 446722"/>
                <a:gd name="connsiteY47" fmla="*/ 300990 h 497205"/>
                <a:gd name="connsiteX48" fmla="*/ 37148 w 446722"/>
                <a:gd name="connsiteY48" fmla="*/ 137160 h 497205"/>
                <a:gd name="connsiteX49" fmla="*/ 37148 w 446722"/>
                <a:gd name="connsiteY49" fmla="*/ 136208 h 497205"/>
                <a:gd name="connsiteX50" fmla="*/ 61913 w 446722"/>
                <a:gd name="connsiteY50" fmla="*/ 149543 h 497205"/>
                <a:gd name="connsiteX51" fmla="*/ 61913 w 446722"/>
                <a:gd name="connsiteY51" fmla="*/ 148590 h 497205"/>
                <a:gd name="connsiteX52" fmla="*/ 61913 w 446722"/>
                <a:gd name="connsiteY52" fmla="*/ 124778 h 497205"/>
                <a:gd name="connsiteX53" fmla="*/ 56198 w 446722"/>
                <a:gd name="connsiteY53" fmla="*/ 109537 h 497205"/>
                <a:gd name="connsiteX54" fmla="*/ 53340 w 446722"/>
                <a:gd name="connsiteY54" fmla="*/ 95250 h 497205"/>
                <a:gd name="connsiteX55" fmla="*/ 60960 w 446722"/>
                <a:gd name="connsiteY55" fmla="*/ 77153 h 497205"/>
                <a:gd name="connsiteX56" fmla="*/ 60960 w 446722"/>
                <a:gd name="connsiteY56" fmla="*/ 77153 h 497205"/>
                <a:gd name="connsiteX57" fmla="*/ 59055 w 446722"/>
                <a:gd name="connsiteY57" fmla="*/ 71437 h 497205"/>
                <a:gd name="connsiteX58" fmla="*/ 52388 w 446722"/>
                <a:gd name="connsiteY58" fmla="*/ 76200 h 497205"/>
                <a:gd name="connsiteX59" fmla="*/ 43815 w 446722"/>
                <a:gd name="connsiteY59" fmla="*/ 75247 h 497205"/>
                <a:gd name="connsiteX60" fmla="*/ 37148 w 446722"/>
                <a:gd name="connsiteY60" fmla="*/ 72390 h 497205"/>
                <a:gd name="connsiteX61" fmla="*/ 29527 w 446722"/>
                <a:gd name="connsiteY61" fmla="*/ 66675 h 497205"/>
                <a:gd name="connsiteX62" fmla="*/ 27623 w 446722"/>
                <a:gd name="connsiteY62" fmla="*/ 63818 h 497205"/>
                <a:gd name="connsiteX63" fmla="*/ 0 w 446722"/>
                <a:gd name="connsiteY63" fmla="*/ 285750 h 497205"/>
                <a:gd name="connsiteX64" fmla="*/ 367665 w 446722"/>
                <a:gd name="connsiteY64" fmla="*/ 497205 h 497205"/>
                <a:gd name="connsiteX65" fmla="*/ 439103 w 446722"/>
                <a:gd name="connsiteY65" fmla="*/ 231458 h 497205"/>
                <a:gd name="connsiteX66" fmla="*/ 439103 w 446722"/>
                <a:gd name="connsiteY66" fmla="*/ 231458 h 497205"/>
                <a:gd name="connsiteX67" fmla="*/ 258127 w 446722"/>
                <a:gd name="connsiteY67" fmla="*/ 111443 h 497205"/>
                <a:gd name="connsiteX68" fmla="*/ 36195 w 446722"/>
                <a:gd name="connsiteY68" fmla="*/ 0 h 497205"/>
                <a:gd name="connsiteX69" fmla="*/ 29527 w 446722"/>
                <a:gd name="connsiteY69" fmla="*/ 57150 h 497205"/>
                <a:gd name="connsiteX70" fmla="*/ 39052 w 446722"/>
                <a:gd name="connsiteY70" fmla="*/ 58103 h 497205"/>
                <a:gd name="connsiteX71" fmla="*/ 47625 w 446722"/>
                <a:gd name="connsiteY71" fmla="*/ 60007 h 497205"/>
                <a:gd name="connsiteX72" fmla="*/ 51435 w 446722"/>
                <a:gd name="connsiteY72" fmla="*/ 61912 h 497205"/>
                <a:gd name="connsiteX73" fmla="*/ 55245 w 446722"/>
                <a:gd name="connsiteY73" fmla="*/ 63818 h 497205"/>
                <a:gd name="connsiteX74" fmla="*/ 54293 w 446722"/>
                <a:gd name="connsiteY74" fmla="*/ 61912 h 497205"/>
                <a:gd name="connsiteX75" fmla="*/ 55245 w 446722"/>
                <a:gd name="connsiteY75" fmla="*/ 60960 h 497205"/>
                <a:gd name="connsiteX76" fmla="*/ 55245 w 446722"/>
                <a:gd name="connsiteY76" fmla="*/ 60960 h 497205"/>
                <a:gd name="connsiteX77" fmla="*/ 63818 w 446722"/>
                <a:gd name="connsiteY77" fmla="*/ 79057 h 497205"/>
                <a:gd name="connsiteX78" fmla="*/ 72390 w 446722"/>
                <a:gd name="connsiteY78" fmla="*/ 80962 h 497205"/>
                <a:gd name="connsiteX79" fmla="*/ 80010 w 446722"/>
                <a:gd name="connsiteY79" fmla="*/ 87630 h 497205"/>
                <a:gd name="connsiteX80" fmla="*/ 88583 w 446722"/>
                <a:gd name="connsiteY80" fmla="*/ 100965 h 497205"/>
                <a:gd name="connsiteX81" fmla="*/ 94298 w 446722"/>
                <a:gd name="connsiteY81" fmla="*/ 110490 h 497205"/>
                <a:gd name="connsiteX82" fmla="*/ 98108 w 446722"/>
                <a:gd name="connsiteY82" fmla="*/ 115253 h 497205"/>
                <a:gd name="connsiteX83" fmla="*/ 105727 w 446722"/>
                <a:gd name="connsiteY83" fmla="*/ 121920 h 497205"/>
                <a:gd name="connsiteX84" fmla="*/ 112395 w 446722"/>
                <a:gd name="connsiteY84" fmla="*/ 128587 h 497205"/>
                <a:gd name="connsiteX85" fmla="*/ 124777 w 446722"/>
                <a:gd name="connsiteY85" fmla="*/ 148590 h 497205"/>
                <a:gd name="connsiteX86" fmla="*/ 127635 w 446722"/>
                <a:gd name="connsiteY86" fmla="*/ 189547 h 497205"/>
                <a:gd name="connsiteX87" fmla="*/ 133350 w 446722"/>
                <a:gd name="connsiteY87" fmla="*/ 192405 h 497205"/>
                <a:gd name="connsiteX88" fmla="*/ 134302 w 446722"/>
                <a:gd name="connsiteY88" fmla="*/ 184785 h 497205"/>
                <a:gd name="connsiteX89" fmla="*/ 175260 w 446722"/>
                <a:gd name="connsiteY89" fmla="*/ 162878 h 497205"/>
                <a:gd name="connsiteX90" fmla="*/ 180975 w 446722"/>
                <a:gd name="connsiteY90" fmla="*/ 166687 h 497205"/>
                <a:gd name="connsiteX91" fmla="*/ 188595 w 446722"/>
                <a:gd name="connsiteY91" fmla="*/ 160972 h 497205"/>
                <a:gd name="connsiteX92" fmla="*/ 188595 w 446722"/>
                <a:gd name="connsiteY92" fmla="*/ 160972 h 497205"/>
                <a:gd name="connsiteX93" fmla="*/ 188595 w 446722"/>
                <a:gd name="connsiteY93" fmla="*/ 161925 h 497205"/>
                <a:gd name="connsiteX94" fmla="*/ 187643 w 446722"/>
                <a:gd name="connsiteY94" fmla="*/ 162878 h 497205"/>
                <a:gd name="connsiteX95" fmla="*/ 195263 w 446722"/>
                <a:gd name="connsiteY95" fmla="*/ 164783 h 497205"/>
                <a:gd name="connsiteX96" fmla="*/ 197168 w 446722"/>
                <a:gd name="connsiteY96" fmla="*/ 165735 h 497205"/>
                <a:gd name="connsiteX97" fmla="*/ 203835 w 446722"/>
                <a:gd name="connsiteY97" fmla="*/ 170497 h 497205"/>
                <a:gd name="connsiteX98" fmla="*/ 215265 w 446722"/>
                <a:gd name="connsiteY98" fmla="*/ 179070 h 497205"/>
                <a:gd name="connsiteX99" fmla="*/ 243840 w 446722"/>
                <a:gd name="connsiteY99" fmla="*/ 133350 h 497205"/>
                <a:gd name="connsiteX100" fmla="*/ 240983 w 446722"/>
                <a:gd name="connsiteY100" fmla="*/ 131445 h 497205"/>
                <a:gd name="connsiteX101" fmla="*/ 206693 w 446722"/>
                <a:gd name="connsiteY101" fmla="*/ 112395 h 497205"/>
                <a:gd name="connsiteX102" fmla="*/ 182880 w 446722"/>
                <a:gd name="connsiteY102" fmla="*/ 99060 h 497205"/>
                <a:gd name="connsiteX103" fmla="*/ 154305 w 446722"/>
                <a:gd name="connsiteY103" fmla="*/ 82868 h 497205"/>
                <a:gd name="connsiteX104" fmla="*/ 142875 w 446722"/>
                <a:gd name="connsiteY104" fmla="*/ 76200 h 497205"/>
                <a:gd name="connsiteX105" fmla="*/ 44768 w 446722"/>
                <a:gd name="connsiteY105" fmla="*/ 23813 h 497205"/>
                <a:gd name="connsiteX106" fmla="*/ 44768 w 446722"/>
                <a:gd name="connsiteY106" fmla="*/ 23813 h 497205"/>
                <a:gd name="connsiteX107" fmla="*/ 43815 w 446722"/>
                <a:gd name="connsiteY107" fmla="*/ 16193 h 497205"/>
                <a:gd name="connsiteX108" fmla="*/ 140018 w 446722"/>
                <a:gd name="connsiteY108" fmla="*/ 65722 h 497205"/>
                <a:gd name="connsiteX109" fmla="*/ 182880 w 446722"/>
                <a:gd name="connsiteY109" fmla="*/ 89535 h 497205"/>
                <a:gd name="connsiteX110" fmla="*/ 224790 w 446722"/>
                <a:gd name="connsiteY110" fmla="*/ 113347 h 497205"/>
                <a:gd name="connsiteX111" fmla="*/ 239077 w 446722"/>
                <a:gd name="connsiteY111" fmla="*/ 120968 h 497205"/>
                <a:gd name="connsiteX112" fmla="*/ 247650 w 446722"/>
                <a:gd name="connsiteY112" fmla="*/ 125730 h 497205"/>
                <a:gd name="connsiteX113" fmla="*/ 258127 w 446722"/>
                <a:gd name="connsiteY113" fmla="*/ 111443 h 497205"/>
                <a:gd name="connsiteX114" fmla="*/ 258127 w 446722"/>
                <a:gd name="connsiteY114" fmla="*/ 111443 h 497205"/>
                <a:gd name="connsiteX115" fmla="*/ 446723 w 446722"/>
                <a:gd name="connsiteY115" fmla="*/ 205740 h 497205"/>
                <a:gd name="connsiteX116" fmla="*/ 348615 w 446722"/>
                <a:gd name="connsiteY116" fmla="*/ 156210 h 497205"/>
                <a:gd name="connsiteX117" fmla="*/ 351473 w 446722"/>
                <a:gd name="connsiteY117" fmla="*/ 180975 h 497205"/>
                <a:gd name="connsiteX118" fmla="*/ 432435 w 446722"/>
                <a:gd name="connsiteY118" fmla="*/ 221933 h 497205"/>
                <a:gd name="connsiteX119" fmla="*/ 433388 w 446722"/>
                <a:gd name="connsiteY119" fmla="*/ 222885 h 497205"/>
                <a:gd name="connsiteX120" fmla="*/ 441008 w 446722"/>
                <a:gd name="connsiteY120" fmla="*/ 230505 h 497205"/>
                <a:gd name="connsiteX121" fmla="*/ 446723 w 446722"/>
                <a:gd name="connsiteY121" fmla="*/ 205740 h 497205"/>
                <a:gd name="connsiteX122" fmla="*/ 446723 w 446722"/>
                <a:gd name="connsiteY122" fmla="*/ 205740 h 497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446722" h="497205">
                  <a:moveTo>
                    <a:pt x="210502" y="188595"/>
                  </a:moveTo>
                  <a:cubicBezTo>
                    <a:pt x="210502" y="188595"/>
                    <a:pt x="209550" y="188595"/>
                    <a:pt x="209550" y="188595"/>
                  </a:cubicBezTo>
                  <a:cubicBezTo>
                    <a:pt x="204788" y="188595"/>
                    <a:pt x="200025" y="187643"/>
                    <a:pt x="195263" y="184785"/>
                  </a:cubicBezTo>
                  <a:cubicBezTo>
                    <a:pt x="195263" y="184785"/>
                    <a:pt x="195263" y="184785"/>
                    <a:pt x="194310" y="184785"/>
                  </a:cubicBezTo>
                  <a:cubicBezTo>
                    <a:pt x="200025" y="196215"/>
                    <a:pt x="202883" y="209550"/>
                    <a:pt x="200025" y="220980"/>
                  </a:cubicBezTo>
                  <a:cubicBezTo>
                    <a:pt x="200025" y="223837"/>
                    <a:pt x="199073" y="225743"/>
                    <a:pt x="198120" y="228600"/>
                  </a:cubicBezTo>
                  <a:lnTo>
                    <a:pt x="200025" y="229553"/>
                  </a:lnTo>
                  <a:cubicBezTo>
                    <a:pt x="200025" y="224790"/>
                    <a:pt x="200977" y="220028"/>
                    <a:pt x="201930" y="215265"/>
                  </a:cubicBezTo>
                  <a:cubicBezTo>
                    <a:pt x="204788" y="206693"/>
                    <a:pt x="207645" y="197168"/>
                    <a:pt x="210502" y="188595"/>
                  </a:cubicBezTo>
                  <a:lnTo>
                    <a:pt x="210502" y="188595"/>
                  </a:lnTo>
                  <a:close/>
                  <a:moveTo>
                    <a:pt x="352425" y="480060"/>
                  </a:moveTo>
                  <a:cubicBezTo>
                    <a:pt x="352425" y="480060"/>
                    <a:pt x="352425" y="480060"/>
                    <a:pt x="352425" y="480060"/>
                  </a:cubicBezTo>
                  <a:cubicBezTo>
                    <a:pt x="297180" y="448628"/>
                    <a:pt x="241935" y="418147"/>
                    <a:pt x="186690" y="384810"/>
                  </a:cubicBezTo>
                  <a:cubicBezTo>
                    <a:pt x="158115" y="367665"/>
                    <a:pt x="130493" y="349568"/>
                    <a:pt x="101918" y="331470"/>
                  </a:cubicBezTo>
                  <a:cubicBezTo>
                    <a:pt x="73343" y="314325"/>
                    <a:pt x="45720" y="298133"/>
                    <a:pt x="17145" y="280035"/>
                  </a:cubicBezTo>
                  <a:cubicBezTo>
                    <a:pt x="9525" y="275272"/>
                    <a:pt x="9525" y="268605"/>
                    <a:pt x="17145" y="271462"/>
                  </a:cubicBezTo>
                  <a:cubicBezTo>
                    <a:pt x="25718" y="276225"/>
                    <a:pt x="35243" y="280987"/>
                    <a:pt x="43815" y="285750"/>
                  </a:cubicBezTo>
                  <a:cubicBezTo>
                    <a:pt x="91440" y="312420"/>
                    <a:pt x="139065" y="344805"/>
                    <a:pt x="185738" y="373380"/>
                  </a:cubicBezTo>
                  <a:cubicBezTo>
                    <a:pt x="240983" y="407670"/>
                    <a:pt x="298133" y="439103"/>
                    <a:pt x="353378" y="470535"/>
                  </a:cubicBezTo>
                  <a:cubicBezTo>
                    <a:pt x="363855" y="478155"/>
                    <a:pt x="361950" y="485775"/>
                    <a:pt x="352425" y="480060"/>
                  </a:cubicBezTo>
                  <a:lnTo>
                    <a:pt x="352425" y="480060"/>
                  </a:lnTo>
                  <a:close/>
                  <a:moveTo>
                    <a:pt x="439103" y="231458"/>
                  </a:moveTo>
                  <a:cubicBezTo>
                    <a:pt x="438150" y="232410"/>
                    <a:pt x="435293" y="232410"/>
                    <a:pt x="429578" y="230505"/>
                  </a:cubicBezTo>
                  <a:cubicBezTo>
                    <a:pt x="403860" y="217170"/>
                    <a:pt x="378143" y="204787"/>
                    <a:pt x="351473" y="191453"/>
                  </a:cubicBezTo>
                  <a:cubicBezTo>
                    <a:pt x="358140" y="231458"/>
                    <a:pt x="364808" y="269558"/>
                    <a:pt x="359093" y="303847"/>
                  </a:cubicBezTo>
                  <a:cubicBezTo>
                    <a:pt x="355283" y="324803"/>
                    <a:pt x="345758" y="340995"/>
                    <a:pt x="333375" y="351472"/>
                  </a:cubicBezTo>
                  <a:cubicBezTo>
                    <a:pt x="334328" y="352425"/>
                    <a:pt x="335280" y="353378"/>
                    <a:pt x="336233" y="354330"/>
                  </a:cubicBezTo>
                  <a:cubicBezTo>
                    <a:pt x="338138" y="356235"/>
                    <a:pt x="339090" y="358140"/>
                    <a:pt x="340995" y="360045"/>
                  </a:cubicBezTo>
                  <a:cubicBezTo>
                    <a:pt x="343853" y="359093"/>
                    <a:pt x="347663" y="358140"/>
                    <a:pt x="350520" y="359093"/>
                  </a:cubicBezTo>
                  <a:cubicBezTo>
                    <a:pt x="350520" y="359093"/>
                    <a:pt x="350520" y="359093"/>
                    <a:pt x="350520" y="359093"/>
                  </a:cubicBezTo>
                  <a:cubicBezTo>
                    <a:pt x="350520" y="359093"/>
                    <a:pt x="351473" y="360045"/>
                    <a:pt x="350520" y="360045"/>
                  </a:cubicBezTo>
                  <a:cubicBezTo>
                    <a:pt x="350520" y="360045"/>
                    <a:pt x="349568" y="360045"/>
                    <a:pt x="349568" y="360997"/>
                  </a:cubicBezTo>
                  <a:cubicBezTo>
                    <a:pt x="349568" y="360997"/>
                    <a:pt x="349568" y="360997"/>
                    <a:pt x="350520" y="360997"/>
                  </a:cubicBezTo>
                  <a:cubicBezTo>
                    <a:pt x="353378" y="361950"/>
                    <a:pt x="355283" y="364808"/>
                    <a:pt x="357188" y="365760"/>
                  </a:cubicBezTo>
                  <a:cubicBezTo>
                    <a:pt x="360045" y="368618"/>
                    <a:pt x="361950" y="371475"/>
                    <a:pt x="364808" y="374333"/>
                  </a:cubicBezTo>
                  <a:cubicBezTo>
                    <a:pt x="369570" y="381000"/>
                    <a:pt x="373380" y="387668"/>
                    <a:pt x="379095" y="392430"/>
                  </a:cubicBezTo>
                  <a:cubicBezTo>
                    <a:pt x="375285" y="394335"/>
                    <a:pt x="370523" y="394335"/>
                    <a:pt x="365760" y="392430"/>
                  </a:cubicBezTo>
                  <a:cubicBezTo>
                    <a:pt x="364808" y="392430"/>
                    <a:pt x="363855" y="391478"/>
                    <a:pt x="362903" y="390525"/>
                  </a:cubicBezTo>
                  <a:cubicBezTo>
                    <a:pt x="359093" y="388620"/>
                    <a:pt x="356235" y="385762"/>
                    <a:pt x="353378" y="382905"/>
                  </a:cubicBezTo>
                  <a:cubicBezTo>
                    <a:pt x="353378" y="382905"/>
                    <a:pt x="353378" y="382905"/>
                    <a:pt x="353378" y="381953"/>
                  </a:cubicBezTo>
                  <a:cubicBezTo>
                    <a:pt x="356235" y="394335"/>
                    <a:pt x="355283" y="406718"/>
                    <a:pt x="349568" y="416243"/>
                  </a:cubicBezTo>
                  <a:cubicBezTo>
                    <a:pt x="341948" y="429578"/>
                    <a:pt x="326708" y="432435"/>
                    <a:pt x="313373" y="424815"/>
                  </a:cubicBezTo>
                  <a:cubicBezTo>
                    <a:pt x="309563" y="422910"/>
                    <a:pt x="305753" y="420053"/>
                    <a:pt x="301943" y="415290"/>
                  </a:cubicBezTo>
                  <a:cubicBezTo>
                    <a:pt x="288608" y="400050"/>
                    <a:pt x="282893" y="378143"/>
                    <a:pt x="287655" y="360997"/>
                  </a:cubicBezTo>
                  <a:cubicBezTo>
                    <a:pt x="280988" y="359093"/>
                    <a:pt x="273368" y="357187"/>
                    <a:pt x="265748" y="352425"/>
                  </a:cubicBezTo>
                  <a:lnTo>
                    <a:pt x="265748" y="352425"/>
                  </a:lnTo>
                  <a:cubicBezTo>
                    <a:pt x="249555" y="343853"/>
                    <a:pt x="236220" y="329565"/>
                    <a:pt x="225743" y="313372"/>
                  </a:cubicBezTo>
                  <a:cubicBezTo>
                    <a:pt x="200977" y="323850"/>
                    <a:pt x="167640" y="320993"/>
                    <a:pt x="132398" y="300990"/>
                  </a:cubicBezTo>
                  <a:cubicBezTo>
                    <a:pt x="69533" y="266700"/>
                    <a:pt x="27623" y="193358"/>
                    <a:pt x="37148" y="137160"/>
                  </a:cubicBezTo>
                  <a:cubicBezTo>
                    <a:pt x="37148" y="137160"/>
                    <a:pt x="37148" y="136208"/>
                    <a:pt x="37148" y="136208"/>
                  </a:cubicBezTo>
                  <a:lnTo>
                    <a:pt x="61913" y="149543"/>
                  </a:lnTo>
                  <a:cubicBezTo>
                    <a:pt x="61913" y="149543"/>
                    <a:pt x="61913" y="148590"/>
                    <a:pt x="61913" y="148590"/>
                  </a:cubicBezTo>
                  <a:cubicBezTo>
                    <a:pt x="60960" y="140018"/>
                    <a:pt x="63818" y="133350"/>
                    <a:pt x="61913" y="124778"/>
                  </a:cubicBezTo>
                  <a:cubicBezTo>
                    <a:pt x="60960" y="119062"/>
                    <a:pt x="58102" y="114300"/>
                    <a:pt x="56198" y="109537"/>
                  </a:cubicBezTo>
                  <a:cubicBezTo>
                    <a:pt x="54293" y="104775"/>
                    <a:pt x="53340" y="100012"/>
                    <a:pt x="53340" y="95250"/>
                  </a:cubicBezTo>
                  <a:cubicBezTo>
                    <a:pt x="53340" y="87630"/>
                    <a:pt x="55245" y="80010"/>
                    <a:pt x="60960" y="77153"/>
                  </a:cubicBezTo>
                  <a:cubicBezTo>
                    <a:pt x="60960" y="77153"/>
                    <a:pt x="60960" y="77153"/>
                    <a:pt x="60960" y="77153"/>
                  </a:cubicBezTo>
                  <a:cubicBezTo>
                    <a:pt x="60960" y="75247"/>
                    <a:pt x="60008" y="73343"/>
                    <a:pt x="59055" y="71437"/>
                  </a:cubicBezTo>
                  <a:cubicBezTo>
                    <a:pt x="58102" y="74295"/>
                    <a:pt x="55245" y="75247"/>
                    <a:pt x="52388" y="76200"/>
                  </a:cubicBezTo>
                  <a:cubicBezTo>
                    <a:pt x="49530" y="77153"/>
                    <a:pt x="46673" y="76200"/>
                    <a:pt x="43815" y="75247"/>
                  </a:cubicBezTo>
                  <a:cubicBezTo>
                    <a:pt x="41910" y="74295"/>
                    <a:pt x="39052" y="73343"/>
                    <a:pt x="37148" y="72390"/>
                  </a:cubicBezTo>
                  <a:cubicBezTo>
                    <a:pt x="34290" y="71437"/>
                    <a:pt x="32385" y="69532"/>
                    <a:pt x="29527" y="66675"/>
                  </a:cubicBezTo>
                  <a:cubicBezTo>
                    <a:pt x="28575" y="65722"/>
                    <a:pt x="27623" y="64770"/>
                    <a:pt x="27623" y="63818"/>
                  </a:cubicBezTo>
                  <a:lnTo>
                    <a:pt x="0" y="285750"/>
                  </a:lnTo>
                  <a:lnTo>
                    <a:pt x="367665" y="497205"/>
                  </a:lnTo>
                  <a:lnTo>
                    <a:pt x="439103" y="231458"/>
                  </a:lnTo>
                  <a:lnTo>
                    <a:pt x="439103" y="231458"/>
                  </a:lnTo>
                  <a:close/>
                  <a:moveTo>
                    <a:pt x="258127" y="111443"/>
                  </a:moveTo>
                  <a:lnTo>
                    <a:pt x="36195" y="0"/>
                  </a:lnTo>
                  <a:lnTo>
                    <a:pt x="29527" y="57150"/>
                  </a:lnTo>
                  <a:cubicBezTo>
                    <a:pt x="32385" y="57150"/>
                    <a:pt x="35243" y="57150"/>
                    <a:pt x="39052" y="58103"/>
                  </a:cubicBezTo>
                  <a:cubicBezTo>
                    <a:pt x="41910" y="58103"/>
                    <a:pt x="44768" y="59055"/>
                    <a:pt x="47625" y="60007"/>
                  </a:cubicBezTo>
                  <a:cubicBezTo>
                    <a:pt x="48577" y="60007"/>
                    <a:pt x="50483" y="60960"/>
                    <a:pt x="51435" y="61912"/>
                  </a:cubicBezTo>
                  <a:cubicBezTo>
                    <a:pt x="52388" y="62865"/>
                    <a:pt x="53340" y="62865"/>
                    <a:pt x="55245" y="63818"/>
                  </a:cubicBezTo>
                  <a:cubicBezTo>
                    <a:pt x="55245" y="62865"/>
                    <a:pt x="54293" y="62865"/>
                    <a:pt x="54293" y="61912"/>
                  </a:cubicBezTo>
                  <a:cubicBezTo>
                    <a:pt x="54293" y="60960"/>
                    <a:pt x="54293" y="60960"/>
                    <a:pt x="55245" y="60960"/>
                  </a:cubicBezTo>
                  <a:cubicBezTo>
                    <a:pt x="55245" y="60960"/>
                    <a:pt x="55245" y="60960"/>
                    <a:pt x="55245" y="60960"/>
                  </a:cubicBezTo>
                  <a:cubicBezTo>
                    <a:pt x="58102" y="65722"/>
                    <a:pt x="61913" y="72390"/>
                    <a:pt x="63818" y="79057"/>
                  </a:cubicBezTo>
                  <a:cubicBezTo>
                    <a:pt x="66675" y="79057"/>
                    <a:pt x="69533" y="80010"/>
                    <a:pt x="72390" y="80962"/>
                  </a:cubicBezTo>
                  <a:cubicBezTo>
                    <a:pt x="75248" y="82868"/>
                    <a:pt x="78105" y="84772"/>
                    <a:pt x="80010" y="87630"/>
                  </a:cubicBezTo>
                  <a:cubicBezTo>
                    <a:pt x="83820" y="91440"/>
                    <a:pt x="85725" y="96203"/>
                    <a:pt x="88583" y="100965"/>
                  </a:cubicBezTo>
                  <a:cubicBezTo>
                    <a:pt x="90488" y="104775"/>
                    <a:pt x="92393" y="107632"/>
                    <a:pt x="94298" y="110490"/>
                  </a:cubicBezTo>
                  <a:cubicBezTo>
                    <a:pt x="95250" y="112395"/>
                    <a:pt x="97155" y="113347"/>
                    <a:pt x="98108" y="115253"/>
                  </a:cubicBezTo>
                  <a:cubicBezTo>
                    <a:pt x="100965" y="118110"/>
                    <a:pt x="103823" y="120015"/>
                    <a:pt x="105727" y="121920"/>
                  </a:cubicBezTo>
                  <a:cubicBezTo>
                    <a:pt x="107633" y="123825"/>
                    <a:pt x="110490" y="126682"/>
                    <a:pt x="112395" y="128587"/>
                  </a:cubicBezTo>
                  <a:cubicBezTo>
                    <a:pt x="117158" y="134303"/>
                    <a:pt x="121920" y="140970"/>
                    <a:pt x="124777" y="148590"/>
                  </a:cubicBezTo>
                  <a:cubicBezTo>
                    <a:pt x="132398" y="165735"/>
                    <a:pt x="132398" y="180022"/>
                    <a:pt x="127635" y="189547"/>
                  </a:cubicBezTo>
                  <a:lnTo>
                    <a:pt x="133350" y="192405"/>
                  </a:lnTo>
                  <a:cubicBezTo>
                    <a:pt x="133350" y="189547"/>
                    <a:pt x="133350" y="186690"/>
                    <a:pt x="134302" y="184785"/>
                  </a:cubicBezTo>
                  <a:cubicBezTo>
                    <a:pt x="138113" y="162878"/>
                    <a:pt x="156210" y="152400"/>
                    <a:pt x="175260" y="162878"/>
                  </a:cubicBezTo>
                  <a:cubicBezTo>
                    <a:pt x="177165" y="163830"/>
                    <a:pt x="179070" y="165735"/>
                    <a:pt x="180975" y="166687"/>
                  </a:cubicBezTo>
                  <a:cubicBezTo>
                    <a:pt x="183833" y="163830"/>
                    <a:pt x="186690" y="161925"/>
                    <a:pt x="188595" y="160972"/>
                  </a:cubicBezTo>
                  <a:cubicBezTo>
                    <a:pt x="188595" y="160972"/>
                    <a:pt x="188595" y="160972"/>
                    <a:pt x="188595" y="160972"/>
                  </a:cubicBezTo>
                  <a:cubicBezTo>
                    <a:pt x="188595" y="160972"/>
                    <a:pt x="189548" y="161925"/>
                    <a:pt x="188595" y="161925"/>
                  </a:cubicBezTo>
                  <a:cubicBezTo>
                    <a:pt x="188595" y="161925"/>
                    <a:pt x="187643" y="162878"/>
                    <a:pt x="187643" y="162878"/>
                  </a:cubicBezTo>
                  <a:cubicBezTo>
                    <a:pt x="190500" y="162878"/>
                    <a:pt x="193358" y="163830"/>
                    <a:pt x="195263" y="164783"/>
                  </a:cubicBezTo>
                  <a:cubicBezTo>
                    <a:pt x="196215" y="164783"/>
                    <a:pt x="196215" y="165735"/>
                    <a:pt x="197168" y="165735"/>
                  </a:cubicBezTo>
                  <a:cubicBezTo>
                    <a:pt x="199073" y="166687"/>
                    <a:pt x="201930" y="168593"/>
                    <a:pt x="203835" y="170497"/>
                  </a:cubicBezTo>
                  <a:cubicBezTo>
                    <a:pt x="207645" y="173355"/>
                    <a:pt x="211455" y="176212"/>
                    <a:pt x="215265" y="179070"/>
                  </a:cubicBezTo>
                  <a:cubicBezTo>
                    <a:pt x="222885" y="162878"/>
                    <a:pt x="233363" y="148590"/>
                    <a:pt x="243840" y="133350"/>
                  </a:cubicBezTo>
                  <a:cubicBezTo>
                    <a:pt x="242888" y="132397"/>
                    <a:pt x="241935" y="132397"/>
                    <a:pt x="240983" y="131445"/>
                  </a:cubicBezTo>
                  <a:cubicBezTo>
                    <a:pt x="229552" y="125730"/>
                    <a:pt x="218123" y="119062"/>
                    <a:pt x="206693" y="112395"/>
                  </a:cubicBezTo>
                  <a:cubicBezTo>
                    <a:pt x="199073" y="107632"/>
                    <a:pt x="191452" y="103822"/>
                    <a:pt x="182880" y="99060"/>
                  </a:cubicBezTo>
                  <a:cubicBezTo>
                    <a:pt x="173355" y="93345"/>
                    <a:pt x="163830" y="88582"/>
                    <a:pt x="154305" y="82868"/>
                  </a:cubicBezTo>
                  <a:cubicBezTo>
                    <a:pt x="150495" y="80962"/>
                    <a:pt x="146685" y="78105"/>
                    <a:pt x="142875" y="76200"/>
                  </a:cubicBezTo>
                  <a:cubicBezTo>
                    <a:pt x="110490" y="58103"/>
                    <a:pt x="78105" y="41910"/>
                    <a:pt x="44768" y="23813"/>
                  </a:cubicBezTo>
                  <a:cubicBezTo>
                    <a:pt x="44768" y="23813"/>
                    <a:pt x="44768" y="23813"/>
                    <a:pt x="44768" y="23813"/>
                  </a:cubicBezTo>
                  <a:cubicBezTo>
                    <a:pt x="36195" y="19050"/>
                    <a:pt x="35243" y="12382"/>
                    <a:pt x="43815" y="16193"/>
                  </a:cubicBezTo>
                  <a:cubicBezTo>
                    <a:pt x="75248" y="30480"/>
                    <a:pt x="107633" y="47625"/>
                    <a:pt x="140018" y="65722"/>
                  </a:cubicBezTo>
                  <a:cubicBezTo>
                    <a:pt x="154305" y="73343"/>
                    <a:pt x="168593" y="81915"/>
                    <a:pt x="182880" y="89535"/>
                  </a:cubicBezTo>
                  <a:cubicBezTo>
                    <a:pt x="197168" y="97155"/>
                    <a:pt x="210502" y="105728"/>
                    <a:pt x="224790" y="113347"/>
                  </a:cubicBezTo>
                  <a:cubicBezTo>
                    <a:pt x="229552" y="116205"/>
                    <a:pt x="234315" y="118110"/>
                    <a:pt x="239077" y="120968"/>
                  </a:cubicBezTo>
                  <a:cubicBezTo>
                    <a:pt x="241935" y="122872"/>
                    <a:pt x="244793" y="123825"/>
                    <a:pt x="247650" y="125730"/>
                  </a:cubicBezTo>
                  <a:cubicBezTo>
                    <a:pt x="251460" y="121920"/>
                    <a:pt x="254318" y="117157"/>
                    <a:pt x="258127" y="111443"/>
                  </a:cubicBezTo>
                  <a:lnTo>
                    <a:pt x="258127" y="111443"/>
                  </a:lnTo>
                  <a:close/>
                  <a:moveTo>
                    <a:pt x="446723" y="205740"/>
                  </a:moveTo>
                  <a:lnTo>
                    <a:pt x="348615" y="156210"/>
                  </a:lnTo>
                  <a:cubicBezTo>
                    <a:pt x="349568" y="164783"/>
                    <a:pt x="350520" y="172403"/>
                    <a:pt x="351473" y="180975"/>
                  </a:cubicBezTo>
                  <a:cubicBezTo>
                    <a:pt x="378143" y="194310"/>
                    <a:pt x="404813" y="208597"/>
                    <a:pt x="432435" y="221933"/>
                  </a:cubicBezTo>
                  <a:cubicBezTo>
                    <a:pt x="432435" y="221933"/>
                    <a:pt x="433388" y="221933"/>
                    <a:pt x="433388" y="222885"/>
                  </a:cubicBezTo>
                  <a:cubicBezTo>
                    <a:pt x="438150" y="225743"/>
                    <a:pt x="440055" y="228600"/>
                    <a:pt x="441008" y="230505"/>
                  </a:cubicBezTo>
                  <a:lnTo>
                    <a:pt x="446723" y="205740"/>
                  </a:lnTo>
                  <a:lnTo>
                    <a:pt x="446723" y="205740"/>
                  </a:lnTo>
                  <a:close/>
                </a:path>
              </a:pathLst>
            </a:custGeom>
            <a:solidFill>
              <a:srgbClr val="DDDE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6" name="Freeform: Shape 625">
              <a:extLst>
                <a:ext uri="{FF2B5EF4-FFF2-40B4-BE49-F238E27FC236}">
                  <a16:creationId xmlns:a16="http://schemas.microsoft.com/office/drawing/2014/main" id="{9C7C0093-7344-431F-77DF-8526DBB41BE8}"/>
                </a:ext>
              </a:extLst>
            </p:cNvPr>
            <p:cNvSpPr/>
            <p:nvPr/>
          </p:nvSpPr>
          <p:spPr>
            <a:xfrm>
              <a:off x="3922842" y="4178123"/>
              <a:ext cx="402636" cy="214864"/>
            </a:xfrm>
            <a:custGeom>
              <a:avLst/>
              <a:gdLst>
                <a:gd name="connsiteX0" fmla="*/ 102175 w 402636"/>
                <a:gd name="connsiteY0" fmla="*/ 50659 h 214864"/>
                <a:gd name="connsiteX1" fmla="*/ 5973 w 402636"/>
                <a:gd name="connsiteY1" fmla="*/ 1129 h 214864"/>
                <a:gd name="connsiteX2" fmla="*/ 6925 w 402636"/>
                <a:gd name="connsiteY2" fmla="*/ 8749 h 214864"/>
                <a:gd name="connsiteX3" fmla="*/ 6925 w 402636"/>
                <a:gd name="connsiteY3" fmla="*/ 8749 h 214864"/>
                <a:gd name="connsiteX4" fmla="*/ 105033 w 402636"/>
                <a:gd name="connsiteY4" fmla="*/ 61137 h 214864"/>
                <a:gd name="connsiteX5" fmla="*/ 116463 w 402636"/>
                <a:gd name="connsiteY5" fmla="*/ 67804 h 214864"/>
                <a:gd name="connsiteX6" fmla="*/ 145038 w 402636"/>
                <a:gd name="connsiteY6" fmla="*/ 83997 h 214864"/>
                <a:gd name="connsiteX7" fmla="*/ 168850 w 402636"/>
                <a:gd name="connsiteY7" fmla="*/ 97331 h 214864"/>
                <a:gd name="connsiteX8" fmla="*/ 203140 w 402636"/>
                <a:gd name="connsiteY8" fmla="*/ 116381 h 214864"/>
                <a:gd name="connsiteX9" fmla="*/ 205998 w 402636"/>
                <a:gd name="connsiteY9" fmla="*/ 118287 h 214864"/>
                <a:gd name="connsiteX10" fmla="*/ 210760 w 402636"/>
                <a:gd name="connsiteY10" fmla="*/ 111619 h 214864"/>
                <a:gd name="connsiteX11" fmla="*/ 202188 w 402636"/>
                <a:gd name="connsiteY11" fmla="*/ 106856 h 214864"/>
                <a:gd name="connsiteX12" fmla="*/ 187900 w 402636"/>
                <a:gd name="connsiteY12" fmla="*/ 99237 h 214864"/>
                <a:gd name="connsiteX13" fmla="*/ 145990 w 402636"/>
                <a:gd name="connsiteY13" fmla="*/ 75424 h 214864"/>
                <a:gd name="connsiteX14" fmla="*/ 102175 w 402636"/>
                <a:gd name="connsiteY14" fmla="*/ 50659 h 214864"/>
                <a:gd name="connsiteX15" fmla="*/ 102175 w 402636"/>
                <a:gd name="connsiteY15" fmla="*/ 50659 h 214864"/>
                <a:gd name="connsiteX16" fmla="*/ 394593 w 402636"/>
                <a:gd name="connsiteY16" fmla="*/ 205916 h 214864"/>
                <a:gd name="connsiteX17" fmla="*/ 393640 w 402636"/>
                <a:gd name="connsiteY17" fmla="*/ 204964 h 214864"/>
                <a:gd name="connsiteX18" fmla="*/ 312678 w 402636"/>
                <a:gd name="connsiteY18" fmla="*/ 164006 h 214864"/>
                <a:gd name="connsiteX19" fmla="*/ 314583 w 402636"/>
                <a:gd name="connsiteY19" fmla="*/ 173531 h 214864"/>
                <a:gd name="connsiteX20" fmla="*/ 392688 w 402636"/>
                <a:gd name="connsiteY20" fmla="*/ 212584 h 214864"/>
                <a:gd name="connsiteX21" fmla="*/ 402213 w 402636"/>
                <a:gd name="connsiteY21" fmla="*/ 213537 h 214864"/>
                <a:gd name="connsiteX22" fmla="*/ 402213 w 402636"/>
                <a:gd name="connsiteY22" fmla="*/ 211631 h 214864"/>
                <a:gd name="connsiteX23" fmla="*/ 394593 w 402636"/>
                <a:gd name="connsiteY23" fmla="*/ 205916 h 214864"/>
                <a:gd name="connsiteX24" fmla="*/ 394593 w 402636"/>
                <a:gd name="connsiteY24" fmla="*/ 205916 h 21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02636" h="214864">
                  <a:moveTo>
                    <a:pt x="102175" y="50659"/>
                  </a:moveTo>
                  <a:cubicBezTo>
                    <a:pt x="69790" y="32562"/>
                    <a:pt x="37405" y="15416"/>
                    <a:pt x="5973" y="1129"/>
                  </a:cubicBezTo>
                  <a:cubicBezTo>
                    <a:pt x="-2600" y="-2681"/>
                    <a:pt x="-1647" y="3987"/>
                    <a:pt x="6925" y="8749"/>
                  </a:cubicBezTo>
                  <a:cubicBezTo>
                    <a:pt x="6925" y="8749"/>
                    <a:pt x="6925" y="8749"/>
                    <a:pt x="6925" y="8749"/>
                  </a:cubicBezTo>
                  <a:cubicBezTo>
                    <a:pt x="39310" y="25894"/>
                    <a:pt x="71695" y="43039"/>
                    <a:pt x="105033" y="61137"/>
                  </a:cubicBezTo>
                  <a:cubicBezTo>
                    <a:pt x="108843" y="63041"/>
                    <a:pt x="112653" y="65899"/>
                    <a:pt x="116463" y="67804"/>
                  </a:cubicBezTo>
                  <a:cubicBezTo>
                    <a:pt x="125988" y="73519"/>
                    <a:pt x="135513" y="78281"/>
                    <a:pt x="145038" y="83997"/>
                  </a:cubicBezTo>
                  <a:cubicBezTo>
                    <a:pt x="152658" y="88759"/>
                    <a:pt x="160278" y="92569"/>
                    <a:pt x="168850" y="97331"/>
                  </a:cubicBezTo>
                  <a:cubicBezTo>
                    <a:pt x="180280" y="103999"/>
                    <a:pt x="191710" y="109714"/>
                    <a:pt x="203140" y="116381"/>
                  </a:cubicBezTo>
                  <a:cubicBezTo>
                    <a:pt x="204093" y="117334"/>
                    <a:pt x="205045" y="117334"/>
                    <a:pt x="205998" y="118287"/>
                  </a:cubicBezTo>
                  <a:cubicBezTo>
                    <a:pt x="207903" y="116381"/>
                    <a:pt x="208855" y="113524"/>
                    <a:pt x="210760" y="111619"/>
                  </a:cubicBezTo>
                  <a:cubicBezTo>
                    <a:pt x="207903" y="109714"/>
                    <a:pt x="205045" y="108762"/>
                    <a:pt x="202188" y="106856"/>
                  </a:cubicBezTo>
                  <a:cubicBezTo>
                    <a:pt x="197425" y="103999"/>
                    <a:pt x="192663" y="102094"/>
                    <a:pt x="187900" y="99237"/>
                  </a:cubicBezTo>
                  <a:cubicBezTo>
                    <a:pt x="173613" y="91616"/>
                    <a:pt x="160278" y="83997"/>
                    <a:pt x="145990" y="75424"/>
                  </a:cubicBezTo>
                  <a:cubicBezTo>
                    <a:pt x="130750" y="65899"/>
                    <a:pt x="116463" y="58279"/>
                    <a:pt x="102175" y="50659"/>
                  </a:cubicBezTo>
                  <a:lnTo>
                    <a:pt x="102175" y="50659"/>
                  </a:lnTo>
                  <a:close/>
                  <a:moveTo>
                    <a:pt x="394593" y="205916"/>
                  </a:moveTo>
                  <a:cubicBezTo>
                    <a:pt x="394593" y="205916"/>
                    <a:pt x="393640" y="205916"/>
                    <a:pt x="393640" y="204964"/>
                  </a:cubicBezTo>
                  <a:cubicBezTo>
                    <a:pt x="366970" y="191629"/>
                    <a:pt x="340300" y="177341"/>
                    <a:pt x="312678" y="164006"/>
                  </a:cubicBezTo>
                  <a:cubicBezTo>
                    <a:pt x="313630" y="166864"/>
                    <a:pt x="313630" y="170674"/>
                    <a:pt x="314583" y="173531"/>
                  </a:cubicBezTo>
                  <a:cubicBezTo>
                    <a:pt x="340300" y="186866"/>
                    <a:pt x="366018" y="199249"/>
                    <a:pt x="392688" y="212584"/>
                  </a:cubicBezTo>
                  <a:cubicBezTo>
                    <a:pt x="397450" y="215441"/>
                    <a:pt x="400308" y="215441"/>
                    <a:pt x="402213" y="213537"/>
                  </a:cubicBezTo>
                  <a:cubicBezTo>
                    <a:pt x="402213" y="213537"/>
                    <a:pt x="403165" y="212584"/>
                    <a:pt x="402213" y="211631"/>
                  </a:cubicBezTo>
                  <a:cubicBezTo>
                    <a:pt x="402213" y="210679"/>
                    <a:pt x="399355" y="207822"/>
                    <a:pt x="394593" y="205916"/>
                  </a:cubicBezTo>
                  <a:lnTo>
                    <a:pt x="394593" y="20591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7" name="Freeform: Shape 626">
              <a:extLst>
                <a:ext uri="{FF2B5EF4-FFF2-40B4-BE49-F238E27FC236}">
                  <a16:creationId xmlns:a16="http://schemas.microsoft.com/office/drawing/2014/main" id="{97396A26-637C-A2AC-829A-A7B519C2CFDD}"/>
                </a:ext>
              </a:extLst>
            </p:cNvPr>
            <p:cNvSpPr/>
            <p:nvPr/>
          </p:nvSpPr>
          <p:spPr>
            <a:xfrm>
              <a:off x="3896430" y="4432538"/>
              <a:ext cx="349870" cy="211514"/>
            </a:xfrm>
            <a:custGeom>
              <a:avLst/>
              <a:gdLst>
                <a:gd name="connsiteX0" fmla="*/ 32385 w 349870"/>
                <a:gd name="connsiteY0" fmla="*/ 15319 h 211514"/>
                <a:gd name="connsiteX1" fmla="*/ 5715 w 349870"/>
                <a:gd name="connsiteY1" fmla="*/ 1032 h 211514"/>
                <a:gd name="connsiteX2" fmla="*/ 5715 w 349870"/>
                <a:gd name="connsiteY2" fmla="*/ 9604 h 211514"/>
                <a:gd name="connsiteX3" fmla="*/ 90488 w 349870"/>
                <a:gd name="connsiteY3" fmla="*/ 61039 h 211514"/>
                <a:gd name="connsiteX4" fmla="*/ 175260 w 349870"/>
                <a:gd name="connsiteY4" fmla="*/ 114379 h 211514"/>
                <a:gd name="connsiteX5" fmla="*/ 340995 w 349870"/>
                <a:gd name="connsiteY5" fmla="*/ 209629 h 211514"/>
                <a:gd name="connsiteX6" fmla="*/ 340995 w 349870"/>
                <a:gd name="connsiteY6" fmla="*/ 209629 h 211514"/>
                <a:gd name="connsiteX7" fmla="*/ 342900 w 349870"/>
                <a:gd name="connsiteY7" fmla="*/ 201057 h 211514"/>
                <a:gd name="connsiteX8" fmla="*/ 175260 w 349870"/>
                <a:gd name="connsiteY8" fmla="*/ 103902 h 211514"/>
                <a:gd name="connsiteX9" fmla="*/ 32385 w 349870"/>
                <a:gd name="connsiteY9" fmla="*/ 15319 h 211514"/>
                <a:gd name="connsiteX10" fmla="*/ 32385 w 349870"/>
                <a:gd name="connsiteY10" fmla="*/ 15319 h 21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9870" h="211514">
                  <a:moveTo>
                    <a:pt x="32385" y="15319"/>
                  </a:moveTo>
                  <a:cubicBezTo>
                    <a:pt x="22860" y="10557"/>
                    <a:pt x="14288" y="5794"/>
                    <a:pt x="5715" y="1032"/>
                  </a:cubicBezTo>
                  <a:cubicBezTo>
                    <a:pt x="-1905" y="-2778"/>
                    <a:pt x="-1905" y="4842"/>
                    <a:pt x="5715" y="9604"/>
                  </a:cubicBezTo>
                  <a:cubicBezTo>
                    <a:pt x="34290" y="26749"/>
                    <a:pt x="61913" y="42942"/>
                    <a:pt x="90488" y="61039"/>
                  </a:cubicBezTo>
                  <a:cubicBezTo>
                    <a:pt x="119063" y="78184"/>
                    <a:pt x="146685" y="96282"/>
                    <a:pt x="175260" y="114379"/>
                  </a:cubicBezTo>
                  <a:cubicBezTo>
                    <a:pt x="230505" y="147717"/>
                    <a:pt x="285750" y="178197"/>
                    <a:pt x="340995" y="209629"/>
                  </a:cubicBezTo>
                  <a:cubicBezTo>
                    <a:pt x="340995" y="209629"/>
                    <a:pt x="340995" y="209629"/>
                    <a:pt x="340995" y="209629"/>
                  </a:cubicBezTo>
                  <a:cubicBezTo>
                    <a:pt x="351472" y="215344"/>
                    <a:pt x="353378" y="206772"/>
                    <a:pt x="342900" y="201057"/>
                  </a:cubicBezTo>
                  <a:cubicBezTo>
                    <a:pt x="286703" y="169624"/>
                    <a:pt x="230505" y="138192"/>
                    <a:pt x="175260" y="103902"/>
                  </a:cubicBezTo>
                  <a:cubicBezTo>
                    <a:pt x="127635" y="75327"/>
                    <a:pt x="80010" y="41989"/>
                    <a:pt x="32385" y="15319"/>
                  </a:cubicBezTo>
                  <a:lnTo>
                    <a:pt x="32385" y="1531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8" name="Freeform: Shape 627">
              <a:extLst>
                <a:ext uri="{FF2B5EF4-FFF2-40B4-BE49-F238E27FC236}">
                  <a16:creationId xmlns:a16="http://schemas.microsoft.com/office/drawing/2014/main" id="{EC1D5D76-704B-8154-4B2D-D43D76A8179E}"/>
                </a:ext>
              </a:extLst>
            </p:cNvPr>
            <p:cNvSpPr/>
            <p:nvPr/>
          </p:nvSpPr>
          <p:spPr>
            <a:xfrm>
              <a:off x="4175512" y="4128769"/>
              <a:ext cx="10477" cy="107632"/>
            </a:xfrm>
            <a:custGeom>
              <a:avLst/>
              <a:gdLst>
                <a:gd name="connsiteX0" fmla="*/ 10477 w 10477"/>
                <a:gd name="connsiteY0" fmla="*/ 101918 h 107632"/>
                <a:gd name="connsiteX1" fmla="*/ 8573 w 10477"/>
                <a:gd name="connsiteY1" fmla="*/ 106680 h 107632"/>
                <a:gd name="connsiteX2" fmla="*/ 8573 w 10477"/>
                <a:gd name="connsiteY2" fmla="*/ 106680 h 107632"/>
                <a:gd name="connsiteX3" fmla="*/ 10477 w 10477"/>
                <a:gd name="connsiteY3" fmla="*/ 107632 h 107632"/>
                <a:gd name="connsiteX4" fmla="*/ 10477 w 10477"/>
                <a:gd name="connsiteY4" fmla="*/ 101918 h 107632"/>
                <a:gd name="connsiteX5" fmla="*/ 10477 w 10477"/>
                <a:gd name="connsiteY5" fmla="*/ 101918 h 107632"/>
                <a:gd name="connsiteX6" fmla="*/ 2858 w 10477"/>
                <a:gd name="connsiteY6" fmla="*/ 953 h 107632"/>
                <a:gd name="connsiteX7" fmla="*/ 1905 w 10477"/>
                <a:gd name="connsiteY7" fmla="*/ 1905 h 107632"/>
                <a:gd name="connsiteX8" fmla="*/ 0 w 10477"/>
                <a:gd name="connsiteY8" fmla="*/ 1905 h 107632"/>
                <a:gd name="connsiteX9" fmla="*/ 0 w 10477"/>
                <a:gd name="connsiteY9" fmla="*/ 3810 h 107632"/>
                <a:gd name="connsiteX10" fmla="*/ 5715 w 10477"/>
                <a:gd name="connsiteY10" fmla="*/ 81915 h 107632"/>
                <a:gd name="connsiteX11" fmla="*/ 6668 w 10477"/>
                <a:gd name="connsiteY11" fmla="*/ 86678 h 107632"/>
                <a:gd name="connsiteX12" fmla="*/ 5715 w 10477"/>
                <a:gd name="connsiteY12" fmla="*/ 89535 h 107632"/>
                <a:gd name="connsiteX13" fmla="*/ 4763 w 10477"/>
                <a:gd name="connsiteY13" fmla="*/ 102870 h 107632"/>
                <a:gd name="connsiteX14" fmla="*/ 4763 w 10477"/>
                <a:gd name="connsiteY14" fmla="*/ 102870 h 107632"/>
                <a:gd name="connsiteX15" fmla="*/ 4763 w 10477"/>
                <a:gd name="connsiteY15" fmla="*/ 101918 h 107632"/>
                <a:gd name="connsiteX16" fmla="*/ 5715 w 10477"/>
                <a:gd name="connsiteY16" fmla="*/ 100013 h 107632"/>
                <a:gd name="connsiteX17" fmla="*/ 5715 w 10477"/>
                <a:gd name="connsiteY17" fmla="*/ 99060 h 107632"/>
                <a:gd name="connsiteX18" fmla="*/ 10477 w 10477"/>
                <a:gd name="connsiteY18" fmla="*/ 76200 h 107632"/>
                <a:gd name="connsiteX19" fmla="*/ 2858 w 10477"/>
                <a:gd name="connsiteY19" fmla="*/ 0 h 107632"/>
                <a:gd name="connsiteX20" fmla="*/ 2858 w 10477"/>
                <a:gd name="connsiteY20" fmla="*/ 953 h 107632"/>
                <a:gd name="connsiteX21" fmla="*/ 2858 w 10477"/>
                <a:gd name="connsiteY21" fmla="*/ 953 h 107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477" h="107632">
                  <a:moveTo>
                    <a:pt x="10477" y="101918"/>
                  </a:moveTo>
                  <a:cubicBezTo>
                    <a:pt x="9525" y="103822"/>
                    <a:pt x="8573" y="104775"/>
                    <a:pt x="8573" y="106680"/>
                  </a:cubicBezTo>
                  <a:cubicBezTo>
                    <a:pt x="8573" y="106680"/>
                    <a:pt x="8573" y="106680"/>
                    <a:pt x="8573" y="106680"/>
                  </a:cubicBezTo>
                  <a:cubicBezTo>
                    <a:pt x="9525" y="106680"/>
                    <a:pt x="9525" y="107632"/>
                    <a:pt x="10477" y="107632"/>
                  </a:cubicBezTo>
                  <a:cubicBezTo>
                    <a:pt x="9525" y="105728"/>
                    <a:pt x="10477" y="103822"/>
                    <a:pt x="10477" y="101918"/>
                  </a:cubicBezTo>
                  <a:lnTo>
                    <a:pt x="10477" y="101918"/>
                  </a:lnTo>
                  <a:close/>
                  <a:moveTo>
                    <a:pt x="2858" y="953"/>
                  </a:moveTo>
                  <a:cubicBezTo>
                    <a:pt x="2858" y="953"/>
                    <a:pt x="1905" y="1905"/>
                    <a:pt x="1905" y="1905"/>
                  </a:cubicBezTo>
                  <a:cubicBezTo>
                    <a:pt x="952" y="1905"/>
                    <a:pt x="952" y="1905"/>
                    <a:pt x="0" y="1905"/>
                  </a:cubicBezTo>
                  <a:cubicBezTo>
                    <a:pt x="0" y="2857"/>
                    <a:pt x="0" y="2857"/>
                    <a:pt x="0" y="3810"/>
                  </a:cubicBezTo>
                  <a:cubicBezTo>
                    <a:pt x="4763" y="30480"/>
                    <a:pt x="6668" y="56198"/>
                    <a:pt x="5715" y="81915"/>
                  </a:cubicBezTo>
                  <a:cubicBezTo>
                    <a:pt x="5715" y="83820"/>
                    <a:pt x="6668" y="85725"/>
                    <a:pt x="6668" y="86678"/>
                  </a:cubicBezTo>
                  <a:cubicBezTo>
                    <a:pt x="6668" y="88582"/>
                    <a:pt x="5715" y="89535"/>
                    <a:pt x="5715" y="89535"/>
                  </a:cubicBezTo>
                  <a:cubicBezTo>
                    <a:pt x="5715" y="94297"/>
                    <a:pt x="4763" y="99060"/>
                    <a:pt x="4763" y="102870"/>
                  </a:cubicBezTo>
                  <a:cubicBezTo>
                    <a:pt x="4763" y="102870"/>
                    <a:pt x="4763" y="102870"/>
                    <a:pt x="4763" y="102870"/>
                  </a:cubicBezTo>
                  <a:cubicBezTo>
                    <a:pt x="4763" y="102870"/>
                    <a:pt x="4763" y="101918"/>
                    <a:pt x="4763" y="101918"/>
                  </a:cubicBezTo>
                  <a:cubicBezTo>
                    <a:pt x="4763" y="100965"/>
                    <a:pt x="5715" y="100965"/>
                    <a:pt x="5715" y="100013"/>
                  </a:cubicBezTo>
                  <a:cubicBezTo>
                    <a:pt x="5715" y="100013"/>
                    <a:pt x="5715" y="100013"/>
                    <a:pt x="5715" y="99060"/>
                  </a:cubicBezTo>
                  <a:cubicBezTo>
                    <a:pt x="6668" y="91440"/>
                    <a:pt x="8573" y="83820"/>
                    <a:pt x="10477" y="76200"/>
                  </a:cubicBezTo>
                  <a:cubicBezTo>
                    <a:pt x="10477" y="51435"/>
                    <a:pt x="8573" y="25718"/>
                    <a:pt x="2858" y="0"/>
                  </a:cubicBezTo>
                  <a:cubicBezTo>
                    <a:pt x="3810" y="1905"/>
                    <a:pt x="3810" y="1905"/>
                    <a:pt x="2858" y="953"/>
                  </a:cubicBezTo>
                  <a:lnTo>
                    <a:pt x="2858" y="953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9" name="Freeform: Shape 628">
              <a:extLst>
                <a:ext uri="{FF2B5EF4-FFF2-40B4-BE49-F238E27FC236}">
                  <a16:creationId xmlns:a16="http://schemas.microsoft.com/office/drawing/2014/main" id="{042E00B0-A696-B68F-B750-BD55811FB418}"/>
                </a:ext>
              </a:extLst>
            </p:cNvPr>
            <p:cNvSpPr/>
            <p:nvPr/>
          </p:nvSpPr>
          <p:spPr>
            <a:xfrm>
              <a:off x="4180275" y="4213542"/>
              <a:ext cx="19050" cy="21907"/>
            </a:xfrm>
            <a:custGeom>
              <a:avLst/>
              <a:gdLst>
                <a:gd name="connsiteX0" fmla="*/ 19050 w 19050"/>
                <a:gd name="connsiteY0" fmla="*/ 0 h 21907"/>
                <a:gd name="connsiteX1" fmla="*/ 6668 w 19050"/>
                <a:gd name="connsiteY1" fmla="*/ 8573 h 21907"/>
                <a:gd name="connsiteX2" fmla="*/ 3810 w 19050"/>
                <a:gd name="connsiteY2" fmla="*/ 18098 h 21907"/>
                <a:gd name="connsiteX3" fmla="*/ 1905 w 19050"/>
                <a:gd name="connsiteY3" fmla="*/ 19050 h 21907"/>
                <a:gd name="connsiteX4" fmla="*/ 952 w 19050"/>
                <a:gd name="connsiteY4" fmla="*/ 17145 h 21907"/>
                <a:gd name="connsiteX5" fmla="*/ 0 w 19050"/>
                <a:gd name="connsiteY5" fmla="*/ 19050 h 21907"/>
                <a:gd name="connsiteX6" fmla="*/ 0 w 19050"/>
                <a:gd name="connsiteY6" fmla="*/ 20003 h 21907"/>
                <a:gd name="connsiteX7" fmla="*/ 2858 w 19050"/>
                <a:gd name="connsiteY7" fmla="*/ 21908 h 21907"/>
                <a:gd name="connsiteX8" fmla="*/ 2858 w 19050"/>
                <a:gd name="connsiteY8" fmla="*/ 21908 h 21907"/>
                <a:gd name="connsiteX9" fmla="*/ 4763 w 19050"/>
                <a:gd name="connsiteY9" fmla="*/ 17145 h 21907"/>
                <a:gd name="connsiteX10" fmla="*/ 19050 w 19050"/>
                <a:gd name="connsiteY10" fmla="*/ 3810 h 21907"/>
                <a:gd name="connsiteX11" fmla="*/ 19050 w 19050"/>
                <a:gd name="connsiteY11" fmla="*/ 0 h 21907"/>
                <a:gd name="connsiteX12" fmla="*/ 19050 w 19050"/>
                <a:gd name="connsiteY12" fmla="*/ 0 h 2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050" h="21907">
                  <a:moveTo>
                    <a:pt x="19050" y="0"/>
                  </a:moveTo>
                  <a:cubicBezTo>
                    <a:pt x="14288" y="1905"/>
                    <a:pt x="10477" y="4763"/>
                    <a:pt x="6668" y="8573"/>
                  </a:cubicBezTo>
                  <a:cubicBezTo>
                    <a:pt x="5715" y="11430"/>
                    <a:pt x="4763" y="14288"/>
                    <a:pt x="3810" y="18098"/>
                  </a:cubicBezTo>
                  <a:cubicBezTo>
                    <a:pt x="3810" y="19050"/>
                    <a:pt x="2858" y="19050"/>
                    <a:pt x="1905" y="19050"/>
                  </a:cubicBezTo>
                  <a:cubicBezTo>
                    <a:pt x="952" y="19050"/>
                    <a:pt x="952" y="18098"/>
                    <a:pt x="952" y="17145"/>
                  </a:cubicBezTo>
                  <a:cubicBezTo>
                    <a:pt x="952" y="18098"/>
                    <a:pt x="0" y="18098"/>
                    <a:pt x="0" y="19050"/>
                  </a:cubicBezTo>
                  <a:cubicBezTo>
                    <a:pt x="0" y="19050"/>
                    <a:pt x="0" y="20003"/>
                    <a:pt x="0" y="20003"/>
                  </a:cubicBezTo>
                  <a:cubicBezTo>
                    <a:pt x="952" y="20955"/>
                    <a:pt x="1905" y="20955"/>
                    <a:pt x="2858" y="21908"/>
                  </a:cubicBezTo>
                  <a:cubicBezTo>
                    <a:pt x="2858" y="21908"/>
                    <a:pt x="2858" y="21908"/>
                    <a:pt x="2858" y="21908"/>
                  </a:cubicBezTo>
                  <a:cubicBezTo>
                    <a:pt x="3810" y="20003"/>
                    <a:pt x="3810" y="19050"/>
                    <a:pt x="4763" y="17145"/>
                  </a:cubicBezTo>
                  <a:cubicBezTo>
                    <a:pt x="8573" y="10478"/>
                    <a:pt x="13335" y="5715"/>
                    <a:pt x="19050" y="3810"/>
                  </a:cubicBezTo>
                  <a:cubicBezTo>
                    <a:pt x="19050" y="1905"/>
                    <a:pt x="19050" y="953"/>
                    <a:pt x="19050" y="0"/>
                  </a:cubicBezTo>
                  <a:lnTo>
                    <a:pt x="1905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0" name="Freeform: Shape 629">
              <a:extLst>
                <a:ext uri="{FF2B5EF4-FFF2-40B4-BE49-F238E27FC236}">
                  <a16:creationId xmlns:a16="http://schemas.microsoft.com/office/drawing/2014/main" id="{53DEA706-D51D-557B-99C6-4DDD2B5E4851}"/>
                </a:ext>
              </a:extLst>
            </p:cNvPr>
            <p:cNvSpPr/>
            <p:nvPr/>
          </p:nvSpPr>
          <p:spPr>
            <a:xfrm>
              <a:off x="4199325" y="4189500"/>
              <a:ext cx="80010" cy="49798"/>
            </a:xfrm>
            <a:custGeom>
              <a:avLst/>
              <a:gdLst>
                <a:gd name="connsiteX0" fmla="*/ 30480 w 80010"/>
                <a:gd name="connsiteY0" fmla="*/ 230 h 49798"/>
                <a:gd name="connsiteX1" fmla="*/ 6668 w 80010"/>
                <a:gd name="connsiteY1" fmla="*/ 7850 h 49798"/>
                <a:gd name="connsiteX2" fmla="*/ 0 w 80010"/>
                <a:gd name="connsiteY2" fmla="*/ 22137 h 49798"/>
                <a:gd name="connsiteX3" fmla="*/ 0 w 80010"/>
                <a:gd name="connsiteY3" fmla="*/ 24995 h 49798"/>
                <a:gd name="connsiteX4" fmla="*/ 0 w 80010"/>
                <a:gd name="connsiteY4" fmla="*/ 27852 h 49798"/>
                <a:gd name="connsiteX5" fmla="*/ 0 w 80010"/>
                <a:gd name="connsiteY5" fmla="*/ 28805 h 49798"/>
                <a:gd name="connsiteX6" fmla="*/ 10477 w 80010"/>
                <a:gd name="connsiteY6" fmla="*/ 41187 h 49798"/>
                <a:gd name="connsiteX7" fmla="*/ 12383 w 80010"/>
                <a:gd name="connsiteY7" fmla="*/ 42140 h 49798"/>
                <a:gd name="connsiteX8" fmla="*/ 17145 w 80010"/>
                <a:gd name="connsiteY8" fmla="*/ 44045 h 49798"/>
                <a:gd name="connsiteX9" fmla="*/ 30480 w 80010"/>
                <a:gd name="connsiteY9" fmla="*/ 230 h 49798"/>
                <a:gd name="connsiteX10" fmla="*/ 30480 w 80010"/>
                <a:gd name="connsiteY10" fmla="*/ 230 h 49798"/>
                <a:gd name="connsiteX11" fmla="*/ 40958 w 80010"/>
                <a:gd name="connsiteY11" fmla="*/ 4040 h 49798"/>
                <a:gd name="connsiteX12" fmla="*/ 36195 w 80010"/>
                <a:gd name="connsiteY12" fmla="*/ 2135 h 49798"/>
                <a:gd name="connsiteX13" fmla="*/ 24765 w 80010"/>
                <a:gd name="connsiteY13" fmla="*/ 46902 h 49798"/>
                <a:gd name="connsiteX14" fmla="*/ 49530 w 80010"/>
                <a:gd name="connsiteY14" fmla="*/ 48808 h 49798"/>
                <a:gd name="connsiteX15" fmla="*/ 70485 w 80010"/>
                <a:gd name="connsiteY15" fmla="*/ 37377 h 49798"/>
                <a:gd name="connsiteX16" fmla="*/ 80010 w 80010"/>
                <a:gd name="connsiteY16" fmla="*/ 33567 h 49798"/>
                <a:gd name="connsiteX17" fmla="*/ 76200 w 80010"/>
                <a:gd name="connsiteY17" fmla="*/ 31662 h 49798"/>
                <a:gd name="connsiteX18" fmla="*/ 58102 w 80010"/>
                <a:gd name="connsiteY18" fmla="*/ 18327 h 49798"/>
                <a:gd name="connsiteX19" fmla="*/ 40958 w 80010"/>
                <a:gd name="connsiteY19" fmla="*/ 4040 h 49798"/>
                <a:gd name="connsiteX20" fmla="*/ 40958 w 80010"/>
                <a:gd name="connsiteY20" fmla="*/ 4040 h 4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0010" h="49798">
                  <a:moveTo>
                    <a:pt x="30480" y="230"/>
                  </a:moveTo>
                  <a:cubicBezTo>
                    <a:pt x="21908" y="-723"/>
                    <a:pt x="13335" y="1183"/>
                    <a:pt x="6668" y="7850"/>
                  </a:cubicBezTo>
                  <a:cubicBezTo>
                    <a:pt x="2858" y="11660"/>
                    <a:pt x="952" y="16423"/>
                    <a:pt x="0" y="22137"/>
                  </a:cubicBezTo>
                  <a:cubicBezTo>
                    <a:pt x="0" y="23090"/>
                    <a:pt x="0" y="24042"/>
                    <a:pt x="0" y="24995"/>
                  </a:cubicBezTo>
                  <a:cubicBezTo>
                    <a:pt x="0" y="25948"/>
                    <a:pt x="0" y="26900"/>
                    <a:pt x="0" y="27852"/>
                  </a:cubicBezTo>
                  <a:cubicBezTo>
                    <a:pt x="0" y="27852"/>
                    <a:pt x="0" y="28805"/>
                    <a:pt x="0" y="28805"/>
                  </a:cubicBezTo>
                  <a:cubicBezTo>
                    <a:pt x="952" y="34520"/>
                    <a:pt x="6668" y="38330"/>
                    <a:pt x="10477" y="41187"/>
                  </a:cubicBezTo>
                  <a:cubicBezTo>
                    <a:pt x="11430" y="41187"/>
                    <a:pt x="11430" y="42140"/>
                    <a:pt x="12383" y="42140"/>
                  </a:cubicBezTo>
                  <a:cubicBezTo>
                    <a:pt x="14288" y="43092"/>
                    <a:pt x="15240" y="44045"/>
                    <a:pt x="17145" y="44045"/>
                  </a:cubicBezTo>
                  <a:cubicBezTo>
                    <a:pt x="22860" y="29758"/>
                    <a:pt x="26670" y="15470"/>
                    <a:pt x="30480" y="230"/>
                  </a:cubicBezTo>
                  <a:lnTo>
                    <a:pt x="30480" y="230"/>
                  </a:lnTo>
                  <a:close/>
                  <a:moveTo>
                    <a:pt x="40958" y="4040"/>
                  </a:moveTo>
                  <a:cubicBezTo>
                    <a:pt x="39052" y="3087"/>
                    <a:pt x="38100" y="2135"/>
                    <a:pt x="36195" y="2135"/>
                  </a:cubicBezTo>
                  <a:cubicBezTo>
                    <a:pt x="33338" y="17375"/>
                    <a:pt x="29527" y="32615"/>
                    <a:pt x="24765" y="46902"/>
                  </a:cubicBezTo>
                  <a:cubicBezTo>
                    <a:pt x="33338" y="49760"/>
                    <a:pt x="41910" y="50712"/>
                    <a:pt x="49530" y="48808"/>
                  </a:cubicBezTo>
                  <a:cubicBezTo>
                    <a:pt x="57150" y="46902"/>
                    <a:pt x="63818" y="42140"/>
                    <a:pt x="70485" y="37377"/>
                  </a:cubicBezTo>
                  <a:cubicBezTo>
                    <a:pt x="73343" y="35473"/>
                    <a:pt x="76200" y="33567"/>
                    <a:pt x="80010" y="33567"/>
                  </a:cubicBezTo>
                  <a:cubicBezTo>
                    <a:pt x="79058" y="32615"/>
                    <a:pt x="78105" y="32615"/>
                    <a:pt x="76200" y="31662"/>
                  </a:cubicBezTo>
                  <a:cubicBezTo>
                    <a:pt x="69533" y="27852"/>
                    <a:pt x="63818" y="23090"/>
                    <a:pt x="58102" y="18327"/>
                  </a:cubicBezTo>
                  <a:cubicBezTo>
                    <a:pt x="53340" y="12612"/>
                    <a:pt x="47625" y="6898"/>
                    <a:pt x="40958" y="4040"/>
                  </a:cubicBezTo>
                  <a:lnTo>
                    <a:pt x="40958" y="404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1" name="Freeform: Shape 630">
              <a:extLst>
                <a:ext uri="{FF2B5EF4-FFF2-40B4-BE49-F238E27FC236}">
                  <a16:creationId xmlns:a16="http://schemas.microsoft.com/office/drawing/2014/main" id="{E385AC64-C4B6-020F-87AD-3C4E417DD65A}"/>
                </a:ext>
              </a:extLst>
            </p:cNvPr>
            <p:cNvSpPr/>
            <p:nvPr/>
          </p:nvSpPr>
          <p:spPr>
            <a:xfrm>
              <a:off x="4106933" y="3941127"/>
              <a:ext cx="76393" cy="188595"/>
            </a:xfrm>
            <a:custGeom>
              <a:avLst/>
              <a:gdLst>
                <a:gd name="connsiteX0" fmla="*/ 0 w 76393"/>
                <a:gd name="connsiteY0" fmla="*/ 0 h 188595"/>
                <a:gd name="connsiteX1" fmla="*/ 12382 w 76393"/>
                <a:gd name="connsiteY1" fmla="*/ 69533 h 188595"/>
                <a:gd name="connsiteX2" fmla="*/ 28575 w 76393"/>
                <a:gd name="connsiteY2" fmla="*/ 139065 h 188595"/>
                <a:gd name="connsiteX3" fmla="*/ 55245 w 76393"/>
                <a:gd name="connsiteY3" fmla="*/ 179070 h 188595"/>
                <a:gd name="connsiteX4" fmla="*/ 65723 w 76393"/>
                <a:gd name="connsiteY4" fmla="*/ 187643 h 188595"/>
                <a:gd name="connsiteX5" fmla="*/ 69532 w 76393"/>
                <a:gd name="connsiteY5" fmla="*/ 188595 h 188595"/>
                <a:gd name="connsiteX6" fmla="*/ 71438 w 76393"/>
                <a:gd name="connsiteY6" fmla="*/ 188595 h 188595"/>
                <a:gd name="connsiteX7" fmla="*/ 72390 w 76393"/>
                <a:gd name="connsiteY7" fmla="*/ 187643 h 188595"/>
                <a:gd name="connsiteX8" fmla="*/ 76200 w 76393"/>
                <a:gd name="connsiteY8" fmla="*/ 166688 h 188595"/>
                <a:gd name="connsiteX9" fmla="*/ 49530 w 76393"/>
                <a:gd name="connsiteY9" fmla="*/ 78105 h 188595"/>
                <a:gd name="connsiteX10" fmla="*/ 0 w 76393"/>
                <a:gd name="connsiteY10" fmla="*/ 0 h 188595"/>
                <a:gd name="connsiteX11" fmla="*/ 0 w 76393"/>
                <a:gd name="connsiteY11" fmla="*/ 0 h 18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393" h="188595">
                  <a:moveTo>
                    <a:pt x="0" y="0"/>
                  </a:moveTo>
                  <a:cubicBezTo>
                    <a:pt x="6667" y="22860"/>
                    <a:pt x="9525" y="46673"/>
                    <a:pt x="12382" y="69533"/>
                  </a:cubicBezTo>
                  <a:cubicBezTo>
                    <a:pt x="15240" y="93345"/>
                    <a:pt x="19050" y="117158"/>
                    <a:pt x="28575" y="139065"/>
                  </a:cubicBezTo>
                  <a:cubicBezTo>
                    <a:pt x="35242" y="154305"/>
                    <a:pt x="43815" y="169545"/>
                    <a:pt x="55245" y="179070"/>
                  </a:cubicBezTo>
                  <a:cubicBezTo>
                    <a:pt x="57150" y="180975"/>
                    <a:pt x="61913" y="184785"/>
                    <a:pt x="65723" y="187643"/>
                  </a:cubicBezTo>
                  <a:cubicBezTo>
                    <a:pt x="66675" y="188595"/>
                    <a:pt x="68580" y="188595"/>
                    <a:pt x="69532" y="188595"/>
                  </a:cubicBezTo>
                  <a:cubicBezTo>
                    <a:pt x="70485" y="188595"/>
                    <a:pt x="70485" y="188595"/>
                    <a:pt x="71438" y="188595"/>
                  </a:cubicBezTo>
                  <a:cubicBezTo>
                    <a:pt x="71438" y="188595"/>
                    <a:pt x="72390" y="188595"/>
                    <a:pt x="72390" y="187643"/>
                  </a:cubicBezTo>
                  <a:cubicBezTo>
                    <a:pt x="75248" y="183833"/>
                    <a:pt x="76200" y="171450"/>
                    <a:pt x="76200" y="166688"/>
                  </a:cubicBezTo>
                  <a:cubicBezTo>
                    <a:pt x="78105" y="137160"/>
                    <a:pt x="65723" y="104775"/>
                    <a:pt x="49530" y="78105"/>
                  </a:cubicBezTo>
                  <a:cubicBezTo>
                    <a:pt x="33338" y="52388"/>
                    <a:pt x="14288" y="28575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2" name="Freeform: Shape 631">
              <a:extLst>
                <a:ext uri="{FF2B5EF4-FFF2-40B4-BE49-F238E27FC236}">
                  <a16:creationId xmlns:a16="http://schemas.microsoft.com/office/drawing/2014/main" id="{00457ACB-5F56-9F5B-96F3-D5B9E6F18D4E}"/>
                </a:ext>
              </a:extLst>
            </p:cNvPr>
            <p:cNvSpPr/>
            <p:nvPr/>
          </p:nvSpPr>
          <p:spPr>
            <a:xfrm>
              <a:off x="4182180" y="4116387"/>
              <a:ext cx="43814" cy="117157"/>
            </a:xfrm>
            <a:custGeom>
              <a:avLst/>
              <a:gdLst>
                <a:gd name="connsiteX0" fmla="*/ 40005 w 43814"/>
                <a:gd name="connsiteY0" fmla="*/ 0 h 117157"/>
                <a:gd name="connsiteX1" fmla="*/ 4763 w 43814"/>
                <a:gd name="connsiteY1" fmla="*/ 91440 h 117157"/>
                <a:gd name="connsiteX2" fmla="*/ 0 w 43814"/>
                <a:gd name="connsiteY2" fmla="*/ 114300 h 117157"/>
                <a:gd name="connsiteX3" fmla="*/ 0 w 43814"/>
                <a:gd name="connsiteY3" fmla="*/ 115252 h 117157"/>
                <a:gd name="connsiteX4" fmla="*/ 952 w 43814"/>
                <a:gd name="connsiteY4" fmla="*/ 117158 h 117157"/>
                <a:gd name="connsiteX5" fmla="*/ 2857 w 43814"/>
                <a:gd name="connsiteY5" fmla="*/ 116205 h 117157"/>
                <a:gd name="connsiteX6" fmla="*/ 5715 w 43814"/>
                <a:gd name="connsiteY6" fmla="*/ 106680 h 117157"/>
                <a:gd name="connsiteX7" fmla="*/ 43815 w 43814"/>
                <a:gd name="connsiteY7" fmla="*/ 3810 h 117157"/>
                <a:gd name="connsiteX8" fmla="*/ 40005 w 43814"/>
                <a:gd name="connsiteY8" fmla="*/ 0 h 117157"/>
                <a:gd name="connsiteX9" fmla="*/ 40005 w 43814"/>
                <a:gd name="connsiteY9" fmla="*/ 0 h 11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814" h="117157">
                  <a:moveTo>
                    <a:pt x="40005" y="0"/>
                  </a:moveTo>
                  <a:cubicBezTo>
                    <a:pt x="30480" y="31432"/>
                    <a:pt x="14288" y="59055"/>
                    <a:pt x="4763" y="91440"/>
                  </a:cubicBezTo>
                  <a:cubicBezTo>
                    <a:pt x="2857" y="99060"/>
                    <a:pt x="952" y="105727"/>
                    <a:pt x="0" y="114300"/>
                  </a:cubicBezTo>
                  <a:cubicBezTo>
                    <a:pt x="0" y="114300"/>
                    <a:pt x="0" y="114300"/>
                    <a:pt x="0" y="115252"/>
                  </a:cubicBezTo>
                  <a:cubicBezTo>
                    <a:pt x="0" y="116205"/>
                    <a:pt x="952" y="117158"/>
                    <a:pt x="952" y="117158"/>
                  </a:cubicBezTo>
                  <a:cubicBezTo>
                    <a:pt x="1905" y="117158"/>
                    <a:pt x="2857" y="117158"/>
                    <a:pt x="2857" y="116205"/>
                  </a:cubicBezTo>
                  <a:cubicBezTo>
                    <a:pt x="3810" y="113348"/>
                    <a:pt x="4763" y="110490"/>
                    <a:pt x="5715" y="106680"/>
                  </a:cubicBezTo>
                  <a:cubicBezTo>
                    <a:pt x="16192" y="71438"/>
                    <a:pt x="34290" y="39052"/>
                    <a:pt x="43815" y="3810"/>
                  </a:cubicBezTo>
                  <a:cubicBezTo>
                    <a:pt x="41910" y="2857"/>
                    <a:pt x="40957" y="1905"/>
                    <a:pt x="40005" y="0"/>
                  </a:cubicBezTo>
                  <a:lnTo>
                    <a:pt x="40005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3" name="Freeform: Shape 632">
              <a:extLst>
                <a:ext uri="{FF2B5EF4-FFF2-40B4-BE49-F238E27FC236}">
                  <a16:creationId xmlns:a16="http://schemas.microsoft.com/office/drawing/2014/main" id="{5393E12F-0B03-248D-21C5-F6FA136F77F4}"/>
                </a:ext>
              </a:extLst>
            </p:cNvPr>
            <p:cNvSpPr/>
            <p:nvPr/>
          </p:nvSpPr>
          <p:spPr>
            <a:xfrm>
              <a:off x="4209802" y="3985894"/>
              <a:ext cx="45720" cy="134302"/>
            </a:xfrm>
            <a:custGeom>
              <a:avLst/>
              <a:gdLst>
                <a:gd name="connsiteX0" fmla="*/ 19050 w 45720"/>
                <a:gd name="connsiteY0" fmla="*/ 128588 h 134302"/>
                <a:gd name="connsiteX1" fmla="*/ 15240 w 45720"/>
                <a:gd name="connsiteY1" fmla="*/ 128588 h 134302"/>
                <a:gd name="connsiteX2" fmla="*/ 10478 w 45720"/>
                <a:gd name="connsiteY2" fmla="*/ 124778 h 134302"/>
                <a:gd name="connsiteX3" fmla="*/ 9525 w 45720"/>
                <a:gd name="connsiteY3" fmla="*/ 123825 h 134302"/>
                <a:gd name="connsiteX4" fmla="*/ 13335 w 45720"/>
                <a:gd name="connsiteY4" fmla="*/ 131445 h 134302"/>
                <a:gd name="connsiteX5" fmla="*/ 16193 w 45720"/>
                <a:gd name="connsiteY5" fmla="*/ 134303 h 134302"/>
                <a:gd name="connsiteX6" fmla="*/ 16193 w 45720"/>
                <a:gd name="connsiteY6" fmla="*/ 134303 h 134302"/>
                <a:gd name="connsiteX7" fmla="*/ 17145 w 45720"/>
                <a:gd name="connsiteY7" fmla="*/ 134303 h 134302"/>
                <a:gd name="connsiteX8" fmla="*/ 20003 w 45720"/>
                <a:gd name="connsiteY8" fmla="*/ 134303 h 134302"/>
                <a:gd name="connsiteX9" fmla="*/ 19050 w 45720"/>
                <a:gd name="connsiteY9" fmla="*/ 128588 h 134302"/>
                <a:gd name="connsiteX10" fmla="*/ 19050 w 45720"/>
                <a:gd name="connsiteY10" fmla="*/ 128588 h 134302"/>
                <a:gd name="connsiteX11" fmla="*/ 10478 w 45720"/>
                <a:gd name="connsiteY11" fmla="*/ 40005 h 134302"/>
                <a:gd name="connsiteX12" fmla="*/ 6668 w 45720"/>
                <a:gd name="connsiteY12" fmla="*/ 46673 h 134302"/>
                <a:gd name="connsiteX13" fmla="*/ 0 w 45720"/>
                <a:gd name="connsiteY13" fmla="*/ 64770 h 134302"/>
                <a:gd name="connsiteX14" fmla="*/ 11430 w 45720"/>
                <a:gd name="connsiteY14" fmla="*/ 87630 h 134302"/>
                <a:gd name="connsiteX15" fmla="*/ 20003 w 45720"/>
                <a:gd name="connsiteY15" fmla="*/ 111443 h 134302"/>
                <a:gd name="connsiteX16" fmla="*/ 22860 w 45720"/>
                <a:gd name="connsiteY16" fmla="*/ 79057 h 134302"/>
                <a:gd name="connsiteX17" fmla="*/ 11430 w 45720"/>
                <a:gd name="connsiteY17" fmla="*/ 41910 h 134302"/>
                <a:gd name="connsiteX18" fmla="*/ 10478 w 45720"/>
                <a:gd name="connsiteY18" fmla="*/ 40005 h 134302"/>
                <a:gd name="connsiteX19" fmla="*/ 10478 w 45720"/>
                <a:gd name="connsiteY19" fmla="*/ 40005 h 134302"/>
                <a:gd name="connsiteX20" fmla="*/ 43815 w 45720"/>
                <a:gd name="connsiteY20" fmla="*/ 2857 h 134302"/>
                <a:gd name="connsiteX21" fmla="*/ 40958 w 45720"/>
                <a:gd name="connsiteY21" fmla="*/ 6668 h 134302"/>
                <a:gd name="connsiteX22" fmla="*/ 38100 w 45720"/>
                <a:gd name="connsiteY22" fmla="*/ 60007 h 134302"/>
                <a:gd name="connsiteX23" fmla="*/ 33338 w 45720"/>
                <a:gd name="connsiteY23" fmla="*/ 75248 h 134302"/>
                <a:gd name="connsiteX24" fmla="*/ 24765 w 45720"/>
                <a:gd name="connsiteY24" fmla="*/ 80963 h 134302"/>
                <a:gd name="connsiteX25" fmla="*/ 22860 w 45720"/>
                <a:gd name="connsiteY25" fmla="*/ 131445 h 134302"/>
                <a:gd name="connsiteX26" fmla="*/ 27623 w 45720"/>
                <a:gd name="connsiteY26" fmla="*/ 128588 h 134302"/>
                <a:gd name="connsiteX27" fmla="*/ 40005 w 45720"/>
                <a:gd name="connsiteY27" fmla="*/ 116205 h 134302"/>
                <a:gd name="connsiteX28" fmla="*/ 44768 w 45720"/>
                <a:gd name="connsiteY28" fmla="*/ 100965 h 134302"/>
                <a:gd name="connsiteX29" fmla="*/ 45720 w 45720"/>
                <a:gd name="connsiteY29" fmla="*/ 84773 h 134302"/>
                <a:gd name="connsiteX30" fmla="*/ 41910 w 45720"/>
                <a:gd name="connsiteY30" fmla="*/ 17145 h 134302"/>
                <a:gd name="connsiteX31" fmla="*/ 43815 w 45720"/>
                <a:gd name="connsiteY31" fmla="*/ 2857 h 134302"/>
                <a:gd name="connsiteX32" fmla="*/ 43815 w 45720"/>
                <a:gd name="connsiteY32" fmla="*/ 2857 h 134302"/>
                <a:gd name="connsiteX33" fmla="*/ 45720 w 45720"/>
                <a:gd name="connsiteY33" fmla="*/ 0 h 134302"/>
                <a:gd name="connsiteX34" fmla="*/ 43815 w 45720"/>
                <a:gd name="connsiteY34" fmla="*/ 3810 h 134302"/>
                <a:gd name="connsiteX35" fmla="*/ 45720 w 45720"/>
                <a:gd name="connsiteY35" fmla="*/ 0 h 134302"/>
                <a:gd name="connsiteX36" fmla="*/ 45720 w 45720"/>
                <a:gd name="connsiteY36" fmla="*/ 0 h 134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5720" h="134302">
                  <a:moveTo>
                    <a:pt x="19050" y="128588"/>
                  </a:moveTo>
                  <a:cubicBezTo>
                    <a:pt x="18098" y="129540"/>
                    <a:pt x="16193" y="129540"/>
                    <a:pt x="15240" y="128588"/>
                  </a:cubicBezTo>
                  <a:cubicBezTo>
                    <a:pt x="13335" y="127635"/>
                    <a:pt x="12383" y="126682"/>
                    <a:pt x="10478" y="124778"/>
                  </a:cubicBezTo>
                  <a:cubicBezTo>
                    <a:pt x="10478" y="124778"/>
                    <a:pt x="9525" y="123825"/>
                    <a:pt x="9525" y="123825"/>
                  </a:cubicBezTo>
                  <a:cubicBezTo>
                    <a:pt x="10478" y="125730"/>
                    <a:pt x="11430" y="128588"/>
                    <a:pt x="13335" y="131445"/>
                  </a:cubicBezTo>
                  <a:cubicBezTo>
                    <a:pt x="14288" y="132398"/>
                    <a:pt x="15240" y="133350"/>
                    <a:pt x="16193" y="134303"/>
                  </a:cubicBezTo>
                  <a:cubicBezTo>
                    <a:pt x="16193" y="134303"/>
                    <a:pt x="16193" y="134303"/>
                    <a:pt x="16193" y="134303"/>
                  </a:cubicBezTo>
                  <a:cubicBezTo>
                    <a:pt x="16193" y="134303"/>
                    <a:pt x="16193" y="134303"/>
                    <a:pt x="17145" y="134303"/>
                  </a:cubicBezTo>
                  <a:cubicBezTo>
                    <a:pt x="18098" y="134303"/>
                    <a:pt x="19050" y="134303"/>
                    <a:pt x="20003" y="134303"/>
                  </a:cubicBezTo>
                  <a:cubicBezTo>
                    <a:pt x="19050" y="132398"/>
                    <a:pt x="19050" y="130493"/>
                    <a:pt x="19050" y="128588"/>
                  </a:cubicBezTo>
                  <a:lnTo>
                    <a:pt x="19050" y="128588"/>
                  </a:lnTo>
                  <a:close/>
                  <a:moveTo>
                    <a:pt x="10478" y="40005"/>
                  </a:moveTo>
                  <a:cubicBezTo>
                    <a:pt x="9525" y="41910"/>
                    <a:pt x="7620" y="43815"/>
                    <a:pt x="6668" y="46673"/>
                  </a:cubicBezTo>
                  <a:cubicBezTo>
                    <a:pt x="3810" y="52388"/>
                    <a:pt x="953" y="58103"/>
                    <a:pt x="0" y="64770"/>
                  </a:cubicBezTo>
                  <a:cubicBezTo>
                    <a:pt x="3810" y="72390"/>
                    <a:pt x="7620" y="80010"/>
                    <a:pt x="11430" y="87630"/>
                  </a:cubicBezTo>
                  <a:cubicBezTo>
                    <a:pt x="14288" y="95250"/>
                    <a:pt x="18098" y="102870"/>
                    <a:pt x="20003" y="111443"/>
                  </a:cubicBezTo>
                  <a:cubicBezTo>
                    <a:pt x="20955" y="100965"/>
                    <a:pt x="21908" y="89535"/>
                    <a:pt x="22860" y="79057"/>
                  </a:cubicBezTo>
                  <a:cubicBezTo>
                    <a:pt x="15240" y="74295"/>
                    <a:pt x="11430" y="52388"/>
                    <a:pt x="11430" y="41910"/>
                  </a:cubicBezTo>
                  <a:cubicBezTo>
                    <a:pt x="10478" y="41910"/>
                    <a:pt x="10478" y="40957"/>
                    <a:pt x="10478" y="40005"/>
                  </a:cubicBezTo>
                  <a:lnTo>
                    <a:pt x="10478" y="40005"/>
                  </a:lnTo>
                  <a:close/>
                  <a:moveTo>
                    <a:pt x="43815" y="2857"/>
                  </a:moveTo>
                  <a:cubicBezTo>
                    <a:pt x="42863" y="3810"/>
                    <a:pt x="41910" y="4763"/>
                    <a:pt x="40958" y="6668"/>
                  </a:cubicBezTo>
                  <a:cubicBezTo>
                    <a:pt x="40005" y="24765"/>
                    <a:pt x="40958" y="42863"/>
                    <a:pt x="38100" y="60007"/>
                  </a:cubicBezTo>
                  <a:cubicBezTo>
                    <a:pt x="37148" y="65723"/>
                    <a:pt x="36195" y="70485"/>
                    <a:pt x="33338" y="75248"/>
                  </a:cubicBezTo>
                  <a:cubicBezTo>
                    <a:pt x="30480" y="80010"/>
                    <a:pt x="27623" y="80963"/>
                    <a:pt x="24765" y="80963"/>
                  </a:cubicBezTo>
                  <a:cubicBezTo>
                    <a:pt x="22860" y="97155"/>
                    <a:pt x="22860" y="114300"/>
                    <a:pt x="22860" y="131445"/>
                  </a:cubicBezTo>
                  <a:cubicBezTo>
                    <a:pt x="24765" y="130493"/>
                    <a:pt x="26670" y="128588"/>
                    <a:pt x="27623" y="128588"/>
                  </a:cubicBezTo>
                  <a:cubicBezTo>
                    <a:pt x="32385" y="125730"/>
                    <a:pt x="37148" y="121920"/>
                    <a:pt x="40005" y="116205"/>
                  </a:cubicBezTo>
                  <a:cubicBezTo>
                    <a:pt x="41910" y="111443"/>
                    <a:pt x="42863" y="105728"/>
                    <a:pt x="44768" y="100965"/>
                  </a:cubicBezTo>
                  <a:cubicBezTo>
                    <a:pt x="45720" y="96203"/>
                    <a:pt x="45720" y="90488"/>
                    <a:pt x="45720" y="84773"/>
                  </a:cubicBezTo>
                  <a:cubicBezTo>
                    <a:pt x="45720" y="61913"/>
                    <a:pt x="42863" y="39053"/>
                    <a:pt x="41910" y="17145"/>
                  </a:cubicBezTo>
                  <a:cubicBezTo>
                    <a:pt x="41910" y="11430"/>
                    <a:pt x="42863" y="6668"/>
                    <a:pt x="43815" y="2857"/>
                  </a:cubicBezTo>
                  <a:lnTo>
                    <a:pt x="43815" y="2857"/>
                  </a:lnTo>
                  <a:close/>
                  <a:moveTo>
                    <a:pt x="45720" y="0"/>
                  </a:moveTo>
                  <a:cubicBezTo>
                    <a:pt x="44768" y="953"/>
                    <a:pt x="43815" y="1905"/>
                    <a:pt x="43815" y="3810"/>
                  </a:cubicBezTo>
                  <a:cubicBezTo>
                    <a:pt x="44768" y="1905"/>
                    <a:pt x="45720" y="953"/>
                    <a:pt x="45720" y="0"/>
                  </a:cubicBezTo>
                  <a:lnTo>
                    <a:pt x="4572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4" name="Freeform: Shape 633">
              <a:extLst>
                <a:ext uri="{FF2B5EF4-FFF2-40B4-BE49-F238E27FC236}">
                  <a16:creationId xmlns:a16="http://schemas.microsoft.com/office/drawing/2014/main" id="{231B976F-0456-40B7-FDCC-8439533BC297}"/>
                </a:ext>
              </a:extLst>
            </p:cNvPr>
            <p:cNvSpPr/>
            <p:nvPr/>
          </p:nvSpPr>
          <p:spPr>
            <a:xfrm>
              <a:off x="4107885" y="4093527"/>
              <a:ext cx="74295" cy="126682"/>
            </a:xfrm>
            <a:custGeom>
              <a:avLst/>
              <a:gdLst>
                <a:gd name="connsiteX0" fmla="*/ 0 w 74295"/>
                <a:gd name="connsiteY0" fmla="*/ 0 h 126682"/>
                <a:gd name="connsiteX1" fmla="*/ 5715 w 74295"/>
                <a:gd name="connsiteY1" fmla="*/ 23813 h 126682"/>
                <a:gd name="connsiteX2" fmla="*/ 6667 w 74295"/>
                <a:gd name="connsiteY2" fmla="*/ 46673 h 126682"/>
                <a:gd name="connsiteX3" fmla="*/ 6667 w 74295"/>
                <a:gd name="connsiteY3" fmla="*/ 48578 h 126682"/>
                <a:gd name="connsiteX4" fmla="*/ 32385 w 74295"/>
                <a:gd name="connsiteY4" fmla="*/ 93345 h 126682"/>
                <a:gd name="connsiteX5" fmla="*/ 69533 w 74295"/>
                <a:gd name="connsiteY5" fmla="*/ 124777 h 126682"/>
                <a:gd name="connsiteX6" fmla="*/ 72390 w 74295"/>
                <a:gd name="connsiteY6" fmla="*/ 126683 h 126682"/>
                <a:gd name="connsiteX7" fmla="*/ 73342 w 74295"/>
                <a:gd name="connsiteY7" fmla="*/ 126683 h 126682"/>
                <a:gd name="connsiteX8" fmla="*/ 74295 w 74295"/>
                <a:gd name="connsiteY8" fmla="*/ 123825 h 126682"/>
                <a:gd name="connsiteX9" fmla="*/ 73342 w 74295"/>
                <a:gd name="connsiteY9" fmla="*/ 119063 h 126682"/>
                <a:gd name="connsiteX10" fmla="*/ 71438 w 74295"/>
                <a:gd name="connsiteY10" fmla="*/ 111443 h 126682"/>
                <a:gd name="connsiteX11" fmla="*/ 63817 w 74295"/>
                <a:gd name="connsiteY11" fmla="*/ 86678 h 126682"/>
                <a:gd name="connsiteX12" fmla="*/ 55245 w 74295"/>
                <a:gd name="connsiteY12" fmla="*/ 73343 h 126682"/>
                <a:gd name="connsiteX13" fmla="*/ 38100 w 74295"/>
                <a:gd name="connsiteY13" fmla="*/ 48578 h 126682"/>
                <a:gd name="connsiteX14" fmla="*/ 38100 w 74295"/>
                <a:gd name="connsiteY14" fmla="*/ 47625 h 126682"/>
                <a:gd name="connsiteX15" fmla="*/ 0 w 74295"/>
                <a:gd name="connsiteY15" fmla="*/ 0 h 126682"/>
                <a:gd name="connsiteX16" fmla="*/ 0 w 74295"/>
                <a:gd name="connsiteY16" fmla="*/ 0 h 12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4295" h="126682">
                  <a:moveTo>
                    <a:pt x="0" y="0"/>
                  </a:moveTo>
                  <a:cubicBezTo>
                    <a:pt x="3810" y="7620"/>
                    <a:pt x="5715" y="16193"/>
                    <a:pt x="5715" y="23813"/>
                  </a:cubicBezTo>
                  <a:cubicBezTo>
                    <a:pt x="5715" y="31433"/>
                    <a:pt x="5715" y="39053"/>
                    <a:pt x="6667" y="46673"/>
                  </a:cubicBezTo>
                  <a:cubicBezTo>
                    <a:pt x="6667" y="47625"/>
                    <a:pt x="6667" y="47625"/>
                    <a:pt x="6667" y="48578"/>
                  </a:cubicBezTo>
                  <a:cubicBezTo>
                    <a:pt x="9525" y="65723"/>
                    <a:pt x="20955" y="81915"/>
                    <a:pt x="32385" y="93345"/>
                  </a:cubicBezTo>
                  <a:cubicBezTo>
                    <a:pt x="43815" y="104775"/>
                    <a:pt x="57150" y="114300"/>
                    <a:pt x="69533" y="124777"/>
                  </a:cubicBezTo>
                  <a:cubicBezTo>
                    <a:pt x="70485" y="125730"/>
                    <a:pt x="71438" y="126683"/>
                    <a:pt x="72390" y="126683"/>
                  </a:cubicBezTo>
                  <a:cubicBezTo>
                    <a:pt x="72390" y="126683"/>
                    <a:pt x="73342" y="126683"/>
                    <a:pt x="73342" y="126683"/>
                  </a:cubicBezTo>
                  <a:cubicBezTo>
                    <a:pt x="74295" y="126683"/>
                    <a:pt x="74295" y="125730"/>
                    <a:pt x="74295" y="123825"/>
                  </a:cubicBezTo>
                  <a:cubicBezTo>
                    <a:pt x="74295" y="121920"/>
                    <a:pt x="74295" y="120968"/>
                    <a:pt x="73342" y="119063"/>
                  </a:cubicBezTo>
                  <a:cubicBezTo>
                    <a:pt x="72390" y="116205"/>
                    <a:pt x="72390" y="114300"/>
                    <a:pt x="71438" y="111443"/>
                  </a:cubicBezTo>
                  <a:cubicBezTo>
                    <a:pt x="69533" y="102870"/>
                    <a:pt x="67627" y="94298"/>
                    <a:pt x="63817" y="86678"/>
                  </a:cubicBezTo>
                  <a:cubicBezTo>
                    <a:pt x="60960" y="81915"/>
                    <a:pt x="58102" y="77153"/>
                    <a:pt x="55245" y="73343"/>
                  </a:cubicBezTo>
                  <a:cubicBezTo>
                    <a:pt x="49530" y="64770"/>
                    <a:pt x="43815" y="56198"/>
                    <a:pt x="38100" y="48578"/>
                  </a:cubicBezTo>
                  <a:cubicBezTo>
                    <a:pt x="38100" y="48578"/>
                    <a:pt x="38100" y="48578"/>
                    <a:pt x="38100" y="47625"/>
                  </a:cubicBezTo>
                  <a:cubicBezTo>
                    <a:pt x="24765" y="32385"/>
                    <a:pt x="10477" y="18098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5" name="Freeform: Shape 634">
              <a:extLst>
                <a:ext uri="{FF2B5EF4-FFF2-40B4-BE49-F238E27FC236}">
                  <a16:creationId xmlns:a16="http://schemas.microsoft.com/office/drawing/2014/main" id="{A6C224C3-6917-4226-3466-3F226202EEC8}"/>
                </a:ext>
              </a:extLst>
            </p:cNvPr>
            <p:cNvSpPr/>
            <p:nvPr/>
          </p:nvSpPr>
          <p:spPr>
            <a:xfrm>
              <a:off x="4211708" y="4053522"/>
              <a:ext cx="61912" cy="201929"/>
            </a:xfrm>
            <a:custGeom>
              <a:avLst/>
              <a:gdLst>
                <a:gd name="connsiteX0" fmla="*/ 20955 w 61912"/>
                <a:gd name="connsiteY0" fmla="*/ 125730 h 201929"/>
                <a:gd name="connsiteX1" fmla="*/ 18098 w 61912"/>
                <a:gd name="connsiteY1" fmla="*/ 136207 h 201929"/>
                <a:gd name="connsiteX2" fmla="*/ 5715 w 61912"/>
                <a:gd name="connsiteY2" fmla="*/ 180023 h 201929"/>
                <a:gd name="connsiteX3" fmla="*/ 0 w 61912"/>
                <a:gd name="connsiteY3" fmla="*/ 198120 h 201929"/>
                <a:gd name="connsiteX4" fmla="*/ 7620 w 61912"/>
                <a:gd name="connsiteY4" fmla="*/ 201930 h 201929"/>
                <a:gd name="connsiteX5" fmla="*/ 14288 w 61912"/>
                <a:gd name="connsiteY5" fmla="*/ 182880 h 201929"/>
                <a:gd name="connsiteX6" fmla="*/ 25717 w 61912"/>
                <a:gd name="connsiteY6" fmla="*/ 138113 h 201929"/>
                <a:gd name="connsiteX7" fmla="*/ 26670 w 61912"/>
                <a:gd name="connsiteY7" fmla="*/ 134302 h 201929"/>
                <a:gd name="connsiteX8" fmla="*/ 25717 w 61912"/>
                <a:gd name="connsiteY8" fmla="*/ 136207 h 201929"/>
                <a:gd name="connsiteX9" fmla="*/ 23813 w 61912"/>
                <a:gd name="connsiteY9" fmla="*/ 137160 h 201929"/>
                <a:gd name="connsiteX10" fmla="*/ 22860 w 61912"/>
                <a:gd name="connsiteY10" fmla="*/ 133350 h 201929"/>
                <a:gd name="connsiteX11" fmla="*/ 24765 w 61912"/>
                <a:gd name="connsiteY11" fmla="*/ 129540 h 201929"/>
                <a:gd name="connsiteX12" fmla="*/ 23813 w 61912"/>
                <a:gd name="connsiteY12" fmla="*/ 129540 h 201929"/>
                <a:gd name="connsiteX13" fmla="*/ 20955 w 61912"/>
                <a:gd name="connsiteY13" fmla="*/ 125730 h 201929"/>
                <a:gd name="connsiteX14" fmla="*/ 20955 w 61912"/>
                <a:gd name="connsiteY14" fmla="*/ 125730 h 201929"/>
                <a:gd name="connsiteX15" fmla="*/ 59055 w 61912"/>
                <a:gd name="connsiteY15" fmla="*/ 0 h 201929"/>
                <a:gd name="connsiteX16" fmla="*/ 43815 w 61912"/>
                <a:gd name="connsiteY16" fmla="*/ 33338 h 201929"/>
                <a:gd name="connsiteX17" fmla="*/ 39052 w 61912"/>
                <a:gd name="connsiteY17" fmla="*/ 48577 h 201929"/>
                <a:gd name="connsiteX18" fmla="*/ 26670 w 61912"/>
                <a:gd name="connsiteY18" fmla="*/ 101917 h 201929"/>
                <a:gd name="connsiteX19" fmla="*/ 24765 w 61912"/>
                <a:gd name="connsiteY19" fmla="*/ 110490 h 201929"/>
                <a:gd name="connsiteX20" fmla="*/ 26670 w 61912"/>
                <a:gd name="connsiteY20" fmla="*/ 126682 h 201929"/>
                <a:gd name="connsiteX21" fmla="*/ 27623 w 61912"/>
                <a:gd name="connsiteY21" fmla="*/ 125730 h 201929"/>
                <a:gd name="connsiteX22" fmla="*/ 45720 w 61912"/>
                <a:gd name="connsiteY22" fmla="*/ 43815 h 201929"/>
                <a:gd name="connsiteX23" fmla="*/ 44767 w 61912"/>
                <a:gd name="connsiteY23" fmla="*/ 33338 h 201929"/>
                <a:gd name="connsiteX24" fmla="*/ 52388 w 61912"/>
                <a:gd name="connsiteY24" fmla="*/ 24765 h 201929"/>
                <a:gd name="connsiteX25" fmla="*/ 61913 w 61912"/>
                <a:gd name="connsiteY25" fmla="*/ 4763 h 201929"/>
                <a:gd name="connsiteX26" fmla="*/ 59055 w 61912"/>
                <a:gd name="connsiteY26" fmla="*/ 0 h 201929"/>
                <a:gd name="connsiteX27" fmla="*/ 59055 w 61912"/>
                <a:gd name="connsiteY27" fmla="*/ 0 h 201929"/>
                <a:gd name="connsiteX28" fmla="*/ 59055 w 61912"/>
                <a:gd name="connsiteY28" fmla="*/ 0 h 201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1912" h="201929">
                  <a:moveTo>
                    <a:pt x="20955" y="125730"/>
                  </a:moveTo>
                  <a:cubicBezTo>
                    <a:pt x="20002" y="129540"/>
                    <a:pt x="19050" y="132397"/>
                    <a:pt x="18098" y="136207"/>
                  </a:cubicBezTo>
                  <a:cubicBezTo>
                    <a:pt x="14288" y="151448"/>
                    <a:pt x="10477" y="165735"/>
                    <a:pt x="5715" y="180023"/>
                  </a:cubicBezTo>
                  <a:cubicBezTo>
                    <a:pt x="3810" y="185738"/>
                    <a:pt x="1905" y="191452"/>
                    <a:pt x="0" y="198120"/>
                  </a:cubicBezTo>
                  <a:cubicBezTo>
                    <a:pt x="2857" y="199073"/>
                    <a:pt x="4763" y="200977"/>
                    <a:pt x="7620" y="201930"/>
                  </a:cubicBezTo>
                  <a:cubicBezTo>
                    <a:pt x="9525" y="195263"/>
                    <a:pt x="11430" y="189548"/>
                    <a:pt x="14288" y="182880"/>
                  </a:cubicBezTo>
                  <a:cubicBezTo>
                    <a:pt x="19050" y="168592"/>
                    <a:pt x="22860" y="153352"/>
                    <a:pt x="25717" y="138113"/>
                  </a:cubicBezTo>
                  <a:cubicBezTo>
                    <a:pt x="25717" y="137160"/>
                    <a:pt x="26670" y="135255"/>
                    <a:pt x="26670" y="134302"/>
                  </a:cubicBezTo>
                  <a:cubicBezTo>
                    <a:pt x="26670" y="135255"/>
                    <a:pt x="25717" y="135255"/>
                    <a:pt x="25717" y="136207"/>
                  </a:cubicBezTo>
                  <a:cubicBezTo>
                    <a:pt x="25717" y="137160"/>
                    <a:pt x="24765" y="137160"/>
                    <a:pt x="23813" y="137160"/>
                  </a:cubicBezTo>
                  <a:cubicBezTo>
                    <a:pt x="22860" y="136207"/>
                    <a:pt x="21907" y="135255"/>
                    <a:pt x="22860" y="133350"/>
                  </a:cubicBezTo>
                  <a:cubicBezTo>
                    <a:pt x="23813" y="131445"/>
                    <a:pt x="24765" y="130492"/>
                    <a:pt x="24765" y="129540"/>
                  </a:cubicBezTo>
                  <a:cubicBezTo>
                    <a:pt x="24765" y="129540"/>
                    <a:pt x="23813" y="129540"/>
                    <a:pt x="23813" y="129540"/>
                  </a:cubicBezTo>
                  <a:cubicBezTo>
                    <a:pt x="21907" y="127635"/>
                    <a:pt x="20955" y="126682"/>
                    <a:pt x="20955" y="125730"/>
                  </a:cubicBezTo>
                  <a:lnTo>
                    <a:pt x="20955" y="125730"/>
                  </a:lnTo>
                  <a:close/>
                  <a:moveTo>
                    <a:pt x="59055" y="0"/>
                  </a:moveTo>
                  <a:cubicBezTo>
                    <a:pt x="53340" y="9525"/>
                    <a:pt x="47625" y="20955"/>
                    <a:pt x="43815" y="33338"/>
                  </a:cubicBezTo>
                  <a:cubicBezTo>
                    <a:pt x="41910" y="38100"/>
                    <a:pt x="40005" y="43815"/>
                    <a:pt x="39052" y="48577"/>
                  </a:cubicBezTo>
                  <a:cubicBezTo>
                    <a:pt x="34290" y="65722"/>
                    <a:pt x="30480" y="84772"/>
                    <a:pt x="26670" y="101917"/>
                  </a:cubicBezTo>
                  <a:cubicBezTo>
                    <a:pt x="25717" y="104775"/>
                    <a:pt x="25717" y="107632"/>
                    <a:pt x="24765" y="110490"/>
                  </a:cubicBezTo>
                  <a:cubicBezTo>
                    <a:pt x="25717" y="116205"/>
                    <a:pt x="25717" y="120967"/>
                    <a:pt x="26670" y="126682"/>
                  </a:cubicBezTo>
                  <a:cubicBezTo>
                    <a:pt x="26670" y="126682"/>
                    <a:pt x="27623" y="125730"/>
                    <a:pt x="27623" y="125730"/>
                  </a:cubicBezTo>
                  <a:cubicBezTo>
                    <a:pt x="33338" y="98107"/>
                    <a:pt x="38100" y="69532"/>
                    <a:pt x="45720" y="43815"/>
                  </a:cubicBezTo>
                  <a:cubicBezTo>
                    <a:pt x="43815" y="40957"/>
                    <a:pt x="43815" y="37147"/>
                    <a:pt x="44767" y="33338"/>
                  </a:cubicBezTo>
                  <a:cubicBezTo>
                    <a:pt x="45720" y="29527"/>
                    <a:pt x="48577" y="26670"/>
                    <a:pt x="52388" y="24765"/>
                  </a:cubicBezTo>
                  <a:cubicBezTo>
                    <a:pt x="55245" y="18097"/>
                    <a:pt x="58102" y="10477"/>
                    <a:pt x="61913" y="4763"/>
                  </a:cubicBezTo>
                  <a:cubicBezTo>
                    <a:pt x="60960" y="2857"/>
                    <a:pt x="60007" y="1905"/>
                    <a:pt x="59055" y="0"/>
                  </a:cubicBezTo>
                  <a:cubicBezTo>
                    <a:pt x="59055" y="0"/>
                    <a:pt x="59055" y="0"/>
                    <a:pt x="59055" y="0"/>
                  </a:cubicBezTo>
                  <a:lnTo>
                    <a:pt x="59055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6" name="Freeform: Shape 635">
              <a:extLst>
                <a:ext uri="{FF2B5EF4-FFF2-40B4-BE49-F238E27FC236}">
                  <a16:creationId xmlns:a16="http://schemas.microsoft.com/office/drawing/2014/main" id="{1F2C1580-326F-7B2C-0D30-163A5655DF4F}"/>
                </a:ext>
              </a:extLst>
            </p:cNvPr>
            <p:cNvSpPr/>
            <p:nvPr/>
          </p:nvSpPr>
          <p:spPr>
            <a:xfrm>
              <a:off x="4227900" y="4064952"/>
              <a:ext cx="9525" cy="116205"/>
            </a:xfrm>
            <a:custGeom>
              <a:avLst/>
              <a:gdLst>
                <a:gd name="connsiteX0" fmla="*/ 6668 w 9525"/>
                <a:gd name="connsiteY0" fmla="*/ 953 h 116205"/>
                <a:gd name="connsiteX1" fmla="*/ 4763 w 9525"/>
                <a:gd name="connsiteY1" fmla="*/ 0 h 116205"/>
                <a:gd name="connsiteX2" fmla="*/ 3810 w 9525"/>
                <a:gd name="connsiteY2" fmla="*/ 0 h 116205"/>
                <a:gd name="connsiteX3" fmla="*/ 952 w 9525"/>
                <a:gd name="connsiteY3" fmla="*/ 32385 h 116205"/>
                <a:gd name="connsiteX4" fmla="*/ 1905 w 9525"/>
                <a:gd name="connsiteY4" fmla="*/ 40958 h 116205"/>
                <a:gd name="connsiteX5" fmla="*/ 0 w 9525"/>
                <a:gd name="connsiteY5" fmla="*/ 49530 h 116205"/>
                <a:gd name="connsiteX6" fmla="*/ 0 w 9525"/>
                <a:gd name="connsiteY6" fmla="*/ 54293 h 116205"/>
                <a:gd name="connsiteX7" fmla="*/ 3810 w 9525"/>
                <a:gd name="connsiteY7" fmla="*/ 113348 h 116205"/>
                <a:gd name="connsiteX8" fmla="*/ 3810 w 9525"/>
                <a:gd name="connsiteY8" fmla="*/ 113348 h 116205"/>
                <a:gd name="connsiteX9" fmla="*/ 5715 w 9525"/>
                <a:gd name="connsiteY9" fmla="*/ 116205 h 116205"/>
                <a:gd name="connsiteX10" fmla="*/ 6668 w 9525"/>
                <a:gd name="connsiteY10" fmla="*/ 116205 h 116205"/>
                <a:gd name="connsiteX11" fmla="*/ 9525 w 9525"/>
                <a:gd name="connsiteY11" fmla="*/ 113348 h 116205"/>
                <a:gd name="connsiteX12" fmla="*/ 7620 w 9525"/>
                <a:gd name="connsiteY12" fmla="*/ 97155 h 116205"/>
                <a:gd name="connsiteX13" fmla="*/ 4763 w 9525"/>
                <a:gd name="connsiteY13" fmla="*/ 51435 h 116205"/>
                <a:gd name="connsiteX14" fmla="*/ 6668 w 9525"/>
                <a:gd name="connsiteY14" fmla="*/ 953 h 116205"/>
                <a:gd name="connsiteX15" fmla="*/ 6668 w 9525"/>
                <a:gd name="connsiteY15" fmla="*/ 953 h 11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25" h="116205">
                  <a:moveTo>
                    <a:pt x="6668" y="953"/>
                  </a:moveTo>
                  <a:cubicBezTo>
                    <a:pt x="5715" y="953"/>
                    <a:pt x="5715" y="953"/>
                    <a:pt x="4763" y="0"/>
                  </a:cubicBezTo>
                  <a:cubicBezTo>
                    <a:pt x="4763" y="0"/>
                    <a:pt x="4763" y="0"/>
                    <a:pt x="3810" y="0"/>
                  </a:cubicBezTo>
                  <a:cubicBezTo>
                    <a:pt x="1905" y="10478"/>
                    <a:pt x="952" y="20955"/>
                    <a:pt x="952" y="32385"/>
                  </a:cubicBezTo>
                  <a:cubicBezTo>
                    <a:pt x="1905" y="35243"/>
                    <a:pt x="1905" y="38100"/>
                    <a:pt x="1905" y="40958"/>
                  </a:cubicBezTo>
                  <a:cubicBezTo>
                    <a:pt x="1905" y="45720"/>
                    <a:pt x="1905" y="48578"/>
                    <a:pt x="0" y="49530"/>
                  </a:cubicBezTo>
                  <a:cubicBezTo>
                    <a:pt x="0" y="51435"/>
                    <a:pt x="0" y="53340"/>
                    <a:pt x="0" y="54293"/>
                  </a:cubicBezTo>
                  <a:cubicBezTo>
                    <a:pt x="0" y="73343"/>
                    <a:pt x="1905" y="93345"/>
                    <a:pt x="3810" y="113348"/>
                  </a:cubicBezTo>
                  <a:cubicBezTo>
                    <a:pt x="3810" y="113348"/>
                    <a:pt x="3810" y="113348"/>
                    <a:pt x="3810" y="113348"/>
                  </a:cubicBezTo>
                  <a:cubicBezTo>
                    <a:pt x="3810" y="115253"/>
                    <a:pt x="4763" y="116205"/>
                    <a:pt x="5715" y="116205"/>
                  </a:cubicBezTo>
                  <a:cubicBezTo>
                    <a:pt x="5715" y="116205"/>
                    <a:pt x="6668" y="116205"/>
                    <a:pt x="6668" y="116205"/>
                  </a:cubicBezTo>
                  <a:cubicBezTo>
                    <a:pt x="7620" y="115253"/>
                    <a:pt x="8573" y="114300"/>
                    <a:pt x="9525" y="113348"/>
                  </a:cubicBezTo>
                  <a:cubicBezTo>
                    <a:pt x="8573" y="107633"/>
                    <a:pt x="8573" y="102870"/>
                    <a:pt x="7620" y="97155"/>
                  </a:cubicBezTo>
                  <a:cubicBezTo>
                    <a:pt x="5715" y="81915"/>
                    <a:pt x="4763" y="66675"/>
                    <a:pt x="4763" y="51435"/>
                  </a:cubicBezTo>
                  <a:cubicBezTo>
                    <a:pt x="4763" y="35243"/>
                    <a:pt x="4763" y="18098"/>
                    <a:pt x="6668" y="953"/>
                  </a:cubicBezTo>
                  <a:lnTo>
                    <a:pt x="6668" y="953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7" name="Freeform: Shape 636">
              <a:extLst>
                <a:ext uri="{FF2B5EF4-FFF2-40B4-BE49-F238E27FC236}">
                  <a16:creationId xmlns:a16="http://schemas.microsoft.com/office/drawing/2014/main" id="{551410BE-CB1A-AE90-4228-44EB196F0E08}"/>
                </a:ext>
              </a:extLst>
            </p:cNvPr>
            <p:cNvSpPr/>
            <p:nvPr/>
          </p:nvSpPr>
          <p:spPr>
            <a:xfrm>
              <a:off x="4255128" y="4074224"/>
              <a:ext cx="78499" cy="44743"/>
            </a:xfrm>
            <a:custGeom>
              <a:avLst/>
              <a:gdLst>
                <a:gd name="connsiteX0" fmla="*/ 78500 w 78499"/>
                <a:gd name="connsiteY0" fmla="*/ 2158 h 44743"/>
                <a:gd name="connsiteX1" fmla="*/ 49925 w 78499"/>
                <a:gd name="connsiteY1" fmla="*/ 3111 h 44743"/>
                <a:gd name="connsiteX2" fmla="*/ 21350 w 78499"/>
                <a:gd name="connsiteY2" fmla="*/ 253 h 44743"/>
                <a:gd name="connsiteX3" fmla="*/ 8015 w 78499"/>
                <a:gd name="connsiteY3" fmla="*/ 3111 h 44743"/>
                <a:gd name="connsiteX4" fmla="*/ 395 w 78499"/>
                <a:gd name="connsiteY4" fmla="*/ 11683 h 44743"/>
                <a:gd name="connsiteX5" fmla="*/ 1347 w 78499"/>
                <a:gd name="connsiteY5" fmla="*/ 22161 h 44743"/>
                <a:gd name="connsiteX6" fmla="*/ 16587 w 78499"/>
                <a:gd name="connsiteY6" fmla="*/ 36448 h 44743"/>
                <a:gd name="connsiteX7" fmla="*/ 17540 w 78499"/>
                <a:gd name="connsiteY7" fmla="*/ 37401 h 44743"/>
                <a:gd name="connsiteX8" fmla="*/ 51830 w 78499"/>
                <a:gd name="connsiteY8" fmla="*/ 42163 h 44743"/>
                <a:gd name="connsiteX9" fmla="*/ 64212 w 78499"/>
                <a:gd name="connsiteY9" fmla="*/ 27876 h 44743"/>
                <a:gd name="connsiteX10" fmla="*/ 78500 w 78499"/>
                <a:gd name="connsiteY10" fmla="*/ 2158 h 44743"/>
                <a:gd name="connsiteX11" fmla="*/ 78500 w 78499"/>
                <a:gd name="connsiteY11" fmla="*/ 2158 h 4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499" h="44743">
                  <a:moveTo>
                    <a:pt x="78500" y="2158"/>
                  </a:moveTo>
                  <a:cubicBezTo>
                    <a:pt x="69927" y="5016"/>
                    <a:pt x="60402" y="4063"/>
                    <a:pt x="49925" y="3111"/>
                  </a:cubicBezTo>
                  <a:cubicBezTo>
                    <a:pt x="40400" y="1206"/>
                    <a:pt x="30875" y="-699"/>
                    <a:pt x="21350" y="253"/>
                  </a:cubicBezTo>
                  <a:cubicBezTo>
                    <a:pt x="17540" y="253"/>
                    <a:pt x="12777" y="1206"/>
                    <a:pt x="8015" y="3111"/>
                  </a:cubicBezTo>
                  <a:cubicBezTo>
                    <a:pt x="4205" y="5016"/>
                    <a:pt x="1347" y="7873"/>
                    <a:pt x="395" y="11683"/>
                  </a:cubicBezTo>
                  <a:cubicBezTo>
                    <a:pt x="-558" y="15493"/>
                    <a:pt x="395" y="18351"/>
                    <a:pt x="1347" y="22161"/>
                  </a:cubicBezTo>
                  <a:cubicBezTo>
                    <a:pt x="4205" y="28828"/>
                    <a:pt x="11825" y="33591"/>
                    <a:pt x="16587" y="36448"/>
                  </a:cubicBezTo>
                  <a:cubicBezTo>
                    <a:pt x="16587" y="36448"/>
                    <a:pt x="17540" y="36448"/>
                    <a:pt x="17540" y="37401"/>
                  </a:cubicBezTo>
                  <a:cubicBezTo>
                    <a:pt x="28970" y="43116"/>
                    <a:pt x="42305" y="47878"/>
                    <a:pt x="51830" y="42163"/>
                  </a:cubicBezTo>
                  <a:cubicBezTo>
                    <a:pt x="56592" y="39306"/>
                    <a:pt x="60402" y="33591"/>
                    <a:pt x="64212" y="27876"/>
                  </a:cubicBezTo>
                  <a:cubicBezTo>
                    <a:pt x="68975" y="18351"/>
                    <a:pt x="73737" y="9778"/>
                    <a:pt x="78500" y="2158"/>
                  </a:cubicBezTo>
                  <a:lnTo>
                    <a:pt x="78500" y="215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8" name="Freeform: Shape 637">
              <a:extLst>
                <a:ext uri="{FF2B5EF4-FFF2-40B4-BE49-F238E27FC236}">
                  <a16:creationId xmlns:a16="http://schemas.microsoft.com/office/drawing/2014/main" id="{55C8210E-34D2-2780-4802-81ADE7EB396F}"/>
                </a:ext>
              </a:extLst>
            </p:cNvPr>
            <p:cNvSpPr/>
            <p:nvPr/>
          </p:nvSpPr>
          <p:spPr>
            <a:xfrm>
              <a:off x="4268483" y="3953510"/>
              <a:ext cx="83241" cy="105474"/>
            </a:xfrm>
            <a:custGeom>
              <a:avLst/>
              <a:gdLst>
                <a:gd name="connsiteX0" fmla="*/ 83242 w 83241"/>
                <a:gd name="connsiteY0" fmla="*/ 0 h 105474"/>
                <a:gd name="connsiteX1" fmla="*/ 45142 w 83241"/>
                <a:gd name="connsiteY1" fmla="*/ 22860 h 105474"/>
                <a:gd name="connsiteX2" fmla="*/ 10852 w 83241"/>
                <a:gd name="connsiteY2" fmla="*/ 51435 h 105474"/>
                <a:gd name="connsiteX3" fmla="*/ 2279 w 83241"/>
                <a:gd name="connsiteY3" fmla="*/ 99060 h 105474"/>
                <a:gd name="connsiteX4" fmla="*/ 2279 w 83241"/>
                <a:gd name="connsiteY4" fmla="*/ 100013 h 105474"/>
                <a:gd name="connsiteX5" fmla="*/ 5137 w 83241"/>
                <a:gd name="connsiteY5" fmla="*/ 102870 h 105474"/>
                <a:gd name="connsiteX6" fmla="*/ 6089 w 83241"/>
                <a:gd name="connsiteY6" fmla="*/ 103822 h 105474"/>
                <a:gd name="connsiteX7" fmla="*/ 36569 w 83241"/>
                <a:gd name="connsiteY7" fmla="*/ 98107 h 105474"/>
                <a:gd name="connsiteX8" fmla="*/ 61334 w 83241"/>
                <a:gd name="connsiteY8" fmla="*/ 50482 h 105474"/>
                <a:gd name="connsiteX9" fmla="*/ 83242 w 83241"/>
                <a:gd name="connsiteY9" fmla="*/ 0 h 105474"/>
                <a:gd name="connsiteX10" fmla="*/ 83242 w 83241"/>
                <a:gd name="connsiteY10" fmla="*/ 0 h 105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241" h="105474">
                  <a:moveTo>
                    <a:pt x="83242" y="0"/>
                  </a:moveTo>
                  <a:cubicBezTo>
                    <a:pt x="71812" y="10477"/>
                    <a:pt x="58477" y="16192"/>
                    <a:pt x="45142" y="22860"/>
                  </a:cubicBezTo>
                  <a:cubicBezTo>
                    <a:pt x="31807" y="29527"/>
                    <a:pt x="19424" y="38100"/>
                    <a:pt x="10852" y="51435"/>
                  </a:cubicBezTo>
                  <a:cubicBezTo>
                    <a:pt x="5137" y="60007"/>
                    <a:pt x="-4388" y="84772"/>
                    <a:pt x="2279" y="99060"/>
                  </a:cubicBezTo>
                  <a:cubicBezTo>
                    <a:pt x="2279" y="99060"/>
                    <a:pt x="2279" y="99060"/>
                    <a:pt x="2279" y="100013"/>
                  </a:cubicBezTo>
                  <a:cubicBezTo>
                    <a:pt x="3232" y="100965"/>
                    <a:pt x="4184" y="101917"/>
                    <a:pt x="5137" y="102870"/>
                  </a:cubicBezTo>
                  <a:cubicBezTo>
                    <a:pt x="5137" y="102870"/>
                    <a:pt x="6089" y="103822"/>
                    <a:pt x="6089" y="103822"/>
                  </a:cubicBezTo>
                  <a:cubicBezTo>
                    <a:pt x="14662" y="108585"/>
                    <a:pt x="31807" y="101917"/>
                    <a:pt x="36569" y="98107"/>
                  </a:cubicBezTo>
                  <a:cubicBezTo>
                    <a:pt x="49904" y="89535"/>
                    <a:pt x="56572" y="69532"/>
                    <a:pt x="61334" y="50482"/>
                  </a:cubicBezTo>
                  <a:cubicBezTo>
                    <a:pt x="66097" y="31432"/>
                    <a:pt x="70859" y="11430"/>
                    <a:pt x="83242" y="0"/>
                  </a:cubicBezTo>
                  <a:lnTo>
                    <a:pt x="83242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9" name="Freeform: Shape 638">
              <a:extLst>
                <a:ext uri="{FF2B5EF4-FFF2-40B4-BE49-F238E27FC236}">
                  <a16:creationId xmlns:a16="http://schemas.microsoft.com/office/drawing/2014/main" id="{298BF196-02BC-45CF-C2AF-2D0820966284}"/>
                </a:ext>
              </a:extLst>
            </p:cNvPr>
            <p:cNvSpPr/>
            <p:nvPr/>
          </p:nvSpPr>
          <p:spPr>
            <a:xfrm>
              <a:off x="4220280" y="3961130"/>
              <a:ext cx="33337" cy="105965"/>
            </a:xfrm>
            <a:custGeom>
              <a:avLst/>
              <a:gdLst>
                <a:gd name="connsiteX0" fmla="*/ 33338 w 33337"/>
                <a:gd name="connsiteY0" fmla="*/ 0 h 105965"/>
                <a:gd name="connsiteX1" fmla="*/ 20955 w 33337"/>
                <a:gd name="connsiteY1" fmla="*/ 20955 h 105965"/>
                <a:gd name="connsiteX2" fmla="*/ 2857 w 33337"/>
                <a:gd name="connsiteY2" fmla="*/ 45720 h 105965"/>
                <a:gd name="connsiteX3" fmla="*/ 0 w 33337"/>
                <a:gd name="connsiteY3" fmla="*/ 64770 h 105965"/>
                <a:gd name="connsiteX4" fmla="*/ 0 w 33337"/>
                <a:gd name="connsiteY4" fmla="*/ 67627 h 105965"/>
                <a:gd name="connsiteX5" fmla="*/ 11430 w 33337"/>
                <a:gd name="connsiteY5" fmla="*/ 104775 h 105965"/>
                <a:gd name="connsiteX6" fmla="*/ 12382 w 33337"/>
                <a:gd name="connsiteY6" fmla="*/ 104775 h 105965"/>
                <a:gd name="connsiteX7" fmla="*/ 14288 w 33337"/>
                <a:gd name="connsiteY7" fmla="*/ 105727 h 105965"/>
                <a:gd name="connsiteX8" fmla="*/ 22860 w 33337"/>
                <a:gd name="connsiteY8" fmla="*/ 100013 h 105965"/>
                <a:gd name="connsiteX9" fmla="*/ 27622 w 33337"/>
                <a:gd name="connsiteY9" fmla="*/ 84772 h 105965"/>
                <a:gd name="connsiteX10" fmla="*/ 30480 w 33337"/>
                <a:gd name="connsiteY10" fmla="*/ 31432 h 105965"/>
                <a:gd name="connsiteX11" fmla="*/ 33338 w 33337"/>
                <a:gd name="connsiteY11" fmla="*/ 0 h 105965"/>
                <a:gd name="connsiteX12" fmla="*/ 33338 w 33337"/>
                <a:gd name="connsiteY12" fmla="*/ 0 h 105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37" h="105965">
                  <a:moveTo>
                    <a:pt x="33338" y="0"/>
                  </a:moveTo>
                  <a:cubicBezTo>
                    <a:pt x="31432" y="9525"/>
                    <a:pt x="26670" y="15240"/>
                    <a:pt x="20955" y="20955"/>
                  </a:cubicBezTo>
                  <a:cubicBezTo>
                    <a:pt x="14288" y="28575"/>
                    <a:pt x="6667" y="35243"/>
                    <a:pt x="2857" y="45720"/>
                  </a:cubicBezTo>
                  <a:cubicBezTo>
                    <a:pt x="952" y="51435"/>
                    <a:pt x="0" y="58102"/>
                    <a:pt x="0" y="64770"/>
                  </a:cubicBezTo>
                  <a:cubicBezTo>
                    <a:pt x="0" y="65722"/>
                    <a:pt x="0" y="66675"/>
                    <a:pt x="0" y="67627"/>
                  </a:cubicBezTo>
                  <a:cubicBezTo>
                    <a:pt x="0" y="78105"/>
                    <a:pt x="4763" y="99060"/>
                    <a:pt x="11430" y="104775"/>
                  </a:cubicBezTo>
                  <a:cubicBezTo>
                    <a:pt x="11430" y="104775"/>
                    <a:pt x="11430" y="104775"/>
                    <a:pt x="12382" y="104775"/>
                  </a:cubicBezTo>
                  <a:cubicBezTo>
                    <a:pt x="13335" y="104775"/>
                    <a:pt x="13335" y="105727"/>
                    <a:pt x="14288" y="105727"/>
                  </a:cubicBezTo>
                  <a:cubicBezTo>
                    <a:pt x="17145" y="106680"/>
                    <a:pt x="20002" y="104775"/>
                    <a:pt x="22860" y="100013"/>
                  </a:cubicBezTo>
                  <a:cubicBezTo>
                    <a:pt x="25717" y="96202"/>
                    <a:pt x="26670" y="90488"/>
                    <a:pt x="27622" y="84772"/>
                  </a:cubicBezTo>
                  <a:cubicBezTo>
                    <a:pt x="30480" y="67627"/>
                    <a:pt x="30480" y="49530"/>
                    <a:pt x="30480" y="31432"/>
                  </a:cubicBezTo>
                  <a:cubicBezTo>
                    <a:pt x="31432" y="20955"/>
                    <a:pt x="31432" y="9525"/>
                    <a:pt x="33338" y="0"/>
                  </a:cubicBezTo>
                  <a:lnTo>
                    <a:pt x="33338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0" name="Freeform: Shape 639">
              <a:extLst>
                <a:ext uri="{FF2B5EF4-FFF2-40B4-BE49-F238E27FC236}">
                  <a16:creationId xmlns:a16="http://schemas.microsoft.com/office/drawing/2014/main" id="{67846E7E-8233-1281-B38C-2116FCE5C4F1}"/>
                </a:ext>
              </a:extLst>
            </p:cNvPr>
            <p:cNvSpPr/>
            <p:nvPr/>
          </p:nvSpPr>
          <p:spPr>
            <a:xfrm>
              <a:off x="4187895" y="4008755"/>
              <a:ext cx="41910" cy="106441"/>
            </a:xfrm>
            <a:custGeom>
              <a:avLst/>
              <a:gdLst>
                <a:gd name="connsiteX0" fmla="*/ 0 w 41910"/>
                <a:gd name="connsiteY0" fmla="*/ 0 h 106441"/>
                <a:gd name="connsiteX1" fmla="*/ 3810 w 41910"/>
                <a:gd name="connsiteY1" fmla="*/ 50482 h 106441"/>
                <a:gd name="connsiteX2" fmla="*/ 24765 w 41910"/>
                <a:gd name="connsiteY2" fmla="*/ 94297 h 106441"/>
                <a:gd name="connsiteX3" fmla="*/ 30480 w 41910"/>
                <a:gd name="connsiteY3" fmla="*/ 100965 h 106441"/>
                <a:gd name="connsiteX4" fmla="*/ 31432 w 41910"/>
                <a:gd name="connsiteY4" fmla="*/ 101918 h 106441"/>
                <a:gd name="connsiteX5" fmla="*/ 36195 w 41910"/>
                <a:gd name="connsiteY5" fmla="*/ 105727 h 106441"/>
                <a:gd name="connsiteX6" fmla="*/ 40005 w 41910"/>
                <a:gd name="connsiteY6" fmla="*/ 105727 h 106441"/>
                <a:gd name="connsiteX7" fmla="*/ 41910 w 41910"/>
                <a:gd name="connsiteY7" fmla="*/ 97155 h 106441"/>
                <a:gd name="connsiteX8" fmla="*/ 40957 w 41910"/>
                <a:gd name="connsiteY8" fmla="*/ 88582 h 106441"/>
                <a:gd name="connsiteX9" fmla="*/ 32385 w 41910"/>
                <a:gd name="connsiteY9" fmla="*/ 64770 h 106441"/>
                <a:gd name="connsiteX10" fmla="*/ 20955 w 41910"/>
                <a:gd name="connsiteY10" fmla="*/ 41910 h 106441"/>
                <a:gd name="connsiteX11" fmla="*/ 12382 w 41910"/>
                <a:gd name="connsiteY11" fmla="*/ 26670 h 106441"/>
                <a:gd name="connsiteX12" fmla="*/ 0 w 41910"/>
                <a:gd name="connsiteY12" fmla="*/ 0 h 106441"/>
                <a:gd name="connsiteX13" fmla="*/ 0 w 41910"/>
                <a:gd name="connsiteY13" fmla="*/ 0 h 10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910" h="106441">
                  <a:moveTo>
                    <a:pt x="0" y="0"/>
                  </a:moveTo>
                  <a:cubicBezTo>
                    <a:pt x="2857" y="17145"/>
                    <a:pt x="952" y="33338"/>
                    <a:pt x="3810" y="50482"/>
                  </a:cubicBezTo>
                  <a:cubicBezTo>
                    <a:pt x="6667" y="66675"/>
                    <a:pt x="14288" y="81915"/>
                    <a:pt x="24765" y="94297"/>
                  </a:cubicBezTo>
                  <a:cubicBezTo>
                    <a:pt x="26670" y="96202"/>
                    <a:pt x="28575" y="99060"/>
                    <a:pt x="30480" y="100965"/>
                  </a:cubicBezTo>
                  <a:cubicBezTo>
                    <a:pt x="30480" y="100965"/>
                    <a:pt x="31432" y="101918"/>
                    <a:pt x="31432" y="101918"/>
                  </a:cubicBezTo>
                  <a:cubicBezTo>
                    <a:pt x="33338" y="103822"/>
                    <a:pt x="35242" y="104775"/>
                    <a:pt x="36195" y="105727"/>
                  </a:cubicBezTo>
                  <a:cubicBezTo>
                    <a:pt x="38100" y="106680"/>
                    <a:pt x="39052" y="106680"/>
                    <a:pt x="40005" y="105727"/>
                  </a:cubicBezTo>
                  <a:cubicBezTo>
                    <a:pt x="40957" y="104775"/>
                    <a:pt x="41910" y="101918"/>
                    <a:pt x="41910" y="97155"/>
                  </a:cubicBezTo>
                  <a:cubicBezTo>
                    <a:pt x="41910" y="94297"/>
                    <a:pt x="40957" y="91440"/>
                    <a:pt x="40957" y="88582"/>
                  </a:cubicBezTo>
                  <a:cubicBezTo>
                    <a:pt x="39052" y="80963"/>
                    <a:pt x="36195" y="72390"/>
                    <a:pt x="32385" y="64770"/>
                  </a:cubicBezTo>
                  <a:cubicBezTo>
                    <a:pt x="28575" y="57150"/>
                    <a:pt x="24765" y="49530"/>
                    <a:pt x="20955" y="41910"/>
                  </a:cubicBezTo>
                  <a:cubicBezTo>
                    <a:pt x="18098" y="37147"/>
                    <a:pt x="15240" y="31432"/>
                    <a:pt x="12382" y="26670"/>
                  </a:cubicBezTo>
                  <a:cubicBezTo>
                    <a:pt x="8573" y="18097"/>
                    <a:pt x="2857" y="9525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1" name="Freeform: Shape 640">
              <a:extLst>
                <a:ext uri="{FF2B5EF4-FFF2-40B4-BE49-F238E27FC236}">
                  <a16:creationId xmlns:a16="http://schemas.microsoft.com/office/drawing/2014/main" id="{871334AB-6947-FE28-AA9D-5637E24C627A}"/>
                </a:ext>
              </a:extLst>
            </p:cNvPr>
            <p:cNvSpPr/>
            <p:nvPr/>
          </p:nvSpPr>
          <p:spPr>
            <a:xfrm>
              <a:off x="4234173" y="4164012"/>
              <a:ext cx="56592" cy="26670"/>
            </a:xfrm>
            <a:custGeom>
              <a:avLst/>
              <a:gdLst>
                <a:gd name="connsiteX0" fmla="*/ 54687 w 56592"/>
                <a:gd name="connsiteY0" fmla="*/ 0 h 26670"/>
                <a:gd name="connsiteX1" fmla="*/ 32780 w 56592"/>
                <a:gd name="connsiteY1" fmla="*/ 2857 h 26670"/>
                <a:gd name="connsiteX2" fmla="*/ 28970 w 56592"/>
                <a:gd name="connsiteY2" fmla="*/ 3810 h 26670"/>
                <a:gd name="connsiteX3" fmla="*/ 28970 w 56592"/>
                <a:gd name="connsiteY3" fmla="*/ 4763 h 26670"/>
                <a:gd name="connsiteX4" fmla="*/ 28017 w 56592"/>
                <a:gd name="connsiteY4" fmla="*/ 5715 h 26670"/>
                <a:gd name="connsiteX5" fmla="*/ 28017 w 56592"/>
                <a:gd name="connsiteY5" fmla="*/ 4763 h 26670"/>
                <a:gd name="connsiteX6" fmla="*/ 28017 w 56592"/>
                <a:gd name="connsiteY6" fmla="*/ 4763 h 26670"/>
                <a:gd name="connsiteX7" fmla="*/ 6110 w 56592"/>
                <a:gd name="connsiteY7" fmla="*/ 15240 h 26670"/>
                <a:gd name="connsiteX8" fmla="*/ 5157 w 56592"/>
                <a:gd name="connsiteY8" fmla="*/ 16193 h 26670"/>
                <a:gd name="connsiteX9" fmla="*/ 2300 w 56592"/>
                <a:gd name="connsiteY9" fmla="*/ 19050 h 26670"/>
                <a:gd name="connsiteX10" fmla="*/ 395 w 56592"/>
                <a:gd name="connsiteY10" fmla="*/ 22860 h 26670"/>
                <a:gd name="connsiteX11" fmla="*/ 1347 w 56592"/>
                <a:gd name="connsiteY11" fmla="*/ 26670 h 26670"/>
                <a:gd name="connsiteX12" fmla="*/ 3252 w 56592"/>
                <a:gd name="connsiteY12" fmla="*/ 25717 h 26670"/>
                <a:gd name="connsiteX13" fmla="*/ 4205 w 56592"/>
                <a:gd name="connsiteY13" fmla="*/ 23813 h 26670"/>
                <a:gd name="connsiteX14" fmla="*/ 15635 w 56592"/>
                <a:gd name="connsiteY14" fmla="*/ 12382 h 26670"/>
                <a:gd name="connsiteX15" fmla="*/ 27065 w 56592"/>
                <a:gd name="connsiteY15" fmla="*/ 7620 h 26670"/>
                <a:gd name="connsiteX16" fmla="*/ 52782 w 56592"/>
                <a:gd name="connsiteY16" fmla="*/ 3810 h 26670"/>
                <a:gd name="connsiteX17" fmla="*/ 56592 w 56592"/>
                <a:gd name="connsiteY17" fmla="*/ 2857 h 26670"/>
                <a:gd name="connsiteX18" fmla="*/ 54687 w 56592"/>
                <a:gd name="connsiteY18" fmla="*/ 0 h 26670"/>
                <a:gd name="connsiteX19" fmla="*/ 54687 w 56592"/>
                <a:gd name="connsiteY19" fmla="*/ 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6592" h="26670">
                  <a:moveTo>
                    <a:pt x="54687" y="0"/>
                  </a:moveTo>
                  <a:cubicBezTo>
                    <a:pt x="47067" y="952"/>
                    <a:pt x="40400" y="1905"/>
                    <a:pt x="32780" y="2857"/>
                  </a:cubicBezTo>
                  <a:cubicBezTo>
                    <a:pt x="31827" y="2857"/>
                    <a:pt x="29922" y="2857"/>
                    <a:pt x="28970" y="3810"/>
                  </a:cubicBezTo>
                  <a:cubicBezTo>
                    <a:pt x="28970" y="3810"/>
                    <a:pt x="28970" y="4763"/>
                    <a:pt x="28970" y="4763"/>
                  </a:cubicBezTo>
                  <a:cubicBezTo>
                    <a:pt x="28970" y="5715"/>
                    <a:pt x="28017" y="5715"/>
                    <a:pt x="28017" y="5715"/>
                  </a:cubicBezTo>
                  <a:cubicBezTo>
                    <a:pt x="28017" y="5715"/>
                    <a:pt x="28017" y="4763"/>
                    <a:pt x="28017" y="4763"/>
                  </a:cubicBezTo>
                  <a:cubicBezTo>
                    <a:pt x="28017" y="4763"/>
                    <a:pt x="28017" y="4763"/>
                    <a:pt x="28017" y="4763"/>
                  </a:cubicBezTo>
                  <a:cubicBezTo>
                    <a:pt x="19445" y="6668"/>
                    <a:pt x="11825" y="9525"/>
                    <a:pt x="6110" y="15240"/>
                  </a:cubicBezTo>
                  <a:cubicBezTo>
                    <a:pt x="6110" y="15240"/>
                    <a:pt x="5157" y="16193"/>
                    <a:pt x="5157" y="16193"/>
                  </a:cubicBezTo>
                  <a:cubicBezTo>
                    <a:pt x="4205" y="17145"/>
                    <a:pt x="3252" y="18098"/>
                    <a:pt x="2300" y="19050"/>
                  </a:cubicBezTo>
                  <a:cubicBezTo>
                    <a:pt x="1347" y="20002"/>
                    <a:pt x="395" y="21907"/>
                    <a:pt x="395" y="22860"/>
                  </a:cubicBezTo>
                  <a:cubicBezTo>
                    <a:pt x="-558" y="23813"/>
                    <a:pt x="395" y="25717"/>
                    <a:pt x="1347" y="26670"/>
                  </a:cubicBezTo>
                  <a:cubicBezTo>
                    <a:pt x="2300" y="26670"/>
                    <a:pt x="2300" y="26670"/>
                    <a:pt x="3252" y="25717"/>
                  </a:cubicBezTo>
                  <a:cubicBezTo>
                    <a:pt x="3252" y="24765"/>
                    <a:pt x="4205" y="24765"/>
                    <a:pt x="4205" y="23813"/>
                  </a:cubicBezTo>
                  <a:cubicBezTo>
                    <a:pt x="7062" y="18098"/>
                    <a:pt x="10872" y="15240"/>
                    <a:pt x="15635" y="12382"/>
                  </a:cubicBezTo>
                  <a:cubicBezTo>
                    <a:pt x="17540" y="8573"/>
                    <a:pt x="22302" y="7620"/>
                    <a:pt x="27065" y="7620"/>
                  </a:cubicBezTo>
                  <a:cubicBezTo>
                    <a:pt x="35637" y="5715"/>
                    <a:pt x="44210" y="4763"/>
                    <a:pt x="52782" y="3810"/>
                  </a:cubicBezTo>
                  <a:cubicBezTo>
                    <a:pt x="53735" y="3810"/>
                    <a:pt x="55640" y="3810"/>
                    <a:pt x="56592" y="2857"/>
                  </a:cubicBezTo>
                  <a:cubicBezTo>
                    <a:pt x="54687" y="1905"/>
                    <a:pt x="54687" y="952"/>
                    <a:pt x="54687" y="0"/>
                  </a:cubicBezTo>
                  <a:lnTo>
                    <a:pt x="54687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2" name="Freeform: Shape 641">
              <a:extLst>
                <a:ext uri="{FF2B5EF4-FFF2-40B4-BE49-F238E27FC236}">
                  <a16:creationId xmlns:a16="http://schemas.microsoft.com/office/drawing/2014/main" id="{1423F392-FAC9-6771-C164-D48A7691FF49}"/>
                </a:ext>
              </a:extLst>
            </p:cNvPr>
            <p:cNvSpPr/>
            <p:nvPr/>
          </p:nvSpPr>
          <p:spPr>
            <a:xfrm>
              <a:off x="4288632" y="4121150"/>
              <a:ext cx="62140" cy="59620"/>
            </a:xfrm>
            <a:custGeom>
              <a:avLst/>
              <a:gdLst>
                <a:gd name="connsiteX0" fmla="*/ 62141 w 62140"/>
                <a:gd name="connsiteY0" fmla="*/ 0 h 59620"/>
                <a:gd name="connsiteX1" fmla="*/ 36423 w 62140"/>
                <a:gd name="connsiteY1" fmla="*/ 9525 h 59620"/>
                <a:gd name="connsiteX2" fmla="*/ 14516 w 62140"/>
                <a:gd name="connsiteY2" fmla="*/ 21907 h 59620"/>
                <a:gd name="connsiteX3" fmla="*/ 228 w 62140"/>
                <a:gd name="connsiteY3" fmla="*/ 43815 h 59620"/>
                <a:gd name="connsiteX4" fmla="*/ 1181 w 62140"/>
                <a:gd name="connsiteY4" fmla="*/ 46673 h 59620"/>
                <a:gd name="connsiteX5" fmla="*/ 7848 w 62140"/>
                <a:gd name="connsiteY5" fmla="*/ 53340 h 59620"/>
                <a:gd name="connsiteX6" fmla="*/ 10706 w 62140"/>
                <a:gd name="connsiteY6" fmla="*/ 55245 h 59620"/>
                <a:gd name="connsiteX7" fmla="*/ 43091 w 62140"/>
                <a:gd name="connsiteY7" fmla="*/ 52388 h 59620"/>
                <a:gd name="connsiteX8" fmla="*/ 54521 w 62140"/>
                <a:gd name="connsiteY8" fmla="*/ 28575 h 59620"/>
                <a:gd name="connsiteX9" fmla="*/ 62141 w 62140"/>
                <a:gd name="connsiteY9" fmla="*/ 0 h 59620"/>
                <a:gd name="connsiteX10" fmla="*/ 62141 w 62140"/>
                <a:gd name="connsiteY10" fmla="*/ 0 h 59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140" h="59620">
                  <a:moveTo>
                    <a:pt x="62141" y="0"/>
                  </a:moveTo>
                  <a:cubicBezTo>
                    <a:pt x="54521" y="4763"/>
                    <a:pt x="44996" y="6668"/>
                    <a:pt x="36423" y="9525"/>
                  </a:cubicBezTo>
                  <a:cubicBezTo>
                    <a:pt x="28803" y="12382"/>
                    <a:pt x="21183" y="16193"/>
                    <a:pt x="14516" y="21907"/>
                  </a:cubicBezTo>
                  <a:cubicBezTo>
                    <a:pt x="8801" y="26670"/>
                    <a:pt x="-1677" y="35243"/>
                    <a:pt x="228" y="43815"/>
                  </a:cubicBezTo>
                  <a:cubicBezTo>
                    <a:pt x="228" y="44768"/>
                    <a:pt x="228" y="45720"/>
                    <a:pt x="1181" y="46673"/>
                  </a:cubicBezTo>
                  <a:cubicBezTo>
                    <a:pt x="2133" y="49530"/>
                    <a:pt x="4038" y="51435"/>
                    <a:pt x="7848" y="53340"/>
                  </a:cubicBezTo>
                  <a:cubicBezTo>
                    <a:pt x="8801" y="54293"/>
                    <a:pt x="9753" y="54293"/>
                    <a:pt x="10706" y="55245"/>
                  </a:cubicBezTo>
                  <a:cubicBezTo>
                    <a:pt x="22136" y="61913"/>
                    <a:pt x="35471" y="60960"/>
                    <a:pt x="43091" y="52388"/>
                  </a:cubicBezTo>
                  <a:cubicBezTo>
                    <a:pt x="48806" y="46673"/>
                    <a:pt x="51663" y="37148"/>
                    <a:pt x="54521" y="28575"/>
                  </a:cubicBezTo>
                  <a:cubicBezTo>
                    <a:pt x="56426" y="18098"/>
                    <a:pt x="58331" y="8573"/>
                    <a:pt x="62141" y="0"/>
                  </a:cubicBezTo>
                  <a:lnTo>
                    <a:pt x="62141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3" name="Freeform: Shape 642">
              <a:extLst>
                <a:ext uri="{FF2B5EF4-FFF2-40B4-BE49-F238E27FC236}">
                  <a16:creationId xmlns:a16="http://schemas.microsoft.com/office/drawing/2014/main" id="{AB162725-FD6E-AEE0-B9EC-7346E41C64DC}"/>
                </a:ext>
              </a:extLst>
            </p:cNvPr>
            <p:cNvSpPr/>
            <p:nvPr/>
          </p:nvSpPr>
          <p:spPr>
            <a:xfrm>
              <a:off x="4246950" y="4169395"/>
              <a:ext cx="64770" cy="41818"/>
            </a:xfrm>
            <a:custGeom>
              <a:avLst/>
              <a:gdLst>
                <a:gd name="connsiteX0" fmla="*/ 64770 w 64770"/>
                <a:gd name="connsiteY0" fmla="*/ 26049 h 41818"/>
                <a:gd name="connsiteX1" fmla="*/ 49530 w 64770"/>
                <a:gd name="connsiteY1" fmla="*/ 20334 h 41818"/>
                <a:gd name="connsiteX2" fmla="*/ 46673 w 64770"/>
                <a:gd name="connsiteY2" fmla="*/ 18429 h 41818"/>
                <a:gd name="connsiteX3" fmla="*/ 26670 w 64770"/>
                <a:gd name="connsiteY3" fmla="*/ 6047 h 41818"/>
                <a:gd name="connsiteX4" fmla="*/ 15240 w 64770"/>
                <a:gd name="connsiteY4" fmla="*/ 1284 h 41818"/>
                <a:gd name="connsiteX5" fmla="*/ 12383 w 64770"/>
                <a:gd name="connsiteY5" fmla="*/ 332 h 41818"/>
                <a:gd name="connsiteX6" fmla="*/ 952 w 64770"/>
                <a:gd name="connsiteY6" fmla="*/ 5094 h 41818"/>
                <a:gd name="connsiteX7" fmla="*/ 0 w 64770"/>
                <a:gd name="connsiteY7" fmla="*/ 12714 h 41818"/>
                <a:gd name="connsiteX8" fmla="*/ 6668 w 64770"/>
                <a:gd name="connsiteY8" fmla="*/ 26049 h 41818"/>
                <a:gd name="connsiteX9" fmla="*/ 17145 w 64770"/>
                <a:gd name="connsiteY9" fmla="*/ 33669 h 41818"/>
                <a:gd name="connsiteX10" fmla="*/ 19050 w 64770"/>
                <a:gd name="connsiteY10" fmla="*/ 34622 h 41818"/>
                <a:gd name="connsiteX11" fmla="*/ 35243 w 64770"/>
                <a:gd name="connsiteY11" fmla="*/ 41289 h 41818"/>
                <a:gd name="connsiteX12" fmla="*/ 52388 w 64770"/>
                <a:gd name="connsiteY12" fmla="*/ 38432 h 41818"/>
                <a:gd name="connsiteX13" fmla="*/ 60008 w 64770"/>
                <a:gd name="connsiteY13" fmla="*/ 30812 h 41818"/>
                <a:gd name="connsiteX14" fmla="*/ 64770 w 64770"/>
                <a:gd name="connsiteY14" fmla="*/ 26049 h 41818"/>
                <a:gd name="connsiteX15" fmla="*/ 64770 w 64770"/>
                <a:gd name="connsiteY15" fmla="*/ 26049 h 41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770" h="41818">
                  <a:moveTo>
                    <a:pt x="64770" y="26049"/>
                  </a:moveTo>
                  <a:cubicBezTo>
                    <a:pt x="60008" y="25097"/>
                    <a:pt x="54293" y="23192"/>
                    <a:pt x="49530" y="20334"/>
                  </a:cubicBezTo>
                  <a:cubicBezTo>
                    <a:pt x="48577" y="19382"/>
                    <a:pt x="47625" y="19382"/>
                    <a:pt x="46673" y="18429"/>
                  </a:cubicBezTo>
                  <a:cubicBezTo>
                    <a:pt x="40005" y="14619"/>
                    <a:pt x="33338" y="9857"/>
                    <a:pt x="26670" y="6047"/>
                  </a:cubicBezTo>
                  <a:cubicBezTo>
                    <a:pt x="22860" y="4142"/>
                    <a:pt x="19050" y="2237"/>
                    <a:pt x="15240" y="1284"/>
                  </a:cubicBezTo>
                  <a:cubicBezTo>
                    <a:pt x="14288" y="1284"/>
                    <a:pt x="13335" y="1284"/>
                    <a:pt x="12383" y="332"/>
                  </a:cubicBezTo>
                  <a:cubicBezTo>
                    <a:pt x="7620" y="-621"/>
                    <a:pt x="2858" y="332"/>
                    <a:pt x="952" y="5094"/>
                  </a:cubicBezTo>
                  <a:cubicBezTo>
                    <a:pt x="0" y="6999"/>
                    <a:pt x="0" y="8904"/>
                    <a:pt x="0" y="12714"/>
                  </a:cubicBezTo>
                  <a:cubicBezTo>
                    <a:pt x="0" y="17477"/>
                    <a:pt x="2858" y="22239"/>
                    <a:pt x="6668" y="26049"/>
                  </a:cubicBezTo>
                  <a:cubicBezTo>
                    <a:pt x="9525" y="29859"/>
                    <a:pt x="13335" y="31764"/>
                    <a:pt x="17145" y="33669"/>
                  </a:cubicBezTo>
                  <a:cubicBezTo>
                    <a:pt x="18098" y="33669"/>
                    <a:pt x="18098" y="34622"/>
                    <a:pt x="19050" y="34622"/>
                  </a:cubicBezTo>
                  <a:cubicBezTo>
                    <a:pt x="24765" y="37479"/>
                    <a:pt x="29527" y="40337"/>
                    <a:pt x="35243" y="41289"/>
                  </a:cubicBezTo>
                  <a:cubicBezTo>
                    <a:pt x="40958" y="42242"/>
                    <a:pt x="47625" y="42242"/>
                    <a:pt x="52388" y="38432"/>
                  </a:cubicBezTo>
                  <a:cubicBezTo>
                    <a:pt x="55245" y="36527"/>
                    <a:pt x="57150" y="33669"/>
                    <a:pt x="60008" y="30812"/>
                  </a:cubicBezTo>
                  <a:cubicBezTo>
                    <a:pt x="61913" y="29859"/>
                    <a:pt x="62865" y="27954"/>
                    <a:pt x="64770" y="26049"/>
                  </a:cubicBezTo>
                  <a:lnTo>
                    <a:pt x="64770" y="2604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4" name="Freeform: Shape 643">
              <a:extLst>
                <a:ext uri="{FF2B5EF4-FFF2-40B4-BE49-F238E27FC236}">
                  <a16:creationId xmlns:a16="http://schemas.microsoft.com/office/drawing/2014/main" id="{B8FD7E78-B688-76E0-857B-E6C89878A010}"/>
                </a:ext>
              </a:extLst>
            </p:cNvPr>
            <p:cNvSpPr/>
            <p:nvPr/>
          </p:nvSpPr>
          <p:spPr>
            <a:xfrm>
              <a:off x="4260285" y="4156392"/>
              <a:ext cx="4524" cy="12382"/>
            </a:xfrm>
            <a:custGeom>
              <a:avLst/>
              <a:gdLst>
                <a:gd name="connsiteX0" fmla="*/ 3810 w 4524"/>
                <a:gd name="connsiteY0" fmla="*/ 0 h 12382"/>
                <a:gd name="connsiteX1" fmla="*/ 0 w 4524"/>
                <a:gd name="connsiteY1" fmla="*/ 11430 h 12382"/>
                <a:gd name="connsiteX2" fmla="*/ 0 w 4524"/>
                <a:gd name="connsiteY2" fmla="*/ 11430 h 12382"/>
                <a:gd name="connsiteX3" fmla="*/ 0 w 4524"/>
                <a:gd name="connsiteY3" fmla="*/ 12382 h 12382"/>
                <a:gd name="connsiteX4" fmla="*/ 952 w 4524"/>
                <a:gd name="connsiteY4" fmla="*/ 11430 h 12382"/>
                <a:gd name="connsiteX5" fmla="*/ 952 w 4524"/>
                <a:gd name="connsiteY5" fmla="*/ 10477 h 12382"/>
                <a:gd name="connsiteX6" fmla="*/ 3810 w 4524"/>
                <a:gd name="connsiteY6" fmla="*/ 952 h 12382"/>
                <a:gd name="connsiteX7" fmla="*/ 3810 w 4524"/>
                <a:gd name="connsiteY7" fmla="*/ 0 h 12382"/>
                <a:gd name="connsiteX8" fmla="*/ 3810 w 4524"/>
                <a:gd name="connsiteY8" fmla="*/ 0 h 1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24" h="12382">
                  <a:moveTo>
                    <a:pt x="3810" y="0"/>
                  </a:moveTo>
                  <a:cubicBezTo>
                    <a:pt x="1905" y="3810"/>
                    <a:pt x="952" y="7620"/>
                    <a:pt x="0" y="11430"/>
                  </a:cubicBezTo>
                  <a:cubicBezTo>
                    <a:pt x="0" y="11430"/>
                    <a:pt x="0" y="11430"/>
                    <a:pt x="0" y="11430"/>
                  </a:cubicBezTo>
                  <a:cubicBezTo>
                    <a:pt x="0" y="12382"/>
                    <a:pt x="0" y="12382"/>
                    <a:pt x="0" y="12382"/>
                  </a:cubicBezTo>
                  <a:cubicBezTo>
                    <a:pt x="0" y="12382"/>
                    <a:pt x="952" y="12382"/>
                    <a:pt x="952" y="11430"/>
                  </a:cubicBezTo>
                  <a:cubicBezTo>
                    <a:pt x="952" y="11430"/>
                    <a:pt x="952" y="10477"/>
                    <a:pt x="952" y="10477"/>
                  </a:cubicBezTo>
                  <a:cubicBezTo>
                    <a:pt x="1905" y="7620"/>
                    <a:pt x="2858" y="3810"/>
                    <a:pt x="3810" y="952"/>
                  </a:cubicBezTo>
                  <a:cubicBezTo>
                    <a:pt x="4763" y="952"/>
                    <a:pt x="4763" y="952"/>
                    <a:pt x="3810" y="0"/>
                  </a:cubicBezTo>
                  <a:lnTo>
                    <a:pt x="381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5" name="Freeform: Shape 644">
              <a:extLst>
                <a:ext uri="{FF2B5EF4-FFF2-40B4-BE49-F238E27FC236}">
                  <a16:creationId xmlns:a16="http://schemas.microsoft.com/office/drawing/2014/main" id="{E41FDF5B-C634-F9AC-1AF6-CB3DD949D15C}"/>
                </a:ext>
              </a:extLst>
            </p:cNvPr>
            <p:cNvSpPr/>
            <p:nvPr/>
          </p:nvSpPr>
          <p:spPr>
            <a:xfrm>
              <a:off x="4260742" y="4119244"/>
              <a:ext cx="27165" cy="40005"/>
            </a:xfrm>
            <a:custGeom>
              <a:avLst/>
              <a:gdLst>
                <a:gd name="connsiteX0" fmla="*/ 27166 w 27165"/>
                <a:gd name="connsiteY0" fmla="*/ 0 h 40005"/>
                <a:gd name="connsiteX1" fmla="*/ 8116 w 27165"/>
                <a:gd name="connsiteY1" fmla="*/ 6668 h 40005"/>
                <a:gd name="connsiteX2" fmla="*/ 496 w 27165"/>
                <a:gd name="connsiteY2" fmla="*/ 28575 h 40005"/>
                <a:gd name="connsiteX3" fmla="*/ 4306 w 27165"/>
                <a:gd name="connsiteY3" fmla="*/ 37148 h 40005"/>
                <a:gd name="connsiteX4" fmla="*/ 5258 w 27165"/>
                <a:gd name="connsiteY4" fmla="*/ 38100 h 40005"/>
                <a:gd name="connsiteX5" fmla="*/ 6211 w 27165"/>
                <a:gd name="connsiteY5" fmla="*/ 39053 h 40005"/>
                <a:gd name="connsiteX6" fmla="*/ 10021 w 27165"/>
                <a:gd name="connsiteY6" fmla="*/ 40005 h 40005"/>
                <a:gd name="connsiteX7" fmla="*/ 21451 w 27165"/>
                <a:gd name="connsiteY7" fmla="*/ 30480 h 40005"/>
                <a:gd name="connsiteX8" fmla="*/ 23356 w 27165"/>
                <a:gd name="connsiteY8" fmla="*/ 19050 h 40005"/>
                <a:gd name="connsiteX9" fmla="*/ 27166 w 27165"/>
                <a:gd name="connsiteY9" fmla="*/ 0 h 40005"/>
                <a:gd name="connsiteX10" fmla="*/ 27166 w 27165"/>
                <a:gd name="connsiteY10" fmla="*/ 0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165" h="40005">
                  <a:moveTo>
                    <a:pt x="27166" y="0"/>
                  </a:moveTo>
                  <a:cubicBezTo>
                    <a:pt x="20498" y="953"/>
                    <a:pt x="12878" y="1905"/>
                    <a:pt x="8116" y="6668"/>
                  </a:cubicBezTo>
                  <a:cubicBezTo>
                    <a:pt x="2401" y="11430"/>
                    <a:pt x="-1409" y="20003"/>
                    <a:pt x="496" y="28575"/>
                  </a:cubicBezTo>
                  <a:cubicBezTo>
                    <a:pt x="1448" y="32385"/>
                    <a:pt x="2401" y="35243"/>
                    <a:pt x="4306" y="37148"/>
                  </a:cubicBezTo>
                  <a:cubicBezTo>
                    <a:pt x="4306" y="38100"/>
                    <a:pt x="5258" y="38100"/>
                    <a:pt x="5258" y="38100"/>
                  </a:cubicBezTo>
                  <a:cubicBezTo>
                    <a:pt x="5258" y="38100"/>
                    <a:pt x="6211" y="38100"/>
                    <a:pt x="6211" y="39053"/>
                  </a:cubicBezTo>
                  <a:cubicBezTo>
                    <a:pt x="7163" y="40005"/>
                    <a:pt x="8116" y="40005"/>
                    <a:pt x="10021" y="40005"/>
                  </a:cubicBezTo>
                  <a:cubicBezTo>
                    <a:pt x="14783" y="39053"/>
                    <a:pt x="19546" y="35243"/>
                    <a:pt x="21451" y="30480"/>
                  </a:cubicBezTo>
                  <a:cubicBezTo>
                    <a:pt x="22403" y="27623"/>
                    <a:pt x="23356" y="22860"/>
                    <a:pt x="23356" y="19050"/>
                  </a:cubicBezTo>
                  <a:cubicBezTo>
                    <a:pt x="23356" y="11430"/>
                    <a:pt x="25261" y="5715"/>
                    <a:pt x="27166" y="0"/>
                  </a:cubicBezTo>
                  <a:lnTo>
                    <a:pt x="27166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6" name="Freeform: Shape 645">
              <a:extLst>
                <a:ext uri="{FF2B5EF4-FFF2-40B4-BE49-F238E27FC236}">
                  <a16:creationId xmlns:a16="http://schemas.microsoft.com/office/drawing/2014/main" id="{501DB944-8B32-ABC0-14DB-4A720B721975}"/>
                </a:ext>
              </a:extLst>
            </p:cNvPr>
            <p:cNvSpPr/>
            <p:nvPr/>
          </p:nvSpPr>
          <p:spPr>
            <a:xfrm>
              <a:off x="4085025" y="4224020"/>
              <a:ext cx="161091" cy="301942"/>
            </a:xfrm>
            <a:custGeom>
              <a:avLst/>
              <a:gdLst>
                <a:gd name="connsiteX0" fmla="*/ 146685 w 161091"/>
                <a:gd name="connsiteY0" fmla="*/ 38100 h 301942"/>
                <a:gd name="connsiteX1" fmla="*/ 133350 w 161091"/>
                <a:gd name="connsiteY1" fmla="*/ 30480 h 301942"/>
                <a:gd name="connsiteX2" fmla="*/ 125730 w 161091"/>
                <a:gd name="connsiteY2" fmla="*/ 26670 h 301942"/>
                <a:gd name="connsiteX3" fmla="*/ 99060 w 161091"/>
                <a:gd name="connsiteY3" fmla="*/ 12382 h 301942"/>
                <a:gd name="connsiteX4" fmla="*/ 97155 w 161091"/>
                <a:gd name="connsiteY4" fmla="*/ 11430 h 301942"/>
                <a:gd name="connsiteX5" fmla="*/ 94298 w 161091"/>
                <a:gd name="connsiteY5" fmla="*/ 9525 h 301942"/>
                <a:gd name="connsiteX6" fmla="*/ 94298 w 161091"/>
                <a:gd name="connsiteY6" fmla="*/ 9525 h 301942"/>
                <a:gd name="connsiteX7" fmla="*/ 78105 w 161091"/>
                <a:gd name="connsiteY7" fmla="*/ 0 h 301942"/>
                <a:gd name="connsiteX8" fmla="*/ 57150 w 161091"/>
                <a:gd name="connsiteY8" fmla="*/ 47625 h 301942"/>
                <a:gd name="connsiteX9" fmla="*/ 46673 w 161091"/>
                <a:gd name="connsiteY9" fmla="*/ 63817 h 301942"/>
                <a:gd name="connsiteX10" fmla="*/ 41910 w 161091"/>
                <a:gd name="connsiteY10" fmla="*/ 70485 h 301942"/>
                <a:gd name="connsiteX11" fmla="*/ 13335 w 161091"/>
                <a:gd name="connsiteY11" fmla="*/ 116205 h 301942"/>
                <a:gd name="connsiteX12" fmla="*/ 16193 w 161091"/>
                <a:gd name="connsiteY12" fmla="*/ 118110 h 301942"/>
                <a:gd name="connsiteX13" fmla="*/ 20002 w 161091"/>
                <a:gd name="connsiteY13" fmla="*/ 120015 h 301942"/>
                <a:gd name="connsiteX14" fmla="*/ 9525 w 161091"/>
                <a:gd name="connsiteY14" fmla="*/ 126682 h 301942"/>
                <a:gd name="connsiteX15" fmla="*/ 1905 w 161091"/>
                <a:gd name="connsiteY15" fmla="*/ 154305 h 301942"/>
                <a:gd name="connsiteX16" fmla="*/ 0 w 161091"/>
                <a:gd name="connsiteY16" fmla="*/ 168592 h 301942"/>
                <a:gd name="connsiteX17" fmla="*/ 60960 w 161091"/>
                <a:gd name="connsiteY17" fmla="*/ 202882 h 301942"/>
                <a:gd name="connsiteX18" fmla="*/ 60960 w 161091"/>
                <a:gd name="connsiteY18" fmla="*/ 203835 h 301942"/>
                <a:gd name="connsiteX19" fmla="*/ 22860 w 161091"/>
                <a:gd name="connsiteY19" fmla="*/ 254317 h 301942"/>
                <a:gd name="connsiteX20" fmla="*/ 62865 w 161091"/>
                <a:gd name="connsiteY20" fmla="*/ 293370 h 301942"/>
                <a:gd name="connsiteX21" fmla="*/ 62865 w 161091"/>
                <a:gd name="connsiteY21" fmla="*/ 293370 h 301942"/>
                <a:gd name="connsiteX22" fmla="*/ 84773 w 161091"/>
                <a:gd name="connsiteY22" fmla="*/ 301942 h 301942"/>
                <a:gd name="connsiteX23" fmla="*/ 88583 w 161091"/>
                <a:gd name="connsiteY23" fmla="*/ 293370 h 301942"/>
                <a:gd name="connsiteX24" fmla="*/ 124777 w 161091"/>
                <a:gd name="connsiteY24" fmla="*/ 284797 h 301942"/>
                <a:gd name="connsiteX25" fmla="*/ 133350 w 161091"/>
                <a:gd name="connsiteY25" fmla="*/ 290513 h 301942"/>
                <a:gd name="connsiteX26" fmla="*/ 159068 w 161091"/>
                <a:gd name="connsiteY26" fmla="*/ 242888 h 301942"/>
                <a:gd name="connsiteX27" fmla="*/ 151448 w 161091"/>
                <a:gd name="connsiteY27" fmla="*/ 130492 h 301942"/>
                <a:gd name="connsiteX28" fmla="*/ 149543 w 161091"/>
                <a:gd name="connsiteY28" fmla="*/ 120967 h 301942"/>
                <a:gd name="connsiteX29" fmla="*/ 146685 w 161091"/>
                <a:gd name="connsiteY29" fmla="*/ 96202 h 301942"/>
                <a:gd name="connsiteX30" fmla="*/ 146685 w 161091"/>
                <a:gd name="connsiteY30" fmla="*/ 38100 h 301942"/>
                <a:gd name="connsiteX31" fmla="*/ 146685 w 161091"/>
                <a:gd name="connsiteY31" fmla="*/ 38100 h 301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61091" h="301942">
                  <a:moveTo>
                    <a:pt x="146685" y="38100"/>
                  </a:moveTo>
                  <a:cubicBezTo>
                    <a:pt x="141923" y="35242"/>
                    <a:pt x="138113" y="33338"/>
                    <a:pt x="133350" y="30480"/>
                  </a:cubicBezTo>
                  <a:cubicBezTo>
                    <a:pt x="130493" y="29527"/>
                    <a:pt x="128588" y="27622"/>
                    <a:pt x="125730" y="26670"/>
                  </a:cubicBezTo>
                  <a:cubicBezTo>
                    <a:pt x="117158" y="21907"/>
                    <a:pt x="108585" y="17145"/>
                    <a:pt x="99060" y="12382"/>
                  </a:cubicBezTo>
                  <a:cubicBezTo>
                    <a:pt x="98108" y="12382"/>
                    <a:pt x="98108" y="11430"/>
                    <a:pt x="97155" y="11430"/>
                  </a:cubicBezTo>
                  <a:cubicBezTo>
                    <a:pt x="96202" y="10477"/>
                    <a:pt x="95250" y="10477"/>
                    <a:pt x="94298" y="9525"/>
                  </a:cubicBezTo>
                  <a:cubicBezTo>
                    <a:pt x="94298" y="9525"/>
                    <a:pt x="94298" y="9525"/>
                    <a:pt x="94298" y="9525"/>
                  </a:cubicBezTo>
                  <a:cubicBezTo>
                    <a:pt x="88583" y="6667"/>
                    <a:pt x="82868" y="3810"/>
                    <a:pt x="78105" y="0"/>
                  </a:cubicBezTo>
                  <a:cubicBezTo>
                    <a:pt x="73343" y="18097"/>
                    <a:pt x="65723" y="34290"/>
                    <a:pt x="57150" y="47625"/>
                  </a:cubicBezTo>
                  <a:cubicBezTo>
                    <a:pt x="54293" y="53340"/>
                    <a:pt x="50483" y="58102"/>
                    <a:pt x="46673" y="63817"/>
                  </a:cubicBezTo>
                  <a:cubicBezTo>
                    <a:pt x="44768" y="65722"/>
                    <a:pt x="43815" y="68580"/>
                    <a:pt x="41910" y="70485"/>
                  </a:cubicBezTo>
                  <a:cubicBezTo>
                    <a:pt x="31433" y="85725"/>
                    <a:pt x="21908" y="100013"/>
                    <a:pt x="13335" y="116205"/>
                  </a:cubicBezTo>
                  <a:cubicBezTo>
                    <a:pt x="14288" y="117157"/>
                    <a:pt x="15240" y="117157"/>
                    <a:pt x="16193" y="118110"/>
                  </a:cubicBezTo>
                  <a:cubicBezTo>
                    <a:pt x="17145" y="119063"/>
                    <a:pt x="18098" y="119063"/>
                    <a:pt x="20002" y="120015"/>
                  </a:cubicBezTo>
                  <a:cubicBezTo>
                    <a:pt x="17145" y="123825"/>
                    <a:pt x="13335" y="125730"/>
                    <a:pt x="9525" y="126682"/>
                  </a:cubicBezTo>
                  <a:cubicBezTo>
                    <a:pt x="5715" y="135255"/>
                    <a:pt x="3810" y="143827"/>
                    <a:pt x="1905" y="154305"/>
                  </a:cubicBezTo>
                  <a:cubicBezTo>
                    <a:pt x="952" y="159067"/>
                    <a:pt x="952" y="163830"/>
                    <a:pt x="0" y="168592"/>
                  </a:cubicBezTo>
                  <a:lnTo>
                    <a:pt x="60960" y="202882"/>
                  </a:lnTo>
                  <a:cubicBezTo>
                    <a:pt x="60960" y="202882"/>
                    <a:pt x="60960" y="203835"/>
                    <a:pt x="60960" y="203835"/>
                  </a:cubicBezTo>
                  <a:cubicBezTo>
                    <a:pt x="56198" y="228600"/>
                    <a:pt x="42863" y="245745"/>
                    <a:pt x="22860" y="254317"/>
                  </a:cubicBezTo>
                  <a:cubicBezTo>
                    <a:pt x="33338" y="270510"/>
                    <a:pt x="46673" y="284797"/>
                    <a:pt x="62865" y="293370"/>
                  </a:cubicBezTo>
                  <a:lnTo>
                    <a:pt x="62865" y="293370"/>
                  </a:lnTo>
                  <a:cubicBezTo>
                    <a:pt x="70485" y="297180"/>
                    <a:pt x="77152" y="300038"/>
                    <a:pt x="84773" y="301942"/>
                  </a:cubicBezTo>
                  <a:cubicBezTo>
                    <a:pt x="85725" y="299085"/>
                    <a:pt x="86677" y="296228"/>
                    <a:pt x="88583" y="293370"/>
                  </a:cubicBezTo>
                  <a:cubicBezTo>
                    <a:pt x="96202" y="280035"/>
                    <a:pt x="111443" y="277178"/>
                    <a:pt x="124777" y="284797"/>
                  </a:cubicBezTo>
                  <a:cubicBezTo>
                    <a:pt x="127635" y="286703"/>
                    <a:pt x="130493" y="288607"/>
                    <a:pt x="133350" y="290513"/>
                  </a:cubicBezTo>
                  <a:cubicBezTo>
                    <a:pt x="145733" y="280035"/>
                    <a:pt x="155258" y="263842"/>
                    <a:pt x="159068" y="242888"/>
                  </a:cubicBezTo>
                  <a:cubicBezTo>
                    <a:pt x="164783" y="208597"/>
                    <a:pt x="157163" y="170497"/>
                    <a:pt x="151448" y="130492"/>
                  </a:cubicBezTo>
                  <a:cubicBezTo>
                    <a:pt x="150495" y="127635"/>
                    <a:pt x="150495" y="123825"/>
                    <a:pt x="149543" y="120967"/>
                  </a:cubicBezTo>
                  <a:cubicBezTo>
                    <a:pt x="148590" y="112395"/>
                    <a:pt x="147638" y="104775"/>
                    <a:pt x="146685" y="96202"/>
                  </a:cubicBezTo>
                  <a:cubicBezTo>
                    <a:pt x="145733" y="75247"/>
                    <a:pt x="145733" y="57150"/>
                    <a:pt x="146685" y="38100"/>
                  </a:cubicBezTo>
                  <a:lnTo>
                    <a:pt x="146685" y="38100"/>
                  </a:lnTo>
                  <a:close/>
                </a:path>
              </a:pathLst>
            </a:custGeom>
            <a:solidFill>
              <a:srgbClr val="FF58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7" name="Freeform: Shape 646">
              <a:extLst>
                <a:ext uri="{FF2B5EF4-FFF2-40B4-BE49-F238E27FC236}">
                  <a16:creationId xmlns:a16="http://schemas.microsoft.com/office/drawing/2014/main" id="{3DEFE26F-8845-88C8-2E2C-E5715AE20BC8}"/>
                </a:ext>
              </a:extLst>
            </p:cNvPr>
            <p:cNvSpPr/>
            <p:nvPr/>
          </p:nvSpPr>
          <p:spPr>
            <a:xfrm>
              <a:off x="4170044" y="4502756"/>
              <a:ext cx="68941" cy="89275"/>
            </a:xfrm>
            <a:custGeom>
              <a:avLst/>
              <a:gdLst>
                <a:gd name="connsiteX0" fmla="*/ 41664 w 68941"/>
                <a:gd name="connsiteY0" fmla="*/ 4156 h 89275"/>
                <a:gd name="connsiteX1" fmla="*/ 5469 w 68941"/>
                <a:gd name="connsiteY1" fmla="*/ 12729 h 89275"/>
                <a:gd name="connsiteX2" fmla="*/ 1659 w 68941"/>
                <a:gd name="connsiteY2" fmla="*/ 21301 h 89275"/>
                <a:gd name="connsiteX3" fmla="*/ 15946 w 68941"/>
                <a:gd name="connsiteY3" fmla="*/ 75594 h 89275"/>
                <a:gd name="connsiteX4" fmla="*/ 27376 w 68941"/>
                <a:gd name="connsiteY4" fmla="*/ 85119 h 89275"/>
                <a:gd name="connsiteX5" fmla="*/ 63571 w 68941"/>
                <a:gd name="connsiteY5" fmla="*/ 76546 h 89275"/>
                <a:gd name="connsiteX6" fmla="*/ 67381 w 68941"/>
                <a:gd name="connsiteY6" fmla="*/ 42256 h 89275"/>
                <a:gd name="connsiteX7" fmla="*/ 61666 w 68941"/>
                <a:gd name="connsiteY7" fmla="*/ 33684 h 89275"/>
                <a:gd name="connsiteX8" fmla="*/ 58809 w 68941"/>
                <a:gd name="connsiteY8" fmla="*/ 23206 h 89275"/>
                <a:gd name="connsiteX9" fmla="*/ 53094 w 68941"/>
                <a:gd name="connsiteY9" fmla="*/ 27969 h 89275"/>
                <a:gd name="connsiteX10" fmla="*/ 51189 w 68941"/>
                <a:gd name="connsiteY10" fmla="*/ 27969 h 89275"/>
                <a:gd name="connsiteX11" fmla="*/ 50236 w 68941"/>
                <a:gd name="connsiteY11" fmla="*/ 24159 h 89275"/>
                <a:gd name="connsiteX12" fmla="*/ 56904 w 68941"/>
                <a:gd name="connsiteY12" fmla="*/ 18444 h 89275"/>
                <a:gd name="connsiteX13" fmla="*/ 52141 w 68941"/>
                <a:gd name="connsiteY13" fmla="*/ 12729 h 89275"/>
                <a:gd name="connsiteX14" fmla="*/ 49284 w 68941"/>
                <a:gd name="connsiteY14" fmla="*/ 9871 h 89275"/>
                <a:gd name="connsiteX15" fmla="*/ 41664 w 68941"/>
                <a:gd name="connsiteY15" fmla="*/ 4156 h 89275"/>
                <a:gd name="connsiteX16" fmla="*/ 41664 w 68941"/>
                <a:gd name="connsiteY16" fmla="*/ 4156 h 8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941" h="89275">
                  <a:moveTo>
                    <a:pt x="41664" y="4156"/>
                  </a:moveTo>
                  <a:cubicBezTo>
                    <a:pt x="28329" y="-3464"/>
                    <a:pt x="13089" y="-606"/>
                    <a:pt x="5469" y="12729"/>
                  </a:cubicBezTo>
                  <a:cubicBezTo>
                    <a:pt x="3564" y="15586"/>
                    <a:pt x="2611" y="18444"/>
                    <a:pt x="1659" y="21301"/>
                  </a:cubicBezTo>
                  <a:cubicBezTo>
                    <a:pt x="-3104" y="38446"/>
                    <a:pt x="2611" y="60354"/>
                    <a:pt x="15946" y="75594"/>
                  </a:cubicBezTo>
                  <a:cubicBezTo>
                    <a:pt x="19756" y="79404"/>
                    <a:pt x="23566" y="82261"/>
                    <a:pt x="27376" y="85119"/>
                  </a:cubicBezTo>
                  <a:cubicBezTo>
                    <a:pt x="40711" y="92739"/>
                    <a:pt x="55951" y="89881"/>
                    <a:pt x="63571" y="76546"/>
                  </a:cubicBezTo>
                  <a:cubicBezTo>
                    <a:pt x="69286" y="67021"/>
                    <a:pt x="70239" y="54639"/>
                    <a:pt x="67381" y="42256"/>
                  </a:cubicBezTo>
                  <a:cubicBezTo>
                    <a:pt x="65476" y="40351"/>
                    <a:pt x="62619" y="37494"/>
                    <a:pt x="61666" y="33684"/>
                  </a:cubicBezTo>
                  <a:cubicBezTo>
                    <a:pt x="60714" y="30826"/>
                    <a:pt x="58809" y="26064"/>
                    <a:pt x="58809" y="23206"/>
                  </a:cubicBezTo>
                  <a:cubicBezTo>
                    <a:pt x="56904" y="24159"/>
                    <a:pt x="54999" y="26064"/>
                    <a:pt x="53094" y="27969"/>
                  </a:cubicBezTo>
                  <a:cubicBezTo>
                    <a:pt x="52141" y="28921"/>
                    <a:pt x="52141" y="28921"/>
                    <a:pt x="51189" y="27969"/>
                  </a:cubicBezTo>
                  <a:cubicBezTo>
                    <a:pt x="50236" y="27016"/>
                    <a:pt x="49284" y="26064"/>
                    <a:pt x="50236" y="24159"/>
                  </a:cubicBezTo>
                  <a:cubicBezTo>
                    <a:pt x="51189" y="21301"/>
                    <a:pt x="54046" y="19396"/>
                    <a:pt x="56904" y="18444"/>
                  </a:cubicBezTo>
                  <a:cubicBezTo>
                    <a:pt x="54999" y="16539"/>
                    <a:pt x="54046" y="14634"/>
                    <a:pt x="52141" y="12729"/>
                  </a:cubicBezTo>
                  <a:cubicBezTo>
                    <a:pt x="51189" y="11776"/>
                    <a:pt x="50236" y="10824"/>
                    <a:pt x="49284" y="9871"/>
                  </a:cubicBezTo>
                  <a:cubicBezTo>
                    <a:pt x="47379" y="7014"/>
                    <a:pt x="44521" y="5109"/>
                    <a:pt x="41664" y="4156"/>
                  </a:cubicBezTo>
                  <a:lnTo>
                    <a:pt x="41664" y="4156"/>
                  </a:lnTo>
                  <a:close/>
                </a:path>
              </a:pathLst>
            </a:custGeom>
            <a:solidFill>
              <a:srgbClr val="FFB7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8" name="Freeform: Shape 647">
              <a:extLst>
                <a:ext uri="{FF2B5EF4-FFF2-40B4-BE49-F238E27FC236}">
                  <a16:creationId xmlns:a16="http://schemas.microsoft.com/office/drawing/2014/main" id="{3A1774AF-D394-B294-1CE4-B213C33C38BB}"/>
                </a:ext>
              </a:extLst>
            </p:cNvPr>
            <p:cNvSpPr/>
            <p:nvPr/>
          </p:nvSpPr>
          <p:spPr>
            <a:xfrm>
              <a:off x="4220838" y="4520247"/>
              <a:ext cx="17539" cy="10477"/>
            </a:xfrm>
            <a:custGeom>
              <a:avLst/>
              <a:gdLst>
                <a:gd name="connsiteX0" fmla="*/ 16587 w 17539"/>
                <a:gd name="connsiteY0" fmla="*/ 0 h 10477"/>
                <a:gd name="connsiteX1" fmla="*/ 16587 w 17539"/>
                <a:gd name="connsiteY1" fmla="*/ 0 h 10477"/>
                <a:gd name="connsiteX2" fmla="*/ 7062 w 17539"/>
                <a:gd name="connsiteY2" fmla="*/ 952 h 10477"/>
                <a:gd name="connsiteX3" fmla="*/ 395 w 17539"/>
                <a:gd name="connsiteY3" fmla="*/ 6667 h 10477"/>
                <a:gd name="connsiteX4" fmla="*/ 1347 w 17539"/>
                <a:gd name="connsiteY4" fmla="*/ 10477 h 10477"/>
                <a:gd name="connsiteX5" fmla="*/ 3252 w 17539"/>
                <a:gd name="connsiteY5" fmla="*/ 10477 h 10477"/>
                <a:gd name="connsiteX6" fmla="*/ 8967 w 17539"/>
                <a:gd name="connsiteY6" fmla="*/ 5715 h 10477"/>
                <a:gd name="connsiteX7" fmla="*/ 11825 w 17539"/>
                <a:gd name="connsiteY7" fmla="*/ 1905 h 10477"/>
                <a:gd name="connsiteX8" fmla="*/ 16587 w 17539"/>
                <a:gd name="connsiteY8" fmla="*/ 2857 h 10477"/>
                <a:gd name="connsiteX9" fmla="*/ 17539 w 17539"/>
                <a:gd name="connsiteY9" fmla="*/ 1905 h 10477"/>
                <a:gd name="connsiteX10" fmla="*/ 16587 w 17539"/>
                <a:gd name="connsiteY10" fmla="*/ 0 h 10477"/>
                <a:gd name="connsiteX11" fmla="*/ 16587 w 17539"/>
                <a:gd name="connsiteY11" fmla="*/ 0 h 1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539" h="10477">
                  <a:moveTo>
                    <a:pt x="16587" y="0"/>
                  </a:moveTo>
                  <a:cubicBezTo>
                    <a:pt x="16587" y="0"/>
                    <a:pt x="16587" y="0"/>
                    <a:pt x="16587" y="0"/>
                  </a:cubicBezTo>
                  <a:cubicBezTo>
                    <a:pt x="13730" y="0"/>
                    <a:pt x="9920" y="0"/>
                    <a:pt x="7062" y="952"/>
                  </a:cubicBezTo>
                  <a:cubicBezTo>
                    <a:pt x="4205" y="1905"/>
                    <a:pt x="1347" y="3810"/>
                    <a:pt x="395" y="6667"/>
                  </a:cubicBezTo>
                  <a:cubicBezTo>
                    <a:pt x="-558" y="7620"/>
                    <a:pt x="395" y="9525"/>
                    <a:pt x="1347" y="10477"/>
                  </a:cubicBezTo>
                  <a:cubicBezTo>
                    <a:pt x="2300" y="10477"/>
                    <a:pt x="2300" y="10477"/>
                    <a:pt x="3252" y="10477"/>
                  </a:cubicBezTo>
                  <a:cubicBezTo>
                    <a:pt x="5157" y="8573"/>
                    <a:pt x="6110" y="7620"/>
                    <a:pt x="8967" y="5715"/>
                  </a:cubicBezTo>
                  <a:cubicBezTo>
                    <a:pt x="8967" y="3810"/>
                    <a:pt x="9920" y="1905"/>
                    <a:pt x="11825" y="1905"/>
                  </a:cubicBezTo>
                  <a:cubicBezTo>
                    <a:pt x="12777" y="952"/>
                    <a:pt x="14682" y="1905"/>
                    <a:pt x="16587" y="2857"/>
                  </a:cubicBezTo>
                  <a:cubicBezTo>
                    <a:pt x="16587" y="2857"/>
                    <a:pt x="17539" y="2857"/>
                    <a:pt x="17539" y="1905"/>
                  </a:cubicBezTo>
                  <a:cubicBezTo>
                    <a:pt x="17539" y="952"/>
                    <a:pt x="17539" y="0"/>
                    <a:pt x="16587" y="0"/>
                  </a:cubicBezTo>
                  <a:lnTo>
                    <a:pt x="16587" y="0"/>
                  </a:lnTo>
                  <a:close/>
                </a:path>
              </a:pathLst>
            </a:custGeom>
            <a:solidFill>
              <a:srgbClr val="120A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9" name="Freeform: Shape 648">
              <a:extLst>
                <a:ext uri="{FF2B5EF4-FFF2-40B4-BE49-F238E27FC236}">
                  <a16:creationId xmlns:a16="http://schemas.microsoft.com/office/drawing/2014/main" id="{313B2146-8635-63B7-CF31-1361E52ADAB0}"/>
                </a:ext>
              </a:extLst>
            </p:cNvPr>
            <p:cNvSpPr/>
            <p:nvPr/>
          </p:nvSpPr>
          <p:spPr>
            <a:xfrm>
              <a:off x="4229805" y="4520805"/>
              <a:ext cx="34289" cy="35160"/>
            </a:xfrm>
            <a:custGeom>
              <a:avLst/>
              <a:gdLst>
                <a:gd name="connsiteX0" fmla="*/ 7620 w 34289"/>
                <a:gd name="connsiteY0" fmla="*/ 1347 h 35160"/>
                <a:gd name="connsiteX1" fmla="*/ 7620 w 34289"/>
                <a:gd name="connsiteY1" fmla="*/ 1347 h 35160"/>
                <a:gd name="connsiteX2" fmla="*/ 2857 w 34289"/>
                <a:gd name="connsiteY2" fmla="*/ 395 h 35160"/>
                <a:gd name="connsiteX3" fmla="*/ 0 w 34289"/>
                <a:gd name="connsiteY3" fmla="*/ 4205 h 35160"/>
                <a:gd name="connsiteX4" fmla="*/ 2857 w 34289"/>
                <a:gd name="connsiteY4" fmla="*/ 14682 h 35160"/>
                <a:gd name="connsiteX5" fmla="*/ 8572 w 34289"/>
                <a:gd name="connsiteY5" fmla="*/ 23255 h 35160"/>
                <a:gd name="connsiteX6" fmla="*/ 8572 w 34289"/>
                <a:gd name="connsiteY6" fmla="*/ 24207 h 35160"/>
                <a:gd name="connsiteX7" fmla="*/ 18097 w 34289"/>
                <a:gd name="connsiteY7" fmla="*/ 31827 h 35160"/>
                <a:gd name="connsiteX8" fmla="*/ 20955 w 34289"/>
                <a:gd name="connsiteY8" fmla="*/ 33732 h 35160"/>
                <a:gd name="connsiteX9" fmla="*/ 34290 w 34289"/>
                <a:gd name="connsiteY9" fmla="*/ 33732 h 35160"/>
                <a:gd name="connsiteX10" fmla="*/ 20002 w 34289"/>
                <a:gd name="connsiteY10" fmla="*/ 15635 h 35160"/>
                <a:gd name="connsiteX11" fmla="*/ 12382 w 34289"/>
                <a:gd name="connsiteY11" fmla="*/ 7062 h 35160"/>
                <a:gd name="connsiteX12" fmla="*/ 7620 w 34289"/>
                <a:gd name="connsiteY12" fmla="*/ 1347 h 35160"/>
                <a:gd name="connsiteX13" fmla="*/ 7620 w 34289"/>
                <a:gd name="connsiteY13" fmla="*/ 1347 h 3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289" h="35160">
                  <a:moveTo>
                    <a:pt x="7620" y="1347"/>
                  </a:moveTo>
                  <a:cubicBezTo>
                    <a:pt x="6667" y="1347"/>
                    <a:pt x="6667" y="1347"/>
                    <a:pt x="7620" y="1347"/>
                  </a:cubicBezTo>
                  <a:cubicBezTo>
                    <a:pt x="5715" y="395"/>
                    <a:pt x="3810" y="-558"/>
                    <a:pt x="2857" y="395"/>
                  </a:cubicBezTo>
                  <a:cubicBezTo>
                    <a:pt x="952" y="1347"/>
                    <a:pt x="0" y="2300"/>
                    <a:pt x="0" y="4205"/>
                  </a:cubicBezTo>
                  <a:cubicBezTo>
                    <a:pt x="0" y="7062"/>
                    <a:pt x="952" y="11825"/>
                    <a:pt x="2857" y="14682"/>
                  </a:cubicBezTo>
                  <a:cubicBezTo>
                    <a:pt x="4763" y="17540"/>
                    <a:pt x="6667" y="20397"/>
                    <a:pt x="8572" y="23255"/>
                  </a:cubicBezTo>
                  <a:cubicBezTo>
                    <a:pt x="8572" y="23255"/>
                    <a:pt x="8572" y="23255"/>
                    <a:pt x="8572" y="24207"/>
                  </a:cubicBezTo>
                  <a:cubicBezTo>
                    <a:pt x="11430" y="27065"/>
                    <a:pt x="15240" y="29922"/>
                    <a:pt x="18097" y="31827"/>
                  </a:cubicBezTo>
                  <a:cubicBezTo>
                    <a:pt x="19050" y="32780"/>
                    <a:pt x="20002" y="32780"/>
                    <a:pt x="20955" y="33732"/>
                  </a:cubicBezTo>
                  <a:cubicBezTo>
                    <a:pt x="25717" y="35637"/>
                    <a:pt x="30480" y="35637"/>
                    <a:pt x="34290" y="33732"/>
                  </a:cubicBezTo>
                  <a:cubicBezTo>
                    <a:pt x="28575" y="28970"/>
                    <a:pt x="24765" y="22302"/>
                    <a:pt x="20002" y="15635"/>
                  </a:cubicBezTo>
                  <a:cubicBezTo>
                    <a:pt x="18097" y="12777"/>
                    <a:pt x="15240" y="8967"/>
                    <a:pt x="12382" y="7062"/>
                  </a:cubicBezTo>
                  <a:cubicBezTo>
                    <a:pt x="12382" y="5157"/>
                    <a:pt x="9525" y="3252"/>
                    <a:pt x="7620" y="1347"/>
                  </a:cubicBezTo>
                  <a:lnTo>
                    <a:pt x="7620" y="1347"/>
                  </a:lnTo>
                  <a:close/>
                </a:path>
              </a:pathLst>
            </a:custGeom>
            <a:solidFill>
              <a:srgbClr val="185B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0" name="Freeform: Shape 649">
              <a:extLst>
                <a:ext uri="{FF2B5EF4-FFF2-40B4-BE49-F238E27FC236}">
                  <a16:creationId xmlns:a16="http://schemas.microsoft.com/office/drawing/2014/main" id="{E216E67F-A2D8-AA46-4CC8-2000E5756609}"/>
                </a:ext>
              </a:extLst>
            </p:cNvPr>
            <p:cNvSpPr/>
            <p:nvPr/>
          </p:nvSpPr>
          <p:spPr>
            <a:xfrm>
              <a:off x="4082406" y="3918267"/>
              <a:ext cx="714" cy="423"/>
            </a:xfrm>
            <a:custGeom>
              <a:avLst/>
              <a:gdLst>
                <a:gd name="connsiteX0" fmla="*/ 714 w 714"/>
                <a:gd name="connsiteY0" fmla="*/ 0 h 423"/>
                <a:gd name="connsiteX1" fmla="*/ 714 w 714"/>
                <a:gd name="connsiteY1" fmla="*/ 0 h 423"/>
                <a:gd name="connsiteX2" fmla="*/ 714 w 714"/>
                <a:gd name="connsiteY2" fmla="*/ 0 h 423"/>
                <a:gd name="connsiteX3" fmla="*/ 714 w 714"/>
                <a:gd name="connsiteY3" fmla="*/ 0 h 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" h="423">
                  <a:moveTo>
                    <a:pt x="714" y="0"/>
                  </a:moveTo>
                  <a:cubicBezTo>
                    <a:pt x="-238" y="0"/>
                    <a:pt x="-238" y="952"/>
                    <a:pt x="714" y="0"/>
                  </a:cubicBezTo>
                  <a:cubicBezTo>
                    <a:pt x="714" y="952"/>
                    <a:pt x="714" y="0"/>
                    <a:pt x="714" y="0"/>
                  </a:cubicBezTo>
                  <a:lnTo>
                    <a:pt x="714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1" name="Freeform: Shape 650">
              <a:extLst>
                <a:ext uri="{FF2B5EF4-FFF2-40B4-BE49-F238E27FC236}">
                  <a16:creationId xmlns:a16="http://schemas.microsoft.com/office/drawing/2014/main" id="{0E1E20FA-711E-5A46-7481-01AFD865E16C}"/>
                </a:ext>
              </a:extLst>
            </p:cNvPr>
            <p:cNvSpPr/>
            <p:nvPr/>
          </p:nvSpPr>
          <p:spPr>
            <a:xfrm>
              <a:off x="3937387" y="4240212"/>
              <a:ext cx="78524" cy="110489"/>
            </a:xfrm>
            <a:custGeom>
              <a:avLst/>
              <a:gdLst>
                <a:gd name="connsiteX0" fmla="*/ 19050 w 78524"/>
                <a:gd name="connsiteY0" fmla="*/ 1905 h 110489"/>
                <a:gd name="connsiteX1" fmla="*/ 10477 w 78524"/>
                <a:gd name="connsiteY1" fmla="*/ 0 h 110489"/>
                <a:gd name="connsiteX2" fmla="*/ 11430 w 78524"/>
                <a:gd name="connsiteY2" fmla="*/ 5715 h 110489"/>
                <a:gd name="connsiteX3" fmla="*/ 9525 w 78524"/>
                <a:gd name="connsiteY3" fmla="*/ 7620 h 110489"/>
                <a:gd name="connsiteX4" fmla="*/ 8573 w 78524"/>
                <a:gd name="connsiteY4" fmla="*/ 4763 h 110489"/>
                <a:gd name="connsiteX5" fmla="*/ 7620 w 78524"/>
                <a:gd name="connsiteY5" fmla="*/ 952 h 110489"/>
                <a:gd name="connsiteX6" fmla="*/ 7620 w 78524"/>
                <a:gd name="connsiteY6" fmla="*/ 952 h 110489"/>
                <a:gd name="connsiteX7" fmla="*/ 0 w 78524"/>
                <a:gd name="connsiteY7" fmla="*/ 19050 h 110489"/>
                <a:gd name="connsiteX8" fmla="*/ 2858 w 78524"/>
                <a:gd name="connsiteY8" fmla="*/ 33338 h 110489"/>
                <a:gd name="connsiteX9" fmla="*/ 8573 w 78524"/>
                <a:gd name="connsiteY9" fmla="*/ 48577 h 110489"/>
                <a:gd name="connsiteX10" fmla="*/ 8573 w 78524"/>
                <a:gd name="connsiteY10" fmla="*/ 72390 h 110489"/>
                <a:gd name="connsiteX11" fmla="*/ 8573 w 78524"/>
                <a:gd name="connsiteY11" fmla="*/ 73342 h 110489"/>
                <a:gd name="connsiteX12" fmla="*/ 75248 w 78524"/>
                <a:gd name="connsiteY12" fmla="*/ 110490 h 110489"/>
                <a:gd name="connsiteX13" fmla="*/ 72390 w 78524"/>
                <a:gd name="connsiteY13" fmla="*/ 69533 h 110489"/>
                <a:gd name="connsiteX14" fmla="*/ 60008 w 78524"/>
                <a:gd name="connsiteY14" fmla="*/ 49530 h 110489"/>
                <a:gd name="connsiteX15" fmla="*/ 53340 w 78524"/>
                <a:gd name="connsiteY15" fmla="*/ 42863 h 110489"/>
                <a:gd name="connsiteX16" fmla="*/ 45720 w 78524"/>
                <a:gd name="connsiteY16" fmla="*/ 36195 h 110489"/>
                <a:gd name="connsiteX17" fmla="*/ 41910 w 78524"/>
                <a:gd name="connsiteY17" fmla="*/ 31433 h 110489"/>
                <a:gd name="connsiteX18" fmla="*/ 36195 w 78524"/>
                <a:gd name="connsiteY18" fmla="*/ 21908 h 110489"/>
                <a:gd name="connsiteX19" fmla="*/ 27623 w 78524"/>
                <a:gd name="connsiteY19" fmla="*/ 8573 h 110489"/>
                <a:gd name="connsiteX20" fmla="*/ 19050 w 78524"/>
                <a:gd name="connsiteY20" fmla="*/ 1905 h 110489"/>
                <a:gd name="connsiteX21" fmla="*/ 19050 w 78524"/>
                <a:gd name="connsiteY21" fmla="*/ 1905 h 110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8524" h="110489">
                  <a:moveTo>
                    <a:pt x="19050" y="1905"/>
                  </a:moveTo>
                  <a:cubicBezTo>
                    <a:pt x="16193" y="0"/>
                    <a:pt x="13335" y="0"/>
                    <a:pt x="10477" y="0"/>
                  </a:cubicBezTo>
                  <a:cubicBezTo>
                    <a:pt x="10477" y="1905"/>
                    <a:pt x="11430" y="3810"/>
                    <a:pt x="11430" y="5715"/>
                  </a:cubicBezTo>
                  <a:cubicBezTo>
                    <a:pt x="11430" y="7620"/>
                    <a:pt x="10477" y="7620"/>
                    <a:pt x="9525" y="7620"/>
                  </a:cubicBezTo>
                  <a:cubicBezTo>
                    <a:pt x="8573" y="7620"/>
                    <a:pt x="8573" y="6667"/>
                    <a:pt x="8573" y="4763"/>
                  </a:cubicBezTo>
                  <a:cubicBezTo>
                    <a:pt x="8573" y="3810"/>
                    <a:pt x="8573" y="2858"/>
                    <a:pt x="7620" y="952"/>
                  </a:cubicBezTo>
                  <a:cubicBezTo>
                    <a:pt x="7620" y="952"/>
                    <a:pt x="7620" y="952"/>
                    <a:pt x="7620" y="952"/>
                  </a:cubicBezTo>
                  <a:cubicBezTo>
                    <a:pt x="1905" y="3810"/>
                    <a:pt x="0" y="11430"/>
                    <a:pt x="0" y="19050"/>
                  </a:cubicBezTo>
                  <a:cubicBezTo>
                    <a:pt x="0" y="23813"/>
                    <a:pt x="1905" y="28575"/>
                    <a:pt x="2858" y="33338"/>
                  </a:cubicBezTo>
                  <a:cubicBezTo>
                    <a:pt x="4763" y="39052"/>
                    <a:pt x="7620" y="43815"/>
                    <a:pt x="8573" y="48577"/>
                  </a:cubicBezTo>
                  <a:cubicBezTo>
                    <a:pt x="10477" y="57150"/>
                    <a:pt x="8573" y="63817"/>
                    <a:pt x="8573" y="72390"/>
                  </a:cubicBezTo>
                  <a:cubicBezTo>
                    <a:pt x="8573" y="72390"/>
                    <a:pt x="8573" y="73342"/>
                    <a:pt x="8573" y="73342"/>
                  </a:cubicBezTo>
                  <a:lnTo>
                    <a:pt x="75248" y="110490"/>
                  </a:lnTo>
                  <a:cubicBezTo>
                    <a:pt x="80010" y="100013"/>
                    <a:pt x="80010" y="85725"/>
                    <a:pt x="72390" y="69533"/>
                  </a:cubicBezTo>
                  <a:cubicBezTo>
                    <a:pt x="69533" y="61913"/>
                    <a:pt x="64770" y="55245"/>
                    <a:pt x="60008" y="49530"/>
                  </a:cubicBezTo>
                  <a:cubicBezTo>
                    <a:pt x="58102" y="46673"/>
                    <a:pt x="55245" y="44767"/>
                    <a:pt x="53340" y="42863"/>
                  </a:cubicBezTo>
                  <a:cubicBezTo>
                    <a:pt x="50483" y="40005"/>
                    <a:pt x="47625" y="39052"/>
                    <a:pt x="45720" y="36195"/>
                  </a:cubicBezTo>
                  <a:cubicBezTo>
                    <a:pt x="44768" y="34290"/>
                    <a:pt x="42863" y="33338"/>
                    <a:pt x="41910" y="31433"/>
                  </a:cubicBezTo>
                  <a:cubicBezTo>
                    <a:pt x="40005" y="28575"/>
                    <a:pt x="37148" y="25717"/>
                    <a:pt x="36195" y="21908"/>
                  </a:cubicBezTo>
                  <a:cubicBezTo>
                    <a:pt x="33338" y="17145"/>
                    <a:pt x="31433" y="12383"/>
                    <a:pt x="27623" y="8573"/>
                  </a:cubicBezTo>
                  <a:cubicBezTo>
                    <a:pt x="23813" y="4763"/>
                    <a:pt x="21908" y="2858"/>
                    <a:pt x="19050" y="1905"/>
                  </a:cubicBezTo>
                  <a:lnTo>
                    <a:pt x="19050" y="1905"/>
                  </a:lnTo>
                  <a:close/>
                </a:path>
              </a:pathLst>
            </a:custGeom>
            <a:solidFill>
              <a:srgbClr val="FFB7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2" name="Freeform: Shape 651">
              <a:extLst>
                <a:ext uri="{FF2B5EF4-FFF2-40B4-BE49-F238E27FC236}">
                  <a16:creationId xmlns:a16="http://schemas.microsoft.com/office/drawing/2014/main" id="{51B49155-43CB-59F3-6B8F-20D5AC379E5B}"/>
                </a:ext>
              </a:extLst>
            </p:cNvPr>
            <p:cNvSpPr/>
            <p:nvPr/>
          </p:nvSpPr>
          <p:spPr>
            <a:xfrm>
              <a:off x="3938578" y="4221162"/>
              <a:ext cx="10239" cy="26091"/>
            </a:xfrm>
            <a:custGeom>
              <a:avLst/>
              <a:gdLst>
                <a:gd name="connsiteX0" fmla="*/ 714 w 10239"/>
                <a:gd name="connsiteY0" fmla="*/ 0 h 26091"/>
                <a:gd name="connsiteX1" fmla="*/ 714 w 10239"/>
                <a:gd name="connsiteY1" fmla="*/ 0 h 26091"/>
                <a:gd name="connsiteX2" fmla="*/ 714 w 10239"/>
                <a:gd name="connsiteY2" fmla="*/ 2858 h 26091"/>
                <a:gd name="connsiteX3" fmla="*/ 4524 w 10239"/>
                <a:gd name="connsiteY3" fmla="*/ 7620 h 26091"/>
                <a:gd name="connsiteX4" fmla="*/ 4524 w 10239"/>
                <a:gd name="connsiteY4" fmla="*/ 13335 h 26091"/>
                <a:gd name="connsiteX5" fmla="*/ 6429 w 10239"/>
                <a:gd name="connsiteY5" fmla="*/ 19050 h 26091"/>
                <a:gd name="connsiteX6" fmla="*/ 7382 w 10239"/>
                <a:gd name="connsiteY6" fmla="*/ 22860 h 26091"/>
                <a:gd name="connsiteX7" fmla="*/ 8334 w 10239"/>
                <a:gd name="connsiteY7" fmla="*/ 25717 h 26091"/>
                <a:gd name="connsiteX8" fmla="*/ 10239 w 10239"/>
                <a:gd name="connsiteY8" fmla="*/ 23813 h 26091"/>
                <a:gd name="connsiteX9" fmla="*/ 9287 w 10239"/>
                <a:gd name="connsiteY9" fmla="*/ 18098 h 26091"/>
                <a:gd name="connsiteX10" fmla="*/ 714 w 10239"/>
                <a:gd name="connsiteY10" fmla="*/ 0 h 26091"/>
                <a:gd name="connsiteX11" fmla="*/ 714 w 10239"/>
                <a:gd name="connsiteY11" fmla="*/ 0 h 26091"/>
                <a:gd name="connsiteX12" fmla="*/ 714 w 10239"/>
                <a:gd name="connsiteY12" fmla="*/ 0 h 26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39" h="26091">
                  <a:moveTo>
                    <a:pt x="714" y="0"/>
                  </a:moveTo>
                  <a:cubicBezTo>
                    <a:pt x="-238" y="0"/>
                    <a:pt x="-238" y="0"/>
                    <a:pt x="714" y="0"/>
                  </a:cubicBezTo>
                  <a:cubicBezTo>
                    <a:pt x="714" y="1905"/>
                    <a:pt x="714" y="1905"/>
                    <a:pt x="714" y="2858"/>
                  </a:cubicBezTo>
                  <a:cubicBezTo>
                    <a:pt x="2619" y="3810"/>
                    <a:pt x="3572" y="5715"/>
                    <a:pt x="4524" y="7620"/>
                  </a:cubicBezTo>
                  <a:cubicBezTo>
                    <a:pt x="5477" y="10477"/>
                    <a:pt x="5477" y="12383"/>
                    <a:pt x="4524" y="13335"/>
                  </a:cubicBezTo>
                  <a:cubicBezTo>
                    <a:pt x="5477" y="15240"/>
                    <a:pt x="5477" y="17145"/>
                    <a:pt x="6429" y="19050"/>
                  </a:cubicBezTo>
                  <a:cubicBezTo>
                    <a:pt x="6429" y="20002"/>
                    <a:pt x="6429" y="20955"/>
                    <a:pt x="7382" y="22860"/>
                  </a:cubicBezTo>
                  <a:cubicBezTo>
                    <a:pt x="7382" y="23813"/>
                    <a:pt x="8334" y="24765"/>
                    <a:pt x="8334" y="25717"/>
                  </a:cubicBezTo>
                  <a:cubicBezTo>
                    <a:pt x="9287" y="26670"/>
                    <a:pt x="10239" y="25717"/>
                    <a:pt x="10239" y="23813"/>
                  </a:cubicBezTo>
                  <a:cubicBezTo>
                    <a:pt x="10239" y="21908"/>
                    <a:pt x="10239" y="20002"/>
                    <a:pt x="9287" y="18098"/>
                  </a:cubicBezTo>
                  <a:cubicBezTo>
                    <a:pt x="7382" y="12383"/>
                    <a:pt x="3572" y="4763"/>
                    <a:pt x="714" y="0"/>
                  </a:cubicBezTo>
                  <a:cubicBezTo>
                    <a:pt x="714" y="0"/>
                    <a:pt x="714" y="0"/>
                    <a:pt x="714" y="0"/>
                  </a:cubicBezTo>
                  <a:lnTo>
                    <a:pt x="714" y="0"/>
                  </a:lnTo>
                  <a:close/>
                </a:path>
              </a:pathLst>
            </a:custGeom>
            <a:solidFill>
              <a:srgbClr val="120A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3" name="Freeform: Shape 652">
              <a:extLst>
                <a:ext uri="{FF2B5EF4-FFF2-40B4-BE49-F238E27FC236}">
                  <a16:creationId xmlns:a16="http://schemas.microsoft.com/office/drawing/2014/main" id="{8E3A9719-52C4-6DDC-9B74-D6368AF3BA16}"/>
                </a:ext>
              </a:extLst>
            </p:cNvPr>
            <p:cNvSpPr/>
            <p:nvPr/>
          </p:nvSpPr>
          <p:spPr>
            <a:xfrm>
              <a:off x="3905002" y="4215447"/>
              <a:ext cx="39766" cy="24764"/>
            </a:xfrm>
            <a:custGeom>
              <a:avLst/>
              <a:gdLst>
                <a:gd name="connsiteX0" fmla="*/ 30480 w 39766"/>
                <a:gd name="connsiteY0" fmla="*/ 6667 h 24764"/>
                <a:gd name="connsiteX1" fmla="*/ 26670 w 39766"/>
                <a:gd name="connsiteY1" fmla="*/ 4763 h 24764"/>
                <a:gd name="connsiteX2" fmla="*/ 18098 w 39766"/>
                <a:gd name="connsiteY2" fmla="*/ 2857 h 24764"/>
                <a:gd name="connsiteX3" fmla="*/ 8573 w 39766"/>
                <a:gd name="connsiteY3" fmla="*/ 1905 h 24764"/>
                <a:gd name="connsiteX4" fmla="*/ 0 w 39766"/>
                <a:gd name="connsiteY4" fmla="*/ 0 h 24764"/>
                <a:gd name="connsiteX5" fmla="*/ 7620 w 39766"/>
                <a:gd name="connsiteY5" fmla="*/ 12382 h 24764"/>
                <a:gd name="connsiteX6" fmla="*/ 9525 w 39766"/>
                <a:gd name="connsiteY6" fmla="*/ 15240 h 24764"/>
                <a:gd name="connsiteX7" fmla="*/ 17145 w 39766"/>
                <a:gd name="connsiteY7" fmla="*/ 20955 h 24764"/>
                <a:gd name="connsiteX8" fmla="*/ 23813 w 39766"/>
                <a:gd name="connsiteY8" fmla="*/ 23813 h 24764"/>
                <a:gd name="connsiteX9" fmla="*/ 32385 w 39766"/>
                <a:gd name="connsiteY9" fmla="*/ 24765 h 24764"/>
                <a:gd name="connsiteX10" fmla="*/ 39053 w 39766"/>
                <a:gd name="connsiteY10" fmla="*/ 20002 h 24764"/>
                <a:gd name="connsiteX11" fmla="*/ 39053 w 39766"/>
                <a:gd name="connsiteY11" fmla="*/ 14288 h 24764"/>
                <a:gd name="connsiteX12" fmla="*/ 35243 w 39766"/>
                <a:gd name="connsiteY12" fmla="*/ 9525 h 24764"/>
                <a:gd name="connsiteX13" fmla="*/ 30480 w 39766"/>
                <a:gd name="connsiteY13" fmla="*/ 6667 h 24764"/>
                <a:gd name="connsiteX14" fmla="*/ 30480 w 39766"/>
                <a:gd name="connsiteY14" fmla="*/ 6667 h 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766" h="24764">
                  <a:moveTo>
                    <a:pt x="30480" y="6667"/>
                  </a:moveTo>
                  <a:cubicBezTo>
                    <a:pt x="28575" y="5715"/>
                    <a:pt x="27623" y="5715"/>
                    <a:pt x="26670" y="4763"/>
                  </a:cubicBezTo>
                  <a:cubicBezTo>
                    <a:pt x="23813" y="3810"/>
                    <a:pt x="20955" y="2857"/>
                    <a:pt x="18098" y="2857"/>
                  </a:cubicBezTo>
                  <a:cubicBezTo>
                    <a:pt x="15240" y="2857"/>
                    <a:pt x="12383" y="2857"/>
                    <a:pt x="8573" y="1905"/>
                  </a:cubicBezTo>
                  <a:cubicBezTo>
                    <a:pt x="5715" y="1905"/>
                    <a:pt x="2858" y="952"/>
                    <a:pt x="0" y="0"/>
                  </a:cubicBezTo>
                  <a:cubicBezTo>
                    <a:pt x="1905" y="4763"/>
                    <a:pt x="3810" y="9525"/>
                    <a:pt x="7620" y="12382"/>
                  </a:cubicBezTo>
                  <a:cubicBezTo>
                    <a:pt x="8573" y="13335"/>
                    <a:pt x="9525" y="14288"/>
                    <a:pt x="9525" y="15240"/>
                  </a:cubicBezTo>
                  <a:cubicBezTo>
                    <a:pt x="11430" y="17145"/>
                    <a:pt x="14288" y="19050"/>
                    <a:pt x="17145" y="20955"/>
                  </a:cubicBezTo>
                  <a:cubicBezTo>
                    <a:pt x="19050" y="21907"/>
                    <a:pt x="20955" y="22860"/>
                    <a:pt x="23813" y="23813"/>
                  </a:cubicBezTo>
                  <a:cubicBezTo>
                    <a:pt x="26670" y="24765"/>
                    <a:pt x="29528" y="24765"/>
                    <a:pt x="32385" y="24765"/>
                  </a:cubicBezTo>
                  <a:cubicBezTo>
                    <a:pt x="34290" y="23813"/>
                    <a:pt x="37148" y="22860"/>
                    <a:pt x="39053" y="20002"/>
                  </a:cubicBezTo>
                  <a:cubicBezTo>
                    <a:pt x="40005" y="18098"/>
                    <a:pt x="40005" y="16192"/>
                    <a:pt x="39053" y="14288"/>
                  </a:cubicBezTo>
                  <a:cubicBezTo>
                    <a:pt x="38100" y="12382"/>
                    <a:pt x="37148" y="11430"/>
                    <a:pt x="35243" y="9525"/>
                  </a:cubicBezTo>
                  <a:cubicBezTo>
                    <a:pt x="33338" y="7620"/>
                    <a:pt x="32385" y="7620"/>
                    <a:pt x="30480" y="6667"/>
                  </a:cubicBezTo>
                  <a:lnTo>
                    <a:pt x="30480" y="6667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4" name="Freeform: Shape 653">
              <a:extLst>
                <a:ext uri="{FF2B5EF4-FFF2-40B4-BE49-F238E27FC236}">
                  <a16:creationId xmlns:a16="http://schemas.microsoft.com/office/drawing/2014/main" id="{4FC30F84-5A0A-E359-EC9D-F9D351C3A4F0}"/>
                </a:ext>
              </a:extLst>
            </p:cNvPr>
            <p:cNvSpPr/>
            <p:nvPr/>
          </p:nvSpPr>
          <p:spPr>
            <a:xfrm>
              <a:off x="4017398" y="4319787"/>
              <a:ext cx="68341" cy="70919"/>
            </a:xfrm>
            <a:custGeom>
              <a:avLst/>
              <a:gdLst>
                <a:gd name="connsiteX0" fmla="*/ 41910 w 68341"/>
                <a:gd name="connsiteY0" fmla="*/ 4245 h 70919"/>
                <a:gd name="connsiteX1" fmla="*/ 952 w 68341"/>
                <a:gd name="connsiteY1" fmla="*/ 26152 h 70919"/>
                <a:gd name="connsiteX2" fmla="*/ 0 w 68341"/>
                <a:gd name="connsiteY2" fmla="*/ 33772 h 70919"/>
                <a:gd name="connsiteX3" fmla="*/ 65723 w 68341"/>
                <a:gd name="connsiteY3" fmla="*/ 70920 h 70919"/>
                <a:gd name="connsiteX4" fmla="*/ 67627 w 68341"/>
                <a:gd name="connsiteY4" fmla="*/ 63300 h 70919"/>
                <a:gd name="connsiteX5" fmla="*/ 61913 w 68341"/>
                <a:gd name="connsiteY5" fmla="*/ 27105 h 70919"/>
                <a:gd name="connsiteX6" fmla="*/ 60960 w 68341"/>
                <a:gd name="connsiteY6" fmla="*/ 27105 h 70919"/>
                <a:gd name="connsiteX7" fmla="*/ 54292 w 68341"/>
                <a:gd name="connsiteY7" fmla="*/ 21390 h 70919"/>
                <a:gd name="connsiteX8" fmla="*/ 49530 w 68341"/>
                <a:gd name="connsiteY8" fmla="*/ 11865 h 70919"/>
                <a:gd name="connsiteX9" fmla="*/ 46673 w 68341"/>
                <a:gd name="connsiteY9" fmla="*/ 18532 h 70919"/>
                <a:gd name="connsiteX10" fmla="*/ 44767 w 68341"/>
                <a:gd name="connsiteY10" fmla="*/ 19485 h 70919"/>
                <a:gd name="connsiteX11" fmla="*/ 43815 w 68341"/>
                <a:gd name="connsiteY11" fmla="*/ 16627 h 70919"/>
                <a:gd name="connsiteX12" fmla="*/ 47625 w 68341"/>
                <a:gd name="connsiteY12" fmla="*/ 8055 h 70919"/>
                <a:gd name="connsiteX13" fmla="*/ 41910 w 68341"/>
                <a:gd name="connsiteY13" fmla="*/ 4245 h 70919"/>
                <a:gd name="connsiteX14" fmla="*/ 41910 w 68341"/>
                <a:gd name="connsiteY14" fmla="*/ 4245 h 7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8341" h="70919">
                  <a:moveTo>
                    <a:pt x="41910" y="4245"/>
                  </a:moveTo>
                  <a:cubicBezTo>
                    <a:pt x="22860" y="-6233"/>
                    <a:pt x="4763" y="3292"/>
                    <a:pt x="952" y="26152"/>
                  </a:cubicBezTo>
                  <a:cubicBezTo>
                    <a:pt x="952" y="29010"/>
                    <a:pt x="0" y="31867"/>
                    <a:pt x="0" y="33772"/>
                  </a:cubicBezTo>
                  <a:lnTo>
                    <a:pt x="65723" y="70920"/>
                  </a:lnTo>
                  <a:cubicBezTo>
                    <a:pt x="66675" y="69015"/>
                    <a:pt x="67627" y="66157"/>
                    <a:pt x="67627" y="63300"/>
                  </a:cubicBezTo>
                  <a:cubicBezTo>
                    <a:pt x="69533" y="50917"/>
                    <a:pt x="67627" y="37582"/>
                    <a:pt x="61913" y="27105"/>
                  </a:cubicBezTo>
                  <a:cubicBezTo>
                    <a:pt x="61913" y="27105"/>
                    <a:pt x="61913" y="27105"/>
                    <a:pt x="60960" y="27105"/>
                  </a:cubicBezTo>
                  <a:cubicBezTo>
                    <a:pt x="59055" y="26152"/>
                    <a:pt x="56198" y="24247"/>
                    <a:pt x="54292" y="21390"/>
                  </a:cubicBezTo>
                  <a:cubicBezTo>
                    <a:pt x="52388" y="18532"/>
                    <a:pt x="49530" y="15675"/>
                    <a:pt x="49530" y="11865"/>
                  </a:cubicBezTo>
                  <a:cubicBezTo>
                    <a:pt x="48577" y="13770"/>
                    <a:pt x="46673" y="16627"/>
                    <a:pt x="46673" y="18532"/>
                  </a:cubicBezTo>
                  <a:cubicBezTo>
                    <a:pt x="46673" y="19485"/>
                    <a:pt x="45720" y="19485"/>
                    <a:pt x="44767" y="19485"/>
                  </a:cubicBezTo>
                  <a:cubicBezTo>
                    <a:pt x="43815" y="19485"/>
                    <a:pt x="43815" y="17580"/>
                    <a:pt x="43815" y="16627"/>
                  </a:cubicBezTo>
                  <a:cubicBezTo>
                    <a:pt x="43815" y="12817"/>
                    <a:pt x="45720" y="9960"/>
                    <a:pt x="47625" y="8055"/>
                  </a:cubicBezTo>
                  <a:cubicBezTo>
                    <a:pt x="45720" y="6150"/>
                    <a:pt x="43815" y="5197"/>
                    <a:pt x="41910" y="4245"/>
                  </a:cubicBezTo>
                  <a:lnTo>
                    <a:pt x="41910" y="4245"/>
                  </a:lnTo>
                  <a:close/>
                </a:path>
              </a:pathLst>
            </a:custGeom>
            <a:solidFill>
              <a:srgbClr val="FFB7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5" name="Freeform: Shape 654">
              <a:extLst>
                <a:ext uri="{FF2B5EF4-FFF2-40B4-BE49-F238E27FC236}">
                  <a16:creationId xmlns:a16="http://schemas.microsoft.com/office/drawing/2014/main" id="{8475EC63-A257-4D9C-BD4E-79F1462CEF41}"/>
                </a:ext>
              </a:extLst>
            </p:cNvPr>
            <p:cNvSpPr/>
            <p:nvPr/>
          </p:nvSpPr>
          <p:spPr>
            <a:xfrm>
              <a:off x="4061212" y="4322127"/>
              <a:ext cx="12620" cy="17145"/>
            </a:xfrm>
            <a:custGeom>
              <a:avLst/>
              <a:gdLst>
                <a:gd name="connsiteX0" fmla="*/ 12383 w 12620"/>
                <a:gd name="connsiteY0" fmla="*/ 0 h 17145"/>
                <a:gd name="connsiteX1" fmla="*/ 12383 w 12620"/>
                <a:gd name="connsiteY1" fmla="*/ 0 h 17145"/>
                <a:gd name="connsiteX2" fmla="*/ 3810 w 12620"/>
                <a:gd name="connsiteY2" fmla="*/ 5715 h 17145"/>
                <a:gd name="connsiteX3" fmla="*/ 0 w 12620"/>
                <a:gd name="connsiteY3" fmla="*/ 14288 h 17145"/>
                <a:gd name="connsiteX4" fmla="*/ 952 w 12620"/>
                <a:gd name="connsiteY4" fmla="*/ 17145 h 17145"/>
                <a:gd name="connsiteX5" fmla="*/ 2858 w 12620"/>
                <a:gd name="connsiteY5" fmla="*/ 16193 h 17145"/>
                <a:gd name="connsiteX6" fmla="*/ 5715 w 12620"/>
                <a:gd name="connsiteY6" fmla="*/ 9525 h 17145"/>
                <a:gd name="connsiteX7" fmla="*/ 6668 w 12620"/>
                <a:gd name="connsiteY7" fmla="*/ 3810 h 17145"/>
                <a:gd name="connsiteX8" fmla="*/ 10477 w 12620"/>
                <a:gd name="connsiteY8" fmla="*/ 2858 h 17145"/>
                <a:gd name="connsiteX9" fmla="*/ 11430 w 12620"/>
                <a:gd name="connsiteY9" fmla="*/ 1905 h 17145"/>
                <a:gd name="connsiteX10" fmla="*/ 12383 w 12620"/>
                <a:gd name="connsiteY10" fmla="*/ 0 h 17145"/>
                <a:gd name="connsiteX11" fmla="*/ 12383 w 12620"/>
                <a:gd name="connsiteY11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20" h="17145">
                  <a:moveTo>
                    <a:pt x="12383" y="0"/>
                  </a:moveTo>
                  <a:cubicBezTo>
                    <a:pt x="12383" y="0"/>
                    <a:pt x="12383" y="0"/>
                    <a:pt x="12383" y="0"/>
                  </a:cubicBezTo>
                  <a:cubicBezTo>
                    <a:pt x="9525" y="952"/>
                    <a:pt x="6668" y="2858"/>
                    <a:pt x="3810" y="5715"/>
                  </a:cubicBezTo>
                  <a:cubicBezTo>
                    <a:pt x="1905" y="7620"/>
                    <a:pt x="0" y="10477"/>
                    <a:pt x="0" y="14288"/>
                  </a:cubicBezTo>
                  <a:cubicBezTo>
                    <a:pt x="0" y="15240"/>
                    <a:pt x="952" y="17145"/>
                    <a:pt x="952" y="17145"/>
                  </a:cubicBezTo>
                  <a:cubicBezTo>
                    <a:pt x="1905" y="17145"/>
                    <a:pt x="2858" y="17145"/>
                    <a:pt x="2858" y="16193"/>
                  </a:cubicBezTo>
                  <a:cubicBezTo>
                    <a:pt x="3810" y="13335"/>
                    <a:pt x="4763" y="11430"/>
                    <a:pt x="5715" y="9525"/>
                  </a:cubicBezTo>
                  <a:cubicBezTo>
                    <a:pt x="5715" y="7620"/>
                    <a:pt x="5715" y="5715"/>
                    <a:pt x="6668" y="3810"/>
                  </a:cubicBezTo>
                  <a:cubicBezTo>
                    <a:pt x="7620" y="2858"/>
                    <a:pt x="9525" y="1905"/>
                    <a:pt x="10477" y="2858"/>
                  </a:cubicBezTo>
                  <a:cubicBezTo>
                    <a:pt x="10477" y="2858"/>
                    <a:pt x="11430" y="1905"/>
                    <a:pt x="11430" y="1905"/>
                  </a:cubicBezTo>
                  <a:cubicBezTo>
                    <a:pt x="13335" y="952"/>
                    <a:pt x="12383" y="0"/>
                    <a:pt x="12383" y="0"/>
                  </a:cubicBezTo>
                  <a:lnTo>
                    <a:pt x="12383" y="0"/>
                  </a:lnTo>
                  <a:close/>
                </a:path>
              </a:pathLst>
            </a:custGeom>
            <a:solidFill>
              <a:srgbClr val="120A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6" name="Freeform: Shape 655">
              <a:extLst>
                <a:ext uri="{FF2B5EF4-FFF2-40B4-BE49-F238E27FC236}">
                  <a16:creationId xmlns:a16="http://schemas.microsoft.com/office/drawing/2014/main" id="{DCCBD8B2-0F89-6DF0-4505-A2776BC62EC5}"/>
                </a:ext>
              </a:extLst>
            </p:cNvPr>
            <p:cNvSpPr/>
            <p:nvPr/>
          </p:nvSpPr>
          <p:spPr>
            <a:xfrm>
              <a:off x="4067485" y="4324985"/>
              <a:ext cx="39447" cy="25717"/>
            </a:xfrm>
            <a:custGeom>
              <a:avLst/>
              <a:gdLst>
                <a:gd name="connsiteX0" fmla="*/ 14682 w 39447"/>
                <a:gd name="connsiteY0" fmla="*/ 2857 h 25717"/>
                <a:gd name="connsiteX1" fmla="*/ 12777 w 39447"/>
                <a:gd name="connsiteY1" fmla="*/ 1905 h 25717"/>
                <a:gd name="connsiteX2" fmla="*/ 5157 w 39447"/>
                <a:gd name="connsiteY2" fmla="*/ 0 h 25717"/>
                <a:gd name="connsiteX3" fmla="*/ 1347 w 39447"/>
                <a:gd name="connsiteY3" fmla="*/ 952 h 25717"/>
                <a:gd name="connsiteX4" fmla="*/ 395 w 39447"/>
                <a:gd name="connsiteY4" fmla="*/ 6667 h 25717"/>
                <a:gd name="connsiteX5" fmla="*/ 5157 w 39447"/>
                <a:gd name="connsiteY5" fmla="*/ 16192 h 25717"/>
                <a:gd name="connsiteX6" fmla="*/ 11825 w 39447"/>
                <a:gd name="connsiteY6" fmla="*/ 21907 h 25717"/>
                <a:gd name="connsiteX7" fmla="*/ 12777 w 39447"/>
                <a:gd name="connsiteY7" fmla="*/ 21907 h 25717"/>
                <a:gd name="connsiteX8" fmla="*/ 13730 w 39447"/>
                <a:gd name="connsiteY8" fmla="*/ 21907 h 25717"/>
                <a:gd name="connsiteX9" fmla="*/ 28017 w 39447"/>
                <a:gd name="connsiteY9" fmla="*/ 25717 h 25717"/>
                <a:gd name="connsiteX10" fmla="*/ 28970 w 39447"/>
                <a:gd name="connsiteY10" fmla="*/ 25717 h 25717"/>
                <a:gd name="connsiteX11" fmla="*/ 39447 w 39447"/>
                <a:gd name="connsiteY11" fmla="*/ 19050 h 25717"/>
                <a:gd name="connsiteX12" fmla="*/ 35637 w 39447"/>
                <a:gd name="connsiteY12" fmla="*/ 17145 h 25717"/>
                <a:gd name="connsiteX13" fmla="*/ 32780 w 39447"/>
                <a:gd name="connsiteY13" fmla="*/ 15240 h 25717"/>
                <a:gd name="connsiteX14" fmla="*/ 21350 w 39447"/>
                <a:gd name="connsiteY14" fmla="*/ 6667 h 25717"/>
                <a:gd name="connsiteX15" fmla="*/ 14682 w 39447"/>
                <a:gd name="connsiteY15" fmla="*/ 2857 h 25717"/>
                <a:gd name="connsiteX16" fmla="*/ 14682 w 39447"/>
                <a:gd name="connsiteY16" fmla="*/ 285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447" h="25717">
                  <a:moveTo>
                    <a:pt x="14682" y="2857"/>
                  </a:moveTo>
                  <a:cubicBezTo>
                    <a:pt x="13730" y="2857"/>
                    <a:pt x="13730" y="1905"/>
                    <a:pt x="12777" y="1905"/>
                  </a:cubicBezTo>
                  <a:cubicBezTo>
                    <a:pt x="10872" y="952"/>
                    <a:pt x="8015" y="0"/>
                    <a:pt x="5157" y="0"/>
                  </a:cubicBezTo>
                  <a:cubicBezTo>
                    <a:pt x="3252" y="0"/>
                    <a:pt x="2300" y="0"/>
                    <a:pt x="1347" y="952"/>
                  </a:cubicBezTo>
                  <a:cubicBezTo>
                    <a:pt x="395" y="2857"/>
                    <a:pt x="-558" y="4763"/>
                    <a:pt x="395" y="6667"/>
                  </a:cubicBezTo>
                  <a:cubicBezTo>
                    <a:pt x="1347" y="10477"/>
                    <a:pt x="3252" y="14288"/>
                    <a:pt x="5157" y="16192"/>
                  </a:cubicBezTo>
                  <a:cubicBezTo>
                    <a:pt x="7062" y="18098"/>
                    <a:pt x="9920" y="20002"/>
                    <a:pt x="11825" y="21907"/>
                  </a:cubicBezTo>
                  <a:cubicBezTo>
                    <a:pt x="11825" y="21907"/>
                    <a:pt x="11825" y="21907"/>
                    <a:pt x="12777" y="21907"/>
                  </a:cubicBezTo>
                  <a:cubicBezTo>
                    <a:pt x="12777" y="21907"/>
                    <a:pt x="12777" y="21907"/>
                    <a:pt x="13730" y="21907"/>
                  </a:cubicBezTo>
                  <a:cubicBezTo>
                    <a:pt x="18492" y="24765"/>
                    <a:pt x="23255" y="25717"/>
                    <a:pt x="28017" y="25717"/>
                  </a:cubicBezTo>
                  <a:cubicBezTo>
                    <a:pt x="28017" y="25717"/>
                    <a:pt x="28970" y="25717"/>
                    <a:pt x="28970" y="25717"/>
                  </a:cubicBezTo>
                  <a:cubicBezTo>
                    <a:pt x="32780" y="24765"/>
                    <a:pt x="36590" y="22860"/>
                    <a:pt x="39447" y="19050"/>
                  </a:cubicBezTo>
                  <a:cubicBezTo>
                    <a:pt x="38495" y="19050"/>
                    <a:pt x="36590" y="18098"/>
                    <a:pt x="35637" y="17145"/>
                  </a:cubicBezTo>
                  <a:cubicBezTo>
                    <a:pt x="34685" y="16192"/>
                    <a:pt x="33732" y="16192"/>
                    <a:pt x="32780" y="15240"/>
                  </a:cubicBezTo>
                  <a:cubicBezTo>
                    <a:pt x="28970" y="12382"/>
                    <a:pt x="25160" y="9525"/>
                    <a:pt x="21350" y="6667"/>
                  </a:cubicBezTo>
                  <a:cubicBezTo>
                    <a:pt x="19445" y="5715"/>
                    <a:pt x="17540" y="3810"/>
                    <a:pt x="14682" y="2857"/>
                  </a:cubicBezTo>
                  <a:lnTo>
                    <a:pt x="14682" y="2857"/>
                  </a:lnTo>
                  <a:close/>
                </a:path>
              </a:pathLst>
            </a:custGeom>
            <a:solidFill>
              <a:srgbClr val="185B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7" name="Freeform: Shape 656">
              <a:extLst>
                <a:ext uri="{FF2B5EF4-FFF2-40B4-BE49-F238E27FC236}">
                  <a16:creationId xmlns:a16="http://schemas.microsoft.com/office/drawing/2014/main" id="{3605AE83-7384-6998-CD09-E6681DE8B26E}"/>
                </a:ext>
              </a:extLst>
            </p:cNvPr>
            <p:cNvSpPr/>
            <p:nvPr/>
          </p:nvSpPr>
          <p:spPr>
            <a:xfrm>
              <a:off x="3919290" y="4300220"/>
              <a:ext cx="229552" cy="182881"/>
            </a:xfrm>
            <a:custGeom>
              <a:avLst/>
              <a:gdLst>
                <a:gd name="connsiteX0" fmla="*/ 220028 w 229552"/>
                <a:gd name="connsiteY0" fmla="*/ 149542 h 182881"/>
                <a:gd name="connsiteX1" fmla="*/ 217170 w 229552"/>
                <a:gd name="connsiteY1" fmla="*/ 154305 h 182881"/>
                <a:gd name="connsiteX2" fmla="*/ 1905 w 229552"/>
                <a:gd name="connsiteY2" fmla="*/ 34290 h 182881"/>
                <a:gd name="connsiteX3" fmla="*/ 953 w 229552"/>
                <a:gd name="connsiteY3" fmla="*/ 27622 h 182881"/>
                <a:gd name="connsiteX4" fmla="*/ 220028 w 229552"/>
                <a:gd name="connsiteY4" fmla="*/ 149542 h 182881"/>
                <a:gd name="connsiteX5" fmla="*/ 220028 w 229552"/>
                <a:gd name="connsiteY5" fmla="*/ 149542 h 182881"/>
                <a:gd name="connsiteX6" fmla="*/ 225743 w 229552"/>
                <a:gd name="connsiteY6" fmla="*/ 136207 h 182881"/>
                <a:gd name="connsiteX7" fmla="*/ 222885 w 229552"/>
                <a:gd name="connsiteY7" fmla="*/ 142875 h 182881"/>
                <a:gd name="connsiteX8" fmla="*/ 0 w 229552"/>
                <a:gd name="connsiteY8" fmla="*/ 19050 h 182881"/>
                <a:gd name="connsiteX9" fmla="*/ 0 w 229552"/>
                <a:gd name="connsiteY9" fmla="*/ 11430 h 182881"/>
                <a:gd name="connsiteX10" fmla="*/ 225743 w 229552"/>
                <a:gd name="connsiteY10" fmla="*/ 136207 h 182881"/>
                <a:gd name="connsiteX11" fmla="*/ 225743 w 229552"/>
                <a:gd name="connsiteY11" fmla="*/ 136207 h 182881"/>
                <a:gd name="connsiteX12" fmla="*/ 228600 w 229552"/>
                <a:gd name="connsiteY12" fmla="*/ 125730 h 182881"/>
                <a:gd name="connsiteX13" fmla="*/ 167640 w 229552"/>
                <a:gd name="connsiteY13" fmla="*/ 91440 h 182881"/>
                <a:gd name="connsiteX14" fmla="*/ 164783 w 229552"/>
                <a:gd name="connsiteY14" fmla="*/ 90488 h 182881"/>
                <a:gd name="connsiteX15" fmla="*/ 99060 w 229552"/>
                <a:gd name="connsiteY15" fmla="*/ 53340 h 182881"/>
                <a:gd name="connsiteX16" fmla="*/ 93345 w 229552"/>
                <a:gd name="connsiteY16" fmla="*/ 50482 h 182881"/>
                <a:gd name="connsiteX17" fmla="*/ 26670 w 229552"/>
                <a:gd name="connsiteY17" fmla="*/ 13335 h 182881"/>
                <a:gd name="connsiteX18" fmla="*/ 2858 w 229552"/>
                <a:gd name="connsiteY18" fmla="*/ 0 h 182881"/>
                <a:gd name="connsiteX19" fmla="*/ 2858 w 229552"/>
                <a:gd name="connsiteY19" fmla="*/ 952 h 182881"/>
                <a:gd name="connsiteX20" fmla="*/ 98108 w 229552"/>
                <a:gd name="connsiteY20" fmla="*/ 164782 h 182881"/>
                <a:gd name="connsiteX21" fmla="*/ 191453 w 229552"/>
                <a:gd name="connsiteY21" fmla="*/ 177165 h 182881"/>
                <a:gd name="connsiteX22" fmla="*/ 229553 w 229552"/>
                <a:gd name="connsiteY22" fmla="*/ 126682 h 182881"/>
                <a:gd name="connsiteX23" fmla="*/ 228600 w 229552"/>
                <a:gd name="connsiteY23" fmla="*/ 125730 h 182881"/>
                <a:gd name="connsiteX24" fmla="*/ 228600 w 229552"/>
                <a:gd name="connsiteY24" fmla="*/ 125730 h 18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29552" h="182881">
                  <a:moveTo>
                    <a:pt x="220028" y="149542"/>
                  </a:moveTo>
                  <a:cubicBezTo>
                    <a:pt x="219075" y="151447"/>
                    <a:pt x="218123" y="152400"/>
                    <a:pt x="217170" y="154305"/>
                  </a:cubicBezTo>
                  <a:lnTo>
                    <a:pt x="1905" y="34290"/>
                  </a:lnTo>
                  <a:cubicBezTo>
                    <a:pt x="1905" y="32385"/>
                    <a:pt x="953" y="29527"/>
                    <a:pt x="953" y="27622"/>
                  </a:cubicBezTo>
                  <a:lnTo>
                    <a:pt x="220028" y="149542"/>
                  </a:lnTo>
                  <a:lnTo>
                    <a:pt x="220028" y="149542"/>
                  </a:lnTo>
                  <a:close/>
                  <a:moveTo>
                    <a:pt x="225743" y="136207"/>
                  </a:moveTo>
                  <a:cubicBezTo>
                    <a:pt x="224790" y="138113"/>
                    <a:pt x="223838" y="140970"/>
                    <a:pt x="222885" y="142875"/>
                  </a:cubicBezTo>
                  <a:lnTo>
                    <a:pt x="0" y="19050"/>
                  </a:lnTo>
                  <a:cubicBezTo>
                    <a:pt x="0" y="16192"/>
                    <a:pt x="0" y="13335"/>
                    <a:pt x="0" y="11430"/>
                  </a:cubicBezTo>
                  <a:lnTo>
                    <a:pt x="225743" y="136207"/>
                  </a:lnTo>
                  <a:lnTo>
                    <a:pt x="225743" y="136207"/>
                  </a:lnTo>
                  <a:close/>
                  <a:moveTo>
                    <a:pt x="228600" y="125730"/>
                  </a:moveTo>
                  <a:lnTo>
                    <a:pt x="167640" y="91440"/>
                  </a:lnTo>
                  <a:lnTo>
                    <a:pt x="164783" y="90488"/>
                  </a:lnTo>
                  <a:lnTo>
                    <a:pt x="99060" y="53340"/>
                  </a:lnTo>
                  <a:lnTo>
                    <a:pt x="93345" y="50482"/>
                  </a:lnTo>
                  <a:lnTo>
                    <a:pt x="26670" y="13335"/>
                  </a:lnTo>
                  <a:lnTo>
                    <a:pt x="2858" y="0"/>
                  </a:lnTo>
                  <a:cubicBezTo>
                    <a:pt x="2858" y="0"/>
                    <a:pt x="2858" y="952"/>
                    <a:pt x="2858" y="952"/>
                  </a:cubicBezTo>
                  <a:cubicBezTo>
                    <a:pt x="-6667" y="56197"/>
                    <a:pt x="36195" y="129540"/>
                    <a:pt x="98108" y="164782"/>
                  </a:cubicBezTo>
                  <a:cubicBezTo>
                    <a:pt x="133350" y="183832"/>
                    <a:pt x="166688" y="187642"/>
                    <a:pt x="191453" y="177165"/>
                  </a:cubicBezTo>
                  <a:cubicBezTo>
                    <a:pt x="210503" y="168592"/>
                    <a:pt x="224790" y="151447"/>
                    <a:pt x="229553" y="126682"/>
                  </a:cubicBezTo>
                  <a:cubicBezTo>
                    <a:pt x="228600" y="125730"/>
                    <a:pt x="228600" y="125730"/>
                    <a:pt x="228600" y="125730"/>
                  </a:cubicBezTo>
                  <a:lnTo>
                    <a:pt x="228600" y="125730"/>
                  </a:lnTo>
                  <a:close/>
                </a:path>
              </a:pathLst>
            </a:custGeom>
            <a:solidFill>
              <a:srgbClr val="7579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8" name="Freeform: Shape 657">
              <a:extLst>
                <a:ext uri="{FF2B5EF4-FFF2-40B4-BE49-F238E27FC236}">
                  <a16:creationId xmlns:a16="http://schemas.microsoft.com/office/drawing/2014/main" id="{2F2AC19C-740B-6E7E-6489-6F6D4452C6D8}"/>
                </a:ext>
              </a:extLst>
            </p:cNvPr>
            <p:cNvSpPr/>
            <p:nvPr/>
          </p:nvSpPr>
          <p:spPr>
            <a:xfrm>
              <a:off x="3920243" y="4328795"/>
              <a:ext cx="219075" cy="125729"/>
            </a:xfrm>
            <a:custGeom>
              <a:avLst/>
              <a:gdLst>
                <a:gd name="connsiteX0" fmla="*/ 219075 w 219075"/>
                <a:gd name="connsiteY0" fmla="*/ 120967 h 125729"/>
                <a:gd name="connsiteX1" fmla="*/ 0 w 219075"/>
                <a:gd name="connsiteY1" fmla="*/ 0 h 125729"/>
                <a:gd name="connsiteX2" fmla="*/ 952 w 219075"/>
                <a:gd name="connsiteY2" fmla="*/ 6667 h 125729"/>
                <a:gd name="connsiteX3" fmla="*/ 216217 w 219075"/>
                <a:gd name="connsiteY3" fmla="*/ 125730 h 125729"/>
                <a:gd name="connsiteX4" fmla="*/ 219075 w 219075"/>
                <a:gd name="connsiteY4" fmla="*/ 120967 h 125729"/>
                <a:gd name="connsiteX5" fmla="*/ 219075 w 219075"/>
                <a:gd name="connsiteY5" fmla="*/ 120967 h 12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075" h="125729">
                  <a:moveTo>
                    <a:pt x="219075" y="120967"/>
                  </a:moveTo>
                  <a:lnTo>
                    <a:pt x="0" y="0"/>
                  </a:lnTo>
                  <a:cubicBezTo>
                    <a:pt x="0" y="1905"/>
                    <a:pt x="952" y="4763"/>
                    <a:pt x="952" y="6667"/>
                  </a:cubicBezTo>
                  <a:lnTo>
                    <a:pt x="216217" y="125730"/>
                  </a:lnTo>
                  <a:cubicBezTo>
                    <a:pt x="217170" y="123825"/>
                    <a:pt x="218122" y="122872"/>
                    <a:pt x="219075" y="120967"/>
                  </a:cubicBezTo>
                  <a:lnTo>
                    <a:pt x="219075" y="12096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9" name="Freeform: Shape 658">
              <a:extLst>
                <a:ext uri="{FF2B5EF4-FFF2-40B4-BE49-F238E27FC236}">
                  <a16:creationId xmlns:a16="http://schemas.microsoft.com/office/drawing/2014/main" id="{5418F519-ACE5-E4CD-DFB5-9ADA13F4D3D6}"/>
                </a:ext>
              </a:extLst>
            </p:cNvPr>
            <p:cNvSpPr/>
            <p:nvPr/>
          </p:nvSpPr>
          <p:spPr>
            <a:xfrm>
              <a:off x="3920243" y="4311650"/>
              <a:ext cx="224789" cy="131445"/>
            </a:xfrm>
            <a:custGeom>
              <a:avLst/>
              <a:gdLst>
                <a:gd name="connsiteX0" fmla="*/ 224790 w 224789"/>
                <a:gd name="connsiteY0" fmla="*/ 124777 h 131445"/>
                <a:gd name="connsiteX1" fmla="*/ 0 w 224789"/>
                <a:gd name="connsiteY1" fmla="*/ 0 h 131445"/>
                <a:gd name="connsiteX2" fmla="*/ 0 w 224789"/>
                <a:gd name="connsiteY2" fmla="*/ 7620 h 131445"/>
                <a:gd name="connsiteX3" fmla="*/ 222885 w 224789"/>
                <a:gd name="connsiteY3" fmla="*/ 131445 h 131445"/>
                <a:gd name="connsiteX4" fmla="*/ 224790 w 224789"/>
                <a:gd name="connsiteY4" fmla="*/ 124777 h 131445"/>
                <a:gd name="connsiteX5" fmla="*/ 224790 w 224789"/>
                <a:gd name="connsiteY5" fmla="*/ 124777 h 13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4789" h="131445">
                  <a:moveTo>
                    <a:pt x="224790" y="124777"/>
                  </a:moveTo>
                  <a:lnTo>
                    <a:pt x="0" y="0"/>
                  </a:lnTo>
                  <a:cubicBezTo>
                    <a:pt x="0" y="2858"/>
                    <a:pt x="0" y="5715"/>
                    <a:pt x="0" y="7620"/>
                  </a:cubicBezTo>
                  <a:lnTo>
                    <a:pt x="222885" y="131445"/>
                  </a:lnTo>
                  <a:cubicBezTo>
                    <a:pt x="223838" y="128588"/>
                    <a:pt x="224790" y="126683"/>
                    <a:pt x="224790" y="124777"/>
                  </a:cubicBezTo>
                  <a:lnTo>
                    <a:pt x="224790" y="12477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660" name="Graphic 8">
              <a:extLst>
                <a:ext uri="{FF2B5EF4-FFF2-40B4-BE49-F238E27FC236}">
                  <a16:creationId xmlns:a16="http://schemas.microsoft.com/office/drawing/2014/main" id="{E7385034-678F-ED94-BBA6-BF3194B1C27F}"/>
                </a:ext>
              </a:extLst>
            </p:cNvPr>
            <p:cNvGrpSpPr/>
            <p:nvPr/>
          </p:nvGrpSpPr>
          <p:grpSpPr>
            <a:xfrm>
              <a:off x="3207698" y="4673880"/>
              <a:ext cx="483218" cy="1128171"/>
              <a:chOff x="3207698" y="4584980"/>
              <a:chExt cx="483218" cy="1128171"/>
            </a:xfrm>
          </p:grpSpPr>
          <p:sp>
            <p:nvSpPr>
              <p:cNvPr id="661" name="Freeform: Shape 660">
                <a:extLst>
                  <a:ext uri="{FF2B5EF4-FFF2-40B4-BE49-F238E27FC236}">
                    <a16:creationId xmlns:a16="http://schemas.microsoft.com/office/drawing/2014/main" id="{3C28CBA5-628A-8C49-26E9-5E28BAAC05F8}"/>
                  </a:ext>
                </a:extLst>
              </p:cNvPr>
              <p:cNvSpPr/>
              <p:nvPr/>
            </p:nvSpPr>
            <p:spPr>
              <a:xfrm>
                <a:off x="3657931" y="4741349"/>
                <a:ext cx="32984" cy="63377"/>
              </a:xfrm>
              <a:custGeom>
                <a:avLst/>
                <a:gdLst>
                  <a:gd name="connsiteX0" fmla="*/ 13709 w 32984"/>
                  <a:gd name="connsiteY0" fmla="*/ 5275 h 63377"/>
                  <a:gd name="connsiteX1" fmla="*/ 4184 w 32984"/>
                  <a:gd name="connsiteY1" fmla="*/ 513 h 63377"/>
                  <a:gd name="connsiteX2" fmla="*/ 374 w 32984"/>
                  <a:gd name="connsiteY2" fmla="*/ 10990 h 63377"/>
                  <a:gd name="connsiteX3" fmla="*/ 2279 w 32984"/>
                  <a:gd name="connsiteY3" fmla="*/ 24325 h 63377"/>
                  <a:gd name="connsiteX4" fmla="*/ 6089 w 32984"/>
                  <a:gd name="connsiteY4" fmla="*/ 37660 h 63377"/>
                  <a:gd name="connsiteX5" fmla="*/ 5136 w 32984"/>
                  <a:gd name="connsiteY5" fmla="*/ 41470 h 63377"/>
                  <a:gd name="connsiteX6" fmla="*/ 29901 w 32984"/>
                  <a:gd name="connsiteY6" fmla="*/ 63378 h 63377"/>
                  <a:gd name="connsiteX7" fmla="*/ 32759 w 32984"/>
                  <a:gd name="connsiteY7" fmla="*/ 54805 h 63377"/>
                  <a:gd name="connsiteX8" fmla="*/ 13709 w 32984"/>
                  <a:gd name="connsiteY8" fmla="*/ 5275 h 63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984" h="63377">
                    <a:moveTo>
                      <a:pt x="13709" y="5275"/>
                    </a:moveTo>
                    <a:cubicBezTo>
                      <a:pt x="11804" y="2418"/>
                      <a:pt x="7041" y="-1392"/>
                      <a:pt x="4184" y="513"/>
                    </a:cubicBezTo>
                    <a:cubicBezTo>
                      <a:pt x="1326" y="2418"/>
                      <a:pt x="1326" y="8133"/>
                      <a:pt x="374" y="10990"/>
                    </a:cubicBezTo>
                    <a:cubicBezTo>
                      <a:pt x="-579" y="15753"/>
                      <a:pt x="374" y="19563"/>
                      <a:pt x="2279" y="24325"/>
                    </a:cubicBezTo>
                    <a:cubicBezTo>
                      <a:pt x="4184" y="29088"/>
                      <a:pt x="6089" y="32898"/>
                      <a:pt x="6089" y="37660"/>
                    </a:cubicBezTo>
                    <a:cubicBezTo>
                      <a:pt x="6089" y="38613"/>
                      <a:pt x="6089" y="40518"/>
                      <a:pt x="5136" y="41470"/>
                    </a:cubicBezTo>
                    <a:cubicBezTo>
                      <a:pt x="13709" y="48138"/>
                      <a:pt x="22281" y="55758"/>
                      <a:pt x="29901" y="63378"/>
                    </a:cubicBezTo>
                    <a:cubicBezTo>
                      <a:pt x="30854" y="60520"/>
                      <a:pt x="31806" y="57663"/>
                      <a:pt x="32759" y="54805"/>
                    </a:cubicBezTo>
                    <a:cubicBezTo>
                      <a:pt x="34664" y="36708"/>
                      <a:pt x="24186" y="19563"/>
                      <a:pt x="13709" y="5275"/>
                    </a:cubicBezTo>
                    <a:close/>
                  </a:path>
                </a:pathLst>
              </a:custGeom>
              <a:solidFill>
                <a:srgbClr val="FFBF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62" name="Freeform: Shape 661">
                <a:extLst>
                  <a:ext uri="{FF2B5EF4-FFF2-40B4-BE49-F238E27FC236}">
                    <a16:creationId xmlns:a16="http://schemas.microsoft.com/office/drawing/2014/main" id="{F5690B93-6A85-4ED6-D056-19BF5A81A2E1}"/>
                  </a:ext>
                </a:extLst>
              </p:cNvPr>
              <p:cNvSpPr/>
              <p:nvPr/>
            </p:nvSpPr>
            <p:spPr>
              <a:xfrm>
                <a:off x="3444486" y="4666614"/>
                <a:ext cx="37545" cy="85725"/>
              </a:xfrm>
              <a:custGeom>
                <a:avLst/>
                <a:gdLst>
                  <a:gd name="connsiteX0" fmla="*/ 1412 w 37545"/>
                  <a:gd name="connsiteY0" fmla="*/ 85725 h 85725"/>
                  <a:gd name="connsiteX1" fmla="*/ 1412 w 37545"/>
                  <a:gd name="connsiteY1" fmla="*/ 85725 h 85725"/>
                  <a:gd name="connsiteX2" fmla="*/ 1412 w 37545"/>
                  <a:gd name="connsiteY2" fmla="*/ 69532 h 85725"/>
                  <a:gd name="connsiteX3" fmla="*/ 459 w 37545"/>
                  <a:gd name="connsiteY3" fmla="*/ 27623 h 85725"/>
                  <a:gd name="connsiteX4" fmla="*/ 5222 w 37545"/>
                  <a:gd name="connsiteY4" fmla="*/ 16193 h 85725"/>
                  <a:gd name="connsiteX5" fmla="*/ 13794 w 37545"/>
                  <a:gd name="connsiteY5" fmla="*/ 9525 h 85725"/>
                  <a:gd name="connsiteX6" fmla="*/ 29034 w 37545"/>
                  <a:gd name="connsiteY6" fmla="*/ 0 h 85725"/>
                  <a:gd name="connsiteX7" fmla="*/ 32844 w 37545"/>
                  <a:gd name="connsiteY7" fmla="*/ 58102 h 85725"/>
                  <a:gd name="connsiteX8" fmla="*/ 1412 w 37545"/>
                  <a:gd name="connsiteY8" fmla="*/ 8572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545" h="85725">
                    <a:moveTo>
                      <a:pt x="1412" y="85725"/>
                    </a:moveTo>
                    <a:cubicBezTo>
                      <a:pt x="1412" y="85725"/>
                      <a:pt x="459" y="85725"/>
                      <a:pt x="1412" y="85725"/>
                    </a:cubicBezTo>
                    <a:cubicBezTo>
                      <a:pt x="-493" y="80010"/>
                      <a:pt x="459" y="75248"/>
                      <a:pt x="1412" y="69532"/>
                    </a:cubicBezTo>
                    <a:cubicBezTo>
                      <a:pt x="3317" y="55245"/>
                      <a:pt x="-1446" y="41910"/>
                      <a:pt x="459" y="27623"/>
                    </a:cubicBezTo>
                    <a:cubicBezTo>
                      <a:pt x="1412" y="23813"/>
                      <a:pt x="2364" y="19050"/>
                      <a:pt x="5222" y="16193"/>
                    </a:cubicBezTo>
                    <a:cubicBezTo>
                      <a:pt x="7127" y="13335"/>
                      <a:pt x="10937" y="11430"/>
                      <a:pt x="13794" y="9525"/>
                    </a:cubicBezTo>
                    <a:cubicBezTo>
                      <a:pt x="14747" y="8573"/>
                      <a:pt x="29034" y="0"/>
                      <a:pt x="29034" y="0"/>
                    </a:cubicBezTo>
                    <a:cubicBezTo>
                      <a:pt x="38559" y="17145"/>
                      <a:pt x="40464" y="39052"/>
                      <a:pt x="32844" y="58102"/>
                    </a:cubicBezTo>
                    <a:lnTo>
                      <a:pt x="1412" y="85725"/>
                    </a:lnTo>
                    <a:close/>
                  </a:path>
                </a:pathLst>
              </a:custGeom>
              <a:solidFill>
                <a:srgbClr val="FFBF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63" name="Freeform: Shape 662">
                <a:extLst>
                  <a:ext uri="{FF2B5EF4-FFF2-40B4-BE49-F238E27FC236}">
                    <a16:creationId xmlns:a16="http://schemas.microsoft.com/office/drawing/2014/main" id="{2E4F11CA-AA42-C419-8158-308B039E906E}"/>
                  </a:ext>
                </a:extLst>
              </p:cNvPr>
              <p:cNvSpPr/>
              <p:nvPr/>
            </p:nvSpPr>
            <p:spPr>
              <a:xfrm>
                <a:off x="3273606" y="4746625"/>
                <a:ext cx="156098" cy="107192"/>
              </a:xfrm>
              <a:custGeom>
                <a:avLst/>
                <a:gdLst>
                  <a:gd name="connsiteX0" fmla="*/ 143716 w 156098"/>
                  <a:gd name="connsiteY0" fmla="*/ 0 h 107192"/>
                  <a:gd name="connsiteX1" fmla="*/ 48466 w 156098"/>
                  <a:gd name="connsiteY1" fmla="*/ 24765 h 107192"/>
                  <a:gd name="connsiteX2" fmla="*/ 9414 w 156098"/>
                  <a:gd name="connsiteY2" fmla="*/ 44767 h 107192"/>
                  <a:gd name="connsiteX3" fmla="*/ 2746 w 156098"/>
                  <a:gd name="connsiteY3" fmla="*/ 88583 h 107192"/>
                  <a:gd name="connsiteX4" fmla="*/ 17986 w 156098"/>
                  <a:gd name="connsiteY4" fmla="*/ 106680 h 107192"/>
                  <a:gd name="connsiteX5" fmla="*/ 47514 w 156098"/>
                  <a:gd name="connsiteY5" fmla="*/ 101917 h 107192"/>
                  <a:gd name="connsiteX6" fmla="*/ 107521 w 156098"/>
                  <a:gd name="connsiteY6" fmla="*/ 78105 h 107192"/>
                  <a:gd name="connsiteX7" fmla="*/ 126571 w 156098"/>
                  <a:gd name="connsiteY7" fmla="*/ 67628 h 107192"/>
                  <a:gd name="connsiteX8" fmla="*/ 156099 w 156098"/>
                  <a:gd name="connsiteY8" fmla="*/ 51435 h 107192"/>
                  <a:gd name="connsiteX9" fmla="*/ 143716 w 156098"/>
                  <a:gd name="connsiteY9" fmla="*/ 0 h 107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098" h="107192">
                    <a:moveTo>
                      <a:pt x="143716" y="0"/>
                    </a:moveTo>
                    <a:cubicBezTo>
                      <a:pt x="111331" y="6667"/>
                      <a:pt x="79899" y="14288"/>
                      <a:pt x="48466" y="24765"/>
                    </a:cubicBezTo>
                    <a:cubicBezTo>
                      <a:pt x="34179" y="29528"/>
                      <a:pt x="19891" y="33338"/>
                      <a:pt x="9414" y="44767"/>
                    </a:cubicBezTo>
                    <a:cubicBezTo>
                      <a:pt x="-1064" y="56197"/>
                      <a:pt x="-2016" y="73342"/>
                      <a:pt x="2746" y="88583"/>
                    </a:cubicBezTo>
                    <a:cubicBezTo>
                      <a:pt x="5604" y="97155"/>
                      <a:pt x="9414" y="104775"/>
                      <a:pt x="17986" y="106680"/>
                    </a:cubicBezTo>
                    <a:cubicBezTo>
                      <a:pt x="26559" y="108585"/>
                      <a:pt x="38941" y="104775"/>
                      <a:pt x="47514" y="101917"/>
                    </a:cubicBezTo>
                    <a:cubicBezTo>
                      <a:pt x="68469" y="96203"/>
                      <a:pt x="88471" y="87630"/>
                      <a:pt x="107521" y="78105"/>
                    </a:cubicBezTo>
                    <a:cubicBezTo>
                      <a:pt x="114189" y="74295"/>
                      <a:pt x="120856" y="71438"/>
                      <a:pt x="126571" y="67628"/>
                    </a:cubicBezTo>
                    <a:cubicBezTo>
                      <a:pt x="136096" y="61913"/>
                      <a:pt x="145621" y="57150"/>
                      <a:pt x="156099" y="51435"/>
                    </a:cubicBezTo>
                    <a:cubicBezTo>
                      <a:pt x="145621" y="36195"/>
                      <a:pt x="140859" y="18097"/>
                      <a:pt x="143716" y="0"/>
                    </a:cubicBezTo>
                    <a:close/>
                  </a:path>
                </a:pathLst>
              </a:custGeom>
              <a:solidFill>
                <a:srgbClr val="CED4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664" name="Graphic 8">
                <a:extLst>
                  <a:ext uri="{FF2B5EF4-FFF2-40B4-BE49-F238E27FC236}">
                    <a16:creationId xmlns:a16="http://schemas.microsoft.com/office/drawing/2014/main" id="{57815ADB-4395-DE14-81F6-DC3BE9C5C9F7}"/>
                  </a:ext>
                </a:extLst>
              </p:cNvPr>
              <p:cNvGrpSpPr/>
              <p:nvPr/>
            </p:nvGrpSpPr>
            <p:grpSpPr>
              <a:xfrm>
                <a:off x="3469710" y="4616999"/>
                <a:ext cx="191452" cy="239891"/>
                <a:chOff x="3469710" y="4616999"/>
                <a:chExt cx="191452" cy="239891"/>
              </a:xfrm>
            </p:grpSpPr>
            <p:grpSp>
              <p:nvGrpSpPr>
                <p:cNvPr id="665" name="Graphic 8">
                  <a:extLst>
                    <a:ext uri="{FF2B5EF4-FFF2-40B4-BE49-F238E27FC236}">
                      <a16:creationId xmlns:a16="http://schemas.microsoft.com/office/drawing/2014/main" id="{A043F1E1-75AA-85F7-02F6-7DD8DA57D2EC}"/>
                    </a:ext>
                  </a:extLst>
                </p:cNvPr>
                <p:cNvGrpSpPr/>
                <p:nvPr/>
              </p:nvGrpSpPr>
              <p:grpSpPr>
                <a:xfrm>
                  <a:off x="3469710" y="4618989"/>
                  <a:ext cx="191452" cy="237900"/>
                  <a:chOff x="3469710" y="4618989"/>
                  <a:chExt cx="191452" cy="237900"/>
                </a:xfrm>
              </p:grpSpPr>
              <p:grpSp>
                <p:nvGrpSpPr>
                  <p:cNvPr id="666" name="Graphic 8">
                    <a:extLst>
                      <a:ext uri="{FF2B5EF4-FFF2-40B4-BE49-F238E27FC236}">
                        <a16:creationId xmlns:a16="http://schemas.microsoft.com/office/drawing/2014/main" id="{C8FFDDFE-4840-06BD-CD06-DBCAD1D6E0ED}"/>
                      </a:ext>
                    </a:extLst>
                  </p:cNvPr>
                  <p:cNvGrpSpPr/>
                  <p:nvPr/>
                </p:nvGrpSpPr>
                <p:grpSpPr>
                  <a:xfrm>
                    <a:off x="3651637" y="4844732"/>
                    <a:ext cx="9525" cy="10477"/>
                    <a:chOff x="3651637" y="4844732"/>
                    <a:chExt cx="9525" cy="10477"/>
                  </a:xfrm>
                </p:grpSpPr>
                <p:sp>
                  <p:nvSpPr>
                    <p:cNvPr id="667" name="Freeform: Shape 666">
                      <a:extLst>
                        <a:ext uri="{FF2B5EF4-FFF2-40B4-BE49-F238E27FC236}">
                          <a16:creationId xmlns:a16="http://schemas.microsoft.com/office/drawing/2014/main" id="{F87E93B5-711B-5ECA-1713-95B6679916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51637" y="4844732"/>
                      <a:ext cx="9525" cy="10477"/>
                    </a:xfrm>
                    <a:custGeom>
                      <a:avLst/>
                      <a:gdLst>
                        <a:gd name="connsiteX0" fmla="*/ 0 w 9525"/>
                        <a:gd name="connsiteY0" fmla="*/ 10477 h 10477"/>
                        <a:gd name="connsiteX1" fmla="*/ 5715 w 9525"/>
                        <a:gd name="connsiteY1" fmla="*/ 7620 h 10477"/>
                        <a:gd name="connsiteX2" fmla="*/ 9525 w 9525"/>
                        <a:gd name="connsiteY2" fmla="*/ 0 h 10477"/>
                        <a:gd name="connsiteX3" fmla="*/ 3810 w 9525"/>
                        <a:gd name="connsiteY3" fmla="*/ 2858 h 10477"/>
                        <a:gd name="connsiteX4" fmla="*/ 0 w 9525"/>
                        <a:gd name="connsiteY4" fmla="*/ 10477 h 104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25" h="10477">
                          <a:moveTo>
                            <a:pt x="0" y="10477"/>
                          </a:moveTo>
                          <a:lnTo>
                            <a:pt x="5715" y="7620"/>
                          </a:lnTo>
                          <a:cubicBezTo>
                            <a:pt x="7620" y="6667"/>
                            <a:pt x="9525" y="3810"/>
                            <a:pt x="9525" y="0"/>
                          </a:cubicBezTo>
                          <a:lnTo>
                            <a:pt x="3810" y="2858"/>
                          </a:lnTo>
                          <a:cubicBezTo>
                            <a:pt x="3810" y="6667"/>
                            <a:pt x="1905" y="9525"/>
                            <a:pt x="0" y="10477"/>
                          </a:cubicBezTo>
                          <a:close/>
                        </a:path>
                      </a:pathLst>
                    </a:custGeom>
                    <a:solidFill>
                      <a:srgbClr val="EFF6F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68" name="Freeform: Shape 667">
                      <a:extLst>
                        <a:ext uri="{FF2B5EF4-FFF2-40B4-BE49-F238E27FC236}">
                          <a16:creationId xmlns:a16="http://schemas.microsoft.com/office/drawing/2014/main" id="{412F89A9-72FB-B3A9-4A3D-5A601A2E10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51637" y="4844732"/>
                      <a:ext cx="9525" cy="10477"/>
                    </a:xfrm>
                    <a:custGeom>
                      <a:avLst/>
                      <a:gdLst>
                        <a:gd name="connsiteX0" fmla="*/ 0 w 9525"/>
                        <a:gd name="connsiteY0" fmla="*/ 10477 h 10477"/>
                        <a:gd name="connsiteX1" fmla="*/ 5715 w 9525"/>
                        <a:gd name="connsiteY1" fmla="*/ 7620 h 10477"/>
                        <a:gd name="connsiteX2" fmla="*/ 9525 w 9525"/>
                        <a:gd name="connsiteY2" fmla="*/ 0 h 10477"/>
                        <a:gd name="connsiteX3" fmla="*/ 3810 w 9525"/>
                        <a:gd name="connsiteY3" fmla="*/ 2858 h 10477"/>
                        <a:gd name="connsiteX4" fmla="*/ 0 w 9525"/>
                        <a:gd name="connsiteY4" fmla="*/ 10477 h 10477"/>
                        <a:gd name="connsiteX5" fmla="*/ 0 w 9525"/>
                        <a:gd name="connsiteY5" fmla="*/ 10477 h 104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9525" h="10477">
                          <a:moveTo>
                            <a:pt x="0" y="10477"/>
                          </a:moveTo>
                          <a:lnTo>
                            <a:pt x="5715" y="7620"/>
                          </a:lnTo>
                          <a:cubicBezTo>
                            <a:pt x="7620" y="6667"/>
                            <a:pt x="9525" y="3810"/>
                            <a:pt x="9525" y="0"/>
                          </a:cubicBezTo>
                          <a:lnTo>
                            <a:pt x="3810" y="2858"/>
                          </a:lnTo>
                          <a:cubicBezTo>
                            <a:pt x="3810" y="6667"/>
                            <a:pt x="1905" y="9525"/>
                            <a:pt x="0" y="10477"/>
                          </a:cubicBezTo>
                          <a:lnTo>
                            <a:pt x="0" y="10477"/>
                          </a:lnTo>
                          <a:close/>
                        </a:path>
                      </a:pathLst>
                    </a:custGeom>
                    <a:solidFill>
                      <a:srgbClr val="EFF6F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sp>
                <p:nvSpPr>
                  <p:cNvPr id="669" name="Freeform: Shape 668">
                    <a:extLst>
                      <a:ext uri="{FF2B5EF4-FFF2-40B4-BE49-F238E27FC236}">
                        <a16:creationId xmlns:a16="http://schemas.microsoft.com/office/drawing/2014/main" id="{4ACB378C-BB2A-17E7-3754-42D85E68FA85}"/>
                      </a:ext>
                    </a:extLst>
                  </p:cNvPr>
                  <p:cNvSpPr/>
                  <p:nvPr/>
                </p:nvSpPr>
                <p:spPr>
                  <a:xfrm>
                    <a:off x="3655448" y="4732337"/>
                    <a:ext cx="5714" cy="115252"/>
                  </a:xfrm>
                  <a:custGeom>
                    <a:avLst/>
                    <a:gdLst>
                      <a:gd name="connsiteX0" fmla="*/ 0 w 5714"/>
                      <a:gd name="connsiteY0" fmla="*/ 115253 h 115252"/>
                      <a:gd name="connsiteX1" fmla="*/ 5715 w 5714"/>
                      <a:gd name="connsiteY1" fmla="*/ 112395 h 115252"/>
                      <a:gd name="connsiteX2" fmla="*/ 5715 w 5714"/>
                      <a:gd name="connsiteY2" fmla="*/ 0 h 115252"/>
                      <a:gd name="connsiteX3" fmla="*/ 0 w 5714"/>
                      <a:gd name="connsiteY3" fmla="*/ 2858 h 115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14" h="115252">
                        <a:moveTo>
                          <a:pt x="0" y="115253"/>
                        </a:moveTo>
                        <a:lnTo>
                          <a:pt x="5715" y="112395"/>
                        </a:lnTo>
                        <a:lnTo>
                          <a:pt x="5715" y="0"/>
                        </a:lnTo>
                        <a:lnTo>
                          <a:pt x="0" y="2858"/>
                        </a:lnTo>
                        <a:close/>
                      </a:path>
                    </a:pathLst>
                  </a:custGeom>
                  <a:solidFill>
                    <a:srgbClr val="EFF6F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70" name="Freeform: Shape 669">
                    <a:extLst>
                      <a:ext uri="{FF2B5EF4-FFF2-40B4-BE49-F238E27FC236}">
                        <a16:creationId xmlns:a16="http://schemas.microsoft.com/office/drawing/2014/main" id="{6DB620D3-A243-2A9F-5493-C1CA2928CA97}"/>
                      </a:ext>
                    </a:extLst>
                  </p:cNvPr>
                  <p:cNvSpPr/>
                  <p:nvPr/>
                </p:nvSpPr>
                <p:spPr>
                  <a:xfrm>
                    <a:off x="3482092" y="4618989"/>
                    <a:ext cx="166687" cy="96202"/>
                  </a:xfrm>
                  <a:custGeom>
                    <a:avLst/>
                    <a:gdLst>
                      <a:gd name="connsiteX0" fmla="*/ 161925 w 166687"/>
                      <a:gd name="connsiteY0" fmla="*/ 96202 h 96202"/>
                      <a:gd name="connsiteX1" fmla="*/ 166688 w 166687"/>
                      <a:gd name="connsiteY1" fmla="*/ 92393 h 96202"/>
                      <a:gd name="connsiteX2" fmla="*/ 5715 w 166687"/>
                      <a:gd name="connsiteY2" fmla="*/ 0 h 96202"/>
                      <a:gd name="connsiteX3" fmla="*/ 0 w 166687"/>
                      <a:gd name="connsiteY3" fmla="*/ 2858 h 96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6687" h="96202">
                        <a:moveTo>
                          <a:pt x="161925" y="96202"/>
                        </a:moveTo>
                        <a:lnTo>
                          <a:pt x="166688" y="92393"/>
                        </a:lnTo>
                        <a:lnTo>
                          <a:pt x="5715" y="0"/>
                        </a:lnTo>
                        <a:lnTo>
                          <a:pt x="0" y="2858"/>
                        </a:lnTo>
                        <a:close/>
                      </a:path>
                    </a:pathLst>
                  </a:custGeom>
                  <a:solidFill>
                    <a:srgbClr val="EFF6F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671" name="Graphic 8">
                    <a:extLst>
                      <a:ext uri="{FF2B5EF4-FFF2-40B4-BE49-F238E27FC236}">
                        <a16:creationId xmlns:a16="http://schemas.microsoft.com/office/drawing/2014/main" id="{6B8E8AD1-0B57-D6D8-B8EE-A607BD294F6A}"/>
                      </a:ext>
                    </a:extLst>
                  </p:cNvPr>
                  <p:cNvGrpSpPr/>
                  <p:nvPr/>
                </p:nvGrpSpPr>
                <p:grpSpPr>
                  <a:xfrm>
                    <a:off x="3643065" y="4711382"/>
                    <a:ext cx="18097" cy="23812"/>
                    <a:chOff x="3643065" y="4711382"/>
                    <a:chExt cx="18097" cy="23812"/>
                  </a:xfrm>
                </p:grpSpPr>
                <p:sp>
                  <p:nvSpPr>
                    <p:cNvPr id="672" name="Freeform: Shape 671">
                      <a:extLst>
                        <a:ext uri="{FF2B5EF4-FFF2-40B4-BE49-F238E27FC236}">
                          <a16:creationId xmlns:a16="http://schemas.microsoft.com/office/drawing/2014/main" id="{A68B060E-FB1C-C398-E055-668F74B657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43065" y="4711382"/>
                      <a:ext cx="18097" cy="23812"/>
                    </a:xfrm>
                    <a:custGeom>
                      <a:avLst/>
                      <a:gdLst>
                        <a:gd name="connsiteX0" fmla="*/ 12382 w 18097"/>
                        <a:gd name="connsiteY0" fmla="*/ 23813 h 23812"/>
                        <a:gd name="connsiteX1" fmla="*/ 18097 w 18097"/>
                        <a:gd name="connsiteY1" fmla="*/ 20955 h 23812"/>
                        <a:gd name="connsiteX2" fmla="*/ 5715 w 18097"/>
                        <a:gd name="connsiteY2" fmla="*/ 0 h 23812"/>
                        <a:gd name="connsiteX3" fmla="*/ 0 w 18097"/>
                        <a:gd name="connsiteY3" fmla="*/ 2858 h 23812"/>
                        <a:gd name="connsiteX4" fmla="*/ 12382 w 18097"/>
                        <a:gd name="connsiteY4" fmla="*/ 23813 h 238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8097" h="23812">
                          <a:moveTo>
                            <a:pt x="12382" y="23813"/>
                          </a:moveTo>
                          <a:lnTo>
                            <a:pt x="18097" y="20955"/>
                          </a:lnTo>
                          <a:cubicBezTo>
                            <a:pt x="18097" y="13335"/>
                            <a:pt x="12382" y="3810"/>
                            <a:pt x="5715" y="0"/>
                          </a:cubicBezTo>
                          <a:lnTo>
                            <a:pt x="0" y="2858"/>
                          </a:lnTo>
                          <a:cubicBezTo>
                            <a:pt x="6668" y="7620"/>
                            <a:pt x="12382" y="16192"/>
                            <a:pt x="12382" y="23813"/>
                          </a:cubicBezTo>
                          <a:close/>
                        </a:path>
                      </a:pathLst>
                    </a:custGeom>
                    <a:solidFill>
                      <a:srgbClr val="EFF6F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grpSp>
                  <p:nvGrpSpPr>
                    <p:cNvPr id="673" name="Graphic 8">
                      <a:extLst>
                        <a:ext uri="{FF2B5EF4-FFF2-40B4-BE49-F238E27FC236}">
                          <a16:creationId xmlns:a16="http://schemas.microsoft.com/office/drawing/2014/main" id="{2CDAD8DA-7EB2-7EFD-F3A9-81CA9B4574A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644017" y="4712334"/>
                      <a:ext cx="17144" cy="22860"/>
                      <a:chOff x="3644017" y="4712334"/>
                      <a:chExt cx="17144" cy="22860"/>
                    </a:xfrm>
                    <a:solidFill>
                      <a:srgbClr val="EFF6FE"/>
                    </a:solidFill>
                  </p:grpSpPr>
                  <p:sp>
                    <p:nvSpPr>
                      <p:cNvPr id="674" name="Freeform: Shape 673">
                        <a:extLst>
                          <a:ext uri="{FF2B5EF4-FFF2-40B4-BE49-F238E27FC236}">
                            <a16:creationId xmlns:a16="http://schemas.microsoft.com/office/drawing/2014/main" id="{A6B16A64-A03E-C58F-5272-D5D6F54F4DF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53542" y="4722812"/>
                        <a:ext cx="7619" cy="12382"/>
                      </a:xfrm>
                      <a:custGeom>
                        <a:avLst/>
                        <a:gdLst>
                          <a:gd name="connsiteX0" fmla="*/ 1905 w 7619"/>
                          <a:gd name="connsiteY0" fmla="*/ 12383 h 12382"/>
                          <a:gd name="connsiteX1" fmla="*/ 7620 w 7619"/>
                          <a:gd name="connsiteY1" fmla="*/ 9525 h 12382"/>
                          <a:gd name="connsiteX2" fmla="*/ 5715 w 7619"/>
                          <a:gd name="connsiteY2" fmla="*/ 0 h 12382"/>
                          <a:gd name="connsiteX3" fmla="*/ 0 w 7619"/>
                          <a:gd name="connsiteY3" fmla="*/ 2858 h 12382"/>
                          <a:gd name="connsiteX4" fmla="*/ 1905 w 7619"/>
                          <a:gd name="connsiteY4" fmla="*/ 12383 h 12382"/>
                          <a:gd name="connsiteX5" fmla="*/ 1905 w 7619"/>
                          <a:gd name="connsiteY5" fmla="*/ 12383 h 123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7619" h="12382">
                            <a:moveTo>
                              <a:pt x="1905" y="12383"/>
                            </a:moveTo>
                            <a:lnTo>
                              <a:pt x="7620" y="9525"/>
                            </a:lnTo>
                            <a:cubicBezTo>
                              <a:pt x="7620" y="6667"/>
                              <a:pt x="6668" y="3810"/>
                              <a:pt x="5715" y="0"/>
                            </a:cubicBezTo>
                            <a:lnTo>
                              <a:pt x="0" y="2858"/>
                            </a:lnTo>
                            <a:cubicBezTo>
                              <a:pt x="953" y="6667"/>
                              <a:pt x="1905" y="9525"/>
                              <a:pt x="1905" y="12383"/>
                            </a:cubicBezTo>
                            <a:lnTo>
                              <a:pt x="1905" y="12383"/>
                            </a:lnTo>
                            <a:close/>
                          </a:path>
                        </a:pathLst>
                      </a:custGeom>
                      <a:solidFill>
                        <a:srgbClr val="EFF6FE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675" name="Freeform: Shape 674">
                        <a:extLst>
                          <a:ext uri="{FF2B5EF4-FFF2-40B4-BE49-F238E27FC236}">
                            <a16:creationId xmlns:a16="http://schemas.microsoft.com/office/drawing/2014/main" id="{CF37EBCA-7549-D4CF-23F8-82426345BC2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49733" y="4717097"/>
                        <a:ext cx="9525" cy="9525"/>
                      </a:xfrm>
                      <a:custGeom>
                        <a:avLst/>
                        <a:gdLst>
                          <a:gd name="connsiteX0" fmla="*/ 3810 w 9525"/>
                          <a:gd name="connsiteY0" fmla="*/ 9525 h 9525"/>
                          <a:gd name="connsiteX1" fmla="*/ 9525 w 9525"/>
                          <a:gd name="connsiteY1" fmla="*/ 6668 h 9525"/>
                          <a:gd name="connsiteX2" fmla="*/ 5715 w 9525"/>
                          <a:gd name="connsiteY2" fmla="*/ 0 h 9525"/>
                          <a:gd name="connsiteX3" fmla="*/ 0 w 9525"/>
                          <a:gd name="connsiteY3" fmla="*/ 2858 h 9525"/>
                          <a:gd name="connsiteX4" fmla="*/ 3810 w 9525"/>
                          <a:gd name="connsiteY4" fmla="*/ 9525 h 9525"/>
                          <a:gd name="connsiteX5" fmla="*/ 3810 w 9525"/>
                          <a:gd name="connsiteY5" fmla="*/ 9525 h 95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9525" h="9525">
                            <a:moveTo>
                              <a:pt x="3810" y="9525"/>
                            </a:moveTo>
                            <a:lnTo>
                              <a:pt x="9525" y="6668"/>
                            </a:lnTo>
                            <a:cubicBezTo>
                              <a:pt x="8572" y="4763"/>
                              <a:pt x="6667" y="1905"/>
                              <a:pt x="5715" y="0"/>
                            </a:cubicBezTo>
                            <a:lnTo>
                              <a:pt x="0" y="2858"/>
                            </a:lnTo>
                            <a:cubicBezTo>
                              <a:pt x="952" y="4763"/>
                              <a:pt x="2857" y="6668"/>
                              <a:pt x="3810" y="9525"/>
                            </a:cubicBezTo>
                            <a:lnTo>
                              <a:pt x="3810" y="9525"/>
                            </a:lnTo>
                            <a:close/>
                          </a:path>
                        </a:pathLst>
                      </a:custGeom>
                      <a:solidFill>
                        <a:srgbClr val="EFF6FE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676" name="Freeform: Shape 675">
                        <a:extLst>
                          <a:ext uri="{FF2B5EF4-FFF2-40B4-BE49-F238E27FC236}">
                            <a16:creationId xmlns:a16="http://schemas.microsoft.com/office/drawing/2014/main" id="{CDC49103-1706-9ED0-8DA9-DFEDF723EE7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44017" y="4712334"/>
                        <a:ext cx="11430" cy="7620"/>
                      </a:xfrm>
                      <a:custGeom>
                        <a:avLst/>
                        <a:gdLst>
                          <a:gd name="connsiteX0" fmla="*/ 5715 w 11430"/>
                          <a:gd name="connsiteY0" fmla="*/ 7620 h 7620"/>
                          <a:gd name="connsiteX1" fmla="*/ 11430 w 11430"/>
                          <a:gd name="connsiteY1" fmla="*/ 4763 h 7620"/>
                          <a:gd name="connsiteX2" fmla="*/ 5715 w 11430"/>
                          <a:gd name="connsiteY2" fmla="*/ 0 h 7620"/>
                          <a:gd name="connsiteX3" fmla="*/ 0 w 11430"/>
                          <a:gd name="connsiteY3" fmla="*/ 2858 h 7620"/>
                          <a:gd name="connsiteX4" fmla="*/ 5715 w 11430"/>
                          <a:gd name="connsiteY4" fmla="*/ 7620 h 7620"/>
                          <a:gd name="connsiteX5" fmla="*/ 5715 w 11430"/>
                          <a:gd name="connsiteY5" fmla="*/ 7620 h 762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1430" h="7620">
                            <a:moveTo>
                              <a:pt x="5715" y="7620"/>
                            </a:moveTo>
                            <a:lnTo>
                              <a:pt x="11430" y="4763"/>
                            </a:lnTo>
                            <a:cubicBezTo>
                              <a:pt x="9525" y="2858"/>
                              <a:pt x="7620" y="953"/>
                              <a:pt x="5715" y="0"/>
                            </a:cubicBezTo>
                            <a:lnTo>
                              <a:pt x="0" y="2858"/>
                            </a:lnTo>
                            <a:cubicBezTo>
                              <a:pt x="1905" y="3810"/>
                              <a:pt x="3810" y="5715"/>
                              <a:pt x="5715" y="7620"/>
                            </a:cubicBezTo>
                            <a:lnTo>
                              <a:pt x="5715" y="7620"/>
                            </a:lnTo>
                            <a:close/>
                          </a:path>
                        </a:pathLst>
                      </a:custGeom>
                      <a:solidFill>
                        <a:srgbClr val="EFF6FE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</p:grpSp>
              </p:grpSp>
              <p:grpSp>
                <p:nvGrpSpPr>
                  <p:cNvPr id="677" name="Graphic 8">
                    <a:extLst>
                      <a:ext uri="{FF2B5EF4-FFF2-40B4-BE49-F238E27FC236}">
                        <a16:creationId xmlns:a16="http://schemas.microsoft.com/office/drawing/2014/main" id="{45A9C8E0-DEA9-0BD8-7F83-38ED9C202521}"/>
                      </a:ext>
                    </a:extLst>
                  </p:cNvPr>
                  <p:cNvGrpSpPr/>
                  <p:nvPr/>
                </p:nvGrpSpPr>
                <p:grpSpPr>
                  <a:xfrm>
                    <a:off x="3469710" y="4620167"/>
                    <a:ext cx="185737" cy="236722"/>
                    <a:chOff x="3469710" y="4620167"/>
                    <a:chExt cx="185737" cy="236722"/>
                  </a:xfrm>
                </p:grpSpPr>
                <p:sp>
                  <p:nvSpPr>
                    <p:cNvPr id="678" name="Freeform: Shape 677">
                      <a:extLst>
                        <a:ext uri="{FF2B5EF4-FFF2-40B4-BE49-F238E27FC236}">
                          <a16:creationId xmlns:a16="http://schemas.microsoft.com/office/drawing/2014/main" id="{A4E504CD-4403-18D9-EA02-028B8F3640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69710" y="4620167"/>
                      <a:ext cx="185737" cy="236722"/>
                    </a:xfrm>
                    <a:custGeom>
                      <a:avLst/>
                      <a:gdLst>
                        <a:gd name="connsiteX0" fmla="*/ 12382 w 185737"/>
                        <a:gd name="connsiteY0" fmla="*/ 1680 h 236722"/>
                        <a:gd name="connsiteX1" fmla="*/ 0 w 185737"/>
                        <a:gd name="connsiteY1" fmla="*/ 8348 h 236722"/>
                        <a:gd name="connsiteX2" fmla="*/ 0 w 185737"/>
                        <a:gd name="connsiteY2" fmla="*/ 120743 h 236722"/>
                        <a:gd name="connsiteX3" fmla="*/ 12382 w 185737"/>
                        <a:gd name="connsiteY3" fmla="*/ 141698 h 236722"/>
                        <a:gd name="connsiteX4" fmla="*/ 173355 w 185737"/>
                        <a:gd name="connsiteY4" fmla="*/ 235043 h 236722"/>
                        <a:gd name="connsiteX5" fmla="*/ 185738 w 185737"/>
                        <a:gd name="connsiteY5" fmla="*/ 228375 h 236722"/>
                        <a:gd name="connsiteX6" fmla="*/ 185738 w 185737"/>
                        <a:gd name="connsiteY6" fmla="*/ 115980 h 236722"/>
                        <a:gd name="connsiteX7" fmla="*/ 173355 w 185737"/>
                        <a:gd name="connsiteY7" fmla="*/ 95025 h 236722"/>
                        <a:gd name="connsiteX8" fmla="*/ 12382 w 185737"/>
                        <a:gd name="connsiteY8" fmla="*/ 1680 h 2367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85737" h="236722">
                          <a:moveTo>
                            <a:pt x="12382" y="1680"/>
                          </a:moveTo>
                          <a:cubicBezTo>
                            <a:pt x="5715" y="-2130"/>
                            <a:pt x="0" y="728"/>
                            <a:pt x="0" y="8348"/>
                          </a:cubicBezTo>
                          <a:lnTo>
                            <a:pt x="0" y="120743"/>
                          </a:lnTo>
                          <a:cubicBezTo>
                            <a:pt x="0" y="128363"/>
                            <a:pt x="5715" y="137888"/>
                            <a:pt x="12382" y="141698"/>
                          </a:cubicBezTo>
                          <a:lnTo>
                            <a:pt x="173355" y="235043"/>
                          </a:lnTo>
                          <a:cubicBezTo>
                            <a:pt x="180023" y="238853"/>
                            <a:pt x="185738" y="235995"/>
                            <a:pt x="185738" y="228375"/>
                          </a:cubicBezTo>
                          <a:lnTo>
                            <a:pt x="185738" y="115980"/>
                          </a:lnTo>
                          <a:cubicBezTo>
                            <a:pt x="185738" y="108360"/>
                            <a:pt x="180023" y="98835"/>
                            <a:pt x="173355" y="95025"/>
                          </a:cubicBezTo>
                          <a:lnTo>
                            <a:pt x="12382" y="1680"/>
                          </a:lnTo>
                          <a:close/>
                        </a:path>
                      </a:pathLst>
                    </a:custGeom>
                    <a:solidFill>
                      <a:srgbClr val="CDDCF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79" name="Freeform: Shape 678">
                      <a:extLst>
                        <a:ext uri="{FF2B5EF4-FFF2-40B4-BE49-F238E27FC236}">
                          <a16:creationId xmlns:a16="http://schemas.microsoft.com/office/drawing/2014/main" id="{F8D96CC2-CFE1-CA72-F2DF-25D54C3932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76378" y="4626610"/>
                      <a:ext cx="171450" cy="223837"/>
                    </a:xfrm>
                    <a:custGeom>
                      <a:avLst/>
                      <a:gdLst>
                        <a:gd name="connsiteX0" fmla="*/ 0 w 171450"/>
                        <a:gd name="connsiteY0" fmla="*/ 114300 h 223837"/>
                        <a:gd name="connsiteX1" fmla="*/ 8572 w 171450"/>
                        <a:gd name="connsiteY1" fmla="*/ 129540 h 223837"/>
                        <a:gd name="connsiteX2" fmla="*/ 169545 w 171450"/>
                        <a:gd name="connsiteY2" fmla="*/ 222885 h 223837"/>
                        <a:gd name="connsiteX3" fmla="*/ 171450 w 171450"/>
                        <a:gd name="connsiteY3" fmla="*/ 223837 h 223837"/>
                        <a:gd name="connsiteX4" fmla="*/ 171450 w 171450"/>
                        <a:gd name="connsiteY4" fmla="*/ 221932 h 223837"/>
                        <a:gd name="connsiteX5" fmla="*/ 171450 w 171450"/>
                        <a:gd name="connsiteY5" fmla="*/ 220980 h 223837"/>
                        <a:gd name="connsiteX6" fmla="*/ 171450 w 171450"/>
                        <a:gd name="connsiteY6" fmla="*/ 109537 h 223837"/>
                        <a:gd name="connsiteX7" fmla="*/ 162877 w 171450"/>
                        <a:gd name="connsiteY7" fmla="*/ 94298 h 223837"/>
                        <a:gd name="connsiteX8" fmla="*/ 3810 w 171450"/>
                        <a:gd name="connsiteY8" fmla="*/ 1905 h 223837"/>
                        <a:gd name="connsiteX9" fmla="*/ 1905 w 171450"/>
                        <a:gd name="connsiteY9" fmla="*/ 952 h 223837"/>
                        <a:gd name="connsiteX10" fmla="*/ 0 w 171450"/>
                        <a:gd name="connsiteY10" fmla="*/ 0 h 223837"/>
                        <a:gd name="connsiteX11" fmla="*/ 0 w 171450"/>
                        <a:gd name="connsiteY11" fmla="*/ 1905 h 223837"/>
                        <a:gd name="connsiteX12" fmla="*/ 0 w 171450"/>
                        <a:gd name="connsiteY12" fmla="*/ 114300 h 2238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71450" h="223837">
                          <a:moveTo>
                            <a:pt x="0" y="114300"/>
                          </a:moveTo>
                          <a:cubicBezTo>
                            <a:pt x="0" y="119062"/>
                            <a:pt x="3810" y="126682"/>
                            <a:pt x="8572" y="129540"/>
                          </a:cubicBezTo>
                          <a:lnTo>
                            <a:pt x="169545" y="222885"/>
                          </a:lnTo>
                          <a:cubicBezTo>
                            <a:pt x="170497" y="223837"/>
                            <a:pt x="171450" y="223837"/>
                            <a:pt x="171450" y="223837"/>
                          </a:cubicBezTo>
                          <a:cubicBezTo>
                            <a:pt x="171450" y="223837"/>
                            <a:pt x="171450" y="222885"/>
                            <a:pt x="171450" y="221932"/>
                          </a:cubicBezTo>
                          <a:lnTo>
                            <a:pt x="171450" y="220980"/>
                          </a:lnTo>
                          <a:lnTo>
                            <a:pt x="171450" y="109537"/>
                          </a:lnTo>
                          <a:cubicBezTo>
                            <a:pt x="171450" y="104775"/>
                            <a:pt x="167640" y="97155"/>
                            <a:pt x="162877" y="94298"/>
                          </a:cubicBezTo>
                          <a:lnTo>
                            <a:pt x="3810" y="1905"/>
                          </a:lnTo>
                          <a:lnTo>
                            <a:pt x="1905" y="952"/>
                          </a:lnTo>
                          <a:cubicBezTo>
                            <a:pt x="952" y="0"/>
                            <a:pt x="0" y="0"/>
                            <a:pt x="0" y="0"/>
                          </a:cubicBezTo>
                          <a:cubicBezTo>
                            <a:pt x="0" y="0"/>
                            <a:pt x="0" y="952"/>
                            <a:pt x="0" y="1905"/>
                          </a:cubicBezTo>
                          <a:lnTo>
                            <a:pt x="0" y="114300"/>
                          </a:lnTo>
                          <a:close/>
                        </a:path>
                      </a:pathLst>
                    </a:custGeom>
                    <a:solidFill>
                      <a:srgbClr val="98A4E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80" name="Freeform: Shape 679">
                      <a:extLst>
                        <a:ext uri="{FF2B5EF4-FFF2-40B4-BE49-F238E27FC236}">
                          <a16:creationId xmlns:a16="http://schemas.microsoft.com/office/drawing/2014/main" id="{2FB322B9-751F-349A-BE20-509024E5A9B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80188" y="4628514"/>
                      <a:ext cx="167640" cy="219075"/>
                    </a:xfrm>
                    <a:custGeom>
                      <a:avLst/>
                      <a:gdLst>
                        <a:gd name="connsiteX0" fmla="*/ 0 w 167640"/>
                        <a:gd name="connsiteY0" fmla="*/ 111443 h 219075"/>
                        <a:gd name="connsiteX1" fmla="*/ 8572 w 167640"/>
                        <a:gd name="connsiteY1" fmla="*/ 126682 h 219075"/>
                        <a:gd name="connsiteX2" fmla="*/ 167640 w 167640"/>
                        <a:gd name="connsiteY2" fmla="*/ 219075 h 219075"/>
                        <a:gd name="connsiteX3" fmla="*/ 167640 w 167640"/>
                        <a:gd name="connsiteY3" fmla="*/ 107632 h 219075"/>
                        <a:gd name="connsiteX4" fmla="*/ 159067 w 167640"/>
                        <a:gd name="connsiteY4" fmla="*/ 92393 h 219075"/>
                        <a:gd name="connsiteX5" fmla="*/ 0 w 167640"/>
                        <a:gd name="connsiteY5" fmla="*/ 0 h 219075"/>
                        <a:gd name="connsiteX6" fmla="*/ 0 w 167640"/>
                        <a:gd name="connsiteY6" fmla="*/ 111443 h 2190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7640" h="219075">
                          <a:moveTo>
                            <a:pt x="0" y="111443"/>
                          </a:moveTo>
                          <a:cubicBezTo>
                            <a:pt x="0" y="116205"/>
                            <a:pt x="3810" y="123825"/>
                            <a:pt x="8572" y="126682"/>
                          </a:cubicBezTo>
                          <a:lnTo>
                            <a:pt x="167640" y="219075"/>
                          </a:lnTo>
                          <a:lnTo>
                            <a:pt x="167640" y="107632"/>
                          </a:lnTo>
                          <a:cubicBezTo>
                            <a:pt x="167640" y="102870"/>
                            <a:pt x="163830" y="95250"/>
                            <a:pt x="159067" y="92393"/>
                          </a:cubicBezTo>
                          <a:lnTo>
                            <a:pt x="0" y="0"/>
                          </a:lnTo>
                          <a:lnTo>
                            <a:pt x="0" y="111443"/>
                          </a:lnTo>
                          <a:close/>
                        </a:path>
                      </a:pathLst>
                    </a:custGeom>
                    <a:solidFill>
                      <a:srgbClr val="2E2E3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</p:grp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id="{92966311-0841-09E6-A6E8-9C3A9427348E}"/>
                    </a:ext>
                  </a:extLst>
                </p:cNvPr>
                <p:cNvSpPr/>
                <p:nvPr/>
              </p:nvSpPr>
              <p:spPr>
                <a:xfrm>
                  <a:off x="3473520" y="4616999"/>
                  <a:ext cx="14287" cy="4848"/>
                </a:xfrm>
                <a:custGeom>
                  <a:avLst/>
                  <a:gdLst>
                    <a:gd name="connsiteX0" fmla="*/ 5715 w 14287"/>
                    <a:gd name="connsiteY0" fmla="*/ 1038 h 4848"/>
                    <a:gd name="connsiteX1" fmla="*/ 0 w 14287"/>
                    <a:gd name="connsiteY1" fmla="*/ 3896 h 4848"/>
                    <a:gd name="connsiteX2" fmla="*/ 8572 w 14287"/>
                    <a:gd name="connsiteY2" fmla="*/ 4848 h 4848"/>
                    <a:gd name="connsiteX3" fmla="*/ 14288 w 14287"/>
                    <a:gd name="connsiteY3" fmla="*/ 1991 h 4848"/>
                    <a:gd name="connsiteX4" fmla="*/ 5715 w 14287"/>
                    <a:gd name="connsiteY4" fmla="*/ 1038 h 4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87" h="4848">
                      <a:moveTo>
                        <a:pt x="5715" y="1038"/>
                      </a:moveTo>
                      <a:lnTo>
                        <a:pt x="0" y="3896"/>
                      </a:lnTo>
                      <a:cubicBezTo>
                        <a:pt x="1905" y="2943"/>
                        <a:pt x="4763" y="2943"/>
                        <a:pt x="8572" y="4848"/>
                      </a:cubicBezTo>
                      <a:lnTo>
                        <a:pt x="14288" y="1991"/>
                      </a:lnTo>
                      <a:cubicBezTo>
                        <a:pt x="11430" y="86"/>
                        <a:pt x="8572" y="-867"/>
                        <a:pt x="5715" y="1038"/>
                      </a:cubicBezTo>
                      <a:close/>
                    </a:path>
                  </a:pathLst>
                </a:custGeom>
                <a:solidFill>
                  <a:srgbClr val="EFF6F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682" name="Freeform: Shape 681">
                <a:extLst>
                  <a:ext uri="{FF2B5EF4-FFF2-40B4-BE49-F238E27FC236}">
                    <a16:creationId xmlns:a16="http://schemas.microsoft.com/office/drawing/2014/main" id="{CC29F5FB-B3DF-5D25-B124-E741A1FFF5FD}"/>
                  </a:ext>
                </a:extLst>
              </p:cNvPr>
              <p:cNvSpPr/>
              <p:nvPr/>
            </p:nvSpPr>
            <p:spPr>
              <a:xfrm>
                <a:off x="3616395" y="4761865"/>
                <a:ext cx="73342" cy="114345"/>
              </a:xfrm>
              <a:custGeom>
                <a:avLst/>
                <a:gdLst>
                  <a:gd name="connsiteX0" fmla="*/ 47625 w 73342"/>
                  <a:gd name="connsiteY0" fmla="*/ 21907 h 114345"/>
                  <a:gd name="connsiteX1" fmla="*/ 44767 w 73342"/>
                  <a:gd name="connsiteY1" fmla="*/ 24765 h 114345"/>
                  <a:gd name="connsiteX2" fmla="*/ 31432 w 73342"/>
                  <a:gd name="connsiteY2" fmla="*/ 23813 h 114345"/>
                  <a:gd name="connsiteX3" fmla="*/ 31432 w 73342"/>
                  <a:gd name="connsiteY3" fmla="*/ 18097 h 114345"/>
                  <a:gd name="connsiteX4" fmla="*/ 33338 w 73342"/>
                  <a:gd name="connsiteY4" fmla="*/ 5715 h 114345"/>
                  <a:gd name="connsiteX5" fmla="*/ 31432 w 73342"/>
                  <a:gd name="connsiteY5" fmla="*/ 0 h 114345"/>
                  <a:gd name="connsiteX6" fmla="*/ 27622 w 73342"/>
                  <a:gd name="connsiteY6" fmla="*/ 1905 h 114345"/>
                  <a:gd name="connsiteX7" fmla="*/ 20002 w 73342"/>
                  <a:gd name="connsiteY7" fmla="*/ 13335 h 114345"/>
                  <a:gd name="connsiteX8" fmla="*/ 18097 w 73342"/>
                  <a:gd name="connsiteY8" fmla="*/ 18097 h 114345"/>
                  <a:gd name="connsiteX9" fmla="*/ 2857 w 73342"/>
                  <a:gd name="connsiteY9" fmla="*/ 58102 h 114345"/>
                  <a:gd name="connsiteX10" fmla="*/ 0 w 73342"/>
                  <a:gd name="connsiteY10" fmla="*/ 81915 h 114345"/>
                  <a:gd name="connsiteX11" fmla="*/ 3810 w 73342"/>
                  <a:gd name="connsiteY11" fmla="*/ 100965 h 114345"/>
                  <a:gd name="connsiteX12" fmla="*/ 11430 w 73342"/>
                  <a:gd name="connsiteY12" fmla="*/ 113347 h 114345"/>
                  <a:gd name="connsiteX13" fmla="*/ 23813 w 73342"/>
                  <a:gd name="connsiteY13" fmla="*/ 108585 h 114345"/>
                  <a:gd name="connsiteX14" fmla="*/ 34290 w 73342"/>
                  <a:gd name="connsiteY14" fmla="*/ 90488 h 114345"/>
                  <a:gd name="connsiteX15" fmla="*/ 38100 w 73342"/>
                  <a:gd name="connsiteY15" fmla="*/ 81915 h 114345"/>
                  <a:gd name="connsiteX16" fmla="*/ 46672 w 73342"/>
                  <a:gd name="connsiteY16" fmla="*/ 74295 h 114345"/>
                  <a:gd name="connsiteX17" fmla="*/ 64770 w 73342"/>
                  <a:gd name="connsiteY17" fmla="*/ 57150 h 114345"/>
                  <a:gd name="connsiteX18" fmla="*/ 73342 w 73342"/>
                  <a:gd name="connsiteY18" fmla="*/ 42863 h 114345"/>
                  <a:gd name="connsiteX19" fmla="*/ 47625 w 73342"/>
                  <a:gd name="connsiteY19" fmla="*/ 21907 h 114345"/>
                  <a:gd name="connsiteX20" fmla="*/ 47625 w 73342"/>
                  <a:gd name="connsiteY20" fmla="*/ 21907 h 114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3342" h="114345">
                    <a:moveTo>
                      <a:pt x="47625" y="21907"/>
                    </a:moveTo>
                    <a:cubicBezTo>
                      <a:pt x="46672" y="22860"/>
                      <a:pt x="45720" y="23813"/>
                      <a:pt x="44767" y="24765"/>
                    </a:cubicBezTo>
                    <a:cubicBezTo>
                      <a:pt x="40957" y="26670"/>
                      <a:pt x="33338" y="30480"/>
                      <a:pt x="31432" y="23813"/>
                    </a:cubicBezTo>
                    <a:cubicBezTo>
                      <a:pt x="30480" y="21907"/>
                      <a:pt x="31432" y="20002"/>
                      <a:pt x="31432" y="18097"/>
                    </a:cubicBezTo>
                    <a:cubicBezTo>
                      <a:pt x="32385" y="14288"/>
                      <a:pt x="32385" y="9525"/>
                      <a:pt x="33338" y="5715"/>
                    </a:cubicBezTo>
                    <a:cubicBezTo>
                      <a:pt x="33338" y="3810"/>
                      <a:pt x="33338" y="0"/>
                      <a:pt x="31432" y="0"/>
                    </a:cubicBezTo>
                    <a:cubicBezTo>
                      <a:pt x="29527" y="0"/>
                      <a:pt x="28575" y="952"/>
                      <a:pt x="27622" y="1905"/>
                    </a:cubicBezTo>
                    <a:cubicBezTo>
                      <a:pt x="24765" y="5715"/>
                      <a:pt x="21907" y="9525"/>
                      <a:pt x="20002" y="13335"/>
                    </a:cubicBezTo>
                    <a:cubicBezTo>
                      <a:pt x="19050" y="15240"/>
                      <a:pt x="18097" y="17145"/>
                      <a:pt x="18097" y="18097"/>
                    </a:cubicBezTo>
                    <a:cubicBezTo>
                      <a:pt x="12382" y="31432"/>
                      <a:pt x="5715" y="43815"/>
                      <a:pt x="2857" y="58102"/>
                    </a:cubicBezTo>
                    <a:cubicBezTo>
                      <a:pt x="952" y="66675"/>
                      <a:pt x="0" y="73342"/>
                      <a:pt x="0" y="81915"/>
                    </a:cubicBezTo>
                    <a:cubicBezTo>
                      <a:pt x="952" y="88582"/>
                      <a:pt x="1905" y="95250"/>
                      <a:pt x="3810" y="100965"/>
                    </a:cubicBezTo>
                    <a:cubicBezTo>
                      <a:pt x="4763" y="105727"/>
                      <a:pt x="6667" y="111442"/>
                      <a:pt x="11430" y="113347"/>
                    </a:cubicBezTo>
                    <a:cubicBezTo>
                      <a:pt x="16192" y="116205"/>
                      <a:pt x="20955" y="112395"/>
                      <a:pt x="23813" y="108585"/>
                    </a:cubicBezTo>
                    <a:cubicBezTo>
                      <a:pt x="28575" y="102870"/>
                      <a:pt x="30480" y="96202"/>
                      <a:pt x="34290" y="90488"/>
                    </a:cubicBezTo>
                    <a:cubicBezTo>
                      <a:pt x="36195" y="87630"/>
                      <a:pt x="37147" y="84772"/>
                      <a:pt x="38100" y="81915"/>
                    </a:cubicBezTo>
                    <a:cubicBezTo>
                      <a:pt x="40005" y="79057"/>
                      <a:pt x="43815" y="77152"/>
                      <a:pt x="46672" y="74295"/>
                    </a:cubicBezTo>
                    <a:cubicBezTo>
                      <a:pt x="53340" y="69532"/>
                      <a:pt x="60007" y="63817"/>
                      <a:pt x="64770" y="57150"/>
                    </a:cubicBezTo>
                    <a:cubicBezTo>
                      <a:pt x="67627" y="53340"/>
                      <a:pt x="71438" y="48577"/>
                      <a:pt x="73342" y="42863"/>
                    </a:cubicBezTo>
                    <a:cubicBezTo>
                      <a:pt x="64770" y="35242"/>
                      <a:pt x="56197" y="27622"/>
                      <a:pt x="47625" y="21907"/>
                    </a:cubicBezTo>
                    <a:cubicBezTo>
                      <a:pt x="47625" y="20955"/>
                      <a:pt x="47625" y="21907"/>
                      <a:pt x="47625" y="21907"/>
                    </a:cubicBezTo>
                    <a:close/>
                  </a:path>
                </a:pathLst>
              </a:custGeom>
              <a:solidFill>
                <a:srgbClr val="FFBF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683" name="Graphic 8">
                <a:extLst>
                  <a:ext uri="{FF2B5EF4-FFF2-40B4-BE49-F238E27FC236}">
                    <a16:creationId xmlns:a16="http://schemas.microsoft.com/office/drawing/2014/main" id="{0644911B-20A7-8EA1-D8F6-9F60C161A6E1}"/>
                  </a:ext>
                </a:extLst>
              </p:cNvPr>
              <p:cNvGrpSpPr/>
              <p:nvPr/>
            </p:nvGrpSpPr>
            <p:grpSpPr>
              <a:xfrm>
                <a:off x="3292545" y="5578850"/>
                <a:ext cx="205819" cy="134302"/>
                <a:chOff x="3292545" y="5578850"/>
                <a:chExt cx="205819" cy="134302"/>
              </a:xfrm>
              <a:solidFill>
                <a:srgbClr val="15151A"/>
              </a:solidFill>
            </p:grpSpPr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id="{F8B3426F-036D-EBE3-6523-1C3B528B7092}"/>
                    </a:ext>
                  </a:extLst>
                </p:cNvPr>
                <p:cNvSpPr/>
                <p:nvPr/>
              </p:nvSpPr>
              <p:spPr>
                <a:xfrm>
                  <a:off x="3292545" y="5578850"/>
                  <a:ext cx="145101" cy="99384"/>
                </a:xfrm>
                <a:custGeom>
                  <a:avLst/>
                  <a:gdLst>
                    <a:gd name="connsiteX0" fmla="*/ 3810 w 145101"/>
                    <a:gd name="connsiteY0" fmla="*/ 45980 h 99384"/>
                    <a:gd name="connsiteX1" fmla="*/ 12383 w 145101"/>
                    <a:gd name="connsiteY1" fmla="*/ 41217 h 99384"/>
                    <a:gd name="connsiteX2" fmla="*/ 32385 w 145101"/>
                    <a:gd name="connsiteY2" fmla="*/ 40265 h 99384"/>
                    <a:gd name="connsiteX3" fmla="*/ 59055 w 145101"/>
                    <a:gd name="connsiteY3" fmla="*/ 38360 h 99384"/>
                    <a:gd name="connsiteX4" fmla="*/ 57150 w 145101"/>
                    <a:gd name="connsiteY4" fmla="*/ 16452 h 99384"/>
                    <a:gd name="connsiteX5" fmla="*/ 80963 w 145101"/>
                    <a:gd name="connsiteY5" fmla="*/ 12642 h 99384"/>
                    <a:gd name="connsiteX6" fmla="*/ 113348 w 145101"/>
                    <a:gd name="connsiteY6" fmla="*/ 2165 h 99384"/>
                    <a:gd name="connsiteX7" fmla="*/ 127635 w 145101"/>
                    <a:gd name="connsiteY7" fmla="*/ 260 h 99384"/>
                    <a:gd name="connsiteX8" fmla="*/ 144780 w 145101"/>
                    <a:gd name="connsiteY8" fmla="*/ 32645 h 99384"/>
                    <a:gd name="connsiteX9" fmla="*/ 132398 w 145101"/>
                    <a:gd name="connsiteY9" fmla="*/ 50742 h 99384"/>
                    <a:gd name="connsiteX10" fmla="*/ 100013 w 145101"/>
                    <a:gd name="connsiteY10" fmla="*/ 65030 h 99384"/>
                    <a:gd name="connsiteX11" fmla="*/ 67628 w 145101"/>
                    <a:gd name="connsiteY11" fmla="*/ 78365 h 99384"/>
                    <a:gd name="connsiteX12" fmla="*/ 30480 w 145101"/>
                    <a:gd name="connsiteY12" fmla="*/ 99320 h 99384"/>
                    <a:gd name="connsiteX13" fmla="*/ 0 w 145101"/>
                    <a:gd name="connsiteY13" fmla="*/ 73602 h 99384"/>
                    <a:gd name="connsiteX14" fmla="*/ 1905 w 145101"/>
                    <a:gd name="connsiteY14" fmla="*/ 55505 h 99384"/>
                    <a:gd name="connsiteX15" fmla="*/ 3810 w 145101"/>
                    <a:gd name="connsiteY15" fmla="*/ 45980 h 99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45101" h="99384">
                      <a:moveTo>
                        <a:pt x="3810" y="45980"/>
                      </a:moveTo>
                      <a:cubicBezTo>
                        <a:pt x="4763" y="43122"/>
                        <a:pt x="6668" y="41217"/>
                        <a:pt x="12383" y="41217"/>
                      </a:cubicBezTo>
                      <a:cubicBezTo>
                        <a:pt x="19050" y="40265"/>
                        <a:pt x="25718" y="40265"/>
                        <a:pt x="32385" y="40265"/>
                      </a:cubicBezTo>
                      <a:cubicBezTo>
                        <a:pt x="40958" y="39312"/>
                        <a:pt x="50483" y="39312"/>
                        <a:pt x="59055" y="38360"/>
                      </a:cubicBezTo>
                      <a:cubicBezTo>
                        <a:pt x="59055" y="30740"/>
                        <a:pt x="58103" y="24072"/>
                        <a:pt x="57150" y="16452"/>
                      </a:cubicBezTo>
                      <a:cubicBezTo>
                        <a:pt x="66675" y="18357"/>
                        <a:pt x="71438" y="15500"/>
                        <a:pt x="80963" y="12642"/>
                      </a:cubicBezTo>
                      <a:cubicBezTo>
                        <a:pt x="91440" y="8832"/>
                        <a:pt x="102870" y="5022"/>
                        <a:pt x="113348" y="2165"/>
                      </a:cubicBezTo>
                      <a:cubicBezTo>
                        <a:pt x="118110" y="1212"/>
                        <a:pt x="122873" y="-693"/>
                        <a:pt x="127635" y="260"/>
                      </a:cubicBezTo>
                      <a:cubicBezTo>
                        <a:pt x="140018" y="3117"/>
                        <a:pt x="146685" y="22167"/>
                        <a:pt x="144780" y="32645"/>
                      </a:cubicBezTo>
                      <a:cubicBezTo>
                        <a:pt x="143828" y="40265"/>
                        <a:pt x="139065" y="45980"/>
                        <a:pt x="132398" y="50742"/>
                      </a:cubicBezTo>
                      <a:cubicBezTo>
                        <a:pt x="123825" y="57410"/>
                        <a:pt x="111443" y="63125"/>
                        <a:pt x="100013" y="65030"/>
                      </a:cubicBezTo>
                      <a:cubicBezTo>
                        <a:pt x="88583" y="66935"/>
                        <a:pt x="77153" y="70745"/>
                        <a:pt x="67628" y="78365"/>
                      </a:cubicBezTo>
                      <a:cubicBezTo>
                        <a:pt x="55245" y="87890"/>
                        <a:pt x="46672" y="98367"/>
                        <a:pt x="30480" y="99320"/>
                      </a:cubicBezTo>
                      <a:cubicBezTo>
                        <a:pt x="14288" y="100272"/>
                        <a:pt x="0" y="90747"/>
                        <a:pt x="0" y="73602"/>
                      </a:cubicBezTo>
                      <a:cubicBezTo>
                        <a:pt x="0" y="67887"/>
                        <a:pt x="953" y="61220"/>
                        <a:pt x="1905" y="55505"/>
                      </a:cubicBezTo>
                      <a:cubicBezTo>
                        <a:pt x="2858" y="51695"/>
                        <a:pt x="3810" y="48837"/>
                        <a:pt x="3810" y="45980"/>
                      </a:cubicBezTo>
                      <a:close/>
                    </a:path>
                  </a:pathLst>
                </a:custGeom>
                <a:solidFill>
                  <a:srgbClr val="1515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85" name="Freeform: Shape 684">
                  <a:extLst>
                    <a:ext uri="{FF2B5EF4-FFF2-40B4-BE49-F238E27FC236}">
                      <a16:creationId xmlns:a16="http://schemas.microsoft.com/office/drawing/2014/main" id="{67BBFB59-8123-215F-E77C-04919239FC7C}"/>
                    </a:ext>
                  </a:extLst>
                </p:cNvPr>
                <p:cNvSpPr/>
                <p:nvPr/>
              </p:nvSpPr>
              <p:spPr>
                <a:xfrm>
                  <a:off x="3342902" y="5593366"/>
                  <a:ext cx="155462" cy="119786"/>
                </a:xfrm>
                <a:custGeom>
                  <a:avLst/>
                  <a:gdLst>
                    <a:gd name="connsiteX0" fmla="*/ 3936 w 155462"/>
                    <a:gd name="connsiteY0" fmla="*/ 56229 h 119786"/>
                    <a:gd name="connsiteX1" fmla="*/ 3936 w 155462"/>
                    <a:gd name="connsiteY1" fmla="*/ 52419 h 119786"/>
                    <a:gd name="connsiteX2" fmla="*/ 13461 w 155462"/>
                    <a:gd name="connsiteY2" fmla="*/ 15271 h 119786"/>
                    <a:gd name="connsiteX3" fmla="*/ 21081 w 155462"/>
                    <a:gd name="connsiteY3" fmla="*/ 2889 h 119786"/>
                    <a:gd name="connsiteX4" fmla="*/ 49656 w 155462"/>
                    <a:gd name="connsiteY4" fmla="*/ 11461 h 119786"/>
                    <a:gd name="connsiteX5" fmla="*/ 56323 w 155462"/>
                    <a:gd name="connsiteY5" fmla="*/ 25749 h 119786"/>
                    <a:gd name="connsiteX6" fmla="*/ 80136 w 155462"/>
                    <a:gd name="connsiteY6" fmla="*/ 45751 h 119786"/>
                    <a:gd name="connsiteX7" fmla="*/ 124903 w 155462"/>
                    <a:gd name="connsiteY7" fmla="*/ 40989 h 119786"/>
                    <a:gd name="connsiteX8" fmla="*/ 142048 w 155462"/>
                    <a:gd name="connsiteY8" fmla="*/ 42894 h 119786"/>
                    <a:gd name="connsiteX9" fmla="*/ 153478 w 155462"/>
                    <a:gd name="connsiteY9" fmla="*/ 79089 h 119786"/>
                    <a:gd name="connsiteX10" fmla="*/ 137286 w 155462"/>
                    <a:gd name="connsiteY10" fmla="*/ 94329 h 119786"/>
                    <a:gd name="connsiteX11" fmla="*/ 102996 w 155462"/>
                    <a:gd name="connsiteY11" fmla="*/ 100996 h 119786"/>
                    <a:gd name="connsiteX12" fmla="*/ 68706 w 155462"/>
                    <a:gd name="connsiteY12" fmla="*/ 106711 h 119786"/>
                    <a:gd name="connsiteX13" fmla="*/ 8698 w 155462"/>
                    <a:gd name="connsiteY13" fmla="*/ 111474 h 119786"/>
                    <a:gd name="connsiteX14" fmla="*/ 126 w 155462"/>
                    <a:gd name="connsiteY14" fmla="*/ 93376 h 119786"/>
                    <a:gd name="connsiteX15" fmla="*/ 3936 w 155462"/>
                    <a:gd name="connsiteY15" fmla="*/ 56229 h 119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55462" h="119786">
                      <a:moveTo>
                        <a:pt x="3936" y="56229"/>
                      </a:moveTo>
                      <a:cubicBezTo>
                        <a:pt x="3936" y="55276"/>
                        <a:pt x="3936" y="53371"/>
                        <a:pt x="3936" y="52419"/>
                      </a:cubicBezTo>
                      <a:cubicBezTo>
                        <a:pt x="2983" y="39084"/>
                        <a:pt x="7746" y="27654"/>
                        <a:pt x="13461" y="15271"/>
                      </a:cubicBezTo>
                      <a:cubicBezTo>
                        <a:pt x="15366" y="10509"/>
                        <a:pt x="17271" y="5746"/>
                        <a:pt x="21081" y="2889"/>
                      </a:cubicBezTo>
                      <a:cubicBezTo>
                        <a:pt x="29653" y="-3779"/>
                        <a:pt x="43941" y="1936"/>
                        <a:pt x="49656" y="11461"/>
                      </a:cubicBezTo>
                      <a:cubicBezTo>
                        <a:pt x="52513" y="16224"/>
                        <a:pt x="53466" y="20986"/>
                        <a:pt x="56323" y="25749"/>
                      </a:cubicBezTo>
                      <a:cubicBezTo>
                        <a:pt x="61086" y="34321"/>
                        <a:pt x="69658" y="44799"/>
                        <a:pt x="80136" y="45751"/>
                      </a:cubicBezTo>
                      <a:cubicBezTo>
                        <a:pt x="94423" y="46704"/>
                        <a:pt x="110616" y="40989"/>
                        <a:pt x="124903" y="40989"/>
                      </a:cubicBezTo>
                      <a:cubicBezTo>
                        <a:pt x="130618" y="40989"/>
                        <a:pt x="136333" y="40036"/>
                        <a:pt x="142048" y="42894"/>
                      </a:cubicBezTo>
                      <a:cubicBezTo>
                        <a:pt x="154431" y="47656"/>
                        <a:pt x="158241" y="67659"/>
                        <a:pt x="153478" y="79089"/>
                      </a:cubicBezTo>
                      <a:cubicBezTo>
                        <a:pt x="150621" y="85756"/>
                        <a:pt x="144906" y="91471"/>
                        <a:pt x="137286" y="94329"/>
                      </a:cubicBezTo>
                      <a:cubicBezTo>
                        <a:pt x="126808" y="99091"/>
                        <a:pt x="113473" y="101949"/>
                        <a:pt x="102996" y="100996"/>
                      </a:cubicBezTo>
                      <a:cubicBezTo>
                        <a:pt x="90613" y="100044"/>
                        <a:pt x="79183" y="100996"/>
                        <a:pt x="68706" y="106711"/>
                      </a:cubicBezTo>
                      <a:cubicBezTo>
                        <a:pt x="49656" y="115284"/>
                        <a:pt x="27748" y="128619"/>
                        <a:pt x="8698" y="111474"/>
                      </a:cubicBezTo>
                      <a:cubicBezTo>
                        <a:pt x="3936" y="106711"/>
                        <a:pt x="1078" y="100044"/>
                        <a:pt x="126" y="93376"/>
                      </a:cubicBezTo>
                      <a:cubicBezTo>
                        <a:pt x="-827" y="80041"/>
                        <a:pt x="3936" y="67659"/>
                        <a:pt x="3936" y="56229"/>
                      </a:cubicBezTo>
                      <a:close/>
                    </a:path>
                  </a:pathLst>
                </a:custGeom>
                <a:solidFill>
                  <a:srgbClr val="1515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id="{7C10AF7E-4733-9468-52A9-C5BE90EEA70C}"/>
                  </a:ext>
                </a:extLst>
              </p:cNvPr>
              <p:cNvSpPr/>
              <p:nvPr/>
            </p:nvSpPr>
            <p:spPr>
              <a:xfrm>
                <a:off x="3352553" y="5343842"/>
                <a:ext cx="6667" cy="28575"/>
              </a:xfrm>
              <a:custGeom>
                <a:avLst/>
                <a:gdLst>
                  <a:gd name="connsiteX0" fmla="*/ 0 w 6667"/>
                  <a:gd name="connsiteY0" fmla="*/ 28575 h 28575"/>
                  <a:gd name="connsiteX1" fmla="*/ 6667 w 6667"/>
                  <a:gd name="connsiteY1" fmla="*/ 0 h 28575"/>
                  <a:gd name="connsiteX2" fmla="*/ 0 w 6667"/>
                  <a:gd name="connsiteY2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67" h="28575">
                    <a:moveTo>
                      <a:pt x="0" y="28575"/>
                    </a:moveTo>
                    <a:lnTo>
                      <a:pt x="6667" y="0"/>
                    </a:lnTo>
                    <a:cubicBezTo>
                      <a:pt x="3810" y="9525"/>
                      <a:pt x="1905" y="19050"/>
                      <a:pt x="0" y="28575"/>
                    </a:cubicBezTo>
                    <a:close/>
                  </a:path>
                </a:pathLst>
              </a:custGeom>
              <a:solidFill>
                <a:srgbClr val="6E4C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87" name="Freeform: Shape 686">
                <a:extLst>
                  <a:ext uri="{FF2B5EF4-FFF2-40B4-BE49-F238E27FC236}">
                    <a16:creationId xmlns:a16="http://schemas.microsoft.com/office/drawing/2014/main" id="{8EBEE35C-C69B-6BF6-7AA2-C6DFC5D86314}"/>
                  </a:ext>
                </a:extLst>
              </p:cNvPr>
              <p:cNvSpPr/>
              <p:nvPr/>
            </p:nvSpPr>
            <p:spPr>
              <a:xfrm>
                <a:off x="3229561" y="5145960"/>
                <a:ext cx="154424" cy="499586"/>
              </a:xfrm>
              <a:custGeom>
                <a:avLst/>
                <a:gdLst>
                  <a:gd name="connsiteX0" fmla="*/ 12502 w 154424"/>
                  <a:gd name="connsiteY0" fmla="*/ 714 h 499586"/>
                  <a:gd name="connsiteX1" fmla="*/ 6787 w 154424"/>
                  <a:gd name="connsiteY1" fmla="*/ 11192 h 499586"/>
                  <a:gd name="connsiteX2" fmla="*/ 119 w 154424"/>
                  <a:gd name="connsiteY2" fmla="*/ 49292 h 499586"/>
                  <a:gd name="connsiteX3" fmla="*/ 14407 w 154424"/>
                  <a:gd name="connsiteY3" fmla="*/ 124539 h 499586"/>
                  <a:gd name="connsiteX4" fmla="*/ 25837 w 154424"/>
                  <a:gd name="connsiteY4" fmla="*/ 151209 h 499586"/>
                  <a:gd name="connsiteX5" fmla="*/ 31552 w 154424"/>
                  <a:gd name="connsiteY5" fmla="*/ 179784 h 499586"/>
                  <a:gd name="connsiteX6" fmla="*/ 35362 w 154424"/>
                  <a:gd name="connsiteY6" fmla="*/ 214074 h 499586"/>
                  <a:gd name="connsiteX7" fmla="*/ 59174 w 154424"/>
                  <a:gd name="connsiteY7" fmla="*/ 474107 h 499586"/>
                  <a:gd name="connsiteX8" fmla="*/ 71557 w 154424"/>
                  <a:gd name="connsiteY8" fmla="*/ 495062 h 499586"/>
                  <a:gd name="connsiteX9" fmla="*/ 83939 w 154424"/>
                  <a:gd name="connsiteY9" fmla="*/ 498872 h 499586"/>
                  <a:gd name="connsiteX10" fmla="*/ 96322 w 154424"/>
                  <a:gd name="connsiteY10" fmla="*/ 498872 h 499586"/>
                  <a:gd name="connsiteX11" fmla="*/ 108704 w 154424"/>
                  <a:gd name="connsiteY11" fmla="*/ 493157 h 499586"/>
                  <a:gd name="connsiteX12" fmla="*/ 115372 w 154424"/>
                  <a:gd name="connsiteY12" fmla="*/ 478869 h 499586"/>
                  <a:gd name="connsiteX13" fmla="*/ 118229 w 154424"/>
                  <a:gd name="connsiteY13" fmla="*/ 452199 h 499586"/>
                  <a:gd name="connsiteX14" fmla="*/ 115372 w 154424"/>
                  <a:gd name="connsiteY14" fmla="*/ 324564 h 499586"/>
                  <a:gd name="connsiteX15" fmla="*/ 119182 w 154424"/>
                  <a:gd name="connsiteY15" fmla="*/ 251222 h 499586"/>
                  <a:gd name="connsiteX16" fmla="*/ 137279 w 154424"/>
                  <a:gd name="connsiteY16" fmla="*/ 165497 h 499586"/>
                  <a:gd name="connsiteX17" fmla="*/ 145852 w 154424"/>
                  <a:gd name="connsiteY17" fmla="*/ 82629 h 499586"/>
                  <a:gd name="connsiteX18" fmla="*/ 154424 w 154424"/>
                  <a:gd name="connsiteY18" fmla="*/ 714 h 499586"/>
                  <a:gd name="connsiteX19" fmla="*/ 117277 w 154424"/>
                  <a:gd name="connsiteY19" fmla="*/ 714 h 499586"/>
                  <a:gd name="connsiteX20" fmla="*/ 23932 w 154424"/>
                  <a:gd name="connsiteY20" fmla="*/ 714 h 499586"/>
                  <a:gd name="connsiteX21" fmla="*/ 12502 w 154424"/>
                  <a:gd name="connsiteY21" fmla="*/ 714 h 499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54424" h="499586">
                    <a:moveTo>
                      <a:pt x="12502" y="714"/>
                    </a:moveTo>
                    <a:cubicBezTo>
                      <a:pt x="9644" y="1667"/>
                      <a:pt x="8692" y="5477"/>
                      <a:pt x="6787" y="11192"/>
                    </a:cubicBezTo>
                    <a:cubicBezTo>
                      <a:pt x="2977" y="23574"/>
                      <a:pt x="1072" y="36909"/>
                      <a:pt x="119" y="49292"/>
                    </a:cubicBezTo>
                    <a:cubicBezTo>
                      <a:pt x="-833" y="75009"/>
                      <a:pt x="3929" y="100727"/>
                      <a:pt x="14407" y="124539"/>
                    </a:cubicBezTo>
                    <a:cubicBezTo>
                      <a:pt x="18217" y="134064"/>
                      <a:pt x="23932" y="140732"/>
                      <a:pt x="25837" y="151209"/>
                    </a:cubicBezTo>
                    <a:cubicBezTo>
                      <a:pt x="27742" y="160734"/>
                      <a:pt x="29647" y="170259"/>
                      <a:pt x="31552" y="179784"/>
                    </a:cubicBezTo>
                    <a:cubicBezTo>
                      <a:pt x="32504" y="183594"/>
                      <a:pt x="33457" y="212169"/>
                      <a:pt x="35362" y="214074"/>
                    </a:cubicBezTo>
                    <a:cubicBezTo>
                      <a:pt x="33457" y="213122"/>
                      <a:pt x="22027" y="349329"/>
                      <a:pt x="59174" y="474107"/>
                    </a:cubicBezTo>
                    <a:cubicBezTo>
                      <a:pt x="61079" y="481727"/>
                      <a:pt x="63937" y="490299"/>
                      <a:pt x="71557" y="495062"/>
                    </a:cubicBezTo>
                    <a:cubicBezTo>
                      <a:pt x="75367" y="496967"/>
                      <a:pt x="79177" y="497919"/>
                      <a:pt x="83939" y="498872"/>
                    </a:cubicBezTo>
                    <a:cubicBezTo>
                      <a:pt x="87749" y="499824"/>
                      <a:pt x="92512" y="499824"/>
                      <a:pt x="96322" y="498872"/>
                    </a:cubicBezTo>
                    <a:cubicBezTo>
                      <a:pt x="101084" y="497919"/>
                      <a:pt x="105847" y="496967"/>
                      <a:pt x="108704" y="493157"/>
                    </a:cubicBezTo>
                    <a:cubicBezTo>
                      <a:pt x="111562" y="489347"/>
                      <a:pt x="114419" y="484584"/>
                      <a:pt x="115372" y="478869"/>
                    </a:cubicBezTo>
                    <a:cubicBezTo>
                      <a:pt x="118229" y="470297"/>
                      <a:pt x="118229" y="460772"/>
                      <a:pt x="118229" y="452199"/>
                    </a:cubicBezTo>
                    <a:cubicBezTo>
                      <a:pt x="118229" y="409337"/>
                      <a:pt x="115372" y="367427"/>
                      <a:pt x="115372" y="324564"/>
                    </a:cubicBezTo>
                    <a:cubicBezTo>
                      <a:pt x="115372" y="299799"/>
                      <a:pt x="116324" y="275034"/>
                      <a:pt x="119182" y="251222"/>
                    </a:cubicBezTo>
                    <a:cubicBezTo>
                      <a:pt x="126802" y="223599"/>
                      <a:pt x="133469" y="194072"/>
                      <a:pt x="137279" y="165497"/>
                    </a:cubicBezTo>
                    <a:cubicBezTo>
                      <a:pt x="141089" y="137874"/>
                      <a:pt x="139184" y="110252"/>
                      <a:pt x="145852" y="82629"/>
                    </a:cubicBezTo>
                    <a:cubicBezTo>
                      <a:pt x="150614" y="62627"/>
                      <a:pt x="154424" y="30242"/>
                      <a:pt x="154424" y="714"/>
                    </a:cubicBezTo>
                    <a:cubicBezTo>
                      <a:pt x="142042" y="714"/>
                      <a:pt x="129659" y="714"/>
                      <a:pt x="117277" y="714"/>
                    </a:cubicBezTo>
                    <a:cubicBezTo>
                      <a:pt x="85844" y="714"/>
                      <a:pt x="55364" y="714"/>
                      <a:pt x="23932" y="714"/>
                    </a:cubicBezTo>
                    <a:cubicBezTo>
                      <a:pt x="18217" y="-238"/>
                      <a:pt x="15359" y="-238"/>
                      <a:pt x="12502" y="714"/>
                    </a:cubicBezTo>
                    <a:close/>
                  </a:path>
                </a:pathLst>
              </a:custGeom>
              <a:solidFill>
                <a:srgbClr val="1515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88" name="Freeform: Shape 687">
                <a:extLst>
                  <a:ext uri="{FF2B5EF4-FFF2-40B4-BE49-F238E27FC236}">
                    <a16:creationId xmlns:a16="http://schemas.microsoft.com/office/drawing/2014/main" id="{A67F95FB-A686-41E8-98B5-B4408CF6BEF2}"/>
                  </a:ext>
                </a:extLst>
              </p:cNvPr>
              <p:cNvSpPr/>
              <p:nvPr/>
            </p:nvSpPr>
            <p:spPr>
              <a:xfrm>
                <a:off x="3266418" y="5080952"/>
                <a:ext cx="181774" cy="357482"/>
              </a:xfrm>
              <a:custGeom>
                <a:avLst/>
                <a:gdLst>
                  <a:gd name="connsiteX0" fmla="*/ 103279 w 181774"/>
                  <a:gd name="connsiteY0" fmla="*/ 23813 h 357482"/>
                  <a:gd name="connsiteX1" fmla="*/ 127092 w 181774"/>
                  <a:gd name="connsiteY1" fmla="*/ 6667 h 357482"/>
                  <a:gd name="connsiteX2" fmla="*/ 139474 w 181774"/>
                  <a:gd name="connsiteY2" fmla="*/ 0 h 357482"/>
                  <a:gd name="connsiteX3" fmla="*/ 152809 w 181774"/>
                  <a:gd name="connsiteY3" fmla="*/ 5715 h 357482"/>
                  <a:gd name="connsiteX4" fmla="*/ 172812 w 181774"/>
                  <a:gd name="connsiteY4" fmla="*/ 33338 h 357482"/>
                  <a:gd name="connsiteX5" fmla="*/ 180432 w 181774"/>
                  <a:gd name="connsiteY5" fmla="*/ 80010 h 357482"/>
                  <a:gd name="connsiteX6" fmla="*/ 176622 w 181774"/>
                  <a:gd name="connsiteY6" fmla="*/ 221932 h 357482"/>
                  <a:gd name="connsiteX7" fmla="*/ 166144 w 181774"/>
                  <a:gd name="connsiteY7" fmla="*/ 293370 h 357482"/>
                  <a:gd name="connsiteX8" fmla="*/ 158524 w 181774"/>
                  <a:gd name="connsiteY8" fmla="*/ 328613 h 357482"/>
                  <a:gd name="connsiteX9" fmla="*/ 144237 w 181774"/>
                  <a:gd name="connsiteY9" fmla="*/ 349567 h 357482"/>
                  <a:gd name="connsiteX10" fmla="*/ 73752 w 181774"/>
                  <a:gd name="connsiteY10" fmla="*/ 338138 h 357482"/>
                  <a:gd name="connsiteX11" fmla="*/ 59464 w 181774"/>
                  <a:gd name="connsiteY11" fmla="*/ 247650 h 357482"/>
                  <a:gd name="connsiteX12" fmla="*/ 34699 w 181774"/>
                  <a:gd name="connsiteY12" fmla="*/ 192405 h 357482"/>
                  <a:gd name="connsiteX13" fmla="*/ 3267 w 181774"/>
                  <a:gd name="connsiteY13" fmla="*/ 131445 h 357482"/>
                  <a:gd name="connsiteX14" fmla="*/ 8029 w 181774"/>
                  <a:gd name="connsiteY14" fmla="*/ 59055 h 357482"/>
                  <a:gd name="connsiteX15" fmla="*/ 30889 w 181774"/>
                  <a:gd name="connsiteY15" fmla="*/ 3810 h 357482"/>
                  <a:gd name="connsiteX16" fmla="*/ 79467 w 181774"/>
                  <a:gd name="connsiteY16" fmla="*/ 16192 h 357482"/>
                  <a:gd name="connsiteX17" fmla="*/ 103279 w 181774"/>
                  <a:gd name="connsiteY17" fmla="*/ 23813 h 357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1774" h="357482">
                    <a:moveTo>
                      <a:pt x="103279" y="23813"/>
                    </a:moveTo>
                    <a:cubicBezTo>
                      <a:pt x="107089" y="21907"/>
                      <a:pt x="127092" y="11430"/>
                      <a:pt x="127092" y="6667"/>
                    </a:cubicBezTo>
                    <a:cubicBezTo>
                      <a:pt x="127092" y="2857"/>
                      <a:pt x="136617" y="0"/>
                      <a:pt x="139474" y="0"/>
                    </a:cubicBezTo>
                    <a:cubicBezTo>
                      <a:pt x="144237" y="0"/>
                      <a:pt x="148999" y="2857"/>
                      <a:pt x="152809" y="5715"/>
                    </a:cubicBezTo>
                    <a:cubicBezTo>
                      <a:pt x="162334" y="12382"/>
                      <a:pt x="169002" y="21907"/>
                      <a:pt x="172812" y="33338"/>
                    </a:cubicBezTo>
                    <a:cubicBezTo>
                      <a:pt x="178527" y="47625"/>
                      <a:pt x="179479" y="63817"/>
                      <a:pt x="180432" y="80010"/>
                    </a:cubicBezTo>
                    <a:cubicBezTo>
                      <a:pt x="183289" y="127635"/>
                      <a:pt x="181384" y="175260"/>
                      <a:pt x="176622" y="221932"/>
                    </a:cubicBezTo>
                    <a:cubicBezTo>
                      <a:pt x="173764" y="245745"/>
                      <a:pt x="170907" y="269557"/>
                      <a:pt x="166144" y="293370"/>
                    </a:cubicBezTo>
                    <a:cubicBezTo>
                      <a:pt x="164239" y="304800"/>
                      <a:pt x="161382" y="317182"/>
                      <a:pt x="158524" y="328613"/>
                    </a:cubicBezTo>
                    <a:cubicBezTo>
                      <a:pt x="155667" y="340042"/>
                      <a:pt x="153762" y="342900"/>
                      <a:pt x="144237" y="349567"/>
                    </a:cubicBezTo>
                    <a:cubicBezTo>
                      <a:pt x="124234" y="361950"/>
                      <a:pt x="88039" y="360997"/>
                      <a:pt x="73752" y="338138"/>
                    </a:cubicBezTo>
                    <a:cubicBezTo>
                      <a:pt x="58512" y="313372"/>
                      <a:pt x="64227" y="275272"/>
                      <a:pt x="59464" y="247650"/>
                    </a:cubicBezTo>
                    <a:cubicBezTo>
                      <a:pt x="55654" y="226695"/>
                      <a:pt x="48987" y="207645"/>
                      <a:pt x="34699" y="192405"/>
                    </a:cubicBezTo>
                    <a:cubicBezTo>
                      <a:pt x="19459" y="175260"/>
                      <a:pt x="8029" y="154305"/>
                      <a:pt x="3267" y="131445"/>
                    </a:cubicBezTo>
                    <a:cubicBezTo>
                      <a:pt x="-2448" y="107632"/>
                      <a:pt x="-543" y="81915"/>
                      <a:pt x="8029" y="59055"/>
                    </a:cubicBezTo>
                    <a:cubicBezTo>
                      <a:pt x="13744" y="42863"/>
                      <a:pt x="13744" y="13335"/>
                      <a:pt x="30889" y="3810"/>
                    </a:cubicBezTo>
                    <a:cubicBezTo>
                      <a:pt x="34699" y="1905"/>
                      <a:pt x="59464" y="-3810"/>
                      <a:pt x="79467" y="16192"/>
                    </a:cubicBezTo>
                    <a:cubicBezTo>
                      <a:pt x="89944" y="25717"/>
                      <a:pt x="88992" y="31432"/>
                      <a:pt x="103279" y="23813"/>
                    </a:cubicBezTo>
                    <a:close/>
                  </a:path>
                </a:pathLst>
              </a:custGeom>
              <a:solidFill>
                <a:srgbClr val="2E2E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89" name="Freeform: Shape 688">
                <a:extLst>
                  <a:ext uri="{FF2B5EF4-FFF2-40B4-BE49-F238E27FC236}">
                    <a16:creationId xmlns:a16="http://schemas.microsoft.com/office/drawing/2014/main" id="{A305A2EB-4A2A-2B6B-4A61-49B2BCF72870}"/>
                  </a:ext>
                </a:extLst>
              </p:cNvPr>
              <p:cNvSpPr/>
              <p:nvPr/>
            </p:nvSpPr>
            <p:spPr>
              <a:xfrm>
                <a:off x="3207698" y="4775991"/>
                <a:ext cx="247916" cy="407121"/>
              </a:xfrm>
              <a:custGeom>
                <a:avLst/>
                <a:gdLst>
                  <a:gd name="connsiteX0" fmla="*/ 24840 w 247916"/>
                  <a:gd name="connsiteY0" fmla="*/ 218284 h 407121"/>
                  <a:gd name="connsiteX1" fmla="*/ 21982 w 247916"/>
                  <a:gd name="connsiteY1" fmla="*/ 197329 h 407121"/>
                  <a:gd name="connsiteX2" fmla="*/ 1980 w 247916"/>
                  <a:gd name="connsiteY2" fmla="*/ 97316 h 407121"/>
                  <a:gd name="connsiteX3" fmla="*/ 17220 w 247916"/>
                  <a:gd name="connsiteY3" fmla="*/ 17306 h 407121"/>
                  <a:gd name="connsiteX4" fmla="*/ 28650 w 247916"/>
                  <a:gd name="connsiteY4" fmla="*/ 8734 h 407121"/>
                  <a:gd name="connsiteX5" fmla="*/ 145807 w 247916"/>
                  <a:gd name="connsiteY5" fmla="*/ 27784 h 407121"/>
                  <a:gd name="connsiteX6" fmla="*/ 217245 w 247916"/>
                  <a:gd name="connsiteY6" fmla="*/ 63026 h 407121"/>
                  <a:gd name="connsiteX7" fmla="*/ 238200 w 247916"/>
                  <a:gd name="connsiteY7" fmla="*/ 79219 h 407121"/>
                  <a:gd name="connsiteX8" fmla="*/ 247725 w 247916"/>
                  <a:gd name="connsiteY8" fmla="*/ 105889 h 407121"/>
                  <a:gd name="connsiteX9" fmla="*/ 244867 w 247916"/>
                  <a:gd name="connsiteY9" fmla="*/ 139226 h 407121"/>
                  <a:gd name="connsiteX10" fmla="*/ 233437 w 247916"/>
                  <a:gd name="connsiteY10" fmla="*/ 280196 h 407121"/>
                  <a:gd name="connsiteX11" fmla="*/ 235342 w 247916"/>
                  <a:gd name="connsiteY11" fmla="*/ 332584 h 407121"/>
                  <a:gd name="connsiteX12" fmla="*/ 237247 w 247916"/>
                  <a:gd name="connsiteY12" fmla="*/ 383066 h 407121"/>
                  <a:gd name="connsiteX13" fmla="*/ 181050 w 247916"/>
                  <a:gd name="connsiteY13" fmla="*/ 406879 h 407121"/>
                  <a:gd name="connsiteX14" fmla="*/ 96277 w 247916"/>
                  <a:gd name="connsiteY14" fmla="*/ 402116 h 407121"/>
                  <a:gd name="connsiteX15" fmla="*/ 40080 w 247916"/>
                  <a:gd name="connsiteY15" fmla="*/ 382114 h 407121"/>
                  <a:gd name="connsiteX16" fmla="*/ 29602 w 247916"/>
                  <a:gd name="connsiteY16" fmla="*/ 320201 h 407121"/>
                  <a:gd name="connsiteX17" fmla="*/ 24840 w 247916"/>
                  <a:gd name="connsiteY17" fmla="*/ 218284 h 407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47916" h="407121">
                    <a:moveTo>
                      <a:pt x="24840" y="218284"/>
                    </a:moveTo>
                    <a:cubicBezTo>
                      <a:pt x="23887" y="211616"/>
                      <a:pt x="22935" y="203996"/>
                      <a:pt x="21982" y="197329"/>
                    </a:cubicBezTo>
                    <a:cubicBezTo>
                      <a:pt x="16267" y="163991"/>
                      <a:pt x="5790" y="130654"/>
                      <a:pt x="1980" y="97316"/>
                    </a:cubicBezTo>
                    <a:cubicBezTo>
                      <a:pt x="-878" y="70646"/>
                      <a:pt x="-3735" y="38261"/>
                      <a:pt x="17220" y="17306"/>
                    </a:cubicBezTo>
                    <a:cubicBezTo>
                      <a:pt x="21030" y="14449"/>
                      <a:pt x="24840" y="11591"/>
                      <a:pt x="28650" y="8734"/>
                    </a:cubicBezTo>
                    <a:cubicBezTo>
                      <a:pt x="69607" y="-14126"/>
                      <a:pt x="107707" y="13496"/>
                      <a:pt x="145807" y="27784"/>
                    </a:cubicBezTo>
                    <a:cubicBezTo>
                      <a:pt x="170572" y="36356"/>
                      <a:pt x="194385" y="48739"/>
                      <a:pt x="217245" y="63026"/>
                    </a:cubicBezTo>
                    <a:cubicBezTo>
                      <a:pt x="224865" y="67789"/>
                      <a:pt x="233437" y="71599"/>
                      <a:pt x="238200" y="79219"/>
                    </a:cubicBezTo>
                    <a:cubicBezTo>
                      <a:pt x="243915" y="87791"/>
                      <a:pt x="246772" y="96364"/>
                      <a:pt x="247725" y="105889"/>
                    </a:cubicBezTo>
                    <a:cubicBezTo>
                      <a:pt x="248677" y="117319"/>
                      <a:pt x="245820" y="128749"/>
                      <a:pt x="244867" y="139226"/>
                    </a:cubicBezTo>
                    <a:cubicBezTo>
                      <a:pt x="237247" y="185899"/>
                      <a:pt x="232485" y="232571"/>
                      <a:pt x="233437" y="280196"/>
                    </a:cubicBezTo>
                    <a:cubicBezTo>
                      <a:pt x="233437" y="298294"/>
                      <a:pt x="231532" y="315439"/>
                      <a:pt x="235342" y="332584"/>
                    </a:cubicBezTo>
                    <a:cubicBezTo>
                      <a:pt x="238200" y="348776"/>
                      <a:pt x="245820" y="366874"/>
                      <a:pt x="237247" y="383066"/>
                    </a:cubicBezTo>
                    <a:cubicBezTo>
                      <a:pt x="227722" y="402116"/>
                      <a:pt x="202005" y="405926"/>
                      <a:pt x="181050" y="406879"/>
                    </a:cubicBezTo>
                    <a:cubicBezTo>
                      <a:pt x="152475" y="407831"/>
                      <a:pt x="124852" y="405926"/>
                      <a:pt x="96277" y="402116"/>
                    </a:cubicBezTo>
                    <a:cubicBezTo>
                      <a:pt x="76275" y="399259"/>
                      <a:pt x="55320" y="395449"/>
                      <a:pt x="40080" y="382114"/>
                    </a:cubicBezTo>
                    <a:cubicBezTo>
                      <a:pt x="17220" y="363064"/>
                      <a:pt x="24840" y="344014"/>
                      <a:pt x="29602" y="320201"/>
                    </a:cubicBezTo>
                    <a:cubicBezTo>
                      <a:pt x="34365" y="288769"/>
                      <a:pt x="28650" y="249716"/>
                      <a:pt x="24840" y="218284"/>
                    </a:cubicBez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90" name="Freeform: Shape 689">
                <a:extLst>
                  <a:ext uri="{FF2B5EF4-FFF2-40B4-BE49-F238E27FC236}">
                    <a16:creationId xmlns:a16="http://schemas.microsoft.com/office/drawing/2014/main" id="{25F7A6CA-682F-400F-5240-BB10449F7D35}"/>
                  </a:ext>
                </a:extLst>
              </p:cNvPr>
              <p:cNvSpPr/>
              <p:nvPr/>
            </p:nvSpPr>
            <p:spPr>
              <a:xfrm>
                <a:off x="3328740" y="5358882"/>
                <a:ext cx="95878" cy="312705"/>
              </a:xfrm>
              <a:custGeom>
                <a:avLst/>
                <a:gdLst>
                  <a:gd name="connsiteX0" fmla="*/ 95250 w 95878"/>
                  <a:gd name="connsiteY0" fmla="*/ 68780 h 312705"/>
                  <a:gd name="connsiteX1" fmla="*/ 90488 w 95878"/>
                  <a:gd name="connsiteY1" fmla="*/ 130692 h 312705"/>
                  <a:gd name="connsiteX2" fmla="*/ 87630 w 95878"/>
                  <a:gd name="connsiteY2" fmla="*/ 179270 h 312705"/>
                  <a:gd name="connsiteX3" fmla="*/ 85725 w 95878"/>
                  <a:gd name="connsiteY3" fmla="*/ 217370 h 312705"/>
                  <a:gd name="connsiteX4" fmla="*/ 58102 w 95878"/>
                  <a:gd name="connsiteY4" fmla="*/ 310715 h 312705"/>
                  <a:gd name="connsiteX5" fmla="*/ 36195 w 95878"/>
                  <a:gd name="connsiteY5" fmla="*/ 311667 h 312705"/>
                  <a:gd name="connsiteX6" fmla="*/ 8573 w 95878"/>
                  <a:gd name="connsiteY6" fmla="*/ 264995 h 312705"/>
                  <a:gd name="connsiteX7" fmla="*/ 5715 w 95878"/>
                  <a:gd name="connsiteY7" fmla="*/ 223085 h 312705"/>
                  <a:gd name="connsiteX8" fmla="*/ 4763 w 95878"/>
                  <a:gd name="connsiteY8" fmla="*/ 189747 h 312705"/>
                  <a:gd name="connsiteX9" fmla="*/ 3810 w 95878"/>
                  <a:gd name="connsiteY9" fmla="*/ 144980 h 312705"/>
                  <a:gd name="connsiteX10" fmla="*/ 2858 w 95878"/>
                  <a:gd name="connsiteY10" fmla="*/ 85925 h 312705"/>
                  <a:gd name="connsiteX11" fmla="*/ 0 w 95878"/>
                  <a:gd name="connsiteY11" fmla="*/ 9725 h 312705"/>
                  <a:gd name="connsiteX12" fmla="*/ 4763 w 95878"/>
                  <a:gd name="connsiteY12" fmla="*/ 200 h 312705"/>
                  <a:gd name="connsiteX13" fmla="*/ 92393 w 95878"/>
                  <a:gd name="connsiteY13" fmla="*/ 34490 h 312705"/>
                  <a:gd name="connsiteX14" fmla="*/ 95250 w 95878"/>
                  <a:gd name="connsiteY14" fmla="*/ 68780 h 312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5878" h="312705">
                    <a:moveTo>
                      <a:pt x="95250" y="68780"/>
                    </a:moveTo>
                    <a:cubicBezTo>
                      <a:pt x="93345" y="89735"/>
                      <a:pt x="91440" y="109737"/>
                      <a:pt x="90488" y="130692"/>
                    </a:cubicBezTo>
                    <a:cubicBezTo>
                      <a:pt x="89535" y="146885"/>
                      <a:pt x="88583" y="163077"/>
                      <a:pt x="87630" y="179270"/>
                    </a:cubicBezTo>
                    <a:cubicBezTo>
                      <a:pt x="86677" y="191652"/>
                      <a:pt x="86677" y="204035"/>
                      <a:pt x="85725" y="217370"/>
                    </a:cubicBezTo>
                    <a:cubicBezTo>
                      <a:pt x="82868" y="285950"/>
                      <a:pt x="90488" y="301190"/>
                      <a:pt x="58102" y="310715"/>
                    </a:cubicBezTo>
                    <a:cubicBezTo>
                      <a:pt x="50483" y="312620"/>
                      <a:pt x="42863" y="313572"/>
                      <a:pt x="36195" y="311667"/>
                    </a:cubicBezTo>
                    <a:cubicBezTo>
                      <a:pt x="15240" y="306905"/>
                      <a:pt x="11430" y="287855"/>
                      <a:pt x="8573" y="264995"/>
                    </a:cubicBezTo>
                    <a:cubicBezTo>
                      <a:pt x="6667" y="251660"/>
                      <a:pt x="6667" y="236420"/>
                      <a:pt x="5715" y="223085"/>
                    </a:cubicBezTo>
                    <a:cubicBezTo>
                      <a:pt x="5715" y="211655"/>
                      <a:pt x="4763" y="201177"/>
                      <a:pt x="4763" y="189747"/>
                    </a:cubicBezTo>
                    <a:cubicBezTo>
                      <a:pt x="4763" y="174507"/>
                      <a:pt x="4763" y="160220"/>
                      <a:pt x="3810" y="144980"/>
                    </a:cubicBezTo>
                    <a:cubicBezTo>
                      <a:pt x="3810" y="124977"/>
                      <a:pt x="3810" y="105927"/>
                      <a:pt x="2858" y="85925"/>
                    </a:cubicBezTo>
                    <a:cubicBezTo>
                      <a:pt x="2858" y="61160"/>
                      <a:pt x="953" y="35442"/>
                      <a:pt x="0" y="9725"/>
                    </a:cubicBezTo>
                    <a:cubicBezTo>
                      <a:pt x="0" y="5915"/>
                      <a:pt x="1905" y="2105"/>
                      <a:pt x="4763" y="200"/>
                    </a:cubicBezTo>
                    <a:cubicBezTo>
                      <a:pt x="8573" y="-2658"/>
                      <a:pt x="84773" y="25917"/>
                      <a:pt x="92393" y="34490"/>
                    </a:cubicBezTo>
                    <a:cubicBezTo>
                      <a:pt x="94298" y="33537"/>
                      <a:pt x="97155" y="43062"/>
                      <a:pt x="95250" y="68780"/>
                    </a:cubicBezTo>
                    <a:close/>
                  </a:path>
                </a:pathLst>
              </a:custGeom>
              <a:solidFill>
                <a:srgbClr val="2E2E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91" name="Freeform: Shape 690">
                <a:extLst>
                  <a:ext uri="{FF2B5EF4-FFF2-40B4-BE49-F238E27FC236}">
                    <a16:creationId xmlns:a16="http://schemas.microsoft.com/office/drawing/2014/main" id="{508C8818-4878-4184-8DAE-727EF919BB7C}"/>
                  </a:ext>
                </a:extLst>
              </p:cNvPr>
              <p:cNvSpPr/>
              <p:nvPr/>
            </p:nvSpPr>
            <p:spPr>
              <a:xfrm>
                <a:off x="3390596" y="4820378"/>
                <a:ext cx="264002" cy="163652"/>
              </a:xfrm>
              <a:custGeom>
                <a:avLst/>
                <a:gdLst>
                  <a:gd name="connsiteX0" fmla="*/ 15297 w 264002"/>
                  <a:gd name="connsiteY0" fmla="*/ 12924 h 163652"/>
                  <a:gd name="connsiteX1" fmla="*/ 48634 w 264002"/>
                  <a:gd name="connsiteY1" fmla="*/ 26259 h 163652"/>
                  <a:gd name="connsiteX2" fmla="*/ 121977 w 264002"/>
                  <a:gd name="connsiteY2" fmla="*/ 78647 h 163652"/>
                  <a:gd name="connsiteX3" fmla="*/ 138169 w 264002"/>
                  <a:gd name="connsiteY3" fmla="*/ 84362 h 163652"/>
                  <a:gd name="connsiteX4" fmla="*/ 153409 w 264002"/>
                  <a:gd name="connsiteY4" fmla="*/ 75789 h 163652"/>
                  <a:gd name="connsiteX5" fmla="*/ 223894 w 264002"/>
                  <a:gd name="connsiteY5" fmla="*/ 542 h 163652"/>
                  <a:gd name="connsiteX6" fmla="*/ 263899 w 264002"/>
                  <a:gd name="connsiteY6" fmla="*/ 25306 h 163652"/>
                  <a:gd name="connsiteX7" fmla="*/ 180079 w 264002"/>
                  <a:gd name="connsiteY7" fmla="*/ 152942 h 163652"/>
                  <a:gd name="connsiteX8" fmla="*/ 138169 w 264002"/>
                  <a:gd name="connsiteY8" fmla="*/ 163419 h 163652"/>
                  <a:gd name="connsiteX9" fmla="*/ 83877 w 264002"/>
                  <a:gd name="connsiteY9" fmla="*/ 156752 h 163652"/>
                  <a:gd name="connsiteX10" fmla="*/ 15297 w 264002"/>
                  <a:gd name="connsiteY10" fmla="*/ 113889 h 163652"/>
                  <a:gd name="connsiteX11" fmla="*/ 15297 w 264002"/>
                  <a:gd name="connsiteY11" fmla="*/ 12924 h 16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4002" h="163652">
                    <a:moveTo>
                      <a:pt x="15297" y="12924"/>
                    </a:moveTo>
                    <a:cubicBezTo>
                      <a:pt x="25774" y="11019"/>
                      <a:pt x="40062" y="20544"/>
                      <a:pt x="48634" y="26259"/>
                    </a:cubicBezTo>
                    <a:cubicBezTo>
                      <a:pt x="61017" y="34831"/>
                      <a:pt x="108642" y="72931"/>
                      <a:pt x="121977" y="78647"/>
                    </a:cubicBezTo>
                    <a:cubicBezTo>
                      <a:pt x="126739" y="80552"/>
                      <a:pt x="133407" y="84362"/>
                      <a:pt x="138169" y="84362"/>
                    </a:cubicBezTo>
                    <a:cubicBezTo>
                      <a:pt x="143884" y="84362"/>
                      <a:pt x="149599" y="79599"/>
                      <a:pt x="153409" y="75789"/>
                    </a:cubicBezTo>
                    <a:cubicBezTo>
                      <a:pt x="157219" y="71979"/>
                      <a:pt x="220084" y="3399"/>
                      <a:pt x="223894" y="542"/>
                    </a:cubicBezTo>
                    <a:cubicBezTo>
                      <a:pt x="229609" y="-3269"/>
                      <a:pt x="260089" y="13877"/>
                      <a:pt x="263899" y="25306"/>
                    </a:cubicBezTo>
                    <a:cubicBezTo>
                      <a:pt x="266757" y="35784"/>
                      <a:pt x="209607" y="132939"/>
                      <a:pt x="180079" y="152942"/>
                    </a:cubicBezTo>
                    <a:cubicBezTo>
                      <a:pt x="167697" y="160562"/>
                      <a:pt x="152457" y="162467"/>
                      <a:pt x="138169" y="163419"/>
                    </a:cubicBezTo>
                    <a:cubicBezTo>
                      <a:pt x="120072" y="164372"/>
                      <a:pt x="101974" y="162467"/>
                      <a:pt x="83877" y="156752"/>
                    </a:cubicBezTo>
                    <a:cubicBezTo>
                      <a:pt x="60064" y="149131"/>
                      <a:pt x="28632" y="135797"/>
                      <a:pt x="15297" y="113889"/>
                    </a:cubicBezTo>
                    <a:cubicBezTo>
                      <a:pt x="1009" y="91981"/>
                      <a:pt x="-10421" y="16734"/>
                      <a:pt x="15297" y="12924"/>
                    </a:cubicBez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92" name="Freeform: Shape 691">
                <a:extLst>
                  <a:ext uri="{FF2B5EF4-FFF2-40B4-BE49-F238E27FC236}">
                    <a16:creationId xmlns:a16="http://schemas.microsoft.com/office/drawing/2014/main" id="{D66E9F00-F7C3-C43D-C0C3-CE226E0D42D5}"/>
                  </a:ext>
                </a:extLst>
              </p:cNvPr>
              <p:cNvSpPr/>
              <p:nvPr/>
            </p:nvSpPr>
            <p:spPr>
              <a:xfrm>
                <a:off x="3442965" y="4694237"/>
                <a:ext cx="48550" cy="84009"/>
              </a:xfrm>
              <a:custGeom>
                <a:avLst/>
                <a:gdLst>
                  <a:gd name="connsiteX0" fmla="*/ 46747 w 48550"/>
                  <a:gd name="connsiteY0" fmla="*/ 17145 h 84009"/>
                  <a:gd name="connsiteX1" fmla="*/ 40080 w 48550"/>
                  <a:gd name="connsiteY1" fmla="*/ 47625 h 84009"/>
                  <a:gd name="connsiteX2" fmla="*/ 38175 w 48550"/>
                  <a:gd name="connsiteY2" fmla="*/ 60960 h 84009"/>
                  <a:gd name="connsiteX3" fmla="*/ 22935 w 48550"/>
                  <a:gd name="connsiteY3" fmla="*/ 80010 h 84009"/>
                  <a:gd name="connsiteX4" fmla="*/ 11505 w 48550"/>
                  <a:gd name="connsiteY4" fmla="*/ 83820 h 84009"/>
                  <a:gd name="connsiteX5" fmla="*/ 12458 w 48550"/>
                  <a:gd name="connsiteY5" fmla="*/ 75247 h 84009"/>
                  <a:gd name="connsiteX6" fmla="*/ 7695 w 48550"/>
                  <a:gd name="connsiteY6" fmla="*/ 64770 h 84009"/>
                  <a:gd name="connsiteX7" fmla="*/ 1028 w 48550"/>
                  <a:gd name="connsiteY7" fmla="*/ 59055 h 84009"/>
                  <a:gd name="connsiteX8" fmla="*/ 3885 w 48550"/>
                  <a:gd name="connsiteY8" fmla="*/ 43815 h 84009"/>
                  <a:gd name="connsiteX9" fmla="*/ 7695 w 48550"/>
                  <a:gd name="connsiteY9" fmla="*/ 27622 h 84009"/>
                  <a:gd name="connsiteX10" fmla="*/ 10553 w 48550"/>
                  <a:gd name="connsiteY10" fmla="*/ 23813 h 84009"/>
                  <a:gd name="connsiteX11" fmla="*/ 15315 w 48550"/>
                  <a:gd name="connsiteY11" fmla="*/ 22860 h 84009"/>
                  <a:gd name="connsiteX12" fmla="*/ 18173 w 48550"/>
                  <a:gd name="connsiteY12" fmla="*/ 29528 h 84009"/>
                  <a:gd name="connsiteX13" fmla="*/ 19125 w 48550"/>
                  <a:gd name="connsiteY13" fmla="*/ 30480 h 84009"/>
                  <a:gd name="connsiteX14" fmla="*/ 21983 w 48550"/>
                  <a:gd name="connsiteY14" fmla="*/ 29528 h 84009"/>
                  <a:gd name="connsiteX15" fmla="*/ 31508 w 48550"/>
                  <a:gd name="connsiteY15" fmla="*/ 13335 h 84009"/>
                  <a:gd name="connsiteX16" fmla="*/ 41033 w 48550"/>
                  <a:gd name="connsiteY16" fmla="*/ 952 h 84009"/>
                  <a:gd name="connsiteX17" fmla="*/ 42938 w 48550"/>
                  <a:gd name="connsiteY17" fmla="*/ 0 h 84009"/>
                  <a:gd name="connsiteX18" fmla="*/ 42938 w 48550"/>
                  <a:gd name="connsiteY18" fmla="*/ 0 h 84009"/>
                  <a:gd name="connsiteX19" fmla="*/ 46747 w 48550"/>
                  <a:gd name="connsiteY19" fmla="*/ 3810 h 84009"/>
                  <a:gd name="connsiteX20" fmla="*/ 46747 w 48550"/>
                  <a:gd name="connsiteY20" fmla="*/ 17145 h 8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8550" h="84009">
                    <a:moveTo>
                      <a:pt x="46747" y="17145"/>
                    </a:moveTo>
                    <a:cubicBezTo>
                      <a:pt x="42938" y="26670"/>
                      <a:pt x="41033" y="37147"/>
                      <a:pt x="40080" y="47625"/>
                    </a:cubicBezTo>
                    <a:cubicBezTo>
                      <a:pt x="40080" y="52388"/>
                      <a:pt x="40080" y="56197"/>
                      <a:pt x="38175" y="60960"/>
                    </a:cubicBezTo>
                    <a:cubicBezTo>
                      <a:pt x="36270" y="68580"/>
                      <a:pt x="29603" y="75247"/>
                      <a:pt x="22935" y="80010"/>
                    </a:cubicBezTo>
                    <a:cubicBezTo>
                      <a:pt x="20078" y="81915"/>
                      <a:pt x="16268" y="84772"/>
                      <a:pt x="11505" y="83820"/>
                    </a:cubicBezTo>
                    <a:cubicBezTo>
                      <a:pt x="12458" y="80963"/>
                      <a:pt x="12458" y="78105"/>
                      <a:pt x="12458" y="75247"/>
                    </a:cubicBezTo>
                    <a:cubicBezTo>
                      <a:pt x="12458" y="71438"/>
                      <a:pt x="10553" y="67628"/>
                      <a:pt x="7695" y="64770"/>
                    </a:cubicBezTo>
                    <a:cubicBezTo>
                      <a:pt x="5790" y="62865"/>
                      <a:pt x="2933" y="61913"/>
                      <a:pt x="1028" y="59055"/>
                    </a:cubicBezTo>
                    <a:cubicBezTo>
                      <a:pt x="-1830" y="53340"/>
                      <a:pt x="1980" y="48578"/>
                      <a:pt x="3885" y="43815"/>
                    </a:cubicBezTo>
                    <a:cubicBezTo>
                      <a:pt x="5790" y="39053"/>
                      <a:pt x="5790" y="33338"/>
                      <a:pt x="7695" y="27622"/>
                    </a:cubicBezTo>
                    <a:cubicBezTo>
                      <a:pt x="8648" y="25717"/>
                      <a:pt x="8648" y="24765"/>
                      <a:pt x="10553" y="23813"/>
                    </a:cubicBezTo>
                    <a:cubicBezTo>
                      <a:pt x="11505" y="22860"/>
                      <a:pt x="13410" y="21908"/>
                      <a:pt x="15315" y="22860"/>
                    </a:cubicBezTo>
                    <a:cubicBezTo>
                      <a:pt x="18173" y="23813"/>
                      <a:pt x="18173" y="27622"/>
                      <a:pt x="18173" y="29528"/>
                    </a:cubicBezTo>
                    <a:cubicBezTo>
                      <a:pt x="18173" y="29528"/>
                      <a:pt x="18173" y="30480"/>
                      <a:pt x="19125" y="30480"/>
                    </a:cubicBezTo>
                    <a:cubicBezTo>
                      <a:pt x="20078" y="31433"/>
                      <a:pt x="21030" y="30480"/>
                      <a:pt x="21983" y="29528"/>
                    </a:cubicBezTo>
                    <a:cubicBezTo>
                      <a:pt x="25793" y="24765"/>
                      <a:pt x="28650" y="19050"/>
                      <a:pt x="31508" y="13335"/>
                    </a:cubicBezTo>
                    <a:cubicBezTo>
                      <a:pt x="34365" y="9525"/>
                      <a:pt x="36270" y="3810"/>
                      <a:pt x="41033" y="952"/>
                    </a:cubicBezTo>
                    <a:cubicBezTo>
                      <a:pt x="41985" y="952"/>
                      <a:pt x="41985" y="0"/>
                      <a:pt x="42938" y="0"/>
                    </a:cubicBezTo>
                    <a:cubicBezTo>
                      <a:pt x="42938" y="0"/>
                      <a:pt x="42938" y="0"/>
                      <a:pt x="42938" y="0"/>
                    </a:cubicBezTo>
                    <a:cubicBezTo>
                      <a:pt x="44843" y="0"/>
                      <a:pt x="45795" y="1905"/>
                      <a:pt x="46747" y="3810"/>
                    </a:cubicBezTo>
                    <a:cubicBezTo>
                      <a:pt x="49605" y="8573"/>
                      <a:pt x="48653" y="13335"/>
                      <a:pt x="46747" y="17145"/>
                    </a:cubicBezTo>
                    <a:close/>
                  </a:path>
                </a:pathLst>
              </a:custGeom>
              <a:solidFill>
                <a:srgbClr val="FFBF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93" name="Freeform: Shape 692">
                <a:extLst>
                  <a:ext uri="{FF2B5EF4-FFF2-40B4-BE49-F238E27FC236}">
                    <a16:creationId xmlns:a16="http://schemas.microsoft.com/office/drawing/2014/main" id="{7E957626-E8F7-744F-1E85-58E73652041B}"/>
                  </a:ext>
                </a:extLst>
              </p:cNvPr>
              <p:cNvSpPr/>
              <p:nvPr/>
            </p:nvSpPr>
            <p:spPr>
              <a:xfrm>
                <a:off x="3416506" y="4743372"/>
                <a:ext cx="44691" cy="53734"/>
              </a:xfrm>
              <a:custGeom>
                <a:avLst/>
                <a:gdLst>
                  <a:gd name="connsiteX0" fmla="*/ 39869 w 44691"/>
                  <a:gd name="connsiteY0" fmla="*/ 14682 h 53734"/>
                  <a:gd name="connsiteX1" fmla="*/ 22724 w 44691"/>
                  <a:gd name="connsiteY1" fmla="*/ 394 h 53734"/>
                  <a:gd name="connsiteX2" fmla="*/ 4627 w 44691"/>
                  <a:gd name="connsiteY2" fmla="*/ 1347 h 53734"/>
                  <a:gd name="connsiteX3" fmla="*/ 817 w 44691"/>
                  <a:gd name="connsiteY3" fmla="*/ 2299 h 53734"/>
                  <a:gd name="connsiteX4" fmla="*/ 13199 w 44691"/>
                  <a:gd name="connsiteY4" fmla="*/ 53735 h 53734"/>
                  <a:gd name="connsiteX5" fmla="*/ 26534 w 44691"/>
                  <a:gd name="connsiteY5" fmla="*/ 46115 h 53734"/>
                  <a:gd name="connsiteX6" fmla="*/ 43679 w 44691"/>
                  <a:gd name="connsiteY6" fmla="*/ 35637 h 53734"/>
                  <a:gd name="connsiteX7" fmla="*/ 39869 w 44691"/>
                  <a:gd name="connsiteY7" fmla="*/ 14682 h 53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691" h="53734">
                    <a:moveTo>
                      <a:pt x="39869" y="14682"/>
                    </a:moveTo>
                    <a:cubicBezTo>
                      <a:pt x="36059" y="7062"/>
                      <a:pt x="29392" y="2299"/>
                      <a:pt x="22724" y="394"/>
                    </a:cubicBezTo>
                    <a:cubicBezTo>
                      <a:pt x="17009" y="-558"/>
                      <a:pt x="10342" y="394"/>
                      <a:pt x="4627" y="1347"/>
                    </a:cubicBezTo>
                    <a:cubicBezTo>
                      <a:pt x="3674" y="1347"/>
                      <a:pt x="1769" y="2299"/>
                      <a:pt x="817" y="2299"/>
                    </a:cubicBezTo>
                    <a:cubicBezTo>
                      <a:pt x="-2041" y="20397"/>
                      <a:pt x="2722" y="38495"/>
                      <a:pt x="13199" y="53735"/>
                    </a:cubicBezTo>
                    <a:cubicBezTo>
                      <a:pt x="17962" y="50877"/>
                      <a:pt x="22724" y="48020"/>
                      <a:pt x="26534" y="46115"/>
                    </a:cubicBezTo>
                    <a:cubicBezTo>
                      <a:pt x="31297" y="43257"/>
                      <a:pt x="40822" y="40399"/>
                      <a:pt x="43679" y="35637"/>
                    </a:cubicBezTo>
                    <a:cubicBezTo>
                      <a:pt x="46537" y="30874"/>
                      <a:pt x="42727" y="20397"/>
                      <a:pt x="39869" y="14682"/>
                    </a:cubicBezTo>
                    <a:close/>
                  </a:path>
                </a:pathLst>
              </a:custGeom>
              <a:solidFill>
                <a:srgbClr val="CED4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94" name="Freeform: Shape 693">
                <a:extLst>
                  <a:ext uri="{FF2B5EF4-FFF2-40B4-BE49-F238E27FC236}">
                    <a16:creationId xmlns:a16="http://schemas.microsoft.com/office/drawing/2014/main" id="{ECACA458-889E-B9BE-283D-808705EE7E36}"/>
                  </a:ext>
                </a:extLst>
              </p:cNvPr>
              <p:cNvSpPr/>
              <p:nvPr/>
            </p:nvSpPr>
            <p:spPr>
              <a:xfrm>
                <a:off x="3274382" y="4724570"/>
                <a:ext cx="95904" cy="102925"/>
              </a:xfrm>
              <a:custGeom>
                <a:avLst/>
                <a:gdLst>
                  <a:gd name="connsiteX0" fmla="*/ 89601 w 95904"/>
                  <a:gd name="connsiteY0" fmla="*/ 44914 h 102925"/>
                  <a:gd name="connsiteX1" fmla="*/ 94363 w 95904"/>
                  <a:gd name="connsiteY1" fmla="*/ 27769 h 102925"/>
                  <a:gd name="connsiteX2" fmla="*/ 79123 w 95904"/>
                  <a:gd name="connsiteY2" fmla="*/ 7767 h 102925"/>
                  <a:gd name="connsiteX3" fmla="*/ 55311 w 95904"/>
                  <a:gd name="connsiteY3" fmla="*/ 147 h 102925"/>
                  <a:gd name="connsiteX4" fmla="*/ 47691 w 95904"/>
                  <a:gd name="connsiteY4" fmla="*/ 2052 h 102925"/>
                  <a:gd name="connsiteX5" fmla="*/ 23878 w 95904"/>
                  <a:gd name="connsiteY5" fmla="*/ 2052 h 102925"/>
                  <a:gd name="connsiteX6" fmla="*/ 8638 w 95904"/>
                  <a:gd name="connsiteY6" fmla="*/ 12529 h 102925"/>
                  <a:gd name="connsiteX7" fmla="*/ 5781 w 95904"/>
                  <a:gd name="connsiteY7" fmla="*/ 47772 h 102925"/>
                  <a:gd name="connsiteX8" fmla="*/ 66 w 95904"/>
                  <a:gd name="connsiteY8" fmla="*/ 66822 h 102925"/>
                  <a:gd name="connsiteX9" fmla="*/ 20068 w 95904"/>
                  <a:gd name="connsiteY9" fmla="*/ 97302 h 102925"/>
                  <a:gd name="connsiteX10" fmla="*/ 65788 w 95904"/>
                  <a:gd name="connsiteY10" fmla="*/ 101112 h 102925"/>
                  <a:gd name="connsiteX11" fmla="*/ 88648 w 95904"/>
                  <a:gd name="connsiteY11" fmla="*/ 91587 h 102925"/>
                  <a:gd name="connsiteX12" fmla="*/ 89601 w 95904"/>
                  <a:gd name="connsiteY12" fmla="*/ 72537 h 102925"/>
                  <a:gd name="connsiteX13" fmla="*/ 89601 w 95904"/>
                  <a:gd name="connsiteY13" fmla="*/ 44914 h 10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5904" h="102925">
                    <a:moveTo>
                      <a:pt x="89601" y="44914"/>
                    </a:moveTo>
                    <a:cubicBezTo>
                      <a:pt x="91506" y="34437"/>
                      <a:pt x="99126" y="37295"/>
                      <a:pt x="94363" y="27769"/>
                    </a:cubicBezTo>
                    <a:cubicBezTo>
                      <a:pt x="91506" y="20149"/>
                      <a:pt x="85791" y="12529"/>
                      <a:pt x="79123" y="7767"/>
                    </a:cubicBezTo>
                    <a:cubicBezTo>
                      <a:pt x="72456" y="3004"/>
                      <a:pt x="63883" y="-806"/>
                      <a:pt x="55311" y="147"/>
                    </a:cubicBezTo>
                    <a:cubicBezTo>
                      <a:pt x="52453" y="147"/>
                      <a:pt x="50548" y="2052"/>
                      <a:pt x="47691" y="2052"/>
                    </a:cubicBezTo>
                    <a:cubicBezTo>
                      <a:pt x="40071" y="2052"/>
                      <a:pt x="31498" y="147"/>
                      <a:pt x="23878" y="2052"/>
                    </a:cubicBezTo>
                    <a:cubicBezTo>
                      <a:pt x="16258" y="3004"/>
                      <a:pt x="8638" y="3957"/>
                      <a:pt x="8638" y="12529"/>
                    </a:cubicBezTo>
                    <a:cubicBezTo>
                      <a:pt x="8638" y="23959"/>
                      <a:pt x="9591" y="35389"/>
                      <a:pt x="5781" y="47772"/>
                    </a:cubicBezTo>
                    <a:cubicBezTo>
                      <a:pt x="3876" y="54439"/>
                      <a:pt x="1018" y="60154"/>
                      <a:pt x="66" y="66822"/>
                    </a:cubicBezTo>
                    <a:cubicBezTo>
                      <a:pt x="-887" y="79204"/>
                      <a:pt x="8638" y="91587"/>
                      <a:pt x="20068" y="97302"/>
                    </a:cubicBezTo>
                    <a:cubicBezTo>
                      <a:pt x="34356" y="103970"/>
                      <a:pt x="50548" y="103970"/>
                      <a:pt x="65788" y="101112"/>
                    </a:cubicBezTo>
                    <a:cubicBezTo>
                      <a:pt x="73408" y="100159"/>
                      <a:pt x="83886" y="98254"/>
                      <a:pt x="88648" y="91587"/>
                    </a:cubicBezTo>
                    <a:cubicBezTo>
                      <a:pt x="92458" y="85872"/>
                      <a:pt x="90553" y="79204"/>
                      <a:pt x="89601" y="72537"/>
                    </a:cubicBezTo>
                    <a:cubicBezTo>
                      <a:pt x="88648" y="63012"/>
                      <a:pt x="87696" y="54439"/>
                      <a:pt x="89601" y="44914"/>
                    </a:cubicBezTo>
                    <a:close/>
                  </a:path>
                </a:pathLst>
              </a:custGeom>
              <a:solidFill>
                <a:srgbClr val="FFBF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695" name="Graphic 8">
                <a:extLst>
                  <a:ext uri="{FF2B5EF4-FFF2-40B4-BE49-F238E27FC236}">
                    <a16:creationId xmlns:a16="http://schemas.microsoft.com/office/drawing/2014/main" id="{0E00D029-AB96-43BE-B2D1-D678BD5741E0}"/>
                  </a:ext>
                </a:extLst>
              </p:cNvPr>
              <p:cNvGrpSpPr/>
              <p:nvPr/>
            </p:nvGrpSpPr>
            <p:grpSpPr>
              <a:xfrm>
                <a:off x="3247053" y="4584980"/>
                <a:ext cx="165555" cy="192010"/>
                <a:chOff x="3247053" y="4584980"/>
                <a:chExt cx="165555" cy="192010"/>
              </a:xfrm>
            </p:grpSpPr>
            <p:sp>
              <p:nvSpPr>
                <p:cNvPr id="696" name="Freeform: Shape 695">
                  <a:extLst>
                    <a:ext uri="{FF2B5EF4-FFF2-40B4-BE49-F238E27FC236}">
                      <a16:creationId xmlns:a16="http://schemas.microsoft.com/office/drawing/2014/main" id="{FBE30897-8451-2104-020A-1389FC44D297}"/>
                    </a:ext>
                  </a:extLst>
                </p:cNvPr>
                <p:cNvSpPr/>
                <p:nvPr/>
              </p:nvSpPr>
              <p:spPr>
                <a:xfrm>
                  <a:off x="3261433" y="4616938"/>
                  <a:ext cx="146069" cy="160053"/>
                </a:xfrm>
                <a:custGeom>
                  <a:avLst/>
                  <a:gdLst>
                    <a:gd name="connsiteX0" fmla="*/ 135887 w 146069"/>
                    <a:gd name="connsiteY0" fmla="*/ 23959 h 160053"/>
                    <a:gd name="connsiteX1" fmla="*/ 145412 w 146069"/>
                    <a:gd name="connsiteY1" fmla="*/ 43961 h 160053"/>
                    <a:gd name="connsiteX2" fmla="*/ 144460 w 146069"/>
                    <a:gd name="connsiteY2" fmla="*/ 95396 h 160053"/>
                    <a:gd name="connsiteX3" fmla="*/ 108265 w 146069"/>
                    <a:gd name="connsiteY3" fmla="*/ 158261 h 160053"/>
                    <a:gd name="connsiteX4" fmla="*/ 49210 w 146069"/>
                    <a:gd name="connsiteY4" fmla="*/ 152546 h 160053"/>
                    <a:gd name="connsiteX5" fmla="*/ 17777 w 146069"/>
                    <a:gd name="connsiteY5" fmla="*/ 119209 h 160053"/>
                    <a:gd name="connsiteX6" fmla="*/ 135887 w 146069"/>
                    <a:gd name="connsiteY6" fmla="*/ 23959 h 160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069" h="160053">
                      <a:moveTo>
                        <a:pt x="135887" y="23959"/>
                      </a:moveTo>
                      <a:cubicBezTo>
                        <a:pt x="140650" y="29674"/>
                        <a:pt x="144460" y="36341"/>
                        <a:pt x="145412" y="43961"/>
                      </a:cubicBezTo>
                      <a:cubicBezTo>
                        <a:pt x="148270" y="61107"/>
                        <a:pt x="140650" y="78251"/>
                        <a:pt x="144460" y="95396"/>
                      </a:cubicBezTo>
                      <a:cubicBezTo>
                        <a:pt x="148270" y="111589"/>
                        <a:pt x="140650" y="148736"/>
                        <a:pt x="108265" y="158261"/>
                      </a:cubicBezTo>
                      <a:cubicBezTo>
                        <a:pt x="92072" y="163024"/>
                        <a:pt x="59687" y="157309"/>
                        <a:pt x="49210" y="152546"/>
                      </a:cubicBezTo>
                      <a:cubicBezTo>
                        <a:pt x="34922" y="145879"/>
                        <a:pt x="26350" y="132544"/>
                        <a:pt x="17777" y="119209"/>
                      </a:cubicBezTo>
                      <a:cubicBezTo>
                        <a:pt x="-48898" y="12529"/>
                        <a:pt x="90167" y="-31286"/>
                        <a:pt x="135887" y="23959"/>
                      </a:cubicBezTo>
                      <a:close/>
                    </a:path>
                  </a:pathLst>
                </a:custGeom>
                <a:solidFill>
                  <a:srgbClr val="FFBFA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97" name="Freeform: Shape 696">
                  <a:extLst>
                    <a:ext uri="{FF2B5EF4-FFF2-40B4-BE49-F238E27FC236}">
                      <a16:creationId xmlns:a16="http://schemas.microsoft.com/office/drawing/2014/main" id="{2DFE55F3-BA42-041E-75DA-C63D3965EB11}"/>
                    </a:ext>
                  </a:extLst>
                </p:cNvPr>
                <p:cNvSpPr/>
                <p:nvPr/>
              </p:nvSpPr>
              <p:spPr>
                <a:xfrm>
                  <a:off x="3247053" y="4584980"/>
                  <a:ext cx="165555" cy="173746"/>
                </a:xfrm>
                <a:custGeom>
                  <a:avLst/>
                  <a:gdLst>
                    <a:gd name="connsiteX0" fmla="*/ 13107 w 165555"/>
                    <a:gd name="connsiteY0" fmla="*/ 34962 h 173746"/>
                    <a:gd name="connsiteX1" fmla="*/ 25490 w 165555"/>
                    <a:gd name="connsiteY1" fmla="*/ 26389 h 173746"/>
                    <a:gd name="connsiteX2" fmla="*/ 29300 w 165555"/>
                    <a:gd name="connsiteY2" fmla="*/ 23532 h 173746"/>
                    <a:gd name="connsiteX3" fmla="*/ 31205 w 165555"/>
                    <a:gd name="connsiteY3" fmla="*/ 20674 h 173746"/>
                    <a:gd name="connsiteX4" fmla="*/ 42635 w 165555"/>
                    <a:gd name="connsiteY4" fmla="*/ 9244 h 173746"/>
                    <a:gd name="connsiteX5" fmla="*/ 102642 w 165555"/>
                    <a:gd name="connsiteY5" fmla="*/ 1624 h 173746"/>
                    <a:gd name="connsiteX6" fmla="*/ 122645 w 165555"/>
                    <a:gd name="connsiteY6" fmla="*/ 6387 h 173746"/>
                    <a:gd name="connsiteX7" fmla="*/ 142647 w 165555"/>
                    <a:gd name="connsiteY7" fmla="*/ 19722 h 173746"/>
                    <a:gd name="connsiteX8" fmla="*/ 165507 w 165555"/>
                    <a:gd name="connsiteY8" fmla="*/ 60679 h 173746"/>
                    <a:gd name="connsiteX9" fmla="*/ 161697 w 165555"/>
                    <a:gd name="connsiteY9" fmla="*/ 70204 h 173746"/>
                    <a:gd name="connsiteX10" fmla="*/ 156935 w 165555"/>
                    <a:gd name="connsiteY10" fmla="*/ 75919 h 173746"/>
                    <a:gd name="connsiteX11" fmla="*/ 146457 w 165555"/>
                    <a:gd name="connsiteY11" fmla="*/ 99732 h 173746"/>
                    <a:gd name="connsiteX12" fmla="*/ 140742 w 165555"/>
                    <a:gd name="connsiteY12" fmla="*/ 108304 h 173746"/>
                    <a:gd name="connsiteX13" fmla="*/ 119787 w 165555"/>
                    <a:gd name="connsiteY13" fmla="*/ 110209 h 173746"/>
                    <a:gd name="connsiteX14" fmla="*/ 111215 w 165555"/>
                    <a:gd name="connsiteY14" fmla="*/ 117829 h 173746"/>
                    <a:gd name="connsiteX15" fmla="*/ 107405 w 165555"/>
                    <a:gd name="connsiteY15" fmla="*/ 129259 h 173746"/>
                    <a:gd name="connsiteX16" fmla="*/ 104547 w 165555"/>
                    <a:gd name="connsiteY16" fmla="*/ 146404 h 173746"/>
                    <a:gd name="connsiteX17" fmla="*/ 97880 w 165555"/>
                    <a:gd name="connsiteY17" fmla="*/ 164502 h 173746"/>
                    <a:gd name="connsiteX18" fmla="*/ 55970 w 165555"/>
                    <a:gd name="connsiteY18" fmla="*/ 172122 h 173746"/>
                    <a:gd name="connsiteX19" fmla="*/ 42635 w 165555"/>
                    <a:gd name="connsiteY19" fmla="*/ 168312 h 173746"/>
                    <a:gd name="connsiteX20" fmla="*/ 19775 w 165555"/>
                    <a:gd name="connsiteY20" fmla="*/ 145452 h 173746"/>
                    <a:gd name="connsiteX21" fmla="*/ 5487 w 165555"/>
                    <a:gd name="connsiteY21" fmla="*/ 119734 h 173746"/>
                    <a:gd name="connsiteX22" fmla="*/ 2630 w 165555"/>
                    <a:gd name="connsiteY22" fmla="*/ 103542 h 173746"/>
                    <a:gd name="connsiteX23" fmla="*/ 13107 w 165555"/>
                    <a:gd name="connsiteY23" fmla="*/ 34962 h 173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65555" h="173746">
                      <a:moveTo>
                        <a:pt x="13107" y="34962"/>
                      </a:moveTo>
                      <a:cubicBezTo>
                        <a:pt x="15965" y="31152"/>
                        <a:pt x="20727" y="28294"/>
                        <a:pt x="25490" y="26389"/>
                      </a:cubicBezTo>
                      <a:cubicBezTo>
                        <a:pt x="27395" y="25437"/>
                        <a:pt x="28347" y="25437"/>
                        <a:pt x="29300" y="23532"/>
                      </a:cubicBezTo>
                      <a:cubicBezTo>
                        <a:pt x="30252" y="22579"/>
                        <a:pt x="30252" y="21627"/>
                        <a:pt x="31205" y="20674"/>
                      </a:cubicBezTo>
                      <a:cubicBezTo>
                        <a:pt x="33110" y="15912"/>
                        <a:pt x="37872" y="12102"/>
                        <a:pt x="42635" y="9244"/>
                      </a:cubicBezTo>
                      <a:cubicBezTo>
                        <a:pt x="60732" y="-1233"/>
                        <a:pt x="82640" y="-1233"/>
                        <a:pt x="102642" y="1624"/>
                      </a:cubicBezTo>
                      <a:cubicBezTo>
                        <a:pt x="109310" y="2577"/>
                        <a:pt x="116930" y="3529"/>
                        <a:pt x="122645" y="6387"/>
                      </a:cubicBezTo>
                      <a:cubicBezTo>
                        <a:pt x="130265" y="9244"/>
                        <a:pt x="135980" y="14007"/>
                        <a:pt x="142647" y="19722"/>
                      </a:cubicBezTo>
                      <a:cubicBezTo>
                        <a:pt x="153125" y="30199"/>
                        <a:pt x="166460" y="45439"/>
                        <a:pt x="165507" y="60679"/>
                      </a:cubicBezTo>
                      <a:cubicBezTo>
                        <a:pt x="165507" y="64489"/>
                        <a:pt x="163602" y="67347"/>
                        <a:pt x="161697" y="70204"/>
                      </a:cubicBezTo>
                      <a:cubicBezTo>
                        <a:pt x="160745" y="72109"/>
                        <a:pt x="158840" y="74014"/>
                        <a:pt x="156935" y="75919"/>
                      </a:cubicBezTo>
                      <a:cubicBezTo>
                        <a:pt x="152172" y="82587"/>
                        <a:pt x="149315" y="92112"/>
                        <a:pt x="146457" y="99732"/>
                      </a:cubicBezTo>
                      <a:cubicBezTo>
                        <a:pt x="145505" y="102589"/>
                        <a:pt x="143600" y="106399"/>
                        <a:pt x="140742" y="108304"/>
                      </a:cubicBezTo>
                      <a:cubicBezTo>
                        <a:pt x="135027" y="112114"/>
                        <a:pt x="126455" y="108304"/>
                        <a:pt x="119787" y="110209"/>
                      </a:cubicBezTo>
                      <a:cubicBezTo>
                        <a:pt x="115977" y="111162"/>
                        <a:pt x="113120" y="114972"/>
                        <a:pt x="111215" y="117829"/>
                      </a:cubicBezTo>
                      <a:cubicBezTo>
                        <a:pt x="109310" y="121639"/>
                        <a:pt x="108357" y="125449"/>
                        <a:pt x="107405" y="129259"/>
                      </a:cubicBezTo>
                      <a:cubicBezTo>
                        <a:pt x="105500" y="135927"/>
                        <a:pt x="105500" y="140689"/>
                        <a:pt x="104547" y="146404"/>
                      </a:cubicBezTo>
                      <a:cubicBezTo>
                        <a:pt x="103595" y="153072"/>
                        <a:pt x="101690" y="159739"/>
                        <a:pt x="97880" y="164502"/>
                      </a:cubicBezTo>
                      <a:cubicBezTo>
                        <a:pt x="88355" y="174979"/>
                        <a:pt x="69305" y="174979"/>
                        <a:pt x="55970" y="172122"/>
                      </a:cubicBezTo>
                      <a:cubicBezTo>
                        <a:pt x="51207" y="171169"/>
                        <a:pt x="46445" y="170217"/>
                        <a:pt x="42635" y="168312"/>
                      </a:cubicBezTo>
                      <a:cubicBezTo>
                        <a:pt x="33110" y="163549"/>
                        <a:pt x="26442" y="154024"/>
                        <a:pt x="19775" y="145452"/>
                      </a:cubicBezTo>
                      <a:cubicBezTo>
                        <a:pt x="14060" y="136879"/>
                        <a:pt x="8345" y="129259"/>
                        <a:pt x="5487" y="119734"/>
                      </a:cubicBezTo>
                      <a:cubicBezTo>
                        <a:pt x="3582" y="114019"/>
                        <a:pt x="2630" y="108304"/>
                        <a:pt x="2630" y="103542"/>
                      </a:cubicBezTo>
                      <a:cubicBezTo>
                        <a:pt x="-1180" y="80682"/>
                        <a:pt x="-3085" y="52107"/>
                        <a:pt x="13107" y="34962"/>
                      </a:cubicBezTo>
                      <a:close/>
                    </a:path>
                  </a:pathLst>
                </a:custGeom>
                <a:solidFill>
                  <a:srgbClr val="1515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98" name="Freeform: Shape 697">
                  <a:extLst>
                    <a:ext uri="{FF2B5EF4-FFF2-40B4-BE49-F238E27FC236}">
                      <a16:creationId xmlns:a16="http://schemas.microsoft.com/office/drawing/2014/main" id="{F03EF7FA-1DAA-66A0-4304-4500E1C2EA6C}"/>
                    </a:ext>
                  </a:extLst>
                </p:cNvPr>
                <p:cNvSpPr/>
                <p:nvPr/>
              </p:nvSpPr>
              <p:spPr>
                <a:xfrm>
                  <a:off x="3347679" y="4689434"/>
                  <a:ext cx="40271" cy="45627"/>
                </a:xfrm>
                <a:custGeom>
                  <a:avLst/>
                  <a:gdLst>
                    <a:gd name="connsiteX0" fmla="*/ 12493 w 40271"/>
                    <a:gd name="connsiteY0" fmla="*/ 40 h 45627"/>
                    <a:gd name="connsiteX1" fmla="*/ 4873 w 40271"/>
                    <a:gd name="connsiteY1" fmla="*/ 27663 h 45627"/>
                    <a:gd name="connsiteX2" fmla="*/ 15351 w 40271"/>
                    <a:gd name="connsiteY2" fmla="*/ 37188 h 45627"/>
                    <a:gd name="connsiteX3" fmla="*/ 37258 w 40271"/>
                    <a:gd name="connsiteY3" fmla="*/ 29568 h 45627"/>
                    <a:gd name="connsiteX4" fmla="*/ 12493 w 40271"/>
                    <a:gd name="connsiteY4" fmla="*/ 40 h 45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271" h="45627">
                      <a:moveTo>
                        <a:pt x="12493" y="40"/>
                      </a:moveTo>
                      <a:cubicBezTo>
                        <a:pt x="-842" y="-912"/>
                        <a:pt x="-3699" y="15280"/>
                        <a:pt x="4873" y="27663"/>
                      </a:cubicBezTo>
                      <a:cubicBezTo>
                        <a:pt x="7731" y="31473"/>
                        <a:pt x="11541" y="34330"/>
                        <a:pt x="15351" y="37188"/>
                      </a:cubicBezTo>
                      <a:cubicBezTo>
                        <a:pt x="38211" y="57190"/>
                        <a:pt x="44878" y="36235"/>
                        <a:pt x="37258" y="29568"/>
                      </a:cubicBezTo>
                      <a:cubicBezTo>
                        <a:pt x="20113" y="13375"/>
                        <a:pt x="28686" y="993"/>
                        <a:pt x="12493" y="40"/>
                      </a:cubicBezTo>
                      <a:close/>
                    </a:path>
                  </a:pathLst>
                </a:custGeom>
                <a:solidFill>
                  <a:srgbClr val="FFBFA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99" name="Freeform: Shape 698">
                  <a:extLst>
                    <a:ext uri="{FF2B5EF4-FFF2-40B4-BE49-F238E27FC236}">
                      <a16:creationId xmlns:a16="http://schemas.microsoft.com/office/drawing/2014/main" id="{B186855B-F502-2782-CCE6-8B23415533F5}"/>
                    </a:ext>
                  </a:extLst>
                </p:cNvPr>
                <p:cNvSpPr/>
                <p:nvPr/>
              </p:nvSpPr>
              <p:spPr>
                <a:xfrm>
                  <a:off x="3354464" y="4697430"/>
                  <a:ext cx="16311" cy="20192"/>
                </a:xfrm>
                <a:custGeom>
                  <a:avLst/>
                  <a:gdLst>
                    <a:gd name="connsiteX0" fmla="*/ 9519 w 16311"/>
                    <a:gd name="connsiteY0" fmla="*/ 16809 h 20192"/>
                    <a:gd name="connsiteX1" fmla="*/ 3804 w 16311"/>
                    <a:gd name="connsiteY1" fmla="*/ 617 h 20192"/>
                    <a:gd name="connsiteX2" fmla="*/ 10471 w 16311"/>
                    <a:gd name="connsiteY2" fmla="*/ 4427 h 20192"/>
                    <a:gd name="connsiteX3" fmla="*/ 10471 w 16311"/>
                    <a:gd name="connsiteY3" fmla="*/ 9189 h 20192"/>
                    <a:gd name="connsiteX4" fmla="*/ 11424 w 16311"/>
                    <a:gd name="connsiteY4" fmla="*/ 12047 h 20192"/>
                    <a:gd name="connsiteX5" fmla="*/ 16186 w 16311"/>
                    <a:gd name="connsiteY5" fmla="*/ 19667 h 20192"/>
                    <a:gd name="connsiteX6" fmla="*/ 9519 w 16311"/>
                    <a:gd name="connsiteY6" fmla="*/ 16809 h 20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311" h="20192">
                      <a:moveTo>
                        <a:pt x="9519" y="16809"/>
                      </a:moveTo>
                      <a:cubicBezTo>
                        <a:pt x="7614" y="15857"/>
                        <a:pt x="-6674" y="6332"/>
                        <a:pt x="3804" y="617"/>
                      </a:cubicBezTo>
                      <a:cubicBezTo>
                        <a:pt x="6661" y="-1288"/>
                        <a:pt x="9519" y="1569"/>
                        <a:pt x="10471" y="4427"/>
                      </a:cubicBezTo>
                      <a:cubicBezTo>
                        <a:pt x="10471" y="6332"/>
                        <a:pt x="10471" y="7284"/>
                        <a:pt x="10471" y="9189"/>
                      </a:cubicBezTo>
                      <a:cubicBezTo>
                        <a:pt x="10471" y="10142"/>
                        <a:pt x="11424" y="11094"/>
                        <a:pt x="11424" y="12047"/>
                      </a:cubicBezTo>
                      <a:cubicBezTo>
                        <a:pt x="12376" y="13952"/>
                        <a:pt x="17139" y="16809"/>
                        <a:pt x="16186" y="19667"/>
                      </a:cubicBezTo>
                      <a:cubicBezTo>
                        <a:pt x="14281" y="21572"/>
                        <a:pt x="10471" y="17762"/>
                        <a:pt x="9519" y="16809"/>
                      </a:cubicBezTo>
                      <a:close/>
                    </a:path>
                  </a:pathLst>
                </a:custGeom>
                <a:solidFill>
                  <a:srgbClr val="F3A9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</p:grpSp>
      <p:grpSp>
        <p:nvGrpSpPr>
          <p:cNvPr id="710" name="Graphic 12">
            <a:extLst>
              <a:ext uri="{FF2B5EF4-FFF2-40B4-BE49-F238E27FC236}">
                <a16:creationId xmlns:a16="http://schemas.microsoft.com/office/drawing/2014/main" id="{46391263-1DE2-27F9-6CA7-683CFCAD1CA5}"/>
              </a:ext>
            </a:extLst>
          </p:cNvPr>
          <p:cNvGrpSpPr/>
          <p:nvPr/>
        </p:nvGrpSpPr>
        <p:grpSpPr>
          <a:xfrm>
            <a:off x="5842866" y="3106643"/>
            <a:ext cx="956309" cy="653415"/>
            <a:chOff x="5842866" y="3017743"/>
            <a:chExt cx="956309" cy="653415"/>
          </a:xfrm>
        </p:grpSpPr>
        <p:grpSp>
          <p:nvGrpSpPr>
            <p:cNvPr id="711" name="Graphic 12">
              <a:extLst>
                <a:ext uri="{FF2B5EF4-FFF2-40B4-BE49-F238E27FC236}">
                  <a16:creationId xmlns:a16="http://schemas.microsoft.com/office/drawing/2014/main" id="{B8B6169F-0504-2C74-9EC6-6AAB6AEBF692}"/>
                </a:ext>
              </a:extLst>
            </p:cNvPr>
            <p:cNvGrpSpPr/>
            <p:nvPr/>
          </p:nvGrpSpPr>
          <p:grpSpPr>
            <a:xfrm>
              <a:off x="5842866" y="3017743"/>
              <a:ext cx="956309" cy="653415"/>
              <a:chOff x="5842866" y="3017743"/>
              <a:chExt cx="956309" cy="653415"/>
            </a:xfrm>
          </p:grpSpPr>
          <p:sp>
            <p:nvSpPr>
              <p:cNvPr id="712" name="Freeform: Shape 711">
                <a:extLst>
                  <a:ext uri="{FF2B5EF4-FFF2-40B4-BE49-F238E27FC236}">
                    <a16:creationId xmlns:a16="http://schemas.microsoft.com/office/drawing/2014/main" id="{E2CD3BEA-FA55-F02D-BBB9-9B796244A56B}"/>
                  </a:ext>
                </a:extLst>
              </p:cNvPr>
              <p:cNvSpPr/>
              <p:nvPr/>
            </p:nvSpPr>
            <p:spPr>
              <a:xfrm>
                <a:off x="5842866" y="3145379"/>
                <a:ext cx="531495" cy="525779"/>
              </a:xfrm>
              <a:custGeom>
                <a:avLst/>
                <a:gdLst>
                  <a:gd name="connsiteX0" fmla="*/ 0 w 531495"/>
                  <a:gd name="connsiteY0" fmla="*/ 0 h 525779"/>
                  <a:gd name="connsiteX1" fmla="*/ 0 w 531495"/>
                  <a:gd name="connsiteY1" fmla="*/ 220027 h 525779"/>
                  <a:gd name="connsiteX2" fmla="*/ 531495 w 531495"/>
                  <a:gd name="connsiteY2" fmla="*/ 525780 h 525779"/>
                  <a:gd name="connsiteX3" fmla="*/ 531495 w 531495"/>
                  <a:gd name="connsiteY3" fmla="*/ 306705 h 525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1495" h="525779">
                    <a:moveTo>
                      <a:pt x="0" y="0"/>
                    </a:moveTo>
                    <a:lnTo>
                      <a:pt x="0" y="220027"/>
                    </a:lnTo>
                    <a:lnTo>
                      <a:pt x="531495" y="525780"/>
                    </a:lnTo>
                    <a:lnTo>
                      <a:pt x="531495" y="306705"/>
                    </a:lnTo>
                    <a:close/>
                  </a:path>
                </a:pathLst>
              </a:custGeom>
              <a:solidFill>
                <a:srgbClr val="CFCD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713" name="Graphic 12">
                <a:extLst>
                  <a:ext uri="{FF2B5EF4-FFF2-40B4-BE49-F238E27FC236}">
                    <a16:creationId xmlns:a16="http://schemas.microsoft.com/office/drawing/2014/main" id="{10971A42-8825-3BAA-EF42-05DCDC3F4D6F}"/>
                  </a:ext>
                </a:extLst>
              </p:cNvPr>
              <p:cNvGrpSpPr/>
              <p:nvPr/>
            </p:nvGrpSpPr>
            <p:grpSpPr>
              <a:xfrm>
                <a:off x="6374361" y="3206338"/>
                <a:ext cx="424814" cy="464820"/>
                <a:chOff x="6374361" y="3206338"/>
                <a:chExt cx="424814" cy="464820"/>
              </a:xfrm>
            </p:grpSpPr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id="{05F02FC5-39E1-2546-BBAE-D7DA9B356419}"/>
                    </a:ext>
                  </a:extLst>
                </p:cNvPr>
                <p:cNvSpPr/>
                <p:nvPr/>
              </p:nvSpPr>
              <p:spPr>
                <a:xfrm>
                  <a:off x="6374361" y="3206338"/>
                  <a:ext cx="424814" cy="464820"/>
                </a:xfrm>
                <a:custGeom>
                  <a:avLst/>
                  <a:gdLst>
                    <a:gd name="connsiteX0" fmla="*/ 0 w 424814"/>
                    <a:gd name="connsiteY0" fmla="*/ 245745 h 464820"/>
                    <a:gd name="connsiteX1" fmla="*/ 0 w 424814"/>
                    <a:gd name="connsiteY1" fmla="*/ 464820 h 464820"/>
                    <a:gd name="connsiteX2" fmla="*/ 424815 w 424814"/>
                    <a:gd name="connsiteY2" fmla="*/ 220028 h 464820"/>
                    <a:gd name="connsiteX3" fmla="*/ 424815 w 424814"/>
                    <a:gd name="connsiteY3" fmla="*/ 0 h 464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4814" h="464820">
                      <a:moveTo>
                        <a:pt x="0" y="245745"/>
                      </a:moveTo>
                      <a:lnTo>
                        <a:pt x="0" y="464820"/>
                      </a:lnTo>
                      <a:lnTo>
                        <a:pt x="424815" y="220028"/>
                      </a:lnTo>
                      <a:lnTo>
                        <a:pt x="424815" y="0"/>
                      </a:lnTo>
                      <a:close/>
                    </a:path>
                  </a:pathLst>
                </a:custGeom>
                <a:solidFill>
                  <a:srgbClr val="E7E6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:a16="http://schemas.microsoft.com/office/drawing/2014/main" id="{DCA8E071-DE27-B79A-B45A-D09FEE4A5F27}"/>
                    </a:ext>
                  </a:extLst>
                </p:cNvPr>
                <p:cNvSpPr/>
                <p:nvPr/>
              </p:nvSpPr>
              <p:spPr>
                <a:xfrm>
                  <a:off x="6391506" y="3234913"/>
                  <a:ext cx="391477" cy="408622"/>
                </a:xfrm>
                <a:custGeom>
                  <a:avLst/>
                  <a:gdLst>
                    <a:gd name="connsiteX0" fmla="*/ 0 w 391477"/>
                    <a:gd name="connsiteY0" fmla="*/ 225742 h 408622"/>
                    <a:gd name="connsiteX1" fmla="*/ 391478 w 391477"/>
                    <a:gd name="connsiteY1" fmla="*/ 0 h 408622"/>
                    <a:gd name="connsiteX2" fmla="*/ 391478 w 391477"/>
                    <a:gd name="connsiteY2" fmla="*/ 181928 h 408622"/>
                    <a:gd name="connsiteX3" fmla="*/ 0 w 391477"/>
                    <a:gd name="connsiteY3" fmla="*/ 408623 h 408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477" h="408622">
                      <a:moveTo>
                        <a:pt x="0" y="225742"/>
                      </a:moveTo>
                      <a:lnTo>
                        <a:pt x="391478" y="0"/>
                      </a:lnTo>
                      <a:lnTo>
                        <a:pt x="391478" y="181928"/>
                      </a:lnTo>
                      <a:lnTo>
                        <a:pt x="0" y="408623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716" name="Freeform: Shape 715">
                <a:extLst>
                  <a:ext uri="{FF2B5EF4-FFF2-40B4-BE49-F238E27FC236}">
                    <a16:creationId xmlns:a16="http://schemas.microsoft.com/office/drawing/2014/main" id="{B0C4F546-D2F0-6ECB-3D6F-A2409751DDD8}"/>
                  </a:ext>
                </a:extLst>
              </p:cNvPr>
              <p:cNvSpPr/>
              <p:nvPr/>
            </p:nvSpPr>
            <p:spPr>
              <a:xfrm>
                <a:off x="5842866" y="3017743"/>
                <a:ext cx="956309" cy="434340"/>
              </a:xfrm>
              <a:custGeom>
                <a:avLst/>
                <a:gdLst>
                  <a:gd name="connsiteX0" fmla="*/ 0 w 956309"/>
                  <a:gd name="connsiteY0" fmla="*/ 127635 h 434340"/>
                  <a:gd name="connsiteX1" fmla="*/ 531495 w 956309"/>
                  <a:gd name="connsiteY1" fmla="*/ 434340 h 434340"/>
                  <a:gd name="connsiteX2" fmla="*/ 956310 w 956309"/>
                  <a:gd name="connsiteY2" fmla="*/ 188595 h 434340"/>
                  <a:gd name="connsiteX3" fmla="*/ 629603 w 956309"/>
                  <a:gd name="connsiteY3" fmla="*/ 0 h 434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6309" h="434340">
                    <a:moveTo>
                      <a:pt x="0" y="127635"/>
                    </a:moveTo>
                    <a:lnTo>
                      <a:pt x="531495" y="434340"/>
                    </a:lnTo>
                    <a:lnTo>
                      <a:pt x="956310" y="188595"/>
                    </a:lnTo>
                    <a:lnTo>
                      <a:pt x="629603" y="0"/>
                    </a:lnTo>
                    <a:close/>
                  </a:path>
                </a:pathLst>
              </a:custGeom>
              <a:solidFill>
                <a:srgbClr val="B5B2C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717" name="Graphic 12">
              <a:extLst>
                <a:ext uri="{FF2B5EF4-FFF2-40B4-BE49-F238E27FC236}">
                  <a16:creationId xmlns:a16="http://schemas.microsoft.com/office/drawing/2014/main" id="{5FC1CA33-4CE7-F070-FA93-F7695E6298F1}"/>
                </a:ext>
              </a:extLst>
            </p:cNvPr>
            <p:cNvGrpSpPr/>
            <p:nvPr/>
          </p:nvGrpSpPr>
          <p:grpSpPr>
            <a:xfrm>
              <a:off x="6405793" y="3253011"/>
              <a:ext cx="362902" cy="366712"/>
              <a:chOff x="6405793" y="3253011"/>
              <a:chExt cx="362902" cy="366712"/>
            </a:xfrm>
          </p:grpSpPr>
          <p:sp>
            <p:nvSpPr>
              <p:cNvPr id="718" name="Freeform: Shape 717">
                <a:extLst>
                  <a:ext uri="{FF2B5EF4-FFF2-40B4-BE49-F238E27FC236}">
                    <a16:creationId xmlns:a16="http://schemas.microsoft.com/office/drawing/2014/main" id="{5C161EE0-F0DA-DC5D-D76D-0CE263925718}"/>
                  </a:ext>
                </a:extLst>
              </p:cNvPr>
              <p:cNvSpPr/>
              <p:nvPr/>
            </p:nvSpPr>
            <p:spPr>
              <a:xfrm>
                <a:off x="6405793" y="345684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19" name="Freeform: Shape 718">
                <a:extLst>
                  <a:ext uri="{FF2B5EF4-FFF2-40B4-BE49-F238E27FC236}">
                    <a16:creationId xmlns:a16="http://schemas.microsoft.com/office/drawing/2014/main" id="{106C65AB-961D-929F-7DFA-EE0DE0E2331D}"/>
                  </a:ext>
                </a:extLst>
              </p:cNvPr>
              <p:cNvSpPr/>
              <p:nvPr/>
            </p:nvSpPr>
            <p:spPr>
              <a:xfrm>
                <a:off x="6428654" y="3443511"/>
                <a:ext cx="10477" cy="17144"/>
              </a:xfrm>
              <a:custGeom>
                <a:avLst/>
                <a:gdLst>
                  <a:gd name="connsiteX0" fmla="*/ 10477 w 10477"/>
                  <a:gd name="connsiteY0" fmla="*/ 11430 h 17144"/>
                  <a:gd name="connsiteX1" fmla="*/ 0 w 10477"/>
                  <a:gd name="connsiteY1" fmla="*/ 17145 h 17144"/>
                  <a:gd name="connsiteX2" fmla="*/ 0 w 10477"/>
                  <a:gd name="connsiteY2" fmla="*/ 5715 h 17144"/>
                  <a:gd name="connsiteX3" fmla="*/ 10477 w 10477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4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20" name="Freeform: Shape 719">
                <a:extLst>
                  <a:ext uri="{FF2B5EF4-FFF2-40B4-BE49-F238E27FC236}">
                    <a16:creationId xmlns:a16="http://schemas.microsoft.com/office/drawing/2014/main" id="{F47C99CC-F8F6-0256-51AB-73C3F2A09800}"/>
                  </a:ext>
                </a:extLst>
              </p:cNvPr>
              <p:cNvSpPr/>
              <p:nvPr/>
            </p:nvSpPr>
            <p:spPr>
              <a:xfrm>
                <a:off x="6452466" y="343017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21" name="Freeform: Shape 720">
                <a:extLst>
                  <a:ext uri="{FF2B5EF4-FFF2-40B4-BE49-F238E27FC236}">
                    <a16:creationId xmlns:a16="http://schemas.microsoft.com/office/drawing/2014/main" id="{6DF144CD-E204-80AE-E7A5-9F85452AF99D}"/>
                  </a:ext>
                </a:extLst>
              </p:cNvPr>
              <p:cNvSpPr/>
              <p:nvPr/>
            </p:nvSpPr>
            <p:spPr>
              <a:xfrm>
                <a:off x="6476278" y="3416841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22" name="Freeform: Shape 721">
                <a:extLst>
                  <a:ext uri="{FF2B5EF4-FFF2-40B4-BE49-F238E27FC236}">
                    <a16:creationId xmlns:a16="http://schemas.microsoft.com/office/drawing/2014/main" id="{2BAC3AFD-E1E0-459E-2B23-3CDFA7DDC11E}"/>
                  </a:ext>
                </a:extLst>
              </p:cNvPr>
              <p:cNvSpPr/>
              <p:nvPr/>
            </p:nvSpPr>
            <p:spPr>
              <a:xfrm>
                <a:off x="6500091" y="3402554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23" name="Freeform: Shape 722">
                <a:extLst>
                  <a:ext uri="{FF2B5EF4-FFF2-40B4-BE49-F238E27FC236}">
                    <a16:creationId xmlns:a16="http://schemas.microsoft.com/office/drawing/2014/main" id="{B77AACC3-9648-6E61-CC59-1A4E48F95674}"/>
                  </a:ext>
                </a:extLst>
              </p:cNvPr>
              <p:cNvSpPr/>
              <p:nvPr/>
            </p:nvSpPr>
            <p:spPr>
              <a:xfrm>
                <a:off x="6522951" y="3389218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24" name="Freeform: Shape 723">
                <a:extLst>
                  <a:ext uri="{FF2B5EF4-FFF2-40B4-BE49-F238E27FC236}">
                    <a16:creationId xmlns:a16="http://schemas.microsoft.com/office/drawing/2014/main" id="{16F62B4A-0881-1C60-498E-1B150D05EC86}"/>
                  </a:ext>
                </a:extLst>
              </p:cNvPr>
              <p:cNvSpPr/>
              <p:nvPr/>
            </p:nvSpPr>
            <p:spPr>
              <a:xfrm>
                <a:off x="6546763" y="3375884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25" name="Freeform: Shape 724">
                <a:extLst>
                  <a:ext uri="{FF2B5EF4-FFF2-40B4-BE49-F238E27FC236}">
                    <a16:creationId xmlns:a16="http://schemas.microsoft.com/office/drawing/2014/main" id="{12517A64-19D2-DDD7-50C9-9B418A35D3C8}"/>
                  </a:ext>
                </a:extLst>
              </p:cNvPr>
              <p:cNvSpPr/>
              <p:nvPr/>
            </p:nvSpPr>
            <p:spPr>
              <a:xfrm>
                <a:off x="6570576" y="3362549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2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26" name="Freeform: Shape 725">
                <a:extLst>
                  <a:ext uri="{FF2B5EF4-FFF2-40B4-BE49-F238E27FC236}">
                    <a16:creationId xmlns:a16="http://schemas.microsoft.com/office/drawing/2014/main" id="{71A6E7C7-56B1-D16F-585B-1F62441F3822}"/>
                  </a:ext>
                </a:extLst>
              </p:cNvPr>
              <p:cNvSpPr/>
              <p:nvPr/>
            </p:nvSpPr>
            <p:spPr>
              <a:xfrm>
                <a:off x="6593436" y="3348261"/>
                <a:ext cx="10477" cy="17144"/>
              </a:xfrm>
              <a:custGeom>
                <a:avLst/>
                <a:gdLst>
                  <a:gd name="connsiteX0" fmla="*/ 10477 w 10477"/>
                  <a:gd name="connsiteY0" fmla="*/ 11430 h 17144"/>
                  <a:gd name="connsiteX1" fmla="*/ 0 w 10477"/>
                  <a:gd name="connsiteY1" fmla="*/ 17145 h 17144"/>
                  <a:gd name="connsiteX2" fmla="*/ 0 w 10477"/>
                  <a:gd name="connsiteY2" fmla="*/ 5715 h 17144"/>
                  <a:gd name="connsiteX3" fmla="*/ 10477 w 10477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4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27" name="Freeform: Shape 726">
                <a:extLst>
                  <a:ext uri="{FF2B5EF4-FFF2-40B4-BE49-F238E27FC236}">
                    <a16:creationId xmlns:a16="http://schemas.microsoft.com/office/drawing/2014/main" id="{3F1C6D1C-3729-106A-9599-4B89C69B255C}"/>
                  </a:ext>
                </a:extLst>
              </p:cNvPr>
              <p:cNvSpPr/>
              <p:nvPr/>
            </p:nvSpPr>
            <p:spPr>
              <a:xfrm>
                <a:off x="6617249" y="333492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28" name="Freeform: Shape 727">
                <a:extLst>
                  <a:ext uri="{FF2B5EF4-FFF2-40B4-BE49-F238E27FC236}">
                    <a16:creationId xmlns:a16="http://schemas.microsoft.com/office/drawing/2014/main" id="{090F0885-7223-BA7C-247D-C21A8F8D921E}"/>
                  </a:ext>
                </a:extLst>
              </p:cNvPr>
              <p:cNvSpPr/>
              <p:nvPr/>
            </p:nvSpPr>
            <p:spPr>
              <a:xfrm>
                <a:off x="6641061" y="3321591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29" name="Freeform: Shape 728">
                <a:extLst>
                  <a:ext uri="{FF2B5EF4-FFF2-40B4-BE49-F238E27FC236}">
                    <a16:creationId xmlns:a16="http://schemas.microsoft.com/office/drawing/2014/main" id="{63B86F45-4E2F-C2D5-48CF-FE2336C3D842}"/>
                  </a:ext>
                </a:extLst>
              </p:cNvPr>
              <p:cNvSpPr/>
              <p:nvPr/>
            </p:nvSpPr>
            <p:spPr>
              <a:xfrm>
                <a:off x="6664874" y="3307304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30" name="Freeform: Shape 729">
                <a:extLst>
                  <a:ext uri="{FF2B5EF4-FFF2-40B4-BE49-F238E27FC236}">
                    <a16:creationId xmlns:a16="http://schemas.microsoft.com/office/drawing/2014/main" id="{E2F03F66-F944-1590-BE28-352FA4732C45}"/>
                  </a:ext>
                </a:extLst>
              </p:cNvPr>
              <p:cNvSpPr/>
              <p:nvPr/>
            </p:nvSpPr>
            <p:spPr>
              <a:xfrm>
                <a:off x="6687734" y="3293968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31" name="Freeform: Shape 730">
                <a:extLst>
                  <a:ext uri="{FF2B5EF4-FFF2-40B4-BE49-F238E27FC236}">
                    <a16:creationId xmlns:a16="http://schemas.microsoft.com/office/drawing/2014/main" id="{AE84E810-236B-5AF5-00B1-8CF2CA599D90}"/>
                  </a:ext>
                </a:extLst>
              </p:cNvPr>
              <p:cNvSpPr/>
              <p:nvPr/>
            </p:nvSpPr>
            <p:spPr>
              <a:xfrm>
                <a:off x="6711546" y="3280634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32" name="Freeform: Shape 731">
                <a:extLst>
                  <a:ext uri="{FF2B5EF4-FFF2-40B4-BE49-F238E27FC236}">
                    <a16:creationId xmlns:a16="http://schemas.microsoft.com/office/drawing/2014/main" id="{86B2CAC1-A818-677A-2C84-CF3709AC9569}"/>
                  </a:ext>
                </a:extLst>
              </p:cNvPr>
              <p:cNvSpPr/>
              <p:nvPr/>
            </p:nvSpPr>
            <p:spPr>
              <a:xfrm>
                <a:off x="6735359" y="3267299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2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33" name="Freeform: Shape 732">
                <a:extLst>
                  <a:ext uri="{FF2B5EF4-FFF2-40B4-BE49-F238E27FC236}">
                    <a16:creationId xmlns:a16="http://schemas.microsoft.com/office/drawing/2014/main" id="{757B0C82-0944-F132-8AFA-C94A8FB7E586}"/>
                  </a:ext>
                </a:extLst>
              </p:cNvPr>
              <p:cNvSpPr/>
              <p:nvPr/>
            </p:nvSpPr>
            <p:spPr>
              <a:xfrm>
                <a:off x="6759171" y="3253011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34" name="Freeform: Shape 733">
                <a:extLst>
                  <a:ext uri="{FF2B5EF4-FFF2-40B4-BE49-F238E27FC236}">
                    <a16:creationId xmlns:a16="http://schemas.microsoft.com/office/drawing/2014/main" id="{A88CC45B-98DB-3115-0972-767F11EE2A1F}"/>
                  </a:ext>
                </a:extLst>
              </p:cNvPr>
              <p:cNvSpPr/>
              <p:nvPr/>
            </p:nvSpPr>
            <p:spPr>
              <a:xfrm>
                <a:off x="6405793" y="3486374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35" name="Freeform: Shape 734">
                <a:extLst>
                  <a:ext uri="{FF2B5EF4-FFF2-40B4-BE49-F238E27FC236}">
                    <a16:creationId xmlns:a16="http://schemas.microsoft.com/office/drawing/2014/main" id="{1E0838BD-6108-3B49-00C8-364F6C0B3287}"/>
                  </a:ext>
                </a:extLst>
              </p:cNvPr>
              <p:cNvSpPr/>
              <p:nvPr/>
            </p:nvSpPr>
            <p:spPr>
              <a:xfrm>
                <a:off x="6428654" y="3473038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36" name="Freeform: Shape 735">
                <a:extLst>
                  <a:ext uri="{FF2B5EF4-FFF2-40B4-BE49-F238E27FC236}">
                    <a16:creationId xmlns:a16="http://schemas.microsoft.com/office/drawing/2014/main" id="{4CF7DB8B-7A08-0E32-7542-6D1C628B546E}"/>
                  </a:ext>
                </a:extLst>
              </p:cNvPr>
              <p:cNvSpPr/>
              <p:nvPr/>
            </p:nvSpPr>
            <p:spPr>
              <a:xfrm>
                <a:off x="6452466" y="3459704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2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37" name="Freeform: Shape 736">
                <a:extLst>
                  <a:ext uri="{FF2B5EF4-FFF2-40B4-BE49-F238E27FC236}">
                    <a16:creationId xmlns:a16="http://schemas.microsoft.com/office/drawing/2014/main" id="{9A475885-1051-F0EC-6389-365A5A40D0EB}"/>
                  </a:ext>
                </a:extLst>
              </p:cNvPr>
              <p:cNvSpPr/>
              <p:nvPr/>
            </p:nvSpPr>
            <p:spPr>
              <a:xfrm>
                <a:off x="6476278" y="344541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38" name="Freeform: Shape 737">
                <a:extLst>
                  <a:ext uri="{FF2B5EF4-FFF2-40B4-BE49-F238E27FC236}">
                    <a16:creationId xmlns:a16="http://schemas.microsoft.com/office/drawing/2014/main" id="{B936792A-BA0E-53D1-5068-E602738D1E0D}"/>
                  </a:ext>
                </a:extLst>
              </p:cNvPr>
              <p:cNvSpPr/>
              <p:nvPr/>
            </p:nvSpPr>
            <p:spPr>
              <a:xfrm>
                <a:off x="6500091" y="343208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39" name="Freeform: Shape 738">
                <a:extLst>
                  <a:ext uri="{FF2B5EF4-FFF2-40B4-BE49-F238E27FC236}">
                    <a16:creationId xmlns:a16="http://schemas.microsoft.com/office/drawing/2014/main" id="{4ACCD36D-3ED0-8642-402F-FF3241A71447}"/>
                  </a:ext>
                </a:extLst>
              </p:cNvPr>
              <p:cNvSpPr/>
              <p:nvPr/>
            </p:nvSpPr>
            <p:spPr>
              <a:xfrm>
                <a:off x="6522951" y="3418746"/>
                <a:ext cx="10477" cy="16192"/>
              </a:xfrm>
              <a:custGeom>
                <a:avLst/>
                <a:gdLst>
                  <a:gd name="connsiteX0" fmla="*/ 10477 w 10477"/>
                  <a:gd name="connsiteY0" fmla="*/ 10478 h 16192"/>
                  <a:gd name="connsiteX1" fmla="*/ 0 w 10477"/>
                  <a:gd name="connsiteY1" fmla="*/ 16192 h 16192"/>
                  <a:gd name="connsiteX2" fmla="*/ 0 w 10477"/>
                  <a:gd name="connsiteY2" fmla="*/ 5715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0478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40" name="Freeform: Shape 739">
                <a:extLst>
                  <a:ext uri="{FF2B5EF4-FFF2-40B4-BE49-F238E27FC236}">
                    <a16:creationId xmlns:a16="http://schemas.microsoft.com/office/drawing/2014/main" id="{E384E438-FC1A-164A-E561-7913CC9F80A2}"/>
                  </a:ext>
                </a:extLst>
              </p:cNvPr>
              <p:cNvSpPr/>
              <p:nvPr/>
            </p:nvSpPr>
            <p:spPr>
              <a:xfrm>
                <a:off x="6546763" y="3404459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41" name="Freeform: Shape 740">
                <a:extLst>
                  <a:ext uri="{FF2B5EF4-FFF2-40B4-BE49-F238E27FC236}">
                    <a16:creationId xmlns:a16="http://schemas.microsoft.com/office/drawing/2014/main" id="{1EA6B867-7070-B01F-08D8-3F776F34290A}"/>
                  </a:ext>
                </a:extLst>
              </p:cNvPr>
              <p:cNvSpPr/>
              <p:nvPr/>
            </p:nvSpPr>
            <p:spPr>
              <a:xfrm>
                <a:off x="6570576" y="3391124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42" name="Freeform: Shape 741">
                <a:extLst>
                  <a:ext uri="{FF2B5EF4-FFF2-40B4-BE49-F238E27FC236}">
                    <a16:creationId xmlns:a16="http://schemas.microsoft.com/office/drawing/2014/main" id="{98F2747C-C52B-8CD4-278C-1BD14D0BD9C3}"/>
                  </a:ext>
                </a:extLst>
              </p:cNvPr>
              <p:cNvSpPr/>
              <p:nvPr/>
            </p:nvSpPr>
            <p:spPr>
              <a:xfrm>
                <a:off x="6593436" y="3377788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43" name="Freeform: Shape 742">
                <a:extLst>
                  <a:ext uri="{FF2B5EF4-FFF2-40B4-BE49-F238E27FC236}">
                    <a16:creationId xmlns:a16="http://schemas.microsoft.com/office/drawing/2014/main" id="{0154499A-CF88-85A1-1B52-66712D214AEC}"/>
                  </a:ext>
                </a:extLst>
              </p:cNvPr>
              <p:cNvSpPr/>
              <p:nvPr/>
            </p:nvSpPr>
            <p:spPr>
              <a:xfrm>
                <a:off x="6617249" y="3364454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2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44" name="Freeform: Shape 743">
                <a:extLst>
                  <a:ext uri="{FF2B5EF4-FFF2-40B4-BE49-F238E27FC236}">
                    <a16:creationId xmlns:a16="http://schemas.microsoft.com/office/drawing/2014/main" id="{BB6695E8-C842-AF2D-B4D6-BCE700224270}"/>
                  </a:ext>
                </a:extLst>
              </p:cNvPr>
              <p:cNvSpPr/>
              <p:nvPr/>
            </p:nvSpPr>
            <p:spPr>
              <a:xfrm>
                <a:off x="6641061" y="335016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45" name="Freeform: Shape 744">
                <a:extLst>
                  <a:ext uri="{FF2B5EF4-FFF2-40B4-BE49-F238E27FC236}">
                    <a16:creationId xmlns:a16="http://schemas.microsoft.com/office/drawing/2014/main" id="{85131AC6-FC9D-489D-9E34-7B5200F3D4D3}"/>
                  </a:ext>
                </a:extLst>
              </p:cNvPr>
              <p:cNvSpPr/>
              <p:nvPr/>
            </p:nvSpPr>
            <p:spPr>
              <a:xfrm>
                <a:off x="6664874" y="333683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46" name="Freeform: Shape 745">
                <a:extLst>
                  <a:ext uri="{FF2B5EF4-FFF2-40B4-BE49-F238E27FC236}">
                    <a16:creationId xmlns:a16="http://schemas.microsoft.com/office/drawing/2014/main" id="{ADA0403E-AD74-EB33-D2A6-A4F1276DCD81}"/>
                  </a:ext>
                </a:extLst>
              </p:cNvPr>
              <p:cNvSpPr/>
              <p:nvPr/>
            </p:nvSpPr>
            <p:spPr>
              <a:xfrm>
                <a:off x="6687734" y="3323496"/>
                <a:ext cx="10477" cy="16192"/>
              </a:xfrm>
              <a:custGeom>
                <a:avLst/>
                <a:gdLst>
                  <a:gd name="connsiteX0" fmla="*/ 10477 w 10477"/>
                  <a:gd name="connsiteY0" fmla="*/ 11430 h 16192"/>
                  <a:gd name="connsiteX1" fmla="*/ 0 w 10477"/>
                  <a:gd name="connsiteY1" fmla="*/ 16192 h 16192"/>
                  <a:gd name="connsiteX2" fmla="*/ 0 w 10477"/>
                  <a:gd name="connsiteY2" fmla="*/ 5715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47" name="Freeform: Shape 746">
                <a:extLst>
                  <a:ext uri="{FF2B5EF4-FFF2-40B4-BE49-F238E27FC236}">
                    <a16:creationId xmlns:a16="http://schemas.microsoft.com/office/drawing/2014/main" id="{3DD369BE-23F6-A6D3-F7CF-1A6CF155EEA3}"/>
                  </a:ext>
                </a:extLst>
              </p:cNvPr>
              <p:cNvSpPr/>
              <p:nvPr/>
            </p:nvSpPr>
            <p:spPr>
              <a:xfrm>
                <a:off x="6711546" y="3309209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48" name="Freeform: Shape 747">
                <a:extLst>
                  <a:ext uri="{FF2B5EF4-FFF2-40B4-BE49-F238E27FC236}">
                    <a16:creationId xmlns:a16="http://schemas.microsoft.com/office/drawing/2014/main" id="{8C036F13-84AF-9A95-7617-17AA404BC866}"/>
                  </a:ext>
                </a:extLst>
              </p:cNvPr>
              <p:cNvSpPr/>
              <p:nvPr/>
            </p:nvSpPr>
            <p:spPr>
              <a:xfrm>
                <a:off x="6735359" y="3295874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49" name="Freeform: Shape 748">
                <a:extLst>
                  <a:ext uri="{FF2B5EF4-FFF2-40B4-BE49-F238E27FC236}">
                    <a16:creationId xmlns:a16="http://schemas.microsoft.com/office/drawing/2014/main" id="{1C34019A-6963-F04E-E5D6-484E477FE717}"/>
                  </a:ext>
                </a:extLst>
              </p:cNvPr>
              <p:cNvSpPr/>
              <p:nvPr/>
            </p:nvSpPr>
            <p:spPr>
              <a:xfrm>
                <a:off x="6759171" y="3282538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50" name="Freeform: Shape 749">
                <a:extLst>
                  <a:ext uri="{FF2B5EF4-FFF2-40B4-BE49-F238E27FC236}">
                    <a16:creationId xmlns:a16="http://schemas.microsoft.com/office/drawing/2014/main" id="{00DF3158-253C-5F3E-C9DF-B985B089262A}"/>
                  </a:ext>
                </a:extLst>
              </p:cNvPr>
              <p:cNvSpPr/>
              <p:nvPr/>
            </p:nvSpPr>
            <p:spPr>
              <a:xfrm>
                <a:off x="6405793" y="3515901"/>
                <a:ext cx="9525" cy="16192"/>
              </a:xfrm>
              <a:custGeom>
                <a:avLst/>
                <a:gdLst>
                  <a:gd name="connsiteX0" fmla="*/ 9525 w 9525"/>
                  <a:gd name="connsiteY0" fmla="*/ 11430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51" name="Freeform: Shape 750">
                <a:extLst>
                  <a:ext uri="{FF2B5EF4-FFF2-40B4-BE49-F238E27FC236}">
                    <a16:creationId xmlns:a16="http://schemas.microsoft.com/office/drawing/2014/main" id="{4F07E6D5-2B81-08A4-20A9-4EBFDBB6C122}"/>
                  </a:ext>
                </a:extLst>
              </p:cNvPr>
              <p:cNvSpPr/>
              <p:nvPr/>
            </p:nvSpPr>
            <p:spPr>
              <a:xfrm>
                <a:off x="6428654" y="3501613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52" name="Freeform: Shape 751">
                <a:extLst>
                  <a:ext uri="{FF2B5EF4-FFF2-40B4-BE49-F238E27FC236}">
                    <a16:creationId xmlns:a16="http://schemas.microsoft.com/office/drawing/2014/main" id="{57B7B9D5-22A6-DDC4-2844-317DFA72E5DA}"/>
                  </a:ext>
                </a:extLst>
              </p:cNvPr>
              <p:cNvSpPr/>
              <p:nvPr/>
            </p:nvSpPr>
            <p:spPr>
              <a:xfrm>
                <a:off x="6452466" y="3488279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53" name="Freeform: Shape 752">
                <a:extLst>
                  <a:ext uri="{FF2B5EF4-FFF2-40B4-BE49-F238E27FC236}">
                    <a16:creationId xmlns:a16="http://schemas.microsoft.com/office/drawing/2014/main" id="{28AB659C-D340-6858-DC97-A2C16A222A05}"/>
                  </a:ext>
                </a:extLst>
              </p:cNvPr>
              <p:cNvSpPr/>
              <p:nvPr/>
            </p:nvSpPr>
            <p:spPr>
              <a:xfrm>
                <a:off x="6476278" y="3474943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54" name="Freeform: Shape 753">
                <a:extLst>
                  <a:ext uri="{FF2B5EF4-FFF2-40B4-BE49-F238E27FC236}">
                    <a16:creationId xmlns:a16="http://schemas.microsoft.com/office/drawing/2014/main" id="{12D4E0B7-FEF2-2FC2-4640-8D1FECF2F4F0}"/>
                  </a:ext>
                </a:extLst>
              </p:cNvPr>
              <p:cNvSpPr/>
              <p:nvPr/>
            </p:nvSpPr>
            <p:spPr>
              <a:xfrm>
                <a:off x="6500091" y="3461609"/>
                <a:ext cx="9525" cy="16192"/>
              </a:xfrm>
              <a:custGeom>
                <a:avLst/>
                <a:gdLst>
                  <a:gd name="connsiteX0" fmla="*/ 9525 w 9525"/>
                  <a:gd name="connsiteY0" fmla="*/ 10478 h 16192"/>
                  <a:gd name="connsiteX1" fmla="*/ 0 w 9525"/>
                  <a:gd name="connsiteY1" fmla="*/ 16192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8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55" name="Freeform: Shape 754">
                <a:extLst>
                  <a:ext uri="{FF2B5EF4-FFF2-40B4-BE49-F238E27FC236}">
                    <a16:creationId xmlns:a16="http://schemas.microsoft.com/office/drawing/2014/main" id="{1D881BB3-2AB0-ACF5-826A-263C692535F7}"/>
                  </a:ext>
                </a:extLst>
              </p:cNvPr>
              <p:cNvSpPr/>
              <p:nvPr/>
            </p:nvSpPr>
            <p:spPr>
              <a:xfrm>
                <a:off x="6522951" y="3447321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56" name="Freeform: Shape 755">
                <a:extLst>
                  <a:ext uri="{FF2B5EF4-FFF2-40B4-BE49-F238E27FC236}">
                    <a16:creationId xmlns:a16="http://schemas.microsoft.com/office/drawing/2014/main" id="{37E49B52-B16D-C815-3ADB-C3C796640730}"/>
                  </a:ext>
                </a:extLst>
              </p:cNvPr>
              <p:cNvSpPr/>
              <p:nvPr/>
            </p:nvSpPr>
            <p:spPr>
              <a:xfrm>
                <a:off x="6546763" y="3433986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57" name="Freeform: Shape 756">
                <a:extLst>
                  <a:ext uri="{FF2B5EF4-FFF2-40B4-BE49-F238E27FC236}">
                    <a16:creationId xmlns:a16="http://schemas.microsoft.com/office/drawing/2014/main" id="{B89D8E36-B950-FB3C-E689-13959A96A6B7}"/>
                  </a:ext>
                </a:extLst>
              </p:cNvPr>
              <p:cNvSpPr/>
              <p:nvPr/>
            </p:nvSpPr>
            <p:spPr>
              <a:xfrm>
                <a:off x="6570576" y="3420651"/>
                <a:ext cx="9525" cy="16192"/>
              </a:xfrm>
              <a:custGeom>
                <a:avLst/>
                <a:gdLst>
                  <a:gd name="connsiteX0" fmla="*/ 9525 w 9525"/>
                  <a:gd name="connsiteY0" fmla="*/ 11430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58" name="Freeform: Shape 757">
                <a:extLst>
                  <a:ext uri="{FF2B5EF4-FFF2-40B4-BE49-F238E27FC236}">
                    <a16:creationId xmlns:a16="http://schemas.microsoft.com/office/drawing/2014/main" id="{C900FD21-0BE1-6BA3-8111-811BF4DEDB8E}"/>
                  </a:ext>
                </a:extLst>
              </p:cNvPr>
              <p:cNvSpPr/>
              <p:nvPr/>
            </p:nvSpPr>
            <p:spPr>
              <a:xfrm>
                <a:off x="6593436" y="3406363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59" name="Freeform: Shape 758">
                <a:extLst>
                  <a:ext uri="{FF2B5EF4-FFF2-40B4-BE49-F238E27FC236}">
                    <a16:creationId xmlns:a16="http://schemas.microsoft.com/office/drawing/2014/main" id="{6CDD45C8-2110-E75C-CB9C-3C999B23CA40}"/>
                  </a:ext>
                </a:extLst>
              </p:cNvPr>
              <p:cNvSpPr/>
              <p:nvPr/>
            </p:nvSpPr>
            <p:spPr>
              <a:xfrm>
                <a:off x="6617249" y="3393029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60" name="Freeform: Shape 759">
                <a:extLst>
                  <a:ext uri="{FF2B5EF4-FFF2-40B4-BE49-F238E27FC236}">
                    <a16:creationId xmlns:a16="http://schemas.microsoft.com/office/drawing/2014/main" id="{62E7296B-6AB2-71E9-3D49-274AB8D40853}"/>
                  </a:ext>
                </a:extLst>
              </p:cNvPr>
              <p:cNvSpPr/>
              <p:nvPr/>
            </p:nvSpPr>
            <p:spPr>
              <a:xfrm>
                <a:off x="6641061" y="3379693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61" name="Freeform: Shape 760">
                <a:extLst>
                  <a:ext uri="{FF2B5EF4-FFF2-40B4-BE49-F238E27FC236}">
                    <a16:creationId xmlns:a16="http://schemas.microsoft.com/office/drawing/2014/main" id="{2493631D-8FE8-1A38-66CA-AE643389E4D5}"/>
                  </a:ext>
                </a:extLst>
              </p:cNvPr>
              <p:cNvSpPr/>
              <p:nvPr/>
            </p:nvSpPr>
            <p:spPr>
              <a:xfrm>
                <a:off x="6664874" y="3366359"/>
                <a:ext cx="9525" cy="16192"/>
              </a:xfrm>
              <a:custGeom>
                <a:avLst/>
                <a:gdLst>
                  <a:gd name="connsiteX0" fmla="*/ 9525 w 9525"/>
                  <a:gd name="connsiteY0" fmla="*/ 10478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8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62" name="Freeform: Shape 761">
                <a:extLst>
                  <a:ext uri="{FF2B5EF4-FFF2-40B4-BE49-F238E27FC236}">
                    <a16:creationId xmlns:a16="http://schemas.microsoft.com/office/drawing/2014/main" id="{45E2E207-2E29-8607-3717-B68019F400EB}"/>
                  </a:ext>
                </a:extLst>
              </p:cNvPr>
              <p:cNvSpPr/>
              <p:nvPr/>
            </p:nvSpPr>
            <p:spPr>
              <a:xfrm>
                <a:off x="6687734" y="3352071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63" name="Freeform: Shape 762">
                <a:extLst>
                  <a:ext uri="{FF2B5EF4-FFF2-40B4-BE49-F238E27FC236}">
                    <a16:creationId xmlns:a16="http://schemas.microsoft.com/office/drawing/2014/main" id="{07564A83-7045-410F-7858-83B617C71D9B}"/>
                  </a:ext>
                </a:extLst>
              </p:cNvPr>
              <p:cNvSpPr/>
              <p:nvPr/>
            </p:nvSpPr>
            <p:spPr>
              <a:xfrm>
                <a:off x="6711546" y="3338736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64" name="Freeform: Shape 763">
                <a:extLst>
                  <a:ext uri="{FF2B5EF4-FFF2-40B4-BE49-F238E27FC236}">
                    <a16:creationId xmlns:a16="http://schemas.microsoft.com/office/drawing/2014/main" id="{41B67B00-7E50-DBC3-9AEB-053DC65097DA}"/>
                  </a:ext>
                </a:extLst>
              </p:cNvPr>
              <p:cNvSpPr/>
              <p:nvPr/>
            </p:nvSpPr>
            <p:spPr>
              <a:xfrm>
                <a:off x="6735359" y="332540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65" name="Freeform: Shape 764">
                <a:extLst>
                  <a:ext uri="{FF2B5EF4-FFF2-40B4-BE49-F238E27FC236}">
                    <a16:creationId xmlns:a16="http://schemas.microsoft.com/office/drawing/2014/main" id="{375678FB-08E6-3B38-A4F7-B335C22E2E49}"/>
                  </a:ext>
                </a:extLst>
              </p:cNvPr>
              <p:cNvSpPr/>
              <p:nvPr/>
            </p:nvSpPr>
            <p:spPr>
              <a:xfrm>
                <a:off x="6759171" y="3312066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2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66" name="Freeform: Shape 765">
                <a:extLst>
                  <a:ext uri="{FF2B5EF4-FFF2-40B4-BE49-F238E27FC236}">
                    <a16:creationId xmlns:a16="http://schemas.microsoft.com/office/drawing/2014/main" id="{0E83628F-8C5B-BC77-CA9D-DDBD7B4AF580}"/>
                  </a:ext>
                </a:extLst>
              </p:cNvPr>
              <p:cNvSpPr/>
              <p:nvPr/>
            </p:nvSpPr>
            <p:spPr>
              <a:xfrm>
                <a:off x="6405793" y="354447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67" name="Freeform: Shape 766">
                <a:extLst>
                  <a:ext uri="{FF2B5EF4-FFF2-40B4-BE49-F238E27FC236}">
                    <a16:creationId xmlns:a16="http://schemas.microsoft.com/office/drawing/2014/main" id="{C5239D7D-3997-149A-6A62-20CEE5E21E40}"/>
                  </a:ext>
                </a:extLst>
              </p:cNvPr>
              <p:cNvSpPr/>
              <p:nvPr/>
            </p:nvSpPr>
            <p:spPr>
              <a:xfrm>
                <a:off x="6428654" y="3531141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68" name="Freeform: Shape 767">
                <a:extLst>
                  <a:ext uri="{FF2B5EF4-FFF2-40B4-BE49-F238E27FC236}">
                    <a16:creationId xmlns:a16="http://schemas.microsoft.com/office/drawing/2014/main" id="{81D766C9-C683-05AF-F209-E96C0F91F009}"/>
                  </a:ext>
                </a:extLst>
              </p:cNvPr>
              <p:cNvSpPr/>
              <p:nvPr/>
            </p:nvSpPr>
            <p:spPr>
              <a:xfrm>
                <a:off x="6452466" y="3517806"/>
                <a:ext cx="9525" cy="16192"/>
              </a:xfrm>
              <a:custGeom>
                <a:avLst/>
                <a:gdLst>
                  <a:gd name="connsiteX0" fmla="*/ 9525 w 9525"/>
                  <a:gd name="connsiteY0" fmla="*/ 11430 h 16192"/>
                  <a:gd name="connsiteX1" fmla="*/ 0 w 9525"/>
                  <a:gd name="connsiteY1" fmla="*/ 16193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1430"/>
                    </a:moveTo>
                    <a:lnTo>
                      <a:pt x="0" y="16193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69" name="Freeform: Shape 768">
                <a:extLst>
                  <a:ext uri="{FF2B5EF4-FFF2-40B4-BE49-F238E27FC236}">
                    <a16:creationId xmlns:a16="http://schemas.microsoft.com/office/drawing/2014/main" id="{85C76EE2-28B1-74D4-7919-870183F8AD50}"/>
                  </a:ext>
                </a:extLst>
              </p:cNvPr>
              <p:cNvSpPr/>
              <p:nvPr/>
            </p:nvSpPr>
            <p:spPr>
              <a:xfrm>
                <a:off x="6476278" y="3503518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70" name="Freeform: Shape 769">
                <a:extLst>
                  <a:ext uri="{FF2B5EF4-FFF2-40B4-BE49-F238E27FC236}">
                    <a16:creationId xmlns:a16="http://schemas.microsoft.com/office/drawing/2014/main" id="{9D7F8A2C-3003-8DDC-01D9-757B87B2BDF5}"/>
                  </a:ext>
                </a:extLst>
              </p:cNvPr>
              <p:cNvSpPr/>
              <p:nvPr/>
            </p:nvSpPr>
            <p:spPr>
              <a:xfrm>
                <a:off x="6500091" y="3490184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71" name="Freeform: Shape 770">
                <a:extLst>
                  <a:ext uri="{FF2B5EF4-FFF2-40B4-BE49-F238E27FC236}">
                    <a16:creationId xmlns:a16="http://schemas.microsoft.com/office/drawing/2014/main" id="{DE413D7F-1522-E7AA-F8DB-73122F1AC8A2}"/>
                  </a:ext>
                </a:extLst>
              </p:cNvPr>
              <p:cNvSpPr/>
              <p:nvPr/>
            </p:nvSpPr>
            <p:spPr>
              <a:xfrm>
                <a:off x="6522951" y="3476849"/>
                <a:ext cx="10477" cy="17144"/>
              </a:xfrm>
              <a:custGeom>
                <a:avLst/>
                <a:gdLst>
                  <a:gd name="connsiteX0" fmla="*/ 10477 w 10477"/>
                  <a:gd name="connsiteY0" fmla="*/ 11430 h 17144"/>
                  <a:gd name="connsiteX1" fmla="*/ 0 w 10477"/>
                  <a:gd name="connsiteY1" fmla="*/ 17145 h 17144"/>
                  <a:gd name="connsiteX2" fmla="*/ 0 w 10477"/>
                  <a:gd name="connsiteY2" fmla="*/ 5715 h 17144"/>
                  <a:gd name="connsiteX3" fmla="*/ 10477 w 10477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4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72" name="Freeform: Shape 771">
                <a:extLst>
                  <a:ext uri="{FF2B5EF4-FFF2-40B4-BE49-F238E27FC236}">
                    <a16:creationId xmlns:a16="http://schemas.microsoft.com/office/drawing/2014/main" id="{F89CE683-42C8-28E9-F2FB-0816593E861C}"/>
                  </a:ext>
                </a:extLst>
              </p:cNvPr>
              <p:cNvSpPr/>
              <p:nvPr/>
            </p:nvSpPr>
            <p:spPr>
              <a:xfrm>
                <a:off x="6546763" y="3463513"/>
                <a:ext cx="9525" cy="16192"/>
              </a:xfrm>
              <a:custGeom>
                <a:avLst/>
                <a:gdLst>
                  <a:gd name="connsiteX0" fmla="*/ 9525 w 9525"/>
                  <a:gd name="connsiteY0" fmla="*/ 10478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8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73" name="Freeform: Shape 772">
                <a:extLst>
                  <a:ext uri="{FF2B5EF4-FFF2-40B4-BE49-F238E27FC236}">
                    <a16:creationId xmlns:a16="http://schemas.microsoft.com/office/drawing/2014/main" id="{E1ACF6A2-F07A-EB53-62C5-F73DA1A239BA}"/>
                  </a:ext>
                </a:extLst>
              </p:cNvPr>
              <p:cNvSpPr/>
              <p:nvPr/>
            </p:nvSpPr>
            <p:spPr>
              <a:xfrm>
                <a:off x="6570576" y="344922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74" name="Freeform: Shape 773">
                <a:extLst>
                  <a:ext uri="{FF2B5EF4-FFF2-40B4-BE49-F238E27FC236}">
                    <a16:creationId xmlns:a16="http://schemas.microsoft.com/office/drawing/2014/main" id="{623518AF-A9F7-A678-C791-71643118CC7E}"/>
                  </a:ext>
                </a:extLst>
              </p:cNvPr>
              <p:cNvSpPr/>
              <p:nvPr/>
            </p:nvSpPr>
            <p:spPr>
              <a:xfrm>
                <a:off x="6593436" y="3435891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75" name="Freeform: Shape 774">
                <a:extLst>
                  <a:ext uri="{FF2B5EF4-FFF2-40B4-BE49-F238E27FC236}">
                    <a16:creationId xmlns:a16="http://schemas.microsoft.com/office/drawing/2014/main" id="{C74671D4-7FD3-DEF1-4850-9F5AB509FDD8}"/>
                  </a:ext>
                </a:extLst>
              </p:cNvPr>
              <p:cNvSpPr/>
              <p:nvPr/>
            </p:nvSpPr>
            <p:spPr>
              <a:xfrm>
                <a:off x="6617249" y="342255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76" name="Freeform: Shape 775">
                <a:extLst>
                  <a:ext uri="{FF2B5EF4-FFF2-40B4-BE49-F238E27FC236}">
                    <a16:creationId xmlns:a16="http://schemas.microsoft.com/office/drawing/2014/main" id="{AC330F55-0F7D-2B6F-D7E2-80FF45324AD5}"/>
                  </a:ext>
                </a:extLst>
              </p:cNvPr>
              <p:cNvSpPr/>
              <p:nvPr/>
            </p:nvSpPr>
            <p:spPr>
              <a:xfrm>
                <a:off x="6641061" y="3409221"/>
                <a:ext cx="9525" cy="16192"/>
              </a:xfrm>
              <a:custGeom>
                <a:avLst/>
                <a:gdLst>
                  <a:gd name="connsiteX0" fmla="*/ 9525 w 9525"/>
                  <a:gd name="connsiteY0" fmla="*/ 10478 h 16192"/>
                  <a:gd name="connsiteX1" fmla="*/ 0 w 9525"/>
                  <a:gd name="connsiteY1" fmla="*/ 16192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8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77" name="Freeform: Shape 776">
                <a:extLst>
                  <a:ext uri="{FF2B5EF4-FFF2-40B4-BE49-F238E27FC236}">
                    <a16:creationId xmlns:a16="http://schemas.microsoft.com/office/drawing/2014/main" id="{B0D03082-63F6-1845-68E4-9A1135EE263C}"/>
                  </a:ext>
                </a:extLst>
              </p:cNvPr>
              <p:cNvSpPr/>
              <p:nvPr/>
            </p:nvSpPr>
            <p:spPr>
              <a:xfrm>
                <a:off x="6664874" y="3394934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78" name="Freeform: Shape 777">
                <a:extLst>
                  <a:ext uri="{FF2B5EF4-FFF2-40B4-BE49-F238E27FC236}">
                    <a16:creationId xmlns:a16="http://schemas.microsoft.com/office/drawing/2014/main" id="{8C93F87D-C1E1-BA0D-6E02-EEEB0F92007A}"/>
                  </a:ext>
                </a:extLst>
              </p:cNvPr>
              <p:cNvSpPr/>
              <p:nvPr/>
            </p:nvSpPr>
            <p:spPr>
              <a:xfrm>
                <a:off x="6687734" y="3381599"/>
                <a:ext cx="10477" cy="17144"/>
              </a:xfrm>
              <a:custGeom>
                <a:avLst/>
                <a:gdLst>
                  <a:gd name="connsiteX0" fmla="*/ 10477 w 10477"/>
                  <a:gd name="connsiteY0" fmla="*/ 11430 h 17144"/>
                  <a:gd name="connsiteX1" fmla="*/ 0 w 10477"/>
                  <a:gd name="connsiteY1" fmla="*/ 17145 h 17144"/>
                  <a:gd name="connsiteX2" fmla="*/ 0 w 10477"/>
                  <a:gd name="connsiteY2" fmla="*/ 5715 h 17144"/>
                  <a:gd name="connsiteX3" fmla="*/ 10477 w 10477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4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79" name="Freeform: Shape 778">
                <a:extLst>
                  <a:ext uri="{FF2B5EF4-FFF2-40B4-BE49-F238E27FC236}">
                    <a16:creationId xmlns:a16="http://schemas.microsoft.com/office/drawing/2014/main" id="{AEA0C877-0BA3-256F-7661-6253B47742BA}"/>
                  </a:ext>
                </a:extLst>
              </p:cNvPr>
              <p:cNvSpPr/>
              <p:nvPr/>
            </p:nvSpPr>
            <p:spPr>
              <a:xfrm>
                <a:off x="6711546" y="3368263"/>
                <a:ext cx="9525" cy="16192"/>
              </a:xfrm>
              <a:custGeom>
                <a:avLst/>
                <a:gdLst>
                  <a:gd name="connsiteX0" fmla="*/ 9525 w 9525"/>
                  <a:gd name="connsiteY0" fmla="*/ 10478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8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80" name="Freeform: Shape 779">
                <a:extLst>
                  <a:ext uri="{FF2B5EF4-FFF2-40B4-BE49-F238E27FC236}">
                    <a16:creationId xmlns:a16="http://schemas.microsoft.com/office/drawing/2014/main" id="{1200C7CD-866C-9C0D-A719-16B10EA5B188}"/>
                  </a:ext>
                </a:extLst>
              </p:cNvPr>
              <p:cNvSpPr/>
              <p:nvPr/>
            </p:nvSpPr>
            <p:spPr>
              <a:xfrm>
                <a:off x="6735359" y="335397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id="{D89898D8-7344-4E2C-C762-4FA161F5DAC9}"/>
                  </a:ext>
                </a:extLst>
              </p:cNvPr>
              <p:cNvSpPr/>
              <p:nvPr/>
            </p:nvSpPr>
            <p:spPr>
              <a:xfrm>
                <a:off x="6759171" y="334064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id="{8A0B3F93-4974-5F34-91ED-C4AD99576AA5}"/>
                  </a:ext>
                </a:extLst>
              </p:cNvPr>
              <p:cNvSpPr/>
              <p:nvPr/>
            </p:nvSpPr>
            <p:spPr>
              <a:xfrm>
                <a:off x="6405793" y="3574004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83" name="Freeform: Shape 782">
                <a:extLst>
                  <a:ext uri="{FF2B5EF4-FFF2-40B4-BE49-F238E27FC236}">
                    <a16:creationId xmlns:a16="http://schemas.microsoft.com/office/drawing/2014/main" id="{56B5DE27-940D-53EB-2B4F-5D80FEC5EF92}"/>
                  </a:ext>
                </a:extLst>
              </p:cNvPr>
              <p:cNvSpPr/>
              <p:nvPr/>
            </p:nvSpPr>
            <p:spPr>
              <a:xfrm>
                <a:off x="6428654" y="3560668"/>
                <a:ext cx="10477" cy="16192"/>
              </a:xfrm>
              <a:custGeom>
                <a:avLst/>
                <a:gdLst>
                  <a:gd name="connsiteX0" fmla="*/ 10477 w 10477"/>
                  <a:gd name="connsiteY0" fmla="*/ 10478 h 16192"/>
                  <a:gd name="connsiteX1" fmla="*/ 0 w 10477"/>
                  <a:gd name="connsiteY1" fmla="*/ 16193 h 16192"/>
                  <a:gd name="connsiteX2" fmla="*/ 0 w 10477"/>
                  <a:gd name="connsiteY2" fmla="*/ 5715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0478"/>
                    </a:moveTo>
                    <a:lnTo>
                      <a:pt x="0" y="16193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84" name="Freeform: Shape 783">
                <a:extLst>
                  <a:ext uri="{FF2B5EF4-FFF2-40B4-BE49-F238E27FC236}">
                    <a16:creationId xmlns:a16="http://schemas.microsoft.com/office/drawing/2014/main" id="{BD1E61F8-AF8C-7D03-F57C-D5DE69145B9B}"/>
                  </a:ext>
                </a:extLst>
              </p:cNvPr>
              <p:cNvSpPr/>
              <p:nvPr/>
            </p:nvSpPr>
            <p:spPr>
              <a:xfrm>
                <a:off x="6452466" y="354638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85" name="Freeform: Shape 784">
                <a:extLst>
                  <a:ext uri="{FF2B5EF4-FFF2-40B4-BE49-F238E27FC236}">
                    <a16:creationId xmlns:a16="http://schemas.microsoft.com/office/drawing/2014/main" id="{847E30A0-9E80-28F1-3BEF-D59A228F9152}"/>
                  </a:ext>
                </a:extLst>
              </p:cNvPr>
              <p:cNvSpPr/>
              <p:nvPr/>
            </p:nvSpPr>
            <p:spPr>
              <a:xfrm>
                <a:off x="6476278" y="353304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86" name="Freeform: Shape 785">
                <a:extLst>
                  <a:ext uri="{FF2B5EF4-FFF2-40B4-BE49-F238E27FC236}">
                    <a16:creationId xmlns:a16="http://schemas.microsoft.com/office/drawing/2014/main" id="{2FA3EC30-9DE2-E416-3C8D-10A35BDA2C57}"/>
                  </a:ext>
                </a:extLst>
              </p:cNvPr>
              <p:cNvSpPr/>
              <p:nvPr/>
            </p:nvSpPr>
            <p:spPr>
              <a:xfrm>
                <a:off x="6500091" y="3519711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87" name="Freeform: Shape 786">
                <a:extLst>
                  <a:ext uri="{FF2B5EF4-FFF2-40B4-BE49-F238E27FC236}">
                    <a16:creationId xmlns:a16="http://schemas.microsoft.com/office/drawing/2014/main" id="{7708A1DB-757A-2281-A251-94BFF7A280B4}"/>
                  </a:ext>
                </a:extLst>
              </p:cNvPr>
              <p:cNvSpPr/>
              <p:nvPr/>
            </p:nvSpPr>
            <p:spPr>
              <a:xfrm>
                <a:off x="6522951" y="3506376"/>
                <a:ext cx="10477" cy="16192"/>
              </a:xfrm>
              <a:custGeom>
                <a:avLst/>
                <a:gdLst>
                  <a:gd name="connsiteX0" fmla="*/ 10477 w 10477"/>
                  <a:gd name="connsiteY0" fmla="*/ 10478 h 16192"/>
                  <a:gd name="connsiteX1" fmla="*/ 0 w 10477"/>
                  <a:gd name="connsiteY1" fmla="*/ 16192 h 16192"/>
                  <a:gd name="connsiteX2" fmla="*/ 0 w 10477"/>
                  <a:gd name="connsiteY2" fmla="*/ 4763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0478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88" name="Freeform: Shape 787">
                <a:extLst>
                  <a:ext uri="{FF2B5EF4-FFF2-40B4-BE49-F238E27FC236}">
                    <a16:creationId xmlns:a16="http://schemas.microsoft.com/office/drawing/2014/main" id="{03CC8596-F69F-53D0-657B-ABFEF710E9E2}"/>
                  </a:ext>
                </a:extLst>
              </p:cNvPr>
              <p:cNvSpPr/>
              <p:nvPr/>
            </p:nvSpPr>
            <p:spPr>
              <a:xfrm>
                <a:off x="6546763" y="3492088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89" name="Freeform: Shape 788">
                <a:extLst>
                  <a:ext uri="{FF2B5EF4-FFF2-40B4-BE49-F238E27FC236}">
                    <a16:creationId xmlns:a16="http://schemas.microsoft.com/office/drawing/2014/main" id="{1AD30B3F-A4C8-F178-1901-7815580B363A}"/>
                  </a:ext>
                </a:extLst>
              </p:cNvPr>
              <p:cNvSpPr/>
              <p:nvPr/>
            </p:nvSpPr>
            <p:spPr>
              <a:xfrm>
                <a:off x="6570576" y="3478754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90" name="Freeform: Shape 789">
                <a:extLst>
                  <a:ext uri="{FF2B5EF4-FFF2-40B4-BE49-F238E27FC236}">
                    <a16:creationId xmlns:a16="http://schemas.microsoft.com/office/drawing/2014/main" id="{A25E99F8-E384-DCFA-6E34-2016E63E1A48}"/>
                  </a:ext>
                </a:extLst>
              </p:cNvPr>
              <p:cNvSpPr/>
              <p:nvPr/>
            </p:nvSpPr>
            <p:spPr>
              <a:xfrm>
                <a:off x="6593436" y="3465418"/>
                <a:ext cx="10477" cy="16192"/>
              </a:xfrm>
              <a:custGeom>
                <a:avLst/>
                <a:gdLst>
                  <a:gd name="connsiteX0" fmla="*/ 10477 w 10477"/>
                  <a:gd name="connsiteY0" fmla="*/ 11430 h 16192"/>
                  <a:gd name="connsiteX1" fmla="*/ 0 w 10477"/>
                  <a:gd name="connsiteY1" fmla="*/ 16193 h 16192"/>
                  <a:gd name="connsiteX2" fmla="*/ 0 w 10477"/>
                  <a:gd name="connsiteY2" fmla="*/ 5715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1430"/>
                    </a:moveTo>
                    <a:lnTo>
                      <a:pt x="0" y="16193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91" name="Freeform: Shape 790">
                <a:extLst>
                  <a:ext uri="{FF2B5EF4-FFF2-40B4-BE49-F238E27FC236}">
                    <a16:creationId xmlns:a16="http://schemas.microsoft.com/office/drawing/2014/main" id="{39B6C032-EFE0-F2B1-7639-F4FC5A985BED}"/>
                  </a:ext>
                </a:extLst>
              </p:cNvPr>
              <p:cNvSpPr/>
              <p:nvPr/>
            </p:nvSpPr>
            <p:spPr>
              <a:xfrm>
                <a:off x="6617249" y="345113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92" name="Freeform: Shape 791">
                <a:extLst>
                  <a:ext uri="{FF2B5EF4-FFF2-40B4-BE49-F238E27FC236}">
                    <a16:creationId xmlns:a16="http://schemas.microsoft.com/office/drawing/2014/main" id="{E962FC06-FDAE-145A-75B2-825F09A18B6A}"/>
                  </a:ext>
                </a:extLst>
              </p:cNvPr>
              <p:cNvSpPr/>
              <p:nvPr/>
            </p:nvSpPr>
            <p:spPr>
              <a:xfrm>
                <a:off x="6641061" y="343779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93" name="Freeform: Shape 792">
                <a:extLst>
                  <a:ext uri="{FF2B5EF4-FFF2-40B4-BE49-F238E27FC236}">
                    <a16:creationId xmlns:a16="http://schemas.microsoft.com/office/drawing/2014/main" id="{CB3E0BE1-3CAE-80E4-2353-D80108A4CFEA}"/>
                  </a:ext>
                </a:extLst>
              </p:cNvPr>
              <p:cNvSpPr/>
              <p:nvPr/>
            </p:nvSpPr>
            <p:spPr>
              <a:xfrm>
                <a:off x="6664874" y="3424461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94" name="Freeform: Shape 793">
                <a:extLst>
                  <a:ext uri="{FF2B5EF4-FFF2-40B4-BE49-F238E27FC236}">
                    <a16:creationId xmlns:a16="http://schemas.microsoft.com/office/drawing/2014/main" id="{F09216E5-646D-692A-E184-0ECAC1914294}"/>
                  </a:ext>
                </a:extLst>
              </p:cNvPr>
              <p:cNvSpPr/>
              <p:nvPr/>
            </p:nvSpPr>
            <p:spPr>
              <a:xfrm>
                <a:off x="6687734" y="3411126"/>
                <a:ext cx="10477" cy="16192"/>
              </a:xfrm>
              <a:custGeom>
                <a:avLst/>
                <a:gdLst>
                  <a:gd name="connsiteX0" fmla="*/ 10477 w 10477"/>
                  <a:gd name="connsiteY0" fmla="*/ 10478 h 16192"/>
                  <a:gd name="connsiteX1" fmla="*/ 0 w 10477"/>
                  <a:gd name="connsiteY1" fmla="*/ 16192 h 16192"/>
                  <a:gd name="connsiteX2" fmla="*/ 0 w 10477"/>
                  <a:gd name="connsiteY2" fmla="*/ 4763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0478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95" name="Freeform: Shape 794">
                <a:extLst>
                  <a:ext uri="{FF2B5EF4-FFF2-40B4-BE49-F238E27FC236}">
                    <a16:creationId xmlns:a16="http://schemas.microsoft.com/office/drawing/2014/main" id="{483C8369-9C64-FF97-BFD2-85ECB0BAF778}"/>
                  </a:ext>
                </a:extLst>
              </p:cNvPr>
              <p:cNvSpPr/>
              <p:nvPr/>
            </p:nvSpPr>
            <p:spPr>
              <a:xfrm>
                <a:off x="6711546" y="3396838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96" name="Freeform: Shape 795">
                <a:extLst>
                  <a:ext uri="{FF2B5EF4-FFF2-40B4-BE49-F238E27FC236}">
                    <a16:creationId xmlns:a16="http://schemas.microsoft.com/office/drawing/2014/main" id="{FA73FFAF-E6A4-4A07-B3B3-A4A37C3E53B7}"/>
                  </a:ext>
                </a:extLst>
              </p:cNvPr>
              <p:cNvSpPr/>
              <p:nvPr/>
            </p:nvSpPr>
            <p:spPr>
              <a:xfrm>
                <a:off x="6735359" y="3383504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97" name="Freeform: Shape 796">
                <a:extLst>
                  <a:ext uri="{FF2B5EF4-FFF2-40B4-BE49-F238E27FC236}">
                    <a16:creationId xmlns:a16="http://schemas.microsoft.com/office/drawing/2014/main" id="{C7F05B31-36EB-67F8-CCCE-B16A8CEA042D}"/>
                  </a:ext>
                </a:extLst>
              </p:cNvPr>
              <p:cNvSpPr/>
              <p:nvPr/>
            </p:nvSpPr>
            <p:spPr>
              <a:xfrm>
                <a:off x="6759171" y="3370168"/>
                <a:ext cx="9525" cy="16192"/>
              </a:xfrm>
              <a:custGeom>
                <a:avLst/>
                <a:gdLst>
                  <a:gd name="connsiteX0" fmla="*/ 9525 w 9525"/>
                  <a:gd name="connsiteY0" fmla="*/ 11430 h 16192"/>
                  <a:gd name="connsiteX1" fmla="*/ 0 w 9525"/>
                  <a:gd name="connsiteY1" fmla="*/ 16193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1430"/>
                    </a:moveTo>
                    <a:lnTo>
                      <a:pt x="0" y="16193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98" name="Freeform: Shape 797">
                <a:extLst>
                  <a:ext uri="{FF2B5EF4-FFF2-40B4-BE49-F238E27FC236}">
                    <a16:creationId xmlns:a16="http://schemas.microsoft.com/office/drawing/2014/main" id="{6E1BA664-6C98-B6BB-EBA2-C3ADE01EA90B}"/>
                  </a:ext>
                </a:extLst>
              </p:cNvPr>
              <p:cNvSpPr/>
              <p:nvPr/>
            </p:nvSpPr>
            <p:spPr>
              <a:xfrm>
                <a:off x="6405793" y="3603531"/>
                <a:ext cx="9525" cy="16192"/>
              </a:xfrm>
              <a:custGeom>
                <a:avLst/>
                <a:gdLst>
                  <a:gd name="connsiteX0" fmla="*/ 9525 w 9525"/>
                  <a:gd name="connsiteY0" fmla="*/ 10478 h 16192"/>
                  <a:gd name="connsiteX1" fmla="*/ 0 w 9525"/>
                  <a:gd name="connsiteY1" fmla="*/ 16193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8"/>
                    </a:moveTo>
                    <a:lnTo>
                      <a:pt x="0" y="16193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99" name="Freeform: Shape 798">
                <a:extLst>
                  <a:ext uri="{FF2B5EF4-FFF2-40B4-BE49-F238E27FC236}">
                    <a16:creationId xmlns:a16="http://schemas.microsoft.com/office/drawing/2014/main" id="{9CDB998A-8D3E-1A2A-4F86-D5BB5CA55914}"/>
                  </a:ext>
                </a:extLst>
              </p:cNvPr>
              <p:cNvSpPr/>
              <p:nvPr/>
            </p:nvSpPr>
            <p:spPr>
              <a:xfrm>
                <a:off x="6428654" y="3589243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00" name="Freeform: Shape 799">
                <a:extLst>
                  <a:ext uri="{FF2B5EF4-FFF2-40B4-BE49-F238E27FC236}">
                    <a16:creationId xmlns:a16="http://schemas.microsoft.com/office/drawing/2014/main" id="{F5766752-D687-A63C-4BB7-43AEEC3E3054}"/>
                  </a:ext>
                </a:extLst>
              </p:cNvPr>
              <p:cNvSpPr/>
              <p:nvPr/>
            </p:nvSpPr>
            <p:spPr>
              <a:xfrm>
                <a:off x="6452466" y="3575909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01" name="Freeform: Shape 800">
                <a:extLst>
                  <a:ext uri="{FF2B5EF4-FFF2-40B4-BE49-F238E27FC236}">
                    <a16:creationId xmlns:a16="http://schemas.microsoft.com/office/drawing/2014/main" id="{8C7DC007-B805-A0A5-CC97-ED648C0B06DC}"/>
                  </a:ext>
                </a:extLst>
              </p:cNvPr>
              <p:cNvSpPr/>
              <p:nvPr/>
            </p:nvSpPr>
            <p:spPr>
              <a:xfrm>
                <a:off x="6476278" y="3562574"/>
                <a:ext cx="9525" cy="16192"/>
              </a:xfrm>
              <a:custGeom>
                <a:avLst/>
                <a:gdLst>
                  <a:gd name="connsiteX0" fmla="*/ 9525 w 9525"/>
                  <a:gd name="connsiteY0" fmla="*/ 11430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02" name="Freeform: Shape 801">
                <a:extLst>
                  <a:ext uri="{FF2B5EF4-FFF2-40B4-BE49-F238E27FC236}">
                    <a16:creationId xmlns:a16="http://schemas.microsoft.com/office/drawing/2014/main" id="{7A80F7DA-07F9-EFFC-FCDB-4A40558E3309}"/>
                  </a:ext>
                </a:extLst>
              </p:cNvPr>
              <p:cNvSpPr/>
              <p:nvPr/>
            </p:nvSpPr>
            <p:spPr>
              <a:xfrm>
                <a:off x="6500091" y="3548286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03" name="Freeform: Shape 802">
                <a:extLst>
                  <a:ext uri="{FF2B5EF4-FFF2-40B4-BE49-F238E27FC236}">
                    <a16:creationId xmlns:a16="http://schemas.microsoft.com/office/drawing/2014/main" id="{249C2936-85B8-6E77-EF46-7B9AD558A38E}"/>
                  </a:ext>
                </a:extLst>
              </p:cNvPr>
              <p:cNvSpPr/>
              <p:nvPr/>
            </p:nvSpPr>
            <p:spPr>
              <a:xfrm>
                <a:off x="6522951" y="3534951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04" name="Freeform: Shape 803">
                <a:extLst>
                  <a:ext uri="{FF2B5EF4-FFF2-40B4-BE49-F238E27FC236}">
                    <a16:creationId xmlns:a16="http://schemas.microsoft.com/office/drawing/2014/main" id="{C1068B77-D162-C6DE-AACA-6475C6C8947C}"/>
                  </a:ext>
                </a:extLst>
              </p:cNvPr>
              <p:cNvSpPr/>
              <p:nvPr/>
            </p:nvSpPr>
            <p:spPr>
              <a:xfrm>
                <a:off x="6546763" y="352161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05" name="Freeform: Shape 804">
                <a:extLst>
                  <a:ext uri="{FF2B5EF4-FFF2-40B4-BE49-F238E27FC236}">
                    <a16:creationId xmlns:a16="http://schemas.microsoft.com/office/drawing/2014/main" id="{EB2E2AA9-4E4B-BF33-1F04-F4F1A24B8F2A}"/>
                  </a:ext>
                </a:extLst>
              </p:cNvPr>
              <p:cNvSpPr/>
              <p:nvPr/>
            </p:nvSpPr>
            <p:spPr>
              <a:xfrm>
                <a:off x="6570576" y="3508281"/>
                <a:ext cx="9525" cy="16192"/>
              </a:xfrm>
              <a:custGeom>
                <a:avLst/>
                <a:gdLst>
                  <a:gd name="connsiteX0" fmla="*/ 9525 w 9525"/>
                  <a:gd name="connsiteY0" fmla="*/ 10478 h 16192"/>
                  <a:gd name="connsiteX1" fmla="*/ 0 w 9525"/>
                  <a:gd name="connsiteY1" fmla="*/ 16193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8"/>
                    </a:moveTo>
                    <a:lnTo>
                      <a:pt x="0" y="16193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06" name="Freeform: Shape 805">
                <a:extLst>
                  <a:ext uri="{FF2B5EF4-FFF2-40B4-BE49-F238E27FC236}">
                    <a16:creationId xmlns:a16="http://schemas.microsoft.com/office/drawing/2014/main" id="{5F07F7CA-CE43-49BB-281C-37DB11071D96}"/>
                  </a:ext>
                </a:extLst>
              </p:cNvPr>
              <p:cNvSpPr/>
              <p:nvPr/>
            </p:nvSpPr>
            <p:spPr>
              <a:xfrm>
                <a:off x="6593436" y="3493993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07" name="Freeform: Shape 806">
                <a:extLst>
                  <a:ext uri="{FF2B5EF4-FFF2-40B4-BE49-F238E27FC236}">
                    <a16:creationId xmlns:a16="http://schemas.microsoft.com/office/drawing/2014/main" id="{6055E567-93D5-A0B7-0C9D-F567AE0087EB}"/>
                  </a:ext>
                </a:extLst>
              </p:cNvPr>
              <p:cNvSpPr/>
              <p:nvPr/>
            </p:nvSpPr>
            <p:spPr>
              <a:xfrm>
                <a:off x="6617249" y="3480659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08" name="Freeform: Shape 807">
                <a:extLst>
                  <a:ext uri="{FF2B5EF4-FFF2-40B4-BE49-F238E27FC236}">
                    <a16:creationId xmlns:a16="http://schemas.microsoft.com/office/drawing/2014/main" id="{8B9B30DD-8373-EE34-E326-C193262D5753}"/>
                  </a:ext>
                </a:extLst>
              </p:cNvPr>
              <p:cNvSpPr/>
              <p:nvPr/>
            </p:nvSpPr>
            <p:spPr>
              <a:xfrm>
                <a:off x="6641061" y="3467324"/>
                <a:ext cx="9525" cy="16192"/>
              </a:xfrm>
              <a:custGeom>
                <a:avLst/>
                <a:gdLst>
                  <a:gd name="connsiteX0" fmla="*/ 9525 w 9525"/>
                  <a:gd name="connsiteY0" fmla="*/ 11430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09" name="Freeform: Shape 808">
                <a:extLst>
                  <a:ext uri="{FF2B5EF4-FFF2-40B4-BE49-F238E27FC236}">
                    <a16:creationId xmlns:a16="http://schemas.microsoft.com/office/drawing/2014/main" id="{B26408CA-18CA-C324-3C8B-527542133FDC}"/>
                  </a:ext>
                </a:extLst>
              </p:cNvPr>
              <p:cNvSpPr/>
              <p:nvPr/>
            </p:nvSpPr>
            <p:spPr>
              <a:xfrm>
                <a:off x="6664874" y="3453036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10" name="Freeform: Shape 809">
                <a:extLst>
                  <a:ext uri="{FF2B5EF4-FFF2-40B4-BE49-F238E27FC236}">
                    <a16:creationId xmlns:a16="http://schemas.microsoft.com/office/drawing/2014/main" id="{07F1E16F-A3AE-EBC4-1C0D-2E6023855508}"/>
                  </a:ext>
                </a:extLst>
              </p:cNvPr>
              <p:cNvSpPr/>
              <p:nvPr/>
            </p:nvSpPr>
            <p:spPr>
              <a:xfrm>
                <a:off x="6687734" y="3439701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11" name="Freeform: Shape 810">
                <a:extLst>
                  <a:ext uri="{FF2B5EF4-FFF2-40B4-BE49-F238E27FC236}">
                    <a16:creationId xmlns:a16="http://schemas.microsoft.com/office/drawing/2014/main" id="{46B405AC-206C-A98C-8A39-5422C2888E56}"/>
                  </a:ext>
                </a:extLst>
              </p:cNvPr>
              <p:cNvSpPr/>
              <p:nvPr/>
            </p:nvSpPr>
            <p:spPr>
              <a:xfrm>
                <a:off x="6711546" y="342636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12" name="Freeform: Shape 811">
                <a:extLst>
                  <a:ext uri="{FF2B5EF4-FFF2-40B4-BE49-F238E27FC236}">
                    <a16:creationId xmlns:a16="http://schemas.microsoft.com/office/drawing/2014/main" id="{3E52C221-D0F4-B35E-91BA-8B5FC8101A0A}"/>
                  </a:ext>
                </a:extLst>
              </p:cNvPr>
              <p:cNvSpPr/>
              <p:nvPr/>
            </p:nvSpPr>
            <p:spPr>
              <a:xfrm>
                <a:off x="6735359" y="3413031"/>
                <a:ext cx="9525" cy="16192"/>
              </a:xfrm>
              <a:custGeom>
                <a:avLst/>
                <a:gdLst>
                  <a:gd name="connsiteX0" fmla="*/ 9525 w 9525"/>
                  <a:gd name="connsiteY0" fmla="*/ 10478 h 16192"/>
                  <a:gd name="connsiteX1" fmla="*/ 0 w 9525"/>
                  <a:gd name="connsiteY1" fmla="*/ 16193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8"/>
                    </a:moveTo>
                    <a:lnTo>
                      <a:pt x="0" y="16193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13" name="Freeform: Shape 812">
                <a:extLst>
                  <a:ext uri="{FF2B5EF4-FFF2-40B4-BE49-F238E27FC236}">
                    <a16:creationId xmlns:a16="http://schemas.microsoft.com/office/drawing/2014/main" id="{0EDE2A03-A89D-0EF0-40EA-073BAE24159B}"/>
                  </a:ext>
                </a:extLst>
              </p:cNvPr>
              <p:cNvSpPr/>
              <p:nvPr/>
            </p:nvSpPr>
            <p:spPr>
              <a:xfrm>
                <a:off x="6759171" y="3398743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814" name="Graphic 12">
            <a:extLst>
              <a:ext uri="{FF2B5EF4-FFF2-40B4-BE49-F238E27FC236}">
                <a16:creationId xmlns:a16="http://schemas.microsoft.com/office/drawing/2014/main" id="{7BE46450-9441-0743-C78C-7D8766DE8C37}"/>
              </a:ext>
            </a:extLst>
          </p:cNvPr>
          <p:cNvGrpSpPr/>
          <p:nvPr/>
        </p:nvGrpSpPr>
        <p:grpSpPr>
          <a:xfrm>
            <a:off x="5842866" y="2865661"/>
            <a:ext cx="956309" cy="653414"/>
            <a:chOff x="5842866" y="2776761"/>
            <a:chExt cx="956309" cy="653414"/>
          </a:xfrm>
        </p:grpSpPr>
        <p:grpSp>
          <p:nvGrpSpPr>
            <p:cNvPr id="815" name="Graphic 12">
              <a:extLst>
                <a:ext uri="{FF2B5EF4-FFF2-40B4-BE49-F238E27FC236}">
                  <a16:creationId xmlns:a16="http://schemas.microsoft.com/office/drawing/2014/main" id="{CA40BF7A-31A0-CFF1-947B-11A048D1DEC1}"/>
                </a:ext>
              </a:extLst>
            </p:cNvPr>
            <p:cNvGrpSpPr/>
            <p:nvPr/>
          </p:nvGrpSpPr>
          <p:grpSpPr>
            <a:xfrm>
              <a:off x="5842866" y="2776761"/>
              <a:ext cx="956309" cy="653414"/>
              <a:chOff x="5842866" y="2776761"/>
              <a:chExt cx="956309" cy="653414"/>
            </a:xfrm>
          </p:grpSpPr>
          <p:sp>
            <p:nvSpPr>
              <p:cNvPr id="816" name="Freeform: Shape 815">
                <a:extLst>
                  <a:ext uri="{FF2B5EF4-FFF2-40B4-BE49-F238E27FC236}">
                    <a16:creationId xmlns:a16="http://schemas.microsoft.com/office/drawing/2014/main" id="{6C61C9E8-5E2B-C1E3-3C72-247AEC36686B}"/>
                  </a:ext>
                </a:extLst>
              </p:cNvPr>
              <p:cNvSpPr/>
              <p:nvPr/>
            </p:nvSpPr>
            <p:spPr>
              <a:xfrm>
                <a:off x="5842866" y="2904396"/>
                <a:ext cx="531495" cy="525779"/>
              </a:xfrm>
              <a:custGeom>
                <a:avLst/>
                <a:gdLst>
                  <a:gd name="connsiteX0" fmla="*/ 0 w 531495"/>
                  <a:gd name="connsiteY0" fmla="*/ 0 h 525779"/>
                  <a:gd name="connsiteX1" fmla="*/ 0 w 531495"/>
                  <a:gd name="connsiteY1" fmla="*/ 220028 h 525779"/>
                  <a:gd name="connsiteX2" fmla="*/ 531495 w 531495"/>
                  <a:gd name="connsiteY2" fmla="*/ 525780 h 525779"/>
                  <a:gd name="connsiteX3" fmla="*/ 531495 w 531495"/>
                  <a:gd name="connsiteY3" fmla="*/ 305753 h 525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1495" h="525779">
                    <a:moveTo>
                      <a:pt x="0" y="0"/>
                    </a:moveTo>
                    <a:lnTo>
                      <a:pt x="0" y="220028"/>
                    </a:lnTo>
                    <a:lnTo>
                      <a:pt x="531495" y="525780"/>
                    </a:lnTo>
                    <a:lnTo>
                      <a:pt x="531495" y="305753"/>
                    </a:lnTo>
                    <a:close/>
                  </a:path>
                </a:pathLst>
              </a:custGeom>
              <a:solidFill>
                <a:srgbClr val="CFCD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817" name="Graphic 12">
                <a:extLst>
                  <a:ext uri="{FF2B5EF4-FFF2-40B4-BE49-F238E27FC236}">
                    <a16:creationId xmlns:a16="http://schemas.microsoft.com/office/drawing/2014/main" id="{486FCFAA-E7AB-9121-4DC3-95AE33166E1D}"/>
                  </a:ext>
                </a:extLst>
              </p:cNvPr>
              <p:cNvGrpSpPr/>
              <p:nvPr/>
            </p:nvGrpSpPr>
            <p:grpSpPr>
              <a:xfrm>
                <a:off x="6374361" y="2965356"/>
                <a:ext cx="424814" cy="464820"/>
                <a:chOff x="6374361" y="2965356"/>
                <a:chExt cx="424814" cy="464820"/>
              </a:xfrm>
            </p:grpSpPr>
            <p:sp>
              <p:nvSpPr>
                <p:cNvPr id="818" name="Freeform: Shape 817">
                  <a:extLst>
                    <a:ext uri="{FF2B5EF4-FFF2-40B4-BE49-F238E27FC236}">
                      <a16:creationId xmlns:a16="http://schemas.microsoft.com/office/drawing/2014/main" id="{C38DABE0-7F97-C6B1-073E-AFD5186CA284}"/>
                    </a:ext>
                  </a:extLst>
                </p:cNvPr>
                <p:cNvSpPr/>
                <p:nvPr/>
              </p:nvSpPr>
              <p:spPr>
                <a:xfrm>
                  <a:off x="6374361" y="2965356"/>
                  <a:ext cx="424814" cy="464820"/>
                </a:xfrm>
                <a:custGeom>
                  <a:avLst/>
                  <a:gdLst>
                    <a:gd name="connsiteX0" fmla="*/ 0 w 424814"/>
                    <a:gd name="connsiteY0" fmla="*/ 244793 h 464820"/>
                    <a:gd name="connsiteX1" fmla="*/ 0 w 424814"/>
                    <a:gd name="connsiteY1" fmla="*/ 464820 h 464820"/>
                    <a:gd name="connsiteX2" fmla="*/ 424815 w 424814"/>
                    <a:gd name="connsiteY2" fmla="*/ 220028 h 464820"/>
                    <a:gd name="connsiteX3" fmla="*/ 424815 w 424814"/>
                    <a:gd name="connsiteY3" fmla="*/ 0 h 464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4814" h="464820">
                      <a:moveTo>
                        <a:pt x="0" y="244793"/>
                      </a:moveTo>
                      <a:lnTo>
                        <a:pt x="0" y="464820"/>
                      </a:lnTo>
                      <a:lnTo>
                        <a:pt x="424815" y="220028"/>
                      </a:lnTo>
                      <a:lnTo>
                        <a:pt x="424815" y="0"/>
                      </a:lnTo>
                      <a:close/>
                    </a:path>
                  </a:pathLst>
                </a:custGeom>
                <a:solidFill>
                  <a:srgbClr val="E7E6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819" name="Freeform: Shape 818">
                  <a:extLst>
                    <a:ext uri="{FF2B5EF4-FFF2-40B4-BE49-F238E27FC236}">
                      <a16:creationId xmlns:a16="http://schemas.microsoft.com/office/drawing/2014/main" id="{9A293D5F-C676-5B2E-318D-C15C2A1EDE3D}"/>
                    </a:ext>
                  </a:extLst>
                </p:cNvPr>
                <p:cNvSpPr/>
                <p:nvPr/>
              </p:nvSpPr>
              <p:spPr>
                <a:xfrm>
                  <a:off x="6391506" y="2992979"/>
                  <a:ext cx="391477" cy="408622"/>
                </a:xfrm>
                <a:custGeom>
                  <a:avLst/>
                  <a:gdLst>
                    <a:gd name="connsiteX0" fmla="*/ 0 w 391477"/>
                    <a:gd name="connsiteY0" fmla="*/ 226695 h 408622"/>
                    <a:gd name="connsiteX1" fmla="*/ 391478 w 391477"/>
                    <a:gd name="connsiteY1" fmla="*/ 0 h 408622"/>
                    <a:gd name="connsiteX2" fmla="*/ 391478 w 391477"/>
                    <a:gd name="connsiteY2" fmla="*/ 182880 h 408622"/>
                    <a:gd name="connsiteX3" fmla="*/ 0 w 391477"/>
                    <a:gd name="connsiteY3" fmla="*/ 408622 h 408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477" h="408622">
                      <a:moveTo>
                        <a:pt x="0" y="226695"/>
                      </a:moveTo>
                      <a:lnTo>
                        <a:pt x="391478" y="0"/>
                      </a:lnTo>
                      <a:lnTo>
                        <a:pt x="391478" y="182880"/>
                      </a:lnTo>
                      <a:lnTo>
                        <a:pt x="0" y="408622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820" name="Freeform: Shape 819">
                <a:extLst>
                  <a:ext uri="{FF2B5EF4-FFF2-40B4-BE49-F238E27FC236}">
                    <a16:creationId xmlns:a16="http://schemas.microsoft.com/office/drawing/2014/main" id="{D2DD8294-DEBA-23C5-7A24-0D3D48E3E271}"/>
                  </a:ext>
                </a:extLst>
              </p:cNvPr>
              <p:cNvSpPr/>
              <p:nvPr/>
            </p:nvSpPr>
            <p:spPr>
              <a:xfrm>
                <a:off x="5842866" y="2776761"/>
                <a:ext cx="956309" cy="433387"/>
              </a:xfrm>
              <a:custGeom>
                <a:avLst/>
                <a:gdLst>
                  <a:gd name="connsiteX0" fmla="*/ 0 w 956309"/>
                  <a:gd name="connsiteY0" fmla="*/ 127635 h 433387"/>
                  <a:gd name="connsiteX1" fmla="*/ 531495 w 956309"/>
                  <a:gd name="connsiteY1" fmla="*/ 433388 h 433387"/>
                  <a:gd name="connsiteX2" fmla="*/ 956310 w 956309"/>
                  <a:gd name="connsiteY2" fmla="*/ 188595 h 433387"/>
                  <a:gd name="connsiteX3" fmla="*/ 629603 w 956309"/>
                  <a:gd name="connsiteY3" fmla="*/ 0 h 43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6309" h="433387">
                    <a:moveTo>
                      <a:pt x="0" y="127635"/>
                    </a:moveTo>
                    <a:lnTo>
                      <a:pt x="531495" y="433388"/>
                    </a:lnTo>
                    <a:lnTo>
                      <a:pt x="956310" y="188595"/>
                    </a:lnTo>
                    <a:lnTo>
                      <a:pt x="629603" y="0"/>
                    </a:lnTo>
                    <a:close/>
                  </a:path>
                </a:pathLst>
              </a:custGeom>
              <a:solidFill>
                <a:srgbClr val="B5B2C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821" name="Graphic 12">
              <a:extLst>
                <a:ext uri="{FF2B5EF4-FFF2-40B4-BE49-F238E27FC236}">
                  <a16:creationId xmlns:a16="http://schemas.microsoft.com/office/drawing/2014/main" id="{B4019F72-A7FC-8E65-D326-A0E01C2B0E89}"/>
                </a:ext>
              </a:extLst>
            </p:cNvPr>
            <p:cNvGrpSpPr/>
            <p:nvPr/>
          </p:nvGrpSpPr>
          <p:grpSpPr>
            <a:xfrm>
              <a:off x="6405793" y="3012029"/>
              <a:ext cx="362902" cy="366712"/>
              <a:chOff x="6405793" y="3012029"/>
              <a:chExt cx="362902" cy="366712"/>
            </a:xfrm>
          </p:grpSpPr>
          <p:sp>
            <p:nvSpPr>
              <p:cNvPr id="822" name="Freeform: Shape 821">
                <a:extLst>
                  <a:ext uri="{FF2B5EF4-FFF2-40B4-BE49-F238E27FC236}">
                    <a16:creationId xmlns:a16="http://schemas.microsoft.com/office/drawing/2014/main" id="{F7025D01-FEF3-15B7-EB44-B7B47B4723FA}"/>
                  </a:ext>
                </a:extLst>
              </p:cNvPr>
              <p:cNvSpPr/>
              <p:nvPr/>
            </p:nvSpPr>
            <p:spPr>
              <a:xfrm>
                <a:off x="6405793" y="3215863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23" name="Freeform: Shape 822">
                <a:extLst>
                  <a:ext uri="{FF2B5EF4-FFF2-40B4-BE49-F238E27FC236}">
                    <a16:creationId xmlns:a16="http://schemas.microsoft.com/office/drawing/2014/main" id="{340CEC79-B77A-D254-CA4C-62502655BEBA}"/>
                  </a:ext>
                </a:extLst>
              </p:cNvPr>
              <p:cNvSpPr/>
              <p:nvPr/>
            </p:nvSpPr>
            <p:spPr>
              <a:xfrm>
                <a:off x="6428654" y="3202529"/>
                <a:ext cx="10477" cy="16192"/>
              </a:xfrm>
              <a:custGeom>
                <a:avLst/>
                <a:gdLst>
                  <a:gd name="connsiteX0" fmla="*/ 10477 w 10477"/>
                  <a:gd name="connsiteY0" fmla="*/ 11430 h 16192"/>
                  <a:gd name="connsiteX1" fmla="*/ 0 w 10477"/>
                  <a:gd name="connsiteY1" fmla="*/ 16192 h 16192"/>
                  <a:gd name="connsiteX2" fmla="*/ 0 w 10477"/>
                  <a:gd name="connsiteY2" fmla="*/ 5715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24" name="Freeform: Shape 823">
                <a:extLst>
                  <a:ext uri="{FF2B5EF4-FFF2-40B4-BE49-F238E27FC236}">
                    <a16:creationId xmlns:a16="http://schemas.microsoft.com/office/drawing/2014/main" id="{76BB9C92-28D4-4606-2B00-9333DE1A3774}"/>
                  </a:ext>
                </a:extLst>
              </p:cNvPr>
              <p:cNvSpPr/>
              <p:nvPr/>
            </p:nvSpPr>
            <p:spPr>
              <a:xfrm>
                <a:off x="6452466" y="318824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25" name="Freeform: Shape 824">
                <a:extLst>
                  <a:ext uri="{FF2B5EF4-FFF2-40B4-BE49-F238E27FC236}">
                    <a16:creationId xmlns:a16="http://schemas.microsoft.com/office/drawing/2014/main" id="{440C0A48-41F8-0EFE-C2DD-06CE6776259F}"/>
                  </a:ext>
                </a:extLst>
              </p:cNvPr>
              <p:cNvSpPr/>
              <p:nvPr/>
            </p:nvSpPr>
            <p:spPr>
              <a:xfrm>
                <a:off x="6476278" y="317490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26" name="Freeform: Shape 825">
                <a:extLst>
                  <a:ext uri="{FF2B5EF4-FFF2-40B4-BE49-F238E27FC236}">
                    <a16:creationId xmlns:a16="http://schemas.microsoft.com/office/drawing/2014/main" id="{91D823BC-B29A-78A2-BE65-DD4997BAF15C}"/>
                  </a:ext>
                </a:extLst>
              </p:cNvPr>
              <p:cNvSpPr/>
              <p:nvPr/>
            </p:nvSpPr>
            <p:spPr>
              <a:xfrm>
                <a:off x="6500091" y="316157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27" name="Freeform: Shape 826">
                <a:extLst>
                  <a:ext uri="{FF2B5EF4-FFF2-40B4-BE49-F238E27FC236}">
                    <a16:creationId xmlns:a16="http://schemas.microsoft.com/office/drawing/2014/main" id="{AB5C2495-4CA5-4DE9-90D7-2090F3A7FB24}"/>
                  </a:ext>
                </a:extLst>
              </p:cNvPr>
              <p:cNvSpPr/>
              <p:nvPr/>
            </p:nvSpPr>
            <p:spPr>
              <a:xfrm>
                <a:off x="6522951" y="3148236"/>
                <a:ext cx="10477" cy="16192"/>
              </a:xfrm>
              <a:custGeom>
                <a:avLst/>
                <a:gdLst>
                  <a:gd name="connsiteX0" fmla="*/ 10477 w 10477"/>
                  <a:gd name="connsiteY0" fmla="*/ 10477 h 16192"/>
                  <a:gd name="connsiteX1" fmla="*/ 0 w 10477"/>
                  <a:gd name="connsiteY1" fmla="*/ 16192 h 16192"/>
                  <a:gd name="connsiteX2" fmla="*/ 0 w 10477"/>
                  <a:gd name="connsiteY2" fmla="*/ 5715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0477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28" name="Freeform: Shape 827">
                <a:extLst>
                  <a:ext uri="{FF2B5EF4-FFF2-40B4-BE49-F238E27FC236}">
                    <a16:creationId xmlns:a16="http://schemas.microsoft.com/office/drawing/2014/main" id="{3AADF73C-659F-F77C-79FC-F0511ED73827}"/>
                  </a:ext>
                </a:extLst>
              </p:cNvPr>
              <p:cNvSpPr/>
              <p:nvPr/>
            </p:nvSpPr>
            <p:spPr>
              <a:xfrm>
                <a:off x="6546763" y="3133949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29" name="Freeform: Shape 828">
                <a:extLst>
                  <a:ext uri="{FF2B5EF4-FFF2-40B4-BE49-F238E27FC236}">
                    <a16:creationId xmlns:a16="http://schemas.microsoft.com/office/drawing/2014/main" id="{65A8C18F-49C8-40D5-E7C2-092032C1E60C}"/>
                  </a:ext>
                </a:extLst>
              </p:cNvPr>
              <p:cNvSpPr/>
              <p:nvPr/>
            </p:nvSpPr>
            <p:spPr>
              <a:xfrm>
                <a:off x="6570576" y="3120613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30" name="Freeform: Shape 829">
                <a:extLst>
                  <a:ext uri="{FF2B5EF4-FFF2-40B4-BE49-F238E27FC236}">
                    <a16:creationId xmlns:a16="http://schemas.microsoft.com/office/drawing/2014/main" id="{E19959FE-F664-AC58-6DA7-9B513E0F2EC3}"/>
                  </a:ext>
                </a:extLst>
              </p:cNvPr>
              <p:cNvSpPr/>
              <p:nvPr/>
            </p:nvSpPr>
            <p:spPr>
              <a:xfrm>
                <a:off x="6593436" y="3107279"/>
                <a:ext cx="10477" cy="16192"/>
              </a:xfrm>
              <a:custGeom>
                <a:avLst/>
                <a:gdLst>
                  <a:gd name="connsiteX0" fmla="*/ 10477 w 10477"/>
                  <a:gd name="connsiteY0" fmla="*/ 11430 h 16192"/>
                  <a:gd name="connsiteX1" fmla="*/ 0 w 10477"/>
                  <a:gd name="connsiteY1" fmla="*/ 16192 h 16192"/>
                  <a:gd name="connsiteX2" fmla="*/ 0 w 10477"/>
                  <a:gd name="connsiteY2" fmla="*/ 5715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31" name="Freeform: Shape 830">
                <a:extLst>
                  <a:ext uri="{FF2B5EF4-FFF2-40B4-BE49-F238E27FC236}">
                    <a16:creationId xmlns:a16="http://schemas.microsoft.com/office/drawing/2014/main" id="{78343BE9-BE69-5A31-57BB-39CC51DE2A26}"/>
                  </a:ext>
                </a:extLst>
              </p:cNvPr>
              <p:cNvSpPr/>
              <p:nvPr/>
            </p:nvSpPr>
            <p:spPr>
              <a:xfrm>
                <a:off x="6617249" y="309299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32" name="Freeform: Shape 831">
                <a:extLst>
                  <a:ext uri="{FF2B5EF4-FFF2-40B4-BE49-F238E27FC236}">
                    <a16:creationId xmlns:a16="http://schemas.microsoft.com/office/drawing/2014/main" id="{BBE1A92C-D424-9D25-E799-E251AEB6E87A}"/>
                  </a:ext>
                </a:extLst>
              </p:cNvPr>
              <p:cNvSpPr/>
              <p:nvPr/>
            </p:nvSpPr>
            <p:spPr>
              <a:xfrm>
                <a:off x="6641061" y="307965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33" name="Freeform: Shape 832">
                <a:extLst>
                  <a:ext uri="{FF2B5EF4-FFF2-40B4-BE49-F238E27FC236}">
                    <a16:creationId xmlns:a16="http://schemas.microsoft.com/office/drawing/2014/main" id="{AA41EECE-08FB-1382-89CC-746AFEC7A6AF}"/>
                  </a:ext>
                </a:extLst>
              </p:cNvPr>
              <p:cNvSpPr/>
              <p:nvPr/>
            </p:nvSpPr>
            <p:spPr>
              <a:xfrm>
                <a:off x="6664874" y="306632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34" name="Freeform: Shape 833">
                <a:extLst>
                  <a:ext uri="{FF2B5EF4-FFF2-40B4-BE49-F238E27FC236}">
                    <a16:creationId xmlns:a16="http://schemas.microsoft.com/office/drawing/2014/main" id="{AFC83E15-034B-74CB-8C44-683CE3431CF8}"/>
                  </a:ext>
                </a:extLst>
              </p:cNvPr>
              <p:cNvSpPr/>
              <p:nvPr/>
            </p:nvSpPr>
            <p:spPr>
              <a:xfrm>
                <a:off x="6687734" y="3052986"/>
                <a:ext cx="10477" cy="16192"/>
              </a:xfrm>
              <a:custGeom>
                <a:avLst/>
                <a:gdLst>
                  <a:gd name="connsiteX0" fmla="*/ 10477 w 10477"/>
                  <a:gd name="connsiteY0" fmla="*/ 10477 h 16192"/>
                  <a:gd name="connsiteX1" fmla="*/ 0 w 10477"/>
                  <a:gd name="connsiteY1" fmla="*/ 16192 h 16192"/>
                  <a:gd name="connsiteX2" fmla="*/ 0 w 10477"/>
                  <a:gd name="connsiteY2" fmla="*/ 5715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0477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35" name="Freeform: Shape 834">
                <a:extLst>
                  <a:ext uri="{FF2B5EF4-FFF2-40B4-BE49-F238E27FC236}">
                    <a16:creationId xmlns:a16="http://schemas.microsoft.com/office/drawing/2014/main" id="{7F155F47-2F5D-476E-79F7-4C328D122068}"/>
                  </a:ext>
                </a:extLst>
              </p:cNvPr>
              <p:cNvSpPr/>
              <p:nvPr/>
            </p:nvSpPr>
            <p:spPr>
              <a:xfrm>
                <a:off x="6711546" y="3038699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36" name="Freeform: Shape 835">
                <a:extLst>
                  <a:ext uri="{FF2B5EF4-FFF2-40B4-BE49-F238E27FC236}">
                    <a16:creationId xmlns:a16="http://schemas.microsoft.com/office/drawing/2014/main" id="{CAE9E1A7-43DB-4047-A24C-38C365F2B8B9}"/>
                  </a:ext>
                </a:extLst>
              </p:cNvPr>
              <p:cNvSpPr/>
              <p:nvPr/>
            </p:nvSpPr>
            <p:spPr>
              <a:xfrm>
                <a:off x="6735359" y="3025363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37" name="Freeform: Shape 836">
                <a:extLst>
                  <a:ext uri="{FF2B5EF4-FFF2-40B4-BE49-F238E27FC236}">
                    <a16:creationId xmlns:a16="http://schemas.microsoft.com/office/drawing/2014/main" id="{A3641310-F10A-3996-DD76-F0152F665D78}"/>
                  </a:ext>
                </a:extLst>
              </p:cNvPr>
              <p:cNvSpPr/>
              <p:nvPr/>
            </p:nvSpPr>
            <p:spPr>
              <a:xfrm>
                <a:off x="6759171" y="3012029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38" name="Freeform: Shape 837">
                <a:extLst>
                  <a:ext uri="{FF2B5EF4-FFF2-40B4-BE49-F238E27FC236}">
                    <a16:creationId xmlns:a16="http://schemas.microsoft.com/office/drawing/2014/main" id="{DA5F058F-6A14-0709-42D3-BEB0A0CA98B8}"/>
                  </a:ext>
                </a:extLst>
              </p:cNvPr>
              <p:cNvSpPr/>
              <p:nvPr/>
            </p:nvSpPr>
            <p:spPr>
              <a:xfrm>
                <a:off x="6405793" y="3245391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39" name="Freeform: Shape 838">
                <a:extLst>
                  <a:ext uri="{FF2B5EF4-FFF2-40B4-BE49-F238E27FC236}">
                    <a16:creationId xmlns:a16="http://schemas.microsoft.com/office/drawing/2014/main" id="{2FCD63F2-DED1-F833-A043-991D7A21EA83}"/>
                  </a:ext>
                </a:extLst>
              </p:cNvPr>
              <p:cNvSpPr/>
              <p:nvPr/>
            </p:nvSpPr>
            <p:spPr>
              <a:xfrm>
                <a:off x="6428654" y="3231104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40" name="Freeform: Shape 839">
                <a:extLst>
                  <a:ext uri="{FF2B5EF4-FFF2-40B4-BE49-F238E27FC236}">
                    <a16:creationId xmlns:a16="http://schemas.microsoft.com/office/drawing/2014/main" id="{46AAB84D-B438-E615-4A25-FB10C379A8A2}"/>
                  </a:ext>
                </a:extLst>
              </p:cNvPr>
              <p:cNvSpPr/>
              <p:nvPr/>
            </p:nvSpPr>
            <p:spPr>
              <a:xfrm>
                <a:off x="6452466" y="3217768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41" name="Freeform: Shape 840">
                <a:extLst>
                  <a:ext uri="{FF2B5EF4-FFF2-40B4-BE49-F238E27FC236}">
                    <a16:creationId xmlns:a16="http://schemas.microsoft.com/office/drawing/2014/main" id="{F20D22CE-F80E-3202-689E-E349822AB447}"/>
                  </a:ext>
                </a:extLst>
              </p:cNvPr>
              <p:cNvSpPr/>
              <p:nvPr/>
            </p:nvSpPr>
            <p:spPr>
              <a:xfrm>
                <a:off x="6476278" y="3204434"/>
                <a:ext cx="9525" cy="16192"/>
              </a:xfrm>
              <a:custGeom>
                <a:avLst/>
                <a:gdLst>
                  <a:gd name="connsiteX0" fmla="*/ 9525 w 9525"/>
                  <a:gd name="connsiteY0" fmla="*/ 11430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42" name="Freeform: Shape 841">
                <a:extLst>
                  <a:ext uri="{FF2B5EF4-FFF2-40B4-BE49-F238E27FC236}">
                    <a16:creationId xmlns:a16="http://schemas.microsoft.com/office/drawing/2014/main" id="{1105EE8D-5AC1-DA5B-B991-6EABBBF221CB}"/>
                  </a:ext>
                </a:extLst>
              </p:cNvPr>
              <p:cNvSpPr/>
              <p:nvPr/>
            </p:nvSpPr>
            <p:spPr>
              <a:xfrm>
                <a:off x="6500091" y="319014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43" name="Freeform: Shape 842">
                <a:extLst>
                  <a:ext uri="{FF2B5EF4-FFF2-40B4-BE49-F238E27FC236}">
                    <a16:creationId xmlns:a16="http://schemas.microsoft.com/office/drawing/2014/main" id="{C5A21F46-413D-EB94-1C19-CD71D523DC0F}"/>
                  </a:ext>
                </a:extLst>
              </p:cNvPr>
              <p:cNvSpPr/>
              <p:nvPr/>
            </p:nvSpPr>
            <p:spPr>
              <a:xfrm>
                <a:off x="6522951" y="3176811"/>
                <a:ext cx="10477" cy="17144"/>
              </a:xfrm>
              <a:custGeom>
                <a:avLst/>
                <a:gdLst>
                  <a:gd name="connsiteX0" fmla="*/ 10477 w 10477"/>
                  <a:gd name="connsiteY0" fmla="*/ 11430 h 17144"/>
                  <a:gd name="connsiteX1" fmla="*/ 0 w 10477"/>
                  <a:gd name="connsiteY1" fmla="*/ 17145 h 17144"/>
                  <a:gd name="connsiteX2" fmla="*/ 0 w 10477"/>
                  <a:gd name="connsiteY2" fmla="*/ 5715 h 17144"/>
                  <a:gd name="connsiteX3" fmla="*/ 10477 w 10477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4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44" name="Freeform: Shape 843">
                <a:extLst>
                  <a:ext uri="{FF2B5EF4-FFF2-40B4-BE49-F238E27FC236}">
                    <a16:creationId xmlns:a16="http://schemas.microsoft.com/office/drawing/2014/main" id="{7AAAD5B9-B951-4BB8-97CD-E697D0965475}"/>
                  </a:ext>
                </a:extLst>
              </p:cNvPr>
              <p:cNvSpPr/>
              <p:nvPr/>
            </p:nvSpPr>
            <p:spPr>
              <a:xfrm>
                <a:off x="6546763" y="316347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45" name="Freeform: Shape 844">
                <a:extLst>
                  <a:ext uri="{FF2B5EF4-FFF2-40B4-BE49-F238E27FC236}">
                    <a16:creationId xmlns:a16="http://schemas.microsoft.com/office/drawing/2014/main" id="{196B3D70-574F-0B68-1AE0-0391126B33A8}"/>
                  </a:ext>
                </a:extLst>
              </p:cNvPr>
              <p:cNvSpPr/>
              <p:nvPr/>
            </p:nvSpPr>
            <p:spPr>
              <a:xfrm>
                <a:off x="6570576" y="3150141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46" name="Freeform: Shape 845">
                <a:extLst>
                  <a:ext uri="{FF2B5EF4-FFF2-40B4-BE49-F238E27FC236}">
                    <a16:creationId xmlns:a16="http://schemas.microsoft.com/office/drawing/2014/main" id="{7C44F968-3792-75DF-9471-199A23C9D044}"/>
                  </a:ext>
                </a:extLst>
              </p:cNvPr>
              <p:cNvSpPr/>
              <p:nvPr/>
            </p:nvSpPr>
            <p:spPr>
              <a:xfrm>
                <a:off x="6593436" y="3135854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47" name="Freeform: Shape 846">
                <a:extLst>
                  <a:ext uri="{FF2B5EF4-FFF2-40B4-BE49-F238E27FC236}">
                    <a16:creationId xmlns:a16="http://schemas.microsoft.com/office/drawing/2014/main" id="{C6FA3F59-DA8D-46E4-C230-108F4C61E2E4}"/>
                  </a:ext>
                </a:extLst>
              </p:cNvPr>
              <p:cNvSpPr/>
              <p:nvPr/>
            </p:nvSpPr>
            <p:spPr>
              <a:xfrm>
                <a:off x="6617249" y="3122518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48" name="Freeform: Shape 847">
                <a:extLst>
                  <a:ext uri="{FF2B5EF4-FFF2-40B4-BE49-F238E27FC236}">
                    <a16:creationId xmlns:a16="http://schemas.microsoft.com/office/drawing/2014/main" id="{9AE6B42F-7656-61F8-3AE0-69A696C68306}"/>
                  </a:ext>
                </a:extLst>
              </p:cNvPr>
              <p:cNvSpPr/>
              <p:nvPr/>
            </p:nvSpPr>
            <p:spPr>
              <a:xfrm>
                <a:off x="6641061" y="3109184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49" name="Freeform: Shape 848">
                <a:extLst>
                  <a:ext uri="{FF2B5EF4-FFF2-40B4-BE49-F238E27FC236}">
                    <a16:creationId xmlns:a16="http://schemas.microsoft.com/office/drawing/2014/main" id="{CAFC43CA-A471-336F-66B7-E188BCCD1A71}"/>
                  </a:ext>
                </a:extLst>
              </p:cNvPr>
              <p:cNvSpPr/>
              <p:nvPr/>
            </p:nvSpPr>
            <p:spPr>
              <a:xfrm>
                <a:off x="6664874" y="3095849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2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50" name="Freeform: Shape 849">
                <a:extLst>
                  <a:ext uri="{FF2B5EF4-FFF2-40B4-BE49-F238E27FC236}">
                    <a16:creationId xmlns:a16="http://schemas.microsoft.com/office/drawing/2014/main" id="{79BAC78A-DEA5-5B87-C8DF-42B017702FE1}"/>
                  </a:ext>
                </a:extLst>
              </p:cNvPr>
              <p:cNvSpPr/>
              <p:nvPr/>
            </p:nvSpPr>
            <p:spPr>
              <a:xfrm>
                <a:off x="6687734" y="3081561"/>
                <a:ext cx="10477" cy="17144"/>
              </a:xfrm>
              <a:custGeom>
                <a:avLst/>
                <a:gdLst>
                  <a:gd name="connsiteX0" fmla="*/ 10477 w 10477"/>
                  <a:gd name="connsiteY0" fmla="*/ 11430 h 17144"/>
                  <a:gd name="connsiteX1" fmla="*/ 0 w 10477"/>
                  <a:gd name="connsiteY1" fmla="*/ 17145 h 17144"/>
                  <a:gd name="connsiteX2" fmla="*/ 0 w 10477"/>
                  <a:gd name="connsiteY2" fmla="*/ 5715 h 17144"/>
                  <a:gd name="connsiteX3" fmla="*/ 10477 w 10477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4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51" name="Freeform: Shape 850">
                <a:extLst>
                  <a:ext uri="{FF2B5EF4-FFF2-40B4-BE49-F238E27FC236}">
                    <a16:creationId xmlns:a16="http://schemas.microsoft.com/office/drawing/2014/main" id="{BDEE93C2-D82B-2D0E-0990-D074CFF8709D}"/>
                  </a:ext>
                </a:extLst>
              </p:cNvPr>
              <p:cNvSpPr/>
              <p:nvPr/>
            </p:nvSpPr>
            <p:spPr>
              <a:xfrm>
                <a:off x="6711546" y="306822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52" name="Freeform: Shape 851">
                <a:extLst>
                  <a:ext uri="{FF2B5EF4-FFF2-40B4-BE49-F238E27FC236}">
                    <a16:creationId xmlns:a16="http://schemas.microsoft.com/office/drawing/2014/main" id="{53837E1A-4E1A-6183-4018-5B61F215818D}"/>
                  </a:ext>
                </a:extLst>
              </p:cNvPr>
              <p:cNvSpPr/>
              <p:nvPr/>
            </p:nvSpPr>
            <p:spPr>
              <a:xfrm>
                <a:off x="6735359" y="3054891"/>
                <a:ext cx="9525" cy="16192"/>
              </a:xfrm>
              <a:custGeom>
                <a:avLst/>
                <a:gdLst>
                  <a:gd name="connsiteX0" fmla="*/ 9525 w 9525"/>
                  <a:gd name="connsiteY0" fmla="*/ 11430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53" name="Freeform: Shape 852">
                <a:extLst>
                  <a:ext uri="{FF2B5EF4-FFF2-40B4-BE49-F238E27FC236}">
                    <a16:creationId xmlns:a16="http://schemas.microsoft.com/office/drawing/2014/main" id="{5F1BAD5A-CDF0-BFDA-D0A9-D832CB6D8908}"/>
                  </a:ext>
                </a:extLst>
              </p:cNvPr>
              <p:cNvSpPr/>
              <p:nvPr/>
            </p:nvSpPr>
            <p:spPr>
              <a:xfrm>
                <a:off x="6759171" y="3040604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54" name="Freeform: Shape 853">
                <a:extLst>
                  <a:ext uri="{FF2B5EF4-FFF2-40B4-BE49-F238E27FC236}">
                    <a16:creationId xmlns:a16="http://schemas.microsoft.com/office/drawing/2014/main" id="{901D780A-9764-7FB7-D72F-5B2C2845C731}"/>
                  </a:ext>
                </a:extLst>
              </p:cNvPr>
              <p:cNvSpPr/>
              <p:nvPr/>
            </p:nvSpPr>
            <p:spPr>
              <a:xfrm>
                <a:off x="6405793" y="327396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55" name="Freeform: Shape 854">
                <a:extLst>
                  <a:ext uri="{FF2B5EF4-FFF2-40B4-BE49-F238E27FC236}">
                    <a16:creationId xmlns:a16="http://schemas.microsoft.com/office/drawing/2014/main" id="{BC5638B6-7DEF-A5AF-2E1D-66458514A918}"/>
                  </a:ext>
                </a:extLst>
              </p:cNvPr>
              <p:cNvSpPr/>
              <p:nvPr/>
            </p:nvSpPr>
            <p:spPr>
              <a:xfrm>
                <a:off x="6428654" y="3260631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56" name="Freeform: Shape 855">
                <a:extLst>
                  <a:ext uri="{FF2B5EF4-FFF2-40B4-BE49-F238E27FC236}">
                    <a16:creationId xmlns:a16="http://schemas.microsoft.com/office/drawing/2014/main" id="{056CA882-4151-0DB4-6851-12ECBF9BAE1A}"/>
                  </a:ext>
                </a:extLst>
              </p:cNvPr>
              <p:cNvSpPr/>
              <p:nvPr/>
            </p:nvSpPr>
            <p:spPr>
              <a:xfrm>
                <a:off x="6452466" y="3247296"/>
                <a:ext cx="9525" cy="16192"/>
              </a:xfrm>
              <a:custGeom>
                <a:avLst/>
                <a:gdLst>
                  <a:gd name="connsiteX0" fmla="*/ 9525 w 9525"/>
                  <a:gd name="connsiteY0" fmla="*/ 10478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8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57" name="Freeform: Shape 856">
                <a:extLst>
                  <a:ext uri="{FF2B5EF4-FFF2-40B4-BE49-F238E27FC236}">
                    <a16:creationId xmlns:a16="http://schemas.microsoft.com/office/drawing/2014/main" id="{A2A81FBC-23C5-7095-4481-278DD5171F1C}"/>
                  </a:ext>
                </a:extLst>
              </p:cNvPr>
              <p:cNvSpPr/>
              <p:nvPr/>
            </p:nvSpPr>
            <p:spPr>
              <a:xfrm>
                <a:off x="6476278" y="3233009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58" name="Freeform: Shape 857">
                <a:extLst>
                  <a:ext uri="{FF2B5EF4-FFF2-40B4-BE49-F238E27FC236}">
                    <a16:creationId xmlns:a16="http://schemas.microsoft.com/office/drawing/2014/main" id="{E323A30D-B77C-BB5B-3E80-1E4AB7AC004C}"/>
                  </a:ext>
                </a:extLst>
              </p:cNvPr>
              <p:cNvSpPr/>
              <p:nvPr/>
            </p:nvSpPr>
            <p:spPr>
              <a:xfrm>
                <a:off x="6500091" y="3219674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59" name="Freeform: Shape 858">
                <a:extLst>
                  <a:ext uri="{FF2B5EF4-FFF2-40B4-BE49-F238E27FC236}">
                    <a16:creationId xmlns:a16="http://schemas.microsoft.com/office/drawing/2014/main" id="{FBDDBBD9-18A6-C650-DA94-7394807FFBDA}"/>
                  </a:ext>
                </a:extLst>
              </p:cNvPr>
              <p:cNvSpPr/>
              <p:nvPr/>
            </p:nvSpPr>
            <p:spPr>
              <a:xfrm>
                <a:off x="6522951" y="3206338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60" name="Freeform: Shape 859">
                <a:extLst>
                  <a:ext uri="{FF2B5EF4-FFF2-40B4-BE49-F238E27FC236}">
                    <a16:creationId xmlns:a16="http://schemas.microsoft.com/office/drawing/2014/main" id="{B3690FB6-1623-1FE1-634B-FA48F5FC8899}"/>
                  </a:ext>
                </a:extLst>
              </p:cNvPr>
              <p:cNvSpPr/>
              <p:nvPr/>
            </p:nvSpPr>
            <p:spPr>
              <a:xfrm>
                <a:off x="6546763" y="3193004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2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61" name="Freeform: Shape 860">
                <a:extLst>
                  <a:ext uri="{FF2B5EF4-FFF2-40B4-BE49-F238E27FC236}">
                    <a16:creationId xmlns:a16="http://schemas.microsoft.com/office/drawing/2014/main" id="{87EA7EAE-7891-1020-D5C1-CDC7095ED210}"/>
                  </a:ext>
                </a:extLst>
              </p:cNvPr>
              <p:cNvSpPr/>
              <p:nvPr/>
            </p:nvSpPr>
            <p:spPr>
              <a:xfrm>
                <a:off x="6570576" y="317871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62" name="Freeform: Shape 861">
                <a:extLst>
                  <a:ext uri="{FF2B5EF4-FFF2-40B4-BE49-F238E27FC236}">
                    <a16:creationId xmlns:a16="http://schemas.microsoft.com/office/drawing/2014/main" id="{73F2B3DB-895D-F6F5-C4A3-088695849FE3}"/>
                  </a:ext>
                </a:extLst>
              </p:cNvPr>
              <p:cNvSpPr/>
              <p:nvPr/>
            </p:nvSpPr>
            <p:spPr>
              <a:xfrm>
                <a:off x="6593436" y="3165381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63" name="Freeform: Shape 862">
                <a:extLst>
                  <a:ext uri="{FF2B5EF4-FFF2-40B4-BE49-F238E27FC236}">
                    <a16:creationId xmlns:a16="http://schemas.microsoft.com/office/drawing/2014/main" id="{3CC8AD5C-90AB-C59C-BF27-B1D7B67B0EE5}"/>
                  </a:ext>
                </a:extLst>
              </p:cNvPr>
              <p:cNvSpPr/>
              <p:nvPr/>
            </p:nvSpPr>
            <p:spPr>
              <a:xfrm>
                <a:off x="6617249" y="3152046"/>
                <a:ext cx="9525" cy="16192"/>
              </a:xfrm>
              <a:custGeom>
                <a:avLst/>
                <a:gdLst>
                  <a:gd name="connsiteX0" fmla="*/ 9525 w 9525"/>
                  <a:gd name="connsiteY0" fmla="*/ 11430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64" name="Freeform: Shape 863">
                <a:extLst>
                  <a:ext uri="{FF2B5EF4-FFF2-40B4-BE49-F238E27FC236}">
                    <a16:creationId xmlns:a16="http://schemas.microsoft.com/office/drawing/2014/main" id="{F8E3CF09-1188-E7F7-4DD4-2A1D37CC460C}"/>
                  </a:ext>
                </a:extLst>
              </p:cNvPr>
              <p:cNvSpPr/>
              <p:nvPr/>
            </p:nvSpPr>
            <p:spPr>
              <a:xfrm>
                <a:off x="6641061" y="3137759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65" name="Freeform: Shape 864">
                <a:extLst>
                  <a:ext uri="{FF2B5EF4-FFF2-40B4-BE49-F238E27FC236}">
                    <a16:creationId xmlns:a16="http://schemas.microsoft.com/office/drawing/2014/main" id="{D1B2AB3F-0436-59A3-D644-127B91BBDF5D}"/>
                  </a:ext>
                </a:extLst>
              </p:cNvPr>
              <p:cNvSpPr/>
              <p:nvPr/>
            </p:nvSpPr>
            <p:spPr>
              <a:xfrm>
                <a:off x="6664874" y="3124424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66" name="Freeform: Shape 865">
                <a:extLst>
                  <a:ext uri="{FF2B5EF4-FFF2-40B4-BE49-F238E27FC236}">
                    <a16:creationId xmlns:a16="http://schemas.microsoft.com/office/drawing/2014/main" id="{B89E2201-3717-601E-5A40-4F9EEE30288D}"/>
                  </a:ext>
                </a:extLst>
              </p:cNvPr>
              <p:cNvSpPr/>
              <p:nvPr/>
            </p:nvSpPr>
            <p:spPr>
              <a:xfrm>
                <a:off x="6687734" y="3111088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67" name="Freeform: Shape 866">
                <a:extLst>
                  <a:ext uri="{FF2B5EF4-FFF2-40B4-BE49-F238E27FC236}">
                    <a16:creationId xmlns:a16="http://schemas.microsoft.com/office/drawing/2014/main" id="{489470CC-DC2F-FB35-AFC7-58746B73B262}"/>
                  </a:ext>
                </a:extLst>
              </p:cNvPr>
              <p:cNvSpPr/>
              <p:nvPr/>
            </p:nvSpPr>
            <p:spPr>
              <a:xfrm>
                <a:off x="6711546" y="3097754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68" name="Freeform: Shape 867">
                <a:extLst>
                  <a:ext uri="{FF2B5EF4-FFF2-40B4-BE49-F238E27FC236}">
                    <a16:creationId xmlns:a16="http://schemas.microsoft.com/office/drawing/2014/main" id="{5825B796-E1ED-5EBF-2BB4-BA6B75A7B063}"/>
                  </a:ext>
                </a:extLst>
              </p:cNvPr>
              <p:cNvSpPr/>
              <p:nvPr/>
            </p:nvSpPr>
            <p:spPr>
              <a:xfrm>
                <a:off x="6735359" y="308346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69" name="Freeform: Shape 868">
                <a:extLst>
                  <a:ext uri="{FF2B5EF4-FFF2-40B4-BE49-F238E27FC236}">
                    <a16:creationId xmlns:a16="http://schemas.microsoft.com/office/drawing/2014/main" id="{685F6C99-E375-29D8-12DD-57FF9CE90D89}"/>
                  </a:ext>
                </a:extLst>
              </p:cNvPr>
              <p:cNvSpPr/>
              <p:nvPr/>
            </p:nvSpPr>
            <p:spPr>
              <a:xfrm>
                <a:off x="6759171" y="307013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70" name="Freeform: Shape 869">
                <a:extLst>
                  <a:ext uri="{FF2B5EF4-FFF2-40B4-BE49-F238E27FC236}">
                    <a16:creationId xmlns:a16="http://schemas.microsoft.com/office/drawing/2014/main" id="{154DEBAC-D2F3-89E4-C702-0EF1B4FC959E}"/>
                  </a:ext>
                </a:extLst>
              </p:cNvPr>
              <p:cNvSpPr/>
              <p:nvPr/>
            </p:nvSpPr>
            <p:spPr>
              <a:xfrm>
                <a:off x="6405793" y="3303493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71" name="Freeform: Shape 870">
                <a:extLst>
                  <a:ext uri="{FF2B5EF4-FFF2-40B4-BE49-F238E27FC236}">
                    <a16:creationId xmlns:a16="http://schemas.microsoft.com/office/drawing/2014/main" id="{95CA7B45-5C67-868F-6C60-2DD7A9068CED}"/>
                  </a:ext>
                </a:extLst>
              </p:cNvPr>
              <p:cNvSpPr/>
              <p:nvPr/>
            </p:nvSpPr>
            <p:spPr>
              <a:xfrm>
                <a:off x="6428654" y="3290159"/>
                <a:ext cx="10477" cy="16192"/>
              </a:xfrm>
              <a:custGeom>
                <a:avLst/>
                <a:gdLst>
                  <a:gd name="connsiteX0" fmla="*/ 10477 w 10477"/>
                  <a:gd name="connsiteY0" fmla="*/ 10478 h 16192"/>
                  <a:gd name="connsiteX1" fmla="*/ 0 w 10477"/>
                  <a:gd name="connsiteY1" fmla="*/ 16192 h 16192"/>
                  <a:gd name="connsiteX2" fmla="*/ 0 w 10477"/>
                  <a:gd name="connsiteY2" fmla="*/ 4763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0478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72" name="Freeform: Shape 871">
                <a:extLst>
                  <a:ext uri="{FF2B5EF4-FFF2-40B4-BE49-F238E27FC236}">
                    <a16:creationId xmlns:a16="http://schemas.microsoft.com/office/drawing/2014/main" id="{3972BD8F-7BF2-CA07-CD6C-01F3851DCDB3}"/>
                  </a:ext>
                </a:extLst>
              </p:cNvPr>
              <p:cNvSpPr/>
              <p:nvPr/>
            </p:nvSpPr>
            <p:spPr>
              <a:xfrm>
                <a:off x="6452466" y="327587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73" name="Freeform: Shape 872">
                <a:extLst>
                  <a:ext uri="{FF2B5EF4-FFF2-40B4-BE49-F238E27FC236}">
                    <a16:creationId xmlns:a16="http://schemas.microsoft.com/office/drawing/2014/main" id="{1F27CC36-AF00-0AE6-4A94-F0FF2E73FC03}"/>
                  </a:ext>
                </a:extLst>
              </p:cNvPr>
              <p:cNvSpPr/>
              <p:nvPr/>
            </p:nvSpPr>
            <p:spPr>
              <a:xfrm>
                <a:off x="6476278" y="3262536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74" name="Freeform: Shape 873">
                <a:extLst>
                  <a:ext uri="{FF2B5EF4-FFF2-40B4-BE49-F238E27FC236}">
                    <a16:creationId xmlns:a16="http://schemas.microsoft.com/office/drawing/2014/main" id="{6571E91E-9343-D69A-BFE9-90A188EAD002}"/>
                  </a:ext>
                </a:extLst>
              </p:cNvPr>
              <p:cNvSpPr/>
              <p:nvPr/>
            </p:nvSpPr>
            <p:spPr>
              <a:xfrm>
                <a:off x="6500091" y="3249201"/>
                <a:ext cx="9525" cy="16192"/>
              </a:xfrm>
              <a:custGeom>
                <a:avLst/>
                <a:gdLst>
                  <a:gd name="connsiteX0" fmla="*/ 9525 w 9525"/>
                  <a:gd name="connsiteY0" fmla="*/ 11430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75" name="Freeform: Shape 874">
                <a:extLst>
                  <a:ext uri="{FF2B5EF4-FFF2-40B4-BE49-F238E27FC236}">
                    <a16:creationId xmlns:a16="http://schemas.microsoft.com/office/drawing/2014/main" id="{1C67BED0-6D91-0564-BA4A-57B634AEB983}"/>
                  </a:ext>
                </a:extLst>
              </p:cNvPr>
              <p:cNvSpPr/>
              <p:nvPr/>
            </p:nvSpPr>
            <p:spPr>
              <a:xfrm>
                <a:off x="6522951" y="3234913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76" name="Freeform: Shape 875">
                <a:extLst>
                  <a:ext uri="{FF2B5EF4-FFF2-40B4-BE49-F238E27FC236}">
                    <a16:creationId xmlns:a16="http://schemas.microsoft.com/office/drawing/2014/main" id="{7E62CF96-288D-9743-697E-82189C96D732}"/>
                  </a:ext>
                </a:extLst>
              </p:cNvPr>
              <p:cNvSpPr/>
              <p:nvPr/>
            </p:nvSpPr>
            <p:spPr>
              <a:xfrm>
                <a:off x="6546763" y="3221579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77" name="Freeform: Shape 876">
                <a:extLst>
                  <a:ext uri="{FF2B5EF4-FFF2-40B4-BE49-F238E27FC236}">
                    <a16:creationId xmlns:a16="http://schemas.microsoft.com/office/drawing/2014/main" id="{2ABDD059-5309-290C-5BD1-C324A21BD983}"/>
                  </a:ext>
                </a:extLst>
              </p:cNvPr>
              <p:cNvSpPr/>
              <p:nvPr/>
            </p:nvSpPr>
            <p:spPr>
              <a:xfrm>
                <a:off x="6570576" y="3208243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78" name="Freeform: Shape 877">
                <a:extLst>
                  <a:ext uri="{FF2B5EF4-FFF2-40B4-BE49-F238E27FC236}">
                    <a16:creationId xmlns:a16="http://schemas.microsoft.com/office/drawing/2014/main" id="{66BDC552-F572-640F-A3DD-E33A610ED525}"/>
                  </a:ext>
                </a:extLst>
              </p:cNvPr>
              <p:cNvSpPr/>
              <p:nvPr/>
            </p:nvSpPr>
            <p:spPr>
              <a:xfrm>
                <a:off x="6593436" y="3194909"/>
                <a:ext cx="10477" cy="16192"/>
              </a:xfrm>
              <a:custGeom>
                <a:avLst/>
                <a:gdLst>
                  <a:gd name="connsiteX0" fmla="*/ 10477 w 10477"/>
                  <a:gd name="connsiteY0" fmla="*/ 10478 h 16192"/>
                  <a:gd name="connsiteX1" fmla="*/ 0 w 10477"/>
                  <a:gd name="connsiteY1" fmla="*/ 16192 h 16192"/>
                  <a:gd name="connsiteX2" fmla="*/ 0 w 10477"/>
                  <a:gd name="connsiteY2" fmla="*/ 5715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0478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79" name="Freeform: Shape 878">
                <a:extLst>
                  <a:ext uri="{FF2B5EF4-FFF2-40B4-BE49-F238E27FC236}">
                    <a16:creationId xmlns:a16="http://schemas.microsoft.com/office/drawing/2014/main" id="{B682EA83-9ADC-FC23-B7DC-E51D9D6E4090}"/>
                  </a:ext>
                </a:extLst>
              </p:cNvPr>
              <p:cNvSpPr/>
              <p:nvPr/>
            </p:nvSpPr>
            <p:spPr>
              <a:xfrm>
                <a:off x="6617249" y="318062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80" name="Freeform: Shape 879">
                <a:extLst>
                  <a:ext uri="{FF2B5EF4-FFF2-40B4-BE49-F238E27FC236}">
                    <a16:creationId xmlns:a16="http://schemas.microsoft.com/office/drawing/2014/main" id="{B34AB908-5B46-0E5D-EAA7-DDCE5856B8AD}"/>
                  </a:ext>
                </a:extLst>
              </p:cNvPr>
              <p:cNvSpPr/>
              <p:nvPr/>
            </p:nvSpPr>
            <p:spPr>
              <a:xfrm>
                <a:off x="6641061" y="3167286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81" name="Freeform: Shape 880">
                <a:extLst>
                  <a:ext uri="{FF2B5EF4-FFF2-40B4-BE49-F238E27FC236}">
                    <a16:creationId xmlns:a16="http://schemas.microsoft.com/office/drawing/2014/main" id="{7F0E0292-B923-2D50-D1A8-94655EFB13F5}"/>
                  </a:ext>
                </a:extLst>
              </p:cNvPr>
              <p:cNvSpPr/>
              <p:nvPr/>
            </p:nvSpPr>
            <p:spPr>
              <a:xfrm>
                <a:off x="6664874" y="3153951"/>
                <a:ext cx="9525" cy="16192"/>
              </a:xfrm>
              <a:custGeom>
                <a:avLst/>
                <a:gdLst>
                  <a:gd name="connsiteX0" fmla="*/ 9525 w 9525"/>
                  <a:gd name="connsiteY0" fmla="*/ 11430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82" name="Freeform: Shape 881">
                <a:extLst>
                  <a:ext uri="{FF2B5EF4-FFF2-40B4-BE49-F238E27FC236}">
                    <a16:creationId xmlns:a16="http://schemas.microsoft.com/office/drawing/2014/main" id="{653DB74E-E2FF-212C-9B86-593FCE7B1DBE}"/>
                  </a:ext>
                </a:extLst>
              </p:cNvPr>
              <p:cNvSpPr/>
              <p:nvPr/>
            </p:nvSpPr>
            <p:spPr>
              <a:xfrm>
                <a:off x="6687734" y="3139663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83" name="Freeform: Shape 882">
                <a:extLst>
                  <a:ext uri="{FF2B5EF4-FFF2-40B4-BE49-F238E27FC236}">
                    <a16:creationId xmlns:a16="http://schemas.microsoft.com/office/drawing/2014/main" id="{F4E99DD7-BA8B-C230-030F-87CFF2DACF68}"/>
                  </a:ext>
                </a:extLst>
              </p:cNvPr>
              <p:cNvSpPr/>
              <p:nvPr/>
            </p:nvSpPr>
            <p:spPr>
              <a:xfrm>
                <a:off x="6711546" y="3126329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84" name="Freeform: Shape 883">
                <a:extLst>
                  <a:ext uri="{FF2B5EF4-FFF2-40B4-BE49-F238E27FC236}">
                    <a16:creationId xmlns:a16="http://schemas.microsoft.com/office/drawing/2014/main" id="{7204EF17-5BE9-A37E-543A-CB24C58A074E}"/>
                  </a:ext>
                </a:extLst>
              </p:cNvPr>
              <p:cNvSpPr/>
              <p:nvPr/>
            </p:nvSpPr>
            <p:spPr>
              <a:xfrm>
                <a:off x="6735359" y="3112993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85" name="Freeform: Shape 884">
                <a:extLst>
                  <a:ext uri="{FF2B5EF4-FFF2-40B4-BE49-F238E27FC236}">
                    <a16:creationId xmlns:a16="http://schemas.microsoft.com/office/drawing/2014/main" id="{CFDF57F7-300A-FA81-4D95-D2F2198A5AE3}"/>
                  </a:ext>
                </a:extLst>
              </p:cNvPr>
              <p:cNvSpPr/>
              <p:nvPr/>
            </p:nvSpPr>
            <p:spPr>
              <a:xfrm>
                <a:off x="6759171" y="3099659"/>
                <a:ext cx="9525" cy="16192"/>
              </a:xfrm>
              <a:custGeom>
                <a:avLst/>
                <a:gdLst>
                  <a:gd name="connsiteX0" fmla="*/ 9525 w 9525"/>
                  <a:gd name="connsiteY0" fmla="*/ 10478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8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86" name="Freeform: Shape 885">
                <a:extLst>
                  <a:ext uri="{FF2B5EF4-FFF2-40B4-BE49-F238E27FC236}">
                    <a16:creationId xmlns:a16="http://schemas.microsoft.com/office/drawing/2014/main" id="{EBA530A3-1C4A-2750-6422-783C2BAED4FB}"/>
                  </a:ext>
                </a:extLst>
              </p:cNvPr>
              <p:cNvSpPr/>
              <p:nvPr/>
            </p:nvSpPr>
            <p:spPr>
              <a:xfrm>
                <a:off x="6405793" y="3332068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87" name="Freeform: Shape 886">
                <a:extLst>
                  <a:ext uri="{FF2B5EF4-FFF2-40B4-BE49-F238E27FC236}">
                    <a16:creationId xmlns:a16="http://schemas.microsoft.com/office/drawing/2014/main" id="{E6C4BEBD-8A63-B5A2-11B1-2384AD39D22B}"/>
                  </a:ext>
                </a:extLst>
              </p:cNvPr>
              <p:cNvSpPr/>
              <p:nvPr/>
            </p:nvSpPr>
            <p:spPr>
              <a:xfrm>
                <a:off x="6428654" y="3318734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88" name="Freeform: Shape 887">
                <a:extLst>
                  <a:ext uri="{FF2B5EF4-FFF2-40B4-BE49-F238E27FC236}">
                    <a16:creationId xmlns:a16="http://schemas.microsoft.com/office/drawing/2014/main" id="{4E001103-C7A6-5840-478E-9926549D2E2A}"/>
                  </a:ext>
                </a:extLst>
              </p:cNvPr>
              <p:cNvSpPr/>
              <p:nvPr/>
            </p:nvSpPr>
            <p:spPr>
              <a:xfrm>
                <a:off x="6452466" y="3305399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89" name="Freeform: Shape 888">
                <a:extLst>
                  <a:ext uri="{FF2B5EF4-FFF2-40B4-BE49-F238E27FC236}">
                    <a16:creationId xmlns:a16="http://schemas.microsoft.com/office/drawing/2014/main" id="{9C5F3D14-5F57-8C21-9462-37C3C97306A3}"/>
                  </a:ext>
                </a:extLst>
              </p:cNvPr>
              <p:cNvSpPr/>
              <p:nvPr/>
            </p:nvSpPr>
            <p:spPr>
              <a:xfrm>
                <a:off x="6476278" y="3292063"/>
                <a:ext cx="9525" cy="16192"/>
              </a:xfrm>
              <a:custGeom>
                <a:avLst/>
                <a:gdLst>
                  <a:gd name="connsiteX0" fmla="*/ 9525 w 9525"/>
                  <a:gd name="connsiteY0" fmla="*/ 10478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8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90" name="Freeform: Shape 889">
                <a:extLst>
                  <a:ext uri="{FF2B5EF4-FFF2-40B4-BE49-F238E27FC236}">
                    <a16:creationId xmlns:a16="http://schemas.microsoft.com/office/drawing/2014/main" id="{F664FE55-DFE6-2432-7FE8-8C2D99E67485}"/>
                  </a:ext>
                </a:extLst>
              </p:cNvPr>
              <p:cNvSpPr/>
              <p:nvPr/>
            </p:nvSpPr>
            <p:spPr>
              <a:xfrm>
                <a:off x="6500091" y="327777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91" name="Freeform: Shape 890">
                <a:extLst>
                  <a:ext uri="{FF2B5EF4-FFF2-40B4-BE49-F238E27FC236}">
                    <a16:creationId xmlns:a16="http://schemas.microsoft.com/office/drawing/2014/main" id="{7706F3BD-D258-EB09-BCDE-4D3CD5E9D0D7}"/>
                  </a:ext>
                </a:extLst>
              </p:cNvPr>
              <p:cNvSpPr/>
              <p:nvPr/>
            </p:nvSpPr>
            <p:spPr>
              <a:xfrm>
                <a:off x="6522951" y="3264441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92" name="Freeform: Shape 891">
                <a:extLst>
                  <a:ext uri="{FF2B5EF4-FFF2-40B4-BE49-F238E27FC236}">
                    <a16:creationId xmlns:a16="http://schemas.microsoft.com/office/drawing/2014/main" id="{A5C2CF30-508A-50A8-50E9-BE0E3B96773A}"/>
                  </a:ext>
                </a:extLst>
              </p:cNvPr>
              <p:cNvSpPr/>
              <p:nvPr/>
            </p:nvSpPr>
            <p:spPr>
              <a:xfrm>
                <a:off x="6546763" y="325110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93" name="Freeform: Shape 892">
                <a:extLst>
                  <a:ext uri="{FF2B5EF4-FFF2-40B4-BE49-F238E27FC236}">
                    <a16:creationId xmlns:a16="http://schemas.microsoft.com/office/drawing/2014/main" id="{64431376-D184-89FC-CB20-9571AFA667F6}"/>
                  </a:ext>
                </a:extLst>
              </p:cNvPr>
              <p:cNvSpPr/>
              <p:nvPr/>
            </p:nvSpPr>
            <p:spPr>
              <a:xfrm>
                <a:off x="6570576" y="3236818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94" name="Freeform: Shape 893">
                <a:extLst>
                  <a:ext uri="{FF2B5EF4-FFF2-40B4-BE49-F238E27FC236}">
                    <a16:creationId xmlns:a16="http://schemas.microsoft.com/office/drawing/2014/main" id="{F2006EF8-DFBA-6A90-4C28-9A9DCD61C74A}"/>
                  </a:ext>
                </a:extLst>
              </p:cNvPr>
              <p:cNvSpPr/>
              <p:nvPr/>
            </p:nvSpPr>
            <p:spPr>
              <a:xfrm>
                <a:off x="6593436" y="3223484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95" name="Freeform: Shape 894">
                <a:extLst>
                  <a:ext uri="{FF2B5EF4-FFF2-40B4-BE49-F238E27FC236}">
                    <a16:creationId xmlns:a16="http://schemas.microsoft.com/office/drawing/2014/main" id="{FD934ED5-1AE6-F3E9-96AF-0F41A9645E86}"/>
                  </a:ext>
                </a:extLst>
              </p:cNvPr>
              <p:cNvSpPr/>
              <p:nvPr/>
            </p:nvSpPr>
            <p:spPr>
              <a:xfrm>
                <a:off x="6617249" y="3210149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96" name="Freeform: Shape 895">
                <a:extLst>
                  <a:ext uri="{FF2B5EF4-FFF2-40B4-BE49-F238E27FC236}">
                    <a16:creationId xmlns:a16="http://schemas.microsoft.com/office/drawing/2014/main" id="{0DA417B8-6664-EDE1-0E59-367F4E210F0A}"/>
                  </a:ext>
                </a:extLst>
              </p:cNvPr>
              <p:cNvSpPr/>
              <p:nvPr/>
            </p:nvSpPr>
            <p:spPr>
              <a:xfrm>
                <a:off x="6641061" y="3196813"/>
                <a:ext cx="9525" cy="16192"/>
              </a:xfrm>
              <a:custGeom>
                <a:avLst/>
                <a:gdLst>
                  <a:gd name="connsiteX0" fmla="*/ 9525 w 9525"/>
                  <a:gd name="connsiteY0" fmla="*/ 10478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8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97" name="Freeform: Shape 896">
                <a:extLst>
                  <a:ext uri="{FF2B5EF4-FFF2-40B4-BE49-F238E27FC236}">
                    <a16:creationId xmlns:a16="http://schemas.microsoft.com/office/drawing/2014/main" id="{030D611D-1215-F54C-5D1C-65F191B4CF62}"/>
                  </a:ext>
                </a:extLst>
              </p:cNvPr>
              <p:cNvSpPr/>
              <p:nvPr/>
            </p:nvSpPr>
            <p:spPr>
              <a:xfrm>
                <a:off x="6664874" y="318252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98" name="Freeform: Shape 897">
                <a:extLst>
                  <a:ext uri="{FF2B5EF4-FFF2-40B4-BE49-F238E27FC236}">
                    <a16:creationId xmlns:a16="http://schemas.microsoft.com/office/drawing/2014/main" id="{9D2F6DE1-F24A-E47F-3B46-A3B9B1BA09AD}"/>
                  </a:ext>
                </a:extLst>
              </p:cNvPr>
              <p:cNvSpPr/>
              <p:nvPr/>
            </p:nvSpPr>
            <p:spPr>
              <a:xfrm>
                <a:off x="6687734" y="3169191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99" name="Freeform: Shape 898">
                <a:extLst>
                  <a:ext uri="{FF2B5EF4-FFF2-40B4-BE49-F238E27FC236}">
                    <a16:creationId xmlns:a16="http://schemas.microsoft.com/office/drawing/2014/main" id="{BE02CD7A-B331-76E4-2090-CA4F136FF942}"/>
                  </a:ext>
                </a:extLst>
              </p:cNvPr>
              <p:cNvSpPr/>
              <p:nvPr/>
            </p:nvSpPr>
            <p:spPr>
              <a:xfrm>
                <a:off x="6711546" y="315585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00" name="Freeform: Shape 899">
                <a:extLst>
                  <a:ext uri="{FF2B5EF4-FFF2-40B4-BE49-F238E27FC236}">
                    <a16:creationId xmlns:a16="http://schemas.microsoft.com/office/drawing/2014/main" id="{70D9F190-4EEC-7836-3393-C61577B87EF4}"/>
                  </a:ext>
                </a:extLst>
              </p:cNvPr>
              <p:cNvSpPr/>
              <p:nvPr/>
            </p:nvSpPr>
            <p:spPr>
              <a:xfrm>
                <a:off x="6735359" y="3142521"/>
                <a:ext cx="9525" cy="16192"/>
              </a:xfrm>
              <a:custGeom>
                <a:avLst/>
                <a:gdLst>
                  <a:gd name="connsiteX0" fmla="*/ 9525 w 9525"/>
                  <a:gd name="connsiteY0" fmla="*/ 10478 h 16192"/>
                  <a:gd name="connsiteX1" fmla="*/ 0 w 9525"/>
                  <a:gd name="connsiteY1" fmla="*/ 16192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8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01" name="Freeform: Shape 900">
                <a:extLst>
                  <a:ext uri="{FF2B5EF4-FFF2-40B4-BE49-F238E27FC236}">
                    <a16:creationId xmlns:a16="http://schemas.microsoft.com/office/drawing/2014/main" id="{C1D8AE9E-766A-7123-8091-4B852F9651DF}"/>
                  </a:ext>
                </a:extLst>
              </p:cNvPr>
              <p:cNvSpPr/>
              <p:nvPr/>
            </p:nvSpPr>
            <p:spPr>
              <a:xfrm>
                <a:off x="6759171" y="3128234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02" name="Freeform: Shape 901">
                <a:extLst>
                  <a:ext uri="{FF2B5EF4-FFF2-40B4-BE49-F238E27FC236}">
                    <a16:creationId xmlns:a16="http://schemas.microsoft.com/office/drawing/2014/main" id="{BE92F8EE-9260-2C16-7DE8-8A3DAA08441C}"/>
                  </a:ext>
                </a:extLst>
              </p:cNvPr>
              <p:cNvSpPr/>
              <p:nvPr/>
            </p:nvSpPr>
            <p:spPr>
              <a:xfrm>
                <a:off x="6405793" y="336159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03" name="Freeform: Shape 902">
                <a:extLst>
                  <a:ext uri="{FF2B5EF4-FFF2-40B4-BE49-F238E27FC236}">
                    <a16:creationId xmlns:a16="http://schemas.microsoft.com/office/drawing/2014/main" id="{CF48BCD1-0678-55B1-3ABE-4127020D9580}"/>
                  </a:ext>
                </a:extLst>
              </p:cNvPr>
              <p:cNvSpPr/>
              <p:nvPr/>
            </p:nvSpPr>
            <p:spPr>
              <a:xfrm>
                <a:off x="6428654" y="3348261"/>
                <a:ext cx="10477" cy="17144"/>
              </a:xfrm>
              <a:custGeom>
                <a:avLst/>
                <a:gdLst>
                  <a:gd name="connsiteX0" fmla="*/ 10477 w 10477"/>
                  <a:gd name="connsiteY0" fmla="*/ 11430 h 17144"/>
                  <a:gd name="connsiteX1" fmla="*/ 0 w 10477"/>
                  <a:gd name="connsiteY1" fmla="*/ 17145 h 17144"/>
                  <a:gd name="connsiteX2" fmla="*/ 0 w 10477"/>
                  <a:gd name="connsiteY2" fmla="*/ 5715 h 17144"/>
                  <a:gd name="connsiteX3" fmla="*/ 10477 w 10477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4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04" name="Freeform: Shape 903">
                <a:extLst>
                  <a:ext uri="{FF2B5EF4-FFF2-40B4-BE49-F238E27FC236}">
                    <a16:creationId xmlns:a16="http://schemas.microsoft.com/office/drawing/2014/main" id="{6D2EBA6F-BDC3-6BE4-045B-2A1BF3A168F6}"/>
                  </a:ext>
                </a:extLst>
              </p:cNvPr>
              <p:cNvSpPr/>
              <p:nvPr/>
            </p:nvSpPr>
            <p:spPr>
              <a:xfrm>
                <a:off x="6452466" y="3334926"/>
                <a:ext cx="9525" cy="16192"/>
              </a:xfrm>
              <a:custGeom>
                <a:avLst/>
                <a:gdLst>
                  <a:gd name="connsiteX0" fmla="*/ 9525 w 9525"/>
                  <a:gd name="connsiteY0" fmla="*/ 10478 h 16192"/>
                  <a:gd name="connsiteX1" fmla="*/ 0 w 9525"/>
                  <a:gd name="connsiteY1" fmla="*/ 16192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8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05" name="Freeform: Shape 904">
                <a:extLst>
                  <a:ext uri="{FF2B5EF4-FFF2-40B4-BE49-F238E27FC236}">
                    <a16:creationId xmlns:a16="http://schemas.microsoft.com/office/drawing/2014/main" id="{1276BB7C-EA60-6FCE-9506-C4323E848273}"/>
                  </a:ext>
                </a:extLst>
              </p:cNvPr>
              <p:cNvSpPr/>
              <p:nvPr/>
            </p:nvSpPr>
            <p:spPr>
              <a:xfrm>
                <a:off x="6476278" y="3320638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06" name="Freeform: Shape 905">
                <a:extLst>
                  <a:ext uri="{FF2B5EF4-FFF2-40B4-BE49-F238E27FC236}">
                    <a16:creationId xmlns:a16="http://schemas.microsoft.com/office/drawing/2014/main" id="{78E8F311-9064-95DF-DE6D-686CBFAD93DF}"/>
                  </a:ext>
                </a:extLst>
              </p:cNvPr>
              <p:cNvSpPr/>
              <p:nvPr/>
            </p:nvSpPr>
            <p:spPr>
              <a:xfrm>
                <a:off x="6500091" y="3307304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07" name="Freeform: Shape 906">
                <a:extLst>
                  <a:ext uri="{FF2B5EF4-FFF2-40B4-BE49-F238E27FC236}">
                    <a16:creationId xmlns:a16="http://schemas.microsoft.com/office/drawing/2014/main" id="{E7C5D6ED-095B-A733-1EB3-BDF9C3443D45}"/>
                  </a:ext>
                </a:extLst>
              </p:cNvPr>
              <p:cNvSpPr/>
              <p:nvPr/>
            </p:nvSpPr>
            <p:spPr>
              <a:xfrm>
                <a:off x="6522951" y="3293968"/>
                <a:ext cx="10477" cy="16192"/>
              </a:xfrm>
              <a:custGeom>
                <a:avLst/>
                <a:gdLst>
                  <a:gd name="connsiteX0" fmla="*/ 10477 w 10477"/>
                  <a:gd name="connsiteY0" fmla="*/ 10478 h 16192"/>
                  <a:gd name="connsiteX1" fmla="*/ 0 w 10477"/>
                  <a:gd name="connsiteY1" fmla="*/ 16193 h 16192"/>
                  <a:gd name="connsiteX2" fmla="*/ 0 w 10477"/>
                  <a:gd name="connsiteY2" fmla="*/ 5715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0478"/>
                    </a:moveTo>
                    <a:lnTo>
                      <a:pt x="0" y="16193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08" name="Freeform: Shape 907">
                <a:extLst>
                  <a:ext uri="{FF2B5EF4-FFF2-40B4-BE49-F238E27FC236}">
                    <a16:creationId xmlns:a16="http://schemas.microsoft.com/office/drawing/2014/main" id="{1ADB61FB-84D1-F7F4-A417-28E9C3345336}"/>
                  </a:ext>
                </a:extLst>
              </p:cNvPr>
              <p:cNvSpPr/>
              <p:nvPr/>
            </p:nvSpPr>
            <p:spPr>
              <a:xfrm>
                <a:off x="6546763" y="327968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09" name="Freeform: Shape 908">
                <a:extLst>
                  <a:ext uri="{FF2B5EF4-FFF2-40B4-BE49-F238E27FC236}">
                    <a16:creationId xmlns:a16="http://schemas.microsoft.com/office/drawing/2014/main" id="{AB8D193D-FB4D-5B45-A711-7B572C1E6ADA}"/>
                  </a:ext>
                </a:extLst>
              </p:cNvPr>
              <p:cNvSpPr/>
              <p:nvPr/>
            </p:nvSpPr>
            <p:spPr>
              <a:xfrm>
                <a:off x="6570576" y="326634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10" name="Freeform: Shape 909">
                <a:extLst>
                  <a:ext uri="{FF2B5EF4-FFF2-40B4-BE49-F238E27FC236}">
                    <a16:creationId xmlns:a16="http://schemas.microsoft.com/office/drawing/2014/main" id="{6B438D0F-C40E-CB62-F0A5-66FD4FEEE85C}"/>
                  </a:ext>
                </a:extLst>
              </p:cNvPr>
              <p:cNvSpPr/>
              <p:nvPr/>
            </p:nvSpPr>
            <p:spPr>
              <a:xfrm>
                <a:off x="6593436" y="3253011"/>
                <a:ext cx="10477" cy="17144"/>
              </a:xfrm>
              <a:custGeom>
                <a:avLst/>
                <a:gdLst>
                  <a:gd name="connsiteX0" fmla="*/ 10477 w 10477"/>
                  <a:gd name="connsiteY0" fmla="*/ 11430 h 17144"/>
                  <a:gd name="connsiteX1" fmla="*/ 0 w 10477"/>
                  <a:gd name="connsiteY1" fmla="*/ 17145 h 17144"/>
                  <a:gd name="connsiteX2" fmla="*/ 0 w 10477"/>
                  <a:gd name="connsiteY2" fmla="*/ 5715 h 17144"/>
                  <a:gd name="connsiteX3" fmla="*/ 10477 w 10477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4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11" name="Freeform: Shape 910">
                <a:extLst>
                  <a:ext uri="{FF2B5EF4-FFF2-40B4-BE49-F238E27FC236}">
                    <a16:creationId xmlns:a16="http://schemas.microsoft.com/office/drawing/2014/main" id="{C994F282-861D-B8F8-839D-1B3931782CE3}"/>
                  </a:ext>
                </a:extLst>
              </p:cNvPr>
              <p:cNvSpPr/>
              <p:nvPr/>
            </p:nvSpPr>
            <p:spPr>
              <a:xfrm>
                <a:off x="6617249" y="3239676"/>
                <a:ext cx="9525" cy="16192"/>
              </a:xfrm>
              <a:custGeom>
                <a:avLst/>
                <a:gdLst>
                  <a:gd name="connsiteX0" fmla="*/ 9525 w 9525"/>
                  <a:gd name="connsiteY0" fmla="*/ 10478 h 16192"/>
                  <a:gd name="connsiteX1" fmla="*/ 0 w 9525"/>
                  <a:gd name="connsiteY1" fmla="*/ 16192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8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12" name="Freeform: Shape 911">
                <a:extLst>
                  <a:ext uri="{FF2B5EF4-FFF2-40B4-BE49-F238E27FC236}">
                    <a16:creationId xmlns:a16="http://schemas.microsoft.com/office/drawing/2014/main" id="{F0E0161C-28A3-0ED2-6642-06F263DBEBCE}"/>
                  </a:ext>
                </a:extLst>
              </p:cNvPr>
              <p:cNvSpPr/>
              <p:nvPr/>
            </p:nvSpPr>
            <p:spPr>
              <a:xfrm>
                <a:off x="6641061" y="3225388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13" name="Freeform: Shape 912">
                <a:extLst>
                  <a:ext uri="{FF2B5EF4-FFF2-40B4-BE49-F238E27FC236}">
                    <a16:creationId xmlns:a16="http://schemas.microsoft.com/office/drawing/2014/main" id="{F06265C0-B8B6-2816-EA84-1CFCD55808EE}"/>
                  </a:ext>
                </a:extLst>
              </p:cNvPr>
              <p:cNvSpPr/>
              <p:nvPr/>
            </p:nvSpPr>
            <p:spPr>
              <a:xfrm>
                <a:off x="6664874" y="3212054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14" name="Freeform: Shape 913">
                <a:extLst>
                  <a:ext uri="{FF2B5EF4-FFF2-40B4-BE49-F238E27FC236}">
                    <a16:creationId xmlns:a16="http://schemas.microsoft.com/office/drawing/2014/main" id="{CD7FBE72-8116-722C-0D27-8BB30374BE28}"/>
                  </a:ext>
                </a:extLst>
              </p:cNvPr>
              <p:cNvSpPr/>
              <p:nvPr/>
            </p:nvSpPr>
            <p:spPr>
              <a:xfrm>
                <a:off x="6687734" y="3198718"/>
                <a:ext cx="10477" cy="16192"/>
              </a:xfrm>
              <a:custGeom>
                <a:avLst/>
                <a:gdLst>
                  <a:gd name="connsiteX0" fmla="*/ 10477 w 10477"/>
                  <a:gd name="connsiteY0" fmla="*/ 11430 h 16192"/>
                  <a:gd name="connsiteX1" fmla="*/ 0 w 10477"/>
                  <a:gd name="connsiteY1" fmla="*/ 16193 h 16192"/>
                  <a:gd name="connsiteX2" fmla="*/ 0 w 10477"/>
                  <a:gd name="connsiteY2" fmla="*/ 5715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1430"/>
                    </a:moveTo>
                    <a:lnTo>
                      <a:pt x="0" y="16193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15" name="Freeform: Shape 914">
                <a:extLst>
                  <a:ext uri="{FF2B5EF4-FFF2-40B4-BE49-F238E27FC236}">
                    <a16:creationId xmlns:a16="http://schemas.microsoft.com/office/drawing/2014/main" id="{029913F5-610D-6C81-21CB-460D5ABF158F}"/>
                  </a:ext>
                </a:extLst>
              </p:cNvPr>
              <p:cNvSpPr/>
              <p:nvPr/>
            </p:nvSpPr>
            <p:spPr>
              <a:xfrm>
                <a:off x="6711546" y="318443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16" name="Freeform: Shape 915">
                <a:extLst>
                  <a:ext uri="{FF2B5EF4-FFF2-40B4-BE49-F238E27FC236}">
                    <a16:creationId xmlns:a16="http://schemas.microsoft.com/office/drawing/2014/main" id="{A260FF78-00A6-2350-E94A-7B5F9448704C}"/>
                  </a:ext>
                </a:extLst>
              </p:cNvPr>
              <p:cNvSpPr/>
              <p:nvPr/>
            </p:nvSpPr>
            <p:spPr>
              <a:xfrm>
                <a:off x="6735359" y="317109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17" name="Freeform: Shape 916">
                <a:extLst>
                  <a:ext uri="{FF2B5EF4-FFF2-40B4-BE49-F238E27FC236}">
                    <a16:creationId xmlns:a16="http://schemas.microsoft.com/office/drawing/2014/main" id="{D3F1B44A-7837-D90E-64BF-05A7B44B0BCE}"/>
                  </a:ext>
                </a:extLst>
              </p:cNvPr>
              <p:cNvSpPr/>
              <p:nvPr/>
            </p:nvSpPr>
            <p:spPr>
              <a:xfrm>
                <a:off x="6759171" y="3157761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E0E8BBD2-CCA5-0577-6A27-C12FB7C6208C}"/>
              </a:ext>
            </a:extLst>
          </p:cNvPr>
          <p:cNvGrpSpPr/>
          <p:nvPr/>
        </p:nvGrpSpPr>
        <p:grpSpPr>
          <a:xfrm>
            <a:off x="1185616" y="1798731"/>
            <a:ext cx="1935409" cy="3185533"/>
            <a:chOff x="1185616" y="1798731"/>
            <a:chExt cx="1935409" cy="3185533"/>
          </a:xfrm>
        </p:grpSpPr>
        <p:grpSp>
          <p:nvGrpSpPr>
            <p:cNvPr id="51" name="Graphic 4">
              <a:extLst>
                <a:ext uri="{FF2B5EF4-FFF2-40B4-BE49-F238E27FC236}">
                  <a16:creationId xmlns:a16="http://schemas.microsoft.com/office/drawing/2014/main" id="{36E101C1-F9E0-4ED2-1274-782DC09D68DF}"/>
                </a:ext>
              </a:extLst>
            </p:cNvPr>
            <p:cNvGrpSpPr/>
            <p:nvPr/>
          </p:nvGrpSpPr>
          <p:grpSpPr>
            <a:xfrm>
              <a:off x="1221104" y="4229383"/>
              <a:ext cx="421005" cy="175387"/>
              <a:chOff x="1221104" y="4140483"/>
              <a:chExt cx="421005" cy="175387"/>
            </a:xfrm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C50C0BC0-456A-69C8-DF62-D731C0B18BAB}"/>
                  </a:ext>
                </a:extLst>
              </p:cNvPr>
              <p:cNvSpPr/>
              <p:nvPr/>
            </p:nvSpPr>
            <p:spPr>
              <a:xfrm>
                <a:off x="1221104" y="4140483"/>
                <a:ext cx="421005" cy="175387"/>
              </a:xfrm>
              <a:custGeom>
                <a:avLst/>
                <a:gdLst>
                  <a:gd name="connsiteX0" fmla="*/ 421005 w 421005"/>
                  <a:gd name="connsiteY0" fmla="*/ 121095 h 175387"/>
                  <a:gd name="connsiteX1" fmla="*/ 421005 w 421005"/>
                  <a:gd name="connsiteY1" fmla="*/ 174435 h 175387"/>
                  <a:gd name="connsiteX2" fmla="*/ 358140 w 421005"/>
                  <a:gd name="connsiteY2" fmla="*/ 87757 h 175387"/>
                  <a:gd name="connsiteX3" fmla="*/ 60960 w 421005"/>
                  <a:gd name="connsiteY3" fmla="*/ 89662 h 175387"/>
                  <a:gd name="connsiteX4" fmla="*/ 0 w 421005"/>
                  <a:gd name="connsiteY4" fmla="*/ 175387 h 175387"/>
                  <a:gd name="connsiteX5" fmla="*/ 0 w 421005"/>
                  <a:gd name="connsiteY5" fmla="*/ 122047 h 175387"/>
                  <a:gd name="connsiteX6" fmla="*/ 60960 w 421005"/>
                  <a:gd name="connsiteY6" fmla="*/ 36322 h 175387"/>
                  <a:gd name="connsiteX7" fmla="*/ 358140 w 421005"/>
                  <a:gd name="connsiteY7" fmla="*/ 34417 h 175387"/>
                  <a:gd name="connsiteX8" fmla="*/ 421005 w 421005"/>
                  <a:gd name="connsiteY8" fmla="*/ 121095 h 175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005" h="175387">
                    <a:moveTo>
                      <a:pt x="421005" y="121095"/>
                    </a:moveTo>
                    <a:lnTo>
                      <a:pt x="421005" y="174435"/>
                    </a:lnTo>
                    <a:cubicBezTo>
                      <a:pt x="421005" y="143002"/>
                      <a:pt x="400050" y="111570"/>
                      <a:pt x="358140" y="87757"/>
                    </a:cubicBezTo>
                    <a:cubicBezTo>
                      <a:pt x="275273" y="41085"/>
                      <a:pt x="141923" y="41085"/>
                      <a:pt x="60960" y="89662"/>
                    </a:cubicBezTo>
                    <a:cubicBezTo>
                      <a:pt x="20003" y="113475"/>
                      <a:pt x="0" y="144907"/>
                      <a:pt x="0" y="175387"/>
                    </a:cubicBezTo>
                    <a:lnTo>
                      <a:pt x="0" y="122047"/>
                    </a:lnTo>
                    <a:cubicBezTo>
                      <a:pt x="0" y="90615"/>
                      <a:pt x="20003" y="60135"/>
                      <a:pt x="60960" y="36322"/>
                    </a:cubicBezTo>
                    <a:cubicBezTo>
                      <a:pt x="142875" y="-11303"/>
                      <a:pt x="275273" y="-12255"/>
                      <a:pt x="358140" y="34417"/>
                    </a:cubicBezTo>
                    <a:cubicBezTo>
                      <a:pt x="400050" y="58230"/>
                      <a:pt x="421005" y="89662"/>
                      <a:pt x="421005" y="121095"/>
                    </a:cubicBezTo>
                    <a:close/>
                  </a:path>
                </a:pathLst>
              </a:custGeom>
              <a:solidFill>
                <a:srgbClr val="CFCD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879CA36D-221D-D3F5-2E8C-1E45E684EBF3}"/>
                  </a:ext>
                </a:extLst>
              </p:cNvPr>
              <p:cNvSpPr/>
              <p:nvPr/>
            </p:nvSpPr>
            <p:spPr>
              <a:xfrm>
                <a:off x="1221104" y="4140483"/>
                <a:ext cx="421005" cy="175387"/>
              </a:xfrm>
              <a:custGeom>
                <a:avLst/>
                <a:gdLst>
                  <a:gd name="connsiteX0" fmla="*/ 421005 w 421005"/>
                  <a:gd name="connsiteY0" fmla="*/ 121095 h 175387"/>
                  <a:gd name="connsiteX1" fmla="*/ 421005 w 421005"/>
                  <a:gd name="connsiteY1" fmla="*/ 174435 h 175387"/>
                  <a:gd name="connsiteX2" fmla="*/ 358140 w 421005"/>
                  <a:gd name="connsiteY2" fmla="*/ 87757 h 175387"/>
                  <a:gd name="connsiteX3" fmla="*/ 60960 w 421005"/>
                  <a:gd name="connsiteY3" fmla="*/ 89662 h 175387"/>
                  <a:gd name="connsiteX4" fmla="*/ 0 w 421005"/>
                  <a:gd name="connsiteY4" fmla="*/ 175387 h 175387"/>
                  <a:gd name="connsiteX5" fmla="*/ 0 w 421005"/>
                  <a:gd name="connsiteY5" fmla="*/ 122047 h 175387"/>
                  <a:gd name="connsiteX6" fmla="*/ 60960 w 421005"/>
                  <a:gd name="connsiteY6" fmla="*/ 36322 h 175387"/>
                  <a:gd name="connsiteX7" fmla="*/ 358140 w 421005"/>
                  <a:gd name="connsiteY7" fmla="*/ 34417 h 175387"/>
                  <a:gd name="connsiteX8" fmla="*/ 421005 w 421005"/>
                  <a:gd name="connsiteY8" fmla="*/ 121095 h 175387"/>
                  <a:gd name="connsiteX9" fmla="*/ 421005 w 421005"/>
                  <a:gd name="connsiteY9" fmla="*/ 121095 h 175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1005" h="175387">
                    <a:moveTo>
                      <a:pt x="421005" y="121095"/>
                    </a:moveTo>
                    <a:lnTo>
                      <a:pt x="421005" y="174435"/>
                    </a:lnTo>
                    <a:cubicBezTo>
                      <a:pt x="421005" y="143002"/>
                      <a:pt x="400050" y="111570"/>
                      <a:pt x="358140" y="87757"/>
                    </a:cubicBezTo>
                    <a:cubicBezTo>
                      <a:pt x="275273" y="41085"/>
                      <a:pt x="141923" y="41085"/>
                      <a:pt x="60960" y="89662"/>
                    </a:cubicBezTo>
                    <a:cubicBezTo>
                      <a:pt x="20003" y="113475"/>
                      <a:pt x="0" y="144907"/>
                      <a:pt x="0" y="175387"/>
                    </a:cubicBezTo>
                    <a:lnTo>
                      <a:pt x="0" y="122047"/>
                    </a:lnTo>
                    <a:cubicBezTo>
                      <a:pt x="0" y="90615"/>
                      <a:pt x="20003" y="60135"/>
                      <a:pt x="60960" y="36322"/>
                    </a:cubicBezTo>
                    <a:cubicBezTo>
                      <a:pt x="142875" y="-11303"/>
                      <a:pt x="275273" y="-12255"/>
                      <a:pt x="358140" y="34417"/>
                    </a:cubicBezTo>
                    <a:cubicBezTo>
                      <a:pt x="400050" y="58230"/>
                      <a:pt x="421005" y="89662"/>
                      <a:pt x="421005" y="121095"/>
                    </a:cubicBezTo>
                    <a:lnTo>
                      <a:pt x="421005" y="121095"/>
                    </a:lnTo>
                    <a:close/>
                  </a:path>
                </a:pathLst>
              </a:custGeom>
              <a:solidFill>
                <a:srgbClr val="CFCD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54" name="Graphic 4">
              <a:extLst>
                <a:ext uri="{FF2B5EF4-FFF2-40B4-BE49-F238E27FC236}">
                  <a16:creationId xmlns:a16="http://schemas.microsoft.com/office/drawing/2014/main" id="{0640432F-EC89-91E2-0A6C-04EDC5D17FEA}"/>
                </a:ext>
              </a:extLst>
            </p:cNvPr>
            <p:cNvGrpSpPr/>
            <p:nvPr/>
          </p:nvGrpSpPr>
          <p:grpSpPr>
            <a:xfrm>
              <a:off x="1185862" y="4350478"/>
              <a:ext cx="492442" cy="200865"/>
              <a:chOff x="1185862" y="4261578"/>
              <a:chExt cx="492442" cy="200865"/>
            </a:xfrm>
          </p:grpSpPr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28AACF17-E336-063E-D204-ECC0FE959244}"/>
                  </a:ext>
                </a:extLst>
              </p:cNvPr>
              <p:cNvSpPr/>
              <p:nvPr/>
            </p:nvSpPr>
            <p:spPr>
              <a:xfrm>
                <a:off x="1185862" y="4261578"/>
                <a:ext cx="492442" cy="200865"/>
              </a:xfrm>
              <a:custGeom>
                <a:avLst/>
                <a:gdLst>
                  <a:gd name="connsiteX0" fmla="*/ 492443 w 492442"/>
                  <a:gd name="connsiteY0" fmla="*/ 0 h 200865"/>
                  <a:gd name="connsiteX1" fmla="*/ 492443 w 492442"/>
                  <a:gd name="connsiteY1" fmla="*/ 57150 h 200865"/>
                  <a:gd name="connsiteX2" fmla="*/ 421958 w 492442"/>
                  <a:gd name="connsiteY2" fmla="*/ 158115 h 200865"/>
                  <a:gd name="connsiteX3" fmla="*/ 73343 w 492442"/>
                  <a:gd name="connsiteY3" fmla="*/ 160020 h 200865"/>
                  <a:gd name="connsiteX4" fmla="*/ 0 w 492442"/>
                  <a:gd name="connsiteY4" fmla="*/ 58103 h 200865"/>
                  <a:gd name="connsiteX5" fmla="*/ 0 w 492442"/>
                  <a:gd name="connsiteY5" fmla="*/ 953 h 200865"/>
                  <a:gd name="connsiteX6" fmla="*/ 73343 w 492442"/>
                  <a:gd name="connsiteY6" fmla="*/ 101918 h 200865"/>
                  <a:gd name="connsiteX7" fmla="*/ 421958 w 492442"/>
                  <a:gd name="connsiteY7" fmla="*/ 100013 h 200865"/>
                  <a:gd name="connsiteX8" fmla="*/ 492443 w 492442"/>
                  <a:gd name="connsiteY8" fmla="*/ 0 h 200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2442" h="200865">
                    <a:moveTo>
                      <a:pt x="492443" y="0"/>
                    </a:moveTo>
                    <a:lnTo>
                      <a:pt x="492443" y="57150"/>
                    </a:lnTo>
                    <a:cubicBezTo>
                      <a:pt x="492443" y="93345"/>
                      <a:pt x="468630" y="129540"/>
                      <a:pt x="421958" y="158115"/>
                    </a:cubicBezTo>
                    <a:cubicBezTo>
                      <a:pt x="326708" y="214313"/>
                      <a:pt x="170498" y="215265"/>
                      <a:pt x="73343" y="160020"/>
                    </a:cubicBezTo>
                    <a:cubicBezTo>
                      <a:pt x="24765" y="132397"/>
                      <a:pt x="0" y="95250"/>
                      <a:pt x="0" y="58103"/>
                    </a:cubicBezTo>
                    <a:lnTo>
                      <a:pt x="0" y="953"/>
                    </a:lnTo>
                    <a:cubicBezTo>
                      <a:pt x="0" y="38100"/>
                      <a:pt x="24765" y="74295"/>
                      <a:pt x="73343" y="101918"/>
                    </a:cubicBezTo>
                    <a:cubicBezTo>
                      <a:pt x="170498" y="157163"/>
                      <a:pt x="325755" y="156210"/>
                      <a:pt x="421958" y="100013"/>
                    </a:cubicBezTo>
                    <a:cubicBezTo>
                      <a:pt x="468630" y="72390"/>
                      <a:pt x="492443" y="36195"/>
                      <a:pt x="492443" y="0"/>
                    </a:cubicBezTo>
                    <a:close/>
                  </a:path>
                </a:pathLst>
              </a:custGeom>
              <a:solidFill>
                <a:srgbClr val="CFCD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3DD2D9B6-29EA-E018-EC94-DA023BE9621F}"/>
                  </a:ext>
                </a:extLst>
              </p:cNvPr>
              <p:cNvSpPr/>
              <p:nvPr/>
            </p:nvSpPr>
            <p:spPr>
              <a:xfrm>
                <a:off x="1185862" y="4261578"/>
                <a:ext cx="492442" cy="200865"/>
              </a:xfrm>
              <a:custGeom>
                <a:avLst/>
                <a:gdLst>
                  <a:gd name="connsiteX0" fmla="*/ 492443 w 492442"/>
                  <a:gd name="connsiteY0" fmla="*/ 0 h 200865"/>
                  <a:gd name="connsiteX1" fmla="*/ 492443 w 492442"/>
                  <a:gd name="connsiteY1" fmla="*/ 57150 h 200865"/>
                  <a:gd name="connsiteX2" fmla="*/ 421958 w 492442"/>
                  <a:gd name="connsiteY2" fmla="*/ 158115 h 200865"/>
                  <a:gd name="connsiteX3" fmla="*/ 73343 w 492442"/>
                  <a:gd name="connsiteY3" fmla="*/ 160020 h 200865"/>
                  <a:gd name="connsiteX4" fmla="*/ 0 w 492442"/>
                  <a:gd name="connsiteY4" fmla="*/ 58103 h 200865"/>
                  <a:gd name="connsiteX5" fmla="*/ 0 w 492442"/>
                  <a:gd name="connsiteY5" fmla="*/ 953 h 200865"/>
                  <a:gd name="connsiteX6" fmla="*/ 73343 w 492442"/>
                  <a:gd name="connsiteY6" fmla="*/ 101918 h 200865"/>
                  <a:gd name="connsiteX7" fmla="*/ 421958 w 492442"/>
                  <a:gd name="connsiteY7" fmla="*/ 100013 h 200865"/>
                  <a:gd name="connsiteX8" fmla="*/ 492443 w 492442"/>
                  <a:gd name="connsiteY8" fmla="*/ 0 h 200865"/>
                  <a:gd name="connsiteX9" fmla="*/ 492443 w 492442"/>
                  <a:gd name="connsiteY9" fmla="*/ 0 h 200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2442" h="200865">
                    <a:moveTo>
                      <a:pt x="492443" y="0"/>
                    </a:moveTo>
                    <a:lnTo>
                      <a:pt x="492443" y="57150"/>
                    </a:lnTo>
                    <a:cubicBezTo>
                      <a:pt x="492443" y="93345"/>
                      <a:pt x="468630" y="129540"/>
                      <a:pt x="421958" y="158115"/>
                    </a:cubicBezTo>
                    <a:cubicBezTo>
                      <a:pt x="326708" y="214313"/>
                      <a:pt x="170498" y="215265"/>
                      <a:pt x="73343" y="160020"/>
                    </a:cubicBezTo>
                    <a:cubicBezTo>
                      <a:pt x="24765" y="132397"/>
                      <a:pt x="0" y="95250"/>
                      <a:pt x="0" y="58103"/>
                    </a:cubicBezTo>
                    <a:lnTo>
                      <a:pt x="0" y="953"/>
                    </a:lnTo>
                    <a:cubicBezTo>
                      <a:pt x="0" y="38100"/>
                      <a:pt x="24765" y="74295"/>
                      <a:pt x="73343" y="101918"/>
                    </a:cubicBezTo>
                    <a:cubicBezTo>
                      <a:pt x="170498" y="157163"/>
                      <a:pt x="325755" y="156210"/>
                      <a:pt x="421958" y="100013"/>
                    </a:cubicBezTo>
                    <a:cubicBezTo>
                      <a:pt x="468630" y="72390"/>
                      <a:pt x="492443" y="36195"/>
                      <a:pt x="492443" y="0"/>
                    </a:cubicBezTo>
                    <a:lnTo>
                      <a:pt x="492443" y="0"/>
                    </a:lnTo>
                    <a:close/>
                  </a:path>
                </a:pathLst>
              </a:custGeom>
              <a:solidFill>
                <a:srgbClr val="CFCD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5C21C489-F78F-D444-52E1-51FD7A5667EF}"/>
                </a:ext>
              </a:extLst>
            </p:cNvPr>
            <p:cNvSpPr/>
            <p:nvPr/>
          </p:nvSpPr>
          <p:spPr>
            <a:xfrm>
              <a:off x="1581149" y="4462498"/>
              <a:ext cx="174307" cy="129915"/>
            </a:xfrm>
            <a:custGeom>
              <a:avLst/>
              <a:gdLst>
                <a:gd name="connsiteX0" fmla="*/ 31432 w 174307"/>
                <a:gd name="connsiteY0" fmla="*/ 1328 h 129915"/>
                <a:gd name="connsiteX1" fmla="*/ 18098 w 174307"/>
                <a:gd name="connsiteY1" fmla="*/ 2280 h 129915"/>
                <a:gd name="connsiteX2" fmla="*/ 0 w 174307"/>
                <a:gd name="connsiteY2" fmla="*/ 34665 h 129915"/>
                <a:gd name="connsiteX3" fmla="*/ 5715 w 174307"/>
                <a:gd name="connsiteY3" fmla="*/ 47048 h 129915"/>
                <a:gd name="connsiteX4" fmla="*/ 148590 w 174307"/>
                <a:gd name="connsiteY4" fmla="*/ 129915 h 129915"/>
                <a:gd name="connsiteX5" fmla="*/ 142875 w 174307"/>
                <a:gd name="connsiteY5" fmla="*/ 117533 h 129915"/>
                <a:gd name="connsiteX6" fmla="*/ 160973 w 174307"/>
                <a:gd name="connsiteY6" fmla="*/ 85148 h 129915"/>
                <a:gd name="connsiteX7" fmla="*/ 174308 w 174307"/>
                <a:gd name="connsiteY7" fmla="*/ 84195 h 129915"/>
                <a:gd name="connsiteX8" fmla="*/ 31432 w 174307"/>
                <a:gd name="connsiteY8" fmla="*/ 1328 h 129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307" h="129915">
                  <a:moveTo>
                    <a:pt x="31432" y="1328"/>
                  </a:moveTo>
                  <a:cubicBezTo>
                    <a:pt x="27623" y="-577"/>
                    <a:pt x="23813" y="-577"/>
                    <a:pt x="18098" y="2280"/>
                  </a:cubicBezTo>
                  <a:cubicBezTo>
                    <a:pt x="7620" y="7995"/>
                    <a:pt x="0" y="22283"/>
                    <a:pt x="0" y="34665"/>
                  </a:cubicBezTo>
                  <a:cubicBezTo>
                    <a:pt x="0" y="40380"/>
                    <a:pt x="1905" y="44190"/>
                    <a:pt x="5715" y="47048"/>
                  </a:cubicBezTo>
                  <a:lnTo>
                    <a:pt x="148590" y="129915"/>
                  </a:lnTo>
                  <a:cubicBezTo>
                    <a:pt x="144780" y="128010"/>
                    <a:pt x="142875" y="124200"/>
                    <a:pt x="142875" y="117533"/>
                  </a:cubicBezTo>
                  <a:cubicBezTo>
                    <a:pt x="142875" y="106103"/>
                    <a:pt x="151448" y="90863"/>
                    <a:pt x="160973" y="85148"/>
                  </a:cubicBezTo>
                  <a:cubicBezTo>
                    <a:pt x="165735" y="82290"/>
                    <a:pt x="170498" y="82290"/>
                    <a:pt x="174308" y="84195"/>
                  </a:cubicBezTo>
                  <a:lnTo>
                    <a:pt x="31432" y="1328"/>
                  </a:lnTo>
                  <a:close/>
                </a:path>
              </a:pathLst>
            </a:custGeom>
            <a:solidFill>
              <a:srgbClr val="3535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3A47E1D-81D5-B8A2-1DD1-FF8DFFB77C4B}"/>
                </a:ext>
              </a:extLst>
            </p:cNvPr>
            <p:cNvSpPr/>
            <p:nvPr/>
          </p:nvSpPr>
          <p:spPr>
            <a:xfrm>
              <a:off x="1185616" y="4208668"/>
              <a:ext cx="492932" cy="285525"/>
            </a:xfrm>
            <a:custGeom>
              <a:avLst/>
              <a:gdLst>
                <a:gd name="connsiteX0" fmla="*/ 419345 w 492932"/>
                <a:gd name="connsiteY0" fmla="*/ 40845 h 285525"/>
                <a:gd name="connsiteX1" fmla="*/ 422203 w 492932"/>
                <a:gd name="connsiteY1" fmla="*/ 242775 h 285525"/>
                <a:gd name="connsiteX2" fmla="*/ 73588 w 492932"/>
                <a:gd name="connsiteY2" fmla="*/ 244680 h 285525"/>
                <a:gd name="connsiteX3" fmla="*/ 70730 w 492932"/>
                <a:gd name="connsiteY3" fmla="*/ 42750 h 285525"/>
                <a:gd name="connsiteX4" fmla="*/ 419345 w 492932"/>
                <a:gd name="connsiteY4" fmla="*/ 40845 h 285525"/>
                <a:gd name="connsiteX5" fmla="*/ 98353 w 492932"/>
                <a:gd name="connsiteY5" fmla="*/ 229440 h 285525"/>
                <a:gd name="connsiteX6" fmla="*/ 395533 w 492932"/>
                <a:gd name="connsiteY6" fmla="*/ 227535 h 285525"/>
                <a:gd name="connsiteX7" fmla="*/ 393628 w 492932"/>
                <a:gd name="connsiteY7" fmla="*/ 55133 h 285525"/>
                <a:gd name="connsiteX8" fmla="*/ 96448 w 492932"/>
                <a:gd name="connsiteY8" fmla="*/ 57038 h 285525"/>
                <a:gd name="connsiteX9" fmla="*/ 98353 w 492932"/>
                <a:gd name="connsiteY9" fmla="*/ 229440 h 285525"/>
                <a:gd name="connsiteX10" fmla="*/ 98353 w 492932"/>
                <a:gd name="connsiteY10" fmla="*/ 229440 h 28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932" h="285525">
                  <a:moveTo>
                    <a:pt x="419345" y="40845"/>
                  </a:moveTo>
                  <a:cubicBezTo>
                    <a:pt x="516500" y="96090"/>
                    <a:pt x="517453" y="186578"/>
                    <a:pt x="422203" y="242775"/>
                  </a:cubicBezTo>
                  <a:cubicBezTo>
                    <a:pt x="326953" y="298973"/>
                    <a:pt x="170743" y="299925"/>
                    <a:pt x="73588" y="244680"/>
                  </a:cubicBezTo>
                  <a:cubicBezTo>
                    <a:pt x="-23567" y="189435"/>
                    <a:pt x="-24520" y="98948"/>
                    <a:pt x="70730" y="42750"/>
                  </a:cubicBezTo>
                  <a:cubicBezTo>
                    <a:pt x="166933" y="-13447"/>
                    <a:pt x="322190" y="-14400"/>
                    <a:pt x="419345" y="40845"/>
                  </a:cubicBezTo>
                  <a:close/>
                  <a:moveTo>
                    <a:pt x="98353" y="229440"/>
                  </a:moveTo>
                  <a:cubicBezTo>
                    <a:pt x="181220" y="276113"/>
                    <a:pt x="314570" y="276113"/>
                    <a:pt x="395533" y="227535"/>
                  </a:cubicBezTo>
                  <a:cubicBezTo>
                    <a:pt x="477448" y="179910"/>
                    <a:pt x="476495" y="102758"/>
                    <a:pt x="393628" y="55133"/>
                  </a:cubicBezTo>
                  <a:cubicBezTo>
                    <a:pt x="310760" y="8460"/>
                    <a:pt x="177410" y="8460"/>
                    <a:pt x="96448" y="57038"/>
                  </a:cubicBezTo>
                  <a:cubicBezTo>
                    <a:pt x="15485" y="105615"/>
                    <a:pt x="16438" y="182768"/>
                    <a:pt x="98353" y="229440"/>
                  </a:cubicBezTo>
                  <a:lnTo>
                    <a:pt x="98353" y="229440"/>
                  </a:lnTo>
                  <a:close/>
                </a:path>
              </a:pathLst>
            </a:custGeom>
            <a:solidFill>
              <a:srgbClr val="E7E6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1692758-D732-173C-E2BD-BA6057AC68E9}"/>
                </a:ext>
              </a:extLst>
            </p:cNvPr>
            <p:cNvSpPr/>
            <p:nvPr/>
          </p:nvSpPr>
          <p:spPr>
            <a:xfrm>
              <a:off x="1724024" y="4544626"/>
              <a:ext cx="37147" cy="48303"/>
            </a:xfrm>
            <a:custGeom>
              <a:avLst/>
              <a:gdLst>
                <a:gd name="connsiteX0" fmla="*/ 18098 w 37147"/>
                <a:gd name="connsiteY0" fmla="*/ 3019 h 48303"/>
                <a:gd name="connsiteX1" fmla="*/ 0 w 37147"/>
                <a:gd name="connsiteY1" fmla="*/ 35404 h 48303"/>
                <a:gd name="connsiteX2" fmla="*/ 19050 w 37147"/>
                <a:gd name="connsiteY2" fmla="*/ 45882 h 48303"/>
                <a:gd name="connsiteX3" fmla="*/ 37148 w 37147"/>
                <a:gd name="connsiteY3" fmla="*/ 13497 h 48303"/>
                <a:gd name="connsiteX4" fmla="*/ 18098 w 37147"/>
                <a:gd name="connsiteY4" fmla="*/ 3019 h 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47" h="48303">
                  <a:moveTo>
                    <a:pt x="18098" y="3019"/>
                  </a:moveTo>
                  <a:cubicBezTo>
                    <a:pt x="7620" y="8734"/>
                    <a:pt x="0" y="23022"/>
                    <a:pt x="0" y="35404"/>
                  </a:cubicBezTo>
                  <a:cubicBezTo>
                    <a:pt x="0" y="46834"/>
                    <a:pt x="8573" y="51597"/>
                    <a:pt x="19050" y="45882"/>
                  </a:cubicBezTo>
                  <a:cubicBezTo>
                    <a:pt x="29527" y="40167"/>
                    <a:pt x="37148" y="25879"/>
                    <a:pt x="37148" y="13497"/>
                  </a:cubicBezTo>
                  <a:cubicBezTo>
                    <a:pt x="37148" y="1114"/>
                    <a:pt x="28575" y="-3648"/>
                    <a:pt x="18098" y="3019"/>
                  </a:cubicBezTo>
                  <a:close/>
                </a:path>
              </a:pathLst>
            </a:custGeom>
            <a:solidFill>
              <a:srgbClr val="0871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1951DEF1-837F-7BCD-F97B-FF0003771EC9}"/>
                </a:ext>
              </a:extLst>
            </p:cNvPr>
            <p:cNvSpPr/>
            <p:nvPr/>
          </p:nvSpPr>
          <p:spPr>
            <a:xfrm>
              <a:off x="1665922" y="4503785"/>
              <a:ext cx="334327" cy="243885"/>
            </a:xfrm>
            <a:custGeom>
              <a:avLst/>
              <a:gdLst>
                <a:gd name="connsiteX0" fmla="*/ 52388 w 334327"/>
                <a:gd name="connsiteY0" fmla="*/ 1950 h 243885"/>
                <a:gd name="connsiteX1" fmla="*/ 30480 w 334327"/>
                <a:gd name="connsiteY1" fmla="*/ 3855 h 243885"/>
                <a:gd name="connsiteX2" fmla="*/ 0 w 334327"/>
                <a:gd name="connsiteY2" fmla="*/ 57195 h 243885"/>
                <a:gd name="connsiteX3" fmla="*/ 9525 w 334327"/>
                <a:gd name="connsiteY3" fmla="*/ 77198 h 243885"/>
                <a:gd name="connsiteX4" fmla="*/ 282892 w 334327"/>
                <a:gd name="connsiteY4" fmla="*/ 243885 h 243885"/>
                <a:gd name="connsiteX5" fmla="*/ 272415 w 334327"/>
                <a:gd name="connsiteY5" fmla="*/ 220073 h 243885"/>
                <a:gd name="connsiteX6" fmla="*/ 308610 w 334327"/>
                <a:gd name="connsiteY6" fmla="*/ 156255 h 243885"/>
                <a:gd name="connsiteX7" fmla="*/ 334328 w 334327"/>
                <a:gd name="connsiteY7" fmla="*/ 153398 h 243885"/>
                <a:gd name="connsiteX8" fmla="*/ 52388 w 334327"/>
                <a:gd name="connsiteY8" fmla="*/ 1950 h 243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327" h="243885">
                  <a:moveTo>
                    <a:pt x="52388" y="1950"/>
                  </a:moveTo>
                  <a:cubicBezTo>
                    <a:pt x="46672" y="-907"/>
                    <a:pt x="39052" y="-907"/>
                    <a:pt x="30480" y="3855"/>
                  </a:cubicBezTo>
                  <a:cubicBezTo>
                    <a:pt x="13335" y="13380"/>
                    <a:pt x="0" y="37193"/>
                    <a:pt x="0" y="57195"/>
                  </a:cubicBezTo>
                  <a:cubicBezTo>
                    <a:pt x="0" y="66720"/>
                    <a:pt x="3810" y="73388"/>
                    <a:pt x="9525" y="77198"/>
                  </a:cubicBezTo>
                  <a:lnTo>
                    <a:pt x="282892" y="243885"/>
                  </a:lnTo>
                  <a:cubicBezTo>
                    <a:pt x="276225" y="240075"/>
                    <a:pt x="272415" y="231503"/>
                    <a:pt x="272415" y="220073"/>
                  </a:cubicBezTo>
                  <a:cubicBezTo>
                    <a:pt x="272415" y="197213"/>
                    <a:pt x="288607" y="168638"/>
                    <a:pt x="308610" y="156255"/>
                  </a:cubicBezTo>
                  <a:cubicBezTo>
                    <a:pt x="319088" y="150540"/>
                    <a:pt x="327660" y="149588"/>
                    <a:pt x="334328" y="153398"/>
                  </a:cubicBezTo>
                  <a:lnTo>
                    <a:pt x="52388" y="195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4C04220B-442A-D637-6BC2-B9F40F4737C9}"/>
                </a:ext>
              </a:extLst>
            </p:cNvPr>
            <p:cNvSpPr/>
            <p:nvPr/>
          </p:nvSpPr>
          <p:spPr>
            <a:xfrm>
              <a:off x="1937384" y="4655197"/>
              <a:ext cx="73342" cy="94458"/>
            </a:xfrm>
            <a:custGeom>
              <a:avLst/>
              <a:gdLst>
                <a:gd name="connsiteX0" fmla="*/ 36195 w 73342"/>
                <a:gd name="connsiteY0" fmla="*/ 4843 h 94458"/>
                <a:gd name="connsiteX1" fmla="*/ 0 w 73342"/>
                <a:gd name="connsiteY1" fmla="*/ 68661 h 94458"/>
                <a:gd name="connsiteX2" fmla="*/ 37148 w 73342"/>
                <a:gd name="connsiteY2" fmla="*/ 89616 h 94458"/>
                <a:gd name="connsiteX3" fmla="*/ 73342 w 73342"/>
                <a:gd name="connsiteY3" fmla="*/ 25798 h 94458"/>
                <a:gd name="connsiteX4" fmla="*/ 36195 w 73342"/>
                <a:gd name="connsiteY4" fmla="*/ 4843 h 9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342" h="94458">
                  <a:moveTo>
                    <a:pt x="36195" y="4843"/>
                  </a:moveTo>
                  <a:cubicBezTo>
                    <a:pt x="16192" y="16273"/>
                    <a:pt x="0" y="44848"/>
                    <a:pt x="0" y="68661"/>
                  </a:cubicBezTo>
                  <a:cubicBezTo>
                    <a:pt x="0" y="91521"/>
                    <a:pt x="17145" y="101046"/>
                    <a:pt x="37148" y="89616"/>
                  </a:cubicBezTo>
                  <a:cubicBezTo>
                    <a:pt x="57150" y="78186"/>
                    <a:pt x="73342" y="49611"/>
                    <a:pt x="73342" y="25798"/>
                  </a:cubicBezTo>
                  <a:cubicBezTo>
                    <a:pt x="73342" y="2938"/>
                    <a:pt x="57150" y="-6587"/>
                    <a:pt x="36195" y="484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62" name="Graphic 4">
              <a:extLst>
                <a:ext uri="{FF2B5EF4-FFF2-40B4-BE49-F238E27FC236}">
                  <a16:creationId xmlns:a16="http://schemas.microsoft.com/office/drawing/2014/main" id="{59BB14B6-3044-8897-7016-B558242CC341}"/>
                </a:ext>
              </a:extLst>
            </p:cNvPr>
            <p:cNvGrpSpPr/>
            <p:nvPr/>
          </p:nvGrpSpPr>
          <p:grpSpPr>
            <a:xfrm>
              <a:off x="1245869" y="2618833"/>
              <a:ext cx="1514475" cy="1749742"/>
              <a:chOff x="1245869" y="2529933"/>
              <a:chExt cx="1514475" cy="1749742"/>
            </a:xfrm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E520FAD-0E9E-57D1-6A04-C0C408A25C5A}"/>
                  </a:ext>
                </a:extLst>
              </p:cNvPr>
              <p:cNvSpPr/>
              <p:nvPr/>
            </p:nvSpPr>
            <p:spPr>
              <a:xfrm>
                <a:off x="1245869" y="3405281"/>
                <a:ext cx="1509712" cy="874394"/>
              </a:xfrm>
              <a:custGeom>
                <a:avLst/>
                <a:gdLst>
                  <a:gd name="connsiteX0" fmla="*/ 1509713 w 1509712"/>
                  <a:gd name="connsiteY0" fmla="*/ 436245 h 874394"/>
                  <a:gd name="connsiteX1" fmla="*/ 752475 w 1509712"/>
                  <a:gd name="connsiteY1" fmla="*/ 874395 h 874394"/>
                  <a:gd name="connsiteX2" fmla="*/ 0 w 1509712"/>
                  <a:gd name="connsiteY2" fmla="*/ 437197 h 874394"/>
                  <a:gd name="connsiteX3" fmla="*/ 757238 w 1509712"/>
                  <a:gd name="connsiteY3" fmla="*/ 0 h 87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9712" h="874394">
                    <a:moveTo>
                      <a:pt x="1509713" y="436245"/>
                    </a:moveTo>
                    <a:lnTo>
                      <a:pt x="752475" y="874395"/>
                    </a:lnTo>
                    <a:lnTo>
                      <a:pt x="0" y="437197"/>
                    </a:lnTo>
                    <a:lnTo>
                      <a:pt x="757238" y="0"/>
                    </a:lnTo>
                    <a:close/>
                  </a:path>
                </a:pathLst>
              </a:custGeom>
              <a:solidFill>
                <a:srgbClr val="F4F4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64" name="Graphic 4">
                <a:extLst>
                  <a:ext uri="{FF2B5EF4-FFF2-40B4-BE49-F238E27FC236}">
                    <a16:creationId xmlns:a16="http://schemas.microsoft.com/office/drawing/2014/main" id="{95E412B3-1695-C210-EDF2-4D8E84C82177}"/>
                  </a:ext>
                </a:extLst>
              </p:cNvPr>
              <p:cNvGrpSpPr/>
              <p:nvPr/>
            </p:nvGrpSpPr>
            <p:grpSpPr>
              <a:xfrm>
                <a:off x="1245869" y="2529933"/>
                <a:ext cx="1514475" cy="1749742"/>
                <a:chOff x="1245869" y="2529933"/>
                <a:chExt cx="1514475" cy="1749742"/>
              </a:xfrm>
            </p:grpSpPr>
            <p:grpSp>
              <p:nvGrpSpPr>
                <p:cNvPr id="65" name="Graphic 4">
                  <a:extLst>
                    <a:ext uri="{FF2B5EF4-FFF2-40B4-BE49-F238E27FC236}">
                      <a16:creationId xmlns:a16="http://schemas.microsoft.com/office/drawing/2014/main" id="{F1A44B53-3D39-2318-31E4-846845C81DA1}"/>
                    </a:ext>
                  </a:extLst>
                </p:cNvPr>
                <p:cNvGrpSpPr/>
                <p:nvPr/>
              </p:nvGrpSpPr>
              <p:grpSpPr>
                <a:xfrm>
                  <a:off x="1245869" y="2968083"/>
                  <a:ext cx="757237" cy="1311592"/>
                  <a:chOff x="1245869" y="2968083"/>
                  <a:chExt cx="757237" cy="1311592"/>
                </a:xfrm>
                <a:solidFill>
                  <a:srgbClr val="E7E6F1"/>
                </a:solidFill>
              </p:grpSpPr>
              <p:sp>
                <p:nvSpPr>
                  <p:cNvPr id="66" name="Freeform: Shape 65">
                    <a:extLst>
                      <a:ext uri="{FF2B5EF4-FFF2-40B4-BE49-F238E27FC236}">
                        <a16:creationId xmlns:a16="http://schemas.microsoft.com/office/drawing/2014/main" id="{D52E0113-830C-8B68-82AB-35A88EF32A12}"/>
                      </a:ext>
                    </a:extLst>
                  </p:cNvPr>
                  <p:cNvSpPr/>
                  <p:nvPr/>
                </p:nvSpPr>
                <p:spPr>
                  <a:xfrm>
                    <a:off x="1245869" y="2968083"/>
                    <a:ext cx="757237" cy="1311592"/>
                  </a:xfrm>
                  <a:custGeom>
                    <a:avLst/>
                    <a:gdLst>
                      <a:gd name="connsiteX0" fmla="*/ 757238 w 757237"/>
                      <a:gd name="connsiteY0" fmla="*/ 437197 h 1311592"/>
                      <a:gd name="connsiteX1" fmla="*/ 752475 w 757237"/>
                      <a:gd name="connsiteY1" fmla="*/ 1311592 h 1311592"/>
                      <a:gd name="connsiteX2" fmla="*/ 0 w 757237"/>
                      <a:gd name="connsiteY2" fmla="*/ 874395 h 1311592"/>
                      <a:gd name="connsiteX3" fmla="*/ 4763 w 757237"/>
                      <a:gd name="connsiteY3" fmla="*/ 0 h 1311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57237" h="1311592">
                        <a:moveTo>
                          <a:pt x="757238" y="437197"/>
                        </a:moveTo>
                        <a:lnTo>
                          <a:pt x="752475" y="1311592"/>
                        </a:lnTo>
                        <a:lnTo>
                          <a:pt x="0" y="874395"/>
                        </a:lnTo>
                        <a:lnTo>
                          <a:pt x="4763" y="0"/>
                        </a:lnTo>
                        <a:close/>
                      </a:path>
                    </a:pathLst>
                  </a:custGeom>
                  <a:solidFill>
                    <a:srgbClr val="E7E6F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7" name="Freeform: Shape 66">
                    <a:extLst>
                      <a:ext uri="{FF2B5EF4-FFF2-40B4-BE49-F238E27FC236}">
                        <a16:creationId xmlns:a16="http://schemas.microsoft.com/office/drawing/2014/main" id="{8A9514B1-3FFB-B4F2-9B66-97750FF143DF}"/>
                      </a:ext>
                    </a:extLst>
                  </p:cNvPr>
                  <p:cNvSpPr/>
                  <p:nvPr/>
                </p:nvSpPr>
                <p:spPr>
                  <a:xfrm>
                    <a:off x="1286827" y="3039521"/>
                    <a:ext cx="675322" cy="1168717"/>
                  </a:xfrm>
                  <a:custGeom>
                    <a:avLst/>
                    <a:gdLst>
                      <a:gd name="connsiteX0" fmla="*/ 0 w 675322"/>
                      <a:gd name="connsiteY0" fmla="*/ 780097 h 1168717"/>
                      <a:gd name="connsiteX1" fmla="*/ 4763 w 675322"/>
                      <a:gd name="connsiteY1" fmla="*/ 0 h 1168717"/>
                      <a:gd name="connsiteX2" fmla="*/ 675323 w 675322"/>
                      <a:gd name="connsiteY2" fmla="*/ 388620 h 1168717"/>
                      <a:gd name="connsiteX3" fmla="*/ 670560 w 675322"/>
                      <a:gd name="connsiteY3" fmla="*/ 1168717 h 1168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5322" h="1168717">
                        <a:moveTo>
                          <a:pt x="0" y="780097"/>
                        </a:moveTo>
                        <a:lnTo>
                          <a:pt x="4763" y="0"/>
                        </a:lnTo>
                        <a:lnTo>
                          <a:pt x="675323" y="388620"/>
                        </a:lnTo>
                        <a:lnTo>
                          <a:pt x="670560" y="1168717"/>
                        </a:lnTo>
                        <a:close/>
                      </a:path>
                    </a:pathLst>
                  </a:custGeom>
                  <a:solidFill>
                    <a:srgbClr val="E7E6F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grpSp>
              <p:nvGrpSpPr>
                <p:cNvPr id="68" name="Graphic 4">
                  <a:extLst>
                    <a:ext uri="{FF2B5EF4-FFF2-40B4-BE49-F238E27FC236}">
                      <a16:creationId xmlns:a16="http://schemas.microsoft.com/office/drawing/2014/main" id="{81D6BE2E-0F43-F00C-D506-102244A77D2B}"/>
                    </a:ext>
                  </a:extLst>
                </p:cNvPr>
                <p:cNvGrpSpPr/>
                <p:nvPr/>
              </p:nvGrpSpPr>
              <p:grpSpPr>
                <a:xfrm>
                  <a:off x="1998344" y="2967131"/>
                  <a:ext cx="762000" cy="1312544"/>
                  <a:chOff x="1998344" y="2967131"/>
                  <a:chExt cx="762000" cy="1312544"/>
                </a:xfrm>
              </p:grpSpPr>
              <p:sp>
                <p:nvSpPr>
                  <p:cNvPr id="69" name="Freeform: Shape 68">
                    <a:extLst>
                      <a:ext uri="{FF2B5EF4-FFF2-40B4-BE49-F238E27FC236}">
                        <a16:creationId xmlns:a16="http://schemas.microsoft.com/office/drawing/2014/main" id="{A9902806-2142-F35B-7724-7C9339763F5B}"/>
                      </a:ext>
                    </a:extLst>
                  </p:cNvPr>
                  <p:cNvSpPr/>
                  <p:nvPr/>
                </p:nvSpPr>
                <p:spPr>
                  <a:xfrm>
                    <a:off x="1998344" y="2967131"/>
                    <a:ext cx="762000" cy="1312544"/>
                  </a:xfrm>
                  <a:custGeom>
                    <a:avLst/>
                    <a:gdLst>
                      <a:gd name="connsiteX0" fmla="*/ 762000 w 762000"/>
                      <a:gd name="connsiteY0" fmla="*/ 0 h 1312544"/>
                      <a:gd name="connsiteX1" fmla="*/ 757238 w 762000"/>
                      <a:gd name="connsiteY1" fmla="*/ 874395 h 1312544"/>
                      <a:gd name="connsiteX2" fmla="*/ 0 w 762000"/>
                      <a:gd name="connsiteY2" fmla="*/ 1312545 h 1312544"/>
                      <a:gd name="connsiteX3" fmla="*/ 4763 w 762000"/>
                      <a:gd name="connsiteY3" fmla="*/ 438150 h 13125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2000" h="1312544">
                        <a:moveTo>
                          <a:pt x="762000" y="0"/>
                        </a:moveTo>
                        <a:lnTo>
                          <a:pt x="757238" y="874395"/>
                        </a:lnTo>
                        <a:lnTo>
                          <a:pt x="0" y="1312545"/>
                        </a:lnTo>
                        <a:lnTo>
                          <a:pt x="4763" y="438150"/>
                        </a:lnTo>
                        <a:close/>
                      </a:path>
                    </a:pathLst>
                  </a:custGeom>
                  <a:solidFill>
                    <a:srgbClr val="CFCDE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70" name="Freeform: Shape 69">
                    <a:extLst>
                      <a:ext uri="{FF2B5EF4-FFF2-40B4-BE49-F238E27FC236}">
                        <a16:creationId xmlns:a16="http://schemas.microsoft.com/office/drawing/2014/main" id="{D3BDB9E8-6893-34B4-849A-6BC66408F38C}"/>
                      </a:ext>
                    </a:extLst>
                  </p:cNvPr>
                  <p:cNvSpPr/>
                  <p:nvPr/>
                </p:nvSpPr>
                <p:spPr>
                  <a:xfrm>
                    <a:off x="2040254" y="3038568"/>
                    <a:ext cx="679132" cy="1169669"/>
                  </a:xfrm>
                  <a:custGeom>
                    <a:avLst/>
                    <a:gdLst>
                      <a:gd name="connsiteX0" fmla="*/ 3810 w 679132"/>
                      <a:gd name="connsiteY0" fmla="*/ 390525 h 1169669"/>
                      <a:gd name="connsiteX1" fmla="*/ 679133 w 679132"/>
                      <a:gd name="connsiteY1" fmla="*/ 0 h 1169669"/>
                      <a:gd name="connsiteX2" fmla="*/ 674370 w 679132"/>
                      <a:gd name="connsiteY2" fmla="*/ 779145 h 1169669"/>
                      <a:gd name="connsiteX3" fmla="*/ 0 w 679132"/>
                      <a:gd name="connsiteY3" fmla="*/ 1169670 h 11696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9132" h="1169669">
                        <a:moveTo>
                          <a:pt x="3810" y="390525"/>
                        </a:moveTo>
                        <a:lnTo>
                          <a:pt x="679133" y="0"/>
                        </a:lnTo>
                        <a:lnTo>
                          <a:pt x="674370" y="779145"/>
                        </a:lnTo>
                        <a:lnTo>
                          <a:pt x="0" y="116967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23C0DD8D-AC3B-3F91-10E2-C496C0E36B91}"/>
                    </a:ext>
                  </a:extLst>
                </p:cNvPr>
                <p:cNvSpPr/>
                <p:nvPr/>
              </p:nvSpPr>
              <p:spPr>
                <a:xfrm>
                  <a:off x="1250632" y="2529933"/>
                  <a:ext cx="1509712" cy="875347"/>
                </a:xfrm>
                <a:custGeom>
                  <a:avLst/>
                  <a:gdLst>
                    <a:gd name="connsiteX0" fmla="*/ 1509713 w 1509712"/>
                    <a:gd name="connsiteY0" fmla="*/ 437198 h 875347"/>
                    <a:gd name="connsiteX1" fmla="*/ 752475 w 1509712"/>
                    <a:gd name="connsiteY1" fmla="*/ 875348 h 875347"/>
                    <a:gd name="connsiteX2" fmla="*/ 0 w 1509712"/>
                    <a:gd name="connsiteY2" fmla="*/ 438150 h 875347"/>
                    <a:gd name="connsiteX3" fmla="*/ 757238 w 1509712"/>
                    <a:gd name="connsiteY3" fmla="*/ 0 h 875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09712" h="875347">
                      <a:moveTo>
                        <a:pt x="1509713" y="437198"/>
                      </a:moveTo>
                      <a:lnTo>
                        <a:pt x="752475" y="875348"/>
                      </a:lnTo>
                      <a:lnTo>
                        <a:pt x="0" y="438150"/>
                      </a:lnTo>
                      <a:lnTo>
                        <a:pt x="757238" y="0"/>
                      </a:lnTo>
                      <a:close/>
                    </a:path>
                  </a:pathLst>
                </a:custGeom>
                <a:solidFill>
                  <a:srgbClr val="F4F4F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AB690060-7790-F88A-479A-F3F35A686D91}"/>
                    </a:ext>
                  </a:extLst>
                </p:cNvPr>
                <p:cNvSpPr/>
                <p:nvPr/>
              </p:nvSpPr>
              <p:spPr>
                <a:xfrm>
                  <a:off x="1552574" y="2705193"/>
                  <a:ext cx="905827" cy="524827"/>
                </a:xfrm>
                <a:custGeom>
                  <a:avLst/>
                  <a:gdLst>
                    <a:gd name="connsiteX0" fmla="*/ 905828 w 905827"/>
                    <a:gd name="connsiteY0" fmla="*/ 261938 h 524827"/>
                    <a:gd name="connsiteX1" fmla="*/ 858203 w 905827"/>
                    <a:gd name="connsiteY1" fmla="*/ 289560 h 524827"/>
                    <a:gd name="connsiteX2" fmla="*/ 450533 w 905827"/>
                    <a:gd name="connsiteY2" fmla="*/ 524828 h 524827"/>
                    <a:gd name="connsiteX3" fmla="*/ 48577 w 905827"/>
                    <a:gd name="connsiteY3" fmla="*/ 290513 h 524827"/>
                    <a:gd name="connsiteX4" fmla="*/ 0 w 905827"/>
                    <a:gd name="connsiteY4" fmla="*/ 262890 h 524827"/>
                    <a:gd name="connsiteX5" fmla="*/ 455295 w 905827"/>
                    <a:gd name="connsiteY5" fmla="*/ 0 h 524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05827" h="524827">
                      <a:moveTo>
                        <a:pt x="905828" y="261938"/>
                      </a:moveTo>
                      <a:lnTo>
                        <a:pt x="858203" y="289560"/>
                      </a:lnTo>
                      <a:lnTo>
                        <a:pt x="450533" y="524828"/>
                      </a:lnTo>
                      <a:lnTo>
                        <a:pt x="48577" y="290513"/>
                      </a:lnTo>
                      <a:lnTo>
                        <a:pt x="0" y="262890"/>
                      </a:lnTo>
                      <a:lnTo>
                        <a:pt x="455295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6B2DFD5A-2B2A-866A-161D-C7BC72B64DB4}"/>
                    </a:ext>
                  </a:extLst>
                </p:cNvPr>
                <p:cNvSpPr/>
                <p:nvPr/>
              </p:nvSpPr>
              <p:spPr>
                <a:xfrm>
                  <a:off x="1601151" y="2760438"/>
                  <a:ext cx="809625" cy="469582"/>
                </a:xfrm>
                <a:custGeom>
                  <a:avLst/>
                  <a:gdLst>
                    <a:gd name="connsiteX0" fmla="*/ 809625 w 809625"/>
                    <a:gd name="connsiteY0" fmla="*/ 234315 h 469582"/>
                    <a:gd name="connsiteX1" fmla="*/ 401955 w 809625"/>
                    <a:gd name="connsiteY1" fmla="*/ 469583 h 469582"/>
                    <a:gd name="connsiteX2" fmla="*/ 0 w 809625"/>
                    <a:gd name="connsiteY2" fmla="*/ 235267 h 469582"/>
                    <a:gd name="connsiteX3" fmla="*/ 406718 w 809625"/>
                    <a:gd name="connsiteY3" fmla="*/ 0 h 469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9625" h="469582">
                      <a:moveTo>
                        <a:pt x="809625" y="234315"/>
                      </a:moveTo>
                      <a:lnTo>
                        <a:pt x="401955" y="469583"/>
                      </a:lnTo>
                      <a:lnTo>
                        <a:pt x="0" y="235267"/>
                      </a:lnTo>
                      <a:lnTo>
                        <a:pt x="406718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74" name="Graphic 4">
                <a:extLst>
                  <a:ext uri="{FF2B5EF4-FFF2-40B4-BE49-F238E27FC236}">
                    <a16:creationId xmlns:a16="http://schemas.microsoft.com/office/drawing/2014/main" id="{4158A5EC-4C3B-99E0-0D69-C17D80AE66DF}"/>
                  </a:ext>
                </a:extLst>
              </p:cNvPr>
              <p:cNvGrpSpPr/>
              <p:nvPr/>
            </p:nvGrpSpPr>
            <p:grpSpPr>
              <a:xfrm>
                <a:off x="1828799" y="2849020"/>
                <a:ext cx="415289" cy="285750"/>
                <a:chOff x="1828799" y="2849020"/>
                <a:chExt cx="415289" cy="285750"/>
              </a:xfrm>
              <a:solidFill>
                <a:srgbClr val="FFFFFF"/>
              </a:solidFill>
            </p:grpSpPr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78A9C1DA-55C6-9A8B-C2B5-8AE2FF70BEB4}"/>
                    </a:ext>
                  </a:extLst>
                </p:cNvPr>
                <p:cNvSpPr/>
                <p:nvPr/>
              </p:nvSpPr>
              <p:spPr>
                <a:xfrm>
                  <a:off x="1828799" y="2935698"/>
                  <a:ext cx="343852" cy="199072"/>
                </a:xfrm>
                <a:custGeom>
                  <a:avLst/>
                  <a:gdLst>
                    <a:gd name="connsiteX0" fmla="*/ 235267 w 343852"/>
                    <a:gd name="connsiteY0" fmla="*/ 95250 h 199072"/>
                    <a:gd name="connsiteX1" fmla="*/ 163830 w 343852"/>
                    <a:gd name="connsiteY1" fmla="*/ 136208 h 199072"/>
                    <a:gd name="connsiteX2" fmla="*/ 191452 w 343852"/>
                    <a:gd name="connsiteY2" fmla="*/ 166688 h 199072"/>
                    <a:gd name="connsiteX3" fmla="*/ 136208 w 343852"/>
                    <a:gd name="connsiteY3" fmla="*/ 199073 h 199072"/>
                    <a:gd name="connsiteX4" fmla="*/ 0 w 343852"/>
                    <a:gd name="connsiteY4" fmla="*/ 28575 h 199072"/>
                    <a:gd name="connsiteX5" fmla="*/ 48577 w 343852"/>
                    <a:gd name="connsiteY5" fmla="*/ 0 h 199072"/>
                    <a:gd name="connsiteX6" fmla="*/ 343853 w 343852"/>
                    <a:gd name="connsiteY6" fmla="*/ 79058 h 199072"/>
                    <a:gd name="connsiteX7" fmla="*/ 287655 w 343852"/>
                    <a:gd name="connsiteY7" fmla="*/ 111442 h 199072"/>
                    <a:gd name="connsiteX8" fmla="*/ 235267 w 343852"/>
                    <a:gd name="connsiteY8" fmla="*/ 95250 h 199072"/>
                    <a:gd name="connsiteX9" fmla="*/ 136208 w 343852"/>
                    <a:gd name="connsiteY9" fmla="*/ 105728 h 199072"/>
                    <a:gd name="connsiteX10" fmla="*/ 182880 w 343852"/>
                    <a:gd name="connsiteY10" fmla="*/ 79058 h 199072"/>
                    <a:gd name="connsiteX11" fmla="*/ 84773 w 343852"/>
                    <a:gd name="connsiteY11" fmla="*/ 48578 h 199072"/>
                    <a:gd name="connsiteX12" fmla="*/ 136208 w 343852"/>
                    <a:gd name="connsiteY12" fmla="*/ 105728 h 199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3852" h="199072">
                      <a:moveTo>
                        <a:pt x="235267" y="95250"/>
                      </a:moveTo>
                      <a:lnTo>
                        <a:pt x="163830" y="136208"/>
                      </a:lnTo>
                      <a:lnTo>
                        <a:pt x="191452" y="166688"/>
                      </a:lnTo>
                      <a:lnTo>
                        <a:pt x="136208" y="199073"/>
                      </a:lnTo>
                      <a:lnTo>
                        <a:pt x="0" y="28575"/>
                      </a:lnTo>
                      <a:lnTo>
                        <a:pt x="48577" y="0"/>
                      </a:lnTo>
                      <a:lnTo>
                        <a:pt x="343853" y="79058"/>
                      </a:lnTo>
                      <a:lnTo>
                        <a:pt x="287655" y="111442"/>
                      </a:lnTo>
                      <a:lnTo>
                        <a:pt x="235267" y="95250"/>
                      </a:lnTo>
                      <a:close/>
                      <a:moveTo>
                        <a:pt x="136208" y="105728"/>
                      </a:moveTo>
                      <a:lnTo>
                        <a:pt x="182880" y="79058"/>
                      </a:lnTo>
                      <a:lnTo>
                        <a:pt x="84773" y="48578"/>
                      </a:lnTo>
                      <a:lnTo>
                        <a:pt x="136208" y="1057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47FE61C3-C626-0F71-FDCF-9B01D2DFFB2D}"/>
                    </a:ext>
                  </a:extLst>
                </p:cNvPr>
                <p:cNvSpPr/>
                <p:nvPr/>
              </p:nvSpPr>
              <p:spPr>
                <a:xfrm>
                  <a:off x="1976437" y="2849020"/>
                  <a:ext cx="267652" cy="154305"/>
                </a:xfrm>
                <a:custGeom>
                  <a:avLst/>
                  <a:gdLst>
                    <a:gd name="connsiteX0" fmla="*/ 267653 w 267652"/>
                    <a:gd name="connsiteY0" fmla="*/ 124777 h 154305"/>
                    <a:gd name="connsiteX1" fmla="*/ 215265 w 267652"/>
                    <a:gd name="connsiteY1" fmla="*/ 154305 h 154305"/>
                    <a:gd name="connsiteX2" fmla="*/ 0 w 267652"/>
                    <a:gd name="connsiteY2" fmla="*/ 29527 h 154305"/>
                    <a:gd name="connsiteX3" fmla="*/ 52388 w 267652"/>
                    <a:gd name="connsiteY3" fmla="*/ 0 h 154305"/>
                    <a:gd name="connsiteX4" fmla="*/ 267653 w 267652"/>
                    <a:gd name="connsiteY4" fmla="*/ 124777 h 154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7652" h="154305">
                      <a:moveTo>
                        <a:pt x="267653" y="124777"/>
                      </a:moveTo>
                      <a:lnTo>
                        <a:pt x="215265" y="154305"/>
                      </a:lnTo>
                      <a:lnTo>
                        <a:pt x="0" y="29527"/>
                      </a:lnTo>
                      <a:lnTo>
                        <a:pt x="52388" y="0"/>
                      </a:lnTo>
                      <a:lnTo>
                        <a:pt x="267653" y="1247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77" name="Graphic 4">
              <a:extLst>
                <a:ext uri="{FF2B5EF4-FFF2-40B4-BE49-F238E27FC236}">
                  <a16:creationId xmlns:a16="http://schemas.microsoft.com/office/drawing/2014/main" id="{899895A8-7A75-026B-98AC-0D638E103906}"/>
                </a:ext>
              </a:extLst>
            </p:cNvPr>
            <p:cNvGrpSpPr/>
            <p:nvPr/>
          </p:nvGrpSpPr>
          <p:grpSpPr>
            <a:xfrm>
              <a:off x="2051684" y="3145565"/>
              <a:ext cx="655319" cy="1125855"/>
              <a:chOff x="2051684" y="3056665"/>
              <a:chExt cx="655319" cy="1125855"/>
            </a:xfrm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B94B6EC-AF7C-516B-2162-DE893D9DBDFF}"/>
                  </a:ext>
                </a:extLst>
              </p:cNvPr>
              <p:cNvSpPr/>
              <p:nvPr/>
            </p:nvSpPr>
            <p:spPr>
              <a:xfrm>
                <a:off x="2053589" y="3422426"/>
                <a:ext cx="16192" cy="26670"/>
              </a:xfrm>
              <a:custGeom>
                <a:avLst/>
                <a:gdLst>
                  <a:gd name="connsiteX0" fmla="*/ 16193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81191BD3-67ED-B428-D7A7-AE69692095CE}"/>
                  </a:ext>
                </a:extLst>
              </p:cNvPr>
              <p:cNvSpPr/>
              <p:nvPr/>
            </p:nvSpPr>
            <p:spPr>
              <a:xfrm>
                <a:off x="2091689" y="3400518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75B892C1-B4DB-7F66-F2DE-CD1817C0F2EC}"/>
                  </a:ext>
                </a:extLst>
              </p:cNvPr>
              <p:cNvSpPr/>
              <p:nvPr/>
            </p:nvSpPr>
            <p:spPr>
              <a:xfrm>
                <a:off x="2128837" y="3379563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A09FFAB1-E4CB-E351-A0D2-C534A8278EA6}"/>
                  </a:ext>
                </a:extLst>
              </p:cNvPr>
              <p:cNvSpPr/>
              <p:nvPr/>
            </p:nvSpPr>
            <p:spPr>
              <a:xfrm>
                <a:off x="2165984" y="3357656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2CC4FB86-2B26-B8F6-75E0-0361FBD77A6A}"/>
                  </a:ext>
                </a:extLst>
              </p:cNvPr>
              <p:cNvSpPr/>
              <p:nvPr/>
            </p:nvSpPr>
            <p:spPr>
              <a:xfrm>
                <a:off x="2204084" y="333574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93C39AE6-86D6-868B-89E8-955DA95C54FB}"/>
                  </a:ext>
                </a:extLst>
              </p:cNvPr>
              <p:cNvSpPr/>
              <p:nvPr/>
            </p:nvSpPr>
            <p:spPr>
              <a:xfrm>
                <a:off x="2241232" y="331479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B3182A9E-6759-943B-3C8F-5B94738BADFE}"/>
                  </a:ext>
                </a:extLst>
              </p:cNvPr>
              <p:cNvSpPr/>
              <p:nvPr/>
            </p:nvSpPr>
            <p:spPr>
              <a:xfrm>
                <a:off x="2278379" y="3292885"/>
                <a:ext cx="16192" cy="26670"/>
              </a:xfrm>
              <a:custGeom>
                <a:avLst/>
                <a:gdLst>
                  <a:gd name="connsiteX0" fmla="*/ 16193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AF6608E3-65A1-3185-E451-45F0651663F3}"/>
                  </a:ext>
                </a:extLst>
              </p:cNvPr>
              <p:cNvSpPr/>
              <p:nvPr/>
            </p:nvSpPr>
            <p:spPr>
              <a:xfrm>
                <a:off x="2316479" y="3271931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4420DD83-6BE7-ACB3-82C1-8868E9909D12}"/>
                  </a:ext>
                </a:extLst>
              </p:cNvPr>
              <p:cNvSpPr/>
              <p:nvPr/>
            </p:nvSpPr>
            <p:spPr>
              <a:xfrm>
                <a:off x="2353626" y="3250023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EBB2BF1E-A310-F825-84FB-15F8F64C6139}"/>
                  </a:ext>
                </a:extLst>
              </p:cNvPr>
              <p:cNvSpPr/>
              <p:nvPr/>
            </p:nvSpPr>
            <p:spPr>
              <a:xfrm>
                <a:off x="2390774" y="3228115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952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952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19AA6BFC-855C-35AF-6AAE-72E39DFCA8F0}"/>
                  </a:ext>
                </a:extLst>
              </p:cNvPr>
              <p:cNvSpPr/>
              <p:nvPr/>
            </p:nvSpPr>
            <p:spPr>
              <a:xfrm>
                <a:off x="2428874" y="3207160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610A02C9-22B0-6E3A-8DC9-87C33468D87F}"/>
                  </a:ext>
                </a:extLst>
              </p:cNvPr>
              <p:cNvSpPr/>
              <p:nvPr/>
            </p:nvSpPr>
            <p:spPr>
              <a:xfrm>
                <a:off x="2466021" y="318525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523E06C2-4BCB-E7B9-4220-448196B8C482}"/>
                  </a:ext>
                </a:extLst>
              </p:cNvPr>
              <p:cNvSpPr/>
              <p:nvPr/>
            </p:nvSpPr>
            <p:spPr>
              <a:xfrm>
                <a:off x="2504121" y="3164298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A5BA6AFA-A98A-5197-3EEA-B9635AF3DA94}"/>
                  </a:ext>
                </a:extLst>
              </p:cNvPr>
              <p:cNvSpPr/>
              <p:nvPr/>
            </p:nvSpPr>
            <p:spPr>
              <a:xfrm>
                <a:off x="2541269" y="3142390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42485357-6A5C-4512-769F-7DDDB69EA9DF}"/>
                  </a:ext>
                </a:extLst>
              </p:cNvPr>
              <p:cNvSpPr/>
              <p:nvPr/>
            </p:nvSpPr>
            <p:spPr>
              <a:xfrm>
                <a:off x="2578416" y="3120483"/>
                <a:ext cx="16192" cy="27622"/>
              </a:xfrm>
              <a:custGeom>
                <a:avLst/>
                <a:gdLst>
                  <a:gd name="connsiteX0" fmla="*/ 15240 w 16192"/>
                  <a:gd name="connsiteY0" fmla="*/ 18097 h 27622"/>
                  <a:gd name="connsiteX1" fmla="*/ 0 w 16192"/>
                  <a:gd name="connsiteY1" fmla="*/ 27622 h 27622"/>
                  <a:gd name="connsiteX2" fmla="*/ 0 w 16192"/>
                  <a:gd name="connsiteY2" fmla="*/ 9525 h 27622"/>
                  <a:gd name="connsiteX3" fmla="*/ 16192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C66B2C0B-449A-E9E8-3D8C-93909CC62210}"/>
                  </a:ext>
                </a:extLst>
              </p:cNvPr>
              <p:cNvSpPr/>
              <p:nvPr/>
            </p:nvSpPr>
            <p:spPr>
              <a:xfrm>
                <a:off x="2616516" y="3099528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9B684C27-584B-EFD7-2EA4-0BA179BFB9D2}"/>
                  </a:ext>
                </a:extLst>
              </p:cNvPr>
              <p:cNvSpPr/>
              <p:nvPr/>
            </p:nvSpPr>
            <p:spPr>
              <a:xfrm>
                <a:off x="2653664" y="3077621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9525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FAB2105E-1B7C-028D-9B94-1CDF648D850B}"/>
                  </a:ext>
                </a:extLst>
              </p:cNvPr>
              <p:cNvSpPr/>
              <p:nvPr/>
            </p:nvSpPr>
            <p:spPr>
              <a:xfrm>
                <a:off x="2690812" y="3056665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2C2EA9A2-633A-5910-28A5-CBF94EB27D27}"/>
                  </a:ext>
                </a:extLst>
              </p:cNvPr>
              <p:cNvSpPr/>
              <p:nvPr/>
            </p:nvSpPr>
            <p:spPr>
              <a:xfrm>
                <a:off x="2053589" y="3468146"/>
                <a:ext cx="16192" cy="26669"/>
              </a:xfrm>
              <a:custGeom>
                <a:avLst/>
                <a:gdLst>
                  <a:gd name="connsiteX0" fmla="*/ 15240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9525 h 26669"/>
                  <a:gd name="connsiteX3" fmla="*/ 16193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CDB14B63-2432-B57D-CDC4-99A8F50C3B45}"/>
                  </a:ext>
                </a:extLst>
              </p:cNvPr>
              <p:cNvSpPr/>
              <p:nvPr/>
            </p:nvSpPr>
            <p:spPr>
              <a:xfrm>
                <a:off x="2091689" y="3447190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331658E8-6E2F-FE02-56F8-2A5D1E623AF8}"/>
                  </a:ext>
                </a:extLst>
              </p:cNvPr>
              <p:cNvSpPr/>
              <p:nvPr/>
            </p:nvSpPr>
            <p:spPr>
              <a:xfrm>
                <a:off x="2128837" y="3425283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FB367EF5-C09E-1707-E542-F4DF9E9E79EB}"/>
                  </a:ext>
                </a:extLst>
              </p:cNvPr>
              <p:cNvSpPr/>
              <p:nvPr/>
            </p:nvSpPr>
            <p:spPr>
              <a:xfrm>
                <a:off x="2165984" y="3404328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BD44BA4C-4DB5-2949-E14B-FD15699D1A9F}"/>
                  </a:ext>
                </a:extLst>
              </p:cNvPr>
              <p:cNvSpPr/>
              <p:nvPr/>
            </p:nvSpPr>
            <p:spPr>
              <a:xfrm>
                <a:off x="2204084" y="3382421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2C3D5A61-55D6-9218-0E03-4D89ED10AE80}"/>
                  </a:ext>
                </a:extLst>
              </p:cNvPr>
              <p:cNvSpPr/>
              <p:nvPr/>
            </p:nvSpPr>
            <p:spPr>
              <a:xfrm>
                <a:off x="2241232" y="336051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5C7D0321-F947-C79D-3477-A9921B72BBA2}"/>
                  </a:ext>
                </a:extLst>
              </p:cNvPr>
              <p:cNvSpPr/>
              <p:nvPr/>
            </p:nvSpPr>
            <p:spPr>
              <a:xfrm>
                <a:off x="2278379" y="3339558"/>
                <a:ext cx="16192" cy="26669"/>
              </a:xfrm>
              <a:custGeom>
                <a:avLst/>
                <a:gdLst>
                  <a:gd name="connsiteX0" fmla="*/ 16193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3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227A5D2A-60B5-FF0E-8778-5B13CBFD2F89}"/>
                  </a:ext>
                </a:extLst>
              </p:cNvPr>
              <p:cNvSpPr/>
              <p:nvPr/>
            </p:nvSpPr>
            <p:spPr>
              <a:xfrm>
                <a:off x="2316479" y="3317651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D122C6F0-9D02-0113-AFF7-C51BD02CC024}"/>
                  </a:ext>
                </a:extLst>
              </p:cNvPr>
              <p:cNvSpPr/>
              <p:nvPr/>
            </p:nvSpPr>
            <p:spPr>
              <a:xfrm>
                <a:off x="2353626" y="3296696"/>
                <a:ext cx="15239" cy="26669"/>
              </a:xfrm>
              <a:custGeom>
                <a:avLst/>
                <a:gdLst>
                  <a:gd name="connsiteX0" fmla="*/ 15240 w 15239"/>
                  <a:gd name="connsiteY0" fmla="*/ 17145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2E264507-6614-E2ED-61E1-665393B56E81}"/>
                  </a:ext>
                </a:extLst>
              </p:cNvPr>
              <p:cNvSpPr/>
              <p:nvPr/>
            </p:nvSpPr>
            <p:spPr>
              <a:xfrm>
                <a:off x="2390774" y="3274788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EF1C4D9A-452F-4F61-982C-1AFEC694D494}"/>
                  </a:ext>
                </a:extLst>
              </p:cNvPr>
              <p:cNvSpPr/>
              <p:nvPr/>
            </p:nvSpPr>
            <p:spPr>
              <a:xfrm>
                <a:off x="2428874" y="3252881"/>
                <a:ext cx="15240" cy="27622"/>
              </a:xfrm>
              <a:custGeom>
                <a:avLst/>
                <a:gdLst>
                  <a:gd name="connsiteX0" fmla="*/ 15240 w 15240"/>
                  <a:gd name="connsiteY0" fmla="*/ 18097 h 27622"/>
                  <a:gd name="connsiteX1" fmla="*/ 0 w 15240"/>
                  <a:gd name="connsiteY1" fmla="*/ 27622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1A3682D5-DEB4-15C5-06F1-CA62F0BBF8D7}"/>
                  </a:ext>
                </a:extLst>
              </p:cNvPr>
              <p:cNvSpPr/>
              <p:nvPr/>
            </p:nvSpPr>
            <p:spPr>
              <a:xfrm>
                <a:off x="2466021" y="3231926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5495C5C3-E636-FC7F-FA25-50A7B0D068E5}"/>
                  </a:ext>
                </a:extLst>
              </p:cNvPr>
              <p:cNvSpPr/>
              <p:nvPr/>
            </p:nvSpPr>
            <p:spPr>
              <a:xfrm>
                <a:off x="2503169" y="3210018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61BF130D-5A89-B8C4-D082-CF98B01898A1}"/>
                  </a:ext>
                </a:extLst>
              </p:cNvPr>
              <p:cNvSpPr/>
              <p:nvPr/>
            </p:nvSpPr>
            <p:spPr>
              <a:xfrm>
                <a:off x="2541269" y="3189063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59135299-894B-C8B3-496E-E1E249EFBA26}"/>
                  </a:ext>
                </a:extLst>
              </p:cNvPr>
              <p:cNvSpPr/>
              <p:nvPr/>
            </p:nvSpPr>
            <p:spPr>
              <a:xfrm>
                <a:off x="2578416" y="3167156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278D8F1F-1BB8-BCFE-1C01-888214D0B8FA}"/>
                  </a:ext>
                </a:extLst>
              </p:cNvPr>
              <p:cNvSpPr/>
              <p:nvPr/>
            </p:nvSpPr>
            <p:spPr>
              <a:xfrm>
                <a:off x="2615564" y="3145248"/>
                <a:ext cx="16192" cy="27622"/>
              </a:xfrm>
              <a:custGeom>
                <a:avLst/>
                <a:gdLst>
                  <a:gd name="connsiteX0" fmla="*/ 16192 w 16192"/>
                  <a:gd name="connsiteY0" fmla="*/ 18098 h 27622"/>
                  <a:gd name="connsiteX1" fmla="*/ 0 w 16192"/>
                  <a:gd name="connsiteY1" fmla="*/ 27623 h 27622"/>
                  <a:gd name="connsiteX2" fmla="*/ 0 w 16192"/>
                  <a:gd name="connsiteY2" fmla="*/ 9525 h 27622"/>
                  <a:gd name="connsiteX3" fmla="*/ 16192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6192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2DF1720A-5F9B-609F-57B1-34E9F973A264}"/>
                  </a:ext>
                </a:extLst>
              </p:cNvPr>
              <p:cNvSpPr/>
              <p:nvPr/>
            </p:nvSpPr>
            <p:spPr>
              <a:xfrm>
                <a:off x="2653664" y="312429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E6D1ADF5-49AD-0B70-73B1-22577156A659}"/>
                  </a:ext>
                </a:extLst>
              </p:cNvPr>
              <p:cNvSpPr/>
              <p:nvPr/>
            </p:nvSpPr>
            <p:spPr>
              <a:xfrm>
                <a:off x="2690812" y="3102385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09355A01-1F7C-C85C-927F-3ACB9BD642E4}"/>
                  </a:ext>
                </a:extLst>
              </p:cNvPr>
              <p:cNvSpPr/>
              <p:nvPr/>
            </p:nvSpPr>
            <p:spPr>
              <a:xfrm>
                <a:off x="2053589" y="3514818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EF1A442D-EED1-B8A7-5FBB-471BDE89A8EC}"/>
                  </a:ext>
                </a:extLst>
              </p:cNvPr>
              <p:cNvSpPr/>
              <p:nvPr/>
            </p:nvSpPr>
            <p:spPr>
              <a:xfrm>
                <a:off x="2090737" y="3492910"/>
                <a:ext cx="16192" cy="27622"/>
              </a:xfrm>
              <a:custGeom>
                <a:avLst/>
                <a:gdLst>
                  <a:gd name="connsiteX0" fmla="*/ 16192 w 16192"/>
                  <a:gd name="connsiteY0" fmla="*/ 18098 h 27622"/>
                  <a:gd name="connsiteX1" fmla="*/ 0 w 16192"/>
                  <a:gd name="connsiteY1" fmla="*/ 27623 h 27622"/>
                  <a:gd name="connsiteX2" fmla="*/ 0 w 16192"/>
                  <a:gd name="connsiteY2" fmla="*/ 9525 h 27622"/>
                  <a:gd name="connsiteX3" fmla="*/ 16192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6192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568E704B-762F-62A2-CD42-CCBFD41A1E54}"/>
                  </a:ext>
                </a:extLst>
              </p:cNvPr>
              <p:cNvSpPr/>
              <p:nvPr/>
            </p:nvSpPr>
            <p:spPr>
              <a:xfrm>
                <a:off x="2128837" y="3471956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05D08C25-382D-A2EC-4C06-D254264943DD}"/>
                  </a:ext>
                </a:extLst>
              </p:cNvPr>
              <p:cNvSpPr/>
              <p:nvPr/>
            </p:nvSpPr>
            <p:spPr>
              <a:xfrm>
                <a:off x="2165984" y="345004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1B755EB0-0539-4437-E3C5-E317EC5D7D94}"/>
                  </a:ext>
                </a:extLst>
              </p:cNvPr>
              <p:cNvSpPr/>
              <p:nvPr/>
            </p:nvSpPr>
            <p:spPr>
              <a:xfrm>
                <a:off x="2203132" y="3429093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952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952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D61195F9-B575-1242-F377-DB534835F40D}"/>
                  </a:ext>
                </a:extLst>
              </p:cNvPr>
              <p:cNvSpPr/>
              <p:nvPr/>
            </p:nvSpPr>
            <p:spPr>
              <a:xfrm>
                <a:off x="2241232" y="340718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D51CD598-16D5-DC0B-AE78-BFFF9CCBB9F3}"/>
                  </a:ext>
                </a:extLst>
              </p:cNvPr>
              <p:cNvSpPr/>
              <p:nvPr/>
            </p:nvSpPr>
            <p:spPr>
              <a:xfrm>
                <a:off x="2278379" y="3385278"/>
                <a:ext cx="16192" cy="27622"/>
              </a:xfrm>
              <a:custGeom>
                <a:avLst/>
                <a:gdLst>
                  <a:gd name="connsiteX0" fmla="*/ 15240 w 16192"/>
                  <a:gd name="connsiteY0" fmla="*/ 18098 h 27622"/>
                  <a:gd name="connsiteX1" fmla="*/ 0 w 16192"/>
                  <a:gd name="connsiteY1" fmla="*/ 27623 h 27622"/>
                  <a:gd name="connsiteX2" fmla="*/ 0 w 16192"/>
                  <a:gd name="connsiteY2" fmla="*/ 9525 h 27622"/>
                  <a:gd name="connsiteX3" fmla="*/ 16193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5240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1C0F1ED0-2754-A0A0-9286-AB735D0E4530}"/>
                  </a:ext>
                </a:extLst>
              </p:cNvPr>
              <p:cNvSpPr/>
              <p:nvPr/>
            </p:nvSpPr>
            <p:spPr>
              <a:xfrm>
                <a:off x="2316479" y="336432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A0ADE840-DDB1-2D9D-1559-073E0B60CA54}"/>
                  </a:ext>
                </a:extLst>
              </p:cNvPr>
              <p:cNvSpPr/>
              <p:nvPr/>
            </p:nvSpPr>
            <p:spPr>
              <a:xfrm>
                <a:off x="2353626" y="334241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6A323157-FBB3-C7B4-6187-A88BB607364D}"/>
                  </a:ext>
                </a:extLst>
              </p:cNvPr>
              <p:cNvSpPr/>
              <p:nvPr/>
            </p:nvSpPr>
            <p:spPr>
              <a:xfrm>
                <a:off x="2390774" y="3321460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0199B61D-2749-AB90-C74D-C4D5887ED575}"/>
                  </a:ext>
                </a:extLst>
              </p:cNvPr>
              <p:cNvSpPr/>
              <p:nvPr/>
            </p:nvSpPr>
            <p:spPr>
              <a:xfrm>
                <a:off x="2428874" y="329955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21611C3F-5CED-D5B9-6863-495B8620DDFF}"/>
                  </a:ext>
                </a:extLst>
              </p:cNvPr>
              <p:cNvSpPr/>
              <p:nvPr/>
            </p:nvSpPr>
            <p:spPr>
              <a:xfrm>
                <a:off x="2466021" y="3277646"/>
                <a:ext cx="15240" cy="27622"/>
              </a:xfrm>
              <a:custGeom>
                <a:avLst/>
                <a:gdLst>
                  <a:gd name="connsiteX0" fmla="*/ 15240 w 15240"/>
                  <a:gd name="connsiteY0" fmla="*/ 18097 h 27622"/>
                  <a:gd name="connsiteX1" fmla="*/ 0 w 15240"/>
                  <a:gd name="connsiteY1" fmla="*/ 27622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A8F8084C-7865-F98B-F388-956046DF8586}"/>
                  </a:ext>
                </a:extLst>
              </p:cNvPr>
              <p:cNvSpPr/>
              <p:nvPr/>
            </p:nvSpPr>
            <p:spPr>
              <a:xfrm>
                <a:off x="2503169" y="3256690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A08A5CCF-8D34-F3BF-2E88-3162C80C0A1F}"/>
                  </a:ext>
                </a:extLst>
              </p:cNvPr>
              <p:cNvSpPr/>
              <p:nvPr/>
            </p:nvSpPr>
            <p:spPr>
              <a:xfrm>
                <a:off x="2541269" y="3234783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9525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5E74996F-9060-2254-C42D-F4D86AE00033}"/>
                  </a:ext>
                </a:extLst>
              </p:cNvPr>
              <p:cNvSpPr/>
              <p:nvPr/>
            </p:nvSpPr>
            <p:spPr>
              <a:xfrm>
                <a:off x="2578416" y="3213828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3AACDA65-6400-D980-254E-C59338B3BC86}"/>
                  </a:ext>
                </a:extLst>
              </p:cNvPr>
              <p:cNvSpPr/>
              <p:nvPr/>
            </p:nvSpPr>
            <p:spPr>
              <a:xfrm>
                <a:off x="2615564" y="3191921"/>
                <a:ext cx="16192" cy="26669"/>
              </a:xfrm>
              <a:custGeom>
                <a:avLst/>
                <a:gdLst>
                  <a:gd name="connsiteX0" fmla="*/ 16192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48B34AD3-8B78-1D3C-6884-2CB83DD2D03B}"/>
                  </a:ext>
                </a:extLst>
              </p:cNvPr>
              <p:cNvSpPr/>
              <p:nvPr/>
            </p:nvSpPr>
            <p:spPr>
              <a:xfrm>
                <a:off x="2653664" y="3170965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8D26C1DA-42CA-EE9F-1718-309034116EA7}"/>
                  </a:ext>
                </a:extLst>
              </p:cNvPr>
              <p:cNvSpPr/>
              <p:nvPr/>
            </p:nvSpPr>
            <p:spPr>
              <a:xfrm>
                <a:off x="2690812" y="3149058"/>
                <a:ext cx="15240" cy="26669"/>
              </a:xfrm>
              <a:custGeom>
                <a:avLst/>
                <a:gdLst>
                  <a:gd name="connsiteX0" fmla="*/ 15240 w 15240"/>
                  <a:gd name="connsiteY0" fmla="*/ 18097 h 26669"/>
                  <a:gd name="connsiteX1" fmla="*/ 0 w 15240"/>
                  <a:gd name="connsiteY1" fmla="*/ 26670 h 26669"/>
                  <a:gd name="connsiteX2" fmla="*/ 0 w 15240"/>
                  <a:gd name="connsiteY2" fmla="*/ 8572 h 26669"/>
                  <a:gd name="connsiteX3" fmla="*/ 15240 w 15240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1D25C6C9-4852-124D-F6FD-F5CCA05938F3}"/>
                  </a:ext>
                </a:extLst>
              </p:cNvPr>
              <p:cNvSpPr/>
              <p:nvPr/>
            </p:nvSpPr>
            <p:spPr>
              <a:xfrm>
                <a:off x="2053589" y="3561490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7A8FCDB3-063F-C6AB-98EB-EC7FE0DFB3A1}"/>
                  </a:ext>
                </a:extLst>
              </p:cNvPr>
              <p:cNvSpPr/>
              <p:nvPr/>
            </p:nvSpPr>
            <p:spPr>
              <a:xfrm>
                <a:off x="2090737" y="3539583"/>
                <a:ext cx="16192" cy="26669"/>
              </a:xfrm>
              <a:custGeom>
                <a:avLst/>
                <a:gdLst>
                  <a:gd name="connsiteX0" fmla="*/ 16192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6E71B208-1570-BB16-204B-35400340A7B0}"/>
                  </a:ext>
                </a:extLst>
              </p:cNvPr>
              <p:cNvSpPr/>
              <p:nvPr/>
            </p:nvSpPr>
            <p:spPr>
              <a:xfrm>
                <a:off x="2128837" y="3517676"/>
                <a:ext cx="15239" cy="27622"/>
              </a:xfrm>
              <a:custGeom>
                <a:avLst/>
                <a:gdLst>
                  <a:gd name="connsiteX0" fmla="*/ 15240 w 15239"/>
                  <a:gd name="connsiteY0" fmla="*/ 18097 h 27622"/>
                  <a:gd name="connsiteX1" fmla="*/ 0 w 15239"/>
                  <a:gd name="connsiteY1" fmla="*/ 27622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CD23EB0A-1AE7-3664-D56F-8D320DC24702}"/>
                  </a:ext>
                </a:extLst>
              </p:cNvPr>
              <p:cNvSpPr/>
              <p:nvPr/>
            </p:nvSpPr>
            <p:spPr>
              <a:xfrm>
                <a:off x="2165984" y="3496721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F88C4A35-E17B-07E4-F713-8A7F907732A4}"/>
                  </a:ext>
                </a:extLst>
              </p:cNvPr>
              <p:cNvSpPr/>
              <p:nvPr/>
            </p:nvSpPr>
            <p:spPr>
              <a:xfrm>
                <a:off x="2203132" y="3474813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9E4B8662-DB78-DC50-D7F8-412AFD171F75}"/>
                  </a:ext>
                </a:extLst>
              </p:cNvPr>
              <p:cNvSpPr/>
              <p:nvPr/>
            </p:nvSpPr>
            <p:spPr>
              <a:xfrm>
                <a:off x="2241232" y="3453858"/>
                <a:ext cx="15239" cy="26669"/>
              </a:xfrm>
              <a:custGeom>
                <a:avLst/>
                <a:gdLst>
                  <a:gd name="connsiteX0" fmla="*/ 15240 w 15239"/>
                  <a:gd name="connsiteY0" fmla="*/ 17145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3424B5F8-7E8A-6CF0-DFE0-FA5F68DDCF6A}"/>
                  </a:ext>
                </a:extLst>
              </p:cNvPr>
              <p:cNvSpPr/>
              <p:nvPr/>
            </p:nvSpPr>
            <p:spPr>
              <a:xfrm>
                <a:off x="2278379" y="3431951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31FED0AA-A225-9669-5C9A-6BA136376B16}"/>
                  </a:ext>
                </a:extLst>
              </p:cNvPr>
              <p:cNvSpPr/>
              <p:nvPr/>
            </p:nvSpPr>
            <p:spPr>
              <a:xfrm>
                <a:off x="2315526" y="3410043"/>
                <a:ext cx="16192" cy="27622"/>
              </a:xfrm>
              <a:custGeom>
                <a:avLst/>
                <a:gdLst>
                  <a:gd name="connsiteX0" fmla="*/ 16193 w 16192"/>
                  <a:gd name="connsiteY0" fmla="*/ 18097 h 27622"/>
                  <a:gd name="connsiteX1" fmla="*/ 0 w 16192"/>
                  <a:gd name="connsiteY1" fmla="*/ 27622 h 27622"/>
                  <a:gd name="connsiteX2" fmla="*/ 0 w 16192"/>
                  <a:gd name="connsiteY2" fmla="*/ 9525 h 27622"/>
                  <a:gd name="connsiteX3" fmla="*/ 16193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6193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D07A9966-2038-A1BA-7ED7-FAB712128613}"/>
                  </a:ext>
                </a:extLst>
              </p:cNvPr>
              <p:cNvSpPr/>
              <p:nvPr/>
            </p:nvSpPr>
            <p:spPr>
              <a:xfrm>
                <a:off x="2353626" y="3389088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E1255B64-DF80-D26F-2074-2103A4238FF0}"/>
                  </a:ext>
                </a:extLst>
              </p:cNvPr>
              <p:cNvSpPr/>
              <p:nvPr/>
            </p:nvSpPr>
            <p:spPr>
              <a:xfrm>
                <a:off x="2390774" y="3367181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5CF9747D-9DB7-7673-0484-4B2A4B6EB31A}"/>
                  </a:ext>
                </a:extLst>
              </p:cNvPr>
              <p:cNvSpPr/>
              <p:nvPr/>
            </p:nvSpPr>
            <p:spPr>
              <a:xfrm>
                <a:off x="2427921" y="3346226"/>
                <a:ext cx="16192" cy="26670"/>
              </a:xfrm>
              <a:custGeom>
                <a:avLst/>
                <a:gdLst>
                  <a:gd name="connsiteX0" fmla="*/ 16193 w 16192"/>
                  <a:gd name="connsiteY0" fmla="*/ 17145 h 26670"/>
                  <a:gd name="connsiteX1" fmla="*/ 0 w 16192"/>
                  <a:gd name="connsiteY1" fmla="*/ 26670 h 26670"/>
                  <a:gd name="connsiteX2" fmla="*/ 953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7145"/>
                    </a:moveTo>
                    <a:lnTo>
                      <a:pt x="0" y="26670"/>
                    </a:lnTo>
                    <a:lnTo>
                      <a:pt x="953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30D19B4D-80C0-567B-E4E5-E6E8B9C82D6E}"/>
                  </a:ext>
                </a:extLst>
              </p:cNvPr>
              <p:cNvSpPr/>
              <p:nvPr/>
            </p:nvSpPr>
            <p:spPr>
              <a:xfrm>
                <a:off x="2466021" y="3324318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4C931C79-F57F-892D-C48B-773DB0DF1332}"/>
                  </a:ext>
                </a:extLst>
              </p:cNvPr>
              <p:cNvSpPr/>
              <p:nvPr/>
            </p:nvSpPr>
            <p:spPr>
              <a:xfrm>
                <a:off x="2503169" y="3303363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454F3130-B5FC-750F-6715-84F62001164E}"/>
                  </a:ext>
                </a:extLst>
              </p:cNvPr>
              <p:cNvSpPr/>
              <p:nvPr/>
            </p:nvSpPr>
            <p:spPr>
              <a:xfrm>
                <a:off x="2541269" y="3281456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66330E87-FC46-0963-E684-B923A629CFEF}"/>
                  </a:ext>
                </a:extLst>
              </p:cNvPr>
              <p:cNvSpPr/>
              <p:nvPr/>
            </p:nvSpPr>
            <p:spPr>
              <a:xfrm>
                <a:off x="2578416" y="3259548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AF05835F-AA42-AE7C-6D10-876993C2E423}"/>
                  </a:ext>
                </a:extLst>
              </p:cNvPr>
              <p:cNvSpPr/>
              <p:nvPr/>
            </p:nvSpPr>
            <p:spPr>
              <a:xfrm>
                <a:off x="2615564" y="3238593"/>
                <a:ext cx="16192" cy="26670"/>
              </a:xfrm>
              <a:custGeom>
                <a:avLst/>
                <a:gdLst>
                  <a:gd name="connsiteX0" fmla="*/ 15240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DCB83620-33D5-1512-3515-E4ECEE314360}"/>
                  </a:ext>
                </a:extLst>
              </p:cNvPr>
              <p:cNvSpPr/>
              <p:nvPr/>
            </p:nvSpPr>
            <p:spPr>
              <a:xfrm>
                <a:off x="2653664" y="321668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34E5F6CD-3C38-439E-5589-25B1BB67F11A}"/>
                  </a:ext>
                </a:extLst>
              </p:cNvPr>
              <p:cNvSpPr/>
              <p:nvPr/>
            </p:nvSpPr>
            <p:spPr>
              <a:xfrm>
                <a:off x="2690812" y="3195731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456AB002-A405-35C9-0876-B8D8B04AEEC2}"/>
                  </a:ext>
                </a:extLst>
              </p:cNvPr>
              <p:cNvSpPr/>
              <p:nvPr/>
            </p:nvSpPr>
            <p:spPr>
              <a:xfrm>
                <a:off x="2053589" y="3607210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3B8C7F9B-5398-C78B-37CB-BA9B18B08F0A}"/>
                  </a:ext>
                </a:extLst>
              </p:cNvPr>
              <p:cNvSpPr/>
              <p:nvPr/>
            </p:nvSpPr>
            <p:spPr>
              <a:xfrm>
                <a:off x="2090737" y="3586256"/>
                <a:ext cx="16192" cy="26670"/>
              </a:xfrm>
              <a:custGeom>
                <a:avLst/>
                <a:gdLst>
                  <a:gd name="connsiteX0" fmla="*/ 15240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3FF1465C-939D-7292-7F43-9012C788937F}"/>
                  </a:ext>
                </a:extLst>
              </p:cNvPr>
              <p:cNvSpPr/>
              <p:nvPr/>
            </p:nvSpPr>
            <p:spPr>
              <a:xfrm>
                <a:off x="2128837" y="356434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5EFF42C1-B6BA-E52A-D23F-C12495D3AA5E}"/>
                  </a:ext>
                </a:extLst>
              </p:cNvPr>
              <p:cNvSpPr/>
              <p:nvPr/>
            </p:nvSpPr>
            <p:spPr>
              <a:xfrm>
                <a:off x="2165984" y="3542440"/>
                <a:ext cx="15239" cy="27622"/>
              </a:xfrm>
              <a:custGeom>
                <a:avLst/>
                <a:gdLst>
                  <a:gd name="connsiteX0" fmla="*/ 15240 w 15239"/>
                  <a:gd name="connsiteY0" fmla="*/ 18098 h 27622"/>
                  <a:gd name="connsiteX1" fmla="*/ 0 w 15239"/>
                  <a:gd name="connsiteY1" fmla="*/ 27623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92B958A9-2DF7-4961-0AD1-2648D128FE6C}"/>
                  </a:ext>
                </a:extLst>
              </p:cNvPr>
              <p:cNvSpPr/>
              <p:nvPr/>
            </p:nvSpPr>
            <p:spPr>
              <a:xfrm>
                <a:off x="2203132" y="3521485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02380C52-D504-7562-BAB4-02F7966BD6D5}"/>
                  </a:ext>
                </a:extLst>
              </p:cNvPr>
              <p:cNvSpPr/>
              <p:nvPr/>
            </p:nvSpPr>
            <p:spPr>
              <a:xfrm>
                <a:off x="2241232" y="349957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6A34BB4F-D5A0-7196-2B93-6F4504D7B958}"/>
                  </a:ext>
                </a:extLst>
              </p:cNvPr>
              <p:cNvSpPr/>
              <p:nvPr/>
            </p:nvSpPr>
            <p:spPr>
              <a:xfrm>
                <a:off x="2278379" y="3478623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B0F0C00A-CDAA-87D9-065B-4067F293A818}"/>
                  </a:ext>
                </a:extLst>
              </p:cNvPr>
              <p:cNvSpPr/>
              <p:nvPr/>
            </p:nvSpPr>
            <p:spPr>
              <a:xfrm>
                <a:off x="2315526" y="3456715"/>
                <a:ext cx="16192" cy="26670"/>
              </a:xfrm>
              <a:custGeom>
                <a:avLst/>
                <a:gdLst>
                  <a:gd name="connsiteX0" fmla="*/ 16193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7AB55821-5934-D3FB-1346-987ECF50C55F}"/>
                  </a:ext>
                </a:extLst>
              </p:cNvPr>
              <p:cNvSpPr/>
              <p:nvPr/>
            </p:nvSpPr>
            <p:spPr>
              <a:xfrm>
                <a:off x="2353626" y="3435760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357C2760-8FD3-B72C-28B5-C66B8C6A447E}"/>
                  </a:ext>
                </a:extLst>
              </p:cNvPr>
              <p:cNvSpPr/>
              <p:nvPr/>
            </p:nvSpPr>
            <p:spPr>
              <a:xfrm>
                <a:off x="2390774" y="341385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313BEE0D-3C6D-59FC-81C5-82345B0C19C3}"/>
                  </a:ext>
                </a:extLst>
              </p:cNvPr>
              <p:cNvSpPr/>
              <p:nvPr/>
            </p:nvSpPr>
            <p:spPr>
              <a:xfrm>
                <a:off x="2427921" y="3391946"/>
                <a:ext cx="16192" cy="26669"/>
              </a:xfrm>
              <a:custGeom>
                <a:avLst/>
                <a:gdLst>
                  <a:gd name="connsiteX0" fmla="*/ 16193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9525 h 26669"/>
                  <a:gd name="connsiteX3" fmla="*/ 16193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316C0001-0659-ED63-6212-CCE1C4D913A1}"/>
                  </a:ext>
                </a:extLst>
              </p:cNvPr>
              <p:cNvSpPr/>
              <p:nvPr/>
            </p:nvSpPr>
            <p:spPr>
              <a:xfrm>
                <a:off x="2466021" y="3370990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0FAF6DE5-DC4C-140F-AA44-27D23D73C861}"/>
                  </a:ext>
                </a:extLst>
              </p:cNvPr>
              <p:cNvSpPr/>
              <p:nvPr/>
            </p:nvSpPr>
            <p:spPr>
              <a:xfrm>
                <a:off x="2503169" y="3349083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9525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665E204A-A5A3-2B24-C68C-B71E27556739}"/>
                  </a:ext>
                </a:extLst>
              </p:cNvPr>
              <p:cNvSpPr/>
              <p:nvPr/>
            </p:nvSpPr>
            <p:spPr>
              <a:xfrm>
                <a:off x="2540316" y="3328128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FF250A05-7D74-04BD-01FF-C72AE32150DC}"/>
                  </a:ext>
                </a:extLst>
              </p:cNvPr>
              <p:cNvSpPr/>
              <p:nvPr/>
            </p:nvSpPr>
            <p:spPr>
              <a:xfrm>
                <a:off x="2578416" y="3306221"/>
                <a:ext cx="15240" cy="26669"/>
              </a:xfrm>
              <a:custGeom>
                <a:avLst/>
                <a:gdLst>
                  <a:gd name="connsiteX0" fmla="*/ 15240 w 15240"/>
                  <a:gd name="connsiteY0" fmla="*/ 18097 h 26669"/>
                  <a:gd name="connsiteX1" fmla="*/ 0 w 15240"/>
                  <a:gd name="connsiteY1" fmla="*/ 26670 h 26669"/>
                  <a:gd name="connsiteX2" fmla="*/ 0 w 15240"/>
                  <a:gd name="connsiteY2" fmla="*/ 8572 h 26669"/>
                  <a:gd name="connsiteX3" fmla="*/ 15240 w 15240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C371D91A-4851-F718-6FE8-F00612D79D7E}"/>
                  </a:ext>
                </a:extLst>
              </p:cNvPr>
              <p:cNvSpPr/>
              <p:nvPr/>
            </p:nvSpPr>
            <p:spPr>
              <a:xfrm>
                <a:off x="2615564" y="328431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0342F1A1-F6FA-EDAA-13F8-28B08C4C9B4C}"/>
                  </a:ext>
                </a:extLst>
              </p:cNvPr>
              <p:cNvSpPr/>
              <p:nvPr/>
            </p:nvSpPr>
            <p:spPr>
              <a:xfrm>
                <a:off x="2652712" y="3263358"/>
                <a:ext cx="16192" cy="26669"/>
              </a:xfrm>
              <a:custGeom>
                <a:avLst/>
                <a:gdLst>
                  <a:gd name="connsiteX0" fmla="*/ 16192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127BBEEF-2095-267B-C3E7-8923D5372DB8}"/>
                  </a:ext>
                </a:extLst>
              </p:cNvPr>
              <p:cNvSpPr/>
              <p:nvPr/>
            </p:nvSpPr>
            <p:spPr>
              <a:xfrm>
                <a:off x="2690812" y="3241451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BE52291A-FBCD-AC08-E35E-002BC8B74C7E}"/>
                  </a:ext>
                </a:extLst>
              </p:cNvPr>
              <p:cNvSpPr/>
              <p:nvPr/>
            </p:nvSpPr>
            <p:spPr>
              <a:xfrm>
                <a:off x="2053589" y="3653883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9F3AB97D-4618-A245-EFC0-3951EAB8CAA4}"/>
                  </a:ext>
                </a:extLst>
              </p:cNvPr>
              <p:cNvSpPr/>
              <p:nvPr/>
            </p:nvSpPr>
            <p:spPr>
              <a:xfrm>
                <a:off x="2090737" y="3631976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22968016-C2F0-9DD5-87AE-EE85A2F62169}"/>
                  </a:ext>
                </a:extLst>
              </p:cNvPr>
              <p:cNvSpPr/>
              <p:nvPr/>
            </p:nvSpPr>
            <p:spPr>
              <a:xfrm>
                <a:off x="2127884" y="3611021"/>
                <a:ext cx="16192" cy="26669"/>
              </a:xfrm>
              <a:custGeom>
                <a:avLst/>
                <a:gdLst>
                  <a:gd name="connsiteX0" fmla="*/ 16192 w 16192"/>
                  <a:gd name="connsiteY0" fmla="*/ 17145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80D2681D-A253-6494-9DD8-4B1F372D9C30}"/>
                  </a:ext>
                </a:extLst>
              </p:cNvPr>
              <p:cNvSpPr/>
              <p:nvPr/>
            </p:nvSpPr>
            <p:spPr>
              <a:xfrm>
                <a:off x="2165984" y="358911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D9C1CBFA-6BED-32D6-35D4-09DB4BF5A3E6}"/>
                  </a:ext>
                </a:extLst>
              </p:cNvPr>
              <p:cNvSpPr/>
              <p:nvPr/>
            </p:nvSpPr>
            <p:spPr>
              <a:xfrm>
                <a:off x="2203132" y="3568158"/>
                <a:ext cx="15239" cy="26669"/>
              </a:xfrm>
              <a:custGeom>
                <a:avLst/>
                <a:gdLst>
                  <a:gd name="connsiteX0" fmla="*/ 15240 w 15239"/>
                  <a:gd name="connsiteY0" fmla="*/ 17145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686EC7E6-F82C-09DE-C493-CDE5FB1C0D99}"/>
                  </a:ext>
                </a:extLst>
              </p:cNvPr>
              <p:cNvSpPr/>
              <p:nvPr/>
            </p:nvSpPr>
            <p:spPr>
              <a:xfrm>
                <a:off x="2240279" y="3546251"/>
                <a:ext cx="16192" cy="26670"/>
              </a:xfrm>
              <a:custGeom>
                <a:avLst/>
                <a:gdLst>
                  <a:gd name="connsiteX0" fmla="*/ 16193 w 16192"/>
                  <a:gd name="connsiteY0" fmla="*/ 18097 h 26670"/>
                  <a:gd name="connsiteX1" fmla="*/ 0 w 16192"/>
                  <a:gd name="connsiteY1" fmla="*/ 26670 h 26670"/>
                  <a:gd name="connsiteX2" fmla="*/ 953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953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EBD1B60F-008F-0DAC-59E5-004403CB3980}"/>
                  </a:ext>
                </a:extLst>
              </p:cNvPr>
              <p:cNvSpPr/>
              <p:nvPr/>
            </p:nvSpPr>
            <p:spPr>
              <a:xfrm>
                <a:off x="2278379" y="3524343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1DD64C29-498B-2CDE-786B-4A1B9469ABDC}"/>
                  </a:ext>
                </a:extLst>
              </p:cNvPr>
              <p:cNvSpPr/>
              <p:nvPr/>
            </p:nvSpPr>
            <p:spPr>
              <a:xfrm>
                <a:off x="2315526" y="3503388"/>
                <a:ext cx="16192" cy="26670"/>
              </a:xfrm>
              <a:custGeom>
                <a:avLst/>
                <a:gdLst>
                  <a:gd name="connsiteX0" fmla="*/ 15240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198C48AD-F9CC-14A7-2A56-E85B5C686635}"/>
                  </a:ext>
                </a:extLst>
              </p:cNvPr>
              <p:cNvSpPr/>
              <p:nvPr/>
            </p:nvSpPr>
            <p:spPr>
              <a:xfrm>
                <a:off x="2353626" y="3481481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9F034E61-9D8A-B917-34A0-8E87C06BBF2D}"/>
                  </a:ext>
                </a:extLst>
              </p:cNvPr>
              <p:cNvSpPr/>
              <p:nvPr/>
            </p:nvSpPr>
            <p:spPr>
              <a:xfrm>
                <a:off x="2390774" y="3460526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DD0DE466-8C6C-C58F-A3E4-FB8C2387A1BD}"/>
                  </a:ext>
                </a:extLst>
              </p:cNvPr>
              <p:cNvSpPr/>
              <p:nvPr/>
            </p:nvSpPr>
            <p:spPr>
              <a:xfrm>
                <a:off x="2427921" y="3438618"/>
                <a:ext cx="16192" cy="26670"/>
              </a:xfrm>
              <a:custGeom>
                <a:avLst/>
                <a:gdLst>
                  <a:gd name="connsiteX0" fmla="*/ 16193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124CC3D6-D284-9A42-AFDE-048F3E7E4D98}"/>
                  </a:ext>
                </a:extLst>
              </p:cNvPr>
              <p:cNvSpPr/>
              <p:nvPr/>
            </p:nvSpPr>
            <p:spPr>
              <a:xfrm>
                <a:off x="2466021" y="3416710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6BE9E782-4BEE-39AD-3D1D-366902E35181}"/>
                  </a:ext>
                </a:extLst>
              </p:cNvPr>
              <p:cNvSpPr/>
              <p:nvPr/>
            </p:nvSpPr>
            <p:spPr>
              <a:xfrm>
                <a:off x="2503169" y="3395756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E16965EB-FE3B-7489-AF79-B2C8BDCC6361}"/>
                  </a:ext>
                </a:extLst>
              </p:cNvPr>
              <p:cNvSpPr/>
              <p:nvPr/>
            </p:nvSpPr>
            <p:spPr>
              <a:xfrm>
                <a:off x="2540316" y="3373848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91ADF4A5-B304-974A-8926-A032043BBEC2}"/>
                  </a:ext>
                </a:extLst>
              </p:cNvPr>
              <p:cNvSpPr/>
              <p:nvPr/>
            </p:nvSpPr>
            <p:spPr>
              <a:xfrm>
                <a:off x="2578416" y="3352893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CE543132-6F6F-4B5D-7B90-25B58D603BFE}"/>
                  </a:ext>
                </a:extLst>
              </p:cNvPr>
              <p:cNvSpPr/>
              <p:nvPr/>
            </p:nvSpPr>
            <p:spPr>
              <a:xfrm>
                <a:off x="2615564" y="333098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F1C01520-D07C-618F-F87C-3F0051F45222}"/>
                  </a:ext>
                </a:extLst>
              </p:cNvPr>
              <p:cNvSpPr/>
              <p:nvPr/>
            </p:nvSpPr>
            <p:spPr>
              <a:xfrm>
                <a:off x="2652712" y="3309078"/>
                <a:ext cx="16192" cy="27622"/>
              </a:xfrm>
              <a:custGeom>
                <a:avLst/>
                <a:gdLst>
                  <a:gd name="connsiteX0" fmla="*/ 16192 w 16192"/>
                  <a:gd name="connsiteY0" fmla="*/ 18098 h 27622"/>
                  <a:gd name="connsiteX1" fmla="*/ 0 w 16192"/>
                  <a:gd name="connsiteY1" fmla="*/ 27623 h 27622"/>
                  <a:gd name="connsiteX2" fmla="*/ 0 w 16192"/>
                  <a:gd name="connsiteY2" fmla="*/ 9525 h 27622"/>
                  <a:gd name="connsiteX3" fmla="*/ 16192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6192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B4B73C9C-1B31-E4AC-FF2C-035BE3C311A5}"/>
                  </a:ext>
                </a:extLst>
              </p:cNvPr>
              <p:cNvSpPr/>
              <p:nvPr/>
            </p:nvSpPr>
            <p:spPr>
              <a:xfrm>
                <a:off x="2690812" y="328812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7A24F7E1-AA61-9058-6FFC-0AC9341BEBA5}"/>
                  </a:ext>
                </a:extLst>
              </p:cNvPr>
              <p:cNvSpPr/>
              <p:nvPr/>
            </p:nvSpPr>
            <p:spPr>
              <a:xfrm>
                <a:off x="2053589" y="3700556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354E0434-0AF9-3E77-A5EA-5A658A30860B}"/>
                  </a:ext>
                </a:extLst>
              </p:cNvPr>
              <p:cNvSpPr/>
              <p:nvPr/>
            </p:nvSpPr>
            <p:spPr>
              <a:xfrm>
                <a:off x="2090737" y="367864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C5408D15-0709-D379-2557-D509AE487133}"/>
                  </a:ext>
                </a:extLst>
              </p:cNvPr>
              <p:cNvSpPr/>
              <p:nvPr/>
            </p:nvSpPr>
            <p:spPr>
              <a:xfrm>
                <a:off x="2127884" y="3656740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33F580E6-EE04-89E0-EA7B-556C7C1323BD}"/>
                  </a:ext>
                </a:extLst>
              </p:cNvPr>
              <p:cNvSpPr/>
              <p:nvPr/>
            </p:nvSpPr>
            <p:spPr>
              <a:xfrm>
                <a:off x="2165984" y="363578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F49FCE00-8EA2-F544-1042-0CF4ED823076}"/>
                  </a:ext>
                </a:extLst>
              </p:cNvPr>
              <p:cNvSpPr/>
              <p:nvPr/>
            </p:nvSpPr>
            <p:spPr>
              <a:xfrm>
                <a:off x="2203132" y="361387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C50A8D68-DAA9-88EB-A204-AF634AA10968}"/>
                  </a:ext>
                </a:extLst>
              </p:cNvPr>
              <p:cNvSpPr/>
              <p:nvPr/>
            </p:nvSpPr>
            <p:spPr>
              <a:xfrm>
                <a:off x="2240279" y="3592923"/>
                <a:ext cx="16192" cy="26670"/>
              </a:xfrm>
              <a:custGeom>
                <a:avLst/>
                <a:gdLst>
                  <a:gd name="connsiteX0" fmla="*/ 16193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3F70695E-ED48-CDA8-6A4B-6FFA0C432C4B}"/>
                  </a:ext>
                </a:extLst>
              </p:cNvPr>
              <p:cNvSpPr/>
              <p:nvPr/>
            </p:nvSpPr>
            <p:spPr>
              <a:xfrm>
                <a:off x="2278379" y="3571015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0BCF6D79-9FEA-C476-D321-C11A35DAA048}"/>
                  </a:ext>
                </a:extLst>
              </p:cNvPr>
              <p:cNvSpPr/>
              <p:nvPr/>
            </p:nvSpPr>
            <p:spPr>
              <a:xfrm>
                <a:off x="2315526" y="3549108"/>
                <a:ext cx="15239" cy="27622"/>
              </a:xfrm>
              <a:custGeom>
                <a:avLst/>
                <a:gdLst>
                  <a:gd name="connsiteX0" fmla="*/ 15240 w 15239"/>
                  <a:gd name="connsiteY0" fmla="*/ 18097 h 27622"/>
                  <a:gd name="connsiteX1" fmla="*/ 0 w 15239"/>
                  <a:gd name="connsiteY1" fmla="*/ 27622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0FF58AF8-C0FD-933E-B2EB-EAA3C9D0C53C}"/>
                  </a:ext>
                </a:extLst>
              </p:cNvPr>
              <p:cNvSpPr/>
              <p:nvPr/>
            </p:nvSpPr>
            <p:spPr>
              <a:xfrm>
                <a:off x="2352674" y="3528153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CE35C82F-16B1-403D-7AA1-B1348FA13CBF}"/>
                  </a:ext>
                </a:extLst>
              </p:cNvPr>
              <p:cNvSpPr/>
              <p:nvPr/>
            </p:nvSpPr>
            <p:spPr>
              <a:xfrm>
                <a:off x="2390774" y="3506246"/>
                <a:ext cx="15240" cy="26669"/>
              </a:xfrm>
              <a:custGeom>
                <a:avLst/>
                <a:gdLst>
                  <a:gd name="connsiteX0" fmla="*/ 15240 w 15240"/>
                  <a:gd name="connsiteY0" fmla="*/ 18097 h 26669"/>
                  <a:gd name="connsiteX1" fmla="*/ 0 w 15240"/>
                  <a:gd name="connsiteY1" fmla="*/ 26670 h 26669"/>
                  <a:gd name="connsiteX2" fmla="*/ 0 w 15240"/>
                  <a:gd name="connsiteY2" fmla="*/ 9525 h 26669"/>
                  <a:gd name="connsiteX3" fmla="*/ 15240 w 15240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E4D97CCD-79ED-C9AE-67B5-671975FBA2CA}"/>
                  </a:ext>
                </a:extLst>
              </p:cNvPr>
              <p:cNvSpPr/>
              <p:nvPr/>
            </p:nvSpPr>
            <p:spPr>
              <a:xfrm>
                <a:off x="2427921" y="3485290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8E5B410A-F629-5A1B-1F9B-2861BD06B43A}"/>
                  </a:ext>
                </a:extLst>
              </p:cNvPr>
              <p:cNvSpPr/>
              <p:nvPr/>
            </p:nvSpPr>
            <p:spPr>
              <a:xfrm>
                <a:off x="2465069" y="3463383"/>
                <a:ext cx="16192" cy="26669"/>
              </a:xfrm>
              <a:custGeom>
                <a:avLst/>
                <a:gdLst>
                  <a:gd name="connsiteX0" fmla="*/ 16192 w 16192"/>
                  <a:gd name="connsiteY0" fmla="*/ 18097 h 26669"/>
                  <a:gd name="connsiteX1" fmla="*/ 0 w 16192"/>
                  <a:gd name="connsiteY1" fmla="*/ 26670 h 26669"/>
                  <a:gd name="connsiteX2" fmla="*/ 952 w 16192"/>
                  <a:gd name="connsiteY2" fmla="*/ 8572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952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E450FA93-C230-F26A-FF62-D9E3DE7FE19B}"/>
                  </a:ext>
                </a:extLst>
              </p:cNvPr>
              <p:cNvSpPr/>
              <p:nvPr/>
            </p:nvSpPr>
            <p:spPr>
              <a:xfrm>
                <a:off x="2503169" y="3441476"/>
                <a:ext cx="15239" cy="27622"/>
              </a:xfrm>
              <a:custGeom>
                <a:avLst/>
                <a:gdLst>
                  <a:gd name="connsiteX0" fmla="*/ 15240 w 15239"/>
                  <a:gd name="connsiteY0" fmla="*/ 18097 h 27622"/>
                  <a:gd name="connsiteX1" fmla="*/ 0 w 15239"/>
                  <a:gd name="connsiteY1" fmla="*/ 27622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DAC2BA5F-5AE7-0418-8159-41287C05AB9B}"/>
                  </a:ext>
                </a:extLst>
              </p:cNvPr>
              <p:cNvSpPr/>
              <p:nvPr/>
            </p:nvSpPr>
            <p:spPr>
              <a:xfrm>
                <a:off x="2540316" y="3420521"/>
                <a:ext cx="15240" cy="26669"/>
              </a:xfrm>
              <a:custGeom>
                <a:avLst/>
                <a:gdLst>
                  <a:gd name="connsiteX0" fmla="*/ 15240 w 15240"/>
                  <a:gd name="connsiteY0" fmla="*/ 18097 h 26669"/>
                  <a:gd name="connsiteX1" fmla="*/ 0 w 15240"/>
                  <a:gd name="connsiteY1" fmla="*/ 26670 h 26669"/>
                  <a:gd name="connsiteX2" fmla="*/ 0 w 15240"/>
                  <a:gd name="connsiteY2" fmla="*/ 8572 h 26669"/>
                  <a:gd name="connsiteX3" fmla="*/ 15240 w 15240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EE3C1D69-5807-E964-A866-13F841EFEBF0}"/>
                  </a:ext>
                </a:extLst>
              </p:cNvPr>
              <p:cNvSpPr/>
              <p:nvPr/>
            </p:nvSpPr>
            <p:spPr>
              <a:xfrm>
                <a:off x="2578416" y="3398613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3424CFAB-6227-22F2-2B6E-35EED1A97BBE}"/>
                  </a:ext>
                </a:extLst>
              </p:cNvPr>
              <p:cNvSpPr/>
              <p:nvPr/>
            </p:nvSpPr>
            <p:spPr>
              <a:xfrm>
                <a:off x="2615564" y="3377658"/>
                <a:ext cx="15239" cy="26669"/>
              </a:xfrm>
              <a:custGeom>
                <a:avLst/>
                <a:gdLst>
                  <a:gd name="connsiteX0" fmla="*/ 15240 w 15239"/>
                  <a:gd name="connsiteY0" fmla="*/ 17145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762E29D5-2250-2FE2-2D22-86EA778D8176}"/>
                  </a:ext>
                </a:extLst>
              </p:cNvPr>
              <p:cNvSpPr/>
              <p:nvPr/>
            </p:nvSpPr>
            <p:spPr>
              <a:xfrm>
                <a:off x="2652712" y="3355751"/>
                <a:ext cx="16192" cy="26670"/>
              </a:xfrm>
              <a:custGeom>
                <a:avLst/>
                <a:gdLst>
                  <a:gd name="connsiteX0" fmla="*/ 15240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66FA5591-D68E-A3D4-91DF-7E523FB78404}"/>
                  </a:ext>
                </a:extLst>
              </p:cNvPr>
              <p:cNvSpPr/>
              <p:nvPr/>
            </p:nvSpPr>
            <p:spPr>
              <a:xfrm>
                <a:off x="2690812" y="3333843"/>
                <a:ext cx="15240" cy="27622"/>
              </a:xfrm>
              <a:custGeom>
                <a:avLst/>
                <a:gdLst>
                  <a:gd name="connsiteX0" fmla="*/ 15240 w 15240"/>
                  <a:gd name="connsiteY0" fmla="*/ 18097 h 27622"/>
                  <a:gd name="connsiteX1" fmla="*/ 0 w 15240"/>
                  <a:gd name="connsiteY1" fmla="*/ 27622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D9B942C1-3A0B-45F1-AFBB-85DB6E057E52}"/>
                  </a:ext>
                </a:extLst>
              </p:cNvPr>
              <p:cNvSpPr/>
              <p:nvPr/>
            </p:nvSpPr>
            <p:spPr>
              <a:xfrm>
                <a:off x="2053589" y="3746276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2E7BFF14-1E1F-597E-353E-F8266A7EE1CD}"/>
                  </a:ext>
                </a:extLst>
              </p:cNvPr>
              <p:cNvSpPr/>
              <p:nvPr/>
            </p:nvSpPr>
            <p:spPr>
              <a:xfrm>
                <a:off x="2090737" y="3725321"/>
                <a:ext cx="15239" cy="26669"/>
              </a:xfrm>
              <a:custGeom>
                <a:avLst/>
                <a:gdLst>
                  <a:gd name="connsiteX0" fmla="*/ 15240 w 15239"/>
                  <a:gd name="connsiteY0" fmla="*/ 17145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76EC0E22-05DE-4E78-2BBC-50AA2FF7C60E}"/>
                  </a:ext>
                </a:extLst>
              </p:cNvPr>
              <p:cNvSpPr/>
              <p:nvPr/>
            </p:nvSpPr>
            <p:spPr>
              <a:xfrm>
                <a:off x="2127884" y="3703413"/>
                <a:ext cx="16192" cy="26670"/>
              </a:xfrm>
              <a:custGeom>
                <a:avLst/>
                <a:gdLst>
                  <a:gd name="connsiteX0" fmla="*/ 15240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0C4BA7C3-5A67-54B9-C12A-F913EEA7C7F7}"/>
                  </a:ext>
                </a:extLst>
              </p:cNvPr>
              <p:cNvSpPr/>
              <p:nvPr/>
            </p:nvSpPr>
            <p:spPr>
              <a:xfrm>
                <a:off x="2165984" y="3681506"/>
                <a:ext cx="15239" cy="27622"/>
              </a:xfrm>
              <a:custGeom>
                <a:avLst/>
                <a:gdLst>
                  <a:gd name="connsiteX0" fmla="*/ 15240 w 15239"/>
                  <a:gd name="connsiteY0" fmla="*/ 18097 h 27622"/>
                  <a:gd name="connsiteX1" fmla="*/ 0 w 15239"/>
                  <a:gd name="connsiteY1" fmla="*/ 27622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AA033243-38F0-707D-3120-80AE6733E35F}"/>
                  </a:ext>
                </a:extLst>
              </p:cNvPr>
              <p:cNvSpPr/>
              <p:nvPr/>
            </p:nvSpPr>
            <p:spPr>
              <a:xfrm>
                <a:off x="2203132" y="3660551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AFF7EE4C-A233-CED3-49F0-4A9973CF9FB4}"/>
                  </a:ext>
                </a:extLst>
              </p:cNvPr>
              <p:cNvSpPr/>
              <p:nvPr/>
            </p:nvSpPr>
            <p:spPr>
              <a:xfrm>
                <a:off x="2240279" y="3638643"/>
                <a:ext cx="16192" cy="26670"/>
              </a:xfrm>
              <a:custGeom>
                <a:avLst/>
                <a:gdLst>
                  <a:gd name="connsiteX0" fmla="*/ 16193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5B983D05-2ED0-CF19-7940-BD2E59127DD0}"/>
                  </a:ext>
                </a:extLst>
              </p:cNvPr>
              <p:cNvSpPr/>
              <p:nvPr/>
            </p:nvSpPr>
            <p:spPr>
              <a:xfrm>
                <a:off x="2278379" y="3617688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3194D8B8-580C-8A42-E1ED-5E9E1673FCCE}"/>
                  </a:ext>
                </a:extLst>
              </p:cNvPr>
              <p:cNvSpPr/>
              <p:nvPr/>
            </p:nvSpPr>
            <p:spPr>
              <a:xfrm>
                <a:off x="2315526" y="3595781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D0C90C48-B08D-03D6-C50B-48F83F96F2B3}"/>
                  </a:ext>
                </a:extLst>
              </p:cNvPr>
              <p:cNvSpPr/>
              <p:nvPr/>
            </p:nvSpPr>
            <p:spPr>
              <a:xfrm>
                <a:off x="2352674" y="3573873"/>
                <a:ext cx="16192" cy="27622"/>
              </a:xfrm>
              <a:custGeom>
                <a:avLst/>
                <a:gdLst>
                  <a:gd name="connsiteX0" fmla="*/ 16192 w 16192"/>
                  <a:gd name="connsiteY0" fmla="*/ 18098 h 27622"/>
                  <a:gd name="connsiteX1" fmla="*/ 0 w 16192"/>
                  <a:gd name="connsiteY1" fmla="*/ 27623 h 27622"/>
                  <a:gd name="connsiteX2" fmla="*/ 0 w 16192"/>
                  <a:gd name="connsiteY2" fmla="*/ 9525 h 27622"/>
                  <a:gd name="connsiteX3" fmla="*/ 16192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6192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926E0F0E-D31D-7714-E4F2-1F35FED44CC0}"/>
                  </a:ext>
                </a:extLst>
              </p:cNvPr>
              <p:cNvSpPr/>
              <p:nvPr/>
            </p:nvSpPr>
            <p:spPr>
              <a:xfrm>
                <a:off x="2390774" y="3552918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13ACC3CA-3A7D-93C0-FE03-BE4EF807DA86}"/>
                  </a:ext>
                </a:extLst>
              </p:cNvPr>
              <p:cNvSpPr/>
              <p:nvPr/>
            </p:nvSpPr>
            <p:spPr>
              <a:xfrm>
                <a:off x="2427921" y="3531010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F657C52B-C382-ACB1-CA0F-E23DEBBD000D}"/>
                  </a:ext>
                </a:extLst>
              </p:cNvPr>
              <p:cNvSpPr/>
              <p:nvPr/>
            </p:nvSpPr>
            <p:spPr>
              <a:xfrm>
                <a:off x="2465069" y="3510056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08F7B415-44F8-7B08-8221-D5FED52579AA}"/>
                  </a:ext>
                </a:extLst>
              </p:cNvPr>
              <p:cNvSpPr/>
              <p:nvPr/>
            </p:nvSpPr>
            <p:spPr>
              <a:xfrm>
                <a:off x="2503169" y="348814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AAC85221-2C8C-AF1E-94FF-318130F89D27}"/>
                  </a:ext>
                </a:extLst>
              </p:cNvPr>
              <p:cNvSpPr/>
              <p:nvPr/>
            </p:nvSpPr>
            <p:spPr>
              <a:xfrm>
                <a:off x="2540316" y="3466240"/>
                <a:ext cx="15240" cy="27622"/>
              </a:xfrm>
              <a:custGeom>
                <a:avLst/>
                <a:gdLst>
                  <a:gd name="connsiteX0" fmla="*/ 15240 w 15240"/>
                  <a:gd name="connsiteY0" fmla="*/ 18098 h 27622"/>
                  <a:gd name="connsiteX1" fmla="*/ 0 w 15240"/>
                  <a:gd name="connsiteY1" fmla="*/ 27623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D193CA64-B679-0F7F-FC6E-363096B3152C}"/>
                  </a:ext>
                </a:extLst>
              </p:cNvPr>
              <p:cNvSpPr/>
              <p:nvPr/>
            </p:nvSpPr>
            <p:spPr>
              <a:xfrm>
                <a:off x="2577464" y="3445285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91BB5EC0-0201-DBF2-614D-446C6E60C335}"/>
                  </a:ext>
                </a:extLst>
              </p:cNvPr>
              <p:cNvSpPr/>
              <p:nvPr/>
            </p:nvSpPr>
            <p:spPr>
              <a:xfrm>
                <a:off x="2615564" y="342337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EDD9D56E-9D29-38A6-B81A-25CD2B4ACDC0}"/>
                  </a:ext>
                </a:extLst>
              </p:cNvPr>
              <p:cNvSpPr/>
              <p:nvPr/>
            </p:nvSpPr>
            <p:spPr>
              <a:xfrm>
                <a:off x="2652712" y="3402423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D6EEC246-1CEC-70DB-1FC6-3188FB6ADE68}"/>
                  </a:ext>
                </a:extLst>
              </p:cNvPr>
              <p:cNvSpPr/>
              <p:nvPr/>
            </p:nvSpPr>
            <p:spPr>
              <a:xfrm>
                <a:off x="2689859" y="3380515"/>
                <a:ext cx="16192" cy="26670"/>
              </a:xfrm>
              <a:custGeom>
                <a:avLst/>
                <a:gdLst>
                  <a:gd name="connsiteX0" fmla="*/ 16193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AD5ADED4-D757-EBDA-900D-63CB00793013}"/>
                  </a:ext>
                </a:extLst>
              </p:cNvPr>
              <p:cNvSpPr/>
              <p:nvPr/>
            </p:nvSpPr>
            <p:spPr>
              <a:xfrm>
                <a:off x="2052637" y="3792948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FA3E631F-116A-A99F-8AF4-8E20F6191080}"/>
                  </a:ext>
                </a:extLst>
              </p:cNvPr>
              <p:cNvSpPr/>
              <p:nvPr/>
            </p:nvSpPr>
            <p:spPr>
              <a:xfrm>
                <a:off x="2090737" y="3771040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0244E278-9599-037E-6FFE-362D5D10310F}"/>
                  </a:ext>
                </a:extLst>
              </p:cNvPr>
              <p:cNvSpPr/>
              <p:nvPr/>
            </p:nvSpPr>
            <p:spPr>
              <a:xfrm>
                <a:off x="2127884" y="3750085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EB51992C-045E-37B6-D9BC-6203D493ECE1}"/>
                  </a:ext>
                </a:extLst>
              </p:cNvPr>
              <p:cNvSpPr/>
              <p:nvPr/>
            </p:nvSpPr>
            <p:spPr>
              <a:xfrm>
                <a:off x="2165032" y="3728178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F151E592-A15C-3E2F-66D1-CBD88E321DCF}"/>
                  </a:ext>
                </a:extLst>
              </p:cNvPr>
              <p:cNvSpPr/>
              <p:nvPr/>
            </p:nvSpPr>
            <p:spPr>
              <a:xfrm>
                <a:off x="2203132" y="3706271"/>
                <a:ext cx="15239" cy="27622"/>
              </a:xfrm>
              <a:custGeom>
                <a:avLst/>
                <a:gdLst>
                  <a:gd name="connsiteX0" fmla="*/ 15240 w 15239"/>
                  <a:gd name="connsiteY0" fmla="*/ 18097 h 27622"/>
                  <a:gd name="connsiteX1" fmla="*/ 0 w 15239"/>
                  <a:gd name="connsiteY1" fmla="*/ 27622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6F104E83-2CD1-2F9B-DA47-717DCB1396C8}"/>
                  </a:ext>
                </a:extLst>
              </p:cNvPr>
              <p:cNvSpPr/>
              <p:nvPr/>
            </p:nvSpPr>
            <p:spPr>
              <a:xfrm>
                <a:off x="2240279" y="3685315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D8CCC84E-B638-1A10-E846-59243BB22026}"/>
                  </a:ext>
                </a:extLst>
              </p:cNvPr>
              <p:cNvSpPr/>
              <p:nvPr/>
            </p:nvSpPr>
            <p:spPr>
              <a:xfrm>
                <a:off x="2277426" y="3663408"/>
                <a:ext cx="16192" cy="26669"/>
              </a:xfrm>
              <a:custGeom>
                <a:avLst/>
                <a:gdLst>
                  <a:gd name="connsiteX0" fmla="*/ 16193 w 16192"/>
                  <a:gd name="connsiteY0" fmla="*/ 18097 h 26669"/>
                  <a:gd name="connsiteX1" fmla="*/ 0 w 16192"/>
                  <a:gd name="connsiteY1" fmla="*/ 26670 h 26669"/>
                  <a:gd name="connsiteX2" fmla="*/ 952 w 16192"/>
                  <a:gd name="connsiteY2" fmla="*/ 9525 h 26669"/>
                  <a:gd name="connsiteX3" fmla="*/ 16193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952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93BBC1C6-E0F9-2F5B-3597-9A3572F60242}"/>
                  </a:ext>
                </a:extLst>
              </p:cNvPr>
              <p:cNvSpPr/>
              <p:nvPr/>
            </p:nvSpPr>
            <p:spPr>
              <a:xfrm>
                <a:off x="2315526" y="3642453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A6A29738-73A1-ED23-2445-EB44ED554282}"/>
                  </a:ext>
                </a:extLst>
              </p:cNvPr>
              <p:cNvSpPr/>
              <p:nvPr/>
            </p:nvSpPr>
            <p:spPr>
              <a:xfrm>
                <a:off x="2352674" y="3620546"/>
                <a:ext cx="16192" cy="26669"/>
              </a:xfrm>
              <a:custGeom>
                <a:avLst/>
                <a:gdLst>
                  <a:gd name="connsiteX0" fmla="*/ 15240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6C6C73B5-9E5C-07CB-C7B9-6660128D0559}"/>
                  </a:ext>
                </a:extLst>
              </p:cNvPr>
              <p:cNvSpPr/>
              <p:nvPr/>
            </p:nvSpPr>
            <p:spPr>
              <a:xfrm>
                <a:off x="2390774" y="3598638"/>
                <a:ext cx="15240" cy="27622"/>
              </a:xfrm>
              <a:custGeom>
                <a:avLst/>
                <a:gdLst>
                  <a:gd name="connsiteX0" fmla="*/ 15240 w 15240"/>
                  <a:gd name="connsiteY0" fmla="*/ 18097 h 27622"/>
                  <a:gd name="connsiteX1" fmla="*/ 0 w 15240"/>
                  <a:gd name="connsiteY1" fmla="*/ 27622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37C1FD94-4CBA-2B93-88F8-79FE30CA4D59}"/>
                  </a:ext>
                </a:extLst>
              </p:cNvPr>
              <p:cNvSpPr/>
              <p:nvPr/>
            </p:nvSpPr>
            <p:spPr>
              <a:xfrm>
                <a:off x="2427921" y="3577683"/>
                <a:ext cx="15240" cy="26669"/>
              </a:xfrm>
              <a:custGeom>
                <a:avLst/>
                <a:gdLst>
                  <a:gd name="connsiteX0" fmla="*/ 15240 w 15240"/>
                  <a:gd name="connsiteY0" fmla="*/ 18097 h 26669"/>
                  <a:gd name="connsiteX1" fmla="*/ 0 w 15240"/>
                  <a:gd name="connsiteY1" fmla="*/ 26670 h 26669"/>
                  <a:gd name="connsiteX2" fmla="*/ 0 w 15240"/>
                  <a:gd name="connsiteY2" fmla="*/ 8572 h 26669"/>
                  <a:gd name="connsiteX3" fmla="*/ 15240 w 15240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3980B88A-D12D-BD93-D7D9-DEC01FD4C26F}"/>
                  </a:ext>
                </a:extLst>
              </p:cNvPr>
              <p:cNvSpPr/>
              <p:nvPr/>
            </p:nvSpPr>
            <p:spPr>
              <a:xfrm>
                <a:off x="2465069" y="3555776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B07CFB4B-CB87-2203-4D84-0A49EC6F4CB6}"/>
                  </a:ext>
                </a:extLst>
              </p:cNvPr>
              <p:cNvSpPr/>
              <p:nvPr/>
            </p:nvSpPr>
            <p:spPr>
              <a:xfrm>
                <a:off x="2503169" y="3534821"/>
                <a:ext cx="15239" cy="26669"/>
              </a:xfrm>
              <a:custGeom>
                <a:avLst/>
                <a:gdLst>
                  <a:gd name="connsiteX0" fmla="*/ 15240 w 15239"/>
                  <a:gd name="connsiteY0" fmla="*/ 17145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E833CB56-7189-FE75-3A4C-7CAB7E8A585B}"/>
                  </a:ext>
                </a:extLst>
              </p:cNvPr>
              <p:cNvSpPr/>
              <p:nvPr/>
            </p:nvSpPr>
            <p:spPr>
              <a:xfrm>
                <a:off x="2540316" y="3512913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1154C73C-C0A0-BEE2-A0B7-8B5382573EB9}"/>
                  </a:ext>
                </a:extLst>
              </p:cNvPr>
              <p:cNvSpPr/>
              <p:nvPr/>
            </p:nvSpPr>
            <p:spPr>
              <a:xfrm>
                <a:off x="2577464" y="3491958"/>
                <a:ext cx="16192" cy="26669"/>
              </a:xfrm>
              <a:custGeom>
                <a:avLst/>
                <a:gdLst>
                  <a:gd name="connsiteX0" fmla="*/ 16192 w 16192"/>
                  <a:gd name="connsiteY0" fmla="*/ 17145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367E563F-9E22-91F2-3E23-D59A18990AF1}"/>
                  </a:ext>
                </a:extLst>
              </p:cNvPr>
              <p:cNvSpPr/>
              <p:nvPr/>
            </p:nvSpPr>
            <p:spPr>
              <a:xfrm>
                <a:off x="2615564" y="3470051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FF350369-F5F7-79D0-A43A-8E7BCFA562CF}"/>
                  </a:ext>
                </a:extLst>
              </p:cNvPr>
              <p:cNvSpPr/>
              <p:nvPr/>
            </p:nvSpPr>
            <p:spPr>
              <a:xfrm>
                <a:off x="2652712" y="3448143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164DED06-3256-4FAA-A33E-4C51AA358287}"/>
                  </a:ext>
                </a:extLst>
              </p:cNvPr>
              <p:cNvSpPr/>
              <p:nvPr/>
            </p:nvSpPr>
            <p:spPr>
              <a:xfrm>
                <a:off x="2689859" y="3427188"/>
                <a:ext cx="16192" cy="26670"/>
              </a:xfrm>
              <a:custGeom>
                <a:avLst/>
                <a:gdLst>
                  <a:gd name="connsiteX0" fmla="*/ 16193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27F592C1-9402-7079-9FAA-B30C92F6C2DA}"/>
                  </a:ext>
                </a:extLst>
              </p:cNvPr>
              <p:cNvSpPr/>
              <p:nvPr/>
            </p:nvSpPr>
            <p:spPr>
              <a:xfrm>
                <a:off x="2052637" y="3838668"/>
                <a:ext cx="16192" cy="27622"/>
              </a:xfrm>
              <a:custGeom>
                <a:avLst/>
                <a:gdLst>
                  <a:gd name="connsiteX0" fmla="*/ 16192 w 16192"/>
                  <a:gd name="connsiteY0" fmla="*/ 18097 h 27622"/>
                  <a:gd name="connsiteX1" fmla="*/ 0 w 16192"/>
                  <a:gd name="connsiteY1" fmla="*/ 27622 h 27622"/>
                  <a:gd name="connsiteX2" fmla="*/ 0 w 16192"/>
                  <a:gd name="connsiteY2" fmla="*/ 9525 h 27622"/>
                  <a:gd name="connsiteX3" fmla="*/ 16192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6192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C3112E68-2262-42BF-8A82-E1BFBE6BF879}"/>
                  </a:ext>
                </a:extLst>
              </p:cNvPr>
              <p:cNvSpPr/>
              <p:nvPr/>
            </p:nvSpPr>
            <p:spPr>
              <a:xfrm>
                <a:off x="2090737" y="381771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30BFBC34-71AE-F6AB-7F7D-50258087E479}"/>
                  </a:ext>
                </a:extLst>
              </p:cNvPr>
              <p:cNvSpPr/>
              <p:nvPr/>
            </p:nvSpPr>
            <p:spPr>
              <a:xfrm>
                <a:off x="2127884" y="3795806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5160ACCB-75F7-527D-6955-8D9BE906DE50}"/>
                  </a:ext>
                </a:extLst>
              </p:cNvPr>
              <p:cNvSpPr/>
              <p:nvPr/>
            </p:nvSpPr>
            <p:spPr>
              <a:xfrm>
                <a:off x="2165032" y="3774851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B3A99665-70D0-2AF4-4E6A-959E90357475}"/>
                  </a:ext>
                </a:extLst>
              </p:cNvPr>
              <p:cNvSpPr/>
              <p:nvPr/>
            </p:nvSpPr>
            <p:spPr>
              <a:xfrm>
                <a:off x="2203132" y="375294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71C29724-88D3-A1B6-96CA-66E2E59F09D4}"/>
                  </a:ext>
                </a:extLst>
              </p:cNvPr>
              <p:cNvSpPr/>
              <p:nvPr/>
            </p:nvSpPr>
            <p:spPr>
              <a:xfrm>
                <a:off x="2240279" y="3731035"/>
                <a:ext cx="15240" cy="27622"/>
              </a:xfrm>
              <a:custGeom>
                <a:avLst/>
                <a:gdLst>
                  <a:gd name="connsiteX0" fmla="*/ 15240 w 15240"/>
                  <a:gd name="connsiteY0" fmla="*/ 18098 h 27622"/>
                  <a:gd name="connsiteX1" fmla="*/ 0 w 15240"/>
                  <a:gd name="connsiteY1" fmla="*/ 27623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D93DFEE1-02A4-2AFB-FB4B-FB234F6D4DC5}"/>
                  </a:ext>
                </a:extLst>
              </p:cNvPr>
              <p:cNvSpPr/>
              <p:nvPr/>
            </p:nvSpPr>
            <p:spPr>
              <a:xfrm>
                <a:off x="2277426" y="3710081"/>
                <a:ext cx="16192" cy="26670"/>
              </a:xfrm>
              <a:custGeom>
                <a:avLst/>
                <a:gdLst>
                  <a:gd name="connsiteX0" fmla="*/ 16193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27B76838-F01F-8185-D2A3-22B6CE27AF4C}"/>
                  </a:ext>
                </a:extLst>
              </p:cNvPr>
              <p:cNvSpPr/>
              <p:nvPr/>
            </p:nvSpPr>
            <p:spPr>
              <a:xfrm>
                <a:off x="2315526" y="3688173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004FF3C1-3E87-A20E-45CA-BC5B0C98A609}"/>
                  </a:ext>
                </a:extLst>
              </p:cNvPr>
              <p:cNvSpPr/>
              <p:nvPr/>
            </p:nvSpPr>
            <p:spPr>
              <a:xfrm>
                <a:off x="2352674" y="3667218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B07906F5-5CE4-CE1B-DD50-B64E0376C4FA}"/>
                  </a:ext>
                </a:extLst>
              </p:cNvPr>
              <p:cNvSpPr/>
              <p:nvPr/>
            </p:nvSpPr>
            <p:spPr>
              <a:xfrm>
                <a:off x="2389822" y="3645310"/>
                <a:ext cx="16192" cy="26670"/>
              </a:xfrm>
              <a:custGeom>
                <a:avLst/>
                <a:gdLst>
                  <a:gd name="connsiteX0" fmla="*/ 16193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D09EB87E-70CC-BCF9-ED96-B2BDC0FC3713}"/>
                  </a:ext>
                </a:extLst>
              </p:cNvPr>
              <p:cNvSpPr/>
              <p:nvPr/>
            </p:nvSpPr>
            <p:spPr>
              <a:xfrm>
                <a:off x="2427921" y="3624356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EAABF706-8FDC-E31D-35EB-25FC1E2A988C}"/>
                  </a:ext>
                </a:extLst>
              </p:cNvPr>
              <p:cNvSpPr/>
              <p:nvPr/>
            </p:nvSpPr>
            <p:spPr>
              <a:xfrm>
                <a:off x="2465069" y="360244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3D759FA5-B46D-BE53-4FB7-0F2DE6DA9D52}"/>
                  </a:ext>
                </a:extLst>
              </p:cNvPr>
              <p:cNvSpPr/>
              <p:nvPr/>
            </p:nvSpPr>
            <p:spPr>
              <a:xfrm>
                <a:off x="2502216" y="3580540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953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953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DF432F09-AAE3-5199-98A4-C59708286FCA}"/>
                  </a:ext>
                </a:extLst>
              </p:cNvPr>
              <p:cNvSpPr/>
              <p:nvPr/>
            </p:nvSpPr>
            <p:spPr>
              <a:xfrm>
                <a:off x="2540316" y="3559585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D406FECD-8860-C1B3-E0DE-221CD0CB9BBB}"/>
                  </a:ext>
                </a:extLst>
              </p:cNvPr>
              <p:cNvSpPr/>
              <p:nvPr/>
            </p:nvSpPr>
            <p:spPr>
              <a:xfrm>
                <a:off x="2577464" y="353767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CDE3F3AF-D380-51E3-ED6D-2F511C4E9FA9}"/>
                  </a:ext>
                </a:extLst>
              </p:cNvPr>
              <p:cNvSpPr/>
              <p:nvPr/>
            </p:nvSpPr>
            <p:spPr>
              <a:xfrm>
                <a:off x="2615564" y="3516723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071EBC34-E79F-C03D-8B88-215240BBC2C8}"/>
                  </a:ext>
                </a:extLst>
              </p:cNvPr>
              <p:cNvSpPr/>
              <p:nvPr/>
            </p:nvSpPr>
            <p:spPr>
              <a:xfrm>
                <a:off x="2652712" y="3494815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C175652C-8E40-3479-A2F1-2C60569817BC}"/>
                  </a:ext>
                </a:extLst>
              </p:cNvPr>
              <p:cNvSpPr/>
              <p:nvPr/>
            </p:nvSpPr>
            <p:spPr>
              <a:xfrm>
                <a:off x="2689859" y="3472908"/>
                <a:ext cx="16192" cy="27622"/>
              </a:xfrm>
              <a:custGeom>
                <a:avLst/>
                <a:gdLst>
                  <a:gd name="connsiteX0" fmla="*/ 15240 w 16192"/>
                  <a:gd name="connsiteY0" fmla="*/ 18097 h 27622"/>
                  <a:gd name="connsiteX1" fmla="*/ 0 w 16192"/>
                  <a:gd name="connsiteY1" fmla="*/ 27622 h 27622"/>
                  <a:gd name="connsiteX2" fmla="*/ 0 w 16192"/>
                  <a:gd name="connsiteY2" fmla="*/ 9525 h 27622"/>
                  <a:gd name="connsiteX3" fmla="*/ 16193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78E92A6D-AD91-4CC6-EAA9-C7F3A2D963FE}"/>
                  </a:ext>
                </a:extLst>
              </p:cNvPr>
              <p:cNvSpPr/>
              <p:nvPr/>
            </p:nvSpPr>
            <p:spPr>
              <a:xfrm>
                <a:off x="2052637" y="3885340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4DF3781E-6BE9-4DEA-702D-FBF8805B816E}"/>
                  </a:ext>
                </a:extLst>
              </p:cNvPr>
              <p:cNvSpPr/>
              <p:nvPr/>
            </p:nvSpPr>
            <p:spPr>
              <a:xfrm>
                <a:off x="2090737" y="3864385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94A1357A-1903-4103-489B-AE39E76EB59A}"/>
                  </a:ext>
                </a:extLst>
              </p:cNvPr>
              <p:cNvSpPr/>
              <p:nvPr/>
            </p:nvSpPr>
            <p:spPr>
              <a:xfrm>
                <a:off x="2127884" y="384247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C7F5F3DE-316F-F282-E781-47976F880DB2}"/>
                  </a:ext>
                </a:extLst>
              </p:cNvPr>
              <p:cNvSpPr/>
              <p:nvPr/>
            </p:nvSpPr>
            <p:spPr>
              <a:xfrm>
                <a:off x="2165032" y="3820571"/>
                <a:ext cx="16192" cy="26669"/>
              </a:xfrm>
              <a:custGeom>
                <a:avLst/>
                <a:gdLst>
                  <a:gd name="connsiteX0" fmla="*/ 15240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9525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7E1A1EE5-80A2-3AA4-9437-6FFF58F41E78}"/>
                  </a:ext>
                </a:extLst>
              </p:cNvPr>
              <p:cNvSpPr/>
              <p:nvPr/>
            </p:nvSpPr>
            <p:spPr>
              <a:xfrm>
                <a:off x="2203132" y="379961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28E8434A-750B-5AC3-FF50-9D93293634DB}"/>
                  </a:ext>
                </a:extLst>
              </p:cNvPr>
              <p:cNvSpPr/>
              <p:nvPr/>
            </p:nvSpPr>
            <p:spPr>
              <a:xfrm>
                <a:off x="2240279" y="3777708"/>
                <a:ext cx="15240" cy="26669"/>
              </a:xfrm>
              <a:custGeom>
                <a:avLst/>
                <a:gdLst>
                  <a:gd name="connsiteX0" fmla="*/ 15240 w 15240"/>
                  <a:gd name="connsiteY0" fmla="*/ 18097 h 26669"/>
                  <a:gd name="connsiteX1" fmla="*/ 0 w 15240"/>
                  <a:gd name="connsiteY1" fmla="*/ 26670 h 26669"/>
                  <a:gd name="connsiteX2" fmla="*/ 0 w 15240"/>
                  <a:gd name="connsiteY2" fmla="*/ 8572 h 26669"/>
                  <a:gd name="connsiteX3" fmla="*/ 15240 w 15240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187F7596-27C5-C620-C857-2F71A9A354FE}"/>
                  </a:ext>
                </a:extLst>
              </p:cNvPr>
              <p:cNvSpPr/>
              <p:nvPr/>
            </p:nvSpPr>
            <p:spPr>
              <a:xfrm>
                <a:off x="2277426" y="3756753"/>
                <a:ext cx="16192" cy="26670"/>
              </a:xfrm>
              <a:custGeom>
                <a:avLst/>
                <a:gdLst>
                  <a:gd name="connsiteX0" fmla="*/ 16193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CC3D3A24-E5DD-7A78-7EFD-9B69F262ABB6}"/>
                  </a:ext>
                </a:extLst>
              </p:cNvPr>
              <p:cNvSpPr/>
              <p:nvPr/>
            </p:nvSpPr>
            <p:spPr>
              <a:xfrm>
                <a:off x="2315526" y="3734846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193E090F-7E2E-0DD2-7E27-E98C8260EBB7}"/>
                  </a:ext>
                </a:extLst>
              </p:cNvPr>
              <p:cNvSpPr/>
              <p:nvPr/>
            </p:nvSpPr>
            <p:spPr>
              <a:xfrm>
                <a:off x="2352674" y="3712938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22EDEC51-5591-FD07-3805-6ADB15FB833D}"/>
                  </a:ext>
                </a:extLst>
              </p:cNvPr>
              <p:cNvSpPr/>
              <p:nvPr/>
            </p:nvSpPr>
            <p:spPr>
              <a:xfrm>
                <a:off x="2389822" y="3691983"/>
                <a:ext cx="16192" cy="26669"/>
              </a:xfrm>
              <a:custGeom>
                <a:avLst/>
                <a:gdLst>
                  <a:gd name="connsiteX0" fmla="*/ 16193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3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C0CDFA2F-DD8A-0505-4C09-500507832D91}"/>
                  </a:ext>
                </a:extLst>
              </p:cNvPr>
              <p:cNvSpPr/>
              <p:nvPr/>
            </p:nvSpPr>
            <p:spPr>
              <a:xfrm>
                <a:off x="2427921" y="3670076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E944C094-EE25-9A04-4990-190F28DCADCC}"/>
                  </a:ext>
                </a:extLst>
              </p:cNvPr>
              <p:cNvSpPr/>
              <p:nvPr/>
            </p:nvSpPr>
            <p:spPr>
              <a:xfrm>
                <a:off x="2465069" y="3649121"/>
                <a:ext cx="15239" cy="26669"/>
              </a:xfrm>
              <a:custGeom>
                <a:avLst/>
                <a:gdLst>
                  <a:gd name="connsiteX0" fmla="*/ 15240 w 15239"/>
                  <a:gd name="connsiteY0" fmla="*/ 17145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C108DB2B-175B-A9B9-EB69-5A23580C1052}"/>
                  </a:ext>
                </a:extLst>
              </p:cNvPr>
              <p:cNvSpPr/>
              <p:nvPr/>
            </p:nvSpPr>
            <p:spPr>
              <a:xfrm>
                <a:off x="2502216" y="3627213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8CD431E7-F48C-4B30-FA9E-2DD17BE6776E}"/>
                  </a:ext>
                </a:extLst>
              </p:cNvPr>
              <p:cNvSpPr/>
              <p:nvPr/>
            </p:nvSpPr>
            <p:spPr>
              <a:xfrm>
                <a:off x="2540316" y="3605306"/>
                <a:ext cx="15240" cy="27622"/>
              </a:xfrm>
              <a:custGeom>
                <a:avLst/>
                <a:gdLst>
                  <a:gd name="connsiteX0" fmla="*/ 15240 w 15240"/>
                  <a:gd name="connsiteY0" fmla="*/ 18097 h 27622"/>
                  <a:gd name="connsiteX1" fmla="*/ 0 w 15240"/>
                  <a:gd name="connsiteY1" fmla="*/ 27622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6133086A-202D-E62D-CC47-7D2572016B85}"/>
                  </a:ext>
                </a:extLst>
              </p:cNvPr>
              <p:cNvSpPr/>
              <p:nvPr/>
            </p:nvSpPr>
            <p:spPr>
              <a:xfrm>
                <a:off x="2577464" y="3584351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5A198849-04B6-9994-D64D-E3D9AA73C4BB}"/>
                  </a:ext>
                </a:extLst>
              </p:cNvPr>
              <p:cNvSpPr/>
              <p:nvPr/>
            </p:nvSpPr>
            <p:spPr>
              <a:xfrm>
                <a:off x="2614612" y="3562443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A011D1EF-A580-64ED-D731-B9735BD2E8EF}"/>
                  </a:ext>
                </a:extLst>
              </p:cNvPr>
              <p:cNvSpPr/>
              <p:nvPr/>
            </p:nvSpPr>
            <p:spPr>
              <a:xfrm>
                <a:off x="2652712" y="3541488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0DD77E91-C190-7782-0C3C-C52FE6F3E61A}"/>
                  </a:ext>
                </a:extLst>
              </p:cNvPr>
              <p:cNvSpPr/>
              <p:nvPr/>
            </p:nvSpPr>
            <p:spPr>
              <a:xfrm>
                <a:off x="2689859" y="3519581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CCB816F0-5D31-2C87-524F-C86CAB7443C3}"/>
                  </a:ext>
                </a:extLst>
              </p:cNvPr>
              <p:cNvSpPr/>
              <p:nvPr/>
            </p:nvSpPr>
            <p:spPr>
              <a:xfrm>
                <a:off x="2052637" y="393201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706149BC-E3EA-EF5C-64F7-606EBE968BCF}"/>
                  </a:ext>
                </a:extLst>
              </p:cNvPr>
              <p:cNvSpPr/>
              <p:nvPr/>
            </p:nvSpPr>
            <p:spPr>
              <a:xfrm>
                <a:off x="2089784" y="3910106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D42C21AB-092C-8DB9-07F6-79D4D8E04522}"/>
                  </a:ext>
                </a:extLst>
              </p:cNvPr>
              <p:cNvSpPr/>
              <p:nvPr/>
            </p:nvSpPr>
            <p:spPr>
              <a:xfrm>
                <a:off x="2127884" y="3889151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8746763C-3FEE-A4CA-6CEC-9C3ECAC3B014}"/>
                  </a:ext>
                </a:extLst>
              </p:cNvPr>
              <p:cNvSpPr/>
              <p:nvPr/>
            </p:nvSpPr>
            <p:spPr>
              <a:xfrm>
                <a:off x="2165032" y="386724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315DEF3E-175B-C244-666D-4E120DF7220B}"/>
                  </a:ext>
                </a:extLst>
              </p:cNvPr>
              <p:cNvSpPr/>
              <p:nvPr/>
            </p:nvSpPr>
            <p:spPr>
              <a:xfrm>
                <a:off x="2202179" y="3845335"/>
                <a:ext cx="16192" cy="26670"/>
              </a:xfrm>
              <a:custGeom>
                <a:avLst/>
                <a:gdLst>
                  <a:gd name="connsiteX0" fmla="*/ 16193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54BD8FF6-B139-7DD8-A15F-CFBA6D8C3775}"/>
                  </a:ext>
                </a:extLst>
              </p:cNvPr>
              <p:cNvSpPr/>
              <p:nvPr/>
            </p:nvSpPr>
            <p:spPr>
              <a:xfrm>
                <a:off x="2240279" y="3824381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F775ED83-CD49-501E-2050-918CDD76196B}"/>
                  </a:ext>
                </a:extLst>
              </p:cNvPr>
              <p:cNvSpPr/>
              <p:nvPr/>
            </p:nvSpPr>
            <p:spPr>
              <a:xfrm>
                <a:off x="2277426" y="3802473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322E09B3-2D7B-8242-7AFA-E9F31D75ACBB}"/>
                  </a:ext>
                </a:extLst>
              </p:cNvPr>
              <p:cNvSpPr/>
              <p:nvPr/>
            </p:nvSpPr>
            <p:spPr>
              <a:xfrm>
                <a:off x="2314574" y="3781518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952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952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4CEBDB11-FE53-1401-6336-80B5F380876D}"/>
                  </a:ext>
                </a:extLst>
              </p:cNvPr>
              <p:cNvSpPr/>
              <p:nvPr/>
            </p:nvSpPr>
            <p:spPr>
              <a:xfrm>
                <a:off x="2352674" y="3759610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D8FBB037-7E43-2B4B-B0EB-E035958B6D7E}"/>
                  </a:ext>
                </a:extLst>
              </p:cNvPr>
              <p:cNvSpPr/>
              <p:nvPr/>
            </p:nvSpPr>
            <p:spPr>
              <a:xfrm>
                <a:off x="2389822" y="3737703"/>
                <a:ext cx="16192" cy="27622"/>
              </a:xfrm>
              <a:custGeom>
                <a:avLst/>
                <a:gdLst>
                  <a:gd name="connsiteX0" fmla="*/ 15240 w 16192"/>
                  <a:gd name="connsiteY0" fmla="*/ 18098 h 27622"/>
                  <a:gd name="connsiteX1" fmla="*/ 0 w 16192"/>
                  <a:gd name="connsiteY1" fmla="*/ 27623 h 27622"/>
                  <a:gd name="connsiteX2" fmla="*/ 0 w 16192"/>
                  <a:gd name="connsiteY2" fmla="*/ 9525 h 27622"/>
                  <a:gd name="connsiteX3" fmla="*/ 16193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5240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38D2B2E4-AC3D-B456-1552-713A510B6BDC}"/>
                  </a:ext>
                </a:extLst>
              </p:cNvPr>
              <p:cNvSpPr/>
              <p:nvPr/>
            </p:nvSpPr>
            <p:spPr>
              <a:xfrm>
                <a:off x="2427921" y="3716748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BBFF6A97-1265-4D3A-798C-C929A7E04B92}"/>
                  </a:ext>
                </a:extLst>
              </p:cNvPr>
              <p:cNvSpPr/>
              <p:nvPr/>
            </p:nvSpPr>
            <p:spPr>
              <a:xfrm>
                <a:off x="2465069" y="3694840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6E53C9A6-DD73-0F6D-90DF-1C53856C9C7F}"/>
                  </a:ext>
                </a:extLst>
              </p:cNvPr>
              <p:cNvSpPr/>
              <p:nvPr/>
            </p:nvSpPr>
            <p:spPr>
              <a:xfrm>
                <a:off x="2502216" y="3673885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E495E031-CDD6-10FF-163F-67ED1F61165F}"/>
                  </a:ext>
                </a:extLst>
              </p:cNvPr>
              <p:cNvSpPr/>
              <p:nvPr/>
            </p:nvSpPr>
            <p:spPr>
              <a:xfrm>
                <a:off x="2540316" y="3651978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FA6F0C6F-884F-9E6F-6CD8-BA9D55FF65FB}"/>
                  </a:ext>
                </a:extLst>
              </p:cNvPr>
              <p:cNvSpPr/>
              <p:nvPr/>
            </p:nvSpPr>
            <p:spPr>
              <a:xfrm>
                <a:off x="2577464" y="3630071"/>
                <a:ext cx="15239" cy="27622"/>
              </a:xfrm>
              <a:custGeom>
                <a:avLst/>
                <a:gdLst>
                  <a:gd name="connsiteX0" fmla="*/ 15240 w 15239"/>
                  <a:gd name="connsiteY0" fmla="*/ 18097 h 27622"/>
                  <a:gd name="connsiteX1" fmla="*/ 0 w 15239"/>
                  <a:gd name="connsiteY1" fmla="*/ 27622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10E14A92-871D-6D7F-E393-643E78309539}"/>
                  </a:ext>
                </a:extLst>
              </p:cNvPr>
              <p:cNvSpPr/>
              <p:nvPr/>
            </p:nvSpPr>
            <p:spPr>
              <a:xfrm>
                <a:off x="2614612" y="3609115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D18F64A2-1739-E342-56C5-9C49E63F36B7}"/>
                  </a:ext>
                </a:extLst>
              </p:cNvPr>
              <p:cNvSpPr/>
              <p:nvPr/>
            </p:nvSpPr>
            <p:spPr>
              <a:xfrm>
                <a:off x="2652712" y="3587208"/>
                <a:ext cx="15240" cy="26669"/>
              </a:xfrm>
              <a:custGeom>
                <a:avLst/>
                <a:gdLst>
                  <a:gd name="connsiteX0" fmla="*/ 15240 w 15240"/>
                  <a:gd name="connsiteY0" fmla="*/ 18097 h 26669"/>
                  <a:gd name="connsiteX1" fmla="*/ 0 w 15240"/>
                  <a:gd name="connsiteY1" fmla="*/ 26670 h 26669"/>
                  <a:gd name="connsiteX2" fmla="*/ 0 w 15240"/>
                  <a:gd name="connsiteY2" fmla="*/ 9525 h 26669"/>
                  <a:gd name="connsiteX3" fmla="*/ 15240 w 15240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99FF907D-708F-3111-9A97-318B6743235E}"/>
                  </a:ext>
                </a:extLst>
              </p:cNvPr>
              <p:cNvSpPr/>
              <p:nvPr/>
            </p:nvSpPr>
            <p:spPr>
              <a:xfrm>
                <a:off x="2689859" y="3566253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61C0F353-A875-E174-1BB2-34815C180674}"/>
                  </a:ext>
                </a:extLst>
              </p:cNvPr>
              <p:cNvSpPr/>
              <p:nvPr/>
            </p:nvSpPr>
            <p:spPr>
              <a:xfrm>
                <a:off x="2052637" y="3977733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9525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AE46F5E6-AF5E-CFF1-9FDB-A062D33617E0}"/>
                  </a:ext>
                </a:extLst>
              </p:cNvPr>
              <p:cNvSpPr/>
              <p:nvPr/>
            </p:nvSpPr>
            <p:spPr>
              <a:xfrm>
                <a:off x="2089784" y="3956778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53334E71-484E-60FE-3A23-3D000568B936}"/>
                  </a:ext>
                </a:extLst>
              </p:cNvPr>
              <p:cNvSpPr/>
              <p:nvPr/>
            </p:nvSpPr>
            <p:spPr>
              <a:xfrm>
                <a:off x="2127884" y="3934871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9525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42AFA45A-261D-7E4F-DC81-782812EF0D72}"/>
                  </a:ext>
                </a:extLst>
              </p:cNvPr>
              <p:cNvSpPr/>
              <p:nvPr/>
            </p:nvSpPr>
            <p:spPr>
              <a:xfrm>
                <a:off x="2165032" y="3913915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6280B901-1D6B-E29F-98ED-E89F7CB8CC60}"/>
                  </a:ext>
                </a:extLst>
              </p:cNvPr>
              <p:cNvSpPr/>
              <p:nvPr/>
            </p:nvSpPr>
            <p:spPr>
              <a:xfrm>
                <a:off x="2202179" y="3892008"/>
                <a:ext cx="16192" cy="26669"/>
              </a:xfrm>
              <a:custGeom>
                <a:avLst/>
                <a:gdLst>
                  <a:gd name="connsiteX0" fmla="*/ 16193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3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B28B5985-D253-F8C1-5875-DDA090D4E63D}"/>
                  </a:ext>
                </a:extLst>
              </p:cNvPr>
              <p:cNvSpPr/>
              <p:nvPr/>
            </p:nvSpPr>
            <p:spPr>
              <a:xfrm>
                <a:off x="2240279" y="3870101"/>
                <a:ext cx="15240" cy="27622"/>
              </a:xfrm>
              <a:custGeom>
                <a:avLst/>
                <a:gdLst>
                  <a:gd name="connsiteX0" fmla="*/ 15240 w 15240"/>
                  <a:gd name="connsiteY0" fmla="*/ 18097 h 27622"/>
                  <a:gd name="connsiteX1" fmla="*/ 0 w 15240"/>
                  <a:gd name="connsiteY1" fmla="*/ 27622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41384B13-AE73-24EC-5CBC-0F2FB7133911}"/>
                  </a:ext>
                </a:extLst>
              </p:cNvPr>
              <p:cNvSpPr/>
              <p:nvPr/>
            </p:nvSpPr>
            <p:spPr>
              <a:xfrm>
                <a:off x="2277426" y="3849146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22BB00EC-6B98-8B1D-1F02-D04CF46A425B}"/>
                  </a:ext>
                </a:extLst>
              </p:cNvPr>
              <p:cNvSpPr/>
              <p:nvPr/>
            </p:nvSpPr>
            <p:spPr>
              <a:xfrm>
                <a:off x="2314574" y="3827238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0E2D487A-0279-3527-5CA0-00FB82C31FA6}"/>
                  </a:ext>
                </a:extLst>
              </p:cNvPr>
              <p:cNvSpPr/>
              <p:nvPr/>
            </p:nvSpPr>
            <p:spPr>
              <a:xfrm>
                <a:off x="2352674" y="3806283"/>
                <a:ext cx="15239" cy="26669"/>
              </a:xfrm>
              <a:custGeom>
                <a:avLst/>
                <a:gdLst>
                  <a:gd name="connsiteX0" fmla="*/ 15240 w 15239"/>
                  <a:gd name="connsiteY0" fmla="*/ 17145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0D9F3468-6A63-F085-3F3B-8EFACD8FBD26}"/>
                  </a:ext>
                </a:extLst>
              </p:cNvPr>
              <p:cNvSpPr/>
              <p:nvPr/>
            </p:nvSpPr>
            <p:spPr>
              <a:xfrm>
                <a:off x="2389822" y="3784376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148CD995-0563-2A68-1A00-D9AD36F08443}"/>
                  </a:ext>
                </a:extLst>
              </p:cNvPr>
              <p:cNvSpPr/>
              <p:nvPr/>
            </p:nvSpPr>
            <p:spPr>
              <a:xfrm>
                <a:off x="2426969" y="3762468"/>
                <a:ext cx="16192" cy="27622"/>
              </a:xfrm>
              <a:custGeom>
                <a:avLst/>
                <a:gdLst>
                  <a:gd name="connsiteX0" fmla="*/ 16192 w 16192"/>
                  <a:gd name="connsiteY0" fmla="*/ 18097 h 27622"/>
                  <a:gd name="connsiteX1" fmla="*/ 0 w 16192"/>
                  <a:gd name="connsiteY1" fmla="*/ 27622 h 27622"/>
                  <a:gd name="connsiteX2" fmla="*/ 0 w 16192"/>
                  <a:gd name="connsiteY2" fmla="*/ 9525 h 27622"/>
                  <a:gd name="connsiteX3" fmla="*/ 16192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6192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E7EC9B43-8ADB-6F3A-4F01-3E843B8CD259}"/>
                  </a:ext>
                </a:extLst>
              </p:cNvPr>
              <p:cNvSpPr/>
              <p:nvPr/>
            </p:nvSpPr>
            <p:spPr>
              <a:xfrm>
                <a:off x="2465069" y="374151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CB2AA087-3F05-90E0-EF66-19283B818804}"/>
                  </a:ext>
                </a:extLst>
              </p:cNvPr>
              <p:cNvSpPr/>
              <p:nvPr/>
            </p:nvSpPr>
            <p:spPr>
              <a:xfrm>
                <a:off x="2502216" y="3719606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FA953914-48DA-0C1D-9267-2842C3C2530B}"/>
                  </a:ext>
                </a:extLst>
              </p:cNvPr>
              <p:cNvSpPr/>
              <p:nvPr/>
            </p:nvSpPr>
            <p:spPr>
              <a:xfrm>
                <a:off x="2539364" y="3698651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952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952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C3E70B9B-DA66-9635-5F86-D3F3C69E1CD9}"/>
                  </a:ext>
                </a:extLst>
              </p:cNvPr>
              <p:cNvSpPr/>
              <p:nvPr/>
            </p:nvSpPr>
            <p:spPr>
              <a:xfrm>
                <a:off x="2577464" y="367674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60C50222-1ACF-E735-8120-352F27F62F5A}"/>
                  </a:ext>
                </a:extLst>
              </p:cNvPr>
              <p:cNvSpPr/>
              <p:nvPr/>
            </p:nvSpPr>
            <p:spPr>
              <a:xfrm>
                <a:off x="2614612" y="3654835"/>
                <a:ext cx="15240" cy="27622"/>
              </a:xfrm>
              <a:custGeom>
                <a:avLst/>
                <a:gdLst>
                  <a:gd name="connsiteX0" fmla="*/ 15240 w 15240"/>
                  <a:gd name="connsiteY0" fmla="*/ 18098 h 27622"/>
                  <a:gd name="connsiteX1" fmla="*/ 0 w 15240"/>
                  <a:gd name="connsiteY1" fmla="*/ 27623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F32B669E-A922-4A23-79BD-815CEDA123AD}"/>
                  </a:ext>
                </a:extLst>
              </p:cNvPr>
              <p:cNvSpPr/>
              <p:nvPr/>
            </p:nvSpPr>
            <p:spPr>
              <a:xfrm>
                <a:off x="2652712" y="3633881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F74E7D6C-E0EF-5069-CDAD-74C98962399A}"/>
                  </a:ext>
                </a:extLst>
              </p:cNvPr>
              <p:cNvSpPr/>
              <p:nvPr/>
            </p:nvSpPr>
            <p:spPr>
              <a:xfrm>
                <a:off x="2689859" y="361197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967E1A1A-6E40-AC70-EA06-4369F7FC8D56}"/>
                  </a:ext>
                </a:extLst>
              </p:cNvPr>
              <p:cNvSpPr/>
              <p:nvPr/>
            </p:nvSpPr>
            <p:spPr>
              <a:xfrm>
                <a:off x="2052637" y="401678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89C8B787-B384-6348-C103-E38B6969857E}"/>
                  </a:ext>
                </a:extLst>
              </p:cNvPr>
              <p:cNvSpPr/>
              <p:nvPr/>
            </p:nvSpPr>
            <p:spPr>
              <a:xfrm>
                <a:off x="2089784" y="3995831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B874A81F-498F-AC15-D6C7-063608C38EDE}"/>
                  </a:ext>
                </a:extLst>
              </p:cNvPr>
              <p:cNvSpPr/>
              <p:nvPr/>
            </p:nvSpPr>
            <p:spPr>
              <a:xfrm>
                <a:off x="2127884" y="3973923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1045F7AE-DEBA-1A49-325B-533F4539ED95}"/>
                  </a:ext>
                </a:extLst>
              </p:cNvPr>
              <p:cNvSpPr/>
              <p:nvPr/>
            </p:nvSpPr>
            <p:spPr>
              <a:xfrm>
                <a:off x="2165032" y="395201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3E71B2AC-F219-F4ED-0477-C1F6FAC0799D}"/>
                  </a:ext>
                </a:extLst>
              </p:cNvPr>
              <p:cNvSpPr/>
              <p:nvPr/>
            </p:nvSpPr>
            <p:spPr>
              <a:xfrm>
                <a:off x="2202179" y="3931060"/>
                <a:ext cx="16192" cy="26670"/>
              </a:xfrm>
              <a:custGeom>
                <a:avLst/>
                <a:gdLst>
                  <a:gd name="connsiteX0" fmla="*/ 16193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B3B3E103-220B-DBA3-0378-11EE0B7C98D6}"/>
                  </a:ext>
                </a:extLst>
              </p:cNvPr>
              <p:cNvSpPr/>
              <p:nvPr/>
            </p:nvSpPr>
            <p:spPr>
              <a:xfrm>
                <a:off x="2240279" y="390915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58A0F71F-B67C-43B6-60C8-3768BF55776A}"/>
                  </a:ext>
                </a:extLst>
              </p:cNvPr>
              <p:cNvSpPr/>
              <p:nvPr/>
            </p:nvSpPr>
            <p:spPr>
              <a:xfrm>
                <a:off x="2277426" y="3888198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E5EEDDF8-3430-2863-93DE-DB3A1806ADC8}"/>
                  </a:ext>
                </a:extLst>
              </p:cNvPr>
              <p:cNvSpPr/>
              <p:nvPr/>
            </p:nvSpPr>
            <p:spPr>
              <a:xfrm>
                <a:off x="2314574" y="3866290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06F9302B-8034-F3CC-A29C-57A91A81B77D}"/>
                  </a:ext>
                </a:extLst>
              </p:cNvPr>
              <p:cNvSpPr/>
              <p:nvPr/>
            </p:nvSpPr>
            <p:spPr>
              <a:xfrm>
                <a:off x="2352674" y="3844383"/>
                <a:ext cx="15239" cy="27622"/>
              </a:xfrm>
              <a:custGeom>
                <a:avLst/>
                <a:gdLst>
                  <a:gd name="connsiteX0" fmla="*/ 15240 w 15239"/>
                  <a:gd name="connsiteY0" fmla="*/ 18097 h 27622"/>
                  <a:gd name="connsiteX1" fmla="*/ 0 w 15239"/>
                  <a:gd name="connsiteY1" fmla="*/ 27622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16A577F8-7AA0-C3C0-FF91-103954A0615B}"/>
                  </a:ext>
                </a:extLst>
              </p:cNvPr>
              <p:cNvSpPr/>
              <p:nvPr/>
            </p:nvSpPr>
            <p:spPr>
              <a:xfrm>
                <a:off x="2389822" y="3823428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81111350-DF98-3051-7518-CCD614E96781}"/>
                  </a:ext>
                </a:extLst>
              </p:cNvPr>
              <p:cNvSpPr/>
              <p:nvPr/>
            </p:nvSpPr>
            <p:spPr>
              <a:xfrm>
                <a:off x="2426969" y="3801521"/>
                <a:ext cx="16192" cy="26669"/>
              </a:xfrm>
              <a:custGeom>
                <a:avLst/>
                <a:gdLst>
                  <a:gd name="connsiteX0" fmla="*/ 16192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9525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C154C838-F472-22D9-3B52-C63101B2A2CB}"/>
                  </a:ext>
                </a:extLst>
              </p:cNvPr>
              <p:cNvSpPr/>
              <p:nvPr/>
            </p:nvSpPr>
            <p:spPr>
              <a:xfrm>
                <a:off x="2465069" y="3780565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957A1532-7975-A42D-D99D-919BB691D9C2}"/>
                  </a:ext>
                </a:extLst>
              </p:cNvPr>
              <p:cNvSpPr/>
              <p:nvPr/>
            </p:nvSpPr>
            <p:spPr>
              <a:xfrm>
                <a:off x="2502216" y="3758658"/>
                <a:ext cx="15240" cy="26669"/>
              </a:xfrm>
              <a:custGeom>
                <a:avLst/>
                <a:gdLst>
                  <a:gd name="connsiteX0" fmla="*/ 15240 w 15240"/>
                  <a:gd name="connsiteY0" fmla="*/ 18097 h 26669"/>
                  <a:gd name="connsiteX1" fmla="*/ 0 w 15240"/>
                  <a:gd name="connsiteY1" fmla="*/ 26670 h 26669"/>
                  <a:gd name="connsiteX2" fmla="*/ 0 w 15240"/>
                  <a:gd name="connsiteY2" fmla="*/ 8572 h 26669"/>
                  <a:gd name="connsiteX3" fmla="*/ 15240 w 15240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E71749CE-88DA-C3C7-D96D-6CD16397A2AB}"/>
                  </a:ext>
                </a:extLst>
              </p:cNvPr>
              <p:cNvSpPr/>
              <p:nvPr/>
            </p:nvSpPr>
            <p:spPr>
              <a:xfrm>
                <a:off x="2539364" y="3736751"/>
                <a:ext cx="16192" cy="27622"/>
              </a:xfrm>
              <a:custGeom>
                <a:avLst/>
                <a:gdLst>
                  <a:gd name="connsiteX0" fmla="*/ 16192 w 16192"/>
                  <a:gd name="connsiteY0" fmla="*/ 18097 h 27622"/>
                  <a:gd name="connsiteX1" fmla="*/ 0 w 16192"/>
                  <a:gd name="connsiteY1" fmla="*/ 27622 h 27622"/>
                  <a:gd name="connsiteX2" fmla="*/ 0 w 16192"/>
                  <a:gd name="connsiteY2" fmla="*/ 9525 h 27622"/>
                  <a:gd name="connsiteX3" fmla="*/ 16192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6192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74DECE72-450D-545B-8D39-25F9EB267CFE}"/>
                  </a:ext>
                </a:extLst>
              </p:cNvPr>
              <p:cNvSpPr/>
              <p:nvPr/>
            </p:nvSpPr>
            <p:spPr>
              <a:xfrm>
                <a:off x="2577464" y="3715796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6F116FF6-4791-8730-7B1B-7F61258CDFF9}"/>
                  </a:ext>
                </a:extLst>
              </p:cNvPr>
              <p:cNvSpPr/>
              <p:nvPr/>
            </p:nvSpPr>
            <p:spPr>
              <a:xfrm>
                <a:off x="2614612" y="3693888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9CFEE5DA-06D3-64E5-568B-74B10729E743}"/>
                  </a:ext>
                </a:extLst>
              </p:cNvPr>
              <p:cNvSpPr/>
              <p:nvPr/>
            </p:nvSpPr>
            <p:spPr>
              <a:xfrm>
                <a:off x="2651759" y="3672933"/>
                <a:ext cx="16192" cy="26669"/>
              </a:xfrm>
              <a:custGeom>
                <a:avLst/>
                <a:gdLst>
                  <a:gd name="connsiteX0" fmla="*/ 16193 w 16192"/>
                  <a:gd name="connsiteY0" fmla="*/ 17145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3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3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DCD6616E-183F-F51C-679E-E80E09DBC628}"/>
                  </a:ext>
                </a:extLst>
              </p:cNvPr>
              <p:cNvSpPr/>
              <p:nvPr/>
            </p:nvSpPr>
            <p:spPr>
              <a:xfrm>
                <a:off x="2689859" y="3651026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39AE24F2-F244-7E77-CEDB-928E14D0A948}"/>
                  </a:ext>
                </a:extLst>
              </p:cNvPr>
              <p:cNvSpPr/>
              <p:nvPr/>
            </p:nvSpPr>
            <p:spPr>
              <a:xfrm>
                <a:off x="2052637" y="4063458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1FA50E69-4F11-0B7E-E790-365DAA73A13A}"/>
                  </a:ext>
                </a:extLst>
              </p:cNvPr>
              <p:cNvSpPr/>
              <p:nvPr/>
            </p:nvSpPr>
            <p:spPr>
              <a:xfrm>
                <a:off x="2089784" y="4041551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D2B6237E-AD41-88B5-C3E9-583BE7755E2D}"/>
                  </a:ext>
                </a:extLst>
              </p:cNvPr>
              <p:cNvSpPr/>
              <p:nvPr/>
            </p:nvSpPr>
            <p:spPr>
              <a:xfrm>
                <a:off x="2126932" y="4020596"/>
                <a:ext cx="16192" cy="26669"/>
              </a:xfrm>
              <a:custGeom>
                <a:avLst/>
                <a:gdLst>
                  <a:gd name="connsiteX0" fmla="*/ 16192 w 16192"/>
                  <a:gd name="connsiteY0" fmla="*/ 17145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7B3284DF-FD21-C505-1F07-FCE24BB01854}"/>
                  </a:ext>
                </a:extLst>
              </p:cNvPr>
              <p:cNvSpPr/>
              <p:nvPr/>
            </p:nvSpPr>
            <p:spPr>
              <a:xfrm>
                <a:off x="2165032" y="3998688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9C0F048B-0D62-D137-404B-047D63CC4E6F}"/>
                  </a:ext>
                </a:extLst>
              </p:cNvPr>
              <p:cNvSpPr/>
              <p:nvPr/>
            </p:nvSpPr>
            <p:spPr>
              <a:xfrm>
                <a:off x="2202179" y="3976781"/>
                <a:ext cx="15240" cy="27622"/>
              </a:xfrm>
              <a:custGeom>
                <a:avLst/>
                <a:gdLst>
                  <a:gd name="connsiteX0" fmla="*/ 15240 w 15240"/>
                  <a:gd name="connsiteY0" fmla="*/ 18097 h 27622"/>
                  <a:gd name="connsiteX1" fmla="*/ 0 w 15240"/>
                  <a:gd name="connsiteY1" fmla="*/ 27622 h 27622"/>
                  <a:gd name="connsiteX2" fmla="*/ 0 w 15240"/>
                  <a:gd name="connsiteY2" fmla="*/ 9525 h 27622"/>
                  <a:gd name="connsiteX3" fmla="*/ 15240 w 15240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910C9EEC-7583-329F-CEC4-5C62F1641BD7}"/>
                  </a:ext>
                </a:extLst>
              </p:cNvPr>
              <p:cNvSpPr/>
              <p:nvPr/>
            </p:nvSpPr>
            <p:spPr>
              <a:xfrm>
                <a:off x="2239326" y="3955826"/>
                <a:ext cx="16192" cy="26670"/>
              </a:xfrm>
              <a:custGeom>
                <a:avLst/>
                <a:gdLst>
                  <a:gd name="connsiteX0" fmla="*/ 16193 w 16192"/>
                  <a:gd name="connsiteY0" fmla="*/ 18097 h 26670"/>
                  <a:gd name="connsiteX1" fmla="*/ 0 w 16192"/>
                  <a:gd name="connsiteY1" fmla="*/ 26670 h 26670"/>
                  <a:gd name="connsiteX2" fmla="*/ 952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952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F67FA7E0-0D0D-4F0A-9FF2-9F3ADB85C6EB}"/>
                  </a:ext>
                </a:extLst>
              </p:cNvPr>
              <p:cNvSpPr/>
              <p:nvPr/>
            </p:nvSpPr>
            <p:spPr>
              <a:xfrm>
                <a:off x="2277426" y="3933918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957D8E0E-A115-D3FB-2987-9857A269182D}"/>
                  </a:ext>
                </a:extLst>
              </p:cNvPr>
              <p:cNvSpPr/>
              <p:nvPr/>
            </p:nvSpPr>
            <p:spPr>
              <a:xfrm>
                <a:off x="2314574" y="3912963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525E91BC-024A-2F30-173E-BDF13D293CD3}"/>
                  </a:ext>
                </a:extLst>
              </p:cNvPr>
              <p:cNvSpPr/>
              <p:nvPr/>
            </p:nvSpPr>
            <p:spPr>
              <a:xfrm>
                <a:off x="2352674" y="3891056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B141FB27-8017-4C98-B056-924745621631}"/>
                  </a:ext>
                </a:extLst>
              </p:cNvPr>
              <p:cNvSpPr/>
              <p:nvPr/>
            </p:nvSpPr>
            <p:spPr>
              <a:xfrm>
                <a:off x="2389822" y="3869148"/>
                <a:ext cx="15239" cy="27622"/>
              </a:xfrm>
              <a:custGeom>
                <a:avLst/>
                <a:gdLst>
                  <a:gd name="connsiteX0" fmla="*/ 15240 w 15239"/>
                  <a:gd name="connsiteY0" fmla="*/ 18098 h 27622"/>
                  <a:gd name="connsiteX1" fmla="*/ 0 w 15239"/>
                  <a:gd name="connsiteY1" fmla="*/ 27623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66A8A24F-2A9D-3E02-42C6-F3DF6FA312EC}"/>
                  </a:ext>
                </a:extLst>
              </p:cNvPr>
              <p:cNvSpPr/>
              <p:nvPr/>
            </p:nvSpPr>
            <p:spPr>
              <a:xfrm>
                <a:off x="2426969" y="3848193"/>
                <a:ext cx="16192" cy="26670"/>
              </a:xfrm>
              <a:custGeom>
                <a:avLst/>
                <a:gdLst>
                  <a:gd name="connsiteX0" fmla="*/ 15240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D45D65C1-E63C-F4A5-FC86-1B5EA8CF798F}"/>
                  </a:ext>
                </a:extLst>
              </p:cNvPr>
              <p:cNvSpPr/>
              <p:nvPr/>
            </p:nvSpPr>
            <p:spPr>
              <a:xfrm>
                <a:off x="2465069" y="382628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8D8C15CF-EFCB-E44F-E333-9F8232F5BD23}"/>
                  </a:ext>
                </a:extLst>
              </p:cNvPr>
              <p:cNvSpPr/>
              <p:nvPr/>
            </p:nvSpPr>
            <p:spPr>
              <a:xfrm>
                <a:off x="2502216" y="3805331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7A63F995-8620-E264-F32A-AB33C34309A3}"/>
                  </a:ext>
                </a:extLst>
              </p:cNvPr>
              <p:cNvSpPr/>
              <p:nvPr/>
            </p:nvSpPr>
            <p:spPr>
              <a:xfrm>
                <a:off x="2539364" y="3783423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14E6F73A-CFD2-4DC4-D7A4-DC4B68D83922}"/>
                  </a:ext>
                </a:extLst>
              </p:cNvPr>
              <p:cNvSpPr/>
              <p:nvPr/>
            </p:nvSpPr>
            <p:spPr>
              <a:xfrm>
                <a:off x="2577464" y="3761515"/>
                <a:ext cx="15239" cy="27622"/>
              </a:xfrm>
              <a:custGeom>
                <a:avLst/>
                <a:gdLst>
                  <a:gd name="connsiteX0" fmla="*/ 15240 w 15239"/>
                  <a:gd name="connsiteY0" fmla="*/ 18098 h 27622"/>
                  <a:gd name="connsiteX1" fmla="*/ 0 w 15239"/>
                  <a:gd name="connsiteY1" fmla="*/ 27623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6B346D3B-819C-9127-22AD-10F5FC4E7017}"/>
                  </a:ext>
                </a:extLst>
              </p:cNvPr>
              <p:cNvSpPr/>
              <p:nvPr/>
            </p:nvSpPr>
            <p:spPr>
              <a:xfrm>
                <a:off x="2614612" y="3740560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B059C1BD-8183-F094-0904-5A9303405847}"/>
                  </a:ext>
                </a:extLst>
              </p:cNvPr>
              <p:cNvSpPr/>
              <p:nvPr/>
            </p:nvSpPr>
            <p:spPr>
              <a:xfrm>
                <a:off x="2651759" y="3718653"/>
                <a:ext cx="16192" cy="26670"/>
              </a:xfrm>
              <a:custGeom>
                <a:avLst/>
                <a:gdLst>
                  <a:gd name="connsiteX0" fmla="*/ 16193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D29B82F3-BD0E-FFB9-BB90-552190A2887A}"/>
                  </a:ext>
                </a:extLst>
              </p:cNvPr>
              <p:cNvSpPr/>
              <p:nvPr/>
            </p:nvSpPr>
            <p:spPr>
              <a:xfrm>
                <a:off x="2689859" y="3697698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AE4D9836-CE11-BB86-219A-12B27D67CCF6}"/>
                  </a:ext>
                </a:extLst>
              </p:cNvPr>
              <p:cNvSpPr/>
              <p:nvPr/>
            </p:nvSpPr>
            <p:spPr>
              <a:xfrm>
                <a:off x="2052637" y="4109178"/>
                <a:ext cx="15239" cy="27622"/>
              </a:xfrm>
              <a:custGeom>
                <a:avLst/>
                <a:gdLst>
                  <a:gd name="connsiteX0" fmla="*/ 15240 w 15239"/>
                  <a:gd name="connsiteY0" fmla="*/ 18098 h 27622"/>
                  <a:gd name="connsiteX1" fmla="*/ 0 w 15239"/>
                  <a:gd name="connsiteY1" fmla="*/ 27623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8"/>
                    </a:moveTo>
                    <a:lnTo>
                      <a:pt x="0" y="27623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42177210-A0B6-F10D-1A61-A5742E7F9B4F}"/>
                  </a:ext>
                </a:extLst>
              </p:cNvPr>
              <p:cNvSpPr/>
              <p:nvPr/>
            </p:nvSpPr>
            <p:spPr>
              <a:xfrm>
                <a:off x="2089784" y="4088223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AF8CC776-C2B9-1105-03C6-DB1F3EA4B121}"/>
                  </a:ext>
                </a:extLst>
              </p:cNvPr>
              <p:cNvSpPr/>
              <p:nvPr/>
            </p:nvSpPr>
            <p:spPr>
              <a:xfrm>
                <a:off x="2126932" y="4066315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3E09FE54-F35B-67ED-2E36-E76DB83CEE0B}"/>
                  </a:ext>
                </a:extLst>
              </p:cNvPr>
              <p:cNvSpPr/>
              <p:nvPr/>
            </p:nvSpPr>
            <p:spPr>
              <a:xfrm>
                <a:off x="2165032" y="4045360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6F34888C-9572-B4BB-964A-540E45AFD544}"/>
                  </a:ext>
                </a:extLst>
              </p:cNvPr>
              <p:cNvSpPr/>
              <p:nvPr/>
            </p:nvSpPr>
            <p:spPr>
              <a:xfrm>
                <a:off x="2202179" y="402345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622C59B8-D5A6-2879-97F0-0373CC128F41}"/>
                  </a:ext>
                </a:extLst>
              </p:cNvPr>
              <p:cNvSpPr/>
              <p:nvPr/>
            </p:nvSpPr>
            <p:spPr>
              <a:xfrm>
                <a:off x="2239326" y="4001546"/>
                <a:ext cx="16192" cy="27622"/>
              </a:xfrm>
              <a:custGeom>
                <a:avLst/>
                <a:gdLst>
                  <a:gd name="connsiteX0" fmla="*/ 16193 w 16192"/>
                  <a:gd name="connsiteY0" fmla="*/ 18097 h 27622"/>
                  <a:gd name="connsiteX1" fmla="*/ 0 w 16192"/>
                  <a:gd name="connsiteY1" fmla="*/ 27622 h 27622"/>
                  <a:gd name="connsiteX2" fmla="*/ 0 w 16192"/>
                  <a:gd name="connsiteY2" fmla="*/ 9525 h 27622"/>
                  <a:gd name="connsiteX3" fmla="*/ 16193 w 1619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7622">
                    <a:moveTo>
                      <a:pt x="16193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8F1AE8ED-F4DD-3F0B-42A2-DBD0F05DB54A}"/>
                  </a:ext>
                </a:extLst>
              </p:cNvPr>
              <p:cNvSpPr/>
              <p:nvPr/>
            </p:nvSpPr>
            <p:spPr>
              <a:xfrm>
                <a:off x="2277426" y="3980590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61D1F555-907E-091E-5B6C-B5250966DE0A}"/>
                  </a:ext>
                </a:extLst>
              </p:cNvPr>
              <p:cNvSpPr/>
              <p:nvPr/>
            </p:nvSpPr>
            <p:spPr>
              <a:xfrm>
                <a:off x="2314574" y="3958683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9525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58AF7085-214D-2BAC-766E-0C0E4F578E66}"/>
                  </a:ext>
                </a:extLst>
              </p:cNvPr>
              <p:cNvSpPr/>
              <p:nvPr/>
            </p:nvSpPr>
            <p:spPr>
              <a:xfrm>
                <a:off x="2351722" y="3937728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0055C815-2B95-6D68-224C-3C5CACDF3A6F}"/>
                  </a:ext>
                </a:extLst>
              </p:cNvPr>
              <p:cNvSpPr/>
              <p:nvPr/>
            </p:nvSpPr>
            <p:spPr>
              <a:xfrm>
                <a:off x="2389822" y="3915821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DADEDA79-1714-6341-8274-AD06EDF47931}"/>
                  </a:ext>
                </a:extLst>
              </p:cNvPr>
              <p:cNvSpPr/>
              <p:nvPr/>
            </p:nvSpPr>
            <p:spPr>
              <a:xfrm>
                <a:off x="2426969" y="3894865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D358C358-3490-09DC-C8B3-59DF0C5912CF}"/>
                  </a:ext>
                </a:extLst>
              </p:cNvPr>
              <p:cNvSpPr/>
              <p:nvPr/>
            </p:nvSpPr>
            <p:spPr>
              <a:xfrm>
                <a:off x="2464116" y="3872958"/>
                <a:ext cx="16192" cy="26669"/>
              </a:xfrm>
              <a:custGeom>
                <a:avLst/>
                <a:gdLst>
                  <a:gd name="connsiteX0" fmla="*/ 16192 w 16192"/>
                  <a:gd name="connsiteY0" fmla="*/ 18097 h 26669"/>
                  <a:gd name="connsiteX1" fmla="*/ 0 w 16192"/>
                  <a:gd name="connsiteY1" fmla="*/ 26670 h 26669"/>
                  <a:gd name="connsiteX2" fmla="*/ 0 w 16192"/>
                  <a:gd name="connsiteY2" fmla="*/ 8572 h 26669"/>
                  <a:gd name="connsiteX3" fmla="*/ 16192 w 16192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69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E190EDD8-D312-DD4F-704F-3FCC13EA8AED}"/>
                  </a:ext>
                </a:extLst>
              </p:cNvPr>
              <p:cNvSpPr/>
              <p:nvPr/>
            </p:nvSpPr>
            <p:spPr>
              <a:xfrm>
                <a:off x="2502216" y="3851051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09225F18-A5FE-B22C-E6C7-324FB1CAEBB8}"/>
                  </a:ext>
                </a:extLst>
              </p:cNvPr>
              <p:cNvSpPr/>
              <p:nvPr/>
            </p:nvSpPr>
            <p:spPr>
              <a:xfrm>
                <a:off x="2539364" y="3830096"/>
                <a:ext cx="15239" cy="26669"/>
              </a:xfrm>
              <a:custGeom>
                <a:avLst/>
                <a:gdLst>
                  <a:gd name="connsiteX0" fmla="*/ 15240 w 15239"/>
                  <a:gd name="connsiteY0" fmla="*/ 18097 h 26669"/>
                  <a:gd name="connsiteX1" fmla="*/ 0 w 15239"/>
                  <a:gd name="connsiteY1" fmla="*/ 26670 h 26669"/>
                  <a:gd name="connsiteX2" fmla="*/ 0 w 15239"/>
                  <a:gd name="connsiteY2" fmla="*/ 8572 h 26669"/>
                  <a:gd name="connsiteX3" fmla="*/ 15240 w 15239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69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BDDD5764-04A3-919B-17F4-EFE43C8C3BAE}"/>
                  </a:ext>
                </a:extLst>
              </p:cNvPr>
              <p:cNvSpPr/>
              <p:nvPr/>
            </p:nvSpPr>
            <p:spPr>
              <a:xfrm>
                <a:off x="2576512" y="3808188"/>
                <a:ext cx="16192" cy="26670"/>
              </a:xfrm>
              <a:custGeom>
                <a:avLst/>
                <a:gdLst>
                  <a:gd name="connsiteX0" fmla="*/ 16192 w 16192"/>
                  <a:gd name="connsiteY0" fmla="*/ 18097 h 26670"/>
                  <a:gd name="connsiteX1" fmla="*/ 0 w 16192"/>
                  <a:gd name="connsiteY1" fmla="*/ 26670 h 26670"/>
                  <a:gd name="connsiteX2" fmla="*/ 953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7"/>
                    </a:moveTo>
                    <a:lnTo>
                      <a:pt x="0" y="26670"/>
                    </a:lnTo>
                    <a:lnTo>
                      <a:pt x="953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8D665FE1-1F67-DB06-DA93-3CF1D3C38726}"/>
                  </a:ext>
                </a:extLst>
              </p:cNvPr>
              <p:cNvSpPr/>
              <p:nvPr/>
            </p:nvSpPr>
            <p:spPr>
              <a:xfrm>
                <a:off x="2614612" y="3787233"/>
                <a:ext cx="15240" cy="26669"/>
              </a:xfrm>
              <a:custGeom>
                <a:avLst/>
                <a:gdLst>
                  <a:gd name="connsiteX0" fmla="*/ 15240 w 15240"/>
                  <a:gd name="connsiteY0" fmla="*/ 17145 h 26669"/>
                  <a:gd name="connsiteX1" fmla="*/ 0 w 15240"/>
                  <a:gd name="connsiteY1" fmla="*/ 26670 h 26669"/>
                  <a:gd name="connsiteX2" fmla="*/ 0 w 15240"/>
                  <a:gd name="connsiteY2" fmla="*/ 8572 h 26669"/>
                  <a:gd name="connsiteX3" fmla="*/ 15240 w 15240"/>
                  <a:gd name="connsiteY3" fmla="*/ 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69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25E7294A-8098-3C87-908D-70EFB35BCC73}"/>
                  </a:ext>
                </a:extLst>
              </p:cNvPr>
              <p:cNvSpPr/>
              <p:nvPr/>
            </p:nvSpPr>
            <p:spPr>
              <a:xfrm>
                <a:off x="2651759" y="3765326"/>
                <a:ext cx="16192" cy="26670"/>
              </a:xfrm>
              <a:custGeom>
                <a:avLst/>
                <a:gdLst>
                  <a:gd name="connsiteX0" fmla="*/ 15240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0568EC68-4B2D-4A4C-C52A-C760F5185403}"/>
                  </a:ext>
                </a:extLst>
              </p:cNvPr>
              <p:cNvSpPr/>
              <p:nvPr/>
            </p:nvSpPr>
            <p:spPr>
              <a:xfrm>
                <a:off x="2689859" y="3743418"/>
                <a:ext cx="15240" cy="26670"/>
              </a:xfrm>
              <a:custGeom>
                <a:avLst/>
                <a:gdLst>
                  <a:gd name="connsiteX0" fmla="*/ 15240 w 15240"/>
                  <a:gd name="connsiteY0" fmla="*/ 18097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BDB3CEE6-D680-BC1E-E35B-10CE71DF4778}"/>
                  </a:ext>
                </a:extLst>
              </p:cNvPr>
              <p:cNvSpPr/>
              <p:nvPr/>
            </p:nvSpPr>
            <p:spPr>
              <a:xfrm>
                <a:off x="2051684" y="4155850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952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952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A5FF1F12-B185-318E-AD86-91EDC36C497C}"/>
                  </a:ext>
                </a:extLst>
              </p:cNvPr>
              <p:cNvSpPr/>
              <p:nvPr/>
            </p:nvSpPr>
            <p:spPr>
              <a:xfrm>
                <a:off x="2089784" y="4133943"/>
                <a:ext cx="15239" cy="27622"/>
              </a:xfrm>
              <a:custGeom>
                <a:avLst/>
                <a:gdLst>
                  <a:gd name="connsiteX0" fmla="*/ 15240 w 15239"/>
                  <a:gd name="connsiteY0" fmla="*/ 18097 h 27622"/>
                  <a:gd name="connsiteX1" fmla="*/ 0 w 15239"/>
                  <a:gd name="connsiteY1" fmla="*/ 27622 h 27622"/>
                  <a:gd name="connsiteX2" fmla="*/ 0 w 15239"/>
                  <a:gd name="connsiteY2" fmla="*/ 9525 h 27622"/>
                  <a:gd name="connsiteX3" fmla="*/ 15240 w 15239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7622">
                    <a:moveTo>
                      <a:pt x="15240" y="18097"/>
                    </a:moveTo>
                    <a:lnTo>
                      <a:pt x="0" y="27622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ED54A748-90C0-04D9-87BD-6D0BD1480390}"/>
                  </a:ext>
                </a:extLst>
              </p:cNvPr>
              <p:cNvSpPr/>
              <p:nvPr/>
            </p:nvSpPr>
            <p:spPr>
              <a:xfrm>
                <a:off x="2126932" y="4112988"/>
                <a:ext cx="16192" cy="26670"/>
              </a:xfrm>
              <a:custGeom>
                <a:avLst/>
                <a:gdLst>
                  <a:gd name="connsiteX0" fmla="*/ 15240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22AC5C29-FFDF-6FA5-776E-C989914C0DE2}"/>
                  </a:ext>
                </a:extLst>
              </p:cNvPr>
              <p:cNvSpPr/>
              <p:nvPr/>
            </p:nvSpPr>
            <p:spPr>
              <a:xfrm>
                <a:off x="2165032" y="4091081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44FCCECC-529D-32DB-5D00-2E43E596D8BA}"/>
                  </a:ext>
                </a:extLst>
              </p:cNvPr>
              <p:cNvSpPr/>
              <p:nvPr/>
            </p:nvSpPr>
            <p:spPr>
              <a:xfrm>
                <a:off x="2202179" y="4070126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2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D303096E-4D59-E4DF-0D1D-2EC310DF5DD3}"/>
                  </a:ext>
                </a:extLst>
              </p:cNvPr>
              <p:cNvSpPr/>
              <p:nvPr/>
            </p:nvSpPr>
            <p:spPr>
              <a:xfrm>
                <a:off x="2239326" y="4048218"/>
                <a:ext cx="16192" cy="26670"/>
              </a:xfrm>
              <a:custGeom>
                <a:avLst/>
                <a:gdLst>
                  <a:gd name="connsiteX0" fmla="*/ 16193 w 16192"/>
                  <a:gd name="connsiteY0" fmla="*/ 18097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3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3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7DC9CDF3-6036-04C7-17EA-D0C1E1134DBE}"/>
                  </a:ext>
                </a:extLst>
              </p:cNvPr>
              <p:cNvSpPr/>
              <p:nvPr/>
            </p:nvSpPr>
            <p:spPr>
              <a:xfrm>
                <a:off x="2277426" y="4027263"/>
                <a:ext cx="15239" cy="26670"/>
              </a:xfrm>
              <a:custGeom>
                <a:avLst/>
                <a:gdLst>
                  <a:gd name="connsiteX0" fmla="*/ 15240 w 15239"/>
                  <a:gd name="connsiteY0" fmla="*/ 17145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DBD82BCA-8DA4-6517-8779-8D0D0008AF4C}"/>
                  </a:ext>
                </a:extLst>
              </p:cNvPr>
              <p:cNvSpPr/>
              <p:nvPr/>
            </p:nvSpPr>
            <p:spPr>
              <a:xfrm>
                <a:off x="2314574" y="4005356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DB59754C-1EB6-A999-6B92-0B23CEA4649B}"/>
                  </a:ext>
                </a:extLst>
              </p:cNvPr>
              <p:cNvSpPr/>
              <p:nvPr/>
            </p:nvSpPr>
            <p:spPr>
              <a:xfrm>
                <a:off x="2351722" y="3983448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9525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5" name="Freeform: Shape 374">
                <a:extLst>
                  <a:ext uri="{FF2B5EF4-FFF2-40B4-BE49-F238E27FC236}">
                    <a16:creationId xmlns:a16="http://schemas.microsoft.com/office/drawing/2014/main" id="{504E7B93-2EF2-DD07-10D1-9F2351956A48}"/>
                  </a:ext>
                </a:extLst>
              </p:cNvPr>
              <p:cNvSpPr/>
              <p:nvPr/>
            </p:nvSpPr>
            <p:spPr>
              <a:xfrm>
                <a:off x="2389822" y="3962493"/>
                <a:ext cx="15239" cy="26670"/>
              </a:xfrm>
              <a:custGeom>
                <a:avLst/>
                <a:gdLst>
                  <a:gd name="connsiteX0" fmla="*/ 15240 w 15239"/>
                  <a:gd name="connsiteY0" fmla="*/ 18097 h 26670"/>
                  <a:gd name="connsiteX1" fmla="*/ 0 w 15239"/>
                  <a:gd name="connsiteY1" fmla="*/ 26670 h 26670"/>
                  <a:gd name="connsiteX2" fmla="*/ 0 w 15239"/>
                  <a:gd name="connsiteY2" fmla="*/ 8572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7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F2442468-22D9-24A5-749D-1C04085EF453}"/>
                  </a:ext>
                </a:extLst>
              </p:cNvPr>
              <p:cNvSpPr/>
              <p:nvPr/>
            </p:nvSpPr>
            <p:spPr>
              <a:xfrm>
                <a:off x="2426969" y="394058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8573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B3DF89A3-ECEB-0210-3775-8B273D29CB75}"/>
                  </a:ext>
                </a:extLst>
              </p:cNvPr>
              <p:cNvSpPr/>
              <p:nvPr/>
            </p:nvSpPr>
            <p:spPr>
              <a:xfrm>
                <a:off x="2464116" y="3919631"/>
                <a:ext cx="16192" cy="26670"/>
              </a:xfrm>
              <a:custGeom>
                <a:avLst/>
                <a:gdLst>
                  <a:gd name="connsiteX0" fmla="*/ 16192 w 16192"/>
                  <a:gd name="connsiteY0" fmla="*/ 17145 h 26670"/>
                  <a:gd name="connsiteX1" fmla="*/ 0 w 16192"/>
                  <a:gd name="connsiteY1" fmla="*/ 26670 h 26670"/>
                  <a:gd name="connsiteX2" fmla="*/ 0 w 16192"/>
                  <a:gd name="connsiteY2" fmla="*/ 8572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7145"/>
                    </a:moveTo>
                    <a:lnTo>
                      <a:pt x="0" y="26670"/>
                    </a:lnTo>
                    <a:lnTo>
                      <a:pt x="0" y="8572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C60A40E3-8DA8-53C2-DE32-CCDE8E39F353}"/>
                  </a:ext>
                </a:extLst>
              </p:cNvPr>
              <p:cNvSpPr/>
              <p:nvPr/>
            </p:nvSpPr>
            <p:spPr>
              <a:xfrm>
                <a:off x="2502216" y="389772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9" name="Freeform: Shape 378">
                <a:extLst>
                  <a:ext uri="{FF2B5EF4-FFF2-40B4-BE49-F238E27FC236}">
                    <a16:creationId xmlns:a16="http://schemas.microsoft.com/office/drawing/2014/main" id="{8BA52AFC-7BEC-ED18-C750-A61745FD1759}"/>
                  </a:ext>
                </a:extLst>
              </p:cNvPr>
              <p:cNvSpPr/>
              <p:nvPr/>
            </p:nvSpPr>
            <p:spPr>
              <a:xfrm>
                <a:off x="2539364" y="3875815"/>
                <a:ext cx="15239" cy="26670"/>
              </a:xfrm>
              <a:custGeom>
                <a:avLst/>
                <a:gdLst>
                  <a:gd name="connsiteX0" fmla="*/ 15240 w 15239"/>
                  <a:gd name="connsiteY0" fmla="*/ 18098 h 26670"/>
                  <a:gd name="connsiteX1" fmla="*/ 0 w 15239"/>
                  <a:gd name="connsiteY1" fmla="*/ 26670 h 26670"/>
                  <a:gd name="connsiteX2" fmla="*/ 0 w 15239"/>
                  <a:gd name="connsiteY2" fmla="*/ 9525 h 26670"/>
                  <a:gd name="connsiteX3" fmla="*/ 15240 w 1523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0" name="Freeform: Shape 379">
                <a:extLst>
                  <a:ext uri="{FF2B5EF4-FFF2-40B4-BE49-F238E27FC236}">
                    <a16:creationId xmlns:a16="http://schemas.microsoft.com/office/drawing/2014/main" id="{43E797B3-5FAA-E48F-FF6B-A5C7DD297C28}"/>
                  </a:ext>
                </a:extLst>
              </p:cNvPr>
              <p:cNvSpPr/>
              <p:nvPr/>
            </p:nvSpPr>
            <p:spPr>
              <a:xfrm>
                <a:off x="2576512" y="3854860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8AF6661F-5E2A-0860-E0E2-5B265B054D89}"/>
                  </a:ext>
                </a:extLst>
              </p:cNvPr>
              <p:cNvSpPr/>
              <p:nvPr/>
            </p:nvSpPr>
            <p:spPr>
              <a:xfrm>
                <a:off x="2614612" y="3832953"/>
                <a:ext cx="15240" cy="26670"/>
              </a:xfrm>
              <a:custGeom>
                <a:avLst/>
                <a:gdLst>
                  <a:gd name="connsiteX0" fmla="*/ 15240 w 15240"/>
                  <a:gd name="connsiteY0" fmla="*/ 18098 h 26670"/>
                  <a:gd name="connsiteX1" fmla="*/ 0 w 15240"/>
                  <a:gd name="connsiteY1" fmla="*/ 26670 h 26670"/>
                  <a:gd name="connsiteX2" fmla="*/ 0 w 15240"/>
                  <a:gd name="connsiteY2" fmla="*/ 9525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8098"/>
                    </a:moveTo>
                    <a:lnTo>
                      <a:pt x="0" y="26670"/>
                    </a:lnTo>
                    <a:lnTo>
                      <a:pt x="0" y="952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2" name="Freeform: Shape 381">
                <a:extLst>
                  <a:ext uri="{FF2B5EF4-FFF2-40B4-BE49-F238E27FC236}">
                    <a16:creationId xmlns:a16="http://schemas.microsoft.com/office/drawing/2014/main" id="{D9AF836D-45B2-D437-2495-0BB94B791E4D}"/>
                  </a:ext>
                </a:extLst>
              </p:cNvPr>
              <p:cNvSpPr/>
              <p:nvPr/>
            </p:nvSpPr>
            <p:spPr>
              <a:xfrm>
                <a:off x="2651759" y="3811998"/>
                <a:ext cx="15240" cy="26670"/>
              </a:xfrm>
              <a:custGeom>
                <a:avLst/>
                <a:gdLst>
                  <a:gd name="connsiteX0" fmla="*/ 15240 w 15240"/>
                  <a:gd name="connsiteY0" fmla="*/ 17145 h 26670"/>
                  <a:gd name="connsiteX1" fmla="*/ 0 w 15240"/>
                  <a:gd name="connsiteY1" fmla="*/ 26670 h 26670"/>
                  <a:gd name="connsiteX2" fmla="*/ 0 w 15240"/>
                  <a:gd name="connsiteY2" fmla="*/ 8573 h 26670"/>
                  <a:gd name="connsiteX3" fmla="*/ 15240 w 15240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" h="26670">
                    <a:moveTo>
                      <a:pt x="15240" y="17145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3" name="Freeform: Shape 382">
                <a:extLst>
                  <a:ext uri="{FF2B5EF4-FFF2-40B4-BE49-F238E27FC236}">
                    <a16:creationId xmlns:a16="http://schemas.microsoft.com/office/drawing/2014/main" id="{BA284BB1-2772-D13C-4BE6-66C691861871}"/>
                  </a:ext>
                </a:extLst>
              </p:cNvPr>
              <p:cNvSpPr/>
              <p:nvPr/>
            </p:nvSpPr>
            <p:spPr>
              <a:xfrm>
                <a:off x="2688907" y="3790090"/>
                <a:ext cx="16192" cy="26670"/>
              </a:xfrm>
              <a:custGeom>
                <a:avLst/>
                <a:gdLst>
                  <a:gd name="connsiteX0" fmla="*/ 16192 w 16192"/>
                  <a:gd name="connsiteY0" fmla="*/ 18098 h 26670"/>
                  <a:gd name="connsiteX1" fmla="*/ 0 w 16192"/>
                  <a:gd name="connsiteY1" fmla="*/ 26670 h 26670"/>
                  <a:gd name="connsiteX2" fmla="*/ 0 w 16192"/>
                  <a:gd name="connsiteY2" fmla="*/ 8573 h 26670"/>
                  <a:gd name="connsiteX3" fmla="*/ 16192 w 16192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" h="26670">
                    <a:moveTo>
                      <a:pt x="16192" y="18098"/>
                    </a:moveTo>
                    <a:lnTo>
                      <a:pt x="0" y="26670"/>
                    </a:lnTo>
                    <a:lnTo>
                      <a:pt x="0" y="8573"/>
                    </a:lnTo>
                    <a:lnTo>
                      <a:pt x="16192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384" name="Graphic 4">
              <a:extLst>
                <a:ext uri="{FF2B5EF4-FFF2-40B4-BE49-F238E27FC236}">
                  <a16:creationId xmlns:a16="http://schemas.microsoft.com/office/drawing/2014/main" id="{3102FCB9-ECDD-2AEC-315A-A56EE17C91E9}"/>
                </a:ext>
              </a:extLst>
            </p:cNvPr>
            <p:cNvGrpSpPr/>
            <p:nvPr/>
          </p:nvGrpSpPr>
          <p:grpSpPr>
            <a:xfrm>
              <a:off x="1280159" y="1798731"/>
              <a:ext cx="1481137" cy="939164"/>
              <a:chOff x="1280159" y="1709831"/>
              <a:chExt cx="1481137" cy="939164"/>
            </a:xfrm>
            <a:solidFill>
              <a:srgbClr val="185BCC"/>
            </a:solidFill>
          </p:grpSpPr>
          <p:sp>
            <p:nvSpPr>
              <p:cNvPr id="385" name="Freeform: Shape 384">
                <a:extLst>
                  <a:ext uri="{FF2B5EF4-FFF2-40B4-BE49-F238E27FC236}">
                    <a16:creationId xmlns:a16="http://schemas.microsoft.com/office/drawing/2014/main" id="{4A4C07E2-3CF9-D404-5DF6-67B0BADE0B00}"/>
                  </a:ext>
                </a:extLst>
              </p:cNvPr>
              <p:cNvSpPr/>
              <p:nvPr/>
            </p:nvSpPr>
            <p:spPr>
              <a:xfrm>
                <a:off x="1365884" y="2242754"/>
                <a:ext cx="1309687" cy="406241"/>
              </a:xfrm>
              <a:custGeom>
                <a:avLst/>
                <a:gdLst>
                  <a:gd name="connsiteX0" fmla="*/ 1291590 w 1309687"/>
                  <a:gd name="connsiteY0" fmla="*/ 406241 h 406241"/>
                  <a:gd name="connsiteX1" fmla="*/ 1289685 w 1309687"/>
                  <a:gd name="connsiteY1" fmla="*/ 402431 h 406241"/>
                  <a:gd name="connsiteX2" fmla="*/ 1304925 w 1309687"/>
                  <a:gd name="connsiteY2" fmla="*/ 380524 h 406241"/>
                  <a:gd name="connsiteX3" fmla="*/ 1289685 w 1309687"/>
                  <a:gd name="connsiteY3" fmla="*/ 359569 h 406241"/>
                  <a:gd name="connsiteX4" fmla="*/ 696278 w 1309687"/>
                  <a:gd name="connsiteY4" fmla="*/ 14764 h 406241"/>
                  <a:gd name="connsiteX5" fmla="*/ 618173 w 1309687"/>
                  <a:gd name="connsiteY5" fmla="*/ 14764 h 406241"/>
                  <a:gd name="connsiteX6" fmla="*/ 20003 w 1309687"/>
                  <a:gd name="connsiteY6" fmla="*/ 359569 h 406241"/>
                  <a:gd name="connsiteX7" fmla="*/ 4763 w 1309687"/>
                  <a:gd name="connsiteY7" fmla="*/ 381476 h 406241"/>
                  <a:gd name="connsiteX8" fmla="*/ 20003 w 1309687"/>
                  <a:gd name="connsiteY8" fmla="*/ 402431 h 406241"/>
                  <a:gd name="connsiteX9" fmla="*/ 18097 w 1309687"/>
                  <a:gd name="connsiteY9" fmla="*/ 406241 h 406241"/>
                  <a:gd name="connsiteX10" fmla="*/ 0 w 1309687"/>
                  <a:gd name="connsiteY10" fmla="*/ 380524 h 406241"/>
                  <a:gd name="connsiteX11" fmla="*/ 18097 w 1309687"/>
                  <a:gd name="connsiteY11" fmla="*/ 354806 h 406241"/>
                  <a:gd name="connsiteX12" fmla="*/ 615315 w 1309687"/>
                  <a:gd name="connsiteY12" fmla="*/ 10001 h 406241"/>
                  <a:gd name="connsiteX13" fmla="*/ 698183 w 1309687"/>
                  <a:gd name="connsiteY13" fmla="*/ 10001 h 406241"/>
                  <a:gd name="connsiteX14" fmla="*/ 1291590 w 1309687"/>
                  <a:gd name="connsiteY14" fmla="*/ 354806 h 406241"/>
                  <a:gd name="connsiteX15" fmla="*/ 1309688 w 1309687"/>
                  <a:gd name="connsiteY15" fmla="*/ 380524 h 406241"/>
                  <a:gd name="connsiteX16" fmla="*/ 1291590 w 1309687"/>
                  <a:gd name="connsiteY16" fmla="*/ 406241 h 40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09687" h="406241">
                    <a:moveTo>
                      <a:pt x="1291590" y="406241"/>
                    </a:moveTo>
                    <a:lnTo>
                      <a:pt x="1289685" y="402431"/>
                    </a:lnTo>
                    <a:cubicBezTo>
                      <a:pt x="1300163" y="396716"/>
                      <a:pt x="1304925" y="389096"/>
                      <a:pt x="1304925" y="380524"/>
                    </a:cubicBezTo>
                    <a:cubicBezTo>
                      <a:pt x="1304925" y="372904"/>
                      <a:pt x="1299210" y="365284"/>
                      <a:pt x="1289685" y="359569"/>
                    </a:cubicBezTo>
                    <a:lnTo>
                      <a:pt x="696278" y="14764"/>
                    </a:lnTo>
                    <a:cubicBezTo>
                      <a:pt x="674370" y="2381"/>
                      <a:pt x="639128" y="2381"/>
                      <a:pt x="618173" y="14764"/>
                    </a:cubicBezTo>
                    <a:lnTo>
                      <a:pt x="20003" y="359569"/>
                    </a:lnTo>
                    <a:cubicBezTo>
                      <a:pt x="9525" y="365284"/>
                      <a:pt x="4763" y="372904"/>
                      <a:pt x="4763" y="381476"/>
                    </a:cubicBezTo>
                    <a:cubicBezTo>
                      <a:pt x="4763" y="389096"/>
                      <a:pt x="10478" y="396716"/>
                      <a:pt x="20003" y="402431"/>
                    </a:cubicBezTo>
                    <a:lnTo>
                      <a:pt x="18097" y="406241"/>
                    </a:lnTo>
                    <a:cubicBezTo>
                      <a:pt x="6668" y="399574"/>
                      <a:pt x="0" y="391001"/>
                      <a:pt x="0" y="380524"/>
                    </a:cubicBezTo>
                    <a:cubicBezTo>
                      <a:pt x="0" y="370999"/>
                      <a:pt x="6668" y="361474"/>
                      <a:pt x="18097" y="354806"/>
                    </a:cubicBezTo>
                    <a:lnTo>
                      <a:pt x="615315" y="10001"/>
                    </a:lnTo>
                    <a:cubicBezTo>
                      <a:pt x="638175" y="-3334"/>
                      <a:pt x="675323" y="-3334"/>
                      <a:pt x="698183" y="10001"/>
                    </a:cubicBezTo>
                    <a:lnTo>
                      <a:pt x="1291590" y="354806"/>
                    </a:lnTo>
                    <a:cubicBezTo>
                      <a:pt x="1303020" y="361474"/>
                      <a:pt x="1309688" y="370046"/>
                      <a:pt x="1309688" y="380524"/>
                    </a:cubicBezTo>
                    <a:cubicBezTo>
                      <a:pt x="1309688" y="391001"/>
                      <a:pt x="1303020" y="399574"/>
                      <a:pt x="1291590" y="406241"/>
                    </a:cubicBez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6" name="Freeform: Shape 385">
                <a:extLst>
                  <a:ext uri="{FF2B5EF4-FFF2-40B4-BE49-F238E27FC236}">
                    <a16:creationId xmlns:a16="http://schemas.microsoft.com/office/drawing/2014/main" id="{F6FC420E-BA15-0624-7AE4-948013368DF1}"/>
                  </a:ext>
                </a:extLst>
              </p:cNvPr>
              <p:cNvSpPr/>
              <p:nvPr/>
            </p:nvSpPr>
            <p:spPr>
              <a:xfrm>
                <a:off x="1338262" y="2064875"/>
                <a:ext cx="1366837" cy="424100"/>
              </a:xfrm>
              <a:custGeom>
                <a:avLst/>
                <a:gdLst>
                  <a:gd name="connsiteX0" fmla="*/ 1346835 w 1366837"/>
                  <a:gd name="connsiteY0" fmla="*/ 424101 h 424100"/>
                  <a:gd name="connsiteX1" fmla="*/ 1344930 w 1366837"/>
                  <a:gd name="connsiteY1" fmla="*/ 420291 h 424100"/>
                  <a:gd name="connsiteX2" fmla="*/ 1361123 w 1366837"/>
                  <a:gd name="connsiteY2" fmla="*/ 397431 h 424100"/>
                  <a:gd name="connsiteX3" fmla="*/ 1344930 w 1366837"/>
                  <a:gd name="connsiteY3" fmla="*/ 375523 h 424100"/>
                  <a:gd name="connsiteX4" fmla="*/ 725805 w 1366837"/>
                  <a:gd name="connsiteY4" fmla="*/ 15478 h 424100"/>
                  <a:gd name="connsiteX5" fmla="*/ 643890 w 1366837"/>
                  <a:gd name="connsiteY5" fmla="*/ 15478 h 424100"/>
                  <a:gd name="connsiteX6" fmla="*/ 20003 w 1366837"/>
                  <a:gd name="connsiteY6" fmla="*/ 375523 h 424100"/>
                  <a:gd name="connsiteX7" fmla="*/ 3810 w 1366837"/>
                  <a:gd name="connsiteY7" fmla="*/ 398383 h 424100"/>
                  <a:gd name="connsiteX8" fmla="*/ 20003 w 1366837"/>
                  <a:gd name="connsiteY8" fmla="*/ 420291 h 424100"/>
                  <a:gd name="connsiteX9" fmla="*/ 18097 w 1366837"/>
                  <a:gd name="connsiteY9" fmla="*/ 424101 h 424100"/>
                  <a:gd name="connsiteX10" fmla="*/ 0 w 1366837"/>
                  <a:gd name="connsiteY10" fmla="*/ 397431 h 424100"/>
                  <a:gd name="connsiteX11" fmla="*/ 19050 w 1366837"/>
                  <a:gd name="connsiteY11" fmla="*/ 370761 h 424100"/>
                  <a:gd name="connsiteX12" fmla="*/ 642938 w 1366837"/>
                  <a:gd name="connsiteY12" fmla="*/ 10716 h 424100"/>
                  <a:gd name="connsiteX13" fmla="*/ 729615 w 1366837"/>
                  <a:gd name="connsiteY13" fmla="*/ 10716 h 424100"/>
                  <a:gd name="connsiteX14" fmla="*/ 1348740 w 1366837"/>
                  <a:gd name="connsiteY14" fmla="*/ 370761 h 424100"/>
                  <a:gd name="connsiteX15" fmla="*/ 1366838 w 1366837"/>
                  <a:gd name="connsiteY15" fmla="*/ 397431 h 424100"/>
                  <a:gd name="connsiteX16" fmla="*/ 1346835 w 1366837"/>
                  <a:gd name="connsiteY16" fmla="*/ 424101 h 42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66837" h="424100">
                    <a:moveTo>
                      <a:pt x="1346835" y="424101"/>
                    </a:moveTo>
                    <a:lnTo>
                      <a:pt x="1344930" y="420291"/>
                    </a:lnTo>
                    <a:cubicBezTo>
                      <a:pt x="1355408" y="414576"/>
                      <a:pt x="1361123" y="406003"/>
                      <a:pt x="1361123" y="397431"/>
                    </a:cubicBezTo>
                    <a:cubicBezTo>
                      <a:pt x="1361123" y="388858"/>
                      <a:pt x="1355408" y="381238"/>
                      <a:pt x="1344930" y="375523"/>
                    </a:cubicBezTo>
                    <a:lnTo>
                      <a:pt x="725805" y="15478"/>
                    </a:lnTo>
                    <a:cubicBezTo>
                      <a:pt x="702945" y="2143"/>
                      <a:pt x="666750" y="2143"/>
                      <a:pt x="643890" y="15478"/>
                    </a:cubicBezTo>
                    <a:lnTo>
                      <a:pt x="20003" y="375523"/>
                    </a:lnTo>
                    <a:cubicBezTo>
                      <a:pt x="9525" y="381238"/>
                      <a:pt x="3810" y="389811"/>
                      <a:pt x="3810" y="398383"/>
                    </a:cubicBezTo>
                    <a:cubicBezTo>
                      <a:pt x="3810" y="406956"/>
                      <a:pt x="9525" y="414576"/>
                      <a:pt x="20003" y="420291"/>
                    </a:cubicBezTo>
                    <a:lnTo>
                      <a:pt x="18097" y="424101"/>
                    </a:lnTo>
                    <a:cubicBezTo>
                      <a:pt x="5715" y="417433"/>
                      <a:pt x="0" y="407908"/>
                      <a:pt x="0" y="397431"/>
                    </a:cubicBezTo>
                    <a:cubicBezTo>
                      <a:pt x="0" y="386953"/>
                      <a:pt x="6668" y="378381"/>
                      <a:pt x="19050" y="370761"/>
                    </a:cubicBezTo>
                    <a:lnTo>
                      <a:pt x="642938" y="10716"/>
                    </a:lnTo>
                    <a:cubicBezTo>
                      <a:pt x="666750" y="-3572"/>
                      <a:pt x="705803" y="-3572"/>
                      <a:pt x="729615" y="10716"/>
                    </a:cubicBezTo>
                    <a:lnTo>
                      <a:pt x="1348740" y="370761"/>
                    </a:lnTo>
                    <a:cubicBezTo>
                      <a:pt x="1361123" y="377428"/>
                      <a:pt x="1366838" y="386953"/>
                      <a:pt x="1366838" y="397431"/>
                    </a:cubicBezTo>
                    <a:cubicBezTo>
                      <a:pt x="1365885" y="407908"/>
                      <a:pt x="1359218" y="416481"/>
                      <a:pt x="1346835" y="424101"/>
                    </a:cubicBez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7" name="Freeform: Shape 386">
                <a:extLst>
                  <a:ext uri="{FF2B5EF4-FFF2-40B4-BE49-F238E27FC236}">
                    <a16:creationId xmlns:a16="http://schemas.microsoft.com/office/drawing/2014/main" id="{0244D6DC-3059-C0EA-6B6C-987B1A4B09A9}"/>
                  </a:ext>
                </a:extLst>
              </p:cNvPr>
              <p:cNvSpPr/>
              <p:nvPr/>
            </p:nvSpPr>
            <p:spPr>
              <a:xfrm>
                <a:off x="1309687" y="1887710"/>
                <a:ext cx="1423987" cy="441245"/>
              </a:xfrm>
              <a:custGeom>
                <a:avLst/>
                <a:gdLst>
                  <a:gd name="connsiteX0" fmla="*/ 1403033 w 1423987"/>
                  <a:gd name="connsiteY0" fmla="*/ 440293 h 441245"/>
                  <a:gd name="connsiteX1" fmla="*/ 1401128 w 1423987"/>
                  <a:gd name="connsiteY1" fmla="*/ 436483 h 441245"/>
                  <a:gd name="connsiteX2" fmla="*/ 1418273 w 1423987"/>
                  <a:gd name="connsiteY2" fmla="*/ 412671 h 441245"/>
                  <a:gd name="connsiteX3" fmla="*/ 1401128 w 1423987"/>
                  <a:gd name="connsiteY3" fmla="*/ 389811 h 441245"/>
                  <a:gd name="connsiteX4" fmla="*/ 755333 w 1423987"/>
                  <a:gd name="connsiteY4" fmla="*/ 14526 h 441245"/>
                  <a:gd name="connsiteX5" fmla="*/ 669608 w 1423987"/>
                  <a:gd name="connsiteY5" fmla="*/ 14526 h 441245"/>
                  <a:gd name="connsiteX6" fmla="*/ 20955 w 1423987"/>
                  <a:gd name="connsiteY6" fmla="*/ 389811 h 441245"/>
                  <a:gd name="connsiteX7" fmla="*/ 3810 w 1423987"/>
                  <a:gd name="connsiteY7" fmla="*/ 413623 h 441245"/>
                  <a:gd name="connsiteX8" fmla="*/ 20955 w 1423987"/>
                  <a:gd name="connsiteY8" fmla="*/ 437436 h 441245"/>
                  <a:gd name="connsiteX9" fmla="*/ 19050 w 1423987"/>
                  <a:gd name="connsiteY9" fmla="*/ 441246 h 441245"/>
                  <a:gd name="connsiteX10" fmla="*/ 0 w 1423987"/>
                  <a:gd name="connsiteY10" fmla="*/ 413623 h 441245"/>
                  <a:gd name="connsiteX11" fmla="*/ 19050 w 1423987"/>
                  <a:gd name="connsiteY11" fmla="*/ 386001 h 441245"/>
                  <a:gd name="connsiteX12" fmla="*/ 668655 w 1423987"/>
                  <a:gd name="connsiteY12" fmla="*/ 10716 h 441245"/>
                  <a:gd name="connsiteX13" fmla="*/ 759143 w 1423987"/>
                  <a:gd name="connsiteY13" fmla="*/ 10716 h 441245"/>
                  <a:gd name="connsiteX14" fmla="*/ 1404938 w 1423987"/>
                  <a:gd name="connsiteY14" fmla="*/ 386001 h 441245"/>
                  <a:gd name="connsiteX15" fmla="*/ 1423988 w 1423987"/>
                  <a:gd name="connsiteY15" fmla="*/ 413623 h 441245"/>
                  <a:gd name="connsiteX16" fmla="*/ 1403033 w 1423987"/>
                  <a:gd name="connsiteY16" fmla="*/ 440293 h 441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23987" h="441245">
                    <a:moveTo>
                      <a:pt x="1403033" y="440293"/>
                    </a:moveTo>
                    <a:lnTo>
                      <a:pt x="1401128" y="436483"/>
                    </a:lnTo>
                    <a:cubicBezTo>
                      <a:pt x="1412558" y="429816"/>
                      <a:pt x="1418273" y="422196"/>
                      <a:pt x="1418273" y="412671"/>
                    </a:cubicBezTo>
                    <a:cubicBezTo>
                      <a:pt x="1418273" y="404098"/>
                      <a:pt x="1412558" y="395526"/>
                      <a:pt x="1401128" y="389811"/>
                    </a:cubicBezTo>
                    <a:lnTo>
                      <a:pt x="755333" y="14526"/>
                    </a:lnTo>
                    <a:cubicBezTo>
                      <a:pt x="731520" y="1191"/>
                      <a:pt x="693420" y="1191"/>
                      <a:pt x="669608" y="14526"/>
                    </a:cubicBezTo>
                    <a:lnTo>
                      <a:pt x="20955" y="389811"/>
                    </a:lnTo>
                    <a:cubicBezTo>
                      <a:pt x="9525" y="396478"/>
                      <a:pt x="3810" y="404098"/>
                      <a:pt x="3810" y="413623"/>
                    </a:cubicBezTo>
                    <a:cubicBezTo>
                      <a:pt x="3810" y="422196"/>
                      <a:pt x="9525" y="430768"/>
                      <a:pt x="20955" y="437436"/>
                    </a:cubicBezTo>
                    <a:lnTo>
                      <a:pt x="19050" y="441246"/>
                    </a:lnTo>
                    <a:cubicBezTo>
                      <a:pt x="6667" y="433626"/>
                      <a:pt x="0" y="424101"/>
                      <a:pt x="0" y="413623"/>
                    </a:cubicBezTo>
                    <a:cubicBezTo>
                      <a:pt x="0" y="403146"/>
                      <a:pt x="6667" y="393621"/>
                      <a:pt x="19050" y="386001"/>
                    </a:cubicBezTo>
                    <a:lnTo>
                      <a:pt x="668655" y="10716"/>
                    </a:lnTo>
                    <a:cubicBezTo>
                      <a:pt x="693420" y="-3572"/>
                      <a:pt x="734378" y="-3572"/>
                      <a:pt x="759143" y="10716"/>
                    </a:cubicBezTo>
                    <a:lnTo>
                      <a:pt x="1404938" y="386001"/>
                    </a:lnTo>
                    <a:cubicBezTo>
                      <a:pt x="1417320" y="393621"/>
                      <a:pt x="1423988" y="403146"/>
                      <a:pt x="1423988" y="413623"/>
                    </a:cubicBezTo>
                    <a:cubicBezTo>
                      <a:pt x="1423035" y="424101"/>
                      <a:pt x="1415415" y="433626"/>
                      <a:pt x="1403033" y="440293"/>
                    </a:cubicBez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8" name="Freeform: Shape 387">
                <a:extLst>
                  <a:ext uri="{FF2B5EF4-FFF2-40B4-BE49-F238E27FC236}">
                    <a16:creationId xmlns:a16="http://schemas.microsoft.com/office/drawing/2014/main" id="{349C03F2-BFAE-200F-F171-AE09B149F029}"/>
                  </a:ext>
                </a:extLst>
              </p:cNvPr>
              <p:cNvSpPr/>
              <p:nvPr/>
            </p:nvSpPr>
            <p:spPr>
              <a:xfrm>
                <a:off x="1280159" y="1709831"/>
                <a:ext cx="1481137" cy="458152"/>
              </a:xfrm>
              <a:custGeom>
                <a:avLst/>
                <a:gdLst>
                  <a:gd name="connsiteX0" fmla="*/ 1460183 w 1481137"/>
                  <a:gd name="connsiteY0" fmla="*/ 458153 h 458152"/>
                  <a:gd name="connsiteX1" fmla="*/ 1458278 w 1481137"/>
                  <a:gd name="connsiteY1" fmla="*/ 454343 h 458152"/>
                  <a:gd name="connsiteX2" fmla="*/ 1476375 w 1481137"/>
                  <a:gd name="connsiteY2" fmla="*/ 429578 h 458152"/>
                  <a:gd name="connsiteX3" fmla="*/ 1459230 w 1481137"/>
                  <a:gd name="connsiteY3" fmla="*/ 404813 h 458152"/>
                  <a:gd name="connsiteX4" fmla="*/ 787718 w 1481137"/>
                  <a:gd name="connsiteY4" fmla="*/ 14288 h 458152"/>
                  <a:gd name="connsiteX5" fmla="*/ 699135 w 1481137"/>
                  <a:gd name="connsiteY5" fmla="*/ 14288 h 458152"/>
                  <a:gd name="connsiteX6" fmla="*/ 23813 w 1481137"/>
                  <a:gd name="connsiteY6" fmla="*/ 404813 h 458152"/>
                  <a:gd name="connsiteX7" fmla="*/ 5715 w 1481137"/>
                  <a:gd name="connsiteY7" fmla="*/ 429578 h 458152"/>
                  <a:gd name="connsiteX8" fmla="*/ 22860 w 1481137"/>
                  <a:gd name="connsiteY8" fmla="*/ 454343 h 458152"/>
                  <a:gd name="connsiteX9" fmla="*/ 20003 w 1481137"/>
                  <a:gd name="connsiteY9" fmla="*/ 458153 h 458152"/>
                  <a:gd name="connsiteX10" fmla="*/ 0 w 1481137"/>
                  <a:gd name="connsiteY10" fmla="*/ 429578 h 458152"/>
                  <a:gd name="connsiteX11" fmla="*/ 20003 w 1481137"/>
                  <a:gd name="connsiteY11" fmla="*/ 401003 h 458152"/>
                  <a:gd name="connsiteX12" fmla="*/ 696278 w 1481137"/>
                  <a:gd name="connsiteY12" fmla="*/ 11430 h 458152"/>
                  <a:gd name="connsiteX13" fmla="*/ 789623 w 1481137"/>
                  <a:gd name="connsiteY13" fmla="*/ 11430 h 458152"/>
                  <a:gd name="connsiteX14" fmla="*/ 1461135 w 1481137"/>
                  <a:gd name="connsiteY14" fmla="*/ 401955 h 458152"/>
                  <a:gd name="connsiteX15" fmla="*/ 1481138 w 1481137"/>
                  <a:gd name="connsiteY15" fmla="*/ 430530 h 458152"/>
                  <a:gd name="connsiteX16" fmla="*/ 1460183 w 1481137"/>
                  <a:gd name="connsiteY16" fmla="*/ 458153 h 458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81137" h="458152">
                    <a:moveTo>
                      <a:pt x="1460183" y="458153"/>
                    </a:moveTo>
                    <a:lnTo>
                      <a:pt x="1458278" y="454343"/>
                    </a:lnTo>
                    <a:cubicBezTo>
                      <a:pt x="1469708" y="447675"/>
                      <a:pt x="1476375" y="439103"/>
                      <a:pt x="1476375" y="429578"/>
                    </a:cubicBezTo>
                    <a:cubicBezTo>
                      <a:pt x="1476375" y="420053"/>
                      <a:pt x="1469708" y="411480"/>
                      <a:pt x="1459230" y="404813"/>
                    </a:cubicBezTo>
                    <a:lnTo>
                      <a:pt x="787718" y="14288"/>
                    </a:lnTo>
                    <a:cubicBezTo>
                      <a:pt x="762953" y="0"/>
                      <a:pt x="722948" y="0"/>
                      <a:pt x="699135" y="14288"/>
                    </a:cubicBezTo>
                    <a:lnTo>
                      <a:pt x="23813" y="404813"/>
                    </a:lnTo>
                    <a:cubicBezTo>
                      <a:pt x="12383" y="411480"/>
                      <a:pt x="5715" y="420053"/>
                      <a:pt x="5715" y="429578"/>
                    </a:cubicBezTo>
                    <a:cubicBezTo>
                      <a:pt x="5715" y="439103"/>
                      <a:pt x="12383" y="447675"/>
                      <a:pt x="22860" y="454343"/>
                    </a:cubicBezTo>
                    <a:lnTo>
                      <a:pt x="20003" y="458153"/>
                    </a:lnTo>
                    <a:cubicBezTo>
                      <a:pt x="7620" y="450533"/>
                      <a:pt x="0" y="441008"/>
                      <a:pt x="0" y="429578"/>
                    </a:cubicBezTo>
                    <a:cubicBezTo>
                      <a:pt x="0" y="419100"/>
                      <a:pt x="7620" y="408623"/>
                      <a:pt x="20003" y="401003"/>
                    </a:cubicBezTo>
                    <a:lnTo>
                      <a:pt x="696278" y="11430"/>
                    </a:lnTo>
                    <a:cubicBezTo>
                      <a:pt x="721995" y="-3810"/>
                      <a:pt x="763905" y="-3810"/>
                      <a:pt x="789623" y="11430"/>
                    </a:cubicBezTo>
                    <a:lnTo>
                      <a:pt x="1461135" y="401955"/>
                    </a:lnTo>
                    <a:cubicBezTo>
                      <a:pt x="1473518" y="409575"/>
                      <a:pt x="1481138" y="419100"/>
                      <a:pt x="1481138" y="430530"/>
                    </a:cubicBezTo>
                    <a:cubicBezTo>
                      <a:pt x="1480185" y="441008"/>
                      <a:pt x="1473518" y="450533"/>
                      <a:pt x="1460183" y="458153"/>
                    </a:cubicBez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389" name="Graphic 4">
              <a:extLst>
                <a:ext uri="{FF2B5EF4-FFF2-40B4-BE49-F238E27FC236}">
                  <a16:creationId xmlns:a16="http://schemas.microsoft.com/office/drawing/2014/main" id="{7098DD2B-A409-78F0-F366-D2456E7F765A}"/>
                </a:ext>
              </a:extLst>
            </p:cNvPr>
            <p:cNvGrpSpPr/>
            <p:nvPr/>
          </p:nvGrpSpPr>
          <p:grpSpPr>
            <a:xfrm>
              <a:off x="1548613" y="1950178"/>
              <a:ext cx="933539" cy="838468"/>
              <a:chOff x="1548613" y="1861278"/>
              <a:chExt cx="933539" cy="838468"/>
            </a:xfrm>
          </p:grpSpPr>
          <p:grpSp>
            <p:nvGrpSpPr>
              <p:cNvPr id="390" name="Graphic 4">
                <a:extLst>
                  <a:ext uri="{FF2B5EF4-FFF2-40B4-BE49-F238E27FC236}">
                    <a16:creationId xmlns:a16="http://schemas.microsoft.com/office/drawing/2014/main" id="{7EE776C8-373A-7527-133D-214055F847BB}"/>
                  </a:ext>
                </a:extLst>
              </p:cNvPr>
              <p:cNvGrpSpPr/>
              <p:nvPr/>
            </p:nvGrpSpPr>
            <p:grpSpPr>
              <a:xfrm>
                <a:off x="1682041" y="1861278"/>
                <a:ext cx="800111" cy="752600"/>
                <a:chOff x="1682041" y="1861278"/>
                <a:chExt cx="800111" cy="752600"/>
              </a:xfrm>
            </p:grpSpPr>
            <p:sp>
              <p:nvSpPr>
                <p:cNvPr id="391" name="Freeform: Shape 390">
                  <a:extLst>
                    <a:ext uri="{FF2B5EF4-FFF2-40B4-BE49-F238E27FC236}">
                      <a16:creationId xmlns:a16="http://schemas.microsoft.com/office/drawing/2014/main" id="{A1A78D68-AED2-0FC9-C3AA-CF7B5306BC48}"/>
                    </a:ext>
                  </a:extLst>
                </p:cNvPr>
                <p:cNvSpPr/>
                <p:nvPr/>
              </p:nvSpPr>
              <p:spPr>
                <a:xfrm>
                  <a:off x="1682041" y="1861278"/>
                  <a:ext cx="800111" cy="752600"/>
                </a:xfrm>
                <a:custGeom>
                  <a:avLst/>
                  <a:gdLst>
                    <a:gd name="connsiteX0" fmla="*/ 799220 w 800111"/>
                    <a:gd name="connsiteY0" fmla="*/ 544830 h 752600"/>
                    <a:gd name="connsiteX1" fmla="*/ 796363 w 800111"/>
                    <a:gd name="connsiteY1" fmla="*/ 557213 h 752600"/>
                    <a:gd name="connsiteX2" fmla="*/ 792553 w 800111"/>
                    <a:gd name="connsiteY2" fmla="*/ 567690 h 752600"/>
                    <a:gd name="connsiteX3" fmla="*/ 780170 w 800111"/>
                    <a:gd name="connsiteY3" fmla="*/ 589598 h 752600"/>
                    <a:gd name="connsiteX4" fmla="*/ 776360 w 800111"/>
                    <a:gd name="connsiteY4" fmla="*/ 596265 h 752600"/>
                    <a:gd name="connsiteX5" fmla="*/ 776360 w 800111"/>
                    <a:gd name="connsiteY5" fmla="*/ 596265 h 752600"/>
                    <a:gd name="connsiteX6" fmla="*/ 778265 w 800111"/>
                    <a:gd name="connsiteY6" fmla="*/ 600075 h 752600"/>
                    <a:gd name="connsiteX7" fmla="*/ 779218 w 800111"/>
                    <a:gd name="connsiteY7" fmla="*/ 623888 h 752600"/>
                    <a:gd name="connsiteX8" fmla="*/ 774455 w 800111"/>
                    <a:gd name="connsiteY8" fmla="*/ 645795 h 752600"/>
                    <a:gd name="connsiteX9" fmla="*/ 767788 w 800111"/>
                    <a:gd name="connsiteY9" fmla="*/ 660083 h 752600"/>
                    <a:gd name="connsiteX10" fmla="*/ 727783 w 800111"/>
                    <a:gd name="connsiteY10" fmla="*/ 701040 h 752600"/>
                    <a:gd name="connsiteX11" fmla="*/ 691588 w 800111"/>
                    <a:gd name="connsiteY11" fmla="*/ 707708 h 752600"/>
                    <a:gd name="connsiteX12" fmla="*/ 681110 w 800111"/>
                    <a:gd name="connsiteY12" fmla="*/ 708660 h 752600"/>
                    <a:gd name="connsiteX13" fmla="*/ 653488 w 800111"/>
                    <a:gd name="connsiteY13" fmla="*/ 708660 h 752600"/>
                    <a:gd name="connsiteX14" fmla="*/ 641105 w 800111"/>
                    <a:gd name="connsiteY14" fmla="*/ 714375 h 752600"/>
                    <a:gd name="connsiteX15" fmla="*/ 617293 w 800111"/>
                    <a:gd name="connsiteY15" fmla="*/ 723900 h 752600"/>
                    <a:gd name="connsiteX16" fmla="*/ 513470 w 800111"/>
                    <a:gd name="connsiteY16" fmla="*/ 741998 h 752600"/>
                    <a:gd name="connsiteX17" fmla="*/ 430603 w 800111"/>
                    <a:gd name="connsiteY17" fmla="*/ 707708 h 752600"/>
                    <a:gd name="connsiteX18" fmla="*/ 362023 w 800111"/>
                    <a:gd name="connsiteY18" fmla="*/ 687705 h 752600"/>
                    <a:gd name="connsiteX19" fmla="*/ 303920 w 800111"/>
                    <a:gd name="connsiteY19" fmla="*/ 632460 h 752600"/>
                    <a:gd name="connsiteX20" fmla="*/ 203908 w 800111"/>
                    <a:gd name="connsiteY20" fmla="*/ 601028 h 752600"/>
                    <a:gd name="connsiteX21" fmla="*/ 126755 w 800111"/>
                    <a:gd name="connsiteY21" fmla="*/ 588645 h 752600"/>
                    <a:gd name="connsiteX22" fmla="*/ 113420 w 800111"/>
                    <a:gd name="connsiteY22" fmla="*/ 552450 h 752600"/>
                    <a:gd name="connsiteX23" fmla="*/ 95323 w 800111"/>
                    <a:gd name="connsiteY23" fmla="*/ 545783 h 752600"/>
                    <a:gd name="connsiteX24" fmla="*/ 46745 w 800111"/>
                    <a:gd name="connsiteY24" fmla="*/ 501968 h 752600"/>
                    <a:gd name="connsiteX25" fmla="*/ 41983 w 800111"/>
                    <a:gd name="connsiteY25" fmla="*/ 422910 h 752600"/>
                    <a:gd name="connsiteX26" fmla="*/ 10550 w 800111"/>
                    <a:gd name="connsiteY26" fmla="*/ 383858 h 752600"/>
                    <a:gd name="connsiteX27" fmla="*/ 16265 w 800111"/>
                    <a:gd name="connsiteY27" fmla="*/ 348615 h 752600"/>
                    <a:gd name="connsiteX28" fmla="*/ 26743 w 800111"/>
                    <a:gd name="connsiteY28" fmla="*/ 329565 h 752600"/>
                    <a:gd name="connsiteX29" fmla="*/ 14360 w 800111"/>
                    <a:gd name="connsiteY29" fmla="*/ 306705 h 752600"/>
                    <a:gd name="connsiteX30" fmla="*/ 1025 w 800111"/>
                    <a:gd name="connsiteY30" fmla="*/ 257175 h 752600"/>
                    <a:gd name="connsiteX31" fmla="*/ 7693 w 800111"/>
                    <a:gd name="connsiteY31" fmla="*/ 230505 h 752600"/>
                    <a:gd name="connsiteX32" fmla="*/ 34363 w 800111"/>
                    <a:gd name="connsiteY32" fmla="*/ 199073 h 752600"/>
                    <a:gd name="connsiteX33" fmla="*/ 37220 w 800111"/>
                    <a:gd name="connsiteY33" fmla="*/ 192405 h 752600"/>
                    <a:gd name="connsiteX34" fmla="*/ 35315 w 800111"/>
                    <a:gd name="connsiteY34" fmla="*/ 185738 h 752600"/>
                    <a:gd name="connsiteX35" fmla="*/ 60080 w 800111"/>
                    <a:gd name="connsiteY35" fmla="*/ 99060 h 752600"/>
                    <a:gd name="connsiteX36" fmla="*/ 120088 w 800111"/>
                    <a:gd name="connsiteY36" fmla="*/ 74295 h 752600"/>
                    <a:gd name="connsiteX37" fmla="*/ 135328 w 800111"/>
                    <a:gd name="connsiteY37" fmla="*/ 74295 h 752600"/>
                    <a:gd name="connsiteX38" fmla="*/ 149615 w 800111"/>
                    <a:gd name="connsiteY38" fmla="*/ 72390 h 752600"/>
                    <a:gd name="connsiteX39" fmla="*/ 149615 w 800111"/>
                    <a:gd name="connsiteY39" fmla="*/ 72390 h 752600"/>
                    <a:gd name="connsiteX40" fmla="*/ 159140 w 800111"/>
                    <a:gd name="connsiteY40" fmla="*/ 50483 h 752600"/>
                    <a:gd name="connsiteX41" fmla="*/ 180095 w 800111"/>
                    <a:gd name="connsiteY41" fmla="*/ 27622 h 752600"/>
                    <a:gd name="connsiteX42" fmla="*/ 226768 w 800111"/>
                    <a:gd name="connsiteY42" fmla="*/ 5715 h 752600"/>
                    <a:gd name="connsiteX43" fmla="*/ 257248 w 800111"/>
                    <a:gd name="connsiteY43" fmla="*/ 0 h 752600"/>
                    <a:gd name="connsiteX44" fmla="*/ 270583 w 800111"/>
                    <a:gd name="connsiteY44" fmla="*/ 1905 h 752600"/>
                    <a:gd name="connsiteX45" fmla="*/ 270583 w 800111"/>
                    <a:gd name="connsiteY45" fmla="*/ 1905 h 752600"/>
                    <a:gd name="connsiteX46" fmla="*/ 276298 w 800111"/>
                    <a:gd name="connsiteY46" fmla="*/ 3810 h 752600"/>
                    <a:gd name="connsiteX47" fmla="*/ 302015 w 800111"/>
                    <a:gd name="connsiteY47" fmla="*/ 18097 h 752600"/>
                    <a:gd name="connsiteX48" fmla="*/ 304873 w 800111"/>
                    <a:gd name="connsiteY48" fmla="*/ 20003 h 752600"/>
                    <a:gd name="connsiteX49" fmla="*/ 309635 w 800111"/>
                    <a:gd name="connsiteY49" fmla="*/ 22860 h 752600"/>
                    <a:gd name="connsiteX50" fmla="*/ 310588 w 800111"/>
                    <a:gd name="connsiteY50" fmla="*/ 22860 h 752600"/>
                    <a:gd name="connsiteX51" fmla="*/ 310588 w 800111"/>
                    <a:gd name="connsiteY51" fmla="*/ 22860 h 752600"/>
                    <a:gd name="connsiteX52" fmla="*/ 316303 w 800111"/>
                    <a:gd name="connsiteY52" fmla="*/ 20955 h 752600"/>
                    <a:gd name="connsiteX53" fmla="*/ 318208 w 800111"/>
                    <a:gd name="connsiteY53" fmla="*/ 20003 h 752600"/>
                    <a:gd name="connsiteX54" fmla="*/ 359165 w 800111"/>
                    <a:gd name="connsiteY54" fmla="*/ 8572 h 752600"/>
                    <a:gd name="connsiteX55" fmla="*/ 367738 w 800111"/>
                    <a:gd name="connsiteY55" fmla="*/ 8572 h 752600"/>
                    <a:gd name="connsiteX56" fmla="*/ 371548 w 800111"/>
                    <a:gd name="connsiteY56" fmla="*/ 9525 h 752600"/>
                    <a:gd name="connsiteX57" fmla="*/ 404885 w 800111"/>
                    <a:gd name="connsiteY57" fmla="*/ 27622 h 752600"/>
                    <a:gd name="connsiteX58" fmla="*/ 409648 w 800111"/>
                    <a:gd name="connsiteY58" fmla="*/ 34290 h 752600"/>
                    <a:gd name="connsiteX59" fmla="*/ 414410 w 800111"/>
                    <a:gd name="connsiteY59" fmla="*/ 44768 h 752600"/>
                    <a:gd name="connsiteX60" fmla="*/ 466798 w 800111"/>
                    <a:gd name="connsiteY60" fmla="*/ 47625 h 752600"/>
                    <a:gd name="connsiteX61" fmla="*/ 491563 w 800111"/>
                    <a:gd name="connsiteY61" fmla="*/ 89535 h 752600"/>
                    <a:gd name="connsiteX62" fmla="*/ 491563 w 800111"/>
                    <a:gd name="connsiteY62" fmla="*/ 91440 h 752600"/>
                    <a:gd name="connsiteX63" fmla="*/ 491563 w 800111"/>
                    <a:gd name="connsiteY63" fmla="*/ 92393 h 752600"/>
                    <a:gd name="connsiteX64" fmla="*/ 501088 w 800111"/>
                    <a:gd name="connsiteY64" fmla="*/ 91440 h 752600"/>
                    <a:gd name="connsiteX65" fmla="*/ 503945 w 800111"/>
                    <a:gd name="connsiteY65" fmla="*/ 91440 h 752600"/>
                    <a:gd name="connsiteX66" fmla="*/ 549665 w 800111"/>
                    <a:gd name="connsiteY66" fmla="*/ 110490 h 752600"/>
                    <a:gd name="connsiteX67" fmla="*/ 570620 w 800111"/>
                    <a:gd name="connsiteY67" fmla="*/ 154305 h 752600"/>
                    <a:gd name="connsiteX68" fmla="*/ 571573 w 800111"/>
                    <a:gd name="connsiteY68" fmla="*/ 162878 h 752600"/>
                    <a:gd name="connsiteX69" fmla="*/ 575383 w 800111"/>
                    <a:gd name="connsiteY69" fmla="*/ 162878 h 752600"/>
                    <a:gd name="connsiteX70" fmla="*/ 612530 w 800111"/>
                    <a:gd name="connsiteY70" fmla="*/ 166688 h 752600"/>
                    <a:gd name="connsiteX71" fmla="*/ 634438 w 800111"/>
                    <a:gd name="connsiteY71" fmla="*/ 178117 h 752600"/>
                    <a:gd name="connsiteX72" fmla="*/ 652535 w 800111"/>
                    <a:gd name="connsiteY72" fmla="*/ 237173 h 752600"/>
                    <a:gd name="connsiteX73" fmla="*/ 691588 w 800111"/>
                    <a:gd name="connsiteY73" fmla="*/ 267653 h 752600"/>
                    <a:gd name="connsiteX74" fmla="*/ 697303 w 800111"/>
                    <a:gd name="connsiteY74" fmla="*/ 295275 h 752600"/>
                    <a:gd name="connsiteX75" fmla="*/ 695398 w 800111"/>
                    <a:gd name="connsiteY75" fmla="*/ 308610 h 752600"/>
                    <a:gd name="connsiteX76" fmla="*/ 699208 w 800111"/>
                    <a:gd name="connsiteY76" fmla="*/ 317183 h 752600"/>
                    <a:gd name="connsiteX77" fmla="*/ 722068 w 800111"/>
                    <a:gd name="connsiteY77" fmla="*/ 327660 h 752600"/>
                    <a:gd name="connsiteX78" fmla="*/ 738260 w 800111"/>
                    <a:gd name="connsiteY78" fmla="*/ 344805 h 752600"/>
                    <a:gd name="connsiteX79" fmla="*/ 744928 w 800111"/>
                    <a:gd name="connsiteY79" fmla="*/ 359093 h 752600"/>
                    <a:gd name="connsiteX80" fmla="*/ 744928 w 800111"/>
                    <a:gd name="connsiteY80" fmla="*/ 359093 h 752600"/>
                    <a:gd name="connsiteX81" fmla="*/ 746833 w 800111"/>
                    <a:gd name="connsiteY81" fmla="*/ 368618 h 752600"/>
                    <a:gd name="connsiteX82" fmla="*/ 744928 w 800111"/>
                    <a:gd name="connsiteY82" fmla="*/ 389573 h 752600"/>
                    <a:gd name="connsiteX83" fmla="*/ 744928 w 800111"/>
                    <a:gd name="connsiteY83" fmla="*/ 389573 h 752600"/>
                    <a:gd name="connsiteX84" fmla="*/ 745880 w 800111"/>
                    <a:gd name="connsiteY84" fmla="*/ 396240 h 752600"/>
                    <a:gd name="connsiteX85" fmla="*/ 747785 w 800111"/>
                    <a:gd name="connsiteY85" fmla="*/ 399098 h 752600"/>
                    <a:gd name="connsiteX86" fmla="*/ 747785 w 800111"/>
                    <a:gd name="connsiteY86" fmla="*/ 399098 h 752600"/>
                    <a:gd name="connsiteX87" fmla="*/ 751595 w 800111"/>
                    <a:gd name="connsiteY87" fmla="*/ 401955 h 752600"/>
                    <a:gd name="connsiteX88" fmla="*/ 763978 w 800111"/>
                    <a:gd name="connsiteY88" fmla="*/ 408623 h 752600"/>
                    <a:gd name="connsiteX89" fmla="*/ 780170 w 800111"/>
                    <a:gd name="connsiteY89" fmla="*/ 429578 h 752600"/>
                    <a:gd name="connsiteX90" fmla="*/ 783028 w 800111"/>
                    <a:gd name="connsiteY90" fmla="*/ 462915 h 752600"/>
                    <a:gd name="connsiteX91" fmla="*/ 780170 w 800111"/>
                    <a:gd name="connsiteY91" fmla="*/ 476250 h 752600"/>
                    <a:gd name="connsiteX92" fmla="*/ 779218 w 800111"/>
                    <a:gd name="connsiteY92" fmla="*/ 484823 h 752600"/>
                    <a:gd name="connsiteX93" fmla="*/ 780170 w 800111"/>
                    <a:gd name="connsiteY93" fmla="*/ 491490 h 752600"/>
                    <a:gd name="connsiteX94" fmla="*/ 794458 w 800111"/>
                    <a:gd name="connsiteY94" fmla="*/ 513398 h 752600"/>
                    <a:gd name="connsiteX95" fmla="*/ 799220 w 800111"/>
                    <a:gd name="connsiteY95" fmla="*/ 544830 h 752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</a:cxnLst>
                  <a:rect l="l" t="t" r="r" b="b"/>
                  <a:pathLst>
                    <a:path w="800111" h="752600">
                      <a:moveTo>
                        <a:pt x="799220" y="544830"/>
                      </a:moveTo>
                      <a:cubicBezTo>
                        <a:pt x="798268" y="548640"/>
                        <a:pt x="797315" y="552450"/>
                        <a:pt x="796363" y="557213"/>
                      </a:cubicBezTo>
                      <a:cubicBezTo>
                        <a:pt x="795410" y="561023"/>
                        <a:pt x="793505" y="563880"/>
                        <a:pt x="792553" y="567690"/>
                      </a:cubicBezTo>
                      <a:cubicBezTo>
                        <a:pt x="788743" y="575310"/>
                        <a:pt x="784933" y="582930"/>
                        <a:pt x="780170" y="589598"/>
                      </a:cubicBezTo>
                      <a:cubicBezTo>
                        <a:pt x="779218" y="591503"/>
                        <a:pt x="777313" y="594360"/>
                        <a:pt x="776360" y="596265"/>
                      </a:cubicBezTo>
                      <a:cubicBezTo>
                        <a:pt x="776360" y="596265"/>
                        <a:pt x="776360" y="596265"/>
                        <a:pt x="776360" y="596265"/>
                      </a:cubicBezTo>
                      <a:cubicBezTo>
                        <a:pt x="777313" y="596265"/>
                        <a:pt x="778265" y="598170"/>
                        <a:pt x="778265" y="600075"/>
                      </a:cubicBezTo>
                      <a:cubicBezTo>
                        <a:pt x="780170" y="604838"/>
                        <a:pt x="780170" y="613410"/>
                        <a:pt x="779218" y="623888"/>
                      </a:cubicBezTo>
                      <a:cubicBezTo>
                        <a:pt x="778265" y="630555"/>
                        <a:pt x="777313" y="638175"/>
                        <a:pt x="774455" y="645795"/>
                      </a:cubicBezTo>
                      <a:cubicBezTo>
                        <a:pt x="772550" y="650558"/>
                        <a:pt x="770645" y="655320"/>
                        <a:pt x="767788" y="660083"/>
                      </a:cubicBezTo>
                      <a:cubicBezTo>
                        <a:pt x="760168" y="675323"/>
                        <a:pt x="747785" y="689610"/>
                        <a:pt x="727783" y="701040"/>
                      </a:cubicBezTo>
                      <a:cubicBezTo>
                        <a:pt x="721115" y="704850"/>
                        <a:pt x="705875" y="706755"/>
                        <a:pt x="691588" y="707708"/>
                      </a:cubicBezTo>
                      <a:cubicBezTo>
                        <a:pt x="687778" y="707708"/>
                        <a:pt x="684920" y="707708"/>
                        <a:pt x="681110" y="708660"/>
                      </a:cubicBezTo>
                      <a:cubicBezTo>
                        <a:pt x="665870" y="709613"/>
                        <a:pt x="653488" y="708660"/>
                        <a:pt x="653488" y="708660"/>
                      </a:cubicBezTo>
                      <a:cubicBezTo>
                        <a:pt x="653488" y="708660"/>
                        <a:pt x="648725" y="710565"/>
                        <a:pt x="641105" y="714375"/>
                      </a:cubicBezTo>
                      <a:cubicBezTo>
                        <a:pt x="634438" y="717233"/>
                        <a:pt x="626818" y="720090"/>
                        <a:pt x="617293" y="723900"/>
                      </a:cubicBezTo>
                      <a:cubicBezTo>
                        <a:pt x="577288" y="740093"/>
                        <a:pt x="517280" y="760095"/>
                        <a:pt x="513470" y="741998"/>
                      </a:cubicBezTo>
                      <a:cubicBezTo>
                        <a:pt x="448700" y="770573"/>
                        <a:pt x="427745" y="735330"/>
                        <a:pt x="430603" y="707708"/>
                      </a:cubicBezTo>
                      <a:cubicBezTo>
                        <a:pt x="408695" y="735330"/>
                        <a:pt x="365833" y="722948"/>
                        <a:pt x="362023" y="687705"/>
                      </a:cubicBezTo>
                      <a:cubicBezTo>
                        <a:pt x="295348" y="677228"/>
                        <a:pt x="303920" y="632460"/>
                        <a:pt x="303920" y="632460"/>
                      </a:cubicBezTo>
                      <a:cubicBezTo>
                        <a:pt x="241055" y="668655"/>
                        <a:pt x="200098" y="622935"/>
                        <a:pt x="203908" y="601028"/>
                      </a:cubicBezTo>
                      <a:cubicBezTo>
                        <a:pt x="178190" y="611505"/>
                        <a:pt x="148663" y="604838"/>
                        <a:pt x="126755" y="588645"/>
                      </a:cubicBezTo>
                      <a:cubicBezTo>
                        <a:pt x="118183" y="581978"/>
                        <a:pt x="113420" y="552450"/>
                        <a:pt x="113420" y="552450"/>
                      </a:cubicBezTo>
                      <a:cubicBezTo>
                        <a:pt x="113420" y="552450"/>
                        <a:pt x="106753" y="551498"/>
                        <a:pt x="95323" y="545783"/>
                      </a:cubicBezTo>
                      <a:cubicBezTo>
                        <a:pt x="74368" y="536258"/>
                        <a:pt x="57223" y="522923"/>
                        <a:pt x="46745" y="501968"/>
                      </a:cubicBezTo>
                      <a:cubicBezTo>
                        <a:pt x="34363" y="478155"/>
                        <a:pt x="32458" y="448628"/>
                        <a:pt x="41983" y="422910"/>
                      </a:cubicBezTo>
                      <a:cubicBezTo>
                        <a:pt x="26743" y="414338"/>
                        <a:pt x="14360" y="401003"/>
                        <a:pt x="10550" y="383858"/>
                      </a:cubicBezTo>
                      <a:cubicBezTo>
                        <a:pt x="7693" y="372428"/>
                        <a:pt x="9598" y="359093"/>
                        <a:pt x="16265" y="348615"/>
                      </a:cubicBezTo>
                      <a:cubicBezTo>
                        <a:pt x="19123" y="343853"/>
                        <a:pt x="26743" y="336233"/>
                        <a:pt x="26743" y="329565"/>
                      </a:cubicBezTo>
                      <a:cubicBezTo>
                        <a:pt x="26743" y="323850"/>
                        <a:pt x="17218" y="312420"/>
                        <a:pt x="14360" y="306705"/>
                      </a:cubicBezTo>
                      <a:cubicBezTo>
                        <a:pt x="7693" y="291465"/>
                        <a:pt x="2930" y="274320"/>
                        <a:pt x="1025" y="257175"/>
                      </a:cubicBezTo>
                      <a:cubicBezTo>
                        <a:pt x="-880" y="245745"/>
                        <a:pt x="-880" y="239078"/>
                        <a:pt x="7693" y="230505"/>
                      </a:cubicBezTo>
                      <a:cubicBezTo>
                        <a:pt x="17218" y="220028"/>
                        <a:pt x="26743" y="210503"/>
                        <a:pt x="34363" y="199073"/>
                      </a:cubicBezTo>
                      <a:cubicBezTo>
                        <a:pt x="35315" y="197167"/>
                        <a:pt x="37220" y="194310"/>
                        <a:pt x="37220" y="192405"/>
                      </a:cubicBezTo>
                      <a:cubicBezTo>
                        <a:pt x="37220" y="190500"/>
                        <a:pt x="36268" y="187642"/>
                        <a:pt x="35315" y="185738"/>
                      </a:cubicBezTo>
                      <a:cubicBezTo>
                        <a:pt x="22933" y="156210"/>
                        <a:pt x="35315" y="120015"/>
                        <a:pt x="60080" y="99060"/>
                      </a:cubicBezTo>
                      <a:cubicBezTo>
                        <a:pt x="77225" y="84773"/>
                        <a:pt x="98180" y="77153"/>
                        <a:pt x="120088" y="74295"/>
                      </a:cubicBezTo>
                      <a:cubicBezTo>
                        <a:pt x="123898" y="74295"/>
                        <a:pt x="129613" y="74295"/>
                        <a:pt x="135328" y="74295"/>
                      </a:cubicBezTo>
                      <a:cubicBezTo>
                        <a:pt x="141043" y="74295"/>
                        <a:pt x="145805" y="74295"/>
                        <a:pt x="149615" y="72390"/>
                      </a:cubicBezTo>
                      <a:cubicBezTo>
                        <a:pt x="149615" y="72390"/>
                        <a:pt x="149615" y="72390"/>
                        <a:pt x="149615" y="72390"/>
                      </a:cubicBezTo>
                      <a:cubicBezTo>
                        <a:pt x="155330" y="68580"/>
                        <a:pt x="155330" y="56197"/>
                        <a:pt x="159140" y="50483"/>
                      </a:cubicBezTo>
                      <a:cubicBezTo>
                        <a:pt x="164855" y="41910"/>
                        <a:pt x="171523" y="34290"/>
                        <a:pt x="180095" y="27622"/>
                      </a:cubicBezTo>
                      <a:cubicBezTo>
                        <a:pt x="194383" y="17145"/>
                        <a:pt x="210575" y="10478"/>
                        <a:pt x="226768" y="5715"/>
                      </a:cubicBezTo>
                      <a:cubicBezTo>
                        <a:pt x="237245" y="2858"/>
                        <a:pt x="246770" y="0"/>
                        <a:pt x="257248" y="0"/>
                      </a:cubicBezTo>
                      <a:cubicBezTo>
                        <a:pt x="262010" y="0"/>
                        <a:pt x="266773" y="953"/>
                        <a:pt x="270583" y="1905"/>
                      </a:cubicBezTo>
                      <a:cubicBezTo>
                        <a:pt x="270583" y="1905"/>
                        <a:pt x="270583" y="1905"/>
                        <a:pt x="270583" y="1905"/>
                      </a:cubicBezTo>
                      <a:cubicBezTo>
                        <a:pt x="272488" y="2858"/>
                        <a:pt x="274393" y="2858"/>
                        <a:pt x="276298" y="3810"/>
                      </a:cubicBezTo>
                      <a:cubicBezTo>
                        <a:pt x="284870" y="6668"/>
                        <a:pt x="293443" y="12383"/>
                        <a:pt x="302015" y="18097"/>
                      </a:cubicBezTo>
                      <a:cubicBezTo>
                        <a:pt x="302968" y="19050"/>
                        <a:pt x="303920" y="19050"/>
                        <a:pt x="304873" y="20003"/>
                      </a:cubicBezTo>
                      <a:cubicBezTo>
                        <a:pt x="306778" y="20955"/>
                        <a:pt x="307730" y="21908"/>
                        <a:pt x="309635" y="22860"/>
                      </a:cubicBezTo>
                      <a:cubicBezTo>
                        <a:pt x="309635" y="22860"/>
                        <a:pt x="309635" y="22860"/>
                        <a:pt x="310588" y="22860"/>
                      </a:cubicBezTo>
                      <a:cubicBezTo>
                        <a:pt x="310588" y="22860"/>
                        <a:pt x="310588" y="22860"/>
                        <a:pt x="310588" y="22860"/>
                      </a:cubicBezTo>
                      <a:cubicBezTo>
                        <a:pt x="312493" y="22860"/>
                        <a:pt x="314398" y="21908"/>
                        <a:pt x="316303" y="20955"/>
                      </a:cubicBezTo>
                      <a:cubicBezTo>
                        <a:pt x="317255" y="20955"/>
                        <a:pt x="317255" y="20003"/>
                        <a:pt x="318208" y="20003"/>
                      </a:cubicBezTo>
                      <a:cubicBezTo>
                        <a:pt x="330590" y="13335"/>
                        <a:pt x="344878" y="9525"/>
                        <a:pt x="359165" y="8572"/>
                      </a:cubicBezTo>
                      <a:cubicBezTo>
                        <a:pt x="362023" y="8572"/>
                        <a:pt x="364880" y="8572"/>
                        <a:pt x="367738" y="8572"/>
                      </a:cubicBezTo>
                      <a:cubicBezTo>
                        <a:pt x="368690" y="8572"/>
                        <a:pt x="370595" y="8572"/>
                        <a:pt x="371548" y="9525"/>
                      </a:cubicBezTo>
                      <a:cubicBezTo>
                        <a:pt x="383930" y="11430"/>
                        <a:pt x="396313" y="18097"/>
                        <a:pt x="404885" y="27622"/>
                      </a:cubicBezTo>
                      <a:cubicBezTo>
                        <a:pt x="406790" y="29528"/>
                        <a:pt x="408695" y="31433"/>
                        <a:pt x="409648" y="34290"/>
                      </a:cubicBezTo>
                      <a:cubicBezTo>
                        <a:pt x="411553" y="37147"/>
                        <a:pt x="413458" y="40958"/>
                        <a:pt x="414410" y="44768"/>
                      </a:cubicBezTo>
                      <a:cubicBezTo>
                        <a:pt x="430603" y="37147"/>
                        <a:pt x="451558" y="38100"/>
                        <a:pt x="466798" y="47625"/>
                      </a:cubicBezTo>
                      <a:cubicBezTo>
                        <a:pt x="481085" y="56197"/>
                        <a:pt x="490610" y="72390"/>
                        <a:pt x="491563" y="89535"/>
                      </a:cubicBezTo>
                      <a:cubicBezTo>
                        <a:pt x="491563" y="90488"/>
                        <a:pt x="491563" y="90488"/>
                        <a:pt x="491563" y="91440"/>
                      </a:cubicBezTo>
                      <a:cubicBezTo>
                        <a:pt x="491563" y="91440"/>
                        <a:pt x="491563" y="92393"/>
                        <a:pt x="491563" y="92393"/>
                      </a:cubicBezTo>
                      <a:cubicBezTo>
                        <a:pt x="491563" y="92393"/>
                        <a:pt x="495373" y="91440"/>
                        <a:pt x="501088" y="91440"/>
                      </a:cubicBezTo>
                      <a:cubicBezTo>
                        <a:pt x="502040" y="91440"/>
                        <a:pt x="502993" y="91440"/>
                        <a:pt x="503945" y="91440"/>
                      </a:cubicBezTo>
                      <a:cubicBezTo>
                        <a:pt x="516328" y="91440"/>
                        <a:pt x="534425" y="94298"/>
                        <a:pt x="549665" y="110490"/>
                      </a:cubicBezTo>
                      <a:cubicBezTo>
                        <a:pt x="562048" y="123825"/>
                        <a:pt x="567763" y="138113"/>
                        <a:pt x="570620" y="154305"/>
                      </a:cubicBezTo>
                      <a:cubicBezTo>
                        <a:pt x="571573" y="157163"/>
                        <a:pt x="571573" y="160020"/>
                        <a:pt x="571573" y="162878"/>
                      </a:cubicBezTo>
                      <a:cubicBezTo>
                        <a:pt x="572525" y="162878"/>
                        <a:pt x="573478" y="162878"/>
                        <a:pt x="575383" y="162878"/>
                      </a:cubicBezTo>
                      <a:cubicBezTo>
                        <a:pt x="587765" y="162878"/>
                        <a:pt x="601100" y="162878"/>
                        <a:pt x="612530" y="166688"/>
                      </a:cubicBezTo>
                      <a:cubicBezTo>
                        <a:pt x="620150" y="168592"/>
                        <a:pt x="627770" y="172403"/>
                        <a:pt x="634438" y="178117"/>
                      </a:cubicBezTo>
                      <a:cubicBezTo>
                        <a:pt x="650630" y="192405"/>
                        <a:pt x="653488" y="216217"/>
                        <a:pt x="652535" y="237173"/>
                      </a:cubicBezTo>
                      <a:cubicBezTo>
                        <a:pt x="669680" y="240030"/>
                        <a:pt x="683968" y="252413"/>
                        <a:pt x="691588" y="267653"/>
                      </a:cubicBezTo>
                      <a:cubicBezTo>
                        <a:pt x="695398" y="276225"/>
                        <a:pt x="697303" y="285750"/>
                        <a:pt x="697303" y="295275"/>
                      </a:cubicBezTo>
                      <a:cubicBezTo>
                        <a:pt x="697303" y="300038"/>
                        <a:pt x="696350" y="303848"/>
                        <a:pt x="695398" y="308610"/>
                      </a:cubicBezTo>
                      <a:cubicBezTo>
                        <a:pt x="694445" y="315278"/>
                        <a:pt x="693493" y="313373"/>
                        <a:pt x="699208" y="317183"/>
                      </a:cubicBezTo>
                      <a:cubicBezTo>
                        <a:pt x="705875" y="320993"/>
                        <a:pt x="715400" y="321945"/>
                        <a:pt x="722068" y="327660"/>
                      </a:cubicBezTo>
                      <a:cubicBezTo>
                        <a:pt x="728735" y="332423"/>
                        <a:pt x="734450" y="338138"/>
                        <a:pt x="738260" y="344805"/>
                      </a:cubicBezTo>
                      <a:cubicBezTo>
                        <a:pt x="741118" y="349568"/>
                        <a:pt x="743023" y="354330"/>
                        <a:pt x="744928" y="359093"/>
                      </a:cubicBezTo>
                      <a:cubicBezTo>
                        <a:pt x="744928" y="359093"/>
                        <a:pt x="744928" y="359093"/>
                        <a:pt x="744928" y="359093"/>
                      </a:cubicBezTo>
                      <a:cubicBezTo>
                        <a:pt x="745880" y="361950"/>
                        <a:pt x="746833" y="364808"/>
                        <a:pt x="746833" y="368618"/>
                      </a:cubicBezTo>
                      <a:cubicBezTo>
                        <a:pt x="747785" y="374333"/>
                        <a:pt x="745880" y="382905"/>
                        <a:pt x="744928" y="389573"/>
                      </a:cubicBezTo>
                      <a:lnTo>
                        <a:pt x="744928" y="389573"/>
                      </a:lnTo>
                      <a:cubicBezTo>
                        <a:pt x="744928" y="392430"/>
                        <a:pt x="744928" y="394335"/>
                        <a:pt x="745880" y="396240"/>
                      </a:cubicBezTo>
                      <a:cubicBezTo>
                        <a:pt x="745880" y="397193"/>
                        <a:pt x="746833" y="398145"/>
                        <a:pt x="747785" y="399098"/>
                      </a:cubicBezTo>
                      <a:cubicBezTo>
                        <a:pt x="747785" y="399098"/>
                        <a:pt x="747785" y="399098"/>
                        <a:pt x="747785" y="399098"/>
                      </a:cubicBezTo>
                      <a:cubicBezTo>
                        <a:pt x="748738" y="400050"/>
                        <a:pt x="749690" y="401003"/>
                        <a:pt x="751595" y="401955"/>
                      </a:cubicBezTo>
                      <a:cubicBezTo>
                        <a:pt x="755405" y="403860"/>
                        <a:pt x="760168" y="405765"/>
                        <a:pt x="763978" y="408623"/>
                      </a:cubicBezTo>
                      <a:cubicBezTo>
                        <a:pt x="770645" y="414338"/>
                        <a:pt x="776360" y="421005"/>
                        <a:pt x="780170" y="429578"/>
                      </a:cubicBezTo>
                      <a:cubicBezTo>
                        <a:pt x="783980" y="440055"/>
                        <a:pt x="784933" y="452438"/>
                        <a:pt x="783028" y="462915"/>
                      </a:cubicBezTo>
                      <a:cubicBezTo>
                        <a:pt x="782075" y="467678"/>
                        <a:pt x="781123" y="471488"/>
                        <a:pt x="780170" y="476250"/>
                      </a:cubicBezTo>
                      <a:cubicBezTo>
                        <a:pt x="779218" y="479107"/>
                        <a:pt x="779218" y="481965"/>
                        <a:pt x="779218" y="484823"/>
                      </a:cubicBezTo>
                      <a:cubicBezTo>
                        <a:pt x="779218" y="486728"/>
                        <a:pt x="779218" y="488632"/>
                        <a:pt x="780170" y="491490"/>
                      </a:cubicBezTo>
                      <a:cubicBezTo>
                        <a:pt x="783028" y="499110"/>
                        <a:pt x="790648" y="505778"/>
                        <a:pt x="794458" y="513398"/>
                      </a:cubicBezTo>
                      <a:cubicBezTo>
                        <a:pt x="800173" y="521970"/>
                        <a:pt x="801125" y="534353"/>
                        <a:pt x="799220" y="544830"/>
                      </a:cubicBezTo>
                      <a:close/>
                    </a:path>
                  </a:pathLst>
                </a:custGeom>
                <a:solidFill>
                  <a:srgbClr val="C6C4D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392" name="Graphic 4">
                  <a:extLst>
                    <a:ext uri="{FF2B5EF4-FFF2-40B4-BE49-F238E27FC236}">
                      <a16:creationId xmlns:a16="http://schemas.microsoft.com/office/drawing/2014/main" id="{0F60537C-A904-FADC-D5AD-66E0906C5732}"/>
                    </a:ext>
                  </a:extLst>
                </p:cNvPr>
                <p:cNvGrpSpPr/>
                <p:nvPr/>
              </p:nvGrpSpPr>
              <p:grpSpPr>
                <a:xfrm>
                  <a:off x="1727834" y="1864136"/>
                  <a:ext cx="735330" cy="724852"/>
                  <a:chOff x="1727834" y="1864136"/>
                  <a:chExt cx="735330" cy="724852"/>
                </a:xfrm>
                <a:solidFill>
                  <a:srgbClr val="F2F2FC"/>
                </a:solidFill>
              </p:grpSpPr>
              <p:grpSp>
                <p:nvGrpSpPr>
                  <p:cNvPr id="393" name="Graphic 4">
                    <a:extLst>
                      <a:ext uri="{FF2B5EF4-FFF2-40B4-BE49-F238E27FC236}">
                        <a16:creationId xmlns:a16="http://schemas.microsoft.com/office/drawing/2014/main" id="{6B836D03-3055-629A-0FBB-E88D608F0174}"/>
                      </a:ext>
                    </a:extLst>
                  </p:cNvPr>
                  <p:cNvGrpSpPr/>
                  <p:nvPr/>
                </p:nvGrpSpPr>
                <p:grpSpPr>
                  <a:xfrm>
                    <a:off x="1727834" y="1864136"/>
                    <a:ext cx="735330" cy="715327"/>
                    <a:chOff x="1727834" y="1864136"/>
                    <a:chExt cx="735330" cy="715327"/>
                  </a:xfrm>
                  <a:solidFill>
                    <a:srgbClr val="F2F2FC"/>
                  </a:solidFill>
                </p:grpSpPr>
                <p:sp>
                  <p:nvSpPr>
                    <p:cNvPr id="394" name="Freeform: Shape 393">
                      <a:extLst>
                        <a:ext uri="{FF2B5EF4-FFF2-40B4-BE49-F238E27FC236}">
                          <a16:creationId xmlns:a16="http://schemas.microsoft.com/office/drawing/2014/main" id="{EF5115D4-AA20-3CF8-21E9-938B327D67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27834" y="2155000"/>
                      <a:ext cx="398144" cy="238725"/>
                    </a:xfrm>
                    <a:custGeom>
                      <a:avLst/>
                      <a:gdLst>
                        <a:gd name="connsiteX0" fmla="*/ 394335 w 398144"/>
                        <a:gd name="connsiteY0" fmla="*/ 207293 h 238725"/>
                        <a:gd name="connsiteX1" fmla="*/ 390525 w 398144"/>
                        <a:gd name="connsiteY1" fmla="*/ 210150 h 238725"/>
                        <a:gd name="connsiteX2" fmla="*/ 386715 w 398144"/>
                        <a:gd name="connsiteY2" fmla="*/ 213008 h 238725"/>
                        <a:gd name="connsiteX3" fmla="*/ 314325 w 398144"/>
                        <a:gd name="connsiteY3" fmla="*/ 238725 h 238725"/>
                        <a:gd name="connsiteX4" fmla="*/ 308610 w 398144"/>
                        <a:gd name="connsiteY4" fmla="*/ 238725 h 238725"/>
                        <a:gd name="connsiteX5" fmla="*/ 222885 w 398144"/>
                        <a:gd name="connsiteY5" fmla="*/ 210150 h 238725"/>
                        <a:gd name="connsiteX6" fmla="*/ 168592 w 398144"/>
                        <a:gd name="connsiteY6" fmla="*/ 125378 h 238725"/>
                        <a:gd name="connsiteX7" fmla="*/ 140017 w 398144"/>
                        <a:gd name="connsiteY7" fmla="*/ 70133 h 238725"/>
                        <a:gd name="connsiteX8" fmla="*/ 73342 w 398144"/>
                        <a:gd name="connsiteY8" fmla="*/ 14888 h 238725"/>
                        <a:gd name="connsiteX9" fmla="*/ 2857 w 398144"/>
                        <a:gd name="connsiteY9" fmla="*/ 13935 h 238725"/>
                        <a:gd name="connsiteX10" fmla="*/ 0 w 398144"/>
                        <a:gd name="connsiteY10" fmla="*/ 6315 h 238725"/>
                        <a:gd name="connsiteX11" fmla="*/ 76200 w 398144"/>
                        <a:gd name="connsiteY11" fmla="*/ 7268 h 238725"/>
                        <a:gd name="connsiteX12" fmla="*/ 105727 w 398144"/>
                        <a:gd name="connsiteY12" fmla="*/ 22507 h 238725"/>
                        <a:gd name="connsiteX13" fmla="*/ 114300 w 398144"/>
                        <a:gd name="connsiteY13" fmla="*/ 29175 h 238725"/>
                        <a:gd name="connsiteX14" fmla="*/ 147638 w 398144"/>
                        <a:gd name="connsiteY14" fmla="*/ 65370 h 238725"/>
                        <a:gd name="connsiteX15" fmla="*/ 177165 w 398144"/>
                        <a:gd name="connsiteY15" fmla="*/ 121568 h 238725"/>
                        <a:gd name="connsiteX16" fmla="*/ 229552 w 398144"/>
                        <a:gd name="connsiteY16" fmla="*/ 203483 h 238725"/>
                        <a:gd name="connsiteX17" fmla="*/ 310515 w 398144"/>
                        <a:gd name="connsiteY17" fmla="*/ 230153 h 238725"/>
                        <a:gd name="connsiteX18" fmla="*/ 382905 w 398144"/>
                        <a:gd name="connsiteY18" fmla="*/ 206340 h 238725"/>
                        <a:gd name="connsiteX19" fmla="*/ 387667 w 398144"/>
                        <a:gd name="connsiteY19" fmla="*/ 202530 h 238725"/>
                        <a:gd name="connsiteX20" fmla="*/ 392430 w 398144"/>
                        <a:gd name="connsiteY20" fmla="*/ 199672 h 238725"/>
                        <a:gd name="connsiteX21" fmla="*/ 398145 w 398144"/>
                        <a:gd name="connsiteY21" fmla="*/ 200625 h 238725"/>
                        <a:gd name="connsiteX22" fmla="*/ 394335 w 398144"/>
                        <a:gd name="connsiteY22" fmla="*/ 207293 h 2387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398144" h="238725">
                          <a:moveTo>
                            <a:pt x="394335" y="207293"/>
                          </a:moveTo>
                          <a:cubicBezTo>
                            <a:pt x="393382" y="208245"/>
                            <a:pt x="391478" y="209197"/>
                            <a:pt x="390525" y="210150"/>
                          </a:cubicBezTo>
                          <a:cubicBezTo>
                            <a:pt x="389573" y="211103"/>
                            <a:pt x="387667" y="212055"/>
                            <a:pt x="386715" y="213008"/>
                          </a:cubicBezTo>
                          <a:cubicBezTo>
                            <a:pt x="372428" y="223485"/>
                            <a:pt x="349567" y="238725"/>
                            <a:pt x="314325" y="238725"/>
                          </a:cubicBezTo>
                          <a:cubicBezTo>
                            <a:pt x="312420" y="238725"/>
                            <a:pt x="310515" y="238725"/>
                            <a:pt x="308610" y="238725"/>
                          </a:cubicBezTo>
                          <a:cubicBezTo>
                            <a:pt x="272415" y="236820"/>
                            <a:pt x="243840" y="227295"/>
                            <a:pt x="222885" y="210150"/>
                          </a:cubicBezTo>
                          <a:cubicBezTo>
                            <a:pt x="196215" y="188243"/>
                            <a:pt x="181927" y="155858"/>
                            <a:pt x="168592" y="125378"/>
                          </a:cubicBezTo>
                          <a:cubicBezTo>
                            <a:pt x="160020" y="106328"/>
                            <a:pt x="151448" y="87278"/>
                            <a:pt x="140017" y="70133"/>
                          </a:cubicBezTo>
                          <a:cubicBezTo>
                            <a:pt x="122873" y="44415"/>
                            <a:pt x="99060" y="24413"/>
                            <a:pt x="73342" y="14888"/>
                          </a:cubicBezTo>
                          <a:cubicBezTo>
                            <a:pt x="49530" y="6315"/>
                            <a:pt x="24765" y="6315"/>
                            <a:pt x="2857" y="13935"/>
                          </a:cubicBezTo>
                          <a:cubicBezTo>
                            <a:pt x="1905" y="12030"/>
                            <a:pt x="952" y="9173"/>
                            <a:pt x="0" y="6315"/>
                          </a:cubicBezTo>
                          <a:cubicBezTo>
                            <a:pt x="23813" y="-2257"/>
                            <a:pt x="50482" y="-2257"/>
                            <a:pt x="76200" y="7268"/>
                          </a:cubicBezTo>
                          <a:cubicBezTo>
                            <a:pt x="86677" y="11078"/>
                            <a:pt x="96202" y="15840"/>
                            <a:pt x="105727" y="22507"/>
                          </a:cubicBezTo>
                          <a:cubicBezTo>
                            <a:pt x="108585" y="24413"/>
                            <a:pt x="111442" y="26318"/>
                            <a:pt x="114300" y="29175"/>
                          </a:cubicBezTo>
                          <a:cubicBezTo>
                            <a:pt x="126682" y="39653"/>
                            <a:pt x="138113" y="51082"/>
                            <a:pt x="147638" y="65370"/>
                          </a:cubicBezTo>
                          <a:cubicBezTo>
                            <a:pt x="159067" y="82515"/>
                            <a:pt x="168592" y="102518"/>
                            <a:pt x="177165" y="121568"/>
                          </a:cubicBezTo>
                          <a:cubicBezTo>
                            <a:pt x="191452" y="153000"/>
                            <a:pt x="204788" y="182528"/>
                            <a:pt x="229552" y="203483"/>
                          </a:cubicBezTo>
                          <a:cubicBezTo>
                            <a:pt x="248602" y="219675"/>
                            <a:pt x="276225" y="229200"/>
                            <a:pt x="310515" y="230153"/>
                          </a:cubicBezTo>
                          <a:cubicBezTo>
                            <a:pt x="345757" y="232058"/>
                            <a:pt x="368617" y="217770"/>
                            <a:pt x="382905" y="206340"/>
                          </a:cubicBezTo>
                          <a:cubicBezTo>
                            <a:pt x="384810" y="205388"/>
                            <a:pt x="385763" y="204435"/>
                            <a:pt x="387667" y="202530"/>
                          </a:cubicBezTo>
                          <a:cubicBezTo>
                            <a:pt x="389573" y="201578"/>
                            <a:pt x="390525" y="200625"/>
                            <a:pt x="392430" y="199672"/>
                          </a:cubicBezTo>
                          <a:cubicBezTo>
                            <a:pt x="394335" y="198720"/>
                            <a:pt x="397192" y="198720"/>
                            <a:pt x="398145" y="200625"/>
                          </a:cubicBezTo>
                          <a:cubicBezTo>
                            <a:pt x="396240" y="203483"/>
                            <a:pt x="396240" y="206340"/>
                            <a:pt x="394335" y="207293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395" name="Freeform: Shape 394">
                      <a:extLst>
                        <a:ext uri="{FF2B5EF4-FFF2-40B4-BE49-F238E27FC236}">
                          <a16:creationId xmlns:a16="http://schemas.microsoft.com/office/drawing/2014/main" id="{81C6CF4D-4C19-8C40-41BC-78531DD15FD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19274" y="1882233"/>
                      <a:ext cx="181927" cy="256222"/>
                    </a:xfrm>
                    <a:custGeom>
                      <a:avLst/>
                      <a:gdLst>
                        <a:gd name="connsiteX0" fmla="*/ 181927 w 181927"/>
                        <a:gd name="connsiteY0" fmla="*/ 0 h 256222"/>
                        <a:gd name="connsiteX1" fmla="*/ 149542 w 181927"/>
                        <a:gd name="connsiteY1" fmla="*/ 82867 h 256222"/>
                        <a:gd name="connsiteX2" fmla="*/ 108585 w 181927"/>
                        <a:gd name="connsiteY2" fmla="*/ 123825 h 256222"/>
                        <a:gd name="connsiteX3" fmla="*/ 108585 w 181927"/>
                        <a:gd name="connsiteY3" fmla="*/ 123825 h 256222"/>
                        <a:gd name="connsiteX4" fmla="*/ 99060 w 181927"/>
                        <a:gd name="connsiteY4" fmla="*/ 131445 h 256222"/>
                        <a:gd name="connsiteX5" fmla="*/ 99060 w 181927"/>
                        <a:gd name="connsiteY5" fmla="*/ 131445 h 256222"/>
                        <a:gd name="connsiteX6" fmla="*/ 62865 w 181927"/>
                        <a:gd name="connsiteY6" fmla="*/ 156210 h 256222"/>
                        <a:gd name="connsiteX7" fmla="*/ 60960 w 181927"/>
                        <a:gd name="connsiteY7" fmla="*/ 158115 h 256222"/>
                        <a:gd name="connsiteX8" fmla="*/ 37148 w 181927"/>
                        <a:gd name="connsiteY8" fmla="*/ 175260 h 256222"/>
                        <a:gd name="connsiteX9" fmla="*/ 8573 w 181927"/>
                        <a:gd name="connsiteY9" fmla="*/ 237173 h 256222"/>
                        <a:gd name="connsiteX10" fmla="*/ 8573 w 181927"/>
                        <a:gd name="connsiteY10" fmla="*/ 237173 h 256222"/>
                        <a:gd name="connsiteX11" fmla="*/ 9525 w 181927"/>
                        <a:gd name="connsiteY11" fmla="*/ 251460 h 256222"/>
                        <a:gd name="connsiteX12" fmla="*/ 5715 w 181927"/>
                        <a:gd name="connsiteY12" fmla="*/ 256223 h 256222"/>
                        <a:gd name="connsiteX13" fmla="*/ 4763 w 181927"/>
                        <a:gd name="connsiteY13" fmla="*/ 256223 h 256222"/>
                        <a:gd name="connsiteX14" fmla="*/ 952 w 181927"/>
                        <a:gd name="connsiteY14" fmla="*/ 252412 h 256222"/>
                        <a:gd name="connsiteX15" fmla="*/ 0 w 181927"/>
                        <a:gd name="connsiteY15" fmla="*/ 238125 h 256222"/>
                        <a:gd name="connsiteX16" fmla="*/ 31433 w 181927"/>
                        <a:gd name="connsiteY16" fmla="*/ 168592 h 256222"/>
                        <a:gd name="connsiteX17" fmla="*/ 56198 w 181927"/>
                        <a:gd name="connsiteY17" fmla="*/ 150495 h 256222"/>
                        <a:gd name="connsiteX18" fmla="*/ 58102 w 181927"/>
                        <a:gd name="connsiteY18" fmla="*/ 149542 h 256222"/>
                        <a:gd name="connsiteX19" fmla="*/ 142875 w 181927"/>
                        <a:gd name="connsiteY19" fmla="*/ 78105 h 256222"/>
                        <a:gd name="connsiteX20" fmla="*/ 173355 w 181927"/>
                        <a:gd name="connsiteY20" fmla="*/ 2857 h 256222"/>
                        <a:gd name="connsiteX21" fmla="*/ 174308 w 181927"/>
                        <a:gd name="connsiteY21" fmla="*/ 2857 h 256222"/>
                        <a:gd name="connsiteX22" fmla="*/ 174308 w 181927"/>
                        <a:gd name="connsiteY22" fmla="*/ 2857 h 256222"/>
                        <a:gd name="connsiteX23" fmla="*/ 180023 w 181927"/>
                        <a:gd name="connsiteY23" fmla="*/ 953 h 256222"/>
                        <a:gd name="connsiteX24" fmla="*/ 181927 w 181927"/>
                        <a:gd name="connsiteY24" fmla="*/ 0 h 2562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181927" h="256222">
                          <a:moveTo>
                            <a:pt x="181927" y="0"/>
                          </a:moveTo>
                          <a:cubicBezTo>
                            <a:pt x="180975" y="27622"/>
                            <a:pt x="169545" y="57150"/>
                            <a:pt x="149542" y="82867"/>
                          </a:cubicBezTo>
                          <a:cubicBezTo>
                            <a:pt x="138113" y="98107"/>
                            <a:pt x="123825" y="112395"/>
                            <a:pt x="108585" y="123825"/>
                          </a:cubicBezTo>
                          <a:cubicBezTo>
                            <a:pt x="108585" y="123825"/>
                            <a:pt x="108585" y="123825"/>
                            <a:pt x="108585" y="123825"/>
                          </a:cubicBezTo>
                          <a:cubicBezTo>
                            <a:pt x="105727" y="126682"/>
                            <a:pt x="101917" y="128588"/>
                            <a:pt x="99060" y="131445"/>
                          </a:cubicBezTo>
                          <a:cubicBezTo>
                            <a:pt x="99060" y="131445"/>
                            <a:pt x="99060" y="131445"/>
                            <a:pt x="99060" y="131445"/>
                          </a:cubicBezTo>
                          <a:cubicBezTo>
                            <a:pt x="86677" y="140970"/>
                            <a:pt x="74295" y="148590"/>
                            <a:pt x="62865" y="156210"/>
                          </a:cubicBezTo>
                          <a:lnTo>
                            <a:pt x="60960" y="158115"/>
                          </a:lnTo>
                          <a:cubicBezTo>
                            <a:pt x="52388" y="162878"/>
                            <a:pt x="44767" y="168592"/>
                            <a:pt x="37148" y="175260"/>
                          </a:cubicBezTo>
                          <a:cubicBezTo>
                            <a:pt x="20002" y="190500"/>
                            <a:pt x="9525" y="214312"/>
                            <a:pt x="8573" y="237173"/>
                          </a:cubicBezTo>
                          <a:lnTo>
                            <a:pt x="8573" y="237173"/>
                          </a:lnTo>
                          <a:cubicBezTo>
                            <a:pt x="8573" y="241935"/>
                            <a:pt x="8573" y="246698"/>
                            <a:pt x="9525" y="251460"/>
                          </a:cubicBezTo>
                          <a:cubicBezTo>
                            <a:pt x="9525" y="253365"/>
                            <a:pt x="8573" y="256223"/>
                            <a:pt x="5715" y="256223"/>
                          </a:cubicBezTo>
                          <a:cubicBezTo>
                            <a:pt x="5715" y="256223"/>
                            <a:pt x="5715" y="256223"/>
                            <a:pt x="4763" y="256223"/>
                          </a:cubicBezTo>
                          <a:cubicBezTo>
                            <a:pt x="2858" y="256223"/>
                            <a:pt x="952" y="254317"/>
                            <a:pt x="952" y="252412"/>
                          </a:cubicBezTo>
                          <a:cubicBezTo>
                            <a:pt x="0" y="247650"/>
                            <a:pt x="0" y="242887"/>
                            <a:pt x="0" y="238125"/>
                          </a:cubicBezTo>
                          <a:cubicBezTo>
                            <a:pt x="0" y="212408"/>
                            <a:pt x="11430" y="185737"/>
                            <a:pt x="31433" y="168592"/>
                          </a:cubicBezTo>
                          <a:cubicBezTo>
                            <a:pt x="39052" y="161925"/>
                            <a:pt x="47625" y="156210"/>
                            <a:pt x="56198" y="150495"/>
                          </a:cubicBezTo>
                          <a:lnTo>
                            <a:pt x="58102" y="149542"/>
                          </a:lnTo>
                          <a:cubicBezTo>
                            <a:pt x="86677" y="131445"/>
                            <a:pt x="120015" y="108585"/>
                            <a:pt x="142875" y="78105"/>
                          </a:cubicBezTo>
                          <a:cubicBezTo>
                            <a:pt x="160973" y="54292"/>
                            <a:pt x="171450" y="28575"/>
                            <a:pt x="173355" y="2857"/>
                          </a:cubicBezTo>
                          <a:cubicBezTo>
                            <a:pt x="173355" y="2857"/>
                            <a:pt x="173355" y="2857"/>
                            <a:pt x="174308" y="2857"/>
                          </a:cubicBezTo>
                          <a:cubicBezTo>
                            <a:pt x="174308" y="2857"/>
                            <a:pt x="174308" y="2857"/>
                            <a:pt x="174308" y="2857"/>
                          </a:cubicBezTo>
                          <a:cubicBezTo>
                            <a:pt x="176213" y="2857"/>
                            <a:pt x="178117" y="1905"/>
                            <a:pt x="180023" y="953"/>
                          </a:cubicBezTo>
                          <a:cubicBezTo>
                            <a:pt x="180975" y="0"/>
                            <a:pt x="180975" y="0"/>
                            <a:pt x="181927" y="0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396" name="Freeform: Shape 395">
                      <a:extLst>
                        <a:ext uri="{FF2B5EF4-FFF2-40B4-BE49-F238E27FC236}">
                          <a16:creationId xmlns:a16="http://schemas.microsoft.com/office/drawing/2014/main" id="{E046FCA6-D3DA-C250-825B-C76B599A57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14851" y="2005245"/>
                      <a:ext cx="53965" cy="123685"/>
                    </a:xfrm>
                    <a:custGeom>
                      <a:avLst/>
                      <a:gdLst>
                        <a:gd name="connsiteX0" fmla="*/ 49203 w 53965"/>
                        <a:gd name="connsiteY0" fmla="*/ 123686 h 123685"/>
                        <a:gd name="connsiteX1" fmla="*/ 32058 w 53965"/>
                        <a:gd name="connsiteY1" fmla="*/ 111303 h 123685"/>
                        <a:gd name="connsiteX2" fmla="*/ 25391 w 53965"/>
                        <a:gd name="connsiteY2" fmla="*/ 62726 h 123685"/>
                        <a:gd name="connsiteX3" fmla="*/ 25391 w 53965"/>
                        <a:gd name="connsiteY3" fmla="*/ 57963 h 123685"/>
                        <a:gd name="connsiteX4" fmla="*/ 13961 w 53965"/>
                        <a:gd name="connsiteY4" fmla="*/ 11291 h 123685"/>
                        <a:gd name="connsiteX5" fmla="*/ 6341 w 53965"/>
                        <a:gd name="connsiteY5" fmla="*/ 8433 h 123685"/>
                        <a:gd name="connsiteX6" fmla="*/ 626 w 53965"/>
                        <a:gd name="connsiteY6" fmla="*/ 7481 h 123685"/>
                        <a:gd name="connsiteX7" fmla="*/ 1578 w 53965"/>
                        <a:gd name="connsiteY7" fmla="*/ 1766 h 123685"/>
                        <a:gd name="connsiteX8" fmla="*/ 19676 w 53965"/>
                        <a:gd name="connsiteY8" fmla="*/ 5576 h 123685"/>
                        <a:gd name="connsiteX9" fmla="*/ 33963 w 53965"/>
                        <a:gd name="connsiteY9" fmla="*/ 57963 h 123685"/>
                        <a:gd name="connsiteX10" fmla="*/ 33963 w 53965"/>
                        <a:gd name="connsiteY10" fmla="*/ 62726 h 123685"/>
                        <a:gd name="connsiteX11" fmla="*/ 39678 w 53965"/>
                        <a:gd name="connsiteY11" fmla="*/ 107493 h 123685"/>
                        <a:gd name="connsiteX12" fmla="*/ 50156 w 53965"/>
                        <a:gd name="connsiteY12" fmla="*/ 116066 h 123685"/>
                        <a:gd name="connsiteX13" fmla="*/ 50156 w 53965"/>
                        <a:gd name="connsiteY13" fmla="*/ 116066 h 123685"/>
                        <a:gd name="connsiteX14" fmla="*/ 53966 w 53965"/>
                        <a:gd name="connsiteY14" fmla="*/ 119876 h 123685"/>
                        <a:gd name="connsiteX15" fmla="*/ 49203 w 53965"/>
                        <a:gd name="connsiteY15" fmla="*/ 123686 h 123685"/>
                        <a:gd name="connsiteX16" fmla="*/ 49203 w 53965"/>
                        <a:gd name="connsiteY16" fmla="*/ 123686 h 1236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53965" h="123685">
                          <a:moveTo>
                            <a:pt x="49203" y="123686"/>
                          </a:moveTo>
                          <a:cubicBezTo>
                            <a:pt x="42536" y="123686"/>
                            <a:pt x="35868" y="118923"/>
                            <a:pt x="32058" y="111303"/>
                          </a:cubicBezTo>
                          <a:cubicBezTo>
                            <a:pt x="24438" y="96063"/>
                            <a:pt x="24438" y="78918"/>
                            <a:pt x="25391" y="62726"/>
                          </a:cubicBezTo>
                          <a:lnTo>
                            <a:pt x="25391" y="57963"/>
                          </a:lnTo>
                          <a:cubicBezTo>
                            <a:pt x="26343" y="42723"/>
                            <a:pt x="25391" y="23673"/>
                            <a:pt x="13961" y="11291"/>
                          </a:cubicBezTo>
                          <a:cubicBezTo>
                            <a:pt x="12056" y="9386"/>
                            <a:pt x="8246" y="7481"/>
                            <a:pt x="6341" y="8433"/>
                          </a:cubicBezTo>
                          <a:cubicBezTo>
                            <a:pt x="4436" y="9386"/>
                            <a:pt x="1578" y="9386"/>
                            <a:pt x="626" y="7481"/>
                          </a:cubicBezTo>
                          <a:cubicBezTo>
                            <a:pt x="-327" y="5576"/>
                            <a:pt x="-327" y="2718"/>
                            <a:pt x="1578" y="1766"/>
                          </a:cubicBezTo>
                          <a:cubicBezTo>
                            <a:pt x="7293" y="-2044"/>
                            <a:pt x="14913" y="813"/>
                            <a:pt x="19676" y="5576"/>
                          </a:cubicBezTo>
                          <a:cubicBezTo>
                            <a:pt x="33011" y="19863"/>
                            <a:pt x="33963" y="40818"/>
                            <a:pt x="33963" y="57963"/>
                          </a:cubicBezTo>
                          <a:lnTo>
                            <a:pt x="33963" y="62726"/>
                          </a:lnTo>
                          <a:cubicBezTo>
                            <a:pt x="33011" y="77966"/>
                            <a:pt x="33011" y="94158"/>
                            <a:pt x="39678" y="107493"/>
                          </a:cubicBezTo>
                          <a:cubicBezTo>
                            <a:pt x="40631" y="109398"/>
                            <a:pt x="44441" y="116066"/>
                            <a:pt x="50156" y="116066"/>
                          </a:cubicBezTo>
                          <a:cubicBezTo>
                            <a:pt x="50156" y="116066"/>
                            <a:pt x="50156" y="116066"/>
                            <a:pt x="50156" y="116066"/>
                          </a:cubicBezTo>
                          <a:cubicBezTo>
                            <a:pt x="52061" y="116066"/>
                            <a:pt x="53966" y="117971"/>
                            <a:pt x="53966" y="119876"/>
                          </a:cubicBezTo>
                          <a:cubicBezTo>
                            <a:pt x="53013" y="121781"/>
                            <a:pt x="52061" y="123686"/>
                            <a:pt x="49203" y="123686"/>
                          </a:cubicBezTo>
                          <a:cubicBezTo>
                            <a:pt x="49203" y="123686"/>
                            <a:pt x="49203" y="123686"/>
                            <a:pt x="49203" y="123686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397" name="Freeform: Shape 396">
                      <a:extLst>
                        <a:ext uri="{FF2B5EF4-FFF2-40B4-BE49-F238E27FC236}">
                          <a16:creationId xmlns:a16="http://schemas.microsoft.com/office/drawing/2014/main" id="{24D1B71F-4D0A-FA7D-3DDC-24211747D9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10076" y="1904140"/>
                      <a:ext cx="42535" cy="107632"/>
                    </a:xfrm>
                    <a:custGeom>
                      <a:avLst/>
                      <a:gdLst>
                        <a:gd name="connsiteX0" fmla="*/ 37773 w 42535"/>
                        <a:gd name="connsiteY0" fmla="*/ 0 h 107632"/>
                        <a:gd name="connsiteX1" fmla="*/ 42536 w 42535"/>
                        <a:gd name="connsiteY1" fmla="*/ 38100 h 107632"/>
                        <a:gd name="connsiteX2" fmla="*/ 25391 w 42535"/>
                        <a:gd name="connsiteY2" fmla="*/ 90488 h 107632"/>
                        <a:gd name="connsiteX3" fmla="*/ 13008 w 42535"/>
                        <a:gd name="connsiteY3" fmla="*/ 101918 h 107632"/>
                        <a:gd name="connsiteX4" fmla="*/ 6341 w 42535"/>
                        <a:gd name="connsiteY4" fmla="*/ 106680 h 107632"/>
                        <a:gd name="connsiteX5" fmla="*/ 3483 w 42535"/>
                        <a:gd name="connsiteY5" fmla="*/ 107633 h 107632"/>
                        <a:gd name="connsiteX6" fmla="*/ 626 w 42535"/>
                        <a:gd name="connsiteY6" fmla="*/ 105728 h 107632"/>
                        <a:gd name="connsiteX7" fmla="*/ 1578 w 42535"/>
                        <a:gd name="connsiteY7" fmla="*/ 100013 h 107632"/>
                        <a:gd name="connsiteX8" fmla="*/ 8246 w 42535"/>
                        <a:gd name="connsiteY8" fmla="*/ 94298 h 107632"/>
                        <a:gd name="connsiteX9" fmla="*/ 18723 w 42535"/>
                        <a:gd name="connsiteY9" fmla="*/ 84773 h 107632"/>
                        <a:gd name="connsiteX10" fmla="*/ 33963 w 42535"/>
                        <a:gd name="connsiteY10" fmla="*/ 37147 h 107632"/>
                        <a:gd name="connsiteX11" fmla="*/ 30153 w 42535"/>
                        <a:gd name="connsiteY11" fmla="*/ 7620 h 107632"/>
                        <a:gd name="connsiteX12" fmla="*/ 37773 w 42535"/>
                        <a:gd name="connsiteY12" fmla="*/ 0 h 1076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42535" h="107632">
                          <a:moveTo>
                            <a:pt x="37773" y="0"/>
                          </a:moveTo>
                          <a:cubicBezTo>
                            <a:pt x="40631" y="12383"/>
                            <a:pt x="42536" y="24765"/>
                            <a:pt x="42536" y="38100"/>
                          </a:cubicBezTo>
                          <a:cubicBezTo>
                            <a:pt x="42536" y="59055"/>
                            <a:pt x="36821" y="78105"/>
                            <a:pt x="25391" y="90488"/>
                          </a:cubicBezTo>
                          <a:cubicBezTo>
                            <a:pt x="21581" y="95250"/>
                            <a:pt x="16818" y="99060"/>
                            <a:pt x="13008" y="101918"/>
                          </a:cubicBezTo>
                          <a:cubicBezTo>
                            <a:pt x="11103" y="103823"/>
                            <a:pt x="9198" y="104775"/>
                            <a:pt x="6341" y="106680"/>
                          </a:cubicBezTo>
                          <a:cubicBezTo>
                            <a:pt x="5388" y="107633"/>
                            <a:pt x="4436" y="107633"/>
                            <a:pt x="3483" y="107633"/>
                          </a:cubicBezTo>
                          <a:cubicBezTo>
                            <a:pt x="2531" y="107633"/>
                            <a:pt x="626" y="106680"/>
                            <a:pt x="626" y="105728"/>
                          </a:cubicBezTo>
                          <a:cubicBezTo>
                            <a:pt x="-327" y="103823"/>
                            <a:pt x="-327" y="100965"/>
                            <a:pt x="1578" y="100013"/>
                          </a:cubicBezTo>
                          <a:cubicBezTo>
                            <a:pt x="3483" y="98108"/>
                            <a:pt x="6341" y="96203"/>
                            <a:pt x="8246" y="94298"/>
                          </a:cubicBezTo>
                          <a:cubicBezTo>
                            <a:pt x="12056" y="91440"/>
                            <a:pt x="15866" y="87630"/>
                            <a:pt x="18723" y="84773"/>
                          </a:cubicBezTo>
                          <a:cubicBezTo>
                            <a:pt x="28248" y="73343"/>
                            <a:pt x="33963" y="56197"/>
                            <a:pt x="33963" y="37147"/>
                          </a:cubicBezTo>
                          <a:cubicBezTo>
                            <a:pt x="33963" y="27622"/>
                            <a:pt x="33011" y="18097"/>
                            <a:pt x="30153" y="7620"/>
                          </a:cubicBezTo>
                          <a:lnTo>
                            <a:pt x="37773" y="0"/>
                          </a:ln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398" name="Freeform: Shape 397">
                      <a:extLst>
                        <a:ext uri="{FF2B5EF4-FFF2-40B4-BE49-F238E27FC236}">
                          <a16:creationId xmlns:a16="http://schemas.microsoft.com/office/drawing/2014/main" id="{A8AA366F-C2DA-D7C9-0549-96B0B4A888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35854" y="1952718"/>
                      <a:ext cx="138094" cy="581977"/>
                    </a:xfrm>
                    <a:custGeom>
                      <a:avLst/>
                      <a:gdLst>
                        <a:gd name="connsiteX0" fmla="*/ 137763 w 138094"/>
                        <a:gd name="connsiteY0" fmla="*/ 579120 h 581977"/>
                        <a:gd name="connsiteX1" fmla="*/ 133953 w 138094"/>
                        <a:gd name="connsiteY1" fmla="*/ 581978 h 581977"/>
                        <a:gd name="connsiteX2" fmla="*/ 132048 w 138094"/>
                        <a:gd name="connsiteY2" fmla="*/ 581978 h 581977"/>
                        <a:gd name="connsiteX3" fmla="*/ 80613 w 138094"/>
                        <a:gd name="connsiteY3" fmla="*/ 493395 h 581977"/>
                        <a:gd name="connsiteX4" fmla="*/ 95853 w 138094"/>
                        <a:gd name="connsiteY4" fmla="*/ 443865 h 581977"/>
                        <a:gd name="connsiteX5" fmla="*/ 98710 w 138094"/>
                        <a:gd name="connsiteY5" fmla="*/ 438150 h 581977"/>
                        <a:gd name="connsiteX6" fmla="*/ 122523 w 138094"/>
                        <a:gd name="connsiteY6" fmla="*/ 344805 h 581977"/>
                        <a:gd name="connsiteX7" fmla="*/ 59658 w 138094"/>
                        <a:gd name="connsiteY7" fmla="*/ 203835 h 581977"/>
                        <a:gd name="connsiteX8" fmla="*/ 5365 w 138094"/>
                        <a:gd name="connsiteY8" fmla="*/ 133350 h 581977"/>
                        <a:gd name="connsiteX9" fmla="*/ 32988 w 138094"/>
                        <a:gd name="connsiteY9" fmla="*/ 5715 h 581977"/>
                        <a:gd name="connsiteX10" fmla="*/ 38703 w 138094"/>
                        <a:gd name="connsiteY10" fmla="*/ 0 h 581977"/>
                        <a:gd name="connsiteX11" fmla="*/ 38703 w 138094"/>
                        <a:gd name="connsiteY11" fmla="*/ 1905 h 581977"/>
                        <a:gd name="connsiteX12" fmla="*/ 38703 w 138094"/>
                        <a:gd name="connsiteY12" fmla="*/ 2857 h 581977"/>
                        <a:gd name="connsiteX13" fmla="*/ 48228 w 138094"/>
                        <a:gd name="connsiteY13" fmla="*/ 1905 h 581977"/>
                        <a:gd name="connsiteX14" fmla="*/ 38703 w 138094"/>
                        <a:gd name="connsiteY14" fmla="*/ 11430 h 581977"/>
                        <a:gd name="connsiteX15" fmla="*/ 12033 w 138094"/>
                        <a:gd name="connsiteY15" fmla="*/ 131445 h 581977"/>
                        <a:gd name="connsiteX16" fmla="*/ 63468 w 138094"/>
                        <a:gd name="connsiteY16" fmla="*/ 199073 h 581977"/>
                        <a:gd name="connsiteX17" fmla="*/ 86328 w 138094"/>
                        <a:gd name="connsiteY17" fmla="*/ 220027 h 581977"/>
                        <a:gd name="connsiteX18" fmla="*/ 86328 w 138094"/>
                        <a:gd name="connsiteY18" fmla="*/ 220027 h 581977"/>
                        <a:gd name="connsiteX19" fmla="*/ 92043 w 138094"/>
                        <a:gd name="connsiteY19" fmla="*/ 225743 h 581977"/>
                        <a:gd name="connsiteX20" fmla="*/ 92043 w 138094"/>
                        <a:gd name="connsiteY20" fmla="*/ 225743 h 581977"/>
                        <a:gd name="connsiteX21" fmla="*/ 129190 w 138094"/>
                        <a:gd name="connsiteY21" fmla="*/ 345758 h 581977"/>
                        <a:gd name="connsiteX22" fmla="*/ 104425 w 138094"/>
                        <a:gd name="connsiteY22" fmla="*/ 441960 h 581977"/>
                        <a:gd name="connsiteX23" fmla="*/ 101568 w 138094"/>
                        <a:gd name="connsiteY23" fmla="*/ 448628 h 581977"/>
                        <a:gd name="connsiteX24" fmla="*/ 86328 w 138094"/>
                        <a:gd name="connsiteY24" fmla="*/ 496253 h 581977"/>
                        <a:gd name="connsiteX25" fmla="*/ 133000 w 138094"/>
                        <a:gd name="connsiteY25" fmla="*/ 576263 h 581977"/>
                        <a:gd name="connsiteX26" fmla="*/ 137763 w 138094"/>
                        <a:gd name="connsiteY26" fmla="*/ 579120 h 5819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138094" h="581977">
                          <a:moveTo>
                            <a:pt x="137763" y="579120"/>
                          </a:moveTo>
                          <a:cubicBezTo>
                            <a:pt x="136810" y="581025"/>
                            <a:pt x="135858" y="581978"/>
                            <a:pt x="133953" y="581978"/>
                          </a:cubicBezTo>
                          <a:cubicBezTo>
                            <a:pt x="133000" y="581978"/>
                            <a:pt x="133000" y="581978"/>
                            <a:pt x="132048" y="581978"/>
                          </a:cubicBezTo>
                          <a:cubicBezTo>
                            <a:pt x="98710" y="566738"/>
                            <a:pt x="76803" y="529590"/>
                            <a:pt x="80613" y="493395"/>
                          </a:cubicBezTo>
                          <a:cubicBezTo>
                            <a:pt x="82518" y="475298"/>
                            <a:pt x="89185" y="459105"/>
                            <a:pt x="95853" y="443865"/>
                          </a:cubicBezTo>
                          <a:lnTo>
                            <a:pt x="98710" y="438150"/>
                          </a:lnTo>
                          <a:cubicBezTo>
                            <a:pt x="113950" y="401003"/>
                            <a:pt x="121570" y="372428"/>
                            <a:pt x="122523" y="344805"/>
                          </a:cubicBezTo>
                          <a:cubicBezTo>
                            <a:pt x="125380" y="262890"/>
                            <a:pt x="92043" y="233363"/>
                            <a:pt x="59658" y="203835"/>
                          </a:cubicBezTo>
                          <a:cubicBezTo>
                            <a:pt x="38703" y="184785"/>
                            <a:pt x="16795" y="165735"/>
                            <a:pt x="5365" y="133350"/>
                          </a:cubicBezTo>
                          <a:cubicBezTo>
                            <a:pt x="-7970" y="95250"/>
                            <a:pt x="4413" y="39053"/>
                            <a:pt x="32988" y="5715"/>
                          </a:cubicBezTo>
                          <a:cubicBezTo>
                            <a:pt x="34893" y="3810"/>
                            <a:pt x="36798" y="1905"/>
                            <a:pt x="38703" y="0"/>
                          </a:cubicBezTo>
                          <a:cubicBezTo>
                            <a:pt x="38703" y="953"/>
                            <a:pt x="38703" y="953"/>
                            <a:pt x="38703" y="1905"/>
                          </a:cubicBezTo>
                          <a:cubicBezTo>
                            <a:pt x="38703" y="1905"/>
                            <a:pt x="38703" y="2857"/>
                            <a:pt x="38703" y="2857"/>
                          </a:cubicBezTo>
                          <a:cubicBezTo>
                            <a:pt x="38703" y="2857"/>
                            <a:pt x="42513" y="1905"/>
                            <a:pt x="48228" y="1905"/>
                          </a:cubicBezTo>
                          <a:cubicBezTo>
                            <a:pt x="44418" y="4763"/>
                            <a:pt x="41560" y="8572"/>
                            <a:pt x="38703" y="11430"/>
                          </a:cubicBezTo>
                          <a:cubicBezTo>
                            <a:pt x="12033" y="42863"/>
                            <a:pt x="603" y="96202"/>
                            <a:pt x="12033" y="131445"/>
                          </a:cubicBezTo>
                          <a:cubicBezTo>
                            <a:pt x="22510" y="161925"/>
                            <a:pt x="42513" y="180023"/>
                            <a:pt x="63468" y="199073"/>
                          </a:cubicBezTo>
                          <a:cubicBezTo>
                            <a:pt x="71088" y="205740"/>
                            <a:pt x="78708" y="212408"/>
                            <a:pt x="86328" y="220027"/>
                          </a:cubicBezTo>
                          <a:lnTo>
                            <a:pt x="86328" y="220027"/>
                          </a:lnTo>
                          <a:cubicBezTo>
                            <a:pt x="88233" y="221933"/>
                            <a:pt x="90138" y="223838"/>
                            <a:pt x="92043" y="225743"/>
                          </a:cubicBezTo>
                          <a:cubicBezTo>
                            <a:pt x="92043" y="225743"/>
                            <a:pt x="92043" y="225743"/>
                            <a:pt x="92043" y="225743"/>
                          </a:cubicBezTo>
                          <a:cubicBezTo>
                            <a:pt x="114903" y="250508"/>
                            <a:pt x="132048" y="283845"/>
                            <a:pt x="129190" y="345758"/>
                          </a:cubicBezTo>
                          <a:cubicBezTo>
                            <a:pt x="128238" y="374333"/>
                            <a:pt x="120618" y="403860"/>
                            <a:pt x="104425" y="441960"/>
                          </a:cubicBezTo>
                          <a:lnTo>
                            <a:pt x="101568" y="448628"/>
                          </a:lnTo>
                          <a:cubicBezTo>
                            <a:pt x="94900" y="463867"/>
                            <a:pt x="88233" y="480060"/>
                            <a:pt x="86328" y="496253"/>
                          </a:cubicBezTo>
                          <a:cubicBezTo>
                            <a:pt x="83470" y="529590"/>
                            <a:pt x="102520" y="562928"/>
                            <a:pt x="133000" y="576263"/>
                          </a:cubicBezTo>
                          <a:cubicBezTo>
                            <a:pt x="137763" y="574358"/>
                            <a:pt x="138715" y="577215"/>
                            <a:pt x="137763" y="579120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399" name="Freeform: Shape 398">
                      <a:extLst>
                        <a:ext uri="{FF2B5EF4-FFF2-40B4-BE49-F238E27FC236}">
                          <a16:creationId xmlns:a16="http://schemas.microsoft.com/office/drawing/2014/main" id="{11144A68-BA7F-9DF4-81F6-17B66EA492B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04272" y="2239167"/>
                      <a:ext cx="118879" cy="247903"/>
                    </a:xfrm>
                    <a:custGeom>
                      <a:avLst/>
                      <a:gdLst>
                        <a:gd name="connsiteX0" fmla="*/ 118824 w 118879"/>
                        <a:gd name="connsiteY0" fmla="*/ 216471 h 247903"/>
                        <a:gd name="connsiteX1" fmla="*/ 115014 w 118879"/>
                        <a:gd name="connsiteY1" fmla="*/ 247903 h 247903"/>
                        <a:gd name="connsiteX2" fmla="*/ 108347 w 118879"/>
                        <a:gd name="connsiteY2" fmla="*/ 241236 h 247903"/>
                        <a:gd name="connsiteX3" fmla="*/ 111204 w 118879"/>
                        <a:gd name="connsiteY3" fmla="*/ 215518 h 247903"/>
                        <a:gd name="connsiteX4" fmla="*/ 79772 w 118879"/>
                        <a:gd name="connsiteY4" fmla="*/ 107886 h 247903"/>
                        <a:gd name="connsiteX5" fmla="*/ 47387 w 118879"/>
                        <a:gd name="connsiteY5" fmla="*/ 75501 h 247903"/>
                        <a:gd name="connsiteX6" fmla="*/ 6429 w 118879"/>
                        <a:gd name="connsiteY6" fmla="*/ 29781 h 247903"/>
                        <a:gd name="connsiteX7" fmla="*/ 714 w 118879"/>
                        <a:gd name="connsiteY7" fmla="*/ 14541 h 247903"/>
                        <a:gd name="connsiteX8" fmla="*/ 714 w 118879"/>
                        <a:gd name="connsiteY8" fmla="*/ 3111 h 247903"/>
                        <a:gd name="connsiteX9" fmla="*/ 5477 w 118879"/>
                        <a:gd name="connsiteY9" fmla="*/ 253 h 247903"/>
                        <a:gd name="connsiteX10" fmla="*/ 8334 w 118879"/>
                        <a:gd name="connsiteY10" fmla="*/ 5016 h 247903"/>
                        <a:gd name="connsiteX11" fmla="*/ 8334 w 118879"/>
                        <a:gd name="connsiteY11" fmla="*/ 13588 h 247903"/>
                        <a:gd name="connsiteX12" fmla="*/ 13097 w 118879"/>
                        <a:gd name="connsiteY12" fmla="*/ 25018 h 247903"/>
                        <a:gd name="connsiteX13" fmla="*/ 52149 w 118879"/>
                        <a:gd name="connsiteY13" fmla="*/ 68833 h 247903"/>
                        <a:gd name="connsiteX14" fmla="*/ 85487 w 118879"/>
                        <a:gd name="connsiteY14" fmla="*/ 103123 h 247903"/>
                        <a:gd name="connsiteX15" fmla="*/ 118824 w 118879"/>
                        <a:gd name="connsiteY15" fmla="*/ 216471 h 247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18879" h="247903">
                          <a:moveTo>
                            <a:pt x="118824" y="216471"/>
                          </a:moveTo>
                          <a:cubicBezTo>
                            <a:pt x="118824" y="228853"/>
                            <a:pt x="116919" y="239331"/>
                            <a:pt x="115014" y="247903"/>
                          </a:cubicBezTo>
                          <a:cubicBezTo>
                            <a:pt x="112157" y="245998"/>
                            <a:pt x="110252" y="244093"/>
                            <a:pt x="108347" y="241236"/>
                          </a:cubicBezTo>
                          <a:cubicBezTo>
                            <a:pt x="110252" y="233616"/>
                            <a:pt x="110252" y="225996"/>
                            <a:pt x="111204" y="215518"/>
                          </a:cubicBezTo>
                          <a:cubicBezTo>
                            <a:pt x="112157" y="173608"/>
                            <a:pt x="100727" y="134556"/>
                            <a:pt x="79772" y="107886"/>
                          </a:cubicBezTo>
                          <a:cubicBezTo>
                            <a:pt x="70247" y="95503"/>
                            <a:pt x="58817" y="85026"/>
                            <a:pt x="47387" y="75501"/>
                          </a:cubicBezTo>
                          <a:cubicBezTo>
                            <a:pt x="32147" y="62166"/>
                            <a:pt x="16907" y="47878"/>
                            <a:pt x="6429" y="29781"/>
                          </a:cubicBezTo>
                          <a:cubicBezTo>
                            <a:pt x="3572" y="24066"/>
                            <a:pt x="714" y="19303"/>
                            <a:pt x="714" y="14541"/>
                          </a:cubicBezTo>
                          <a:cubicBezTo>
                            <a:pt x="-238" y="10731"/>
                            <a:pt x="-238" y="6921"/>
                            <a:pt x="714" y="3111"/>
                          </a:cubicBezTo>
                          <a:cubicBezTo>
                            <a:pt x="1667" y="1206"/>
                            <a:pt x="3572" y="-699"/>
                            <a:pt x="5477" y="253"/>
                          </a:cubicBezTo>
                          <a:cubicBezTo>
                            <a:pt x="7382" y="1206"/>
                            <a:pt x="9287" y="3111"/>
                            <a:pt x="8334" y="5016"/>
                          </a:cubicBezTo>
                          <a:cubicBezTo>
                            <a:pt x="7382" y="7873"/>
                            <a:pt x="7382" y="10731"/>
                            <a:pt x="8334" y="13588"/>
                          </a:cubicBezTo>
                          <a:cubicBezTo>
                            <a:pt x="9287" y="17398"/>
                            <a:pt x="11192" y="21208"/>
                            <a:pt x="13097" y="25018"/>
                          </a:cubicBezTo>
                          <a:cubicBezTo>
                            <a:pt x="22622" y="42163"/>
                            <a:pt x="36909" y="54546"/>
                            <a:pt x="52149" y="68833"/>
                          </a:cubicBezTo>
                          <a:cubicBezTo>
                            <a:pt x="63579" y="79311"/>
                            <a:pt x="75009" y="89788"/>
                            <a:pt x="85487" y="103123"/>
                          </a:cubicBezTo>
                          <a:cubicBezTo>
                            <a:pt x="108347" y="132651"/>
                            <a:pt x="119777" y="172656"/>
                            <a:pt x="118824" y="216471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00" name="Freeform: Shape 399">
                      <a:extLst>
                        <a:ext uri="{FF2B5EF4-FFF2-40B4-BE49-F238E27FC236}">
                          <a16:creationId xmlns:a16="http://schemas.microsoft.com/office/drawing/2014/main" id="{43970739-25BA-1EF6-7305-5369E1A9B7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64104" y="2374050"/>
                      <a:ext cx="72566" cy="196840"/>
                    </a:xfrm>
                    <a:custGeom>
                      <a:avLst/>
                      <a:gdLst>
                        <a:gd name="connsiteX0" fmla="*/ 72390 w 72566"/>
                        <a:gd name="connsiteY0" fmla="*/ 57776 h 196840"/>
                        <a:gd name="connsiteX1" fmla="*/ 58103 w 72566"/>
                        <a:gd name="connsiteY1" fmla="*/ 114926 h 196840"/>
                        <a:gd name="connsiteX2" fmla="*/ 21908 w 72566"/>
                        <a:gd name="connsiteY2" fmla="*/ 178743 h 196840"/>
                        <a:gd name="connsiteX3" fmla="*/ 17145 w 72566"/>
                        <a:gd name="connsiteY3" fmla="*/ 185411 h 196840"/>
                        <a:gd name="connsiteX4" fmla="*/ 10478 w 72566"/>
                        <a:gd name="connsiteY4" fmla="*/ 195888 h 196840"/>
                        <a:gd name="connsiteX5" fmla="*/ 0 w 72566"/>
                        <a:gd name="connsiteY5" fmla="*/ 196841 h 196840"/>
                        <a:gd name="connsiteX6" fmla="*/ 10478 w 72566"/>
                        <a:gd name="connsiteY6" fmla="*/ 181601 h 196840"/>
                        <a:gd name="connsiteX7" fmla="*/ 15240 w 72566"/>
                        <a:gd name="connsiteY7" fmla="*/ 174933 h 196840"/>
                        <a:gd name="connsiteX8" fmla="*/ 50483 w 72566"/>
                        <a:gd name="connsiteY8" fmla="*/ 113021 h 196840"/>
                        <a:gd name="connsiteX9" fmla="*/ 63817 w 72566"/>
                        <a:gd name="connsiteY9" fmla="*/ 58728 h 196840"/>
                        <a:gd name="connsiteX10" fmla="*/ 55245 w 72566"/>
                        <a:gd name="connsiteY10" fmla="*/ 15866 h 196840"/>
                        <a:gd name="connsiteX11" fmla="*/ 49530 w 72566"/>
                        <a:gd name="connsiteY11" fmla="*/ 6341 h 196840"/>
                        <a:gd name="connsiteX12" fmla="*/ 50483 w 72566"/>
                        <a:gd name="connsiteY12" fmla="*/ 626 h 196840"/>
                        <a:gd name="connsiteX13" fmla="*/ 56198 w 72566"/>
                        <a:gd name="connsiteY13" fmla="*/ 1578 h 196840"/>
                        <a:gd name="connsiteX14" fmla="*/ 62865 w 72566"/>
                        <a:gd name="connsiteY14" fmla="*/ 12056 h 196840"/>
                        <a:gd name="connsiteX15" fmla="*/ 72390 w 72566"/>
                        <a:gd name="connsiteY15" fmla="*/ 57776 h 1968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72566" h="196840">
                          <a:moveTo>
                            <a:pt x="72390" y="57776"/>
                          </a:moveTo>
                          <a:cubicBezTo>
                            <a:pt x="71438" y="74921"/>
                            <a:pt x="66675" y="93971"/>
                            <a:pt x="58103" y="114926"/>
                          </a:cubicBezTo>
                          <a:cubicBezTo>
                            <a:pt x="49530" y="134928"/>
                            <a:pt x="38100" y="154931"/>
                            <a:pt x="21908" y="178743"/>
                          </a:cubicBezTo>
                          <a:cubicBezTo>
                            <a:pt x="20003" y="180648"/>
                            <a:pt x="19050" y="183506"/>
                            <a:pt x="17145" y="185411"/>
                          </a:cubicBezTo>
                          <a:cubicBezTo>
                            <a:pt x="15240" y="188268"/>
                            <a:pt x="12383" y="192078"/>
                            <a:pt x="10478" y="195888"/>
                          </a:cubicBezTo>
                          <a:cubicBezTo>
                            <a:pt x="6668" y="195888"/>
                            <a:pt x="3810" y="195888"/>
                            <a:pt x="0" y="196841"/>
                          </a:cubicBezTo>
                          <a:cubicBezTo>
                            <a:pt x="3810" y="192078"/>
                            <a:pt x="6668" y="186363"/>
                            <a:pt x="10478" y="181601"/>
                          </a:cubicBezTo>
                          <a:cubicBezTo>
                            <a:pt x="12383" y="179696"/>
                            <a:pt x="13335" y="176838"/>
                            <a:pt x="15240" y="174933"/>
                          </a:cubicBezTo>
                          <a:cubicBezTo>
                            <a:pt x="31433" y="152073"/>
                            <a:pt x="42863" y="132071"/>
                            <a:pt x="50483" y="113021"/>
                          </a:cubicBezTo>
                          <a:cubicBezTo>
                            <a:pt x="59055" y="93018"/>
                            <a:pt x="63817" y="75873"/>
                            <a:pt x="63817" y="58728"/>
                          </a:cubicBezTo>
                          <a:cubicBezTo>
                            <a:pt x="64770" y="43488"/>
                            <a:pt x="61913" y="28248"/>
                            <a:pt x="55245" y="15866"/>
                          </a:cubicBezTo>
                          <a:cubicBezTo>
                            <a:pt x="53340" y="13008"/>
                            <a:pt x="51435" y="9198"/>
                            <a:pt x="49530" y="6341"/>
                          </a:cubicBezTo>
                          <a:cubicBezTo>
                            <a:pt x="48578" y="4436"/>
                            <a:pt x="48578" y="1578"/>
                            <a:pt x="50483" y="626"/>
                          </a:cubicBezTo>
                          <a:cubicBezTo>
                            <a:pt x="52388" y="-327"/>
                            <a:pt x="55245" y="-327"/>
                            <a:pt x="56198" y="1578"/>
                          </a:cubicBezTo>
                          <a:cubicBezTo>
                            <a:pt x="58103" y="5388"/>
                            <a:pt x="60960" y="8246"/>
                            <a:pt x="62865" y="12056"/>
                          </a:cubicBezTo>
                          <a:cubicBezTo>
                            <a:pt x="70485" y="24438"/>
                            <a:pt x="73342" y="40631"/>
                            <a:pt x="72390" y="57776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01" name="Freeform: Shape 400">
                      <a:extLst>
                        <a:ext uri="{FF2B5EF4-FFF2-40B4-BE49-F238E27FC236}">
                          <a16:creationId xmlns:a16="http://schemas.microsoft.com/office/drawing/2014/main" id="{4AEF0B6F-1A5D-2296-5E88-509764D614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22034" y="2159411"/>
                      <a:ext cx="122067" cy="322897"/>
                    </a:xfrm>
                    <a:custGeom>
                      <a:avLst/>
                      <a:gdLst>
                        <a:gd name="connsiteX0" fmla="*/ 103970 w 122067"/>
                        <a:gd name="connsiteY0" fmla="*/ 322897 h 322897"/>
                        <a:gd name="connsiteX1" fmla="*/ 100160 w 122067"/>
                        <a:gd name="connsiteY1" fmla="*/ 320993 h 322897"/>
                        <a:gd name="connsiteX2" fmla="*/ 79205 w 122067"/>
                        <a:gd name="connsiteY2" fmla="*/ 220980 h 322897"/>
                        <a:gd name="connsiteX3" fmla="*/ 89682 w 122067"/>
                        <a:gd name="connsiteY3" fmla="*/ 193358 h 322897"/>
                        <a:gd name="connsiteX4" fmla="*/ 91587 w 122067"/>
                        <a:gd name="connsiteY4" fmla="*/ 189547 h 322897"/>
                        <a:gd name="connsiteX5" fmla="*/ 114447 w 122067"/>
                        <a:gd name="connsiteY5" fmla="*/ 101918 h 322897"/>
                        <a:gd name="connsiteX6" fmla="*/ 83015 w 122067"/>
                        <a:gd name="connsiteY6" fmla="*/ 21907 h 322897"/>
                        <a:gd name="connsiteX7" fmla="*/ 66822 w 122067"/>
                        <a:gd name="connsiteY7" fmla="*/ 11430 h 322897"/>
                        <a:gd name="connsiteX8" fmla="*/ 45867 w 122067"/>
                        <a:gd name="connsiteY8" fmla="*/ 8572 h 322897"/>
                        <a:gd name="connsiteX9" fmla="*/ 19197 w 122067"/>
                        <a:gd name="connsiteY9" fmla="*/ 11430 h 322897"/>
                        <a:gd name="connsiteX10" fmla="*/ 6815 w 122067"/>
                        <a:gd name="connsiteY10" fmla="*/ 18097 h 322897"/>
                        <a:gd name="connsiteX11" fmla="*/ 1100 w 122067"/>
                        <a:gd name="connsiteY11" fmla="*/ 18097 h 322897"/>
                        <a:gd name="connsiteX12" fmla="*/ 1100 w 122067"/>
                        <a:gd name="connsiteY12" fmla="*/ 12382 h 322897"/>
                        <a:gd name="connsiteX13" fmla="*/ 16340 w 122067"/>
                        <a:gd name="connsiteY13" fmla="*/ 3810 h 322897"/>
                        <a:gd name="connsiteX14" fmla="*/ 45867 w 122067"/>
                        <a:gd name="connsiteY14" fmla="*/ 0 h 322897"/>
                        <a:gd name="connsiteX15" fmla="*/ 68727 w 122067"/>
                        <a:gd name="connsiteY15" fmla="*/ 3810 h 322897"/>
                        <a:gd name="connsiteX16" fmla="*/ 87777 w 122067"/>
                        <a:gd name="connsiteY16" fmla="*/ 15240 h 322897"/>
                        <a:gd name="connsiteX17" fmla="*/ 122067 w 122067"/>
                        <a:gd name="connsiteY17" fmla="*/ 101918 h 322897"/>
                        <a:gd name="connsiteX18" fmla="*/ 99207 w 122067"/>
                        <a:gd name="connsiteY18" fmla="*/ 192405 h 322897"/>
                        <a:gd name="connsiteX19" fmla="*/ 97302 w 122067"/>
                        <a:gd name="connsiteY19" fmla="*/ 196215 h 322897"/>
                        <a:gd name="connsiteX20" fmla="*/ 86825 w 122067"/>
                        <a:gd name="connsiteY20" fmla="*/ 222885 h 322897"/>
                        <a:gd name="connsiteX21" fmla="*/ 106827 w 122067"/>
                        <a:gd name="connsiteY21" fmla="*/ 316230 h 322897"/>
                        <a:gd name="connsiteX22" fmla="*/ 105875 w 122067"/>
                        <a:gd name="connsiteY22" fmla="*/ 321945 h 322897"/>
                        <a:gd name="connsiteX23" fmla="*/ 103970 w 122067"/>
                        <a:gd name="connsiteY23" fmla="*/ 322897 h 3228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122067" h="322897">
                          <a:moveTo>
                            <a:pt x="103970" y="322897"/>
                          </a:moveTo>
                          <a:cubicBezTo>
                            <a:pt x="103017" y="322897"/>
                            <a:pt x="101112" y="321945"/>
                            <a:pt x="100160" y="320993"/>
                          </a:cubicBezTo>
                          <a:cubicBezTo>
                            <a:pt x="78252" y="287655"/>
                            <a:pt x="70632" y="251460"/>
                            <a:pt x="79205" y="220980"/>
                          </a:cubicBezTo>
                          <a:cubicBezTo>
                            <a:pt x="82062" y="211455"/>
                            <a:pt x="85872" y="201930"/>
                            <a:pt x="89682" y="193358"/>
                          </a:cubicBezTo>
                          <a:lnTo>
                            <a:pt x="91587" y="189547"/>
                          </a:lnTo>
                          <a:cubicBezTo>
                            <a:pt x="102065" y="165735"/>
                            <a:pt x="113495" y="134302"/>
                            <a:pt x="114447" y="101918"/>
                          </a:cubicBezTo>
                          <a:cubicBezTo>
                            <a:pt x="115400" y="69532"/>
                            <a:pt x="103970" y="40005"/>
                            <a:pt x="83015" y="21907"/>
                          </a:cubicBezTo>
                          <a:cubicBezTo>
                            <a:pt x="77300" y="17145"/>
                            <a:pt x="72537" y="13335"/>
                            <a:pt x="66822" y="11430"/>
                          </a:cubicBezTo>
                          <a:cubicBezTo>
                            <a:pt x="60155" y="9525"/>
                            <a:pt x="53487" y="8572"/>
                            <a:pt x="45867" y="8572"/>
                          </a:cubicBezTo>
                          <a:cubicBezTo>
                            <a:pt x="37295" y="8572"/>
                            <a:pt x="27770" y="8572"/>
                            <a:pt x="19197" y="11430"/>
                          </a:cubicBezTo>
                          <a:cubicBezTo>
                            <a:pt x="14435" y="13335"/>
                            <a:pt x="9672" y="15240"/>
                            <a:pt x="6815" y="18097"/>
                          </a:cubicBezTo>
                          <a:cubicBezTo>
                            <a:pt x="4910" y="20002"/>
                            <a:pt x="2052" y="19050"/>
                            <a:pt x="1100" y="18097"/>
                          </a:cubicBezTo>
                          <a:cubicBezTo>
                            <a:pt x="-805" y="16193"/>
                            <a:pt x="147" y="13335"/>
                            <a:pt x="1100" y="12382"/>
                          </a:cubicBezTo>
                          <a:cubicBezTo>
                            <a:pt x="4910" y="8572"/>
                            <a:pt x="10625" y="5715"/>
                            <a:pt x="16340" y="3810"/>
                          </a:cubicBezTo>
                          <a:cubicBezTo>
                            <a:pt x="26817" y="0"/>
                            <a:pt x="36342" y="0"/>
                            <a:pt x="45867" y="0"/>
                          </a:cubicBezTo>
                          <a:cubicBezTo>
                            <a:pt x="53487" y="0"/>
                            <a:pt x="61107" y="952"/>
                            <a:pt x="68727" y="3810"/>
                          </a:cubicBezTo>
                          <a:cubicBezTo>
                            <a:pt x="75395" y="5715"/>
                            <a:pt x="81110" y="9525"/>
                            <a:pt x="87777" y="15240"/>
                          </a:cubicBezTo>
                          <a:cubicBezTo>
                            <a:pt x="109685" y="35243"/>
                            <a:pt x="122067" y="66675"/>
                            <a:pt x="122067" y="101918"/>
                          </a:cubicBezTo>
                          <a:cubicBezTo>
                            <a:pt x="121115" y="136208"/>
                            <a:pt x="109685" y="168593"/>
                            <a:pt x="99207" y="192405"/>
                          </a:cubicBezTo>
                          <a:lnTo>
                            <a:pt x="97302" y="196215"/>
                          </a:lnTo>
                          <a:cubicBezTo>
                            <a:pt x="93492" y="204787"/>
                            <a:pt x="89682" y="214312"/>
                            <a:pt x="86825" y="222885"/>
                          </a:cubicBezTo>
                          <a:cubicBezTo>
                            <a:pt x="79205" y="251460"/>
                            <a:pt x="86825" y="285750"/>
                            <a:pt x="106827" y="316230"/>
                          </a:cubicBezTo>
                          <a:cubicBezTo>
                            <a:pt x="107780" y="318135"/>
                            <a:pt x="107780" y="320993"/>
                            <a:pt x="105875" y="321945"/>
                          </a:cubicBezTo>
                          <a:cubicBezTo>
                            <a:pt x="104922" y="322897"/>
                            <a:pt x="104922" y="322897"/>
                            <a:pt x="103970" y="322897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02" name="Freeform: Shape 401">
                      <a:extLst>
                        <a:ext uri="{FF2B5EF4-FFF2-40B4-BE49-F238E27FC236}">
                          <a16:creationId xmlns:a16="http://schemas.microsoft.com/office/drawing/2014/main" id="{AC413ADC-CD61-F6D6-C404-B8EB8EF001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57362" y="2000343"/>
                      <a:ext cx="32905" cy="136207"/>
                    </a:xfrm>
                    <a:custGeom>
                      <a:avLst/>
                      <a:gdLst>
                        <a:gd name="connsiteX0" fmla="*/ 29527 w 32905"/>
                        <a:gd name="connsiteY0" fmla="*/ 127635 h 136207"/>
                        <a:gd name="connsiteX1" fmla="*/ 21907 w 32905"/>
                        <a:gd name="connsiteY1" fmla="*/ 136208 h 136207"/>
                        <a:gd name="connsiteX2" fmla="*/ 20955 w 32905"/>
                        <a:gd name="connsiteY2" fmla="*/ 136208 h 136207"/>
                        <a:gd name="connsiteX3" fmla="*/ 17145 w 32905"/>
                        <a:gd name="connsiteY3" fmla="*/ 131445 h 136207"/>
                        <a:gd name="connsiteX4" fmla="*/ 20955 w 32905"/>
                        <a:gd name="connsiteY4" fmla="*/ 127635 h 136207"/>
                        <a:gd name="connsiteX5" fmla="*/ 21907 w 32905"/>
                        <a:gd name="connsiteY5" fmla="*/ 125730 h 136207"/>
                        <a:gd name="connsiteX6" fmla="*/ 22860 w 32905"/>
                        <a:gd name="connsiteY6" fmla="*/ 61913 h 136207"/>
                        <a:gd name="connsiteX7" fmla="*/ 0 w 32905"/>
                        <a:gd name="connsiteY7" fmla="*/ 5715 h 136207"/>
                        <a:gd name="connsiteX8" fmla="*/ 2857 w 32905"/>
                        <a:gd name="connsiteY8" fmla="*/ 2857 h 136207"/>
                        <a:gd name="connsiteX9" fmla="*/ 5715 w 32905"/>
                        <a:gd name="connsiteY9" fmla="*/ 0 h 136207"/>
                        <a:gd name="connsiteX10" fmla="*/ 30480 w 32905"/>
                        <a:gd name="connsiteY10" fmla="*/ 60007 h 136207"/>
                        <a:gd name="connsiteX11" fmla="*/ 29527 w 32905"/>
                        <a:gd name="connsiteY11" fmla="*/ 127635 h 1362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32905" h="136207">
                          <a:moveTo>
                            <a:pt x="29527" y="127635"/>
                          </a:moveTo>
                          <a:cubicBezTo>
                            <a:pt x="28575" y="133350"/>
                            <a:pt x="25718" y="136208"/>
                            <a:pt x="21907" y="136208"/>
                          </a:cubicBezTo>
                          <a:cubicBezTo>
                            <a:pt x="21907" y="136208"/>
                            <a:pt x="20955" y="136208"/>
                            <a:pt x="20955" y="136208"/>
                          </a:cubicBezTo>
                          <a:cubicBezTo>
                            <a:pt x="19050" y="136208"/>
                            <a:pt x="17145" y="134302"/>
                            <a:pt x="17145" y="131445"/>
                          </a:cubicBezTo>
                          <a:cubicBezTo>
                            <a:pt x="17145" y="129540"/>
                            <a:pt x="19050" y="128588"/>
                            <a:pt x="20955" y="127635"/>
                          </a:cubicBezTo>
                          <a:cubicBezTo>
                            <a:pt x="20955" y="127635"/>
                            <a:pt x="20955" y="126682"/>
                            <a:pt x="21907" y="125730"/>
                          </a:cubicBezTo>
                          <a:cubicBezTo>
                            <a:pt x="25718" y="101918"/>
                            <a:pt x="25718" y="80963"/>
                            <a:pt x="22860" y="61913"/>
                          </a:cubicBezTo>
                          <a:cubicBezTo>
                            <a:pt x="19050" y="40005"/>
                            <a:pt x="11430" y="20955"/>
                            <a:pt x="0" y="5715"/>
                          </a:cubicBezTo>
                          <a:cubicBezTo>
                            <a:pt x="952" y="4763"/>
                            <a:pt x="1905" y="3810"/>
                            <a:pt x="2857" y="2857"/>
                          </a:cubicBezTo>
                          <a:cubicBezTo>
                            <a:pt x="4763" y="1905"/>
                            <a:pt x="5715" y="953"/>
                            <a:pt x="5715" y="0"/>
                          </a:cubicBezTo>
                          <a:cubicBezTo>
                            <a:pt x="18098" y="16193"/>
                            <a:pt x="26670" y="37148"/>
                            <a:pt x="30480" y="60007"/>
                          </a:cubicBezTo>
                          <a:cubicBezTo>
                            <a:pt x="34290" y="80963"/>
                            <a:pt x="33338" y="102870"/>
                            <a:pt x="29527" y="127635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03" name="Freeform: Shape 402">
                      <a:extLst>
                        <a:ext uri="{FF2B5EF4-FFF2-40B4-BE49-F238E27FC236}">
                          <a16:creationId xmlns:a16="http://schemas.microsoft.com/office/drawing/2014/main" id="{FE844603-AC5E-C255-D691-8736FD95E4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44374" y="1888900"/>
                      <a:ext cx="49220" cy="128587"/>
                    </a:xfrm>
                    <a:custGeom>
                      <a:avLst/>
                      <a:gdLst>
                        <a:gd name="connsiteX0" fmla="*/ 49220 w 49220"/>
                        <a:gd name="connsiteY0" fmla="*/ 6668 h 128587"/>
                        <a:gd name="connsiteX1" fmla="*/ 27313 w 49220"/>
                        <a:gd name="connsiteY1" fmla="*/ 35243 h 128587"/>
                        <a:gd name="connsiteX2" fmla="*/ 8263 w 49220"/>
                        <a:gd name="connsiteY2" fmla="*/ 123825 h 128587"/>
                        <a:gd name="connsiteX3" fmla="*/ 4453 w 49220"/>
                        <a:gd name="connsiteY3" fmla="*/ 128588 h 128587"/>
                        <a:gd name="connsiteX4" fmla="*/ 4453 w 49220"/>
                        <a:gd name="connsiteY4" fmla="*/ 128588 h 128587"/>
                        <a:gd name="connsiteX5" fmla="*/ 643 w 49220"/>
                        <a:gd name="connsiteY5" fmla="*/ 124778 h 128587"/>
                        <a:gd name="connsiteX6" fmla="*/ 20645 w 49220"/>
                        <a:gd name="connsiteY6" fmla="*/ 31433 h 128587"/>
                        <a:gd name="connsiteX7" fmla="*/ 45410 w 49220"/>
                        <a:gd name="connsiteY7" fmla="*/ 0 h 128587"/>
                        <a:gd name="connsiteX8" fmla="*/ 49220 w 49220"/>
                        <a:gd name="connsiteY8" fmla="*/ 6668 h 1285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9220" h="128587">
                          <a:moveTo>
                            <a:pt x="49220" y="6668"/>
                          </a:moveTo>
                          <a:cubicBezTo>
                            <a:pt x="40648" y="13335"/>
                            <a:pt x="33980" y="22860"/>
                            <a:pt x="27313" y="35243"/>
                          </a:cubicBezTo>
                          <a:cubicBezTo>
                            <a:pt x="12073" y="62865"/>
                            <a:pt x="5405" y="94298"/>
                            <a:pt x="8263" y="123825"/>
                          </a:cubicBezTo>
                          <a:cubicBezTo>
                            <a:pt x="8263" y="125730"/>
                            <a:pt x="6358" y="127635"/>
                            <a:pt x="4453" y="128588"/>
                          </a:cubicBezTo>
                          <a:cubicBezTo>
                            <a:pt x="4453" y="128588"/>
                            <a:pt x="4453" y="128588"/>
                            <a:pt x="4453" y="128588"/>
                          </a:cubicBezTo>
                          <a:cubicBezTo>
                            <a:pt x="2548" y="128588"/>
                            <a:pt x="643" y="126682"/>
                            <a:pt x="643" y="124778"/>
                          </a:cubicBezTo>
                          <a:cubicBezTo>
                            <a:pt x="-2215" y="94298"/>
                            <a:pt x="4453" y="60960"/>
                            <a:pt x="20645" y="31433"/>
                          </a:cubicBezTo>
                          <a:cubicBezTo>
                            <a:pt x="28265" y="18098"/>
                            <a:pt x="35885" y="7620"/>
                            <a:pt x="45410" y="0"/>
                          </a:cubicBezTo>
                          <a:cubicBezTo>
                            <a:pt x="46363" y="1905"/>
                            <a:pt x="47315" y="4763"/>
                            <a:pt x="49220" y="6668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04" name="Freeform: Shape 403">
                      <a:extLst>
                        <a:ext uri="{FF2B5EF4-FFF2-40B4-BE49-F238E27FC236}">
                          <a16:creationId xmlns:a16="http://schemas.microsoft.com/office/drawing/2014/main" id="{4059652F-BEFA-CB74-6652-393E6E82EB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42473" y="1871756"/>
                      <a:ext cx="239675" cy="608647"/>
                    </a:xfrm>
                    <a:custGeom>
                      <a:avLst/>
                      <a:gdLst>
                        <a:gd name="connsiteX0" fmla="*/ 237798 w 239675"/>
                        <a:gd name="connsiteY0" fmla="*/ 521970 h 608647"/>
                        <a:gd name="connsiteX1" fmla="*/ 173028 w 239675"/>
                        <a:gd name="connsiteY1" fmla="*/ 600075 h 608647"/>
                        <a:gd name="connsiteX2" fmla="*/ 127308 w 239675"/>
                        <a:gd name="connsiteY2" fmla="*/ 608648 h 608647"/>
                        <a:gd name="connsiteX3" fmla="*/ 72063 w 239675"/>
                        <a:gd name="connsiteY3" fmla="*/ 600075 h 608647"/>
                        <a:gd name="connsiteX4" fmla="*/ 10151 w 239675"/>
                        <a:gd name="connsiteY4" fmla="*/ 569595 h 608647"/>
                        <a:gd name="connsiteX5" fmla="*/ 626 w 239675"/>
                        <a:gd name="connsiteY5" fmla="*/ 559118 h 608647"/>
                        <a:gd name="connsiteX6" fmla="*/ 1578 w 239675"/>
                        <a:gd name="connsiteY6" fmla="*/ 553403 h 608647"/>
                        <a:gd name="connsiteX7" fmla="*/ 7293 w 239675"/>
                        <a:gd name="connsiteY7" fmla="*/ 554355 h 608647"/>
                        <a:gd name="connsiteX8" fmla="*/ 15866 w 239675"/>
                        <a:gd name="connsiteY8" fmla="*/ 563880 h 608647"/>
                        <a:gd name="connsiteX9" fmla="*/ 73968 w 239675"/>
                        <a:gd name="connsiteY9" fmla="*/ 592455 h 608647"/>
                        <a:gd name="connsiteX10" fmla="*/ 170171 w 239675"/>
                        <a:gd name="connsiteY10" fmla="*/ 592455 h 608647"/>
                        <a:gd name="connsiteX11" fmla="*/ 230178 w 239675"/>
                        <a:gd name="connsiteY11" fmla="*/ 520065 h 608647"/>
                        <a:gd name="connsiteX12" fmla="*/ 204461 w 239675"/>
                        <a:gd name="connsiteY12" fmla="*/ 429578 h 608647"/>
                        <a:gd name="connsiteX13" fmla="*/ 143501 w 239675"/>
                        <a:gd name="connsiteY13" fmla="*/ 387668 h 608647"/>
                        <a:gd name="connsiteX14" fmla="*/ 79683 w 239675"/>
                        <a:gd name="connsiteY14" fmla="*/ 343853 h 608647"/>
                        <a:gd name="connsiteX15" fmla="*/ 44441 w 239675"/>
                        <a:gd name="connsiteY15" fmla="*/ 250508 h 608647"/>
                        <a:gd name="connsiteX16" fmla="*/ 44441 w 239675"/>
                        <a:gd name="connsiteY16" fmla="*/ 240030 h 608647"/>
                        <a:gd name="connsiteX17" fmla="*/ 44441 w 239675"/>
                        <a:gd name="connsiteY17" fmla="*/ 237173 h 608647"/>
                        <a:gd name="connsiteX18" fmla="*/ 55871 w 239675"/>
                        <a:gd name="connsiteY18" fmla="*/ 151448 h 608647"/>
                        <a:gd name="connsiteX19" fmla="*/ 99686 w 239675"/>
                        <a:gd name="connsiteY19" fmla="*/ 0 h 608647"/>
                        <a:gd name="connsiteX20" fmla="*/ 108258 w 239675"/>
                        <a:gd name="connsiteY20" fmla="*/ 0 h 608647"/>
                        <a:gd name="connsiteX21" fmla="*/ 63491 w 239675"/>
                        <a:gd name="connsiteY21" fmla="*/ 152400 h 608647"/>
                        <a:gd name="connsiteX22" fmla="*/ 52061 w 239675"/>
                        <a:gd name="connsiteY22" fmla="*/ 236220 h 608647"/>
                        <a:gd name="connsiteX23" fmla="*/ 52061 w 239675"/>
                        <a:gd name="connsiteY23" fmla="*/ 245745 h 608647"/>
                        <a:gd name="connsiteX24" fmla="*/ 52061 w 239675"/>
                        <a:gd name="connsiteY24" fmla="*/ 249555 h 608647"/>
                        <a:gd name="connsiteX25" fmla="*/ 84446 w 239675"/>
                        <a:gd name="connsiteY25" fmla="*/ 338138 h 608647"/>
                        <a:gd name="connsiteX26" fmla="*/ 145406 w 239675"/>
                        <a:gd name="connsiteY26" fmla="*/ 380048 h 608647"/>
                        <a:gd name="connsiteX27" fmla="*/ 208271 w 239675"/>
                        <a:gd name="connsiteY27" fmla="*/ 423863 h 608647"/>
                        <a:gd name="connsiteX28" fmla="*/ 233036 w 239675"/>
                        <a:gd name="connsiteY28" fmla="*/ 468630 h 608647"/>
                        <a:gd name="connsiteX29" fmla="*/ 234941 w 239675"/>
                        <a:gd name="connsiteY29" fmla="*/ 477203 h 608647"/>
                        <a:gd name="connsiteX30" fmla="*/ 237798 w 239675"/>
                        <a:gd name="connsiteY30" fmla="*/ 521970 h 6086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239675" h="608647">
                          <a:moveTo>
                            <a:pt x="237798" y="521970"/>
                          </a:moveTo>
                          <a:cubicBezTo>
                            <a:pt x="231131" y="556260"/>
                            <a:pt x="205413" y="587693"/>
                            <a:pt x="173028" y="600075"/>
                          </a:cubicBezTo>
                          <a:cubicBezTo>
                            <a:pt x="159693" y="605790"/>
                            <a:pt x="144453" y="608648"/>
                            <a:pt x="127308" y="608648"/>
                          </a:cubicBezTo>
                          <a:cubicBezTo>
                            <a:pt x="110163" y="608648"/>
                            <a:pt x="92066" y="605790"/>
                            <a:pt x="72063" y="600075"/>
                          </a:cubicBezTo>
                          <a:cubicBezTo>
                            <a:pt x="44441" y="592455"/>
                            <a:pt x="24438" y="582930"/>
                            <a:pt x="10151" y="569595"/>
                          </a:cubicBezTo>
                          <a:cubicBezTo>
                            <a:pt x="6341" y="566738"/>
                            <a:pt x="3483" y="562928"/>
                            <a:pt x="626" y="559118"/>
                          </a:cubicBezTo>
                          <a:cubicBezTo>
                            <a:pt x="-327" y="557213"/>
                            <a:pt x="-327" y="554355"/>
                            <a:pt x="1578" y="553403"/>
                          </a:cubicBezTo>
                          <a:cubicBezTo>
                            <a:pt x="3483" y="552450"/>
                            <a:pt x="6341" y="552450"/>
                            <a:pt x="7293" y="554355"/>
                          </a:cubicBezTo>
                          <a:cubicBezTo>
                            <a:pt x="10151" y="558165"/>
                            <a:pt x="13008" y="561023"/>
                            <a:pt x="15866" y="563880"/>
                          </a:cubicBezTo>
                          <a:cubicBezTo>
                            <a:pt x="29201" y="576263"/>
                            <a:pt x="48251" y="585788"/>
                            <a:pt x="73968" y="592455"/>
                          </a:cubicBezTo>
                          <a:cubicBezTo>
                            <a:pt x="113021" y="602933"/>
                            <a:pt x="143501" y="602933"/>
                            <a:pt x="170171" y="592455"/>
                          </a:cubicBezTo>
                          <a:cubicBezTo>
                            <a:pt x="199698" y="580073"/>
                            <a:pt x="223511" y="552450"/>
                            <a:pt x="230178" y="520065"/>
                          </a:cubicBezTo>
                          <a:cubicBezTo>
                            <a:pt x="236846" y="488633"/>
                            <a:pt x="227321" y="453390"/>
                            <a:pt x="204461" y="429578"/>
                          </a:cubicBezTo>
                          <a:cubicBezTo>
                            <a:pt x="188268" y="411480"/>
                            <a:pt x="165408" y="399098"/>
                            <a:pt x="143501" y="387668"/>
                          </a:cubicBezTo>
                          <a:cubicBezTo>
                            <a:pt x="120641" y="375285"/>
                            <a:pt x="97781" y="362903"/>
                            <a:pt x="79683" y="343853"/>
                          </a:cubicBezTo>
                          <a:cubicBezTo>
                            <a:pt x="58728" y="320993"/>
                            <a:pt x="46346" y="287655"/>
                            <a:pt x="44441" y="250508"/>
                          </a:cubicBezTo>
                          <a:cubicBezTo>
                            <a:pt x="44441" y="246698"/>
                            <a:pt x="44441" y="242888"/>
                            <a:pt x="44441" y="240030"/>
                          </a:cubicBezTo>
                          <a:cubicBezTo>
                            <a:pt x="44441" y="239077"/>
                            <a:pt x="44441" y="238125"/>
                            <a:pt x="44441" y="237173"/>
                          </a:cubicBezTo>
                          <a:cubicBezTo>
                            <a:pt x="44441" y="208598"/>
                            <a:pt x="50156" y="179070"/>
                            <a:pt x="55871" y="151448"/>
                          </a:cubicBezTo>
                          <a:cubicBezTo>
                            <a:pt x="66348" y="101918"/>
                            <a:pt x="78731" y="49530"/>
                            <a:pt x="99686" y="0"/>
                          </a:cubicBezTo>
                          <a:cubicBezTo>
                            <a:pt x="102543" y="0"/>
                            <a:pt x="105401" y="0"/>
                            <a:pt x="108258" y="0"/>
                          </a:cubicBezTo>
                          <a:cubicBezTo>
                            <a:pt x="86351" y="49530"/>
                            <a:pt x="73968" y="102870"/>
                            <a:pt x="63491" y="152400"/>
                          </a:cubicBezTo>
                          <a:cubicBezTo>
                            <a:pt x="57776" y="179070"/>
                            <a:pt x="52061" y="207645"/>
                            <a:pt x="52061" y="236220"/>
                          </a:cubicBezTo>
                          <a:cubicBezTo>
                            <a:pt x="52061" y="239077"/>
                            <a:pt x="52061" y="242888"/>
                            <a:pt x="52061" y="245745"/>
                          </a:cubicBezTo>
                          <a:cubicBezTo>
                            <a:pt x="52061" y="246698"/>
                            <a:pt x="52061" y="248602"/>
                            <a:pt x="52061" y="249555"/>
                          </a:cubicBezTo>
                          <a:cubicBezTo>
                            <a:pt x="53966" y="284798"/>
                            <a:pt x="65396" y="316230"/>
                            <a:pt x="84446" y="338138"/>
                          </a:cubicBezTo>
                          <a:cubicBezTo>
                            <a:pt x="100638" y="356235"/>
                            <a:pt x="123498" y="368618"/>
                            <a:pt x="145406" y="380048"/>
                          </a:cubicBezTo>
                          <a:cubicBezTo>
                            <a:pt x="168266" y="392430"/>
                            <a:pt x="191126" y="404813"/>
                            <a:pt x="208271" y="423863"/>
                          </a:cubicBezTo>
                          <a:cubicBezTo>
                            <a:pt x="219701" y="436245"/>
                            <a:pt x="228273" y="452438"/>
                            <a:pt x="233036" y="468630"/>
                          </a:cubicBezTo>
                          <a:cubicBezTo>
                            <a:pt x="233988" y="471488"/>
                            <a:pt x="234941" y="474345"/>
                            <a:pt x="234941" y="477203"/>
                          </a:cubicBezTo>
                          <a:cubicBezTo>
                            <a:pt x="240656" y="491490"/>
                            <a:pt x="240656" y="506730"/>
                            <a:pt x="237798" y="521970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05" name="Freeform: Shape 404">
                      <a:extLst>
                        <a:ext uri="{FF2B5EF4-FFF2-40B4-BE49-F238E27FC236}">
                          <a16:creationId xmlns:a16="http://schemas.microsoft.com/office/drawing/2014/main" id="{79915ED9-65C8-D6A8-D3CD-16BF0FD1FE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86438" y="1915571"/>
                      <a:ext cx="135511" cy="206692"/>
                    </a:xfrm>
                    <a:custGeom>
                      <a:avLst/>
                      <a:gdLst>
                        <a:gd name="connsiteX0" fmla="*/ 30956 w 135511"/>
                        <a:gd name="connsiteY0" fmla="*/ 206692 h 206692"/>
                        <a:gd name="connsiteX1" fmla="*/ 1429 w 135511"/>
                        <a:gd name="connsiteY1" fmla="*/ 196215 h 206692"/>
                        <a:gd name="connsiteX2" fmla="*/ 1429 w 135511"/>
                        <a:gd name="connsiteY2" fmla="*/ 190500 h 206692"/>
                        <a:gd name="connsiteX3" fmla="*/ 7144 w 135511"/>
                        <a:gd name="connsiteY3" fmla="*/ 189548 h 206692"/>
                        <a:gd name="connsiteX4" fmla="*/ 53816 w 135511"/>
                        <a:gd name="connsiteY4" fmla="*/ 192405 h 206692"/>
                        <a:gd name="connsiteX5" fmla="*/ 90011 w 135511"/>
                        <a:gd name="connsiteY5" fmla="*/ 156210 h 206692"/>
                        <a:gd name="connsiteX6" fmla="*/ 125254 w 135511"/>
                        <a:gd name="connsiteY6" fmla="*/ 4763 h 206692"/>
                        <a:gd name="connsiteX7" fmla="*/ 129064 w 135511"/>
                        <a:gd name="connsiteY7" fmla="*/ 0 h 206692"/>
                        <a:gd name="connsiteX8" fmla="*/ 133826 w 135511"/>
                        <a:gd name="connsiteY8" fmla="*/ 3810 h 206692"/>
                        <a:gd name="connsiteX9" fmla="*/ 97631 w 135511"/>
                        <a:gd name="connsiteY9" fmla="*/ 160973 h 206692"/>
                        <a:gd name="connsiteX10" fmla="*/ 57626 w 135511"/>
                        <a:gd name="connsiteY10" fmla="*/ 200025 h 206692"/>
                        <a:gd name="connsiteX11" fmla="*/ 30956 w 135511"/>
                        <a:gd name="connsiteY11" fmla="*/ 206692 h 2066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35511" h="206692">
                          <a:moveTo>
                            <a:pt x="30956" y="206692"/>
                          </a:moveTo>
                          <a:cubicBezTo>
                            <a:pt x="19526" y="206692"/>
                            <a:pt x="9049" y="202883"/>
                            <a:pt x="1429" y="196215"/>
                          </a:cubicBezTo>
                          <a:cubicBezTo>
                            <a:pt x="-476" y="194310"/>
                            <a:pt x="-476" y="192405"/>
                            <a:pt x="1429" y="190500"/>
                          </a:cubicBezTo>
                          <a:cubicBezTo>
                            <a:pt x="3334" y="188595"/>
                            <a:pt x="5239" y="188595"/>
                            <a:pt x="7144" y="189548"/>
                          </a:cubicBezTo>
                          <a:cubicBezTo>
                            <a:pt x="20479" y="200978"/>
                            <a:pt x="40481" y="199073"/>
                            <a:pt x="53816" y="192405"/>
                          </a:cubicBezTo>
                          <a:cubicBezTo>
                            <a:pt x="67151" y="185737"/>
                            <a:pt x="78581" y="174308"/>
                            <a:pt x="90011" y="156210"/>
                          </a:cubicBezTo>
                          <a:cubicBezTo>
                            <a:pt x="118586" y="112395"/>
                            <a:pt x="130969" y="57150"/>
                            <a:pt x="125254" y="4763"/>
                          </a:cubicBezTo>
                          <a:cubicBezTo>
                            <a:pt x="125254" y="2857"/>
                            <a:pt x="126206" y="953"/>
                            <a:pt x="129064" y="0"/>
                          </a:cubicBezTo>
                          <a:cubicBezTo>
                            <a:pt x="130969" y="0"/>
                            <a:pt x="132874" y="953"/>
                            <a:pt x="133826" y="3810"/>
                          </a:cubicBezTo>
                          <a:cubicBezTo>
                            <a:pt x="140494" y="59055"/>
                            <a:pt x="127159" y="114300"/>
                            <a:pt x="97631" y="160973"/>
                          </a:cubicBezTo>
                          <a:cubicBezTo>
                            <a:pt x="85249" y="180023"/>
                            <a:pt x="72866" y="193358"/>
                            <a:pt x="57626" y="200025"/>
                          </a:cubicBezTo>
                          <a:cubicBezTo>
                            <a:pt x="49054" y="204787"/>
                            <a:pt x="39529" y="206692"/>
                            <a:pt x="30956" y="206692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06" name="Freeform: Shape 405">
                      <a:extLst>
                        <a:ext uri="{FF2B5EF4-FFF2-40B4-BE49-F238E27FC236}">
                          <a16:creationId xmlns:a16="http://schemas.microsoft.com/office/drawing/2014/main" id="{C1F28948-EE5B-B3FE-ABB7-0EC1111ECB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03446" y="2159737"/>
                      <a:ext cx="101693" cy="190173"/>
                    </a:xfrm>
                    <a:custGeom>
                      <a:avLst/>
                      <a:gdLst>
                        <a:gd name="connsiteX0" fmla="*/ 73016 w 101693"/>
                        <a:gd name="connsiteY0" fmla="*/ 190173 h 190173"/>
                        <a:gd name="connsiteX1" fmla="*/ 69206 w 101693"/>
                        <a:gd name="connsiteY1" fmla="*/ 188268 h 190173"/>
                        <a:gd name="connsiteX2" fmla="*/ 70158 w 101693"/>
                        <a:gd name="connsiteY2" fmla="*/ 182553 h 190173"/>
                        <a:gd name="connsiteX3" fmla="*/ 93971 w 101693"/>
                        <a:gd name="connsiteY3" fmla="*/ 137786 h 190173"/>
                        <a:gd name="connsiteX4" fmla="*/ 78731 w 101693"/>
                        <a:gd name="connsiteY4" fmla="*/ 86351 h 190173"/>
                        <a:gd name="connsiteX5" fmla="*/ 42536 w 101693"/>
                        <a:gd name="connsiteY5" fmla="*/ 43488 h 190173"/>
                        <a:gd name="connsiteX6" fmla="*/ 1578 w 101693"/>
                        <a:gd name="connsiteY6" fmla="*/ 7293 h 190173"/>
                        <a:gd name="connsiteX7" fmla="*/ 626 w 101693"/>
                        <a:gd name="connsiteY7" fmla="*/ 1578 h 190173"/>
                        <a:gd name="connsiteX8" fmla="*/ 6341 w 101693"/>
                        <a:gd name="connsiteY8" fmla="*/ 626 h 190173"/>
                        <a:gd name="connsiteX9" fmla="*/ 48251 w 101693"/>
                        <a:gd name="connsiteY9" fmla="*/ 37773 h 190173"/>
                        <a:gd name="connsiteX10" fmla="*/ 85398 w 101693"/>
                        <a:gd name="connsiteY10" fmla="*/ 81588 h 190173"/>
                        <a:gd name="connsiteX11" fmla="*/ 101591 w 101693"/>
                        <a:gd name="connsiteY11" fmla="*/ 137786 h 190173"/>
                        <a:gd name="connsiteX12" fmla="*/ 73968 w 101693"/>
                        <a:gd name="connsiteY12" fmla="*/ 189221 h 190173"/>
                        <a:gd name="connsiteX13" fmla="*/ 73016 w 101693"/>
                        <a:gd name="connsiteY13" fmla="*/ 190173 h 1901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01693" h="190173">
                          <a:moveTo>
                            <a:pt x="73016" y="190173"/>
                          </a:moveTo>
                          <a:cubicBezTo>
                            <a:pt x="72063" y="190173"/>
                            <a:pt x="70158" y="189221"/>
                            <a:pt x="69206" y="188268"/>
                          </a:cubicBezTo>
                          <a:cubicBezTo>
                            <a:pt x="68253" y="186363"/>
                            <a:pt x="68253" y="183506"/>
                            <a:pt x="70158" y="182553"/>
                          </a:cubicBezTo>
                          <a:cubicBezTo>
                            <a:pt x="84446" y="173981"/>
                            <a:pt x="93018" y="155883"/>
                            <a:pt x="93971" y="137786"/>
                          </a:cubicBezTo>
                          <a:cubicBezTo>
                            <a:pt x="94923" y="121593"/>
                            <a:pt x="89208" y="103496"/>
                            <a:pt x="78731" y="86351"/>
                          </a:cubicBezTo>
                          <a:cubicBezTo>
                            <a:pt x="68253" y="70158"/>
                            <a:pt x="54918" y="55871"/>
                            <a:pt x="42536" y="43488"/>
                          </a:cubicBezTo>
                          <a:cubicBezTo>
                            <a:pt x="31106" y="32058"/>
                            <a:pt x="16818" y="18723"/>
                            <a:pt x="1578" y="7293"/>
                          </a:cubicBezTo>
                          <a:cubicBezTo>
                            <a:pt x="-327" y="6341"/>
                            <a:pt x="-327" y="3483"/>
                            <a:pt x="626" y="1578"/>
                          </a:cubicBezTo>
                          <a:cubicBezTo>
                            <a:pt x="1578" y="-327"/>
                            <a:pt x="4436" y="-327"/>
                            <a:pt x="6341" y="626"/>
                          </a:cubicBezTo>
                          <a:cubicBezTo>
                            <a:pt x="22533" y="12056"/>
                            <a:pt x="36821" y="26343"/>
                            <a:pt x="48251" y="37773"/>
                          </a:cubicBezTo>
                          <a:cubicBezTo>
                            <a:pt x="60633" y="50156"/>
                            <a:pt x="74921" y="64443"/>
                            <a:pt x="85398" y="81588"/>
                          </a:cubicBezTo>
                          <a:cubicBezTo>
                            <a:pt x="96828" y="99686"/>
                            <a:pt x="102543" y="119688"/>
                            <a:pt x="101591" y="137786"/>
                          </a:cubicBezTo>
                          <a:cubicBezTo>
                            <a:pt x="100638" y="158741"/>
                            <a:pt x="90161" y="178743"/>
                            <a:pt x="73968" y="189221"/>
                          </a:cubicBezTo>
                          <a:cubicBezTo>
                            <a:pt x="73968" y="190173"/>
                            <a:pt x="73016" y="190173"/>
                            <a:pt x="73016" y="190173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07" name="Freeform: Shape 406">
                      <a:extLst>
                        <a:ext uri="{FF2B5EF4-FFF2-40B4-BE49-F238E27FC236}">
                          <a16:creationId xmlns:a16="http://schemas.microsoft.com/office/drawing/2014/main" id="{FD2321DF-35F1-C8BF-9BAD-B490581230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70930" y="2470878"/>
                      <a:ext cx="58871" cy="98107"/>
                    </a:xfrm>
                    <a:custGeom>
                      <a:avLst/>
                      <a:gdLst>
                        <a:gd name="connsiteX0" fmla="*/ 53156 w 58871"/>
                        <a:gd name="connsiteY0" fmla="*/ 98107 h 98107"/>
                        <a:gd name="connsiteX1" fmla="*/ 53156 w 58871"/>
                        <a:gd name="connsiteY1" fmla="*/ 98107 h 98107"/>
                        <a:gd name="connsiteX2" fmla="*/ 29344 w 58871"/>
                        <a:gd name="connsiteY2" fmla="*/ 85725 h 98107"/>
                        <a:gd name="connsiteX3" fmla="*/ 769 w 58871"/>
                        <a:gd name="connsiteY3" fmla="*/ 3810 h 98107"/>
                        <a:gd name="connsiteX4" fmla="*/ 5531 w 58871"/>
                        <a:gd name="connsiteY4" fmla="*/ 0 h 98107"/>
                        <a:gd name="connsiteX5" fmla="*/ 9341 w 58871"/>
                        <a:gd name="connsiteY5" fmla="*/ 4763 h 98107"/>
                        <a:gd name="connsiteX6" fmla="*/ 36011 w 58871"/>
                        <a:gd name="connsiteY6" fmla="*/ 79057 h 98107"/>
                        <a:gd name="connsiteX7" fmla="*/ 55061 w 58871"/>
                        <a:gd name="connsiteY7" fmla="*/ 89535 h 98107"/>
                        <a:gd name="connsiteX8" fmla="*/ 58871 w 58871"/>
                        <a:gd name="connsiteY8" fmla="*/ 94298 h 98107"/>
                        <a:gd name="connsiteX9" fmla="*/ 53156 w 58871"/>
                        <a:gd name="connsiteY9" fmla="*/ 98107 h 981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58871" h="98107">
                          <a:moveTo>
                            <a:pt x="53156" y="98107"/>
                          </a:moveTo>
                          <a:cubicBezTo>
                            <a:pt x="53156" y="98107"/>
                            <a:pt x="53156" y="98107"/>
                            <a:pt x="53156" y="98107"/>
                          </a:cubicBezTo>
                          <a:cubicBezTo>
                            <a:pt x="44584" y="97155"/>
                            <a:pt x="36964" y="93345"/>
                            <a:pt x="29344" y="85725"/>
                          </a:cubicBezTo>
                          <a:cubicBezTo>
                            <a:pt x="7436" y="64770"/>
                            <a:pt x="-3041" y="33338"/>
                            <a:pt x="769" y="3810"/>
                          </a:cubicBezTo>
                          <a:cubicBezTo>
                            <a:pt x="769" y="1905"/>
                            <a:pt x="2674" y="0"/>
                            <a:pt x="5531" y="0"/>
                          </a:cubicBezTo>
                          <a:cubicBezTo>
                            <a:pt x="7436" y="0"/>
                            <a:pt x="9341" y="1905"/>
                            <a:pt x="9341" y="4763"/>
                          </a:cubicBezTo>
                          <a:cubicBezTo>
                            <a:pt x="5531" y="31432"/>
                            <a:pt x="16009" y="60960"/>
                            <a:pt x="36011" y="79057"/>
                          </a:cubicBezTo>
                          <a:cubicBezTo>
                            <a:pt x="42679" y="85725"/>
                            <a:pt x="48394" y="88582"/>
                            <a:pt x="55061" y="89535"/>
                          </a:cubicBezTo>
                          <a:cubicBezTo>
                            <a:pt x="56966" y="89535"/>
                            <a:pt x="58871" y="91440"/>
                            <a:pt x="58871" y="94298"/>
                          </a:cubicBezTo>
                          <a:cubicBezTo>
                            <a:pt x="56966" y="96202"/>
                            <a:pt x="55061" y="98107"/>
                            <a:pt x="53156" y="98107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08" name="Freeform: Shape 407">
                      <a:extLst>
                        <a:ext uri="{FF2B5EF4-FFF2-40B4-BE49-F238E27FC236}">
                          <a16:creationId xmlns:a16="http://schemas.microsoft.com/office/drawing/2014/main" id="{8024308F-0C24-C493-6CE9-D64F204F91A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42725" y="2282862"/>
                      <a:ext cx="101591" cy="59428"/>
                    </a:xfrm>
                    <a:custGeom>
                      <a:avLst/>
                      <a:gdLst>
                        <a:gd name="connsiteX0" fmla="*/ 80384 w 101591"/>
                        <a:gd name="connsiteY0" fmla="*/ 59429 h 59428"/>
                        <a:gd name="connsiteX1" fmla="*/ 40379 w 101591"/>
                        <a:gd name="connsiteY1" fmla="*/ 47999 h 59428"/>
                        <a:gd name="connsiteX2" fmla="*/ 374 w 101591"/>
                        <a:gd name="connsiteY2" fmla="*/ 6089 h 59428"/>
                        <a:gd name="connsiteX3" fmla="*/ 2279 w 101591"/>
                        <a:gd name="connsiteY3" fmla="*/ 374 h 59428"/>
                        <a:gd name="connsiteX4" fmla="*/ 7994 w 101591"/>
                        <a:gd name="connsiteY4" fmla="*/ 2279 h 59428"/>
                        <a:gd name="connsiteX5" fmla="*/ 45141 w 101591"/>
                        <a:gd name="connsiteY5" fmla="*/ 41331 h 59428"/>
                        <a:gd name="connsiteX6" fmla="*/ 96576 w 101591"/>
                        <a:gd name="connsiteY6" fmla="*/ 48951 h 59428"/>
                        <a:gd name="connsiteX7" fmla="*/ 101339 w 101591"/>
                        <a:gd name="connsiteY7" fmla="*/ 51809 h 59428"/>
                        <a:gd name="connsiteX8" fmla="*/ 98481 w 101591"/>
                        <a:gd name="connsiteY8" fmla="*/ 56571 h 59428"/>
                        <a:gd name="connsiteX9" fmla="*/ 80384 w 101591"/>
                        <a:gd name="connsiteY9" fmla="*/ 59429 h 594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01591" h="59428">
                          <a:moveTo>
                            <a:pt x="80384" y="59429"/>
                          </a:moveTo>
                          <a:cubicBezTo>
                            <a:pt x="67049" y="59429"/>
                            <a:pt x="52761" y="55619"/>
                            <a:pt x="40379" y="47999"/>
                          </a:cubicBezTo>
                          <a:cubicBezTo>
                            <a:pt x="25139" y="38474"/>
                            <a:pt x="10851" y="24186"/>
                            <a:pt x="374" y="6089"/>
                          </a:cubicBezTo>
                          <a:cubicBezTo>
                            <a:pt x="-579" y="4184"/>
                            <a:pt x="374" y="1326"/>
                            <a:pt x="2279" y="374"/>
                          </a:cubicBezTo>
                          <a:cubicBezTo>
                            <a:pt x="4184" y="-579"/>
                            <a:pt x="7041" y="374"/>
                            <a:pt x="7994" y="2279"/>
                          </a:cubicBezTo>
                          <a:cubicBezTo>
                            <a:pt x="17519" y="19424"/>
                            <a:pt x="30854" y="32759"/>
                            <a:pt x="45141" y="41331"/>
                          </a:cubicBezTo>
                          <a:cubicBezTo>
                            <a:pt x="61334" y="50856"/>
                            <a:pt x="80384" y="53714"/>
                            <a:pt x="96576" y="48951"/>
                          </a:cubicBezTo>
                          <a:cubicBezTo>
                            <a:pt x="98481" y="47999"/>
                            <a:pt x="101339" y="49904"/>
                            <a:pt x="101339" y="51809"/>
                          </a:cubicBezTo>
                          <a:cubicBezTo>
                            <a:pt x="102291" y="53714"/>
                            <a:pt x="100386" y="56571"/>
                            <a:pt x="98481" y="56571"/>
                          </a:cubicBezTo>
                          <a:cubicBezTo>
                            <a:pt x="92766" y="58476"/>
                            <a:pt x="87051" y="59429"/>
                            <a:pt x="80384" y="59429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09" name="Freeform: Shape 408">
                      <a:extLst>
                        <a:ext uri="{FF2B5EF4-FFF2-40B4-BE49-F238E27FC236}">
                          <a16:creationId xmlns:a16="http://schemas.microsoft.com/office/drawing/2014/main" id="{5BC4E612-A63B-708E-FDE5-0DF9000B0E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75459" y="2314668"/>
                      <a:ext cx="89788" cy="95250"/>
                    </a:xfrm>
                    <a:custGeom>
                      <a:avLst/>
                      <a:gdLst>
                        <a:gd name="connsiteX0" fmla="*/ 85725 w 89788"/>
                        <a:gd name="connsiteY0" fmla="*/ 95250 h 95250"/>
                        <a:gd name="connsiteX1" fmla="*/ 81915 w 89788"/>
                        <a:gd name="connsiteY1" fmla="*/ 92392 h 95250"/>
                        <a:gd name="connsiteX2" fmla="*/ 2857 w 89788"/>
                        <a:gd name="connsiteY2" fmla="*/ 8573 h 95250"/>
                        <a:gd name="connsiteX3" fmla="*/ 0 w 89788"/>
                        <a:gd name="connsiteY3" fmla="*/ 2857 h 95250"/>
                        <a:gd name="connsiteX4" fmla="*/ 5715 w 89788"/>
                        <a:gd name="connsiteY4" fmla="*/ 0 h 95250"/>
                        <a:gd name="connsiteX5" fmla="*/ 89535 w 89788"/>
                        <a:gd name="connsiteY5" fmla="*/ 88583 h 95250"/>
                        <a:gd name="connsiteX6" fmla="*/ 86677 w 89788"/>
                        <a:gd name="connsiteY6" fmla="*/ 93345 h 95250"/>
                        <a:gd name="connsiteX7" fmla="*/ 85725 w 89788"/>
                        <a:gd name="connsiteY7" fmla="*/ 95250 h 952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89788" h="95250">
                          <a:moveTo>
                            <a:pt x="85725" y="95250"/>
                          </a:moveTo>
                          <a:cubicBezTo>
                            <a:pt x="83820" y="95250"/>
                            <a:pt x="81915" y="94298"/>
                            <a:pt x="81915" y="92392"/>
                          </a:cubicBezTo>
                          <a:cubicBezTo>
                            <a:pt x="70485" y="54292"/>
                            <a:pt x="40005" y="21908"/>
                            <a:pt x="2857" y="8573"/>
                          </a:cubicBezTo>
                          <a:cubicBezTo>
                            <a:pt x="952" y="7620"/>
                            <a:pt x="0" y="5715"/>
                            <a:pt x="0" y="2857"/>
                          </a:cubicBezTo>
                          <a:cubicBezTo>
                            <a:pt x="952" y="952"/>
                            <a:pt x="2857" y="0"/>
                            <a:pt x="5715" y="0"/>
                          </a:cubicBezTo>
                          <a:cubicBezTo>
                            <a:pt x="45720" y="14288"/>
                            <a:pt x="77152" y="48577"/>
                            <a:pt x="89535" y="88583"/>
                          </a:cubicBezTo>
                          <a:cubicBezTo>
                            <a:pt x="90488" y="90488"/>
                            <a:pt x="88582" y="93345"/>
                            <a:pt x="86677" y="93345"/>
                          </a:cubicBezTo>
                          <a:cubicBezTo>
                            <a:pt x="86677" y="95250"/>
                            <a:pt x="85725" y="95250"/>
                            <a:pt x="85725" y="95250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0" name="Freeform: Shape 409">
                      <a:extLst>
                        <a:ext uri="{FF2B5EF4-FFF2-40B4-BE49-F238E27FC236}">
                          <a16:creationId xmlns:a16="http://schemas.microsoft.com/office/drawing/2014/main" id="{82E13B51-8380-5AD7-EC72-5ADFA812B0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48613" y="2015583"/>
                      <a:ext cx="115490" cy="180975"/>
                    </a:xfrm>
                    <a:custGeom>
                      <a:avLst/>
                      <a:gdLst>
                        <a:gd name="connsiteX0" fmla="*/ 115491 w 115490"/>
                        <a:gd name="connsiteY0" fmla="*/ 177165 h 180975"/>
                        <a:gd name="connsiteX1" fmla="*/ 111681 w 115490"/>
                        <a:gd name="connsiteY1" fmla="*/ 180975 h 180975"/>
                        <a:gd name="connsiteX2" fmla="*/ 111681 w 115490"/>
                        <a:gd name="connsiteY2" fmla="*/ 180975 h 180975"/>
                        <a:gd name="connsiteX3" fmla="*/ 107871 w 115490"/>
                        <a:gd name="connsiteY3" fmla="*/ 177165 h 180975"/>
                        <a:gd name="connsiteX4" fmla="*/ 106918 w 115490"/>
                        <a:gd name="connsiteY4" fmla="*/ 165735 h 180975"/>
                        <a:gd name="connsiteX5" fmla="*/ 106918 w 115490"/>
                        <a:gd name="connsiteY5" fmla="*/ 165735 h 180975"/>
                        <a:gd name="connsiteX6" fmla="*/ 100251 w 115490"/>
                        <a:gd name="connsiteY6" fmla="*/ 143828 h 180975"/>
                        <a:gd name="connsiteX7" fmla="*/ 46911 w 115490"/>
                        <a:gd name="connsiteY7" fmla="*/ 92393 h 180975"/>
                        <a:gd name="connsiteX8" fmla="*/ 44053 w 115490"/>
                        <a:gd name="connsiteY8" fmla="*/ 90488 h 180975"/>
                        <a:gd name="connsiteX9" fmla="*/ 17383 w 115490"/>
                        <a:gd name="connsiteY9" fmla="*/ 70485 h 180975"/>
                        <a:gd name="connsiteX10" fmla="*/ 5953 w 115490"/>
                        <a:gd name="connsiteY10" fmla="*/ 50483 h 180975"/>
                        <a:gd name="connsiteX11" fmla="*/ 238 w 115490"/>
                        <a:gd name="connsiteY11" fmla="*/ 21908 h 180975"/>
                        <a:gd name="connsiteX12" fmla="*/ 6906 w 115490"/>
                        <a:gd name="connsiteY12" fmla="*/ 0 h 180975"/>
                        <a:gd name="connsiteX13" fmla="*/ 8811 w 115490"/>
                        <a:gd name="connsiteY13" fmla="*/ 8573 h 180975"/>
                        <a:gd name="connsiteX14" fmla="*/ 12621 w 115490"/>
                        <a:gd name="connsiteY14" fmla="*/ 8573 h 180975"/>
                        <a:gd name="connsiteX15" fmla="*/ 8811 w 115490"/>
                        <a:gd name="connsiteY15" fmla="*/ 21908 h 180975"/>
                        <a:gd name="connsiteX16" fmla="*/ 13573 w 115490"/>
                        <a:gd name="connsiteY16" fmla="*/ 46673 h 180975"/>
                        <a:gd name="connsiteX17" fmla="*/ 24051 w 115490"/>
                        <a:gd name="connsiteY17" fmla="*/ 64770 h 180975"/>
                        <a:gd name="connsiteX18" fmla="*/ 48816 w 115490"/>
                        <a:gd name="connsiteY18" fmla="*/ 82868 h 180975"/>
                        <a:gd name="connsiteX19" fmla="*/ 51673 w 115490"/>
                        <a:gd name="connsiteY19" fmla="*/ 84773 h 180975"/>
                        <a:gd name="connsiteX20" fmla="*/ 107871 w 115490"/>
                        <a:gd name="connsiteY20" fmla="*/ 140018 h 180975"/>
                        <a:gd name="connsiteX21" fmla="*/ 115491 w 115490"/>
                        <a:gd name="connsiteY21" fmla="*/ 164783 h 180975"/>
                        <a:gd name="connsiteX22" fmla="*/ 115491 w 115490"/>
                        <a:gd name="connsiteY22" fmla="*/ 164783 h 180975"/>
                        <a:gd name="connsiteX23" fmla="*/ 115491 w 115490"/>
                        <a:gd name="connsiteY23" fmla="*/ 177165 h 1809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115490" h="180975">
                          <a:moveTo>
                            <a:pt x="115491" y="177165"/>
                          </a:moveTo>
                          <a:cubicBezTo>
                            <a:pt x="115491" y="179070"/>
                            <a:pt x="113586" y="180975"/>
                            <a:pt x="111681" y="180975"/>
                          </a:cubicBezTo>
                          <a:cubicBezTo>
                            <a:pt x="111681" y="180975"/>
                            <a:pt x="111681" y="180975"/>
                            <a:pt x="111681" y="180975"/>
                          </a:cubicBezTo>
                          <a:cubicBezTo>
                            <a:pt x="109776" y="180975"/>
                            <a:pt x="107871" y="179070"/>
                            <a:pt x="107871" y="177165"/>
                          </a:cubicBezTo>
                          <a:cubicBezTo>
                            <a:pt x="107871" y="173355"/>
                            <a:pt x="107871" y="169545"/>
                            <a:pt x="106918" y="165735"/>
                          </a:cubicBezTo>
                          <a:lnTo>
                            <a:pt x="106918" y="165735"/>
                          </a:lnTo>
                          <a:cubicBezTo>
                            <a:pt x="105966" y="158115"/>
                            <a:pt x="104061" y="150495"/>
                            <a:pt x="100251" y="143828"/>
                          </a:cubicBezTo>
                          <a:cubicBezTo>
                            <a:pt x="88821" y="120015"/>
                            <a:pt x="65961" y="103823"/>
                            <a:pt x="46911" y="92393"/>
                          </a:cubicBezTo>
                          <a:lnTo>
                            <a:pt x="44053" y="90488"/>
                          </a:lnTo>
                          <a:cubicBezTo>
                            <a:pt x="34528" y="84773"/>
                            <a:pt x="25003" y="79058"/>
                            <a:pt x="17383" y="70485"/>
                          </a:cubicBezTo>
                          <a:cubicBezTo>
                            <a:pt x="12621" y="64770"/>
                            <a:pt x="8811" y="59055"/>
                            <a:pt x="5953" y="50483"/>
                          </a:cubicBezTo>
                          <a:cubicBezTo>
                            <a:pt x="1191" y="40005"/>
                            <a:pt x="-714" y="30480"/>
                            <a:pt x="238" y="21908"/>
                          </a:cubicBezTo>
                          <a:cubicBezTo>
                            <a:pt x="1191" y="14288"/>
                            <a:pt x="3096" y="6668"/>
                            <a:pt x="6906" y="0"/>
                          </a:cubicBezTo>
                          <a:cubicBezTo>
                            <a:pt x="7858" y="2858"/>
                            <a:pt x="7858" y="5715"/>
                            <a:pt x="8811" y="8573"/>
                          </a:cubicBezTo>
                          <a:cubicBezTo>
                            <a:pt x="9763" y="8573"/>
                            <a:pt x="10716" y="8573"/>
                            <a:pt x="12621" y="8573"/>
                          </a:cubicBezTo>
                          <a:cubicBezTo>
                            <a:pt x="10716" y="13335"/>
                            <a:pt x="9763" y="17145"/>
                            <a:pt x="8811" y="21908"/>
                          </a:cubicBezTo>
                          <a:cubicBezTo>
                            <a:pt x="8811" y="29528"/>
                            <a:pt x="9763" y="37148"/>
                            <a:pt x="13573" y="46673"/>
                          </a:cubicBezTo>
                          <a:cubicBezTo>
                            <a:pt x="16431" y="54293"/>
                            <a:pt x="20241" y="60008"/>
                            <a:pt x="24051" y="64770"/>
                          </a:cubicBezTo>
                          <a:cubicBezTo>
                            <a:pt x="30718" y="72390"/>
                            <a:pt x="39291" y="78105"/>
                            <a:pt x="48816" y="82868"/>
                          </a:cubicBezTo>
                          <a:lnTo>
                            <a:pt x="51673" y="84773"/>
                          </a:lnTo>
                          <a:cubicBezTo>
                            <a:pt x="71676" y="97155"/>
                            <a:pt x="96441" y="113348"/>
                            <a:pt x="107871" y="140018"/>
                          </a:cubicBezTo>
                          <a:cubicBezTo>
                            <a:pt x="111681" y="147638"/>
                            <a:pt x="114538" y="156210"/>
                            <a:pt x="115491" y="164783"/>
                          </a:cubicBezTo>
                          <a:lnTo>
                            <a:pt x="115491" y="164783"/>
                          </a:lnTo>
                          <a:cubicBezTo>
                            <a:pt x="115491" y="169545"/>
                            <a:pt x="115491" y="173355"/>
                            <a:pt x="115491" y="177165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1" name="Freeform: Shape 410">
                      <a:extLst>
                        <a:ext uri="{FF2B5EF4-FFF2-40B4-BE49-F238E27FC236}">
                          <a16:creationId xmlns:a16="http://schemas.microsoft.com/office/drawing/2014/main" id="{DC5A87D7-0309-4510-322F-6442A3A1673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52649" y="1983198"/>
                      <a:ext cx="63933" cy="115966"/>
                    </a:xfrm>
                    <a:custGeom>
                      <a:avLst/>
                      <a:gdLst>
                        <a:gd name="connsiteX0" fmla="*/ 53340 w 63933"/>
                        <a:gd name="connsiteY0" fmla="*/ 115252 h 115966"/>
                        <a:gd name="connsiteX1" fmla="*/ 55245 w 63933"/>
                        <a:gd name="connsiteY1" fmla="*/ 113347 h 115966"/>
                        <a:gd name="connsiteX2" fmla="*/ 60960 w 63933"/>
                        <a:gd name="connsiteY2" fmla="*/ 55245 h 115966"/>
                        <a:gd name="connsiteX3" fmla="*/ 26670 w 63933"/>
                        <a:gd name="connsiteY3" fmla="*/ 7620 h 115966"/>
                        <a:gd name="connsiteX4" fmla="*/ 3810 w 63933"/>
                        <a:gd name="connsiteY4" fmla="*/ 0 h 115966"/>
                        <a:gd name="connsiteX5" fmla="*/ 0 w 63933"/>
                        <a:gd name="connsiteY5" fmla="*/ 3810 h 115966"/>
                        <a:gd name="connsiteX6" fmla="*/ 3810 w 63933"/>
                        <a:gd name="connsiteY6" fmla="*/ 7620 h 115966"/>
                        <a:gd name="connsiteX7" fmla="*/ 21908 w 63933"/>
                        <a:gd name="connsiteY7" fmla="*/ 14288 h 115966"/>
                        <a:gd name="connsiteX8" fmla="*/ 53340 w 63933"/>
                        <a:gd name="connsiteY8" fmla="*/ 57150 h 115966"/>
                        <a:gd name="connsiteX9" fmla="*/ 47625 w 63933"/>
                        <a:gd name="connsiteY9" fmla="*/ 109538 h 115966"/>
                        <a:gd name="connsiteX10" fmla="*/ 49530 w 63933"/>
                        <a:gd name="connsiteY10" fmla="*/ 115252 h 115966"/>
                        <a:gd name="connsiteX11" fmla="*/ 53340 w 63933"/>
                        <a:gd name="connsiteY11" fmla="*/ 115252 h 1159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63933" h="115966">
                          <a:moveTo>
                            <a:pt x="53340" y="115252"/>
                          </a:moveTo>
                          <a:cubicBezTo>
                            <a:pt x="54292" y="115252"/>
                            <a:pt x="55245" y="114300"/>
                            <a:pt x="55245" y="113347"/>
                          </a:cubicBezTo>
                          <a:cubicBezTo>
                            <a:pt x="63817" y="95250"/>
                            <a:pt x="66675" y="74295"/>
                            <a:pt x="60960" y="55245"/>
                          </a:cubicBezTo>
                          <a:cubicBezTo>
                            <a:pt x="56198" y="36195"/>
                            <a:pt x="42863" y="19050"/>
                            <a:pt x="26670" y="7620"/>
                          </a:cubicBezTo>
                          <a:cubicBezTo>
                            <a:pt x="18098" y="1905"/>
                            <a:pt x="11430" y="0"/>
                            <a:pt x="3810" y="0"/>
                          </a:cubicBezTo>
                          <a:cubicBezTo>
                            <a:pt x="1905" y="0"/>
                            <a:pt x="0" y="1905"/>
                            <a:pt x="0" y="3810"/>
                          </a:cubicBezTo>
                          <a:cubicBezTo>
                            <a:pt x="0" y="5715"/>
                            <a:pt x="1905" y="7620"/>
                            <a:pt x="3810" y="7620"/>
                          </a:cubicBezTo>
                          <a:cubicBezTo>
                            <a:pt x="9525" y="7620"/>
                            <a:pt x="15240" y="9525"/>
                            <a:pt x="21908" y="14288"/>
                          </a:cubicBezTo>
                          <a:cubicBezTo>
                            <a:pt x="37148" y="23813"/>
                            <a:pt x="48577" y="40005"/>
                            <a:pt x="53340" y="57150"/>
                          </a:cubicBezTo>
                          <a:cubicBezTo>
                            <a:pt x="58102" y="74295"/>
                            <a:pt x="56198" y="93345"/>
                            <a:pt x="47625" y="109538"/>
                          </a:cubicBezTo>
                          <a:cubicBezTo>
                            <a:pt x="46673" y="111443"/>
                            <a:pt x="47625" y="114300"/>
                            <a:pt x="49530" y="115252"/>
                          </a:cubicBezTo>
                          <a:cubicBezTo>
                            <a:pt x="51435" y="116205"/>
                            <a:pt x="52388" y="116205"/>
                            <a:pt x="53340" y="115252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2" name="Freeform: Shape 411">
                      <a:extLst>
                        <a:ext uri="{FF2B5EF4-FFF2-40B4-BE49-F238E27FC236}">
                          <a16:creationId xmlns:a16="http://schemas.microsoft.com/office/drawing/2014/main" id="{F60676E2-6E3F-A754-15D6-2E34B08B66B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32165" y="2149277"/>
                      <a:ext cx="244284" cy="143483"/>
                    </a:xfrm>
                    <a:custGeom>
                      <a:avLst/>
                      <a:gdLst>
                        <a:gd name="connsiteX0" fmla="*/ 237617 w 244284"/>
                        <a:gd name="connsiteY0" fmla="*/ 143483 h 143483"/>
                        <a:gd name="connsiteX1" fmla="*/ 237617 w 244284"/>
                        <a:gd name="connsiteY1" fmla="*/ 143483 h 143483"/>
                        <a:gd name="connsiteX2" fmla="*/ 163322 w 244284"/>
                        <a:gd name="connsiteY2" fmla="*/ 111098 h 143483"/>
                        <a:gd name="connsiteX3" fmla="*/ 132842 w 244284"/>
                        <a:gd name="connsiteY3" fmla="*/ 72046 h 143483"/>
                        <a:gd name="connsiteX4" fmla="*/ 87122 w 244284"/>
                        <a:gd name="connsiteY4" fmla="*/ 21563 h 143483"/>
                        <a:gd name="connsiteX5" fmla="*/ 53784 w 244284"/>
                        <a:gd name="connsiteY5" fmla="*/ 10133 h 143483"/>
                        <a:gd name="connsiteX6" fmla="*/ 22352 w 244284"/>
                        <a:gd name="connsiteY6" fmla="*/ 11086 h 143483"/>
                        <a:gd name="connsiteX7" fmla="*/ 8064 w 244284"/>
                        <a:gd name="connsiteY7" fmla="*/ 32993 h 143483"/>
                        <a:gd name="connsiteX8" fmla="*/ 5207 w 244284"/>
                        <a:gd name="connsiteY8" fmla="*/ 37756 h 143483"/>
                        <a:gd name="connsiteX9" fmla="*/ 444 w 244284"/>
                        <a:gd name="connsiteY9" fmla="*/ 34898 h 143483"/>
                        <a:gd name="connsiteX10" fmla="*/ 20447 w 244284"/>
                        <a:gd name="connsiteY10" fmla="*/ 3466 h 143483"/>
                        <a:gd name="connsiteX11" fmla="*/ 56642 w 244284"/>
                        <a:gd name="connsiteY11" fmla="*/ 1561 h 143483"/>
                        <a:gd name="connsiteX12" fmla="*/ 92837 w 244284"/>
                        <a:gd name="connsiteY12" fmla="*/ 13943 h 143483"/>
                        <a:gd name="connsiteX13" fmla="*/ 141414 w 244284"/>
                        <a:gd name="connsiteY13" fmla="*/ 66331 h 143483"/>
                        <a:gd name="connsiteX14" fmla="*/ 170942 w 244284"/>
                        <a:gd name="connsiteY14" fmla="*/ 104431 h 143483"/>
                        <a:gd name="connsiteX15" fmla="*/ 240474 w 244284"/>
                        <a:gd name="connsiteY15" fmla="*/ 134911 h 143483"/>
                        <a:gd name="connsiteX16" fmla="*/ 244284 w 244284"/>
                        <a:gd name="connsiteY16" fmla="*/ 139673 h 143483"/>
                        <a:gd name="connsiteX17" fmla="*/ 237617 w 244284"/>
                        <a:gd name="connsiteY17" fmla="*/ 143483 h 1434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244284" h="143483">
                          <a:moveTo>
                            <a:pt x="237617" y="143483"/>
                          </a:moveTo>
                          <a:cubicBezTo>
                            <a:pt x="237617" y="143483"/>
                            <a:pt x="237617" y="143483"/>
                            <a:pt x="237617" y="143483"/>
                          </a:cubicBezTo>
                          <a:cubicBezTo>
                            <a:pt x="209994" y="141578"/>
                            <a:pt x="182372" y="130148"/>
                            <a:pt x="163322" y="111098"/>
                          </a:cubicBezTo>
                          <a:cubicBezTo>
                            <a:pt x="151892" y="99668"/>
                            <a:pt x="142367" y="85381"/>
                            <a:pt x="132842" y="72046"/>
                          </a:cubicBezTo>
                          <a:cubicBezTo>
                            <a:pt x="119507" y="52043"/>
                            <a:pt x="107124" y="32993"/>
                            <a:pt x="87122" y="21563"/>
                          </a:cubicBezTo>
                          <a:cubicBezTo>
                            <a:pt x="78549" y="16801"/>
                            <a:pt x="67119" y="12991"/>
                            <a:pt x="53784" y="10133"/>
                          </a:cubicBezTo>
                          <a:cubicBezTo>
                            <a:pt x="44259" y="8228"/>
                            <a:pt x="32829" y="7276"/>
                            <a:pt x="22352" y="11086"/>
                          </a:cubicBezTo>
                          <a:cubicBezTo>
                            <a:pt x="13779" y="14896"/>
                            <a:pt x="6159" y="23468"/>
                            <a:pt x="8064" y="32993"/>
                          </a:cubicBezTo>
                          <a:cubicBezTo>
                            <a:pt x="8064" y="34898"/>
                            <a:pt x="7112" y="37756"/>
                            <a:pt x="5207" y="37756"/>
                          </a:cubicBezTo>
                          <a:cubicBezTo>
                            <a:pt x="3302" y="37756"/>
                            <a:pt x="444" y="36803"/>
                            <a:pt x="444" y="34898"/>
                          </a:cubicBezTo>
                          <a:cubicBezTo>
                            <a:pt x="-2413" y="20611"/>
                            <a:pt x="9017" y="8228"/>
                            <a:pt x="20447" y="3466"/>
                          </a:cubicBezTo>
                          <a:cubicBezTo>
                            <a:pt x="32829" y="-1297"/>
                            <a:pt x="46164" y="-344"/>
                            <a:pt x="56642" y="1561"/>
                          </a:cubicBezTo>
                          <a:cubicBezTo>
                            <a:pt x="71882" y="4418"/>
                            <a:pt x="83312" y="8228"/>
                            <a:pt x="92837" y="13943"/>
                          </a:cubicBezTo>
                          <a:cubicBezTo>
                            <a:pt x="113792" y="26326"/>
                            <a:pt x="128079" y="46328"/>
                            <a:pt x="141414" y="66331"/>
                          </a:cubicBezTo>
                          <a:cubicBezTo>
                            <a:pt x="149987" y="79666"/>
                            <a:pt x="159512" y="93001"/>
                            <a:pt x="170942" y="104431"/>
                          </a:cubicBezTo>
                          <a:cubicBezTo>
                            <a:pt x="189039" y="122528"/>
                            <a:pt x="214757" y="133958"/>
                            <a:pt x="240474" y="134911"/>
                          </a:cubicBezTo>
                          <a:cubicBezTo>
                            <a:pt x="242379" y="134911"/>
                            <a:pt x="244284" y="136816"/>
                            <a:pt x="244284" y="139673"/>
                          </a:cubicBezTo>
                          <a:cubicBezTo>
                            <a:pt x="241427" y="141578"/>
                            <a:pt x="239522" y="143483"/>
                            <a:pt x="237617" y="143483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3" name="Freeform: Shape 412">
                      <a:extLst>
                        <a:ext uri="{FF2B5EF4-FFF2-40B4-BE49-F238E27FC236}">
                          <a16:creationId xmlns:a16="http://schemas.microsoft.com/office/drawing/2014/main" id="{40A09121-EE80-D420-F97A-148B36C9D6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58019" y="2375271"/>
                      <a:ext cx="66469" cy="204192"/>
                    </a:xfrm>
                    <a:custGeom>
                      <a:avLst/>
                      <a:gdLst>
                        <a:gd name="connsiteX0" fmla="*/ 53697 w 66469"/>
                        <a:gd name="connsiteY0" fmla="*/ 204192 h 204192"/>
                        <a:gd name="connsiteX1" fmla="*/ 50840 w 66469"/>
                        <a:gd name="connsiteY1" fmla="*/ 203240 h 204192"/>
                        <a:gd name="connsiteX2" fmla="*/ 50840 w 66469"/>
                        <a:gd name="connsiteY2" fmla="*/ 197525 h 204192"/>
                        <a:gd name="connsiteX3" fmla="*/ 56555 w 66469"/>
                        <a:gd name="connsiteY3" fmla="*/ 163235 h 204192"/>
                        <a:gd name="connsiteX4" fmla="*/ 35600 w 66469"/>
                        <a:gd name="connsiteY4" fmla="*/ 130850 h 204192"/>
                        <a:gd name="connsiteX5" fmla="*/ 31790 w 66469"/>
                        <a:gd name="connsiteY5" fmla="*/ 126087 h 204192"/>
                        <a:gd name="connsiteX6" fmla="*/ 9882 w 66469"/>
                        <a:gd name="connsiteY6" fmla="*/ 98465 h 204192"/>
                        <a:gd name="connsiteX7" fmla="*/ 2262 w 66469"/>
                        <a:gd name="connsiteY7" fmla="*/ 46077 h 204192"/>
                        <a:gd name="connsiteX8" fmla="*/ 45125 w 66469"/>
                        <a:gd name="connsiteY8" fmla="*/ 357 h 204192"/>
                        <a:gd name="connsiteX9" fmla="*/ 49887 w 66469"/>
                        <a:gd name="connsiteY9" fmla="*/ 3215 h 204192"/>
                        <a:gd name="connsiteX10" fmla="*/ 47030 w 66469"/>
                        <a:gd name="connsiteY10" fmla="*/ 7977 h 204192"/>
                        <a:gd name="connsiteX11" fmla="*/ 9882 w 66469"/>
                        <a:gd name="connsiteY11" fmla="*/ 47982 h 204192"/>
                        <a:gd name="connsiteX12" fmla="*/ 16550 w 66469"/>
                        <a:gd name="connsiteY12" fmla="*/ 94655 h 204192"/>
                        <a:gd name="connsiteX13" fmla="*/ 37505 w 66469"/>
                        <a:gd name="connsiteY13" fmla="*/ 121325 h 204192"/>
                        <a:gd name="connsiteX14" fmla="*/ 41315 w 66469"/>
                        <a:gd name="connsiteY14" fmla="*/ 126087 h 204192"/>
                        <a:gd name="connsiteX15" fmla="*/ 64175 w 66469"/>
                        <a:gd name="connsiteY15" fmla="*/ 161330 h 204192"/>
                        <a:gd name="connsiteX16" fmla="*/ 57507 w 66469"/>
                        <a:gd name="connsiteY16" fmla="*/ 204192 h 204192"/>
                        <a:gd name="connsiteX17" fmla="*/ 53697 w 66469"/>
                        <a:gd name="connsiteY17" fmla="*/ 204192 h 20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66469" h="204192">
                          <a:moveTo>
                            <a:pt x="53697" y="204192"/>
                          </a:moveTo>
                          <a:cubicBezTo>
                            <a:pt x="52745" y="204192"/>
                            <a:pt x="51792" y="204192"/>
                            <a:pt x="50840" y="203240"/>
                          </a:cubicBezTo>
                          <a:cubicBezTo>
                            <a:pt x="48935" y="201335"/>
                            <a:pt x="48935" y="199430"/>
                            <a:pt x="50840" y="197525"/>
                          </a:cubicBezTo>
                          <a:cubicBezTo>
                            <a:pt x="58460" y="188952"/>
                            <a:pt x="60365" y="175617"/>
                            <a:pt x="56555" y="163235"/>
                          </a:cubicBezTo>
                          <a:cubicBezTo>
                            <a:pt x="52745" y="150852"/>
                            <a:pt x="44172" y="140375"/>
                            <a:pt x="35600" y="130850"/>
                          </a:cubicBezTo>
                          <a:cubicBezTo>
                            <a:pt x="34647" y="128945"/>
                            <a:pt x="32742" y="127992"/>
                            <a:pt x="31790" y="126087"/>
                          </a:cubicBezTo>
                          <a:cubicBezTo>
                            <a:pt x="24170" y="117515"/>
                            <a:pt x="15597" y="108942"/>
                            <a:pt x="9882" y="98465"/>
                          </a:cubicBezTo>
                          <a:cubicBezTo>
                            <a:pt x="357" y="82272"/>
                            <a:pt x="-2500" y="63222"/>
                            <a:pt x="2262" y="46077"/>
                          </a:cubicBezTo>
                          <a:cubicBezTo>
                            <a:pt x="7977" y="25122"/>
                            <a:pt x="24170" y="7025"/>
                            <a:pt x="45125" y="357"/>
                          </a:cubicBezTo>
                          <a:cubicBezTo>
                            <a:pt x="47030" y="-595"/>
                            <a:pt x="49887" y="357"/>
                            <a:pt x="49887" y="3215"/>
                          </a:cubicBezTo>
                          <a:cubicBezTo>
                            <a:pt x="50840" y="5120"/>
                            <a:pt x="49887" y="7977"/>
                            <a:pt x="47030" y="7977"/>
                          </a:cubicBezTo>
                          <a:cubicBezTo>
                            <a:pt x="28932" y="13692"/>
                            <a:pt x="14645" y="29885"/>
                            <a:pt x="9882" y="47982"/>
                          </a:cubicBezTo>
                          <a:cubicBezTo>
                            <a:pt x="6072" y="63222"/>
                            <a:pt x="8930" y="79415"/>
                            <a:pt x="16550" y="94655"/>
                          </a:cubicBezTo>
                          <a:cubicBezTo>
                            <a:pt x="22265" y="104180"/>
                            <a:pt x="29885" y="112752"/>
                            <a:pt x="37505" y="121325"/>
                          </a:cubicBezTo>
                          <a:cubicBezTo>
                            <a:pt x="39410" y="123230"/>
                            <a:pt x="40362" y="124182"/>
                            <a:pt x="41315" y="126087"/>
                          </a:cubicBezTo>
                          <a:cubicBezTo>
                            <a:pt x="50840" y="136565"/>
                            <a:pt x="59412" y="147995"/>
                            <a:pt x="64175" y="161330"/>
                          </a:cubicBezTo>
                          <a:cubicBezTo>
                            <a:pt x="68937" y="177522"/>
                            <a:pt x="66080" y="193715"/>
                            <a:pt x="57507" y="204192"/>
                          </a:cubicBezTo>
                          <a:cubicBezTo>
                            <a:pt x="55602" y="204192"/>
                            <a:pt x="54650" y="204192"/>
                            <a:pt x="53697" y="204192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4" name="Freeform: Shape 413">
                      <a:extLst>
                        <a:ext uri="{FF2B5EF4-FFF2-40B4-BE49-F238E27FC236}">
                          <a16:creationId xmlns:a16="http://schemas.microsoft.com/office/drawing/2014/main" id="{F7B774B1-240B-DC06-EC71-CC480653AEE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65756" y="2262980"/>
                      <a:ext cx="97408" cy="82168"/>
                    </a:xfrm>
                    <a:custGeom>
                      <a:avLst/>
                      <a:gdLst>
                        <a:gd name="connsiteX0" fmla="*/ 97408 w 97408"/>
                        <a:gd name="connsiteY0" fmla="*/ 73596 h 82168"/>
                        <a:gd name="connsiteX1" fmla="*/ 96456 w 97408"/>
                        <a:gd name="connsiteY1" fmla="*/ 82168 h 82168"/>
                        <a:gd name="connsiteX2" fmla="*/ 45973 w 97408"/>
                        <a:gd name="connsiteY2" fmla="*/ 65023 h 82168"/>
                        <a:gd name="connsiteX3" fmla="*/ 253 w 97408"/>
                        <a:gd name="connsiteY3" fmla="*/ 5016 h 82168"/>
                        <a:gd name="connsiteX4" fmla="*/ 3111 w 97408"/>
                        <a:gd name="connsiteY4" fmla="*/ 253 h 82168"/>
                        <a:gd name="connsiteX5" fmla="*/ 7873 w 97408"/>
                        <a:gd name="connsiteY5" fmla="*/ 3111 h 82168"/>
                        <a:gd name="connsiteX6" fmla="*/ 49783 w 97408"/>
                        <a:gd name="connsiteY6" fmla="*/ 59308 h 82168"/>
                        <a:gd name="connsiteX7" fmla="*/ 54546 w 97408"/>
                        <a:gd name="connsiteY7" fmla="*/ 62166 h 82168"/>
                        <a:gd name="connsiteX8" fmla="*/ 62166 w 97408"/>
                        <a:gd name="connsiteY8" fmla="*/ 65976 h 82168"/>
                        <a:gd name="connsiteX9" fmla="*/ 97408 w 97408"/>
                        <a:gd name="connsiteY9" fmla="*/ 73596 h 821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97408" h="82168">
                          <a:moveTo>
                            <a:pt x="97408" y="73596"/>
                          </a:moveTo>
                          <a:cubicBezTo>
                            <a:pt x="96456" y="76453"/>
                            <a:pt x="96456" y="79311"/>
                            <a:pt x="96456" y="82168"/>
                          </a:cubicBezTo>
                          <a:cubicBezTo>
                            <a:pt x="78358" y="80263"/>
                            <a:pt x="61213" y="74548"/>
                            <a:pt x="45973" y="65023"/>
                          </a:cubicBezTo>
                          <a:cubicBezTo>
                            <a:pt x="25018" y="50736"/>
                            <a:pt x="7873" y="28828"/>
                            <a:pt x="253" y="5016"/>
                          </a:cubicBezTo>
                          <a:cubicBezTo>
                            <a:pt x="-699" y="3111"/>
                            <a:pt x="1206" y="253"/>
                            <a:pt x="3111" y="253"/>
                          </a:cubicBezTo>
                          <a:cubicBezTo>
                            <a:pt x="5016" y="-699"/>
                            <a:pt x="7873" y="1206"/>
                            <a:pt x="7873" y="3111"/>
                          </a:cubicBezTo>
                          <a:cubicBezTo>
                            <a:pt x="14541" y="25971"/>
                            <a:pt x="29781" y="45973"/>
                            <a:pt x="49783" y="59308"/>
                          </a:cubicBezTo>
                          <a:cubicBezTo>
                            <a:pt x="51688" y="60261"/>
                            <a:pt x="52641" y="61213"/>
                            <a:pt x="54546" y="62166"/>
                          </a:cubicBezTo>
                          <a:cubicBezTo>
                            <a:pt x="57403" y="63118"/>
                            <a:pt x="59308" y="65023"/>
                            <a:pt x="62166" y="65976"/>
                          </a:cubicBezTo>
                          <a:cubicBezTo>
                            <a:pt x="73596" y="69786"/>
                            <a:pt x="85026" y="72643"/>
                            <a:pt x="97408" y="73596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5" name="Freeform: Shape 414">
                      <a:extLst>
                        <a:ext uri="{FF2B5EF4-FFF2-40B4-BE49-F238E27FC236}">
                          <a16:creationId xmlns:a16="http://schemas.microsoft.com/office/drawing/2014/main" id="{2A18863C-001B-2F1D-9876-20E81AED65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44428" y="2363803"/>
                      <a:ext cx="41942" cy="153747"/>
                    </a:xfrm>
                    <a:custGeom>
                      <a:avLst/>
                      <a:gdLst>
                        <a:gd name="connsiteX0" fmla="*/ 3483 w 41942"/>
                        <a:gd name="connsiteY0" fmla="*/ 153747 h 153747"/>
                        <a:gd name="connsiteX1" fmla="*/ 626 w 41942"/>
                        <a:gd name="connsiteY1" fmla="*/ 151842 h 153747"/>
                        <a:gd name="connsiteX2" fmla="*/ 1578 w 41942"/>
                        <a:gd name="connsiteY2" fmla="*/ 146127 h 153747"/>
                        <a:gd name="connsiteX3" fmla="*/ 33963 w 41942"/>
                        <a:gd name="connsiteY3" fmla="*/ 81357 h 153747"/>
                        <a:gd name="connsiteX4" fmla="*/ 18723 w 41942"/>
                        <a:gd name="connsiteY4" fmla="*/ 8015 h 153747"/>
                        <a:gd name="connsiteX5" fmla="*/ 18723 w 41942"/>
                        <a:gd name="connsiteY5" fmla="*/ 8015 h 153747"/>
                        <a:gd name="connsiteX6" fmla="*/ 14913 w 41942"/>
                        <a:gd name="connsiteY6" fmla="*/ 7062 h 153747"/>
                        <a:gd name="connsiteX7" fmla="*/ 14913 w 41942"/>
                        <a:gd name="connsiteY7" fmla="*/ 1347 h 153747"/>
                        <a:gd name="connsiteX8" fmla="*/ 19676 w 41942"/>
                        <a:gd name="connsiteY8" fmla="*/ 395 h 153747"/>
                        <a:gd name="connsiteX9" fmla="*/ 25391 w 41942"/>
                        <a:gd name="connsiteY9" fmla="*/ 5157 h 153747"/>
                        <a:gd name="connsiteX10" fmla="*/ 41583 w 41942"/>
                        <a:gd name="connsiteY10" fmla="*/ 83262 h 153747"/>
                        <a:gd name="connsiteX11" fmla="*/ 5388 w 41942"/>
                        <a:gd name="connsiteY11" fmla="*/ 153747 h 153747"/>
                        <a:gd name="connsiteX12" fmla="*/ 3483 w 41942"/>
                        <a:gd name="connsiteY12" fmla="*/ 153747 h 1537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41942" h="153747">
                          <a:moveTo>
                            <a:pt x="3483" y="153747"/>
                          </a:moveTo>
                          <a:cubicBezTo>
                            <a:pt x="2531" y="153747"/>
                            <a:pt x="626" y="152795"/>
                            <a:pt x="626" y="151842"/>
                          </a:cubicBezTo>
                          <a:cubicBezTo>
                            <a:pt x="-327" y="149937"/>
                            <a:pt x="-327" y="147080"/>
                            <a:pt x="1578" y="146127"/>
                          </a:cubicBezTo>
                          <a:cubicBezTo>
                            <a:pt x="20628" y="131840"/>
                            <a:pt x="32058" y="108027"/>
                            <a:pt x="33963" y="81357"/>
                          </a:cubicBezTo>
                          <a:cubicBezTo>
                            <a:pt x="35868" y="58497"/>
                            <a:pt x="31106" y="33732"/>
                            <a:pt x="18723" y="8015"/>
                          </a:cubicBezTo>
                          <a:cubicBezTo>
                            <a:pt x="18723" y="8015"/>
                            <a:pt x="18723" y="8015"/>
                            <a:pt x="18723" y="8015"/>
                          </a:cubicBezTo>
                          <a:cubicBezTo>
                            <a:pt x="17771" y="8015"/>
                            <a:pt x="15866" y="8015"/>
                            <a:pt x="14913" y="7062"/>
                          </a:cubicBezTo>
                          <a:cubicBezTo>
                            <a:pt x="13008" y="5157"/>
                            <a:pt x="13961" y="3252"/>
                            <a:pt x="14913" y="1347"/>
                          </a:cubicBezTo>
                          <a:cubicBezTo>
                            <a:pt x="15866" y="395"/>
                            <a:pt x="17771" y="-558"/>
                            <a:pt x="19676" y="395"/>
                          </a:cubicBezTo>
                          <a:cubicBezTo>
                            <a:pt x="22533" y="1347"/>
                            <a:pt x="24438" y="3252"/>
                            <a:pt x="25391" y="5157"/>
                          </a:cubicBezTo>
                          <a:cubicBezTo>
                            <a:pt x="37773" y="31827"/>
                            <a:pt x="43488" y="58497"/>
                            <a:pt x="41583" y="83262"/>
                          </a:cubicBezTo>
                          <a:cubicBezTo>
                            <a:pt x="38726" y="111837"/>
                            <a:pt x="26343" y="137555"/>
                            <a:pt x="5388" y="153747"/>
                          </a:cubicBezTo>
                          <a:cubicBezTo>
                            <a:pt x="5388" y="153747"/>
                            <a:pt x="4436" y="153747"/>
                            <a:pt x="3483" y="153747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6" name="Freeform: Shape 415">
                      <a:extLst>
                        <a:ext uri="{FF2B5EF4-FFF2-40B4-BE49-F238E27FC236}">
                          <a16:creationId xmlns:a16="http://schemas.microsoft.com/office/drawing/2014/main" id="{FC5B0F6F-9638-3A1A-CFD1-3DBB9BD39F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00563" y="1864136"/>
                      <a:ext cx="59680" cy="100012"/>
                    </a:xfrm>
                    <a:custGeom>
                      <a:avLst/>
                      <a:gdLst>
                        <a:gd name="connsiteX0" fmla="*/ 59681 w 59680"/>
                        <a:gd name="connsiteY0" fmla="*/ 952 h 100012"/>
                        <a:gd name="connsiteX1" fmla="*/ 46346 w 59680"/>
                        <a:gd name="connsiteY1" fmla="*/ 47625 h 100012"/>
                        <a:gd name="connsiteX2" fmla="*/ 6341 w 59680"/>
                        <a:gd name="connsiteY2" fmla="*/ 99060 h 100012"/>
                        <a:gd name="connsiteX3" fmla="*/ 4436 w 59680"/>
                        <a:gd name="connsiteY3" fmla="*/ 100013 h 100012"/>
                        <a:gd name="connsiteX4" fmla="*/ 626 w 59680"/>
                        <a:gd name="connsiteY4" fmla="*/ 98107 h 100012"/>
                        <a:gd name="connsiteX5" fmla="*/ 1578 w 59680"/>
                        <a:gd name="connsiteY5" fmla="*/ 92392 h 100012"/>
                        <a:gd name="connsiteX6" fmla="*/ 38726 w 59680"/>
                        <a:gd name="connsiteY6" fmla="*/ 44767 h 100012"/>
                        <a:gd name="connsiteX7" fmla="*/ 51108 w 59680"/>
                        <a:gd name="connsiteY7" fmla="*/ 0 h 100012"/>
                        <a:gd name="connsiteX8" fmla="*/ 59681 w 59680"/>
                        <a:gd name="connsiteY8" fmla="*/ 952 h 1000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59680" h="100012">
                          <a:moveTo>
                            <a:pt x="59681" y="952"/>
                          </a:moveTo>
                          <a:cubicBezTo>
                            <a:pt x="56823" y="19050"/>
                            <a:pt x="53013" y="34290"/>
                            <a:pt x="46346" y="47625"/>
                          </a:cubicBezTo>
                          <a:cubicBezTo>
                            <a:pt x="36821" y="69532"/>
                            <a:pt x="23486" y="87630"/>
                            <a:pt x="6341" y="99060"/>
                          </a:cubicBezTo>
                          <a:cubicBezTo>
                            <a:pt x="5388" y="100013"/>
                            <a:pt x="4436" y="100013"/>
                            <a:pt x="4436" y="100013"/>
                          </a:cubicBezTo>
                          <a:cubicBezTo>
                            <a:pt x="3483" y="100013"/>
                            <a:pt x="1578" y="99060"/>
                            <a:pt x="626" y="98107"/>
                          </a:cubicBezTo>
                          <a:cubicBezTo>
                            <a:pt x="-327" y="96202"/>
                            <a:pt x="-327" y="93345"/>
                            <a:pt x="1578" y="92392"/>
                          </a:cubicBezTo>
                          <a:cubicBezTo>
                            <a:pt x="16818" y="81915"/>
                            <a:pt x="30153" y="64770"/>
                            <a:pt x="38726" y="44767"/>
                          </a:cubicBezTo>
                          <a:cubicBezTo>
                            <a:pt x="44441" y="31432"/>
                            <a:pt x="48251" y="17145"/>
                            <a:pt x="51108" y="0"/>
                          </a:cubicBezTo>
                          <a:cubicBezTo>
                            <a:pt x="53966" y="0"/>
                            <a:pt x="56823" y="952"/>
                            <a:pt x="59681" y="952"/>
                          </a:cubicBez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7" name="Freeform: Shape 416">
                      <a:extLst>
                        <a:ext uri="{FF2B5EF4-FFF2-40B4-BE49-F238E27FC236}">
                          <a16:creationId xmlns:a16="http://schemas.microsoft.com/office/drawing/2014/main" id="{0D5A63EF-F7F0-3BC7-36D6-19BBF87D69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33549" y="2202273"/>
                      <a:ext cx="73342" cy="75247"/>
                    </a:xfrm>
                    <a:custGeom>
                      <a:avLst/>
                      <a:gdLst>
                        <a:gd name="connsiteX0" fmla="*/ 3810 w 73342"/>
                        <a:gd name="connsiteY0" fmla="*/ 75247 h 75247"/>
                        <a:gd name="connsiteX1" fmla="*/ 3810 w 73342"/>
                        <a:gd name="connsiteY1" fmla="*/ 75247 h 75247"/>
                        <a:gd name="connsiteX2" fmla="*/ 14288 w 73342"/>
                        <a:gd name="connsiteY2" fmla="*/ 54293 h 75247"/>
                        <a:gd name="connsiteX3" fmla="*/ 48577 w 73342"/>
                        <a:gd name="connsiteY3" fmla="*/ 17145 h 75247"/>
                        <a:gd name="connsiteX4" fmla="*/ 69533 w 73342"/>
                        <a:gd name="connsiteY4" fmla="*/ 8572 h 75247"/>
                        <a:gd name="connsiteX5" fmla="*/ 73342 w 73342"/>
                        <a:gd name="connsiteY5" fmla="*/ 3810 h 75247"/>
                        <a:gd name="connsiteX6" fmla="*/ 68580 w 73342"/>
                        <a:gd name="connsiteY6" fmla="*/ 0 h 75247"/>
                        <a:gd name="connsiteX7" fmla="*/ 44768 w 73342"/>
                        <a:gd name="connsiteY7" fmla="*/ 9525 h 75247"/>
                        <a:gd name="connsiteX8" fmla="*/ 7620 w 73342"/>
                        <a:gd name="connsiteY8" fmla="*/ 49530 h 75247"/>
                        <a:gd name="connsiteX9" fmla="*/ 0 w 73342"/>
                        <a:gd name="connsiteY9" fmla="*/ 63818 h 75247"/>
                        <a:gd name="connsiteX10" fmla="*/ 3810 w 73342"/>
                        <a:gd name="connsiteY10" fmla="*/ 75247 h 75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3342" h="75247">
                          <a:moveTo>
                            <a:pt x="3810" y="75247"/>
                          </a:moveTo>
                          <a:cubicBezTo>
                            <a:pt x="3810" y="75247"/>
                            <a:pt x="3810" y="75247"/>
                            <a:pt x="3810" y="75247"/>
                          </a:cubicBezTo>
                          <a:cubicBezTo>
                            <a:pt x="6668" y="67627"/>
                            <a:pt x="10477" y="60960"/>
                            <a:pt x="14288" y="54293"/>
                          </a:cubicBezTo>
                          <a:cubicBezTo>
                            <a:pt x="23813" y="38100"/>
                            <a:pt x="35243" y="24765"/>
                            <a:pt x="48577" y="17145"/>
                          </a:cubicBezTo>
                          <a:cubicBezTo>
                            <a:pt x="55245" y="12382"/>
                            <a:pt x="62865" y="10477"/>
                            <a:pt x="69533" y="8572"/>
                          </a:cubicBezTo>
                          <a:cubicBezTo>
                            <a:pt x="71438" y="8572"/>
                            <a:pt x="73342" y="5715"/>
                            <a:pt x="73342" y="3810"/>
                          </a:cubicBezTo>
                          <a:cubicBezTo>
                            <a:pt x="73342" y="1905"/>
                            <a:pt x="70485" y="0"/>
                            <a:pt x="68580" y="0"/>
                          </a:cubicBezTo>
                          <a:cubicBezTo>
                            <a:pt x="60960" y="952"/>
                            <a:pt x="52388" y="4763"/>
                            <a:pt x="44768" y="9525"/>
                          </a:cubicBezTo>
                          <a:cubicBezTo>
                            <a:pt x="30480" y="18097"/>
                            <a:pt x="17145" y="32385"/>
                            <a:pt x="7620" y="49530"/>
                          </a:cubicBezTo>
                          <a:cubicBezTo>
                            <a:pt x="4763" y="54293"/>
                            <a:pt x="1905" y="59055"/>
                            <a:pt x="0" y="63818"/>
                          </a:cubicBezTo>
                          <a:lnTo>
                            <a:pt x="3810" y="75247"/>
                          </a:lnTo>
                          <a:close/>
                        </a:path>
                      </a:pathLst>
                    </a:custGeom>
                    <a:solidFill>
                      <a:srgbClr val="F2F2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sp>
                <p:nvSpPr>
                  <p:cNvPr id="418" name="Freeform: Shape 417">
                    <a:extLst>
                      <a:ext uri="{FF2B5EF4-FFF2-40B4-BE49-F238E27FC236}">
                        <a16:creationId xmlns:a16="http://schemas.microsoft.com/office/drawing/2014/main" id="{8283F792-B5E3-044E-0BF3-00E444008847}"/>
                      </a:ext>
                    </a:extLst>
                  </p:cNvPr>
                  <p:cNvSpPr/>
                  <p:nvPr/>
                </p:nvSpPr>
                <p:spPr>
                  <a:xfrm>
                    <a:off x="2077401" y="2494691"/>
                    <a:ext cx="46672" cy="80962"/>
                  </a:xfrm>
                  <a:custGeom>
                    <a:avLst/>
                    <a:gdLst>
                      <a:gd name="connsiteX0" fmla="*/ 46673 w 46672"/>
                      <a:gd name="connsiteY0" fmla="*/ 13335 h 80962"/>
                      <a:gd name="connsiteX1" fmla="*/ 17145 w 46672"/>
                      <a:gd name="connsiteY1" fmla="*/ 73342 h 80962"/>
                      <a:gd name="connsiteX2" fmla="*/ 7620 w 46672"/>
                      <a:gd name="connsiteY2" fmla="*/ 80963 h 80962"/>
                      <a:gd name="connsiteX3" fmla="*/ 952 w 46672"/>
                      <a:gd name="connsiteY3" fmla="*/ 77152 h 80962"/>
                      <a:gd name="connsiteX4" fmla="*/ 0 w 46672"/>
                      <a:gd name="connsiteY4" fmla="*/ 76200 h 80962"/>
                      <a:gd name="connsiteX5" fmla="*/ 11430 w 46672"/>
                      <a:gd name="connsiteY5" fmla="*/ 67627 h 80962"/>
                      <a:gd name="connsiteX6" fmla="*/ 38100 w 46672"/>
                      <a:gd name="connsiteY6" fmla="*/ 15240 h 80962"/>
                      <a:gd name="connsiteX7" fmla="*/ 37148 w 46672"/>
                      <a:gd name="connsiteY7" fmla="*/ 4763 h 80962"/>
                      <a:gd name="connsiteX8" fmla="*/ 40005 w 46672"/>
                      <a:gd name="connsiteY8" fmla="*/ 0 h 80962"/>
                      <a:gd name="connsiteX9" fmla="*/ 44768 w 46672"/>
                      <a:gd name="connsiteY9" fmla="*/ 2857 h 80962"/>
                      <a:gd name="connsiteX10" fmla="*/ 46673 w 46672"/>
                      <a:gd name="connsiteY10" fmla="*/ 13335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6672" h="80962">
                        <a:moveTo>
                          <a:pt x="46673" y="13335"/>
                        </a:moveTo>
                        <a:cubicBezTo>
                          <a:pt x="46673" y="34290"/>
                          <a:pt x="36195" y="57150"/>
                          <a:pt x="17145" y="73342"/>
                        </a:cubicBezTo>
                        <a:cubicBezTo>
                          <a:pt x="14288" y="76200"/>
                          <a:pt x="10477" y="79057"/>
                          <a:pt x="7620" y="80963"/>
                        </a:cubicBezTo>
                        <a:cubicBezTo>
                          <a:pt x="5715" y="80010"/>
                          <a:pt x="2858" y="78105"/>
                          <a:pt x="952" y="77152"/>
                        </a:cubicBezTo>
                        <a:cubicBezTo>
                          <a:pt x="952" y="77152"/>
                          <a:pt x="952" y="77152"/>
                          <a:pt x="0" y="76200"/>
                        </a:cubicBezTo>
                        <a:cubicBezTo>
                          <a:pt x="3810" y="73342"/>
                          <a:pt x="7620" y="70485"/>
                          <a:pt x="11430" y="67627"/>
                        </a:cubicBezTo>
                        <a:cubicBezTo>
                          <a:pt x="24765" y="56198"/>
                          <a:pt x="38100" y="36195"/>
                          <a:pt x="38100" y="15240"/>
                        </a:cubicBezTo>
                        <a:cubicBezTo>
                          <a:pt x="38100" y="12382"/>
                          <a:pt x="38100" y="8573"/>
                          <a:pt x="37148" y="4763"/>
                        </a:cubicBezTo>
                        <a:cubicBezTo>
                          <a:pt x="37148" y="2857"/>
                          <a:pt x="38100" y="0"/>
                          <a:pt x="40005" y="0"/>
                        </a:cubicBezTo>
                        <a:cubicBezTo>
                          <a:pt x="41910" y="0"/>
                          <a:pt x="44768" y="952"/>
                          <a:pt x="44768" y="2857"/>
                        </a:cubicBezTo>
                        <a:cubicBezTo>
                          <a:pt x="46673" y="7620"/>
                          <a:pt x="46673" y="10477"/>
                          <a:pt x="46673" y="13335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19" name="Freeform: Shape 418">
                    <a:extLst>
                      <a:ext uri="{FF2B5EF4-FFF2-40B4-BE49-F238E27FC236}">
                        <a16:creationId xmlns:a16="http://schemas.microsoft.com/office/drawing/2014/main" id="{1BC0AED8-CA4A-1E9E-6370-D44FCEC9AE06}"/>
                      </a:ext>
                    </a:extLst>
                  </p:cNvPr>
                  <p:cNvSpPr/>
                  <p:nvPr/>
                </p:nvSpPr>
                <p:spPr>
                  <a:xfrm>
                    <a:off x="1876304" y="2059398"/>
                    <a:ext cx="29647" cy="73342"/>
                  </a:xfrm>
                  <a:custGeom>
                    <a:avLst/>
                    <a:gdLst>
                      <a:gd name="connsiteX0" fmla="*/ 3930 w 29647"/>
                      <a:gd name="connsiteY0" fmla="*/ 73343 h 73342"/>
                      <a:gd name="connsiteX1" fmla="*/ 120 w 29647"/>
                      <a:gd name="connsiteY1" fmla="*/ 69532 h 73342"/>
                      <a:gd name="connsiteX2" fmla="*/ 13455 w 29647"/>
                      <a:gd name="connsiteY2" fmla="*/ 10477 h 73342"/>
                      <a:gd name="connsiteX3" fmla="*/ 24885 w 29647"/>
                      <a:gd name="connsiteY3" fmla="*/ 0 h 73342"/>
                      <a:gd name="connsiteX4" fmla="*/ 29647 w 29647"/>
                      <a:gd name="connsiteY4" fmla="*/ 3810 h 73342"/>
                      <a:gd name="connsiteX5" fmla="*/ 25837 w 29647"/>
                      <a:gd name="connsiteY5" fmla="*/ 8572 h 73342"/>
                      <a:gd name="connsiteX6" fmla="*/ 20122 w 29647"/>
                      <a:gd name="connsiteY6" fmla="*/ 14288 h 73342"/>
                      <a:gd name="connsiteX7" fmla="*/ 7740 w 29647"/>
                      <a:gd name="connsiteY7" fmla="*/ 68580 h 73342"/>
                      <a:gd name="connsiteX8" fmla="*/ 3930 w 29647"/>
                      <a:gd name="connsiteY8" fmla="*/ 73343 h 73342"/>
                      <a:gd name="connsiteX9" fmla="*/ 3930 w 29647"/>
                      <a:gd name="connsiteY9" fmla="*/ 73343 h 73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647" h="73342">
                        <a:moveTo>
                          <a:pt x="3930" y="73343"/>
                        </a:moveTo>
                        <a:cubicBezTo>
                          <a:pt x="2025" y="73343"/>
                          <a:pt x="120" y="71438"/>
                          <a:pt x="120" y="69532"/>
                        </a:cubicBezTo>
                        <a:cubicBezTo>
                          <a:pt x="-833" y="49530"/>
                          <a:pt x="3930" y="28575"/>
                          <a:pt x="13455" y="10477"/>
                        </a:cubicBezTo>
                        <a:cubicBezTo>
                          <a:pt x="15360" y="6668"/>
                          <a:pt x="19170" y="952"/>
                          <a:pt x="24885" y="0"/>
                        </a:cubicBezTo>
                        <a:cubicBezTo>
                          <a:pt x="26790" y="0"/>
                          <a:pt x="29647" y="952"/>
                          <a:pt x="29647" y="3810"/>
                        </a:cubicBezTo>
                        <a:cubicBezTo>
                          <a:pt x="29647" y="5715"/>
                          <a:pt x="28695" y="8572"/>
                          <a:pt x="25837" y="8572"/>
                        </a:cubicBezTo>
                        <a:cubicBezTo>
                          <a:pt x="23932" y="8572"/>
                          <a:pt x="22027" y="10477"/>
                          <a:pt x="20122" y="14288"/>
                        </a:cubicBezTo>
                        <a:cubicBezTo>
                          <a:pt x="11550" y="31432"/>
                          <a:pt x="6787" y="50482"/>
                          <a:pt x="7740" y="68580"/>
                        </a:cubicBezTo>
                        <a:cubicBezTo>
                          <a:pt x="7740" y="71438"/>
                          <a:pt x="5835" y="73343"/>
                          <a:pt x="3930" y="73343"/>
                        </a:cubicBezTo>
                        <a:cubicBezTo>
                          <a:pt x="3930" y="73343"/>
                          <a:pt x="3930" y="73343"/>
                          <a:pt x="3930" y="7334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20" name="Freeform: Shape 419">
                    <a:extLst>
                      <a:ext uri="{FF2B5EF4-FFF2-40B4-BE49-F238E27FC236}">
                        <a16:creationId xmlns:a16="http://schemas.microsoft.com/office/drawing/2014/main" id="{40448F71-E3FD-E7D2-A935-B9F2A2B422FF}"/>
                      </a:ext>
                    </a:extLst>
                  </p:cNvPr>
                  <p:cNvSpPr/>
                  <p:nvPr/>
                </p:nvSpPr>
                <p:spPr>
                  <a:xfrm>
                    <a:off x="2031308" y="2158084"/>
                    <a:ext cx="74341" cy="71811"/>
                  </a:xfrm>
                  <a:custGeom>
                    <a:avLst/>
                    <a:gdLst>
                      <a:gd name="connsiteX0" fmla="*/ 70859 w 74341"/>
                      <a:gd name="connsiteY0" fmla="*/ 71811 h 71811"/>
                      <a:gd name="connsiteX1" fmla="*/ 67049 w 74341"/>
                      <a:gd name="connsiteY1" fmla="*/ 69906 h 71811"/>
                      <a:gd name="connsiteX2" fmla="*/ 2279 w 74341"/>
                      <a:gd name="connsiteY2" fmla="*/ 7994 h 71811"/>
                      <a:gd name="connsiteX3" fmla="*/ 374 w 74341"/>
                      <a:gd name="connsiteY3" fmla="*/ 2279 h 71811"/>
                      <a:gd name="connsiteX4" fmla="*/ 6089 w 74341"/>
                      <a:gd name="connsiteY4" fmla="*/ 374 h 71811"/>
                      <a:gd name="connsiteX5" fmla="*/ 73716 w 74341"/>
                      <a:gd name="connsiteY5" fmla="*/ 65144 h 71811"/>
                      <a:gd name="connsiteX6" fmla="*/ 72764 w 74341"/>
                      <a:gd name="connsiteY6" fmla="*/ 70859 h 71811"/>
                      <a:gd name="connsiteX7" fmla="*/ 70859 w 74341"/>
                      <a:gd name="connsiteY7" fmla="*/ 71811 h 71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4341" h="71811">
                        <a:moveTo>
                          <a:pt x="70859" y="71811"/>
                        </a:moveTo>
                        <a:cubicBezTo>
                          <a:pt x="69906" y="71811"/>
                          <a:pt x="68001" y="70859"/>
                          <a:pt x="67049" y="69906"/>
                        </a:cubicBezTo>
                        <a:cubicBezTo>
                          <a:pt x="50856" y="44189"/>
                          <a:pt x="28949" y="23234"/>
                          <a:pt x="2279" y="7994"/>
                        </a:cubicBezTo>
                        <a:cubicBezTo>
                          <a:pt x="374" y="7041"/>
                          <a:pt x="-579" y="4184"/>
                          <a:pt x="374" y="2279"/>
                        </a:cubicBezTo>
                        <a:cubicBezTo>
                          <a:pt x="1326" y="374"/>
                          <a:pt x="4184" y="-579"/>
                          <a:pt x="6089" y="374"/>
                        </a:cubicBezTo>
                        <a:cubicBezTo>
                          <a:pt x="33711" y="16566"/>
                          <a:pt x="56571" y="38474"/>
                          <a:pt x="73716" y="65144"/>
                        </a:cubicBezTo>
                        <a:cubicBezTo>
                          <a:pt x="74669" y="67049"/>
                          <a:pt x="74669" y="69906"/>
                          <a:pt x="72764" y="70859"/>
                        </a:cubicBezTo>
                        <a:cubicBezTo>
                          <a:pt x="72764" y="71811"/>
                          <a:pt x="71811" y="71811"/>
                          <a:pt x="70859" y="71811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21" name="Freeform: Shape 420">
                    <a:extLst>
                      <a:ext uri="{FF2B5EF4-FFF2-40B4-BE49-F238E27FC236}">
                        <a16:creationId xmlns:a16="http://schemas.microsoft.com/office/drawing/2014/main" id="{BF4A24C4-CDF7-0A5C-9121-F4AD1D911C1E}"/>
                      </a:ext>
                    </a:extLst>
                  </p:cNvPr>
                  <p:cNvSpPr/>
                  <p:nvPr/>
                </p:nvSpPr>
                <p:spPr>
                  <a:xfrm>
                    <a:off x="2094547" y="2148933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7" y="27623"/>
                          <a:pt x="0" y="21908"/>
                          <a:pt x="0" y="14288"/>
                        </a:cubicBezTo>
                        <a:cubicBezTo>
                          <a:pt x="0" y="6668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7" y="27623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22" name="Freeform: Shape 421">
                    <a:extLst>
                      <a:ext uri="{FF2B5EF4-FFF2-40B4-BE49-F238E27FC236}">
                        <a16:creationId xmlns:a16="http://schemas.microsoft.com/office/drawing/2014/main" id="{28ED7100-CBF4-1703-DB1D-C43FFBFAA77C}"/>
                      </a:ext>
                    </a:extLst>
                  </p:cNvPr>
                  <p:cNvSpPr/>
                  <p:nvPr/>
                </p:nvSpPr>
                <p:spPr>
                  <a:xfrm>
                    <a:off x="2106929" y="2342291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8" y="27623"/>
                          <a:pt x="0" y="21907"/>
                          <a:pt x="0" y="14288"/>
                        </a:cubicBezTo>
                        <a:cubicBezTo>
                          <a:pt x="0" y="6667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8" y="27623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23" name="Freeform: Shape 422">
                    <a:extLst>
                      <a:ext uri="{FF2B5EF4-FFF2-40B4-BE49-F238E27FC236}">
                        <a16:creationId xmlns:a16="http://schemas.microsoft.com/office/drawing/2014/main" id="{03B5B14D-96C2-4C86-0529-41EA1274B2D9}"/>
                      </a:ext>
                    </a:extLst>
                  </p:cNvPr>
                  <p:cNvSpPr/>
                  <p:nvPr/>
                </p:nvSpPr>
                <p:spPr>
                  <a:xfrm>
                    <a:off x="1932622" y="2413728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7" y="27623"/>
                          <a:pt x="0" y="21907"/>
                          <a:pt x="0" y="14288"/>
                        </a:cubicBezTo>
                        <a:cubicBezTo>
                          <a:pt x="0" y="6667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7" y="27623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24" name="Freeform: Shape 423">
                    <a:extLst>
                      <a:ext uri="{FF2B5EF4-FFF2-40B4-BE49-F238E27FC236}">
                        <a16:creationId xmlns:a16="http://schemas.microsoft.com/office/drawing/2014/main" id="{53B00AC0-3041-4CB5-F89D-11140FFC034A}"/>
                      </a:ext>
                    </a:extLst>
                  </p:cNvPr>
                  <p:cNvSpPr/>
                  <p:nvPr/>
                </p:nvSpPr>
                <p:spPr>
                  <a:xfrm>
                    <a:off x="1794509" y="2227038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7" y="27623"/>
                          <a:pt x="0" y="21907"/>
                          <a:pt x="0" y="14288"/>
                        </a:cubicBezTo>
                        <a:cubicBezTo>
                          <a:pt x="0" y="6668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7" y="27623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25" name="Freeform: Shape 424">
                    <a:extLst>
                      <a:ext uri="{FF2B5EF4-FFF2-40B4-BE49-F238E27FC236}">
                        <a16:creationId xmlns:a16="http://schemas.microsoft.com/office/drawing/2014/main" id="{51CA96A9-40CB-8B74-8A7A-2BA51A5131D0}"/>
                      </a:ext>
                    </a:extLst>
                  </p:cNvPr>
                  <p:cNvSpPr/>
                  <p:nvPr/>
                </p:nvSpPr>
                <p:spPr>
                  <a:xfrm>
                    <a:off x="1811654" y="2118453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2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2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2"/>
                        </a:moveTo>
                        <a:cubicBezTo>
                          <a:pt x="6668" y="27622"/>
                          <a:pt x="0" y="21907"/>
                          <a:pt x="0" y="14288"/>
                        </a:cubicBezTo>
                        <a:cubicBezTo>
                          <a:pt x="0" y="6667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8" y="27622"/>
                          <a:pt x="14288" y="27622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26" name="Freeform: Shape 425">
                    <a:extLst>
                      <a:ext uri="{FF2B5EF4-FFF2-40B4-BE49-F238E27FC236}">
                        <a16:creationId xmlns:a16="http://schemas.microsoft.com/office/drawing/2014/main" id="{A43A086C-4B75-2A8F-177F-DBB4CD1DF468}"/>
                      </a:ext>
                    </a:extLst>
                  </p:cNvPr>
                  <p:cNvSpPr/>
                  <p:nvPr/>
                </p:nvSpPr>
                <p:spPr>
                  <a:xfrm>
                    <a:off x="2056447" y="2274663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7" y="27623"/>
                          <a:pt x="0" y="21907"/>
                          <a:pt x="0" y="14288"/>
                        </a:cubicBezTo>
                        <a:cubicBezTo>
                          <a:pt x="0" y="6668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7" y="26670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27" name="Freeform: Shape 426">
                    <a:extLst>
                      <a:ext uri="{FF2B5EF4-FFF2-40B4-BE49-F238E27FC236}">
                        <a16:creationId xmlns:a16="http://schemas.microsoft.com/office/drawing/2014/main" id="{080CBAE0-B6B1-BF12-2C1E-CA78A452FE86}"/>
                      </a:ext>
                    </a:extLst>
                  </p:cNvPr>
                  <p:cNvSpPr/>
                  <p:nvPr/>
                </p:nvSpPr>
                <p:spPr>
                  <a:xfrm>
                    <a:off x="2346959" y="2179413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7" y="27623"/>
                          <a:pt x="0" y="21907"/>
                          <a:pt x="0" y="14288"/>
                        </a:cubicBezTo>
                        <a:cubicBezTo>
                          <a:pt x="0" y="6668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0955" y="27623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28" name="Freeform: Shape 427">
                    <a:extLst>
                      <a:ext uri="{FF2B5EF4-FFF2-40B4-BE49-F238E27FC236}">
                        <a16:creationId xmlns:a16="http://schemas.microsoft.com/office/drawing/2014/main" id="{97EA90E8-A23C-9C9D-4B99-D5B4B47DFF6A}"/>
                      </a:ext>
                    </a:extLst>
                  </p:cNvPr>
                  <p:cNvSpPr/>
                  <p:nvPr/>
                </p:nvSpPr>
                <p:spPr>
                  <a:xfrm>
                    <a:off x="2188844" y="2080353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2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2 w 27622"/>
                      <a:gd name="connsiteY3" fmla="*/ 13335 h 27622"/>
                      <a:gd name="connsiteX4" fmla="*/ 14288 w 27622"/>
                      <a:gd name="connsiteY4" fmla="*/ 27622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2"/>
                        </a:moveTo>
                        <a:cubicBezTo>
                          <a:pt x="6667" y="27622"/>
                          <a:pt x="0" y="21907"/>
                          <a:pt x="0" y="14288"/>
                        </a:cubicBezTo>
                        <a:cubicBezTo>
                          <a:pt x="0" y="6667"/>
                          <a:pt x="5715" y="0"/>
                          <a:pt x="13335" y="0"/>
                        </a:cubicBezTo>
                        <a:cubicBezTo>
                          <a:pt x="20955" y="0"/>
                          <a:pt x="27622" y="5715"/>
                          <a:pt x="27622" y="13335"/>
                        </a:cubicBezTo>
                        <a:cubicBezTo>
                          <a:pt x="27622" y="20955"/>
                          <a:pt x="21907" y="26670"/>
                          <a:pt x="14288" y="27622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29" name="Freeform: Shape 428">
                    <a:extLst>
                      <a:ext uri="{FF2B5EF4-FFF2-40B4-BE49-F238E27FC236}">
                        <a16:creationId xmlns:a16="http://schemas.microsoft.com/office/drawing/2014/main" id="{36060F22-F74A-EE50-2657-DCA102DFEDE4}"/>
                      </a:ext>
                    </a:extLst>
                  </p:cNvPr>
                  <p:cNvSpPr/>
                  <p:nvPr/>
                </p:nvSpPr>
                <p:spPr>
                  <a:xfrm>
                    <a:off x="2296476" y="2561366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8" y="27623"/>
                          <a:pt x="0" y="21907"/>
                          <a:pt x="0" y="14288"/>
                        </a:cubicBezTo>
                        <a:cubicBezTo>
                          <a:pt x="0" y="6667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8" y="27623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30" name="Freeform: Shape 429">
                    <a:extLst>
                      <a:ext uri="{FF2B5EF4-FFF2-40B4-BE49-F238E27FC236}">
                        <a16:creationId xmlns:a16="http://schemas.microsoft.com/office/drawing/2014/main" id="{D76DA198-C526-B68C-6CF2-D5B80FD5B6DC}"/>
                      </a:ext>
                    </a:extLst>
                  </p:cNvPr>
                  <p:cNvSpPr/>
                  <p:nvPr/>
                </p:nvSpPr>
                <p:spPr>
                  <a:xfrm>
                    <a:off x="2104072" y="2482308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7" y="27623"/>
                          <a:pt x="0" y="21908"/>
                          <a:pt x="0" y="14288"/>
                        </a:cubicBezTo>
                        <a:cubicBezTo>
                          <a:pt x="0" y="6668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7" y="27623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31" name="Freeform: Shape 430">
                    <a:extLst>
                      <a:ext uri="{FF2B5EF4-FFF2-40B4-BE49-F238E27FC236}">
                        <a16:creationId xmlns:a16="http://schemas.microsoft.com/office/drawing/2014/main" id="{1A04296B-22A5-EA40-CEBF-796A6CAF5878}"/>
                      </a:ext>
                    </a:extLst>
                  </p:cNvPr>
                  <p:cNvSpPr/>
                  <p:nvPr/>
                </p:nvSpPr>
                <p:spPr>
                  <a:xfrm>
                    <a:off x="2351722" y="2353720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7" y="27623"/>
                          <a:pt x="0" y="21908"/>
                          <a:pt x="0" y="14288"/>
                        </a:cubicBezTo>
                        <a:cubicBezTo>
                          <a:pt x="0" y="6668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7" y="26670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32" name="Freeform: Shape 431">
                    <a:extLst>
                      <a:ext uri="{FF2B5EF4-FFF2-40B4-BE49-F238E27FC236}">
                        <a16:creationId xmlns:a16="http://schemas.microsoft.com/office/drawing/2014/main" id="{7404847B-B6B3-CC83-C2A4-36463DF65B1C}"/>
                      </a:ext>
                    </a:extLst>
                  </p:cNvPr>
                  <p:cNvSpPr/>
                  <p:nvPr/>
                </p:nvSpPr>
                <p:spPr>
                  <a:xfrm>
                    <a:off x="1810701" y="1995581"/>
                    <a:ext cx="27622" cy="27622"/>
                  </a:xfrm>
                  <a:custGeom>
                    <a:avLst/>
                    <a:gdLst>
                      <a:gd name="connsiteX0" fmla="*/ 14288 w 27622"/>
                      <a:gd name="connsiteY0" fmla="*/ 27623 h 27622"/>
                      <a:gd name="connsiteX1" fmla="*/ 0 w 27622"/>
                      <a:gd name="connsiteY1" fmla="*/ 14288 h 27622"/>
                      <a:gd name="connsiteX2" fmla="*/ 13335 w 27622"/>
                      <a:gd name="connsiteY2" fmla="*/ 0 h 27622"/>
                      <a:gd name="connsiteX3" fmla="*/ 27623 w 27622"/>
                      <a:gd name="connsiteY3" fmla="*/ 13335 h 27622"/>
                      <a:gd name="connsiteX4" fmla="*/ 14288 w 27622"/>
                      <a:gd name="connsiteY4" fmla="*/ 27623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22" h="27622">
                        <a:moveTo>
                          <a:pt x="14288" y="27623"/>
                        </a:moveTo>
                        <a:cubicBezTo>
                          <a:pt x="6668" y="27623"/>
                          <a:pt x="0" y="21907"/>
                          <a:pt x="0" y="14288"/>
                        </a:cubicBezTo>
                        <a:cubicBezTo>
                          <a:pt x="0" y="6668"/>
                          <a:pt x="5715" y="0"/>
                          <a:pt x="13335" y="0"/>
                        </a:cubicBezTo>
                        <a:cubicBezTo>
                          <a:pt x="20955" y="0"/>
                          <a:pt x="27623" y="5715"/>
                          <a:pt x="27623" y="13335"/>
                        </a:cubicBezTo>
                        <a:cubicBezTo>
                          <a:pt x="27623" y="20955"/>
                          <a:pt x="21908" y="27623"/>
                          <a:pt x="14288" y="2762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</p:grpSp>
          <p:sp>
            <p:nvSpPr>
              <p:cNvPr id="433" name="Freeform: Shape 432">
                <a:extLst>
                  <a:ext uri="{FF2B5EF4-FFF2-40B4-BE49-F238E27FC236}">
                    <a16:creationId xmlns:a16="http://schemas.microsoft.com/office/drawing/2014/main" id="{D852F84B-59EC-E20A-1ECE-DD2F3F2A7750}"/>
                  </a:ext>
                </a:extLst>
              </p:cNvPr>
              <p:cNvSpPr/>
              <p:nvPr/>
            </p:nvSpPr>
            <p:spPr>
              <a:xfrm>
                <a:off x="1548613" y="1953671"/>
                <a:ext cx="817876" cy="746075"/>
              </a:xfrm>
              <a:custGeom>
                <a:avLst/>
                <a:gdLst>
                  <a:gd name="connsiteX0" fmla="*/ 806918 w 817876"/>
                  <a:gd name="connsiteY0" fmla="*/ 581025 h 746075"/>
                  <a:gd name="connsiteX1" fmla="*/ 800251 w 817876"/>
                  <a:gd name="connsiteY1" fmla="*/ 589598 h 746075"/>
                  <a:gd name="connsiteX2" fmla="*/ 796441 w 817876"/>
                  <a:gd name="connsiteY2" fmla="*/ 597218 h 746075"/>
                  <a:gd name="connsiteX3" fmla="*/ 796441 w 817876"/>
                  <a:gd name="connsiteY3" fmla="*/ 598170 h 746075"/>
                  <a:gd name="connsiteX4" fmla="*/ 798346 w 817876"/>
                  <a:gd name="connsiteY4" fmla="*/ 625793 h 746075"/>
                  <a:gd name="connsiteX5" fmla="*/ 782153 w 817876"/>
                  <a:gd name="connsiteY5" fmla="*/ 652463 h 746075"/>
                  <a:gd name="connsiteX6" fmla="*/ 770723 w 817876"/>
                  <a:gd name="connsiteY6" fmla="*/ 662940 h 746075"/>
                  <a:gd name="connsiteX7" fmla="*/ 755483 w 817876"/>
                  <a:gd name="connsiteY7" fmla="*/ 662940 h 746075"/>
                  <a:gd name="connsiteX8" fmla="*/ 754531 w 817876"/>
                  <a:gd name="connsiteY8" fmla="*/ 668655 h 746075"/>
                  <a:gd name="connsiteX9" fmla="*/ 754531 w 817876"/>
                  <a:gd name="connsiteY9" fmla="*/ 668655 h 746075"/>
                  <a:gd name="connsiteX10" fmla="*/ 750721 w 817876"/>
                  <a:gd name="connsiteY10" fmla="*/ 681038 h 746075"/>
                  <a:gd name="connsiteX11" fmla="*/ 726908 w 817876"/>
                  <a:gd name="connsiteY11" fmla="*/ 705802 h 746075"/>
                  <a:gd name="connsiteX12" fmla="*/ 695476 w 817876"/>
                  <a:gd name="connsiteY12" fmla="*/ 713423 h 746075"/>
                  <a:gd name="connsiteX13" fmla="*/ 671663 w 817876"/>
                  <a:gd name="connsiteY13" fmla="*/ 711518 h 746075"/>
                  <a:gd name="connsiteX14" fmla="*/ 665948 w 817876"/>
                  <a:gd name="connsiteY14" fmla="*/ 712470 h 746075"/>
                  <a:gd name="connsiteX15" fmla="*/ 661186 w 817876"/>
                  <a:gd name="connsiteY15" fmla="*/ 716280 h 746075"/>
                  <a:gd name="connsiteX16" fmla="*/ 661186 w 817876"/>
                  <a:gd name="connsiteY16" fmla="*/ 716280 h 746075"/>
                  <a:gd name="connsiteX17" fmla="*/ 661186 w 817876"/>
                  <a:gd name="connsiteY17" fmla="*/ 716280 h 746075"/>
                  <a:gd name="connsiteX18" fmla="*/ 657376 w 817876"/>
                  <a:gd name="connsiteY18" fmla="*/ 720090 h 746075"/>
                  <a:gd name="connsiteX19" fmla="*/ 644041 w 817876"/>
                  <a:gd name="connsiteY19" fmla="*/ 732473 h 746075"/>
                  <a:gd name="connsiteX20" fmla="*/ 614513 w 817876"/>
                  <a:gd name="connsiteY20" fmla="*/ 745808 h 746075"/>
                  <a:gd name="connsiteX21" fmla="*/ 568793 w 817876"/>
                  <a:gd name="connsiteY21" fmla="*/ 730568 h 746075"/>
                  <a:gd name="connsiteX22" fmla="*/ 502118 w 817876"/>
                  <a:gd name="connsiteY22" fmla="*/ 729615 h 746075"/>
                  <a:gd name="connsiteX23" fmla="*/ 459256 w 817876"/>
                  <a:gd name="connsiteY23" fmla="*/ 735330 h 746075"/>
                  <a:gd name="connsiteX24" fmla="*/ 442111 w 817876"/>
                  <a:gd name="connsiteY24" fmla="*/ 723900 h 746075"/>
                  <a:gd name="connsiteX25" fmla="*/ 435443 w 817876"/>
                  <a:gd name="connsiteY25" fmla="*/ 714375 h 746075"/>
                  <a:gd name="connsiteX26" fmla="*/ 429728 w 817876"/>
                  <a:gd name="connsiteY26" fmla="*/ 707708 h 746075"/>
                  <a:gd name="connsiteX27" fmla="*/ 426871 w 817876"/>
                  <a:gd name="connsiteY27" fmla="*/ 707708 h 746075"/>
                  <a:gd name="connsiteX28" fmla="*/ 400201 w 817876"/>
                  <a:gd name="connsiteY28" fmla="*/ 719138 h 746075"/>
                  <a:gd name="connsiteX29" fmla="*/ 378293 w 817876"/>
                  <a:gd name="connsiteY29" fmla="*/ 715327 h 746075"/>
                  <a:gd name="connsiteX30" fmla="*/ 371626 w 817876"/>
                  <a:gd name="connsiteY30" fmla="*/ 711518 h 746075"/>
                  <a:gd name="connsiteX31" fmla="*/ 370673 w 817876"/>
                  <a:gd name="connsiteY31" fmla="*/ 710565 h 746075"/>
                  <a:gd name="connsiteX32" fmla="*/ 360196 w 817876"/>
                  <a:gd name="connsiteY32" fmla="*/ 693420 h 746075"/>
                  <a:gd name="connsiteX33" fmla="*/ 360196 w 817876"/>
                  <a:gd name="connsiteY33" fmla="*/ 693420 h 746075"/>
                  <a:gd name="connsiteX34" fmla="*/ 356386 w 817876"/>
                  <a:gd name="connsiteY34" fmla="*/ 683895 h 746075"/>
                  <a:gd name="connsiteX35" fmla="*/ 352576 w 817876"/>
                  <a:gd name="connsiteY35" fmla="*/ 682943 h 746075"/>
                  <a:gd name="connsiteX36" fmla="*/ 296378 w 817876"/>
                  <a:gd name="connsiteY36" fmla="*/ 626745 h 746075"/>
                  <a:gd name="connsiteX37" fmla="*/ 212558 w 817876"/>
                  <a:gd name="connsiteY37" fmla="*/ 626745 h 746075"/>
                  <a:gd name="connsiteX38" fmla="*/ 205891 w 817876"/>
                  <a:gd name="connsiteY38" fmla="*/ 620077 h 746075"/>
                  <a:gd name="connsiteX39" fmla="*/ 201128 w 817876"/>
                  <a:gd name="connsiteY39" fmla="*/ 614363 h 746075"/>
                  <a:gd name="connsiteX40" fmla="*/ 195413 w 817876"/>
                  <a:gd name="connsiteY40" fmla="*/ 599123 h 746075"/>
                  <a:gd name="connsiteX41" fmla="*/ 195413 w 817876"/>
                  <a:gd name="connsiteY41" fmla="*/ 593408 h 746075"/>
                  <a:gd name="connsiteX42" fmla="*/ 117308 w 817876"/>
                  <a:gd name="connsiteY42" fmla="*/ 580073 h 746075"/>
                  <a:gd name="connsiteX43" fmla="*/ 103973 w 817876"/>
                  <a:gd name="connsiteY43" fmla="*/ 542925 h 746075"/>
                  <a:gd name="connsiteX44" fmla="*/ 84923 w 817876"/>
                  <a:gd name="connsiteY44" fmla="*/ 536258 h 746075"/>
                  <a:gd name="connsiteX45" fmla="*/ 36346 w 817876"/>
                  <a:gd name="connsiteY45" fmla="*/ 490537 h 746075"/>
                  <a:gd name="connsiteX46" fmla="*/ 30631 w 817876"/>
                  <a:gd name="connsiteY46" fmla="*/ 416243 h 746075"/>
                  <a:gd name="connsiteX47" fmla="*/ 30631 w 817876"/>
                  <a:gd name="connsiteY47" fmla="*/ 416243 h 746075"/>
                  <a:gd name="connsiteX48" fmla="*/ 32536 w 817876"/>
                  <a:gd name="connsiteY48" fmla="*/ 409575 h 746075"/>
                  <a:gd name="connsiteX49" fmla="*/ 25868 w 817876"/>
                  <a:gd name="connsiteY49" fmla="*/ 405765 h 746075"/>
                  <a:gd name="connsiteX50" fmla="*/ 1103 w 817876"/>
                  <a:gd name="connsiteY50" fmla="*/ 369570 h 746075"/>
                  <a:gd name="connsiteX51" fmla="*/ 7771 w 817876"/>
                  <a:gd name="connsiteY51" fmla="*/ 333375 h 746075"/>
                  <a:gd name="connsiteX52" fmla="*/ 22058 w 817876"/>
                  <a:gd name="connsiteY52" fmla="*/ 312420 h 746075"/>
                  <a:gd name="connsiteX53" fmla="*/ 23011 w 817876"/>
                  <a:gd name="connsiteY53" fmla="*/ 311468 h 746075"/>
                  <a:gd name="connsiteX54" fmla="*/ 22058 w 817876"/>
                  <a:gd name="connsiteY54" fmla="*/ 308610 h 746075"/>
                  <a:gd name="connsiteX55" fmla="*/ 19201 w 817876"/>
                  <a:gd name="connsiteY55" fmla="*/ 300990 h 746075"/>
                  <a:gd name="connsiteX56" fmla="*/ 19201 w 817876"/>
                  <a:gd name="connsiteY56" fmla="*/ 299085 h 746075"/>
                  <a:gd name="connsiteX57" fmla="*/ 11581 w 817876"/>
                  <a:gd name="connsiteY57" fmla="*/ 280035 h 746075"/>
                  <a:gd name="connsiteX58" fmla="*/ 17296 w 817876"/>
                  <a:gd name="connsiteY58" fmla="*/ 180975 h 746075"/>
                  <a:gd name="connsiteX59" fmla="*/ 49681 w 817876"/>
                  <a:gd name="connsiteY59" fmla="*/ 146685 h 746075"/>
                  <a:gd name="connsiteX60" fmla="*/ 52538 w 817876"/>
                  <a:gd name="connsiteY60" fmla="*/ 143828 h 746075"/>
                  <a:gd name="connsiteX61" fmla="*/ 55396 w 817876"/>
                  <a:gd name="connsiteY61" fmla="*/ 140970 h 746075"/>
                  <a:gd name="connsiteX62" fmla="*/ 55396 w 817876"/>
                  <a:gd name="connsiteY62" fmla="*/ 140970 h 746075"/>
                  <a:gd name="connsiteX63" fmla="*/ 56348 w 817876"/>
                  <a:gd name="connsiteY63" fmla="*/ 134303 h 746075"/>
                  <a:gd name="connsiteX64" fmla="*/ 80161 w 817876"/>
                  <a:gd name="connsiteY64" fmla="*/ 75248 h 746075"/>
                  <a:gd name="connsiteX65" fmla="*/ 144931 w 817876"/>
                  <a:gd name="connsiteY65" fmla="*/ 52388 h 746075"/>
                  <a:gd name="connsiteX66" fmla="*/ 146836 w 817876"/>
                  <a:gd name="connsiteY66" fmla="*/ 53340 h 746075"/>
                  <a:gd name="connsiteX67" fmla="*/ 149693 w 817876"/>
                  <a:gd name="connsiteY67" fmla="*/ 54292 h 746075"/>
                  <a:gd name="connsiteX68" fmla="*/ 152551 w 817876"/>
                  <a:gd name="connsiteY68" fmla="*/ 44767 h 746075"/>
                  <a:gd name="connsiteX69" fmla="*/ 152551 w 817876"/>
                  <a:gd name="connsiteY69" fmla="*/ 43815 h 746075"/>
                  <a:gd name="connsiteX70" fmla="*/ 152551 w 817876"/>
                  <a:gd name="connsiteY70" fmla="*/ 43815 h 746075"/>
                  <a:gd name="connsiteX71" fmla="*/ 204938 w 817876"/>
                  <a:gd name="connsiteY71" fmla="*/ 6667 h 746075"/>
                  <a:gd name="connsiteX72" fmla="*/ 242086 w 817876"/>
                  <a:gd name="connsiteY72" fmla="*/ 3810 h 746075"/>
                  <a:gd name="connsiteX73" fmla="*/ 250658 w 817876"/>
                  <a:gd name="connsiteY73" fmla="*/ 4763 h 746075"/>
                  <a:gd name="connsiteX74" fmla="*/ 251611 w 817876"/>
                  <a:gd name="connsiteY74" fmla="*/ 4763 h 746075"/>
                  <a:gd name="connsiteX75" fmla="*/ 283043 w 817876"/>
                  <a:gd name="connsiteY75" fmla="*/ 12382 h 746075"/>
                  <a:gd name="connsiteX76" fmla="*/ 283996 w 817876"/>
                  <a:gd name="connsiteY76" fmla="*/ 12382 h 746075"/>
                  <a:gd name="connsiteX77" fmla="*/ 292568 w 817876"/>
                  <a:gd name="connsiteY77" fmla="*/ 15240 h 746075"/>
                  <a:gd name="connsiteX78" fmla="*/ 293521 w 817876"/>
                  <a:gd name="connsiteY78" fmla="*/ 15240 h 746075"/>
                  <a:gd name="connsiteX79" fmla="*/ 295426 w 817876"/>
                  <a:gd name="connsiteY79" fmla="*/ 15240 h 746075"/>
                  <a:gd name="connsiteX80" fmla="*/ 320191 w 817876"/>
                  <a:gd name="connsiteY80" fmla="*/ 2857 h 746075"/>
                  <a:gd name="connsiteX81" fmla="*/ 338288 w 817876"/>
                  <a:gd name="connsiteY81" fmla="*/ 0 h 746075"/>
                  <a:gd name="connsiteX82" fmla="*/ 346861 w 817876"/>
                  <a:gd name="connsiteY82" fmla="*/ 0 h 746075"/>
                  <a:gd name="connsiteX83" fmla="*/ 362101 w 817876"/>
                  <a:gd name="connsiteY83" fmla="*/ 1905 h 746075"/>
                  <a:gd name="connsiteX84" fmla="*/ 389723 w 817876"/>
                  <a:gd name="connsiteY84" fmla="*/ 20955 h 746075"/>
                  <a:gd name="connsiteX85" fmla="*/ 396391 w 817876"/>
                  <a:gd name="connsiteY85" fmla="*/ 26670 h 746075"/>
                  <a:gd name="connsiteX86" fmla="*/ 398296 w 817876"/>
                  <a:gd name="connsiteY86" fmla="*/ 28575 h 746075"/>
                  <a:gd name="connsiteX87" fmla="*/ 455446 w 817876"/>
                  <a:gd name="connsiteY87" fmla="*/ 40957 h 746075"/>
                  <a:gd name="connsiteX88" fmla="*/ 486878 w 817876"/>
                  <a:gd name="connsiteY88" fmla="*/ 73342 h 746075"/>
                  <a:gd name="connsiteX89" fmla="*/ 489736 w 817876"/>
                  <a:gd name="connsiteY89" fmla="*/ 78105 h 746075"/>
                  <a:gd name="connsiteX90" fmla="*/ 490688 w 817876"/>
                  <a:gd name="connsiteY90" fmla="*/ 79058 h 746075"/>
                  <a:gd name="connsiteX91" fmla="*/ 495451 w 817876"/>
                  <a:gd name="connsiteY91" fmla="*/ 78105 h 746075"/>
                  <a:gd name="connsiteX92" fmla="*/ 499261 w 817876"/>
                  <a:gd name="connsiteY92" fmla="*/ 78105 h 746075"/>
                  <a:gd name="connsiteX93" fmla="*/ 553553 w 817876"/>
                  <a:gd name="connsiteY93" fmla="*/ 97155 h 746075"/>
                  <a:gd name="connsiteX94" fmla="*/ 573556 w 817876"/>
                  <a:gd name="connsiteY94" fmla="*/ 136208 h 746075"/>
                  <a:gd name="connsiteX95" fmla="*/ 573556 w 817876"/>
                  <a:gd name="connsiteY95" fmla="*/ 137160 h 746075"/>
                  <a:gd name="connsiteX96" fmla="*/ 573556 w 817876"/>
                  <a:gd name="connsiteY96" fmla="*/ 137160 h 746075"/>
                  <a:gd name="connsiteX97" fmla="*/ 574508 w 817876"/>
                  <a:gd name="connsiteY97" fmla="*/ 148590 h 746075"/>
                  <a:gd name="connsiteX98" fmla="*/ 574508 w 817876"/>
                  <a:gd name="connsiteY98" fmla="*/ 151448 h 746075"/>
                  <a:gd name="connsiteX99" fmla="*/ 581176 w 817876"/>
                  <a:gd name="connsiteY99" fmla="*/ 151448 h 746075"/>
                  <a:gd name="connsiteX100" fmla="*/ 615466 w 817876"/>
                  <a:gd name="connsiteY100" fmla="*/ 160020 h 746075"/>
                  <a:gd name="connsiteX101" fmla="*/ 634516 w 817876"/>
                  <a:gd name="connsiteY101" fmla="*/ 174308 h 746075"/>
                  <a:gd name="connsiteX102" fmla="*/ 657376 w 817876"/>
                  <a:gd name="connsiteY102" fmla="*/ 227648 h 746075"/>
                  <a:gd name="connsiteX103" fmla="*/ 661186 w 817876"/>
                  <a:gd name="connsiteY103" fmla="*/ 237173 h 746075"/>
                  <a:gd name="connsiteX104" fmla="*/ 667853 w 817876"/>
                  <a:gd name="connsiteY104" fmla="*/ 244792 h 746075"/>
                  <a:gd name="connsiteX105" fmla="*/ 688808 w 817876"/>
                  <a:gd name="connsiteY105" fmla="*/ 263843 h 746075"/>
                  <a:gd name="connsiteX106" fmla="*/ 695476 w 817876"/>
                  <a:gd name="connsiteY106" fmla="*/ 308610 h 746075"/>
                  <a:gd name="connsiteX107" fmla="*/ 743101 w 817876"/>
                  <a:gd name="connsiteY107" fmla="*/ 338137 h 746075"/>
                  <a:gd name="connsiteX108" fmla="*/ 751673 w 817876"/>
                  <a:gd name="connsiteY108" fmla="*/ 362903 h 746075"/>
                  <a:gd name="connsiteX109" fmla="*/ 750721 w 817876"/>
                  <a:gd name="connsiteY109" fmla="*/ 391477 h 746075"/>
                  <a:gd name="connsiteX110" fmla="*/ 767866 w 817876"/>
                  <a:gd name="connsiteY110" fmla="*/ 403860 h 746075"/>
                  <a:gd name="connsiteX111" fmla="*/ 784058 w 817876"/>
                  <a:gd name="connsiteY111" fmla="*/ 425768 h 746075"/>
                  <a:gd name="connsiteX112" fmla="*/ 785963 w 817876"/>
                  <a:gd name="connsiteY112" fmla="*/ 466725 h 746075"/>
                  <a:gd name="connsiteX113" fmla="*/ 784058 w 817876"/>
                  <a:gd name="connsiteY113" fmla="*/ 473393 h 746075"/>
                  <a:gd name="connsiteX114" fmla="*/ 781201 w 817876"/>
                  <a:gd name="connsiteY114" fmla="*/ 481012 h 746075"/>
                  <a:gd name="connsiteX115" fmla="*/ 785011 w 817876"/>
                  <a:gd name="connsiteY115" fmla="*/ 481965 h 746075"/>
                  <a:gd name="connsiteX116" fmla="*/ 785011 w 817876"/>
                  <a:gd name="connsiteY116" fmla="*/ 481965 h 746075"/>
                  <a:gd name="connsiteX117" fmla="*/ 785011 w 817876"/>
                  <a:gd name="connsiteY117" fmla="*/ 481965 h 746075"/>
                  <a:gd name="connsiteX118" fmla="*/ 794536 w 817876"/>
                  <a:gd name="connsiteY118" fmla="*/ 487680 h 746075"/>
                  <a:gd name="connsiteX119" fmla="*/ 817396 w 817876"/>
                  <a:gd name="connsiteY119" fmla="*/ 533400 h 746075"/>
                  <a:gd name="connsiteX120" fmla="*/ 806918 w 817876"/>
                  <a:gd name="connsiteY120" fmla="*/ 581025 h 746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817876" h="746075">
                    <a:moveTo>
                      <a:pt x="806918" y="581025"/>
                    </a:moveTo>
                    <a:cubicBezTo>
                      <a:pt x="805013" y="583883"/>
                      <a:pt x="803108" y="586740"/>
                      <a:pt x="800251" y="589598"/>
                    </a:cubicBezTo>
                    <a:cubicBezTo>
                      <a:pt x="798346" y="591502"/>
                      <a:pt x="797393" y="594360"/>
                      <a:pt x="796441" y="597218"/>
                    </a:cubicBezTo>
                    <a:cubicBezTo>
                      <a:pt x="796441" y="597218"/>
                      <a:pt x="796441" y="598170"/>
                      <a:pt x="796441" y="598170"/>
                    </a:cubicBezTo>
                    <a:cubicBezTo>
                      <a:pt x="795488" y="607695"/>
                      <a:pt x="801203" y="615315"/>
                      <a:pt x="798346" y="625793"/>
                    </a:cubicBezTo>
                    <a:cubicBezTo>
                      <a:pt x="795488" y="636270"/>
                      <a:pt x="788821" y="644843"/>
                      <a:pt x="782153" y="652463"/>
                    </a:cubicBezTo>
                    <a:cubicBezTo>
                      <a:pt x="778343" y="656273"/>
                      <a:pt x="774533" y="660083"/>
                      <a:pt x="770723" y="662940"/>
                    </a:cubicBezTo>
                    <a:cubicBezTo>
                      <a:pt x="765961" y="665798"/>
                      <a:pt x="760246" y="665798"/>
                      <a:pt x="755483" y="662940"/>
                    </a:cubicBezTo>
                    <a:cubicBezTo>
                      <a:pt x="755483" y="664845"/>
                      <a:pt x="755483" y="666750"/>
                      <a:pt x="754531" y="668655"/>
                    </a:cubicBezTo>
                    <a:cubicBezTo>
                      <a:pt x="754531" y="668655"/>
                      <a:pt x="754531" y="668655"/>
                      <a:pt x="754531" y="668655"/>
                    </a:cubicBezTo>
                    <a:cubicBezTo>
                      <a:pt x="753578" y="672465"/>
                      <a:pt x="752626" y="677227"/>
                      <a:pt x="750721" y="681038"/>
                    </a:cubicBezTo>
                    <a:cubicBezTo>
                      <a:pt x="745958" y="691515"/>
                      <a:pt x="737386" y="700088"/>
                      <a:pt x="726908" y="705802"/>
                    </a:cubicBezTo>
                    <a:cubicBezTo>
                      <a:pt x="717383" y="711518"/>
                      <a:pt x="705953" y="713423"/>
                      <a:pt x="695476" y="713423"/>
                    </a:cubicBezTo>
                    <a:cubicBezTo>
                      <a:pt x="687856" y="713423"/>
                      <a:pt x="679283" y="710565"/>
                      <a:pt x="671663" y="711518"/>
                    </a:cubicBezTo>
                    <a:cubicBezTo>
                      <a:pt x="669758" y="711518"/>
                      <a:pt x="667853" y="712470"/>
                      <a:pt x="665948" y="712470"/>
                    </a:cubicBezTo>
                    <a:cubicBezTo>
                      <a:pt x="664043" y="713423"/>
                      <a:pt x="662138" y="714375"/>
                      <a:pt x="661186" y="716280"/>
                    </a:cubicBezTo>
                    <a:cubicBezTo>
                      <a:pt x="661186" y="716280"/>
                      <a:pt x="661186" y="716280"/>
                      <a:pt x="661186" y="716280"/>
                    </a:cubicBezTo>
                    <a:cubicBezTo>
                      <a:pt x="661186" y="716280"/>
                      <a:pt x="661186" y="716280"/>
                      <a:pt x="661186" y="716280"/>
                    </a:cubicBezTo>
                    <a:cubicBezTo>
                      <a:pt x="660233" y="717233"/>
                      <a:pt x="658328" y="718185"/>
                      <a:pt x="657376" y="720090"/>
                    </a:cubicBezTo>
                    <a:cubicBezTo>
                      <a:pt x="652613" y="723900"/>
                      <a:pt x="648803" y="728663"/>
                      <a:pt x="644041" y="732473"/>
                    </a:cubicBezTo>
                    <a:cubicBezTo>
                      <a:pt x="635468" y="739140"/>
                      <a:pt x="624991" y="744855"/>
                      <a:pt x="614513" y="745808"/>
                    </a:cubicBezTo>
                    <a:cubicBezTo>
                      <a:pt x="598321" y="747713"/>
                      <a:pt x="583081" y="739140"/>
                      <a:pt x="568793" y="730568"/>
                    </a:cubicBezTo>
                    <a:cubicBezTo>
                      <a:pt x="550696" y="747713"/>
                      <a:pt x="519263" y="746760"/>
                      <a:pt x="502118" y="729615"/>
                    </a:cubicBezTo>
                    <a:cubicBezTo>
                      <a:pt x="489736" y="738188"/>
                      <a:pt x="473543" y="740093"/>
                      <a:pt x="459256" y="735330"/>
                    </a:cubicBezTo>
                    <a:cubicBezTo>
                      <a:pt x="452588" y="733425"/>
                      <a:pt x="446873" y="729615"/>
                      <a:pt x="442111" y="723900"/>
                    </a:cubicBezTo>
                    <a:cubicBezTo>
                      <a:pt x="440206" y="721995"/>
                      <a:pt x="438301" y="717233"/>
                      <a:pt x="435443" y="714375"/>
                    </a:cubicBezTo>
                    <a:cubicBezTo>
                      <a:pt x="433538" y="711518"/>
                      <a:pt x="431633" y="708660"/>
                      <a:pt x="429728" y="707708"/>
                    </a:cubicBezTo>
                    <a:cubicBezTo>
                      <a:pt x="428776" y="707708"/>
                      <a:pt x="427823" y="706755"/>
                      <a:pt x="426871" y="707708"/>
                    </a:cubicBezTo>
                    <a:cubicBezTo>
                      <a:pt x="420203" y="707708"/>
                      <a:pt x="407821" y="718185"/>
                      <a:pt x="400201" y="719138"/>
                    </a:cubicBezTo>
                    <a:cubicBezTo>
                      <a:pt x="392581" y="720090"/>
                      <a:pt x="384961" y="718185"/>
                      <a:pt x="378293" y="715327"/>
                    </a:cubicBezTo>
                    <a:cubicBezTo>
                      <a:pt x="376388" y="714375"/>
                      <a:pt x="373531" y="712470"/>
                      <a:pt x="371626" y="711518"/>
                    </a:cubicBezTo>
                    <a:cubicBezTo>
                      <a:pt x="371626" y="711518"/>
                      <a:pt x="371626" y="711518"/>
                      <a:pt x="370673" y="710565"/>
                    </a:cubicBezTo>
                    <a:cubicBezTo>
                      <a:pt x="368768" y="707708"/>
                      <a:pt x="364006" y="700088"/>
                      <a:pt x="360196" y="693420"/>
                    </a:cubicBezTo>
                    <a:cubicBezTo>
                      <a:pt x="360196" y="693420"/>
                      <a:pt x="360196" y="693420"/>
                      <a:pt x="360196" y="693420"/>
                    </a:cubicBezTo>
                    <a:cubicBezTo>
                      <a:pt x="357338" y="688658"/>
                      <a:pt x="355433" y="683895"/>
                      <a:pt x="356386" y="683895"/>
                    </a:cubicBezTo>
                    <a:cubicBezTo>
                      <a:pt x="355433" y="683895"/>
                      <a:pt x="353528" y="683895"/>
                      <a:pt x="352576" y="682943"/>
                    </a:cubicBezTo>
                    <a:cubicBezTo>
                      <a:pt x="287806" y="670560"/>
                      <a:pt x="296378" y="626745"/>
                      <a:pt x="296378" y="626745"/>
                    </a:cubicBezTo>
                    <a:cubicBezTo>
                      <a:pt x="259231" y="647700"/>
                      <a:pt x="229703" y="641033"/>
                      <a:pt x="212558" y="626745"/>
                    </a:cubicBezTo>
                    <a:cubicBezTo>
                      <a:pt x="209701" y="624840"/>
                      <a:pt x="207796" y="622935"/>
                      <a:pt x="205891" y="620077"/>
                    </a:cubicBezTo>
                    <a:cubicBezTo>
                      <a:pt x="203986" y="618173"/>
                      <a:pt x="202081" y="616268"/>
                      <a:pt x="201128" y="614363"/>
                    </a:cubicBezTo>
                    <a:cubicBezTo>
                      <a:pt x="197318" y="608648"/>
                      <a:pt x="195413" y="603885"/>
                      <a:pt x="195413" y="599123"/>
                    </a:cubicBezTo>
                    <a:cubicBezTo>
                      <a:pt x="195413" y="597218"/>
                      <a:pt x="195413" y="595313"/>
                      <a:pt x="195413" y="593408"/>
                    </a:cubicBezTo>
                    <a:cubicBezTo>
                      <a:pt x="168743" y="602933"/>
                      <a:pt x="139216" y="597218"/>
                      <a:pt x="117308" y="580073"/>
                    </a:cubicBezTo>
                    <a:cubicBezTo>
                      <a:pt x="108736" y="573405"/>
                      <a:pt x="103973" y="542925"/>
                      <a:pt x="103973" y="542925"/>
                    </a:cubicBezTo>
                    <a:cubicBezTo>
                      <a:pt x="103973" y="542925"/>
                      <a:pt x="97306" y="541973"/>
                      <a:pt x="84923" y="536258"/>
                    </a:cubicBezTo>
                    <a:cubicBezTo>
                      <a:pt x="63968" y="526733"/>
                      <a:pt x="46823" y="512445"/>
                      <a:pt x="36346" y="490537"/>
                    </a:cubicBezTo>
                    <a:cubicBezTo>
                      <a:pt x="24916" y="467677"/>
                      <a:pt x="23011" y="441008"/>
                      <a:pt x="30631" y="416243"/>
                    </a:cubicBezTo>
                    <a:cubicBezTo>
                      <a:pt x="30631" y="416243"/>
                      <a:pt x="30631" y="416243"/>
                      <a:pt x="30631" y="416243"/>
                    </a:cubicBezTo>
                    <a:cubicBezTo>
                      <a:pt x="31583" y="414337"/>
                      <a:pt x="31583" y="411480"/>
                      <a:pt x="32536" y="409575"/>
                    </a:cubicBezTo>
                    <a:cubicBezTo>
                      <a:pt x="30631" y="408623"/>
                      <a:pt x="27773" y="406718"/>
                      <a:pt x="25868" y="405765"/>
                    </a:cubicBezTo>
                    <a:cubicBezTo>
                      <a:pt x="13486" y="397193"/>
                      <a:pt x="3961" y="383858"/>
                      <a:pt x="1103" y="369570"/>
                    </a:cubicBezTo>
                    <a:cubicBezTo>
                      <a:pt x="-1754" y="357187"/>
                      <a:pt x="1103" y="343853"/>
                      <a:pt x="7771" y="333375"/>
                    </a:cubicBezTo>
                    <a:cubicBezTo>
                      <a:pt x="12533" y="326708"/>
                      <a:pt x="19201" y="315278"/>
                      <a:pt x="22058" y="312420"/>
                    </a:cubicBezTo>
                    <a:cubicBezTo>
                      <a:pt x="23011" y="311468"/>
                      <a:pt x="23011" y="311468"/>
                      <a:pt x="23011" y="311468"/>
                    </a:cubicBezTo>
                    <a:cubicBezTo>
                      <a:pt x="23011" y="311468"/>
                      <a:pt x="23011" y="310515"/>
                      <a:pt x="22058" y="308610"/>
                    </a:cubicBezTo>
                    <a:cubicBezTo>
                      <a:pt x="21106" y="306705"/>
                      <a:pt x="20153" y="303848"/>
                      <a:pt x="19201" y="300990"/>
                    </a:cubicBezTo>
                    <a:cubicBezTo>
                      <a:pt x="19201" y="300990"/>
                      <a:pt x="19201" y="300037"/>
                      <a:pt x="19201" y="299085"/>
                    </a:cubicBezTo>
                    <a:cubicBezTo>
                      <a:pt x="17296" y="292418"/>
                      <a:pt x="14438" y="284798"/>
                      <a:pt x="11581" y="280035"/>
                    </a:cubicBezTo>
                    <a:cubicBezTo>
                      <a:pt x="-4612" y="249555"/>
                      <a:pt x="-1754" y="209550"/>
                      <a:pt x="17296" y="180975"/>
                    </a:cubicBezTo>
                    <a:cubicBezTo>
                      <a:pt x="24916" y="169545"/>
                      <a:pt x="41108" y="154305"/>
                      <a:pt x="49681" y="146685"/>
                    </a:cubicBezTo>
                    <a:cubicBezTo>
                      <a:pt x="50633" y="145733"/>
                      <a:pt x="51586" y="144780"/>
                      <a:pt x="52538" y="143828"/>
                    </a:cubicBezTo>
                    <a:cubicBezTo>
                      <a:pt x="54443" y="142875"/>
                      <a:pt x="55396" y="141923"/>
                      <a:pt x="55396" y="140970"/>
                    </a:cubicBezTo>
                    <a:cubicBezTo>
                      <a:pt x="55396" y="140970"/>
                      <a:pt x="55396" y="140970"/>
                      <a:pt x="55396" y="140970"/>
                    </a:cubicBezTo>
                    <a:cubicBezTo>
                      <a:pt x="55396" y="140970"/>
                      <a:pt x="55396" y="138112"/>
                      <a:pt x="56348" y="134303"/>
                    </a:cubicBezTo>
                    <a:cubicBezTo>
                      <a:pt x="59206" y="120967"/>
                      <a:pt x="67778" y="90487"/>
                      <a:pt x="80161" y="75248"/>
                    </a:cubicBezTo>
                    <a:cubicBezTo>
                      <a:pt x="96353" y="56197"/>
                      <a:pt x="122071" y="46672"/>
                      <a:pt x="144931" y="52388"/>
                    </a:cubicBezTo>
                    <a:cubicBezTo>
                      <a:pt x="145883" y="52388"/>
                      <a:pt x="145883" y="52388"/>
                      <a:pt x="146836" y="53340"/>
                    </a:cubicBezTo>
                    <a:cubicBezTo>
                      <a:pt x="147788" y="53340"/>
                      <a:pt x="148741" y="54292"/>
                      <a:pt x="149693" y="54292"/>
                    </a:cubicBezTo>
                    <a:cubicBezTo>
                      <a:pt x="150646" y="51435"/>
                      <a:pt x="151598" y="47625"/>
                      <a:pt x="152551" y="44767"/>
                    </a:cubicBezTo>
                    <a:cubicBezTo>
                      <a:pt x="152551" y="44767"/>
                      <a:pt x="152551" y="43815"/>
                      <a:pt x="152551" y="43815"/>
                    </a:cubicBezTo>
                    <a:lnTo>
                      <a:pt x="152551" y="43815"/>
                    </a:lnTo>
                    <a:cubicBezTo>
                      <a:pt x="162076" y="23813"/>
                      <a:pt x="183983" y="11430"/>
                      <a:pt x="204938" y="6667"/>
                    </a:cubicBezTo>
                    <a:cubicBezTo>
                      <a:pt x="217321" y="3810"/>
                      <a:pt x="229703" y="2857"/>
                      <a:pt x="242086" y="3810"/>
                    </a:cubicBezTo>
                    <a:cubicBezTo>
                      <a:pt x="244943" y="3810"/>
                      <a:pt x="247801" y="3810"/>
                      <a:pt x="250658" y="4763"/>
                    </a:cubicBezTo>
                    <a:cubicBezTo>
                      <a:pt x="250658" y="4763"/>
                      <a:pt x="250658" y="4763"/>
                      <a:pt x="251611" y="4763"/>
                    </a:cubicBezTo>
                    <a:cubicBezTo>
                      <a:pt x="259231" y="5715"/>
                      <a:pt x="272566" y="9525"/>
                      <a:pt x="283043" y="12382"/>
                    </a:cubicBezTo>
                    <a:cubicBezTo>
                      <a:pt x="283043" y="12382"/>
                      <a:pt x="283996" y="12382"/>
                      <a:pt x="283996" y="12382"/>
                    </a:cubicBezTo>
                    <a:cubicBezTo>
                      <a:pt x="287806" y="13335"/>
                      <a:pt x="290663" y="14288"/>
                      <a:pt x="292568" y="15240"/>
                    </a:cubicBezTo>
                    <a:cubicBezTo>
                      <a:pt x="292568" y="15240"/>
                      <a:pt x="293521" y="15240"/>
                      <a:pt x="293521" y="15240"/>
                    </a:cubicBezTo>
                    <a:cubicBezTo>
                      <a:pt x="294473" y="15240"/>
                      <a:pt x="295426" y="15240"/>
                      <a:pt x="295426" y="15240"/>
                    </a:cubicBezTo>
                    <a:cubicBezTo>
                      <a:pt x="295426" y="15240"/>
                      <a:pt x="311618" y="5715"/>
                      <a:pt x="320191" y="2857"/>
                    </a:cubicBezTo>
                    <a:cubicBezTo>
                      <a:pt x="325906" y="953"/>
                      <a:pt x="331621" y="0"/>
                      <a:pt x="338288" y="0"/>
                    </a:cubicBezTo>
                    <a:cubicBezTo>
                      <a:pt x="341146" y="0"/>
                      <a:pt x="344003" y="0"/>
                      <a:pt x="346861" y="0"/>
                    </a:cubicBezTo>
                    <a:cubicBezTo>
                      <a:pt x="351623" y="0"/>
                      <a:pt x="357338" y="953"/>
                      <a:pt x="362101" y="1905"/>
                    </a:cubicBezTo>
                    <a:cubicBezTo>
                      <a:pt x="369721" y="3810"/>
                      <a:pt x="382103" y="13335"/>
                      <a:pt x="389723" y="20955"/>
                    </a:cubicBezTo>
                    <a:cubicBezTo>
                      <a:pt x="392581" y="23813"/>
                      <a:pt x="394486" y="25717"/>
                      <a:pt x="396391" y="26670"/>
                    </a:cubicBezTo>
                    <a:cubicBezTo>
                      <a:pt x="397343" y="27622"/>
                      <a:pt x="398296" y="28575"/>
                      <a:pt x="398296" y="28575"/>
                    </a:cubicBezTo>
                    <a:cubicBezTo>
                      <a:pt x="398296" y="28575"/>
                      <a:pt x="430681" y="26670"/>
                      <a:pt x="455446" y="40957"/>
                    </a:cubicBezTo>
                    <a:cubicBezTo>
                      <a:pt x="472591" y="51435"/>
                      <a:pt x="482116" y="65723"/>
                      <a:pt x="486878" y="73342"/>
                    </a:cubicBezTo>
                    <a:cubicBezTo>
                      <a:pt x="487831" y="75248"/>
                      <a:pt x="488783" y="77153"/>
                      <a:pt x="489736" y="78105"/>
                    </a:cubicBezTo>
                    <a:cubicBezTo>
                      <a:pt x="489736" y="79058"/>
                      <a:pt x="490688" y="79058"/>
                      <a:pt x="490688" y="79058"/>
                    </a:cubicBezTo>
                    <a:cubicBezTo>
                      <a:pt x="490688" y="79058"/>
                      <a:pt x="492593" y="79058"/>
                      <a:pt x="495451" y="78105"/>
                    </a:cubicBezTo>
                    <a:cubicBezTo>
                      <a:pt x="496403" y="78105"/>
                      <a:pt x="497356" y="78105"/>
                      <a:pt x="499261" y="78105"/>
                    </a:cubicBezTo>
                    <a:cubicBezTo>
                      <a:pt x="511643" y="77153"/>
                      <a:pt x="535456" y="78105"/>
                      <a:pt x="553553" y="97155"/>
                    </a:cubicBezTo>
                    <a:cubicBezTo>
                      <a:pt x="564031" y="108585"/>
                      <a:pt x="570698" y="121920"/>
                      <a:pt x="573556" y="136208"/>
                    </a:cubicBezTo>
                    <a:cubicBezTo>
                      <a:pt x="573556" y="136208"/>
                      <a:pt x="573556" y="137160"/>
                      <a:pt x="573556" y="137160"/>
                    </a:cubicBezTo>
                    <a:cubicBezTo>
                      <a:pt x="573556" y="137160"/>
                      <a:pt x="573556" y="137160"/>
                      <a:pt x="573556" y="137160"/>
                    </a:cubicBezTo>
                    <a:cubicBezTo>
                      <a:pt x="574508" y="140970"/>
                      <a:pt x="574508" y="144780"/>
                      <a:pt x="574508" y="148590"/>
                    </a:cubicBezTo>
                    <a:cubicBezTo>
                      <a:pt x="574508" y="149542"/>
                      <a:pt x="574508" y="150495"/>
                      <a:pt x="574508" y="151448"/>
                    </a:cubicBezTo>
                    <a:cubicBezTo>
                      <a:pt x="576413" y="151448"/>
                      <a:pt x="579271" y="151448"/>
                      <a:pt x="581176" y="151448"/>
                    </a:cubicBezTo>
                    <a:cubicBezTo>
                      <a:pt x="592606" y="151448"/>
                      <a:pt x="604988" y="154305"/>
                      <a:pt x="615466" y="160020"/>
                    </a:cubicBezTo>
                    <a:cubicBezTo>
                      <a:pt x="623086" y="163830"/>
                      <a:pt x="629753" y="168592"/>
                      <a:pt x="634516" y="174308"/>
                    </a:cubicBezTo>
                    <a:cubicBezTo>
                      <a:pt x="648803" y="189548"/>
                      <a:pt x="653566" y="206692"/>
                      <a:pt x="657376" y="227648"/>
                    </a:cubicBezTo>
                    <a:cubicBezTo>
                      <a:pt x="658328" y="231458"/>
                      <a:pt x="659281" y="234315"/>
                      <a:pt x="661186" y="237173"/>
                    </a:cubicBezTo>
                    <a:cubicBezTo>
                      <a:pt x="663091" y="240030"/>
                      <a:pt x="664996" y="241935"/>
                      <a:pt x="667853" y="244792"/>
                    </a:cubicBezTo>
                    <a:cubicBezTo>
                      <a:pt x="674521" y="250508"/>
                      <a:pt x="683093" y="255270"/>
                      <a:pt x="688808" y="263843"/>
                    </a:cubicBezTo>
                    <a:cubicBezTo>
                      <a:pt x="696428" y="277178"/>
                      <a:pt x="699286" y="293370"/>
                      <a:pt x="695476" y="308610"/>
                    </a:cubicBezTo>
                    <a:cubicBezTo>
                      <a:pt x="714526" y="309562"/>
                      <a:pt x="732623" y="320993"/>
                      <a:pt x="743101" y="338137"/>
                    </a:cubicBezTo>
                    <a:cubicBezTo>
                      <a:pt x="747863" y="345758"/>
                      <a:pt x="749768" y="354330"/>
                      <a:pt x="751673" y="362903"/>
                    </a:cubicBezTo>
                    <a:cubicBezTo>
                      <a:pt x="752626" y="370523"/>
                      <a:pt x="747863" y="384810"/>
                      <a:pt x="750721" y="391477"/>
                    </a:cubicBezTo>
                    <a:cubicBezTo>
                      <a:pt x="753578" y="398145"/>
                      <a:pt x="763103" y="400050"/>
                      <a:pt x="767866" y="403860"/>
                    </a:cubicBezTo>
                    <a:cubicBezTo>
                      <a:pt x="774533" y="409575"/>
                      <a:pt x="780248" y="417195"/>
                      <a:pt x="784058" y="425768"/>
                    </a:cubicBezTo>
                    <a:cubicBezTo>
                      <a:pt x="788821" y="439102"/>
                      <a:pt x="788821" y="453390"/>
                      <a:pt x="785963" y="466725"/>
                    </a:cubicBezTo>
                    <a:cubicBezTo>
                      <a:pt x="785011" y="468630"/>
                      <a:pt x="785011" y="471487"/>
                      <a:pt x="784058" y="473393"/>
                    </a:cubicBezTo>
                    <a:cubicBezTo>
                      <a:pt x="783106" y="476250"/>
                      <a:pt x="782153" y="478155"/>
                      <a:pt x="781201" y="481012"/>
                    </a:cubicBezTo>
                    <a:cubicBezTo>
                      <a:pt x="782153" y="481012"/>
                      <a:pt x="784058" y="481012"/>
                      <a:pt x="785011" y="481965"/>
                    </a:cubicBezTo>
                    <a:cubicBezTo>
                      <a:pt x="785011" y="481965"/>
                      <a:pt x="785011" y="481965"/>
                      <a:pt x="785011" y="481965"/>
                    </a:cubicBezTo>
                    <a:cubicBezTo>
                      <a:pt x="785011" y="481965"/>
                      <a:pt x="785011" y="481965"/>
                      <a:pt x="785011" y="481965"/>
                    </a:cubicBezTo>
                    <a:cubicBezTo>
                      <a:pt x="788821" y="482918"/>
                      <a:pt x="791678" y="485775"/>
                      <a:pt x="794536" y="487680"/>
                    </a:cubicBezTo>
                    <a:cubicBezTo>
                      <a:pt x="806918" y="499110"/>
                      <a:pt x="815491" y="515302"/>
                      <a:pt x="817396" y="533400"/>
                    </a:cubicBezTo>
                    <a:cubicBezTo>
                      <a:pt x="819301" y="549593"/>
                      <a:pt x="815491" y="566738"/>
                      <a:pt x="806918" y="581025"/>
                    </a:cubicBezTo>
                    <a:close/>
                  </a:path>
                </a:pathLst>
              </a:custGeom>
              <a:solidFill>
                <a:srgbClr val="DAD7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434" name="Graphic 4">
                <a:extLst>
                  <a:ext uri="{FF2B5EF4-FFF2-40B4-BE49-F238E27FC236}">
                    <a16:creationId xmlns:a16="http://schemas.microsoft.com/office/drawing/2014/main" id="{1E937AB8-C99D-CDC1-A8A1-A0F705DE7D29}"/>
                  </a:ext>
                </a:extLst>
              </p:cNvPr>
              <p:cNvGrpSpPr/>
              <p:nvPr/>
            </p:nvGrpSpPr>
            <p:grpSpPr>
              <a:xfrm>
                <a:off x="1569719" y="1949487"/>
                <a:ext cx="780097" cy="737608"/>
                <a:chOff x="1569719" y="1949487"/>
                <a:chExt cx="780097" cy="737608"/>
              </a:xfrm>
              <a:solidFill>
                <a:srgbClr val="F2F2FC"/>
              </a:solidFill>
            </p:grpSpPr>
            <p:grpSp>
              <p:nvGrpSpPr>
                <p:cNvPr id="435" name="Graphic 4">
                  <a:extLst>
                    <a:ext uri="{FF2B5EF4-FFF2-40B4-BE49-F238E27FC236}">
                      <a16:creationId xmlns:a16="http://schemas.microsoft.com/office/drawing/2014/main" id="{581AE0D0-05F5-737C-4080-7C4DBD80580D}"/>
                    </a:ext>
                  </a:extLst>
                </p:cNvPr>
                <p:cNvGrpSpPr/>
                <p:nvPr/>
              </p:nvGrpSpPr>
              <p:grpSpPr>
                <a:xfrm>
                  <a:off x="1569719" y="1949487"/>
                  <a:ext cx="780097" cy="737608"/>
                  <a:chOff x="1569719" y="1949487"/>
                  <a:chExt cx="780097" cy="737608"/>
                </a:xfrm>
                <a:solidFill>
                  <a:srgbClr val="F2F2FC"/>
                </a:solidFill>
              </p:grpSpPr>
              <p:sp>
                <p:nvSpPr>
                  <p:cNvPr id="436" name="Freeform: Shape 435">
                    <a:extLst>
                      <a:ext uri="{FF2B5EF4-FFF2-40B4-BE49-F238E27FC236}">
                        <a16:creationId xmlns:a16="http://schemas.microsoft.com/office/drawing/2014/main" id="{CE4A3CB0-DA5A-D360-6C69-913F30191930}"/>
                      </a:ext>
                    </a:extLst>
                  </p:cNvPr>
                  <p:cNvSpPr/>
                  <p:nvPr/>
                </p:nvSpPr>
                <p:spPr>
                  <a:xfrm>
                    <a:off x="1569719" y="2246440"/>
                    <a:ext cx="398144" cy="238725"/>
                  </a:xfrm>
                  <a:custGeom>
                    <a:avLst/>
                    <a:gdLst>
                      <a:gd name="connsiteX0" fmla="*/ 394335 w 398144"/>
                      <a:gd name="connsiteY0" fmla="*/ 207293 h 238725"/>
                      <a:gd name="connsiteX1" fmla="*/ 390525 w 398144"/>
                      <a:gd name="connsiteY1" fmla="*/ 210150 h 238725"/>
                      <a:gd name="connsiteX2" fmla="*/ 386715 w 398144"/>
                      <a:gd name="connsiteY2" fmla="*/ 213008 h 238725"/>
                      <a:gd name="connsiteX3" fmla="*/ 314325 w 398144"/>
                      <a:gd name="connsiteY3" fmla="*/ 238725 h 238725"/>
                      <a:gd name="connsiteX4" fmla="*/ 308610 w 398144"/>
                      <a:gd name="connsiteY4" fmla="*/ 238725 h 238725"/>
                      <a:gd name="connsiteX5" fmla="*/ 222885 w 398144"/>
                      <a:gd name="connsiteY5" fmla="*/ 210150 h 238725"/>
                      <a:gd name="connsiteX6" fmla="*/ 168593 w 398144"/>
                      <a:gd name="connsiteY6" fmla="*/ 125378 h 238725"/>
                      <a:gd name="connsiteX7" fmla="*/ 140018 w 398144"/>
                      <a:gd name="connsiteY7" fmla="*/ 70133 h 238725"/>
                      <a:gd name="connsiteX8" fmla="*/ 73343 w 398144"/>
                      <a:gd name="connsiteY8" fmla="*/ 14888 h 238725"/>
                      <a:gd name="connsiteX9" fmla="*/ 2857 w 398144"/>
                      <a:gd name="connsiteY9" fmla="*/ 13935 h 238725"/>
                      <a:gd name="connsiteX10" fmla="*/ 0 w 398144"/>
                      <a:gd name="connsiteY10" fmla="*/ 6315 h 238725"/>
                      <a:gd name="connsiteX11" fmla="*/ 76200 w 398144"/>
                      <a:gd name="connsiteY11" fmla="*/ 7268 h 238725"/>
                      <a:gd name="connsiteX12" fmla="*/ 105728 w 398144"/>
                      <a:gd name="connsiteY12" fmla="*/ 22508 h 238725"/>
                      <a:gd name="connsiteX13" fmla="*/ 114300 w 398144"/>
                      <a:gd name="connsiteY13" fmla="*/ 29175 h 238725"/>
                      <a:gd name="connsiteX14" fmla="*/ 147638 w 398144"/>
                      <a:gd name="connsiteY14" fmla="*/ 65370 h 238725"/>
                      <a:gd name="connsiteX15" fmla="*/ 177165 w 398144"/>
                      <a:gd name="connsiteY15" fmla="*/ 121568 h 238725"/>
                      <a:gd name="connsiteX16" fmla="*/ 229553 w 398144"/>
                      <a:gd name="connsiteY16" fmla="*/ 203483 h 238725"/>
                      <a:gd name="connsiteX17" fmla="*/ 310515 w 398144"/>
                      <a:gd name="connsiteY17" fmla="*/ 230153 h 238725"/>
                      <a:gd name="connsiteX18" fmla="*/ 382905 w 398144"/>
                      <a:gd name="connsiteY18" fmla="*/ 206340 h 238725"/>
                      <a:gd name="connsiteX19" fmla="*/ 387668 w 398144"/>
                      <a:gd name="connsiteY19" fmla="*/ 202530 h 238725"/>
                      <a:gd name="connsiteX20" fmla="*/ 392430 w 398144"/>
                      <a:gd name="connsiteY20" fmla="*/ 199673 h 238725"/>
                      <a:gd name="connsiteX21" fmla="*/ 398145 w 398144"/>
                      <a:gd name="connsiteY21" fmla="*/ 200625 h 238725"/>
                      <a:gd name="connsiteX22" fmla="*/ 394335 w 398144"/>
                      <a:gd name="connsiteY22" fmla="*/ 207293 h 238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398144" h="238725">
                        <a:moveTo>
                          <a:pt x="394335" y="207293"/>
                        </a:moveTo>
                        <a:cubicBezTo>
                          <a:pt x="393383" y="208245"/>
                          <a:pt x="391478" y="209198"/>
                          <a:pt x="390525" y="210150"/>
                        </a:cubicBezTo>
                        <a:cubicBezTo>
                          <a:pt x="389572" y="211103"/>
                          <a:pt x="387668" y="212055"/>
                          <a:pt x="386715" y="213008"/>
                        </a:cubicBezTo>
                        <a:cubicBezTo>
                          <a:pt x="372428" y="223485"/>
                          <a:pt x="349568" y="238725"/>
                          <a:pt x="314325" y="238725"/>
                        </a:cubicBezTo>
                        <a:cubicBezTo>
                          <a:pt x="312420" y="238725"/>
                          <a:pt x="310515" y="238725"/>
                          <a:pt x="308610" y="238725"/>
                        </a:cubicBezTo>
                        <a:cubicBezTo>
                          <a:pt x="272415" y="236820"/>
                          <a:pt x="243840" y="227295"/>
                          <a:pt x="222885" y="210150"/>
                        </a:cubicBezTo>
                        <a:cubicBezTo>
                          <a:pt x="196215" y="188243"/>
                          <a:pt x="181928" y="155858"/>
                          <a:pt x="168593" y="125378"/>
                        </a:cubicBezTo>
                        <a:cubicBezTo>
                          <a:pt x="160020" y="106328"/>
                          <a:pt x="151448" y="87278"/>
                          <a:pt x="140018" y="70133"/>
                        </a:cubicBezTo>
                        <a:cubicBezTo>
                          <a:pt x="122873" y="44415"/>
                          <a:pt x="99060" y="24413"/>
                          <a:pt x="73343" y="14888"/>
                        </a:cubicBezTo>
                        <a:cubicBezTo>
                          <a:pt x="49530" y="6315"/>
                          <a:pt x="24765" y="6315"/>
                          <a:pt x="2857" y="13935"/>
                        </a:cubicBezTo>
                        <a:cubicBezTo>
                          <a:pt x="1905" y="12030"/>
                          <a:pt x="953" y="9173"/>
                          <a:pt x="0" y="6315"/>
                        </a:cubicBezTo>
                        <a:cubicBezTo>
                          <a:pt x="23813" y="-2257"/>
                          <a:pt x="50482" y="-2257"/>
                          <a:pt x="76200" y="7268"/>
                        </a:cubicBezTo>
                        <a:cubicBezTo>
                          <a:pt x="86678" y="11078"/>
                          <a:pt x="96203" y="15840"/>
                          <a:pt x="105728" y="22508"/>
                        </a:cubicBezTo>
                        <a:cubicBezTo>
                          <a:pt x="108585" y="24413"/>
                          <a:pt x="111443" y="26318"/>
                          <a:pt x="114300" y="29175"/>
                        </a:cubicBezTo>
                        <a:cubicBezTo>
                          <a:pt x="126682" y="39653"/>
                          <a:pt x="138113" y="51083"/>
                          <a:pt x="147638" y="65370"/>
                        </a:cubicBezTo>
                        <a:cubicBezTo>
                          <a:pt x="159068" y="82515"/>
                          <a:pt x="168593" y="102518"/>
                          <a:pt x="177165" y="121568"/>
                        </a:cubicBezTo>
                        <a:cubicBezTo>
                          <a:pt x="191453" y="153000"/>
                          <a:pt x="204788" y="182528"/>
                          <a:pt x="229553" y="203483"/>
                        </a:cubicBezTo>
                        <a:cubicBezTo>
                          <a:pt x="248603" y="219675"/>
                          <a:pt x="276225" y="229200"/>
                          <a:pt x="310515" y="230153"/>
                        </a:cubicBezTo>
                        <a:cubicBezTo>
                          <a:pt x="345758" y="232058"/>
                          <a:pt x="368618" y="217770"/>
                          <a:pt x="382905" y="206340"/>
                        </a:cubicBezTo>
                        <a:cubicBezTo>
                          <a:pt x="384810" y="205388"/>
                          <a:pt x="385763" y="204435"/>
                          <a:pt x="387668" y="202530"/>
                        </a:cubicBezTo>
                        <a:cubicBezTo>
                          <a:pt x="389572" y="201578"/>
                          <a:pt x="390525" y="200625"/>
                          <a:pt x="392430" y="199673"/>
                        </a:cubicBezTo>
                        <a:cubicBezTo>
                          <a:pt x="394335" y="198720"/>
                          <a:pt x="397193" y="198720"/>
                          <a:pt x="398145" y="200625"/>
                        </a:cubicBezTo>
                        <a:cubicBezTo>
                          <a:pt x="396240" y="203483"/>
                          <a:pt x="396240" y="205388"/>
                          <a:pt x="394335" y="20729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37" name="Freeform: Shape 436">
                    <a:extLst>
                      <a:ext uri="{FF2B5EF4-FFF2-40B4-BE49-F238E27FC236}">
                        <a16:creationId xmlns:a16="http://schemas.microsoft.com/office/drawing/2014/main" id="{51FEE3D9-E0A7-CD76-455A-8A1C54FCC628}"/>
                      </a:ext>
                    </a:extLst>
                  </p:cNvPr>
                  <p:cNvSpPr/>
                  <p:nvPr/>
                </p:nvSpPr>
                <p:spPr>
                  <a:xfrm>
                    <a:off x="1661159" y="1964148"/>
                    <a:ext cx="181927" cy="264794"/>
                  </a:xfrm>
                  <a:custGeom>
                    <a:avLst/>
                    <a:gdLst>
                      <a:gd name="connsiteX0" fmla="*/ 181927 w 181927"/>
                      <a:gd name="connsiteY0" fmla="*/ 2857 h 264794"/>
                      <a:gd name="connsiteX1" fmla="*/ 149542 w 181927"/>
                      <a:gd name="connsiteY1" fmla="*/ 91440 h 264794"/>
                      <a:gd name="connsiteX2" fmla="*/ 108585 w 181927"/>
                      <a:gd name="connsiteY2" fmla="*/ 132397 h 264794"/>
                      <a:gd name="connsiteX3" fmla="*/ 99060 w 181927"/>
                      <a:gd name="connsiteY3" fmla="*/ 140018 h 264794"/>
                      <a:gd name="connsiteX4" fmla="*/ 62865 w 181927"/>
                      <a:gd name="connsiteY4" fmla="*/ 164783 h 264794"/>
                      <a:gd name="connsiteX5" fmla="*/ 60960 w 181927"/>
                      <a:gd name="connsiteY5" fmla="*/ 166688 h 264794"/>
                      <a:gd name="connsiteX6" fmla="*/ 37147 w 181927"/>
                      <a:gd name="connsiteY6" fmla="*/ 183833 h 264794"/>
                      <a:gd name="connsiteX7" fmla="*/ 8572 w 181927"/>
                      <a:gd name="connsiteY7" fmla="*/ 245745 h 264794"/>
                      <a:gd name="connsiteX8" fmla="*/ 9525 w 181927"/>
                      <a:gd name="connsiteY8" fmla="*/ 260033 h 264794"/>
                      <a:gd name="connsiteX9" fmla="*/ 5715 w 181927"/>
                      <a:gd name="connsiteY9" fmla="*/ 264795 h 264794"/>
                      <a:gd name="connsiteX10" fmla="*/ 4763 w 181927"/>
                      <a:gd name="connsiteY10" fmla="*/ 264795 h 264794"/>
                      <a:gd name="connsiteX11" fmla="*/ 952 w 181927"/>
                      <a:gd name="connsiteY11" fmla="*/ 260985 h 264794"/>
                      <a:gd name="connsiteX12" fmla="*/ 0 w 181927"/>
                      <a:gd name="connsiteY12" fmla="*/ 246697 h 264794"/>
                      <a:gd name="connsiteX13" fmla="*/ 31432 w 181927"/>
                      <a:gd name="connsiteY13" fmla="*/ 177165 h 264794"/>
                      <a:gd name="connsiteX14" fmla="*/ 56197 w 181927"/>
                      <a:gd name="connsiteY14" fmla="*/ 159068 h 264794"/>
                      <a:gd name="connsiteX15" fmla="*/ 58102 w 181927"/>
                      <a:gd name="connsiteY15" fmla="*/ 158115 h 264794"/>
                      <a:gd name="connsiteX16" fmla="*/ 142875 w 181927"/>
                      <a:gd name="connsiteY16" fmla="*/ 86677 h 264794"/>
                      <a:gd name="connsiteX17" fmla="*/ 173355 w 181927"/>
                      <a:gd name="connsiteY17" fmla="*/ 0 h 264794"/>
                      <a:gd name="connsiteX18" fmla="*/ 181927 w 181927"/>
                      <a:gd name="connsiteY18" fmla="*/ 2857 h 2647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81927" h="264794">
                        <a:moveTo>
                          <a:pt x="181927" y="2857"/>
                        </a:moveTo>
                        <a:cubicBezTo>
                          <a:pt x="181927" y="32385"/>
                          <a:pt x="170498" y="63818"/>
                          <a:pt x="149542" y="91440"/>
                        </a:cubicBezTo>
                        <a:cubicBezTo>
                          <a:pt x="138113" y="106680"/>
                          <a:pt x="123825" y="120968"/>
                          <a:pt x="108585" y="132397"/>
                        </a:cubicBezTo>
                        <a:cubicBezTo>
                          <a:pt x="105727" y="135255"/>
                          <a:pt x="101917" y="138113"/>
                          <a:pt x="99060" y="140018"/>
                        </a:cubicBezTo>
                        <a:cubicBezTo>
                          <a:pt x="86677" y="149543"/>
                          <a:pt x="74295" y="157163"/>
                          <a:pt x="62865" y="164783"/>
                        </a:cubicBezTo>
                        <a:lnTo>
                          <a:pt x="60960" y="166688"/>
                        </a:lnTo>
                        <a:cubicBezTo>
                          <a:pt x="52388" y="171450"/>
                          <a:pt x="44767" y="177165"/>
                          <a:pt x="37147" y="183833"/>
                        </a:cubicBezTo>
                        <a:cubicBezTo>
                          <a:pt x="20002" y="199072"/>
                          <a:pt x="9525" y="222885"/>
                          <a:pt x="8572" y="245745"/>
                        </a:cubicBezTo>
                        <a:cubicBezTo>
                          <a:pt x="8572" y="250508"/>
                          <a:pt x="8572" y="255270"/>
                          <a:pt x="9525" y="260033"/>
                        </a:cubicBezTo>
                        <a:cubicBezTo>
                          <a:pt x="9525" y="261938"/>
                          <a:pt x="8572" y="264795"/>
                          <a:pt x="5715" y="264795"/>
                        </a:cubicBezTo>
                        <a:cubicBezTo>
                          <a:pt x="5715" y="264795"/>
                          <a:pt x="5715" y="264795"/>
                          <a:pt x="4763" y="264795"/>
                        </a:cubicBezTo>
                        <a:cubicBezTo>
                          <a:pt x="2857" y="264795"/>
                          <a:pt x="952" y="262890"/>
                          <a:pt x="952" y="260985"/>
                        </a:cubicBezTo>
                        <a:cubicBezTo>
                          <a:pt x="0" y="256222"/>
                          <a:pt x="0" y="251460"/>
                          <a:pt x="0" y="246697"/>
                        </a:cubicBezTo>
                        <a:cubicBezTo>
                          <a:pt x="0" y="220980"/>
                          <a:pt x="11430" y="195263"/>
                          <a:pt x="31432" y="177165"/>
                        </a:cubicBezTo>
                        <a:cubicBezTo>
                          <a:pt x="39052" y="170497"/>
                          <a:pt x="47625" y="164783"/>
                          <a:pt x="56197" y="159068"/>
                        </a:cubicBezTo>
                        <a:lnTo>
                          <a:pt x="58102" y="158115"/>
                        </a:lnTo>
                        <a:cubicBezTo>
                          <a:pt x="86677" y="140018"/>
                          <a:pt x="120015" y="117157"/>
                          <a:pt x="142875" y="86677"/>
                        </a:cubicBezTo>
                        <a:cubicBezTo>
                          <a:pt x="163830" y="60007"/>
                          <a:pt x="174307" y="28575"/>
                          <a:pt x="173355" y="0"/>
                        </a:cubicBezTo>
                        <a:cubicBezTo>
                          <a:pt x="177165" y="952"/>
                          <a:pt x="180023" y="1905"/>
                          <a:pt x="181927" y="285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38" name="Freeform: Shape 437">
                    <a:extLst>
                      <a:ext uri="{FF2B5EF4-FFF2-40B4-BE49-F238E27FC236}">
                        <a16:creationId xmlns:a16="http://schemas.microsoft.com/office/drawing/2014/main" id="{521E4A62-EA21-F08F-4DA1-82101F5A1A3F}"/>
                      </a:ext>
                    </a:extLst>
                  </p:cNvPr>
                  <p:cNvSpPr/>
                  <p:nvPr/>
                </p:nvSpPr>
                <p:spPr>
                  <a:xfrm>
                    <a:off x="1756736" y="2096685"/>
                    <a:ext cx="53965" cy="123685"/>
                  </a:xfrm>
                  <a:custGeom>
                    <a:avLst/>
                    <a:gdLst>
                      <a:gd name="connsiteX0" fmla="*/ 49203 w 53965"/>
                      <a:gd name="connsiteY0" fmla="*/ 123686 h 123685"/>
                      <a:gd name="connsiteX1" fmla="*/ 32058 w 53965"/>
                      <a:gd name="connsiteY1" fmla="*/ 111303 h 123685"/>
                      <a:gd name="connsiteX2" fmla="*/ 25391 w 53965"/>
                      <a:gd name="connsiteY2" fmla="*/ 62726 h 123685"/>
                      <a:gd name="connsiteX3" fmla="*/ 25391 w 53965"/>
                      <a:gd name="connsiteY3" fmla="*/ 57963 h 123685"/>
                      <a:gd name="connsiteX4" fmla="*/ 13961 w 53965"/>
                      <a:gd name="connsiteY4" fmla="*/ 11291 h 123685"/>
                      <a:gd name="connsiteX5" fmla="*/ 6341 w 53965"/>
                      <a:gd name="connsiteY5" fmla="*/ 8433 h 123685"/>
                      <a:gd name="connsiteX6" fmla="*/ 626 w 53965"/>
                      <a:gd name="connsiteY6" fmla="*/ 7481 h 123685"/>
                      <a:gd name="connsiteX7" fmla="*/ 1578 w 53965"/>
                      <a:gd name="connsiteY7" fmla="*/ 1766 h 123685"/>
                      <a:gd name="connsiteX8" fmla="*/ 19676 w 53965"/>
                      <a:gd name="connsiteY8" fmla="*/ 5576 h 123685"/>
                      <a:gd name="connsiteX9" fmla="*/ 33963 w 53965"/>
                      <a:gd name="connsiteY9" fmla="*/ 57963 h 123685"/>
                      <a:gd name="connsiteX10" fmla="*/ 33963 w 53965"/>
                      <a:gd name="connsiteY10" fmla="*/ 62726 h 123685"/>
                      <a:gd name="connsiteX11" fmla="*/ 39678 w 53965"/>
                      <a:gd name="connsiteY11" fmla="*/ 107493 h 123685"/>
                      <a:gd name="connsiteX12" fmla="*/ 50156 w 53965"/>
                      <a:gd name="connsiteY12" fmla="*/ 116066 h 123685"/>
                      <a:gd name="connsiteX13" fmla="*/ 50156 w 53965"/>
                      <a:gd name="connsiteY13" fmla="*/ 116066 h 123685"/>
                      <a:gd name="connsiteX14" fmla="*/ 53966 w 53965"/>
                      <a:gd name="connsiteY14" fmla="*/ 119876 h 123685"/>
                      <a:gd name="connsiteX15" fmla="*/ 49203 w 53965"/>
                      <a:gd name="connsiteY15" fmla="*/ 123686 h 123685"/>
                      <a:gd name="connsiteX16" fmla="*/ 49203 w 53965"/>
                      <a:gd name="connsiteY16" fmla="*/ 123686 h 123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3965" h="123685">
                        <a:moveTo>
                          <a:pt x="49203" y="123686"/>
                        </a:moveTo>
                        <a:cubicBezTo>
                          <a:pt x="42536" y="123686"/>
                          <a:pt x="35868" y="118923"/>
                          <a:pt x="32058" y="111303"/>
                        </a:cubicBezTo>
                        <a:cubicBezTo>
                          <a:pt x="24438" y="96063"/>
                          <a:pt x="24438" y="78918"/>
                          <a:pt x="25391" y="62726"/>
                        </a:cubicBezTo>
                        <a:lnTo>
                          <a:pt x="25391" y="57963"/>
                        </a:lnTo>
                        <a:cubicBezTo>
                          <a:pt x="26343" y="42723"/>
                          <a:pt x="25391" y="23673"/>
                          <a:pt x="13961" y="11291"/>
                        </a:cubicBezTo>
                        <a:cubicBezTo>
                          <a:pt x="12056" y="9386"/>
                          <a:pt x="8246" y="7481"/>
                          <a:pt x="6341" y="8433"/>
                        </a:cubicBezTo>
                        <a:cubicBezTo>
                          <a:pt x="4436" y="9386"/>
                          <a:pt x="1578" y="9386"/>
                          <a:pt x="626" y="7481"/>
                        </a:cubicBezTo>
                        <a:cubicBezTo>
                          <a:pt x="-327" y="5576"/>
                          <a:pt x="-327" y="2718"/>
                          <a:pt x="1578" y="1766"/>
                        </a:cubicBezTo>
                        <a:cubicBezTo>
                          <a:pt x="7293" y="-2044"/>
                          <a:pt x="14913" y="813"/>
                          <a:pt x="19676" y="5576"/>
                        </a:cubicBezTo>
                        <a:cubicBezTo>
                          <a:pt x="33011" y="19863"/>
                          <a:pt x="33963" y="40818"/>
                          <a:pt x="33963" y="57963"/>
                        </a:cubicBezTo>
                        <a:lnTo>
                          <a:pt x="33963" y="62726"/>
                        </a:lnTo>
                        <a:cubicBezTo>
                          <a:pt x="33011" y="77966"/>
                          <a:pt x="33011" y="94158"/>
                          <a:pt x="39678" y="107493"/>
                        </a:cubicBezTo>
                        <a:cubicBezTo>
                          <a:pt x="40631" y="109398"/>
                          <a:pt x="44441" y="116066"/>
                          <a:pt x="50156" y="116066"/>
                        </a:cubicBezTo>
                        <a:cubicBezTo>
                          <a:pt x="50156" y="116066"/>
                          <a:pt x="50156" y="116066"/>
                          <a:pt x="50156" y="116066"/>
                        </a:cubicBezTo>
                        <a:cubicBezTo>
                          <a:pt x="52061" y="116066"/>
                          <a:pt x="53966" y="117971"/>
                          <a:pt x="53966" y="119876"/>
                        </a:cubicBezTo>
                        <a:cubicBezTo>
                          <a:pt x="53966" y="121781"/>
                          <a:pt x="52061" y="123686"/>
                          <a:pt x="49203" y="123686"/>
                        </a:cubicBezTo>
                        <a:cubicBezTo>
                          <a:pt x="49203" y="123686"/>
                          <a:pt x="49203" y="123686"/>
                          <a:pt x="49203" y="123686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39" name="Freeform: Shape 438">
                    <a:extLst>
                      <a:ext uri="{FF2B5EF4-FFF2-40B4-BE49-F238E27FC236}">
                        <a16:creationId xmlns:a16="http://schemas.microsoft.com/office/drawing/2014/main" id="{AB5BD7C7-5C32-5801-4A48-AB325C16AFB3}"/>
                      </a:ext>
                    </a:extLst>
                  </p:cNvPr>
                  <p:cNvSpPr/>
                  <p:nvPr/>
                </p:nvSpPr>
                <p:spPr>
                  <a:xfrm>
                    <a:off x="1667201" y="1995581"/>
                    <a:ext cx="42535" cy="107632"/>
                  </a:xfrm>
                  <a:custGeom>
                    <a:avLst/>
                    <a:gdLst>
                      <a:gd name="connsiteX0" fmla="*/ 37773 w 42535"/>
                      <a:gd name="connsiteY0" fmla="*/ 0 h 107632"/>
                      <a:gd name="connsiteX1" fmla="*/ 42536 w 42535"/>
                      <a:gd name="connsiteY1" fmla="*/ 38100 h 107632"/>
                      <a:gd name="connsiteX2" fmla="*/ 25391 w 42535"/>
                      <a:gd name="connsiteY2" fmla="*/ 90488 h 107632"/>
                      <a:gd name="connsiteX3" fmla="*/ 13008 w 42535"/>
                      <a:gd name="connsiteY3" fmla="*/ 101918 h 107632"/>
                      <a:gd name="connsiteX4" fmla="*/ 6341 w 42535"/>
                      <a:gd name="connsiteY4" fmla="*/ 106680 h 107632"/>
                      <a:gd name="connsiteX5" fmla="*/ 3483 w 42535"/>
                      <a:gd name="connsiteY5" fmla="*/ 107632 h 107632"/>
                      <a:gd name="connsiteX6" fmla="*/ 626 w 42535"/>
                      <a:gd name="connsiteY6" fmla="*/ 105727 h 107632"/>
                      <a:gd name="connsiteX7" fmla="*/ 1578 w 42535"/>
                      <a:gd name="connsiteY7" fmla="*/ 100013 h 107632"/>
                      <a:gd name="connsiteX8" fmla="*/ 8246 w 42535"/>
                      <a:gd name="connsiteY8" fmla="*/ 94298 h 107632"/>
                      <a:gd name="connsiteX9" fmla="*/ 18723 w 42535"/>
                      <a:gd name="connsiteY9" fmla="*/ 84773 h 107632"/>
                      <a:gd name="connsiteX10" fmla="*/ 33963 w 42535"/>
                      <a:gd name="connsiteY10" fmla="*/ 37148 h 107632"/>
                      <a:gd name="connsiteX11" fmla="*/ 30153 w 42535"/>
                      <a:gd name="connsiteY11" fmla="*/ 7620 h 107632"/>
                      <a:gd name="connsiteX12" fmla="*/ 37773 w 42535"/>
                      <a:gd name="connsiteY12" fmla="*/ 0 h 107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2535" h="107632">
                        <a:moveTo>
                          <a:pt x="37773" y="0"/>
                        </a:moveTo>
                        <a:cubicBezTo>
                          <a:pt x="40631" y="12382"/>
                          <a:pt x="42536" y="24765"/>
                          <a:pt x="42536" y="38100"/>
                        </a:cubicBezTo>
                        <a:cubicBezTo>
                          <a:pt x="42536" y="59055"/>
                          <a:pt x="36821" y="78105"/>
                          <a:pt x="25391" y="90488"/>
                        </a:cubicBezTo>
                        <a:cubicBezTo>
                          <a:pt x="21581" y="95250"/>
                          <a:pt x="16818" y="99060"/>
                          <a:pt x="13008" y="101918"/>
                        </a:cubicBezTo>
                        <a:cubicBezTo>
                          <a:pt x="11103" y="103823"/>
                          <a:pt x="9198" y="104775"/>
                          <a:pt x="6341" y="106680"/>
                        </a:cubicBezTo>
                        <a:cubicBezTo>
                          <a:pt x="5388" y="107632"/>
                          <a:pt x="4436" y="107632"/>
                          <a:pt x="3483" y="107632"/>
                        </a:cubicBezTo>
                        <a:cubicBezTo>
                          <a:pt x="2531" y="107632"/>
                          <a:pt x="626" y="106680"/>
                          <a:pt x="626" y="105727"/>
                        </a:cubicBezTo>
                        <a:cubicBezTo>
                          <a:pt x="-327" y="103823"/>
                          <a:pt x="-327" y="100965"/>
                          <a:pt x="1578" y="100013"/>
                        </a:cubicBezTo>
                        <a:cubicBezTo>
                          <a:pt x="3483" y="98107"/>
                          <a:pt x="6341" y="96202"/>
                          <a:pt x="8246" y="94298"/>
                        </a:cubicBezTo>
                        <a:cubicBezTo>
                          <a:pt x="12056" y="91440"/>
                          <a:pt x="15866" y="87630"/>
                          <a:pt x="18723" y="84773"/>
                        </a:cubicBezTo>
                        <a:cubicBezTo>
                          <a:pt x="28248" y="73343"/>
                          <a:pt x="33963" y="56198"/>
                          <a:pt x="33963" y="37148"/>
                        </a:cubicBezTo>
                        <a:cubicBezTo>
                          <a:pt x="33963" y="27623"/>
                          <a:pt x="33011" y="18097"/>
                          <a:pt x="30153" y="7620"/>
                        </a:cubicBezTo>
                        <a:lnTo>
                          <a:pt x="37773" y="0"/>
                        </a:ln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40" name="Freeform: Shape 439">
                    <a:extLst>
                      <a:ext uri="{FF2B5EF4-FFF2-40B4-BE49-F238E27FC236}">
                        <a16:creationId xmlns:a16="http://schemas.microsoft.com/office/drawing/2014/main" id="{652B437B-9989-EEE9-50B9-8BB83357E0E4}"/>
                      </a:ext>
                    </a:extLst>
                  </p:cNvPr>
                  <p:cNvSpPr/>
                  <p:nvPr/>
                </p:nvSpPr>
                <p:spPr>
                  <a:xfrm>
                    <a:off x="1978691" y="2028918"/>
                    <a:ext cx="138119" cy="597217"/>
                  </a:xfrm>
                  <a:custGeom>
                    <a:avLst/>
                    <a:gdLst>
                      <a:gd name="connsiteX0" fmla="*/ 137763 w 138119"/>
                      <a:gd name="connsiteY0" fmla="*/ 594360 h 597217"/>
                      <a:gd name="connsiteX1" fmla="*/ 133953 w 138119"/>
                      <a:gd name="connsiteY1" fmla="*/ 597218 h 597217"/>
                      <a:gd name="connsiteX2" fmla="*/ 132048 w 138119"/>
                      <a:gd name="connsiteY2" fmla="*/ 597218 h 597217"/>
                      <a:gd name="connsiteX3" fmla="*/ 80613 w 138119"/>
                      <a:gd name="connsiteY3" fmla="*/ 508635 h 597217"/>
                      <a:gd name="connsiteX4" fmla="*/ 95853 w 138119"/>
                      <a:gd name="connsiteY4" fmla="*/ 459105 h 597217"/>
                      <a:gd name="connsiteX5" fmla="*/ 98710 w 138119"/>
                      <a:gd name="connsiteY5" fmla="*/ 453390 h 597217"/>
                      <a:gd name="connsiteX6" fmla="*/ 122523 w 138119"/>
                      <a:gd name="connsiteY6" fmla="*/ 360045 h 597217"/>
                      <a:gd name="connsiteX7" fmla="*/ 59658 w 138119"/>
                      <a:gd name="connsiteY7" fmla="*/ 219075 h 597217"/>
                      <a:gd name="connsiteX8" fmla="*/ 5365 w 138119"/>
                      <a:gd name="connsiteY8" fmla="*/ 148590 h 597217"/>
                      <a:gd name="connsiteX9" fmla="*/ 32988 w 138119"/>
                      <a:gd name="connsiteY9" fmla="*/ 20955 h 597217"/>
                      <a:gd name="connsiteX10" fmla="*/ 58705 w 138119"/>
                      <a:gd name="connsiteY10" fmla="*/ 0 h 597217"/>
                      <a:gd name="connsiteX11" fmla="*/ 61563 w 138119"/>
                      <a:gd name="connsiteY11" fmla="*/ 4763 h 597217"/>
                      <a:gd name="connsiteX12" fmla="*/ 62515 w 138119"/>
                      <a:gd name="connsiteY12" fmla="*/ 5715 h 597217"/>
                      <a:gd name="connsiteX13" fmla="*/ 67278 w 138119"/>
                      <a:gd name="connsiteY13" fmla="*/ 4763 h 597217"/>
                      <a:gd name="connsiteX14" fmla="*/ 40608 w 138119"/>
                      <a:gd name="connsiteY14" fmla="*/ 25718 h 597217"/>
                      <a:gd name="connsiteX15" fmla="*/ 13938 w 138119"/>
                      <a:gd name="connsiteY15" fmla="*/ 145733 h 597217"/>
                      <a:gd name="connsiteX16" fmla="*/ 65373 w 138119"/>
                      <a:gd name="connsiteY16" fmla="*/ 213360 h 597217"/>
                      <a:gd name="connsiteX17" fmla="*/ 88233 w 138119"/>
                      <a:gd name="connsiteY17" fmla="*/ 234315 h 597217"/>
                      <a:gd name="connsiteX18" fmla="*/ 93948 w 138119"/>
                      <a:gd name="connsiteY18" fmla="*/ 240030 h 597217"/>
                      <a:gd name="connsiteX19" fmla="*/ 131095 w 138119"/>
                      <a:gd name="connsiteY19" fmla="*/ 360045 h 597217"/>
                      <a:gd name="connsiteX20" fmla="*/ 106330 w 138119"/>
                      <a:gd name="connsiteY20" fmla="*/ 456248 h 597217"/>
                      <a:gd name="connsiteX21" fmla="*/ 103473 w 138119"/>
                      <a:gd name="connsiteY21" fmla="*/ 462915 h 597217"/>
                      <a:gd name="connsiteX22" fmla="*/ 88233 w 138119"/>
                      <a:gd name="connsiteY22" fmla="*/ 510540 h 597217"/>
                      <a:gd name="connsiteX23" fmla="*/ 134905 w 138119"/>
                      <a:gd name="connsiteY23" fmla="*/ 590550 h 597217"/>
                      <a:gd name="connsiteX24" fmla="*/ 137763 w 138119"/>
                      <a:gd name="connsiteY24" fmla="*/ 594360 h 5972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138119" h="597217">
                        <a:moveTo>
                          <a:pt x="137763" y="594360"/>
                        </a:moveTo>
                        <a:cubicBezTo>
                          <a:pt x="136810" y="596265"/>
                          <a:pt x="135858" y="597218"/>
                          <a:pt x="133953" y="597218"/>
                        </a:cubicBezTo>
                        <a:cubicBezTo>
                          <a:pt x="133000" y="597218"/>
                          <a:pt x="133000" y="597218"/>
                          <a:pt x="132048" y="597218"/>
                        </a:cubicBezTo>
                        <a:cubicBezTo>
                          <a:pt x="98710" y="581978"/>
                          <a:pt x="76803" y="544830"/>
                          <a:pt x="80613" y="508635"/>
                        </a:cubicBezTo>
                        <a:cubicBezTo>
                          <a:pt x="82518" y="490538"/>
                          <a:pt x="89185" y="474345"/>
                          <a:pt x="95853" y="459105"/>
                        </a:cubicBezTo>
                        <a:lnTo>
                          <a:pt x="98710" y="453390"/>
                        </a:lnTo>
                        <a:cubicBezTo>
                          <a:pt x="113950" y="416242"/>
                          <a:pt x="121570" y="387667"/>
                          <a:pt x="122523" y="360045"/>
                        </a:cubicBezTo>
                        <a:cubicBezTo>
                          <a:pt x="125380" y="278130"/>
                          <a:pt x="92043" y="248602"/>
                          <a:pt x="59658" y="219075"/>
                        </a:cubicBezTo>
                        <a:cubicBezTo>
                          <a:pt x="38703" y="200025"/>
                          <a:pt x="16795" y="180975"/>
                          <a:pt x="5365" y="148590"/>
                        </a:cubicBezTo>
                        <a:cubicBezTo>
                          <a:pt x="-7970" y="110490"/>
                          <a:pt x="4413" y="54293"/>
                          <a:pt x="32988" y="20955"/>
                        </a:cubicBezTo>
                        <a:cubicBezTo>
                          <a:pt x="40608" y="11430"/>
                          <a:pt x="49180" y="4763"/>
                          <a:pt x="58705" y="0"/>
                        </a:cubicBezTo>
                        <a:cubicBezTo>
                          <a:pt x="59658" y="1905"/>
                          <a:pt x="60610" y="3810"/>
                          <a:pt x="61563" y="4763"/>
                        </a:cubicBezTo>
                        <a:cubicBezTo>
                          <a:pt x="61563" y="5715"/>
                          <a:pt x="62515" y="5715"/>
                          <a:pt x="62515" y="5715"/>
                        </a:cubicBezTo>
                        <a:cubicBezTo>
                          <a:pt x="62515" y="5715"/>
                          <a:pt x="64420" y="5715"/>
                          <a:pt x="67278" y="4763"/>
                        </a:cubicBezTo>
                        <a:cubicBezTo>
                          <a:pt x="55848" y="10477"/>
                          <a:pt x="47275" y="18098"/>
                          <a:pt x="40608" y="25718"/>
                        </a:cubicBezTo>
                        <a:cubicBezTo>
                          <a:pt x="13938" y="57150"/>
                          <a:pt x="2508" y="110490"/>
                          <a:pt x="13938" y="145733"/>
                        </a:cubicBezTo>
                        <a:cubicBezTo>
                          <a:pt x="24415" y="176213"/>
                          <a:pt x="44418" y="194310"/>
                          <a:pt x="65373" y="213360"/>
                        </a:cubicBezTo>
                        <a:cubicBezTo>
                          <a:pt x="72993" y="220027"/>
                          <a:pt x="80613" y="226695"/>
                          <a:pt x="88233" y="234315"/>
                        </a:cubicBezTo>
                        <a:cubicBezTo>
                          <a:pt x="90138" y="236220"/>
                          <a:pt x="92043" y="238125"/>
                          <a:pt x="93948" y="240030"/>
                        </a:cubicBezTo>
                        <a:cubicBezTo>
                          <a:pt x="116808" y="264795"/>
                          <a:pt x="133953" y="298133"/>
                          <a:pt x="131095" y="360045"/>
                        </a:cubicBezTo>
                        <a:cubicBezTo>
                          <a:pt x="130143" y="388620"/>
                          <a:pt x="122523" y="418148"/>
                          <a:pt x="106330" y="456248"/>
                        </a:cubicBezTo>
                        <a:lnTo>
                          <a:pt x="103473" y="462915"/>
                        </a:lnTo>
                        <a:cubicBezTo>
                          <a:pt x="96805" y="478155"/>
                          <a:pt x="90138" y="494348"/>
                          <a:pt x="88233" y="510540"/>
                        </a:cubicBezTo>
                        <a:cubicBezTo>
                          <a:pt x="85375" y="543878"/>
                          <a:pt x="104425" y="577215"/>
                          <a:pt x="134905" y="590550"/>
                        </a:cubicBezTo>
                        <a:cubicBezTo>
                          <a:pt x="137763" y="589598"/>
                          <a:pt x="138715" y="592455"/>
                          <a:pt x="137763" y="594360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41" name="Freeform: Shape 440">
                    <a:extLst>
                      <a:ext uri="{FF2B5EF4-FFF2-40B4-BE49-F238E27FC236}">
                        <a16:creationId xmlns:a16="http://schemas.microsoft.com/office/drawing/2014/main" id="{F1980D01-B68E-D1BC-785A-8022D10FC449}"/>
                      </a:ext>
                    </a:extLst>
                  </p:cNvPr>
                  <p:cNvSpPr/>
                  <p:nvPr/>
                </p:nvSpPr>
                <p:spPr>
                  <a:xfrm>
                    <a:off x="1647110" y="2330607"/>
                    <a:ext cx="118875" cy="247903"/>
                  </a:xfrm>
                  <a:custGeom>
                    <a:avLst/>
                    <a:gdLst>
                      <a:gd name="connsiteX0" fmla="*/ 118824 w 118875"/>
                      <a:gd name="connsiteY0" fmla="*/ 216471 h 247903"/>
                      <a:gd name="connsiteX1" fmla="*/ 115014 w 118875"/>
                      <a:gd name="connsiteY1" fmla="*/ 247903 h 247903"/>
                      <a:gd name="connsiteX2" fmla="*/ 108347 w 118875"/>
                      <a:gd name="connsiteY2" fmla="*/ 241236 h 247903"/>
                      <a:gd name="connsiteX3" fmla="*/ 111204 w 118875"/>
                      <a:gd name="connsiteY3" fmla="*/ 215518 h 247903"/>
                      <a:gd name="connsiteX4" fmla="*/ 79772 w 118875"/>
                      <a:gd name="connsiteY4" fmla="*/ 107886 h 247903"/>
                      <a:gd name="connsiteX5" fmla="*/ 47387 w 118875"/>
                      <a:gd name="connsiteY5" fmla="*/ 75501 h 247903"/>
                      <a:gd name="connsiteX6" fmla="*/ 6429 w 118875"/>
                      <a:gd name="connsiteY6" fmla="*/ 29781 h 247903"/>
                      <a:gd name="connsiteX7" fmla="*/ 714 w 118875"/>
                      <a:gd name="connsiteY7" fmla="*/ 14541 h 247903"/>
                      <a:gd name="connsiteX8" fmla="*/ 714 w 118875"/>
                      <a:gd name="connsiteY8" fmla="*/ 3111 h 247903"/>
                      <a:gd name="connsiteX9" fmla="*/ 5477 w 118875"/>
                      <a:gd name="connsiteY9" fmla="*/ 253 h 247903"/>
                      <a:gd name="connsiteX10" fmla="*/ 8334 w 118875"/>
                      <a:gd name="connsiteY10" fmla="*/ 5016 h 247903"/>
                      <a:gd name="connsiteX11" fmla="*/ 8334 w 118875"/>
                      <a:gd name="connsiteY11" fmla="*/ 13588 h 247903"/>
                      <a:gd name="connsiteX12" fmla="*/ 13097 w 118875"/>
                      <a:gd name="connsiteY12" fmla="*/ 25018 h 247903"/>
                      <a:gd name="connsiteX13" fmla="*/ 52149 w 118875"/>
                      <a:gd name="connsiteY13" fmla="*/ 68833 h 247903"/>
                      <a:gd name="connsiteX14" fmla="*/ 85487 w 118875"/>
                      <a:gd name="connsiteY14" fmla="*/ 103123 h 247903"/>
                      <a:gd name="connsiteX15" fmla="*/ 118824 w 118875"/>
                      <a:gd name="connsiteY15" fmla="*/ 216471 h 247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18875" h="247903">
                        <a:moveTo>
                          <a:pt x="118824" y="216471"/>
                        </a:moveTo>
                        <a:cubicBezTo>
                          <a:pt x="118824" y="228853"/>
                          <a:pt x="116919" y="239331"/>
                          <a:pt x="115014" y="247903"/>
                        </a:cubicBezTo>
                        <a:cubicBezTo>
                          <a:pt x="112157" y="245998"/>
                          <a:pt x="110252" y="244093"/>
                          <a:pt x="108347" y="241236"/>
                        </a:cubicBezTo>
                        <a:cubicBezTo>
                          <a:pt x="110252" y="233616"/>
                          <a:pt x="110252" y="225996"/>
                          <a:pt x="111204" y="215518"/>
                        </a:cubicBezTo>
                        <a:cubicBezTo>
                          <a:pt x="112157" y="173608"/>
                          <a:pt x="100727" y="134556"/>
                          <a:pt x="79772" y="107886"/>
                        </a:cubicBezTo>
                        <a:cubicBezTo>
                          <a:pt x="70247" y="95503"/>
                          <a:pt x="58817" y="85026"/>
                          <a:pt x="47387" y="75501"/>
                        </a:cubicBezTo>
                        <a:cubicBezTo>
                          <a:pt x="32147" y="62166"/>
                          <a:pt x="16907" y="47878"/>
                          <a:pt x="6429" y="29781"/>
                        </a:cubicBezTo>
                        <a:cubicBezTo>
                          <a:pt x="3572" y="24066"/>
                          <a:pt x="714" y="19303"/>
                          <a:pt x="714" y="14541"/>
                        </a:cubicBezTo>
                        <a:cubicBezTo>
                          <a:pt x="-238" y="10731"/>
                          <a:pt x="-238" y="6921"/>
                          <a:pt x="714" y="3111"/>
                        </a:cubicBezTo>
                        <a:cubicBezTo>
                          <a:pt x="1667" y="1206"/>
                          <a:pt x="3572" y="-699"/>
                          <a:pt x="5477" y="253"/>
                        </a:cubicBezTo>
                        <a:cubicBezTo>
                          <a:pt x="7382" y="1206"/>
                          <a:pt x="9287" y="3111"/>
                          <a:pt x="8334" y="5016"/>
                        </a:cubicBezTo>
                        <a:cubicBezTo>
                          <a:pt x="7382" y="7873"/>
                          <a:pt x="7382" y="10731"/>
                          <a:pt x="8334" y="13588"/>
                        </a:cubicBezTo>
                        <a:cubicBezTo>
                          <a:pt x="9287" y="17398"/>
                          <a:pt x="11192" y="21208"/>
                          <a:pt x="13097" y="25018"/>
                        </a:cubicBezTo>
                        <a:cubicBezTo>
                          <a:pt x="22622" y="42163"/>
                          <a:pt x="36909" y="54546"/>
                          <a:pt x="52149" y="68833"/>
                        </a:cubicBezTo>
                        <a:cubicBezTo>
                          <a:pt x="63579" y="79311"/>
                          <a:pt x="75009" y="89788"/>
                          <a:pt x="85487" y="103123"/>
                        </a:cubicBezTo>
                        <a:cubicBezTo>
                          <a:pt x="107394" y="132651"/>
                          <a:pt x="119777" y="172656"/>
                          <a:pt x="118824" y="216471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42" name="Freeform: Shape 441">
                    <a:extLst>
                      <a:ext uri="{FF2B5EF4-FFF2-40B4-BE49-F238E27FC236}">
                        <a16:creationId xmlns:a16="http://schemas.microsoft.com/office/drawing/2014/main" id="{5DB8CB88-9F2F-2A93-0F35-7EEB9D3C3821}"/>
                      </a:ext>
                    </a:extLst>
                  </p:cNvPr>
                  <p:cNvSpPr/>
                  <p:nvPr/>
                </p:nvSpPr>
                <p:spPr>
                  <a:xfrm>
                    <a:off x="2193607" y="2464537"/>
                    <a:ext cx="85725" cy="222558"/>
                  </a:xfrm>
                  <a:custGeom>
                    <a:avLst/>
                    <a:gdLst>
                      <a:gd name="connsiteX0" fmla="*/ 85725 w 85725"/>
                      <a:gd name="connsiteY0" fmla="*/ 58728 h 222558"/>
                      <a:gd name="connsiteX1" fmla="*/ 71438 w 85725"/>
                      <a:gd name="connsiteY1" fmla="*/ 115878 h 222558"/>
                      <a:gd name="connsiteX2" fmla="*/ 35242 w 85725"/>
                      <a:gd name="connsiteY2" fmla="*/ 179696 h 222558"/>
                      <a:gd name="connsiteX3" fmla="*/ 30480 w 85725"/>
                      <a:gd name="connsiteY3" fmla="*/ 186363 h 222558"/>
                      <a:gd name="connsiteX4" fmla="*/ 17145 w 85725"/>
                      <a:gd name="connsiteY4" fmla="*/ 206366 h 222558"/>
                      <a:gd name="connsiteX5" fmla="*/ 17145 w 85725"/>
                      <a:gd name="connsiteY5" fmla="*/ 206366 h 222558"/>
                      <a:gd name="connsiteX6" fmla="*/ 17145 w 85725"/>
                      <a:gd name="connsiteY6" fmla="*/ 206366 h 222558"/>
                      <a:gd name="connsiteX7" fmla="*/ 13335 w 85725"/>
                      <a:gd name="connsiteY7" fmla="*/ 210176 h 222558"/>
                      <a:gd name="connsiteX8" fmla="*/ 0 w 85725"/>
                      <a:gd name="connsiteY8" fmla="*/ 222558 h 222558"/>
                      <a:gd name="connsiteX9" fmla="*/ 4763 w 85725"/>
                      <a:gd name="connsiteY9" fmla="*/ 213033 h 222558"/>
                      <a:gd name="connsiteX10" fmla="*/ 24765 w 85725"/>
                      <a:gd name="connsiteY10" fmla="*/ 181601 h 222558"/>
                      <a:gd name="connsiteX11" fmla="*/ 29527 w 85725"/>
                      <a:gd name="connsiteY11" fmla="*/ 174933 h 222558"/>
                      <a:gd name="connsiteX12" fmla="*/ 64770 w 85725"/>
                      <a:gd name="connsiteY12" fmla="*/ 113021 h 222558"/>
                      <a:gd name="connsiteX13" fmla="*/ 78105 w 85725"/>
                      <a:gd name="connsiteY13" fmla="*/ 58728 h 222558"/>
                      <a:gd name="connsiteX14" fmla="*/ 69532 w 85725"/>
                      <a:gd name="connsiteY14" fmla="*/ 15866 h 222558"/>
                      <a:gd name="connsiteX15" fmla="*/ 63817 w 85725"/>
                      <a:gd name="connsiteY15" fmla="*/ 6341 h 222558"/>
                      <a:gd name="connsiteX16" fmla="*/ 64770 w 85725"/>
                      <a:gd name="connsiteY16" fmla="*/ 626 h 222558"/>
                      <a:gd name="connsiteX17" fmla="*/ 70485 w 85725"/>
                      <a:gd name="connsiteY17" fmla="*/ 1578 h 222558"/>
                      <a:gd name="connsiteX18" fmla="*/ 77152 w 85725"/>
                      <a:gd name="connsiteY18" fmla="*/ 12056 h 222558"/>
                      <a:gd name="connsiteX19" fmla="*/ 85725 w 85725"/>
                      <a:gd name="connsiteY19" fmla="*/ 58728 h 2225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85725" h="222558">
                        <a:moveTo>
                          <a:pt x="85725" y="58728"/>
                        </a:moveTo>
                        <a:cubicBezTo>
                          <a:pt x="84772" y="76826"/>
                          <a:pt x="80010" y="94923"/>
                          <a:pt x="71438" y="115878"/>
                        </a:cubicBezTo>
                        <a:cubicBezTo>
                          <a:pt x="62865" y="135881"/>
                          <a:pt x="51435" y="155883"/>
                          <a:pt x="35242" y="179696"/>
                        </a:cubicBezTo>
                        <a:cubicBezTo>
                          <a:pt x="33338" y="181601"/>
                          <a:pt x="32385" y="184458"/>
                          <a:pt x="30480" y="186363"/>
                        </a:cubicBezTo>
                        <a:cubicBezTo>
                          <a:pt x="25717" y="193031"/>
                          <a:pt x="20955" y="199698"/>
                          <a:pt x="17145" y="206366"/>
                        </a:cubicBezTo>
                        <a:cubicBezTo>
                          <a:pt x="17145" y="206366"/>
                          <a:pt x="17145" y="206366"/>
                          <a:pt x="17145" y="206366"/>
                        </a:cubicBezTo>
                        <a:cubicBezTo>
                          <a:pt x="17145" y="206366"/>
                          <a:pt x="17145" y="206366"/>
                          <a:pt x="17145" y="206366"/>
                        </a:cubicBezTo>
                        <a:cubicBezTo>
                          <a:pt x="16192" y="207318"/>
                          <a:pt x="14288" y="208271"/>
                          <a:pt x="13335" y="210176"/>
                        </a:cubicBezTo>
                        <a:cubicBezTo>
                          <a:pt x="8572" y="213986"/>
                          <a:pt x="4763" y="218748"/>
                          <a:pt x="0" y="222558"/>
                        </a:cubicBezTo>
                        <a:cubicBezTo>
                          <a:pt x="952" y="219701"/>
                          <a:pt x="2857" y="215891"/>
                          <a:pt x="4763" y="213033"/>
                        </a:cubicBezTo>
                        <a:cubicBezTo>
                          <a:pt x="10477" y="201603"/>
                          <a:pt x="18097" y="191126"/>
                          <a:pt x="24765" y="181601"/>
                        </a:cubicBezTo>
                        <a:cubicBezTo>
                          <a:pt x="26670" y="179696"/>
                          <a:pt x="27622" y="176838"/>
                          <a:pt x="29527" y="174933"/>
                        </a:cubicBezTo>
                        <a:cubicBezTo>
                          <a:pt x="45720" y="152073"/>
                          <a:pt x="57150" y="132071"/>
                          <a:pt x="64770" y="113021"/>
                        </a:cubicBezTo>
                        <a:cubicBezTo>
                          <a:pt x="73342" y="93018"/>
                          <a:pt x="78105" y="75873"/>
                          <a:pt x="78105" y="58728"/>
                        </a:cubicBezTo>
                        <a:cubicBezTo>
                          <a:pt x="79057" y="43488"/>
                          <a:pt x="76200" y="28248"/>
                          <a:pt x="69532" y="15866"/>
                        </a:cubicBezTo>
                        <a:cubicBezTo>
                          <a:pt x="67627" y="13008"/>
                          <a:pt x="65722" y="9198"/>
                          <a:pt x="63817" y="6341"/>
                        </a:cubicBezTo>
                        <a:cubicBezTo>
                          <a:pt x="62865" y="4436"/>
                          <a:pt x="62865" y="1578"/>
                          <a:pt x="64770" y="626"/>
                        </a:cubicBezTo>
                        <a:cubicBezTo>
                          <a:pt x="66675" y="-327"/>
                          <a:pt x="69532" y="-327"/>
                          <a:pt x="70485" y="1578"/>
                        </a:cubicBezTo>
                        <a:cubicBezTo>
                          <a:pt x="72390" y="5388"/>
                          <a:pt x="75247" y="8246"/>
                          <a:pt x="77152" y="12056"/>
                        </a:cubicBezTo>
                        <a:cubicBezTo>
                          <a:pt x="82867" y="25391"/>
                          <a:pt x="85725" y="41583"/>
                          <a:pt x="85725" y="58728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43" name="Freeform: Shape 442">
                    <a:extLst>
                      <a:ext uri="{FF2B5EF4-FFF2-40B4-BE49-F238E27FC236}">
                        <a16:creationId xmlns:a16="http://schemas.microsoft.com/office/drawing/2014/main" id="{464BAE0A-9B43-D0B4-3C66-ABC67F15D15B}"/>
                      </a:ext>
                    </a:extLst>
                  </p:cNvPr>
                  <p:cNvSpPr/>
                  <p:nvPr/>
                </p:nvSpPr>
                <p:spPr>
                  <a:xfrm>
                    <a:off x="2063919" y="2249898"/>
                    <a:ext cx="122067" cy="323849"/>
                  </a:xfrm>
                  <a:custGeom>
                    <a:avLst/>
                    <a:gdLst>
                      <a:gd name="connsiteX0" fmla="*/ 103970 w 122067"/>
                      <a:gd name="connsiteY0" fmla="*/ 323850 h 323849"/>
                      <a:gd name="connsiteX1" fmla="*/ 100160 w 122067"/>
                      <a:gd name="connsiteY1" fmla="*/ 321945 h 323849"/>
                      <a:gd name="connsiteX2" fmla="*/ 79205 w 122067"/>
                      <a:gd name="connsiteY2" fmla="*/ 221933 h 323849"/>
                      <a:gd name="connsiteX3" fmla="*/ 89682 w 122067"/>
                      <a:gd name="connsiteY3" fmla="*/ 194310 h 323849"/>
                      <a:gd name="connsiteX4" fmla="*/ 91587 w 122067"/>
                      <a:gd name="connsiteY4" fmla="*/ 190500 h 323849"/>
                      <a:gd name="connsiteX5" fmla="*/ 114447 w 122067"/>
                      <a:gd name="connsiteY5" fmla="*/ 102870 h 323849"/>
                      <a:gd name="connsiteX6" fmla="*/ 83015 w 122067"/>
                      <a:gd name="connsiteY6" fmla="*/ 22860 h 323849"/>
                      <a:gd name="connsiteX7" fmla="*/ 66822 w 122067"/>
                      <a:gd name="connsiteY7" fmla="*/ 12382 h 323849"/>
                      <a:gd name="connsiteX8" fmla="*/ 45867 w 122067"/>
                      <a:gd name="connsiteY8" fmla="*/ 9525 h 323849"/>
                      <a:gd name="connsiteX9" fmla="*/ 19197 w 122067"/>
                      <a:gd name="connsiteY9" fmla="*/ 12382 h 323849"/>
                      <a:gd name="connsiteX10" fmla="*/ 6815 w 122067"/>
                      <a:gd name="connsiteY10" fmla="*/ 19050 h 323849"/>
                      <a:gd name="connsiteX11" fmla="*/ 1100 w 122067"/>
                      <a:gd name="connsiteY11" fmla="*/ 18097 h 323849"/>
                      <a:gd name="connsiteX12" fmla="*/ 1100 w 122067"/>
                      <a:gd name="connsiteY12" fmla="*/ 12382 h 323849"/>
                      <a:gd name="connsiteX13" fmla="*/ 16340 w 122067"/>
                      <a:gd name="connsiteY13" fmla="*/ 3810 h 323849"/>
                      <a:gd name="connsiteX14" fmla="*/ 45867 w 122067"/>
                      <a:gd name="connsiteY14" fmla="*/ 0 h 323849"/>
                      <a:gd name="connsiteX15" fmla="*/ 68727 w 122067"/>
                      <a:gd name="connsiteY15" fmla="*/ 3810 h 323849"/>
                      <a:gd name="connsiteX16" fmla="*/ 87777 w 122067"/>
                      <a:gd name="connsiteY16" fmla="*/ 15240 h 323849"/>
                      <a:gd name="connsiteX17" fmla="*/ 122067 w 122067"/>
                      <a:gd name="connsiteY17" fmla="*/ 101918 h 323849"/>
                      <a:gd name="connsiteX18" fmla="*/ 99207 w 122067"/>
                      <a:gd name="connsiteY18" fmla="*/ 192405 h 323849"/>
                      <a:gd name="connsiteX19" fmla="*/ 97302 w 122067"/>
                      <a:gd name="connsiteY19" fmla="*/ 196215 h 323849"/>
                      <a:gd name="connsiteX20" fmla="*/ 86825 w 122067"/>
                      <a:gd name="connsiteY20" fmla="*/ 222885 h 323849"/>
                      <a:gd name="connsiteX21" fmla="*/ 106827 w 122067"/>
                      <a:gd name="connsiteY21" fmla="*/ 316230 h 323849"/>
                      <a:gd name="connsiteX22" fmla="*/ 105875 w 122067"/>
                      <a:gd name="connsiteY22" fmla="*/ 321945 h 323849"/>
                      <a:gd name="connsiteX23" fmla="*/ 103970 w 122067"/>
                      <a:gd name="connsiteY23" fmla="*/ 323850 h 3238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122067" h="323849">
                        <a:moveTo>
                          <a:pt x="103970" y="323850"/>
                        </a:moveTo>
                        <a:cubicBezTo>
                          <a:pt x="103017" y="323850"/>
                          <a:pt x="101112" y="322897"/>
                          <a:pt x="100160" y="321945"/>
                        </a:cubicBezTo>
                        <a:cubicBezTo>
                          <a:pt x="78252" y="288608"/>
                          <a:pt x="70632" y="252412"/>
                          <a:pt x="79205" y="221933"/>
                        </a:cubicBezTo>
                        <a:cubicBezTo>
                          <a:pt x="82062" y="212408"/>
                          <a:pt x="85872" y="202883"/>
                          <a:pt x="89682" y="194310"/>
                        </a:cubicBezTo>
                        <a:lnTo>
                          <a:pt x="91587" y="190500"/>
                        </a:lnTo>
                        <a:cubicBezTo>
                          <a:pt x="102065" y="166687"/>
                          <a:pt x="113495" y="135255"/>
                          <a:pt x="114447" y="102870"/>
                        </a:cubicBezTo>
                        <a:cubicBezTo>
                          <a:pt x="115400" y="70485"/>
                          <a:pt x="103970" y="40957"/>
                          <a:pt x="83015" y="22860"/>
                        </a:cubicBezTo>
                        <a:cubicBezTo>
                          <a:pt x="77300" y="18097"/>
                          <a:pt x="72537" y="14288"/>
                          <a:pt x="66822" y="12382"/>
                        </a:cubicBezTo>
                        <a:cubicBezTo>
                          <a:pt x="60155" y="10477"/>
                          <a:pt x="53487" y="9525"/>
                          <a:pt x="45867" y="9525"/>
                        </a:cubicBezTo>
                        <a:cubicBezTo>
                          <a:pt x="37295" y="9525"/>
                          <a:pt x="27770" y="9525"/>
                          <a:pt x="19197" y="12382"/>
                        </a:cubicBezTo>
                        <a:cubicBezTo>
                          <a:pt x="14435" y="14288"/>
                          <a:pt x="9672" y="16193"/>
                          <a:pt x="6815" y="19050"/>
                        </a:cubicBezTo>
                        <a:cubicBezTo>
                          <a:pt x="4910" y="20955"/>
                          <a:pt x="2052" y="20002"/>
                          <a:pt x="1100" y="18097"/>
                        </a:cubicBezTo>
                        <a:cubicBezTo>
                          <a:pt x="-805" y="16193"/>
                          <a:pt x="147" y="13335"/>
                          <a:pt x="1100" y="12382"/>
                        </a:cubicBezTo>
                        <a:cubicBezTo>
                          <a:pt x="4910" y="8572"/>
                          <a:pt x="10625" y="5715"/>
                          <a:pt x="16340" y="3810"/>
                        </a:cubicBezTo>
                        <a:cubicBezTo>
                          <a:pt x="26817" y="0"/>
                          <a:pt x="36342" y="0"/>
                          <a:pt x="45867" y="0"/>
                        </a:cubicBezTo>
                        <a:cubicBezTo>
                          <a:pt x="53487" y="0"/>
                          <a:pt x="61107" y="952"/>
                          <a:pt x="68727" y="3810"/>
                        </a:cubicBezTo>
                        <a:cubicBezTo>
                          <a:pt x="75395" y="5715"/>
                          <a:pt x="81110" y="9525"/>
                          <a:pt x="87777" y="15240"/>
                        </a:cubicBezTo>
                        <a:cubicBezTo>
                          <a:pt x="109685" y="35243"/>
                          <a:pt x="122067" y="66675"/>
                          <a:pt x="122067" y="101918"/>
                        </a:cubicBezTo>
                        <a:cubicBezTo>
                          <a:pt x="121115" y="136208"/>
                          <a:pt x="109685" y="168593"/>
                          <a:pt x="99207" y="192405"/>
                        </a:cubicBezTo>
                        <a:lnTo>
                          <a:pt x="97302" y="196215"/>
                        </a:lnTo>
                        <a:cubicBezTo>
                          <a:pt x="93492" y="204787"/>
                          <a:pt x="89682" y="214312"/>
                          <a:pt x="86825" y="222885"/>
                        </a:cubicBezTo>
                        <a:cubicBezTo>
                          <a:pt x="79205" y="251460"/>
                          <a:pt x="86825" y="285750"/>
                          <a:pt x="106827" y="316230"/>
                        </a:cubicBezTo>
                        <a:cubicBezTo>
                          <a:pt x="107780" y="318135"/>
                          <a:pt x="107780" y="320993"/>
                          <a:pt x="105875" y="321945"/>
                        </a:cubicBezTo>
                        <a:cubicBezTo>
                          <a:pt x="105875" y="323850"/>
                          <a:pt x="104922" y="323850"/>
                          <a:pt x="103970" y="323850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44" name="Freeform: Shape 443">
                    <a:extLst>
                      <a:ext uri="{FF2B5EF4-FFF2-40B4-BE49-F238E27FC236}">
                        <a16:creationId xmlns:a16="http://schemas.microsoft.com/office/drawing/2014/main" id="{BB32BBA1-C561-4FBC-5E8B-24F271230C1F}"/>
                      </a:ext>
                    </a:extLst>
                  </p:cNvPr>
                  <p:cNvSpPr/>
                  <p:nvPr/>
                </p:nvSpPr>
                <p:spPr>
                  <a:xfrm>
                    <a:off x="1599247" y="2091783"/>
                    <a:ext cx="32905" cy="136207"/>
                  </a:xfrm>
                  <a:custGeom>
                    <a:avLst/>
                    <a:gdLst>
                      <a:gd name="connsiteX0" fmla="*/ 29527 w 32905"/>
                      <a:gd name="connsiteY0" fmla="*/ 127635 h 136207"/>
                      <a:gd name="connsiteX1" fmla="*/ 21907 w 32905"/>
                      <a:gd name="connsiteY1" fmla="*/ 136208 h 136207"/>
                      <a:gd name="connsiteX2" fmla="*/ 20955 w 32905"/>
                      <a:gd name="connsiteY2" fmla="*/ 136208 h 136207"/>
                      <a:gd name="connsiteX3" fmla="*/ 17145 w 32905"/>
                      <a:gd name="connsiteY3" fmla="*/ 131445 h 136207"/>
                      <a:gd name="connsiteX4" fmla="*/ 20955 w 32905"/>
                      <a:gd name="connsiteY4" fmla="*/ 127635 h 136207"/>
                      <a:gd name="connsiteX5" fmla="*/ 21907 w 32905"/>
                      <a:gd name="connsiteY5" fmla="*/ 125730 h 136207"/>
                      <a:gd name="connsiteX6" fmla="*/ 22860 w 32905"/>
                      <a:gd name="connsiteY6" fmla="*/ 61913 h 136207"/>
                      <a:gd name="connsiteX7" fmla="*/ 0 w 32905"/>
                      <a:gd name="connsiteY7" fmla="*/ 5715 h 136207"/>
                      <a:gd name="connsiteX8" fmla="*/ 2857 w 32905"/>
                      <a:gd name="connsiteY8" fmla="*/ 2858 h 136207"/>
                      <a:gd name="connsiteX9" fmla="*/ 5715 w 32905"/>
                      <a:gd name="connsiteY9" fmla="*/ 0 h 136207"/>
                      <a:gd name="connsiteX10" fmla="*/ 30480 w 32905"/>
                      <a:gd name="connsiteY10" fmla="*/ 60008 h 136207"/>
                      <a:gd name="connsiteX11" fmla="*/ 29527 w 32905"/>
                      <a:gd name="connsiteY11" fmla="*/ 127635 h 136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2905" h="136207">
                        <a:moveTo>
                          <a:pt x="29527" y="127635"/>
                        </a:moveTo>
                        <a:cubicBezTo>
                          <a:pt x="28575" y="133350"/>
                          <a:pt x="25717" y="136208"/>
                          <a:pt x="21907" y="136208"/>
                        </a:cubicBezTo>
                        <a:cubicBezTo>
                          <a:pt x="21907" y="136208"/>
                          <a:pt x="20955" y="136208"/>
                          <a:pt x="20955" y="136208"/>
                        </a:cubicBezTo>
                        <a:cubicBezTo>
                          <a:pt x="19050" y="136208"/>
                          <a:pt x="17145" y="134303"/>
                          <a:pt x="17145" y="131445"/>
                        </a:cubicBezTo>
                        <a:cubicBezTo>
                          <a:pt x="17145" y="129540"/>
                          <a:pt x="19050" y="128588"/>
                          <a:pt x="20955" y="127635"/>
                        </a:cubicBezTo>
                        <a:cubicBezTo>
                          <a:pt x="20955" y="127635"/>
                          <a:pt x="20955" y="126683"/>
                          <a:pt x="21907" y="125730"/>
                        </a:cubicBezTo>
                        <a:cubicBezTo>
                          <a:pt x="25717" y="101918"/>
                          <a:pt x="25717" y="80963"/>
                          <a:pt x="22860" y="61913"/>
                        </a:cubicBezTo>
                        <a:cubicBezTo>
                          <a:pt x="19050" y="40005"/>
                          <a:pt x="11430" y="20955"/>
                          <a:pt x="0" y="5715"/>
                        </a:cubicBezTo>
                        <a:cubicBezTo>
                          <a:pt x="952" y="4763"/>
                          <a:pt x="1905" y="3810"/>
                          <a:pt x="2857" y="2858"/>
                        </a:cubicBezTo>
                        <a:cubicBezTo>
                          <a:pt x="4763" y="1905"/>
                          <a:pt x="5715" y="953"/>
                          <a:pt x="5715" y="0"/>
                        </a:cubicBezTo>
                        <a:cubicBezTo>
                          <a:pt x="18097" y="16193"/>
                          <a:pt x="26670" y="37148"/>
                          <a:pt x="30480" y="60008"/>
                        </a:cubicBezTo>
                        <a:cubicBezTo>
                          <a:pt x="34290" y="80963"/>
                          <a:pt x="33338" y="102870"/>
                          <a:pt x="29527" y="127635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45" name="Freeform: Shape 444">
                    <a:extLst>
                      <a:ext uri="{FF2B5EF4-FFF2-40B4-BE49-F238E27FC236}">
                        <a16:creationId xmlns:a16="http://schemas.microsoft.com/office/drawing/2014/main" id="{EA1ED41E-492D-21C1-73DA-87D158F5F527}"/>
                      </a:ext>
                    </a:extLst>
                  </p:cNvPr>
                  <p:cNvSpPr/>
                  <p:nvPr/>
                </p:nvSpPr>
                <p:spPr>
                  <a:xfrm>
                    <a:off x="1886259" y="1973673"/>
                    <a:ext cx="60650" cy="135255"/>
                  </a:xfrm>
                  <a:custGeom>
                    <a:avLst/>
                    <a:gdLst>
                      <a:gd name="connsiteX0" fmla="*/ 60650 w 60650"/>
                      <a:gd name="connsiteY0" fmla="*/ 5715 h 135255"/>
                      <a:gd name="connsiteX1" fmla="*/ 27313 w 60650"/>
                      <a:gd name="connsiteY1" fmla="*/ 41910 h 135255"/>
                      <a:gd name="connsiteX2" fmla="*/ 8263 w 60650"/>
                      <a:gd name="connsiteY2" fmla="*/ 130493 h 135255"/>
                      <a:gd name="connsiteX3" fmla="*/ 4453 w 60650"/>
                      <a:gd name="connsiteY3" fmla="*/ 135255 h 135255"/>
                      <a:gd name="connsiteX4" fmla="*/ 4453 w 60650"/>
                      <a:gd name="connsiteY4" fmla="*/ 135255 h 135255"/>
                      <a:gd name="connsiteX5" fmla="*/ 643 w 60650"/>
                      <a:gd name="connsiteY5" fmla="*/ 131445 h 135255"/>
                      <a:gd name="connsiteX6" fmla="*/ 20645 w 60650"/>
                      <a:gd name="connsiteY6" fmla="*/ 38100 h 135255"/>
                      <a:gd name="connsiteX7" fmla="*/ 54935 w 60650"/>
                      <a:gd name="connsiteY7" fmla="*/ 0 h 135255"/>
                      <a:gd name="connsiteX8" fmla="*/ 60650 w 60650"/>
                      <a:gd name="connsiteY8" fmla="*/ 5715 h 1352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0650" h="135255">
                        <a:moveTo>
                          <a:pt x="60650" y="5715"/>
                        </a:moveTo>
                        <a:cubicBezTo>
                          <a:pt x="48268" y="12382"/>
                          <a:pt x="36838" y="23813"/>
                          <a:pt x="27313" y="41910"/>
                        </a:cubicBezTo>
                        <a:cubicBezTo>
                          <a:pt x="12073" y="69532"/>
                          <a:pt x="5405" y="100965"/>
                          <a:pt x="8263" y="130493"/>
                        </a:cubicBezTo>
                        <a:cubicBezTo>
                          <a:pt x="8263" y="132397"/>
                          <a:pt x="7310" y="134302"/>
                          <a:pt x="4453" y="135255"/>
                        </a:cubicBezTo>
                        <a:cubicBezTo>
                          <a:pt x="4453" y="135255"/>
                          <a:pt x="4453" y="135255"/>
                          <a:pt x="4453" y="135255"/>
                        </a:cubicBezTo>
                        <a:cubicBezTo>
                          <a:pt x="2548" y="135255"/>
                          <a:pt x="643" y="133350"/>
                          <a:pt x="643" y="131445"/>
                        </a:cubicBezTo>
                        <a:cubicBezTo>
                          <a:pt x="-2215" y="100965"/>
                          <a:pt x="4453" y="67627"/>
                          <a:pt x="20645" y="38100"/>
                        </a:cubicBezTo>
                        <a:cubicBezTo>
                          <a:pt x="30170" y="20002"/>
                          <a:pt x="41600" y="7620"/>
                          <a:pt x="54935" y="0"/>
                        </a:cubicBezTo>
                        <a:cubicBezTo>
                          <a:pt x="56840" y="1905"/>
                          <a:pt x="58745" y="4763"/>
                          <a:pt x="60650" y="5715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46" name="Freeform: Shape 445">
                    <a:extLst>
                      <a:ext uri="{FF2B5EF4-FFF2-40B4-BE49-F238E27FC236}">
                        <a16:creationId xmlns:a16="http://schemas.microsoft.com/office/drawing/2014/main" id="{18959433-AB94-71C9-28F7-0E806BFB4CBA}"/>
                      </a:ext>
                    </a:extLst>
                  </p:cNvPr>
                  <p:cNvSpPr/>
                  <p:nvPr/>
                </p:nvSpPr>
                <p:spPr>
                  <a:xfrm>
                    <a:off x="1785311" y="1949487"/>
                    <a:ext cx="238819" cy="621403"/>
                  </a:xfrm>
                  <a:custGeom>
                    <a:avLst/>
                    <a:gdLst>
                      <a:gd name="connsiteX0" fmla="*/ 127308 w 238819"/>
                      <a:gd name="connsiteY0" fmla="*/ 621404 h 621403"/>
                      <a:gd name="connsiteX1" fmla="*/ 72063 w 238819"/>
                      <a:gd name="connsiteY1" fmla="*/ 612831 h 621403"/>
                      <a:gd name="connsiteX2" fmla="*/ 626 w 238819"/>
                      <a:gd name="connsiteY2" fmla="*/ 571874 h 621403"/>
                      <a:gd name="connsiteX3" fmla="*/ 1578 w 238819"/>
                      <a:gd name="connsiteY3" fmla="*/ 566159 h 621403"/>
                      <a:gd name="connsiteX4" fmla="*/ 7293 w 238819"/>
                      <a:gd name="connsiteY4" fmla="*/ 567111 h 621403"/>
                      <a:gd name="connsiteX5" fmla="*/ 73968 w 238819"/>
                      <a:gd name="connsiteY5" fmla="*/ 605211 h 621403"/>
                      <a:gd name="connsiteX6" fmla="*/ 170171 w 238819"/>
                      <a:gd name="connsiteY6" fmla="*/ 606164 h 621403"/>
                      <a:gd name="connsiteX7" fmla="*/ 230178 w 238819"/>
                      <a:gd name="connsiteY7" fmla="*/ 533774 h 621403"/>
                      <a:gd name="connsiteX8" fmla="*/ 204461 w 238819"/>
                      <a:gd name="connsiteY8" fmla="*/ 443286 h 621403"/>
                      <a:gd name="connsiteX9" fmla="*/ 143501 w 238819"/>
                      <a:gd name="connsiteY9" fmla="*/ 401376 h 621403"/>
                      <a:gd name="connsiteX10" fmla="*/ 79683 w 238819"/>
                      <a:gd name="connsiteY10" fmla="*/ 357561 h 621403"/>
                      <a:gd name="connsiteX11" fmla="*/ 44441 w 238819"/>
                      <a:gd name="connsiteY11" fmla="*/ 264216 h 621403"/>
                      <a:gd name="connsiteX12" fmla="*/ 55871 w 238819"/>
                      <a:gd name="connsiteY12" fmla="*/ 165156 h 621403"/>
                      <a:gd name="connsiteX13" fmla="*/ 105401 w 238819"/>
                      <a:gd name="connsiteY13" fmla="*/ 2279 h 621403"/>
                      <a:gd name="connsiteX14" fmla="*/ 111116 w 238819"/>
                      <a:gd name="connsiteY14" fmla="*/ 374 h 621403"/>
                      <a:gd name="connsiteX15" fmla="*/ 113021 w 238819"/>
                      <a:gd name="connsiteY15" fmla="*/ 6089 h 621403"/>
                      <a:gd name="connsiteX16" fmla="*/ 64443 w 238819"/>
                      <a:gd name="connsiteY16" fmla="*/ 167061 h 621403"/>
                      <a:gd name="connsiteX17" fmla="*/ 53013 w 238819"/>
                      <a:gd name="connsiteY17" fmla="*/ 264216 h 621403"/>
                      <a:gd name="connsiteX18" fmla="*/ 85398 w 238819"/>
                      <a:gd name="connsiteY18" fmla="*/ 352799 h 621403"/>
                      <a:gd name="connsiteX19" fmla="*/ 146358 w 238819"/>
                      <a:gd name="connsiteY19" fmla="*/ 394709 h 621403"/>
                      <a:gd name="connsiteX20" fmla="*/ 209223 w 238819"/>
                      <a:gd name="connsiteY20" fmla="*/ 438524 h 621403"/>
                      <a:gd name="connsiteX21" fmla="*/ 236846 w 238819"/>
                      <a:gd name="connsiteY21" fmla="*/ 536631 h 621403"/>
                      <a:gd name="connsiteX22" fmla="*/ 172076 w 238819"/>
                      <a:gd name="connsiteY22" fmla="*/ 614736 h 621403"/>
                      <a:gd name="connsiteX23" fmla="*/ 127308 w 238819"/>
                      <a:gd name="connsiteY23" fmla="*/ 621404 h 621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238819" h="621403">
                        <a:moveTo>
                          <a:pt x="127308" y="621404"/>
                        </a:moveTo>
                        <a:cubicBezTo>
                          <a:pt x="110163" y="621404"/>
                          <a:pt x="92066" y="618546"/>
                          <a:pt x="72063" y="612831"/>
                        </a:cubicBezTo>
                        <a:cubicBezTo>
                          <a:pt x="37773" y="603306"/>
                          <a:pt x="15866" y="590924"/>
                          <a:pt x="626" y="571874"/>
                        </a:cubicBezTo>
                        <a:cubicBezTo>
                          <a:pt x="-327" y="569969"/>
                          <a:pt x="-327" y="567111"/>
                          <a:pt x="1578" y="566159"/>
                        </a:cubicBezTo>
                        <a:cubicBezTo>
                          <a:pt x="3483" y="565206"/>
                          <a:pt x="6341" y="565206"/>
                          <a:pt x="7293" y="567111"/>
                        </a:cubicBezTo>
                        <a:cubicBezTo>
                          <a:pt x="20628" y="584256"/>
                          <a:pt x="42536" y="596639"/>
                          <a:pt x="73968" y="605211"/>
                        </a:cubicBezTo>
                        <a:cubicBezTo>
                          <a:pt x="113021" y="615689"/>
                          <a:pt x="143501" y="615689"/>
                          <a:pt x="170171" y="606164"/>
                        </a:cubicBezTo>
                        <a:cubicBezTo>
                          <a:pt x="199698" y="594734"/>
                          <a:pt x="223511" y="566159"/>
                          <a:pt x="230178" y="533774"/>
                        </a:cubicBezTo>
                        <a:cubicBezTo>
                          <a:pt x="236846" y="502341"/>
                          <a:pt x="227321" y="467099"/>
                          <a:pt x="204461" y="443286"/>
                        </a:cubicBezTo>
                        <a:cubicBezTo>
                          <a:pt x="188268" y="425189"/>
                          <a:pt x="165408" y="412806"/>
                          <a:pt x="143501" y="401376"/>
                        </a:cubicBezTo>
                        <a:cubicBezTo>
                          <a:pt x="120641" y="388994"/>
                          <a:pt x="97781" y="376611"/>
                          <a:pt x="79683" y="357561"/>
                        </a:cubicBezTo>
                        <a:cubicBezTo>
                          <a:pt x="58728" y="334701"/>
                          <a:pt x="46346" y="301364"/>
                          <a:pt x="44441" y="264216"/>
                        </a:cubicBezTo>
                        <a:cubicBezTo>
                          <a:pt x="42536" y="230879"/>
                          <a:pt x="49203" y="196589"/>
                          <a:pt x="55871" y="165156"/>
                        </a:cubicBezTo>
                        <a:cubicBezTo>
                          <a:pt x="67301" y="111816"/>
                          <a:pt x="80636" y="54666"/>
                          <a:pt x="105401" y="2279"/>
                        </a:cubicBezTo>
                        <a:cubicBezTo>
                          <a:pt x="106353" y="374"/>
                          <a:pt x="109211" y="-579"/>
                          <a:pt x="111116" y="374"/>
                        </a:cubicBezTo>
                        <a:cubicBezTo>
                          <a:pt x="113021" y="1326"/>
                          <a:pt x="113973" y="4184"/>
                          <a:pt x="113021" y="6089"/>
                        </a:cubicBezTo>
                        <a:cubicBezTo>
                          <a:pt x="89208" y="57524"/>
                          <a:pt x="75873" y="113721"/>
                          <a:pt x="64443" y="167061"/>
                        </a:cubicBezTo>
                        <a:cubicBezTo>
                          <a:pt x="57776" y="198494"/>
                          <a:pt x="52061" y="231831"/>
                          <a:pt x="53013" y="264216"/>
                        </a:cubicBezTo>
                        <a:cubicBezTo>
                          <a:pt x="54918" y="299459"/>
                          <a:pt x="66348" y="330891"/>
                          <a:pt x="85398" y="352799"/>
                        </a:cubicBezTo>
                        <a:cubicBezTo>
                          <a:pt x="101591" y="370896"/>
                          <a:pt x="124451" y="383279"/>
                          <a:pt x="146358" y="394709"/>
                        </a:cubicBezTo>
                        <a:cubicBezTo>
                          <a:pt x="169218" y="407091"/>
                          <a:pt x="192078" y="419474"/>
                          <a:pt x="209223" y="438524"/>
                        </a:cubicBezTo>
                        <a:cubicBezTo>
                          <a:pt x="233036" y="465194"/>
                          <a:pt x="243513" y="502341"/>
                          <a:pt x="236846" y="536631"/>
                        </a:cubicBezTo>
                        <a:cubicBezTo>
                          <a:pt x="230178" y="570921"/>
                          <a:pt x="204461" y="602354"/>
                          <a:pt x="172076" y="614736"/>
                        </a:cubicBezTo>
                        <a:cubicBezTo>
                          <a:pt x="158741" y="618546"/>
                          <a:pt x="143501" y="621404"/>
                          <a:pt x="127308" y="621404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47" name="Freeform: Shape 446">
                    <a:extLst>
                      <a:ext uri="{FF2B5EF4-FFF2-40B4-BE49-F238E27FC236}">
                        <a16:creationId xmlns:a16="http://schemas.microsoft.com/office/drawing/2014/main" id="{745FD682-7E49-B8DE-A31F-B1787EE79583}"/>
                      </a:ext>
                    </a:extLst>
                  </p:cNvPr>
                  <p:cNvSpPr/>
                  <p:nvPr/>
                </p:nvSpPr>
                <p:spPr>
                  <a:xfrm>
                    <a:off x="1829126" y="2007011"/>
                    <a:ext cx="134708" cy="205739"/>
                  </a:xfrm>
                  <a:custGeom>
                    <a:avLst/>
                    <a:gdLst>
                      <a:gd name="connsiteX0" fmla="*/ 31106 w 134708"/>
                      <a:gd name="connsiteY0" fmla="*/ 205740 h 205739"/>
                      <a:gd name="connsiteX1" fmla="*/ 1578 w 134708"/>
                      <a:gd name="connsiteY1" fmla="*/ 195263 h 205739"/>
                      <a:gd name="connsiteX2" fmla="*/ 626 w 134708"/>
                      <a:gd name="connsiteY2" fmla="*/ 189547 h 205739"/>
                      <a:gd name="connsiteX3" fmla="*/ 6341 w 134708"/>
                      <a:gd name="connsiteY3" fmla="*/ 189547 h 205739"/>
                      <a:gd name="connsiteX4" fmla="*/ 53013 w 134708"/>
                      <a:gd name="connsiteY4" fmla="*/ 192405 h 205739"/>
                      <a:gd name="connsiteX5" fmla="*/ 89208 w 134708"/>
                      <a:gd name="connsiteY5" fmla="*/ 156210 h 205739"/>
                      <a:gd name="connsiteX6" fmla="*/ 124451 w 134708"/>
                      <a:gd name="connsiteY6" fmla="*/ 4763 h 205739"/>
                      <a:gd name="connsiteX7" fmla="*/ 128261 w 134708"/>
                      <a:gd name="connsiteY7" fmla="*/ 0 h 205739"/>
                      <a:gd name="connsiteX8" fmla="*/ 133023 w 134708"/>
                      <a:gd name="connsiteY8" fmla="*/ 3810 h 205739"/>
                      <a:gd name="connsiteX9" fmla="*/ 96828 w 134708"/>
                      <a:gd name="connsiteY9" fmla="*/ 160972 h 205739"/>
                      <a:gd name="connsiteX10" fmla="*/ 56823 w 134708"/>
                      <a:gd name="connsiteY10" fmla="*/ 200025 h 205739"/>
                      <a:gd name="connsiteX11" fmla="*/ 31106 w 134708"/>
                      <a:gd name="connsiteY11" fmla="*/ 205740 h 2057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34708" h="205739">
                        <a:moveTo>
                          <a:pt x="31106" y="205740"/>
                        </a:moveTo>
                        <a:cubicBezTo>
                          <a:pt x="19676" y="205740"/>
                          <a:pt x="9198" y="201930"/>
                          <a:pt x="1578" y="195263"/>
                        </a:cubicBezTo>
                        <a:cubicBezTo>
                          <a:pt x="-327" y="193358"/>
                          <a:pt x="-327" y="191452"/>
                          <a:pt x="626" y="189547"/>
                        </a:cubicBezTo>
                        <a:cubicBezTo>
                          <a:pt x="2531" y="187643"/>
                          <a:pt x="4436" y="187643"/>
                          <a:pt x="6341" y="189547"/>
                        </a:cubicBezTo>
                        <a:cubicBezTo>
                          <a:pt x="19676" y="200977"/>
                          <a:pt x="39678" y="199072"/>
                          <a:pt x="53013" y="192405"/>
                        </a:cubicBezTo>
                        <a:cubicBezTo>
                          <a:pt x="66348" y="185738"/>
                          <a:pt x="77778" y="174308"/>
                          <a:pt x="89208" y="156210"/>
                        </a:cubicBezTo>
                        <a:cubicBezTo>
                          <a:pt x="117783" y="112395"/>
                          <a:pt x="130166" y="57150"/>
                          <a:pt x="124451" y="4763"/>
                        </a:cubicBezTo>
                        <a:cubicBezTo>
                          <a:pt x="124451" y="2857"/>
                          <a:pt x="125403" y="952"/>
                          <a:pt x="128261" y="0"/>
                        </a:cubicBezTo>
                        <a:cubicBezTo>
                          <a:pt x="130166" y="0"/>
                          <a:pt x="132071" y="952"/>
                          <a:pt x="133023" y="3810"/>
                        </a:cubicBezTo>
                        <a:cubicBezTo>
                          <a:pt x="139691" y="59055"/>
                          <a:pt x="126356" y="114300"/>
                          <a:pt x="96828" y="160972"/>
                        </a:cubicBezTo>
                        <a:cubicBezTo>
                          <a:pt x="84446" y="180022"/>
                          <a:pt x="72063" y="193358"/>
                          <a:pt x="56823" y="200025"/>
                        </a:cubicBezTo>
                        <a:cubicBezTo>
                          <a:pt x="48251" y="203835"/>
                          <a:pt x="39678" y="205740"/>
                          <a:pt x="31106" y="205740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48" name="Freeform: Shape 447">
                    <a:extLst>
                      <a:ext uri="{FF2B5EF4-FFF2-40B4-BE49-F238E27FC236}">
                        <a16:creationId xmlns:a16="http://schemas.microsoft.com/office/drawing/2014/main" id="{5D3D69E5-9FF7-0E68-D89F-6E0A50EE4D26}"/>
                      </a:ext>
                    </a:extLst>
                  </p:cNvPr>
                  <p:cNvSpPr/>
                  <p:nvPr/>
                </p:nvSpPr>
                <p:spPr>
                  <a:xfrm>
                    <a:off x="1945331" y="2251177"/>
                    <a:ext cx="101693" cy="190173"/>
                  </a:xfrm>
                  <a:custGeom>
                    <a:avLst/>
                    <a:gdLst>
                      <a:gd name="connsiteX0" fmla="*/ 73016 w 101693"/>
                      <a:gd name="connsiteY0" fmla="*/ 190173 h 190173"/>
                      <a:gd name="connsiteX1" fmla="*/ 69206 w 101693"/>
                      <a:gd name="connsiteY1" fmla="*/ 188268 h 190173"/>
                      <a:gd name="connsiteX2" fmla="*/ 70158 w 101693"/>
                      <a:gd name="connsiteY2" fmla="*/ 182553 h 190173"/>
                      <a:gd name="connsiteX3" fmla="*/ 93971 w 101693"/>
                      <a:gd name="connsiteY3" fmla="*/ 137786 h 190173"/>
                      <a:gd name="connsiteX4" fmla="*/ 78731 w 101693"/>
                      <a:gd name="connsiteY4" fmla="*/ 86351 h 190173"/>
                      <a:gd name="connsiteX5" fmla="*/ 42536 w 101693"/>
                      <a:gd name="connsiteY5" fmla="*/ 43488 h 190173"/>
                      <a:gd name="connsiteX6" fmla="*/ 1578 w 101693"/>
                      <a:gd name="connsiteY6" fmla="*/ 7293 h 190173"/>
                      <a:gd name="connsiteX7" fmla="*/ 626 w 101693"/>
                      <a:gd name="connsiteY7" fmla="*/ 1578 h 190173"/>
                      <a:gd name="connsiteX8" fmla="*/ 6341 w 101693"/>
                      <a:gd name="connsiteY8" fmla="*/ 626 h 190173"/>
                      <a:gd name="connsiteX9" fmla="*/ 48251 w 101693"/>
                      <a:gd name="connsiteY9" fmla="*/ 37773 h 190173"/>
                      <a:gd name="connsiteX10" fmla="*/ 85398 w 101693"/>
                      <a:gd name="connsiteY10" fmla="*/ 81588 h 190173"/>
                      <a:gd name="connsiteX11" fmla="*/ 101591 w 101693"/>
                      <a:gd name="connsiteY11" fmla="*/ 137786 h 190173"/>
                      <a:gd name="connsiteX12" fmla="*/ 73968 w 101693"/>
                      <a:gd name="connsiteY12" fmla="*/ 189221 h 190173"/>
                      <a:gd name="connsiteX13" fmla="*/ 73016 w 101693"/>
                      <a:gd name="connsiteY13" fmla="*/ 190173 h 190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1693" h="190173">
                        <a:moveTo>
                          <a:pt x="73016" y="190173"/>
                        </a:moveTo>
                        <a:cubicBezTo>
                          <a:pt x="72063" y="190173"/>
                          <a:pt x="70158" y="189221"/>
                          <a:pt x="69206" y="188268"/>
                        </a:cubicBezTo>
                        <a:cubicBezTo>
                          <a:pt x="68253" y="186363"/>
                          <a:pt x="68253" y="183506"/>
                          <a:pt x="70158" y="182553"/>
                        </a:cubicBezTo>
                        <a:cubicBezTo>
                          <a:pt x="84446" y="173981"/>
                          <a:pt x="93018" y="155883"/>
                          <a:pt x="93971" y="137786"/>
                        </a:cubicBezTo>
                        <a:cubicBezTo>
                          <a:pt x="94923" y="121593"/>
                          <a:pt x="89208" y="103496"/>
                          <a:pt x="78731" y="86351"/>
                        </a:cubicBezTo>
                        <a:cubicBezTo>
                          <a:pt x="68253" y="70158"/>
                          <a:pt x="54918" y="55871"/>
                          <a:pt x="42536" y="43488"/>
                        </a:cubicBezTo>
                        <a:cubicBezTo>
                          <a:pt x="31106" y="32058"/>
                          <a:pt x="16818" y="18723"/>
                          <a:pt x="1578" y="7293"/>
                        </a:cubicBezTo>
                        <a:cubicBezTo>
                          <a:pt x="-327" y="6341"/>
                          <a:pt x="-327" y="3483"/>
                          <a:pt x="626" y="1578"/>
                        </a:cubicBezTo>
                        <a:cubicBezTo>
                          <a:pt x="1578" y="-327"/>
                          <a:pt x="4436" y="-327"/>
                          <a:pt x="6341" y="626"/>
                        </a:cubicBezTo>
                        <a:cubicBezTo>
                          <a:pt x="22533" y="12056"/>
                          <a:pt x="36821" y="26343"/>
                          <a:pt x="48251" y="37773"/>
                        </a:cubicBezTo>
                        <a:cubicBezTo>
                          <a:pt x="60633" y="50156"/>
                          <a:pt x="74921" y="64443"/>
                          <a:pt x="85398" y="81588"/>
                        </a:cubicBezTo>
                        <a:cubicBezTo>
                          <a:pt x="96828" y="99686"/>
                          <a:pt x="102543" y="119688"/>
                          <a:pt x="101591" y="137786"/>
                        </a:cubicBezTo>
                        <a:cubicBezTo>
                          <a:pt x="100638" y="158741"/>
                          <a:pt x="90161" y="178743"/>
                          <a:pt x="73968" y="189221"/>
                        </a:cubicBezTo>
                        <a:cubicBezTo>
                          <a:pt x="74921" y="190173"/>
                          <a:pt x="73968" y="190173"/>
                          <a:pt x="73016" y="19017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49" name="Freeform: Shape 448">
                    <a:extLst>
                      <a:ext uri="{FF2B5EF4-FFF2-40B4-BE49-F238E27FC236}">
                        <a16:creationId xmlns:a16="http://schemas.microsoft.com/office/drawing/2014/main" id="{8936AEDC-8B84-71DF-D68A-B0C85EB30D02}"/>
                      </a:ext>
                    </a:extLst>
                  </p:cNvPr>
                  <p:cNvSpPr/>
                  <p:nvPr/>
                </p:nvSpPr>
                <p:spPr>
                  <a:xfrm>
                    <a:off x="2012815" y="2561366"/>
                    <a:ext cx="58871" cy="98107"/>
                  </a:xfrm>
                  <a:custGeom>
                    <a:avLst/>
                    <a:gdLst>
                      <a:gd name="connsiteX0" fmla="*/ 53156 w 58871"/>
                      <a:gd name="connsiteY0" fmla="*/ 98107 h 98107"/>
                      <a:gd name="connsiteX1" fmla="*/ 53156 w 58871"/>
                      <a:gd name="connsiteY1" fmla="*/ 98107 h 98107"/>
                      <a:gd name="connsiteX2" fmla="*/ 29344 w 58871"/>
                      <a:gd name="connsiteY2" fmla="*/ 85725 h 98107"/>
                      <a:gd name="connsiteX3" fmla="*/ 769 w 58871"/>
                      <a:gd name="connsiteY3" fmla="*/ 3810 h 98107"/>
                      <a:gd name="connsiteX4" fmla="*/ 5531 w 58871"/>
                      <a:gd name="connsiteY4" fmla="*/ 0 h 98107"/>
                      <a:gd name="connsiteX5" fmla="*/ 9341 w 58871"/>
                      <a:gd name="connsiteY5" fmla="*/ 4763 h 98107"/>
                      <a:gd name="connsiteX6" fmla="*/ 36011 w 58871"/>
                      <a:gd name="connsiteY6" fmla="*/ 79057 h 98107"/>
                      <a:gd name="connsiteX7" fmla="*/ 55061 w 58871"/>
                      <a:gd name="connsiteY7" fmla="*/ 89535 h 98107"/>
                      <a:gd name="connsiteX8" fmla="*/ 58871 w 58871"/>
                      <a:gd name="connsiteY8" fmla="*/ 94298 h 98107"/>
                      <a:gd name="connsiteX9" fmla="*/ 53156 w 58871"/>
                      <a:gd name="connsiteY9" fmla="*/ 98107 h 98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8871" h="98107">
                        <a:moveTo>
                          <a:pt x="53156" y="98107"/>
                        </a:moveTo>
                        <a:cubicBezTo>
                          <a:pt x="53156" y="98107"/>
                          <a:pt x="53156" y="98107"/>
                          <a:pt x="53156" y="98107"/>
                        </a:cubicBezTo>
                        <a:cubicBezTo>
                          <a:pt x="44584" y="97155"/>
                          <a:pt x="36964" y="93345"/>
                          <a:pt x="29344" y="85725"/>
                        </a:cubicBezTo>
                        <a:cubicBezTo>
                          <a:pt x="7436" y="64770"/>
                          <a:pt x="-3041" y="33338"/>
                          <a:pt x="769" y="3810"/>
                        </a:cubicBezTo>
                        <a:cubicBezTo>
                          <a:pt x="769" y="1905"/>
                          <a:pt x="2674" y="0"/>
                          <a:pt x="5531" y="0"/>
                        </a:cubicBezTo>
                        <a:cubicBezTo>
                          <a:pt x="7436" y="0"/>
                          <a:pt x="9341" y="1905"/>
                          <a:pt x="9341" y="4763"/>
                        </a:cubicBezTo>
                        <a:cubicBezTo>
                          <a:pt x="5531" y="31432"/>
                          <a:pt x="16009" y="60007"/>
                          <a:pt x="36011" y="79057"/>
                        </a:cubicBezTo>
                        <a:cubicBezTo>
                          <a:pt x="42679" y="85725"/>
                          <a:pt x="48394" y="88582"/>
                          <a:pt x="55061" y="89535"/>
                        </a:cubicBezTo>
                        <a:cubicBezTo>
                          <a:pt x="56966" y="89535"/>
                          <a:pt x="58871" y="91440"/>
                          <a:pt x="58871" y="94298"/>
                        </a:cubicBezTo>
                        <a:cubicBezTo>
                          <a:pt x="56966" y="97155"/>
                          <a:pt x="56014" y="98107"/>
                          <a:pt x="53156" y="98107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50" name="Freeform: Shape 449">
                    <a:extLst>
                      <a:ext uri="{FF2B5EF4-FFF2-40B4-BE49-F238E27FC236}">
                        <a16:creationId xmlns:a16="http://schemas.microsoft.com/office/drawing/2014/main" id="{92F65AE4-6B96-9C7C-FFA1-7709AC2ED8C6}"/>
                      </a:ext>
                    </a:extLst>
                  </p:cNvPr>
                  <p:cNvSpPr/>
                  <p:nvPr/>
                </p:nvSpPr>
                <p:spPr>
                  <a:xfrm>
                    <a:off x="1785563" y="2373349"/>
                    <a:ext cx="101591" cy="59428"/>
                  </a:xfrm>
                  <a:custGeom>
                    <a:avLst/>
                    <a:gdLst>
                      <a:gd name="connsiteX0" fmla="*/ 80384 w 101591"/>
                      <a:gd name="connsiteY0" fmla="*/ 59429 h 59428"/>
                      <a:gd name="connsiteX1" fmla="*/ 40379 w 101591"/>
                      <a:gd name="connsiteY1" fmla="*/ 47999 h 59428"/>
                      <a:gd name="connsiteX2" fmla="*/ 374 w 101591"/>
                      <a:gd name="connsiteY2" fmla="*/ 6089 h 59428"/>
                      <a:gd name="connsiteX3" fmla="*/ 2279 w 101591"/>
                      <a:gd name="connsiteY3" fmla="*/ 374 h 59428"/>
                      <a:gd name="connsiteX4" fmla="*/ 7994 w 101591"/>
                      <a:gd name="connsiteY4" fmla="*/ 2279 h 59428"/>
                      <a:gd name="connsiteX5" fmla="*/ 45141 w 101591"/>
                      <a:gd name="connsiteY5" fmla="*/ 41331 h 59428"/>
                      <a:gd name="connsiteX6" fmla="*/ 96576 w 101591"/>
                      <a:gd name="connsiteY6" fmla="*/ 48951 h 59428"/>
                      <a:gd name="connsiteX7" fmla="*/ 101339 w 101591"/>
                      <a:gd name="connsiteY7" fmla="*/ 51809 h 59428"/>
                      <a:gd name="connsiteX8" fmla="*/ 98481 w 101591"/>
                      <a:gd name="connsiteY8" fmla="*/ 56571 h 59428"/>
                      <a:gd name="connsiteX9" fmla="*/ 80384 w 101591"/>
                      <a:gd name="connsiteY9" fmla="*/ 59429 h 59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1591" h="59428">
                        <a:moveTo>
                          <a:pt x="80384" y="59429"/>
                        </a:moveTo>
                        <a:cubicBezTo>
                          <a:pt x="67049" y="59429"/>
                          <a:pt x="52761" y="55619"/>
                          <a:pt x="40379" y="47999"/>
                        </a:cubicBezTo>
                        <a:cubicBezTo>
                          <a:pt x="25139" y="38474"/>
                          <a:pt x="10851" y="24186"/>
                          <a:pt x="374" y="6089"/>
                        </a:cubicBezTo>
                        <a:cubicBezTo>
                          <a:pt x="-579" y="4184"/>
                          <a:pt x="374" y="1326"/>
                          <a:pt x="2279" y="374"/>
                        </a:cubicBezTo>
                        <a:cubicBezTo>
                          <a:pt x="4184" y="-579"/>
                          <a:pt x="7041" y="374"/>
                          <a:pt x="7994" y="2279"/>
                        </a:cubicBezTo>
                        <a:cubicBezTo>
                          <a:pt x="17519" y="19424"/>
                          <a:pt x="30854" y="32759"/>
                          <a:pt x="45141" y="41331"/>
                        </a:cubicBezTo>
                        <a:cubicBezTo>
                          <a:pt x="61334" y="50856"/>
                          <a:pt x="80384" y="53714"/>
                          <a:pt x="96576" y="48951"/>
                        </a:cubicBezTo>
                        <a:cubicBezTo>
                          <a:pt x="98481" y="47999"/>
                          <a:pt x="101339" y="49904"/>
                          <a:pt x="101339" y="51809"/>
                        </a:cubicBezTo>
                        <a:cubicBezTo>
                          <a:pt x="102291" y="53714"/>
                          <a:pt x="100386" y="56571"/>
                          <a:pt x="98481" y="56571"/>
                        </a:cubicBezTo>
                        <a:cubicBezTo>
                          <a:pt x="91814" y="58476"/>
                          <a:pt x="86099" y="59429"/>
                          <a:pt x="80384" y="59429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51" name="Freeform: Shape 450">
                    <a:extLst>
                      <a:ext uri="{FF2B5EF4-FFF2-40B4-BE49-F238E27FC236}">
                        <a16:creationId xmlns:a16="http://schemas.microsoft.com/office/drawing/2014/main" id="{8B3B584E-899E-71EE-2D6D-798125B23F5A}"/>
                      </a:ext>
                    </a:extLst>
                  </p:cNvPr>
                  <p:cNvSpPr/>
                  <p:nvPr/>
                </p:nvSpPr>
                <p:spPr>
                  <a:xfrm>
                    <a:off x="1617344" y="2406108"/>
                    <a:ext cx="89788" cy="95250"/>
                  </a:xfrm>
                  <a:custGeom>
                    <a:avLst/>
                    <a:gdLst>
                      <a:gd name="connsiteX0" fmla="*/ 85725 w 89788"/>
                      <a:gd name="connsiteY0" fmla="*/ 95250 h 95250"/>
                      <a:gd name="connsiteX1" fmla="*/ 81915 w 89788"/>
                      <a:gd name="connsiteY1" fmla="*/ 92393 h 95250"/>
                      <a:gd name="connsiteX2" fmla="*/ 2857 w 89788"/>
                      <a:gd name="connsiteY2" fmla="*/ 8573 h 95250"/>
                      <a:gd name="connsiteX3" fmla="*/ 0 w 89788"/>
                      <a:gd name="connsiteY3" fmla="*/ 2858 h 95250"/>
                      <a:gd name="connsiteX4" fmla="*/ 5715 w 89788"/>
                      <a:gd name="connsiteY4" fmla="*/ 0 h 95250"/>
                      <a:gd name="connsiteX5" fmla="*/ 89535 w 89788"/>
                      <a:gd name="connsiteY5" fmla="*/ 88583 h 95250"/>
                      <a:gd name="connsiteX6" fmla="*/ 86678 w 89788"/>
                      <a:gd name="connsiteY6" fmla="*/ 93345 h 95250"/>
                      <a:gd name="connsiteX7" fmla="*/ 85725 w 89788"/>
                      <a:gd name="connsiteY7" fmla="*/ 95250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9788" h="95250">
                        <a:moveTo>
                          <a:pt x="85725" y="95250"/>
                        </a:moveTo>
                        <a:cubicBezTo>
                          <a:pt x="83820" y="95250"/>
                          <a:pt x="81915" y="94298"/>
                          <a:pt x="81915" y="92393"/>
                        </a:cubicBezTo>
                        <a:cubicBezTo>
                          <a:pt x="70485" y="54293"/>
                          <a:pt x="40005" y="21908"/>
                          <a:pt x="2857" y="8573"/>
                        </a:cubicBezTo>
                        <a:cubicBezTo>
                          <a:pt x="953" y="7620"/>
                          <a:pt x="0" y="5715"/>
                          <a:pt x="0" y="2858"/>
                        </a:cubicBezTo>
                        <a:cubicBezTo>
                          <a:pt x="953" y="952"/>
                          <a:pt x="2857" y="0"/>
                          <a:pt x="5715" y="0"/>
                        </a:cubicBezTo>
                        <a:cubicBezTo>
                          <a:pt x="45720" y="14288"/>
                          <a:pt x="77153" y="48577"/>
                          <a:pt x="89535" y="88583"/>
                        </a:cubicBezTo>
                        <a:cubicBezTo>
                          <a:pt x="90488" y="90488"/>
                          <a:pt x="88582" y="93345"/>
                          <a:pt x="86678" y="93345"/>
                        </a:cubicBezTo>
                        <a:cubicBezTo>
                          <a:pt x="86678" y="94298"/>
                          <a:pt x="86678" y="95250"/>
                          <a:pt x="85725" y="95250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52" name="Freeform: Shape 451">
                    <a:extLst>
                      <a:ext uri="{FF2B5EF4-FFF2-40B4-BE49-F238E27FC236}">
                        <a16:creationId xmlns:a16="http://schemas.microsoft.com/office/drawing/2014/main" id="{871EB4BA-D4ED-E73D-E11F-98553A7BC160}"/>
                      </a:ext>
                    </a:extLst>
                  </p:cNvPr>
                  <p:cNvSpPr/>
                  <p:nvPr/>
                </p:nvSpPr>
                <p:spPr>
                  <a:xfrm>
                    <a:off x="2103833" y="2091783"/>
                    <a:ext cx="115490" cy="200025"/>
                  </a:xfrm>
                  <a:custGeom>
                    <a:avLst/>
                    <a:gdLst>
                      <a:gd name="connsiteX0" fmla="*/ 115491 w 115490"/>
                      <a:gd name="connsiteY0" fmla="*/ 196215 h 200025"/>
                      <a:gd name="connsiteX1" fmla="*/ 111681 w 115490"/>
                      <a:gd name="connsiteY1" fmla="*/ 200025 h 200025"/>
                      <a:gd name="connsiteX2" fmla="*/ 111681 w 115490"/>
                      <a:gd name="connsiteY2" fmla="*/ 200025 h 200025"/>
                      <a:gd name="connsiteX3" fmla="*/ 107871 w 115490"/>
                      <a:gd name="connsiteY3" fmla="*/ 196215 h 200025"/>
                      <a:gd name="connsiteX4" fmla="*/ 106918 w 115490"/>
                      <a:gd name="connsiteY4" fmla="*/ 184785 h 200025"/>
                      <a:gd name="connsiteX5" fmla="*/ 100251 w 115490"/>
                      <a:gd name="connsiteY5" fmla="*/ 162878 h 200025"/>
                      <a:gd name="connsiteX6" fmla="*/ 46911 w 115490"/>
                      <a:gd name="connsiteY6" fmla="*/ 111443 h 200025"/>
                      <a:gd name="connsiteX7" fmla="*/ 44053 w 115490"/>
                      <a:gd name="connsiteY7" fmla="*/ 109538 h 200025"/>
                      <a:gd name="connsiteX8" fmla="*/ 17383 w 115490"/>
                      <a:gd name="connsiteY8" fmla="*/ 89535 h 200025"/>
                      <a:gd name="connsiteX9" fmla="*/ 5953 w 115490"/>
                      <a:gd name="connsiteY9" fmla="*/ 69533 h 200025"/>
                      <a:gd name="connsiteX10" fmla="*/ 238 w 115490"/>
                      <a:gd name="connsiteY10" fmla="*/ 40958 h 200025"/>
                      <a:gd name="connsiteX11" fmla="*/ 21193 w 115490"/>
                      <a:gd name="connsiteY11" fmla="*/ 0 h 200025"/>
                      <a:gd name="connsiteX12" fmla="*/ 22146 w 115490"/>
                      <a:gd name="connsiteY12" fmla="*/ 11430 h 200025"/>
                      <a:gd name="connsiteX13" fmla="*/ 7858 w 115490"/>
                      <a:gd name="connsiteY13" fmla="*/ 41910 h 200025"/>
                      <a:gd name="connsiteX14" fmla="*/ 12621 w 115490"/>
                      <a:gd name="connsiteY14" fmla="*/ 66675 h 200025"/>
                      <a:gd name="connsiteX15" fmla="*/ 23098 w 115490"/>
                      <a:gd name="connsiteY15" fmla="*/ 84773 h 200025"/>
                      <a:gd name="connsiteX16" fmla="*/ 47863 w 115490"/>
                      <a:gd name="connsiteY16" fmla="*/ 102870 h 200025"/>
                      <a:gd name="connsiteX17" fmla="*/ 50721 w 115490"/>
                      <a:gd name="connsiteY17" fmla="*/ 104775 h 200025"/>
                      <a:gd name="connsiteX18" fmla="*/ 106918 w 115490"/>
                      <a:gd name="connsiteY18" fmla="*/ 160020 h 200025"/>
                      <a:gd name="connsiteX19" fmla="*/ 114538 w 115490"/>
                      <a:gd name="connsiteY19" fmla="*/ 185738 h 200025"/>
                      <a:gd name="connsiteX20" fmla="*/ 115491 w 115490"/>
                      <a:gd name="connsiteY20" fmla="*/ 196215 h 200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90" h="200025">
                        <a:moveTo>
                          <a:pt x="115491" y="196215"/>
                        </a:moveTo>
                        <a:cubicBezTo>
                          <a:pt x="115491" y="198120"/>
                          <a:pt x="113586" y="200025"/>
                          <a:pt x="111681" y="200025"/>
                        </a:cubicBezTo>
                        <a:cubicBezTo>
                          <a:pt x="111681" y="200025"/>
                          <a:pt x="111681" y="200025"/>
                          <a:pt x="111681" y="200025"/>
                        </a:cubicBezTo>
                        <a:cubicBezTo>
                          <a:pt x="109776" y="200025"/>
                          <a:pt x="107871" y="198120"/>
                          <a:pt x="107871" y="196215"/>
                        </a:cubicBezTo>
                        <a:cubicBezTo>
                          <a:pt x="107871" y="192405"/>
                          <a:pt x="107871" y="188595"/>
                          <a:pt x="106918" y="184785"/>
                        </a:cubicBezTo>
                        <a:cubicBezTo>
                          <a:pt x="105966" y="177165"/>
                          <a:pt x="104061" y="169545"/>
                          <a:pt x="100251" y="162878"/>
                        </a:cubicBezTo>
                        <a:cubicBezTo>
                          <a:pt x="88821" y="139065"/>
                          <a:pt x="65961" y="122873"/>
                          <a:pt x="46911" y="111443"/>
                        </a:cubicBezTo>
                        <a:lnTo>
                          <a:pt x="44053" y="109538"/>
                        </a:lnTo>
                        <a:cubicBezTo>
                          <a:pt x="34528" y="103823"/>
                          <a:pt x="25003" y="98108"/>
                          <a:pt x="17383" y="89535"/>
                        </a:cubicBezTo>
                        <a:cubicBezTo>
                          <a:pt x="12621" y="83820"/>
                          <a:pt x="8811" y="78105"/>
                          <a:pt x="5953" y="69533"/>
                        </a:cubicBezTo>
                        <a:cubicBezTo>
                          <a:pt x="1191" y="59055"/>
                          <a:pt x="-714" y="49530"/>
                          <a:pt x="238" y="40958"/>
                        </a:cubicBezTo>
                        <a:cubicBezTo>
                          <a:pt x="1191" y="24765"/>
                          <a:pt x="9763" y="12383"/>
                          <a:pt x="21193" y="0"/>
                        </a:cubicBezTo>
                        <a:cubicBezTo>
                          <a:pt x="22146" y="3810"/>
                          <a:pt x="22146" y="7620"/>
                          <a:pt x="22146" y="11430"/>
                        </a:cubicBezTo>
                        <a:cubicBezTo>
                          <a:pt x="14526" y="20955"/>
                          <a:pt x="8811" y="30480"/>
                          <a:pt x="7858" y="41910"/>
                        </a:cubicBezTo>
                        <a:cubicBezTo>
                          <a:pt x="6906" y="49530"/>
                          <a:pt x="8811" y="57150"/>
                          <a:pt x="12621" y="66675"/>
                        </a:cubicBezTo>
                        <a:cubicBezTo>
                          <a:pt x="15478" y="74295"/>
                          <a:pt x="19288" y="80010"/>
                          <a:pt x="23098" y="84773"/>
                        </a:cubicBezTo>
                        <a:cubicBezTo>
                          <a:pt x="29766" y="92393"/>
                          <a:pt x="38338" y="98108"/>
                          <a:pt x="47863" y="102870"/>
                        </a:cubicBezTo>
                        <a:lnTo>
                          <a:pt x="50721" y="104775"/>
                        </a:lnTo>
                        <a:cubicBezTo>
                          <a:pt x="70723" y="117158"/>
                          <a:pt x="95488" y="133350"/>
                          <a:pt x="106918" y="160020"/>
                        </a:cubicBezTo>
                        <a:cubicBezTo>
                          <a:pt x="110728" y="167640"/>
                          <a:pt x="113586" y="176213"/>
                          <a:pt x="114538" y="185738"/>
                        </a:cubicBezTo>
                        <a:cubicBezTo>
                          <a:pt x="114538" y="188595"/>
                          <a:pt x="115491" y="192405"/>
                          <a:pt x="115491" y="196215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53" name="Freeform: Shape 452">
                    <a:extLst>
                      <a:ext uri="{FF2B5EF4-FFF2-40B4-BE49-F238E27FC236}">
                        <a16:creationId xmlns:a16="http://schemas.microsoft.com/office/drawing/2014/main" id="{BC89EFC1-5ED0-263D-422F-ABA6C25F5F53}"/>
                      </a:ext>
                    </a:extLst>
                  </p:cNvPr>
                  <p:cNvSpPr/>
                  <p:nvPr/>
                </p:nvSpPr>
                <p:spPr>
                  <a:xfrm>
                    <a:off x="2023152" y="2077122"/>
                    <a:ext cx="38682" cy="125151"/>
                  </a:xfrm>
                  <a:custGeom>
                    <a:avLst/>
                    <a:gdLst>
                      <a:gd name="connsiteX0" fmla="*/ 33294 w 38682"/>
                      <a:gd name="connsiteY0" fmla="*/ 125151 h 125151"/>
                      <a:gd name="connsiteX1" fmla="*/ 30437 w 38682"/>
                      <a:gd name="connsiteY1" fmla="*/ 124199 h 125151"/>
                      <a:gd name="connsiteX2" fmla="*/ 909 w 38682"/>
                      <a:gd name="connsiteY2" fmla="*/ 73716 h 125151"/>
                      <a:gd name="connsiteX3" fmla="*/ 13292 w 38682"/>
                      <a:gd name="connsiteY3" fmla="*/ 16566 h 125151"/>
                      <a:gd name="connsiteX4" fmla="*/ 30437 w 38682"/>
                      <a:gd name="connsiteY4" fmla="*/ 374 h 125151"/>
                      <a:gd name="connsiteX5" fmla="*/ 36152 w 38682"/>
                      <a:gd name="connsiteY5" fmla="*/ 2279 h 125151"/>
                      <a:gd name="connsiteX6" fmla="*/ 34247 w 38682"/>
                      <a:gd name="connsiteY6" fmla="*/ 7994 h 125151"/>
                      <a:gd name="connsiteX7" fmla="*/ 20912 w 38682"/>
                      <a:gd name="connsiteY7" fmla="*/ 21329 h 125151"/>
                      <a:gd name="connsiteX8" fmla="*/ 10434 w 38682"/>
                      <a:gd name="connsiteY8" fmla="*/ 72764 h 125151"/>
                      <a:gd name="connsiteX9" fmla="*/ 37104 w 38682"/>
                      <a:gd name="connsiteY9" fmla="*/ 118484 h 125151"/>
                      <a:gd name="connsiteX10" fmla="*/ 38057 w 38682"/>
                      <a:gd name="connsiteY10" fmla="*/ 124199 h 125151"/>
                      <a:gd name="connsiteX11" fmla="*/ 33294 w 38682"/>
                      <a:gd name="connsiteY11" fmla="*/ 125151 h 125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8682" h="125151">
                        <a:moveTo>
                          <a:pt x="33294" y="125151"/>
                        </a:moveTo>
                        <a:cubicBezTo>
                          <a:pt x="32342" y="125151"/>
                          <a:pt x="31389" y="125151"/>
                          <a:pt x="30437" y="124199"/>
                        </a:cubicBezTo>
                        <a:cubicBezTo>
                          <a:pt x="15197" y="111816"/>
                          <a:pt x="4719" y="92766"/>
                          <a:pt x="909" y="73716"/>
                        </a:cubicBezTo>
                        <a:cubicBezTo>
                          <a:pt x="-1948" y="53714"/>
                          <a:pt x="1862" y="32759"/>
                          <a:pt x="13292" y="16566"/>
                        </a:cubicBezTo>
                        <a:cubicBezTo>
                          <a:pt x="19007" y="7994"/>
                          <a:pt x="24722" y="3231"/>
                          <a:pt x="30437" y="374"/>
                        </a:cubicBezTo>
                        <a:cubicBezTo>
                          <a:pt x="32342" y="-579"/>
                          <a:pt x="35199" y="374"/>
                          <a:pt x="36152" y="2279"/>
                        </a:cubicBezTo>
                        <a:cubicBezTo>
                          <a:pt x="37104" y="4184"/>
                          <a:pt x="36152" y="7041"/>
                          <a:pt x="34247" y="7994"/>
                        </a:cubicBezTo>
                        <a:cubicBezTo>
                          <a:pt x="29484" y="9899"/>
                          <a:pt x="24722" y="14661"/>
                          <a:pt x="20912" y="21329"/>
                        </a:cubicBezTo>
                        <a:cubicBezTo>
                          <a:pt x="11387" y="36569"/>
                          <a:pt x="7577" y="55619"/>
                          <a:pt x="10434" y="72764"/>
                        </a:cubicBezTo>
                        <a:cubicBezTo>
                          <a:pt x="13292" y="90861"/>
                          <a:pt x="22817" y="107054"/>
                          <a:pt x="37104" y="118484"/>
                        </a:cubicBezTo>
                        <a:cubicBezTo>
                          <a:pt x="39009" y="119436"/>
                          <a:pt x="39009" y="122294"/>
                          <a:pt x="38057" y="124199"/>
                        </a:cubicBezTo>
                        <a:cubicBezTo>
                          <a:pt x="36152" y="124199"/>
                          <a:pt x="35199" y="125151"/>
                          <a:pt x="33294" y="125151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54" name="Freeform: Shape 453">
                    <a:extLst>
                      <a:ext uri="{FF2B5EF4-FFF2-40B4-BE49-F238E27FC236}">
                        <a16:creationId xmlns:a16="http://schemas.microsoft.com/office/drawing/2014/main" id="{B4A3681C-E2E8-9841-6057-FCC90A3D8C8D}"/>
                      </a:ext>
                    </a:extLst>
                  </p:cNvPr>
                  <p:cNvSpPr/>
                  <p:nvPr/>
                </p:nvSpPr>
                <p:spPr>
                  <a:xfrm>
                    <a:off x="1674050" y="2240717"/>
                    <a:ext cx="244284" cy="143483"/>
                  </a:xfrm>
                  <a:custGeom>
                    <a:avLst/>
                    <a:gdLst>
                      <a:gd name="connsiteX0" fmla="*/ 237617 w 244284"/>
                      <a:gd name="connsiteY0" fmla="*/ 143483 h 143483"/>
                      <a:gd name="connsiteX1" fmla="*/ 237617 w 244284"/>
                      <a:gd name="connsiteY1" fmla="*/ 143483 h 143483"/>
                      <a:gd name="connsiteX2" fmla="*/ 163322 w 244284"/>
                      <a:gd name="connsiteY2" fmla="*/ 111098 h 143483"/>
                      <a:gd name="connsiteX3" fmla="*/ 132842 w 244284"/>
                      <a:gd name="connsiteY3" fmla="*/ 72046 h 143483"/>
                      <a:gd name="connsiteX4" fmla="*/ 87122 w 244284"/>
                      <a:gd name="connsiteY4" fmla="*/ 21563 h 143483"/>
                      <a:gd name="connsiteX5" fmla="*/ 53784 w 244284"/>
                      <a:gd name="connsiteY5" fmla="*/ 10133 h 143483"/>
                      <a:gd name="connsiteX6" fmla="*/ 22352 w 244284"/>
                      <a:gd name="connsiteY6" fmla="*/ 11086 h 143483"/>
                      <a:gd name="connsiteX7" fmla="*/ 8064 w 244284"/>
                      <a:gd name="connsiteY7" fmla="*/ 32993 h 143483"/>
                      <a:gd name="connsiteX8" fmla="*/ 5207 w 244284"/>
                      <a:gd name="connsiteY8" fmla="*/ 37756 h 143483"/>
                      <a:gd name="connsiteX9" fmla="*/ 444 w 244284"/>
                      <a:gd name="connsiteY9" fmla="*/ 34898 h 143483"/>
                      <a:gd name="connsiteX10" fmla="*/ 20447 w 244284"/>
                      <a:gd name="connsiteY10" fmla="*/ 3466 h 143483"/>
                      <a:gd name="connsiteX11" fmla="*/ 56642 w 244284"/>
                      <a:gd name="connsiteY11" fmla="*/ 1561 h 143483"/>
                      <a:gd name="connsiteX12" fmla="*/ 92837 w 244284"/>
                      <a:gd name="connsiteY12" fmla="*/ 13943 h 143483"/>
                      <a:gd name="connsiteX13" fmla="*/ 141414 w 244284"/>
                      <a:gd name="connsiteY13" fmla="*/ 66331 h 143483"/>
                      <a:gd name="connsiteX14" fmla="*/ 170942 w 244284"/>
                      <a:gd name="connsiteY14" fmla="*/ 104431 h 143483"/>
                      <a:gd name="connsiteX15" fmla="*/ 240474 w 244284"/>
                      <a:gd name="connsiteY15" fmla="*/ 134911 h 143483"/>
                      <a:gd name="connsiteX16" fmla="*/ 244284 w 244284"/>
                      <a:gd name="connsiteY16" fmla="*/ 139673 h 143483"/>
                      <a:gd name="connsiteX17" fmla="*/ 237617 w 244284"/>
                      <a:gd name="connsiteY17" fmla="*/ 143483 h 143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244284" h="143483">
                        <a:moveTo>
                          <a:pt x="237617" y="143483"/>
                        </a:moveTo>
                        <a:cubicBezTo>
                          <a:pt x="237617" y="143483"/>
                          <a:pt x="237617" y="143483"/>
                          <a:pt x="237617" y="143483"/>
                        </a:cubicBezTo>
                        <a:cubicBezTo>
                          <a:pt x="209994" y="141578"/>
                          <a:pt x="182372" y="130148"/>
                          <a:pt x="163322" y="111098"/>
                        </a:cubicBezTo>
                        <a:cubicBezTo>
                          <a:pt x="151892" y="99668"/>
                          <a:pt x="142367" y="85381"/>
                          <a:pt x="132842" y="72046"/>
                        </a:cubicBezTo>
                        <a:cubicBezTo>
                          <a:pt x="119507" y="52043"/>
                          <a:pt x="107124" y="32993"/>
                          <a:pt x="87122" y="21563"/>
                        </a:cubicBezTo>
                        <a:cubicBezTo>
                          <a:pt x="78549" y="16801"/>
                          <a:pt x="67119" y="12991"/>
                          <a:pt x="53784" y="10133"/>
                        </a:cubicBezTo>
                        <a:cubicBezTo>
                          <a:pt x="44259" y="8228"/>
                          <a:pt x="32829" y="7276"/>
                          <a:pt x="22352" y="11086"/>
                        </a:cubicBezTo>
                        <a:cubicBezTo>
                          <a:pt x="13779" y="14896"/>
                          <a:pt x="6159" y="23468"/>
                          <a:pt x="8064" y="32993"/>
                        </a:cubicBezTo>
                        <a:cubicBezTo>
                          <a:pt x="8064" y="34898"/>
                          <a:pt x="7112" y="37756"/>
                          <a:pt x="5207" y="37756"/>
                        </a:cubicBezTo>
                        <a:cubicBezTo>
                          <a:pt x="3302" y="37756"/>
                          <a:pt x="444" y="36803"/>
                          <a:pt x="444" y="34898"/>
                        </a:cubicBezTo>
                        <a:cubicBezTo>
                          <a:pt x="-2413" y="20611"/>
                          <a:pt x="9017" y="8228"/>
                          <a:pt x="20447" y="3466"/>
                        </a:cubicBezTo>
                        <a:cubicBezTo>
                          <a:pt x="32829" y="-1297"/>
                          <a:pt x="46164" y="-344"/>
                          <a:pt x="56642" y="1561"/>
                        </a:cubicBezTo>
                        <a:cubicBezTo>
                          <a:pt x="71882" y="4418"/>
                          <a:pt x="83312" y="8228"/>
                          <a:pt x="92837" y="13943"/>
                        </a:cubicBezTo>
                        <a:cubicBezTo>
                          <a:pt x="113792" y="26326"/>
                          <a:pt x="128079" y="46328"/>
                          <a:pt x="141414" y="66331"/>
                        </a:cubicBezTo>
                        <a:cubicBezTo>
                          <a:pt x="149987" y="79666"/>
                          <a:pt x="159512" y="93001"/>
                          <a:pt x="170942" y="104431"/>
                        </a:cubicBezTo>
                        <a:cubicBezTo>
                          <a:pt x="189039" y="122528"/>
                          <a:pt x="214757" y="133958"/>
                          <a:pt x="240474" y="134911"/>
                        </a:cubicBezTo>
                        <a:cubicBezTo>
                          <a:pt x="242379" y="134911"/>
                          <a:pt x="244284" y="136816"/>
                          <a:pt x="244284" y="139673"/>
                        </a:cubicBezTo>
                        <a:cubicBezTo>
                          <a:pt x="242379" y="141578"/>
                          <a:pt x="240474" y="143483"/>
                          <a:pt x="237617" y="14348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55" name="Freeform: Shape 454">
                    <a:extLst>
                      <a:ext uri="{FF2B5EF4-FFF2-40B4-BE49-F238E27FC236}">
                        <a16:creationId xmlns:a16="http://schemas.microsoft.com/office/drawing/2014/main" id="{9E78D62B-D89C-A224-BEA3-36B32A181EFC}"/>
                      </a:ext>
                    </a:extLst>
                  </p:cNvPr>
                  <p:cNvSpPr/>
                  <p:nvPr/>
                </p:nvSpPr>
                <p:spPr>
                  <a:xfrm>
                    <a:off x="2099904" y="2466711"/>
                    <a:ext cx="66469" cy="204192"/>
                  </a:xfrm>
                  <a:custGeom>
                    <a:avLst/>
                    <a:gdLst>
                      <a:gd name="connsiteX0" fmla="*/ 53697 w 66469"/>
                      <a:gd name="connsiteY0" fmla="*/ 204192 h 204192"/>
                      <a:gd name="connsiteX1" fmla="*/ 50840 w 66469"/>
                      <a:gd name="connsiteY1" fmla="*/ 203240 h 204192"/>
                      <a:gd name="connsiteX2" fmla="*/ 50840 w 66469"/>
                      <a:gd name="connsiteY2" fmla="*/ 197525 h 204192"/>
                      <a:gd name="connsiteX3" fmla="*/ 56555 w 66469"/>
                      <a:gd name="connsiteY3" fmla="*/ 163235 h 204192"/>
                      <a:gd name="connsiteX4" fmla="*/ 35600 w 66469"/>
                      <a:gd name="connsiteY4" fmla="*/ 130850 h 204192"/>
                      <a:gd name="connsiteX5" fmla="*/ 31790 w 66469"/>
                      <a:gd name="connsiteY5" fmla="*/ 126087 h 204192"/>
                      <a:gd name="connsiteX6" fmla="*/ 9882 w 66469"/>
                      <a:gd name="connsiteY6" fmla="*/ 98465 h 204192"/>
                      <a:gd name="connsiteX7" fmla="*/ 2262 w 66469"/>
                      <a:gd name="connsiteY7" fmla="*/ 46077 h 204192"/>
                      <a:gd name="connsiteX8" fmla="*/ 45125 w 66469"/>
                      <a:gd name="connsiteY8" fmla="*/ 357 h 204192"/>
                      <a:gd name="connsiteX9" fmla="*/ 49887 w 66469"/>
                      <a:gd name="connsiteY9" fmla="*/ 3215 h 204192"/>
                      <a:gd name="connsiteX10" fmla="*/ 47030 w 66469"/>
                      <a:gd name="connsiteY10" fmla="*/ 7977 h 204192"/>
                      <a:gd name="connsiteX11" fmla="*/ 9882 w 66469"/>
                      <a:gd name="connsiteY11" fmla="*/ 47982 h 204192"/>
                      <a:gd name="connsiteX12" fmla="*/ 16550 w 66469"/>
                      <a:gd name="connsiteY12" fmla="*/ 94655 h 204192"/>
                      <a:gd name="connsiteX13" fmla="*/ 37505 w 66469"/>
                      <a:gd name="connsiteY13" fmla="*/ 121325 h 204192"/>
                      <a:gd name="connsiteX14" fmla="*/ 41315 w 66469"/>
                      <a:gd name="connsiteY14" fmla="*/ 126087 h 204192"/>
                      <a:gd name="connsiteX15" fmla="*/ 64175 w 66469"/>
                      <a:gd name="connsiteY15" fmla="*/ 161330 h 204192"/>
                      <a:gd name="connsiteX16" fmla="*/ 57507 w 66469"/>
                      <a:gd name="connsiteY16" fmla="*/ 204192 h 204192"/>
                      <a:gd name="connsiteX17" fmla="*/ 53697 w 66469"/>
                      <a:gd name="connsiteY17" fmla="*/ 204192 h 204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6469" h="204192">
                        <a:moveTo>
                          <a:pt x="53697" y="204192"/>
                        </a:moveTo>
                        <a:cubicBezTo>
                          <a:pt x="52745" y="204192"/>
                          <a:pt x="51792" y="204192"/>
                          <a:pt x="50840" y="203240"/>
                        </a:cubicBezTo>
                        <a:cubicBezTo>
                          <a:pt x="48935" y="201335"/>
                          <a:pt x="48935" y="199430"/>
                          <a:pt x="50840" y="197525"/>
                        </a:cubicBezTo>
                        <a:cubicBezTo>
                          <a:pt x="58460" y="188952"/>
                          <a:pt x="60365" y="175617"/>
                          <a:pt x="56555" y="163235"/>
                        </a:cubicBezTo>
                        <a:cubicBezTo>
                          <a:pt x="52745" y="150852"/>
                          <a:pt x="44172" y="140375"/>
                          <a:pt x="35600" y="130850"/>
                        </a:cubicBezTo>
                        <a:cubicBezTo>
                          <a:pt x="34647" y="128945"/>
                          <a:pt x="32742" y="127992"/>
                          <a:pt x="31790" y="126087"/>
                        </a:cubicBezTo>
                        <a:cubicBezTo>
                          <a:pt x="24170" y="117515"/>
                          <a:pt x="15597" y="108942"/>
                          <a:pt x="9882" y="98465"/>
                        </a:cubicBezTo>
                        <a:cubicBezTo>
                          <a:pt x="357" y="82272"/>
                          <a:pt x="-2500" y="63222"/>
                          <a:pt x="2262" y="46077"/>
                        </a:cubicBezTo>
                        <a:cubicBezTo>
                          <a:pt x="7977" y="25122"/>
                          <a:pt x="24170" y="7025"/>
                          <a:pt x="45125" y="357"/>
                        </a:cubicBezTo>
                        <a:cubicBezTo>
                          <a:pt x="47030" y="-595"/>
                          <a:pt x="49887" y="357"/>
                          <a:pt x="49887" y="3215"/>
                        </a:cubicBezTo>
                        <a:cubicBezTo>
                          <a:pt x="50840" y="5120"/>
                          <a:pt x="49887" y="7977"/>
                          <a:pt x="47030" y="7977"/>
                        </a:cubicBezTo>
                        <a:cubicBezTo>
                          <a:pt x="28932" y="13692"/>
                          <a:pt x="14645" y="29885"/>
                          <a:pt x="9882" y="47982"/>
                        </a:cubicBezTo>
                        <a:cubicBezTo>
                          <a:pt x="6072" y="63222"/>
                          <a:pt x="8930" y="79415"/>
                          <a:pt x="16550" y="94655"/>
                        </a:cubicBezTo>
                        <a:cubicBezTo>
                          <a:pt x="22265" y="104180"/>
                          <a:pt x="29885" y="112752"/>
                          <a:pt x="37505" y="121325"/>
                        </a:cubicBezTo>
                        <a:cubicBezTo>
                          <a:pt x="39410" y="123230"/>
                          <a:pt x="40362" y="124182"/>
                          <a:pt x="41315" y="126087"/>
                        </a:cubicBezTo>
                        <a:cubicBezTo>
                          <a:pt x="50840" y="136565"/>
                          <a:pt x="59412" y="147995"/>
                          <a:pt x="64175" y="161330"/>
                        </a:cubicBezTo>
                        <a:cubicBezTo>
                          <a:pt x="68937" y="177522"/>
                          <a:pt x="66080" y="193715"/>
                          <a:pt x="57507" y="204192"/>
                        </a:cubicBezTo>
                        <a:cubicBezTo>
                          <a:pt x="56555" y="203240"/>
                          <a:pt x="54650" y="204192"/>
                          <a:pt x="53697" y="204192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56" name="Freeform: Shape 455">
                    <a:extLst>
                      <a:ext uri="{FF2B5EF4-FFF2-40B4-BE49-F238E27FC236}">
                        <a16:creationId xmlns:a16="http://schemas.microsoft.com/office/drawing/2014/main" id="{9C5EA6DC-9D57-4755-D5B7-CDD7DE69B7A0}"/>
                      </a:ext>
                    </a:extLst>
                  </p:cNvPr>
                  <p:cNvSpPr/>
                  <p:nvPr/>
                </p:nvSpPr>
                <p:spPr>
                  <a:xfrm>
                    <a:off x="2207641" y="2353467"/>
                    <a:ext cx="125983" cy="83120"/>
                  </a:xfrm>
                  <a:custGeom>
                    <a:avLst/>
                    <a:gdLst>
                      <a:gd name="connsiteX0" fmla="*/ 125983 w 125983"/>
                      <a:gd name="connsiteY0" fmla="*/ 81216 h 83120"/>
                      <a:gd name="connsiteX1" fmla="*/ 119316 w 125983"/>
                      <a:gd name="connsiteY1" fmla="*/ 82168 h 83120"/>
                      <a:gd name="connsiteX2" fmla="*/ 106933 w 125983"/>
                      <a:gd name="connsiteY2" fmla="*/ 83121 h 83120"/>
                      <a:gd name="connsiteX3" fmla="*/ 45973 w 125983"/>
                      <a:gd name="connsiteY3" fmla="*/ 65023 h 83120"/>
                      <a:gd name="connsiteX4" fmla="*/ 253 w 125983"/>
                      <a:gd name="connsiteY4" fmla="*/ 5016 h 83120"/>
                      <a:gd name="connsiteX5" fmla="*/ 3111 w 125983"/>
                      <a:gd name="connsiteY5" fmla="*/ 253 h 83120"/>
                      <a:gd name="connsiteX6" fmla="*/ 7873 w 125983"/>
                      <a:gd name="connsiteY6" fmla="*/ 3111 h 83120"/>
                      <a:gd name="connsiteX7" fmla="*/ 49783 w 125983"/>
                      <a:gd name="connsiteY7" fmla="*/ 59308 h 83120"/>
                      <a:gd name="connsiteX8" fmla="*/ 54546 w 125983"/>
                      <a:gd name="connsiteY8" fmla="*/ 62166 h 83120"/>
                      <a:gd name="connsiteX9" fmla="*/ 62166 w 125983"/>
                      <a:gd name="connsiteY9" fmla="*/ 65976 h 83120"/>
                      <a:gd name="connsiteX10" fmla="*/ 117411 w 125983"/>
                      <a:gd name="connsiteY10" fmla="*/ 74548 h 83120"/>
                      <a:gd name="connsiteX11" fmla="*/ 124078 w 125983"/>
                      <a:gd name="connsiteY11" fmla="*/ 73596 h 83120"/>
                      <a:gd name="connsiteX12" fmla="*/ 121221 w 125983"/>
                      <a:gd name="connsiteY12" fmla="*/ 81216 h 83120"/>
                      <a:gd name="connsiteX13" fmla="*/ 125983 w 125983"/>
                      <a:gd name="connsiteY13" fmla="*/ 81216 h 83120"/>
                      <a:gd name="connsiteX14" fmla="*/ 125983 w 125983"/>
                      <a:gd name="connsiteY14" fmla="*/ 81216 h 83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25983" h="83120">
                        <a:moveTo>
                          <a:pt x="125983" y="81216"/>
                        </a:moveTo>
                        <a:cubicBezTo>
                          <a:pt x="124078" y="81216"/>
                          <a:pt x="121221" y="82168"/>
                          <a:pt x="119316" y="82168"/>
                        </a:cubicBezTo>
                        <a:cubicBezTo>
                          <a:pt x="115506" y="83121"/>
                          <a:pt x="110743" y="83121"/>
                          <a:pt x="106933" y="83121"/>
                        </a:cubicBezTo>
                        <a:cubicBezTo>
                          <a:pt x="85978" y="83121"/>
                          <a:pt x="64071" y="76453"/>
                          <a:pt x="45973" y="65023"/>
                        </a:cubicBezTo>
                        <a:cubicBezTo>
                          <a:pt x="25018" y="50736"/>
                          <a:pt x="7873" y="28828"/>
                          <a:pt x="253" y="5016"/>
                        </a:cubicBezTo>
                        <a:cubicBezTo>
                          <a:pt x="-699" y="3111"/>
                          <a:pt x="1206" y="253"/>
                          <a:pt x="3111" y="253"/>
                        </a:cubicBezTo>
                        <a:cubicBezTo>
                          <a:pt x="5016" y="-699"/>
                          <a:pt x="7873" y="1206"/>
                          <a:pt x="7873" y="3111"/>
                        </a:cubicBezTo>
                        <a:cubicBezTo>
                          <a:pt x="14541" y="25971"/>
                          <a:pt x="29781" y="45973"/>
                          <a:pt x="49783" y="59308"/>
                        </a:cubicBezTo>
                        <a:cubicBezTo>
                          <a:pt x="51688" y="60261"/>
                          <a:pt x="52641" y="61213"/>
                          <a:pt x="54546" y="62166"/>
                        </a:cubicBezTo>
                        <a:cubicBezTo>
                          <a:pt x="57403" y="63118"/>
                          <a:pt x="59308" y="65023"/>
                          <a:pt x="62166" y="65976"/>
                        </a:cubicBezTo>
                        <a:cubicBezTo>
                          <a:pt x="79311" y="73596"/>
                          <a:pt x="99313" y="77406"/>
                          <a:pt x="117411" y="74548"/>
                        </a:cubicBezTo>
                        <a:cubicBezTo>
                          <a:pt x="119316" y="74548"/>
                          <a:pt x="121221" y="73596"/>
                          <a:pt x="124078" y="73596"/>
                        </a:cubicBezTo>
                        <a:cubicBezTo>
                          <a:pt x="123126" y="76453"/>
                          <a:pt x="122173" y="78358"/>
                          <a:pt x="121221" y="81216"/>
                        </a:cubicBezTo>
                        <a:cubicBezTo>
                          <a:pt x="123126" y="80263"/>
                          <a:pt x="125031" y="81216"/>
                          <a:pt x="125983" y="81216"/>
                        </a:cubicBezTo>
                        <a:cubicBezTo>
                          <a:pt x="125983" y="81216"/>
                          <a:pt x="125983" y="81216"/>
                          <a:pt x="125983" y="81216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57" name="Freeform: Shape 456">
                    <a:extLst>
                      <a:ext uri="{FF2B5EF4-FFF2-40B4-BE49-F238E27FC236}">
                        <a16:creationId xmlns:a16="http://schemas.microsoft.com/office/drawing/2014/main" id="{6569A859-4BB9-4CE4-7C23-F76063915A20}"/>
                      </a:ext>
                    </a:extLst>
                  </p:cNvPr>
                  <p:cNvSpPr/>
                  <p:nvPr/>
                </p:nvSpPr>
                <p:spPr>
                  <a:xfrm>
                    <a:off x="2186313" y="2454685"/>
                    <a:ext cx="42894" cy="154305"/>
                  </a:xfrm>
                  <a:custGeom>
                    <a:avLst/>
                    <a:gdLst>
                      <a:gd name="connsiteX0" fmla="*/ 3483 w 42894"/>
                      <a:gd name="connsiteY0" fmla="*/ 154305 h 154305"/>
                      <a:gd name="connsiteX1" fmla="*/ 626 w 42894"/>
                      <a:gd name="connsiteY1" fmla="*/ 152400 h 154305"/>
                      <a:gd name="connsiteX2" fmla="*/ 1578 w 42894"/>
                      <a:gd name="connsiteY2" fmla="*/ 146685 h 154305"/>
                      <a:gd name="connsiteX3" fmla="*/ 33963 w 42894"/>
                      <a:gd name="connsiteY3" fmla="*/ 81915 h 154305"/>
                      <a:gd name="connsiteX4" fmla="*/ 19676 w 42894"/>
                      <a:gd name="connsiteY4" fmla="*/ 11430 h 154305"/>
                      <a:gd name="connsiteX5" fmla="*/ 15866 w 42894"/>
                      <a:gd name="connsiteY5" fmla="*/ 1905 h 154305"/>
                      <a:gd name="connsiteX6" fmla="*/ 20628 w 42894"/>
                      <a:gd name="connsiteY6" fmla="*/ 0 h 154305"/>
                      <a:gd name="connsiteX7" fmla="*/ 26343 w 42894"/>
                      <a:gd name="connsiteY7" fmla="*/ 4763 h 154305"/>
                      <a:gd name="connsiteX8" fmla="*/ 42536 w 42894"/>
                      <a:gd name="connsiteY8" fmla="*/ 82868 h 154305"/>
                      <a:gd name="connsiteX9" fmla="*/ 6341 w 42894"/>
                      <a:gd name="connsiteY9" fmla="*/ 153353 h 154305"/>
                      <a:gd name="connsiteX10" fmla="*/ 3483 w 42894"/>
                      <a:gd name="connsiteY10" fmla="*/ 154305 h 154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2894" h="154305">
                        <a:moveTo>
                          <a:pt x="3483" y="154305"/>
                        </a:moveTo>
                        <a:cubicBezTo>
                          <a:pt x="2531" y="154305"/>
                          <a:pt x="626" y="153353"/>
                          <a:pt x="626" y="152400"/>
                        </a:cubicBezTo>
                        <a:cubicBezTo>
                          <a:pt x="-327" y="150495"/>
                          <a:pt x="-327" y="147638"/>
                          <a:pt x="1578" y="146685"/>
                        </a:cubicBezTo>
                        <a:cubicBezTo>
                          <a:pt x="20628" y="132398"/>
                          <a:pt x="32058" y="108585"/>
                          <a:pt x="33963" y="81915"/>
                        </a:cubicBezTo>
                        <a:cubicBezTo>
                          <a:pt x="35868" y="60008"/>
                          <a:pt x="31106" y="36195"/>
                          <a:pt x="19676" y="11430"/>
                        </a:cubicBezTo>
                        <a:cubicBezTo>
                          <a:pt x="19676" y="10478"/>
                          <a:pt x="13961" y="4763"/>
                          <a:pt x="15866" y="1905"/>
                        </a:cubicBezTo>
                        <a:cubicBezTo>
                          <a:pt x="16818" y="0"/>
                          <a:pt x="18723" y="0"/>
                          <a:pt x="20628" y="0"/>
                        </a:cubicBezTo>
                        <a:cubicBezTo>
                          <a:pt x="23486" y="953"/>
                          <a:pt x="25391" y="2858"/>
                          <a:pt x="26343" y="4763"/>
                        </a:cubicBezTo>
                        <a:cubicBezTo>
                          <a:pt x="38726" y="31433"/>
                          <a:pt x="44441" y="58103"/>
                          <a:pt x="42536" y="82868"/>
                        </a:cubicBezTo>
                        <a:cubicBezTo>
                          <a:pt x="39678" y="111443"/>
                          <a:pt x="27296" y="137160"/>
                          <a:pt x="6341" y="153353"/>
                        </a:cubicBezTo>
                        <a:cubicBezTo>
                          <a:pt x="5388" y="153353"/>
                          <a:pt x="4436" y="154305"/>
                          <a:pt x="3483" y="154305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58" name="Freeform: Shape 457">
                    <a:extLst>
                      <a:ext uri="{FF2B5EF4-FFF2-40B4-BE49-F238E27FC236}">
                        <a16:creationId xmlns:a16="http://schemas.microsoft.com/office/drawing/2014/main" id="{FB9F394E-E4F6-ECFA-CCD7-27C14A5D0A17}"/>
                      </a:ext>
                    </a:extLst>
                  </p:cNvPr>
                  <p:cNvSpPr/>
                  <p:nvPr/>
                </p:nvSpPr>
                <p:spPr>
                  <a:xfrm>
                    <a:off x="1742448" y="1955575"/>
                    <a:ext cx="59680" cy="100012"/>
                  </a:xfrm>
                  <a:custGeom>
                    <a:avLst/>
                    <a:gdLst>
                      <a:gd name="connsiteX0" fmla="*/ 59681 w 59680"/>
                      <a:gd name="connsiteY0" fmla="*/ 953 h 100012"/>
                      <a:gd name="connsiteX1" fmla="*/ 46346 w 59680"/>
                      <a:gd name="connsiteY1" fmla="*/ 47625 h 100012"/>
                      <a:gd name="connsiteX2" fmla="*/ 6341 w 59680"/>
                      <a:gd name="connsiteY2" fmla="*/ 99060 h 100012"/>
                      <a:gd name="connsiteX3" fmla="*/ 4436 w 59680"/>
                      <a:gd name="connsiteY3" fmla="*/ 100013 h 100012"/>
                      <a:gd name="connsiteX4" fmla="*/ 626 w 59680"/>
                      <a:gd name="connsiteY4" fmla="*/ 98107 h 100012"/>
                      <a:gd name="connsiteX5" fmla="*/ 1578 w 59680"/>
                      <a:gd name="connsiteY5" fmla="*/ 92393 h 100012"/>
                      <a:gd name="connsiteX6" fmla="*/ 38726 w 59680"/>
                      <a:gd name="connsiteY6" fmla="*/ 44768 h 100012"/>
                      <a:gd name="connsiteX7" fmla="*/ 51108 w 59680"/>
                      <a:gd name="connsiteY7" fmla="*/ 0 h 100012"/>
                      <a:gd name="connsiteX8" fmla="*/ 59681 w 59680"/>
                      <a:gd name="connsiteY8" fmla="*/ 953 h 100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9680" h="100012">
                        <a:moveTo>
                          <a:pt x="59681" y="953"/>
                        </a:moveTo>
                        <a:cubicBezTo>
                          <a:pt x="56823" y="19050"/>
                          <a:pt x="53013" y="34290"/>
                          <a:pt x="46346" y="47625"/>
                        </a:cubicBezTo>
                        <a:cubicBezTo>
                          <a:pt x="36821" y="69532"/>
                          <a:pt x="23486" y="87630"/>
                          <a:pt x="6341" y="99060"/>
                        </a:cubicBezTo>
                        <a:cubicBezTo>
                          <a:pt x="5388" y="100013"/>
                          <a:pt x="4436" y="100013"/>
                          <a:pt x="4436" y="100013"/>
                        </a:cubicBezTo>
                        <a:cubicBezTo>
                          <a:pt x="3483" y="100013"/>
                          <a:pt x="1578" y="99060"/>
                          <a:pt x="626" y="98107"/>
                        </a:cubicBezTo>
                        <a:cubicBezTo>
                          <a:pt x="-327" y="96203"/>
                          <a:pt x="-327" y="93345"/>
                          <a:pt x="1578" y="92393"/>
                        </a:cubicBezTo>
                        <a:cubicBezTo>
                          <a:pt x="16818" y="81915"/>
                          <a:pt x="30153" y="64770"/>
                          <a:pt x="38726" y="44768"/>
                        </a:cubicBezTo>
                        <a:cubicBezTo>
                          <a:pt x="44441" y="31433"/>
                          <a:pt x="48251" y="17145"/>
                          <a:pt x="51108" y="0"/>
                        </a:cubicBezTo>
                        <a:cubicBezTo>
                          <a:pt x="54918" y="0"/>
                          <a:pt x="57776" y="0"/>
                          <a:pt x="59681" y="953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59" name="Freeform: Shape 458">
                    <a:extLst>
                      <a:ext uri="{FF2B5EF4-FFF2-40B4-BE49-F238E27FC236}">
                        <a16:creationId xmlns:a16="http://schemas.microsoft.com/office/drawing/2014/main" id="{C21D9EBA-9337-74A1-40FC-141CCC1BAF29}"/>
                      </a:ext>
                    </a:extLst>
                  </p:cNvPr>
                  <p:cNvSpPr/>
                  <p:nvPr/>
                </p:nvSpPr>
                <p:spPr>
                  <a:xfrm>
                    <a:off x="1575434" y="2293713"/>
                    <a:ext cx="73342" cy="75247"/>
                  </a:xfrm>
                  <a:custGeom>
                    <a:avLst/>
                    <a:gdLst>
                      <a:gd name="connsiteX0" fmla="*/ 3810 w 73342"/>
                      <a:gd name="connsiteY0" fmla="*/ 75247 h 75247"/>
                      <a:gd name="connsiteX1" fmla="*/ 3810 w 73342"/>
                      <a:gd name="connsiteY1" fmla="*/ 75247 h 75247"/>
                      <a:gd name="connsiteX2" fmla="*/ 14288 w 73342"/>
                      <a:gd name="connsiteY2" fmla="*/ 54293 h 75247"/>
                      <a:gd name="connsiteX3" fmla="*/ 48577 w 73342"/>
                      <a:gd name="connsiteY3" fmla="*/ 17145 h 75247"/>
                      <a:gd name="connsiteX4" fmla="*/ 69532 w 73342"/>
                      <a:gd name="connsiteY4" fmla="*/ 8573 h 75247"/>
                      <a:gd name="connsiteX5" fmla="*/ 73342 w 73342"/>
                      <a:gd name="connsiteY5" fmla="*/ 3810 h 75247"/>
                      <a:gd name="connsiteX6" fmla="*/ 68580 w 73342"/>
                      <a:gd name="connsiteY6" fmla="*/ 0 h 75247"/>
                      <a:gd name="connsiteX7" fmla="*/ 44767 w 73342"/>
                      <a:gd name="connsiteY7" fmla="*/ 9525 h 75247"/>
                      <a:gd name="connsiteX8" fmla="*/ 7620 w 73342"/>
                      <a:gd name="connsiteY8" fmla="*/ 49530 h 75247"/>
                      <a:gd name="connsiteX9" fmla="*/ 0 w 73342"/>
                      <a:gd name="connsiteY9" fmla="*/ 63818 h 75247"/>
                      <a:gd name="connsiteX10" fmla="*/ 3810 w 73342"/>
                      <a:gd name="connsiteY10" fmla="*/ 75247 h 752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342" h="75247">
                        <a:moveTo>
                          <a:pt x="3810" y="75247"/>
                        </a:moveTo>
                        <a:cubicBezTo>
                          <a:pt x="3810" y="75247"/>
                          <a:pt x="3810" y="75247"/>
                          <a:pt x="3810" y="75247"/>
                        </a:cubicBezTo>
                        <a:cubicBezTo>
                          <a:pt x="6667" y="67628"/>
                          <a:pt x="10477" y="60960"/>
                          <a:pt x="14288" y="54293"/>
                        </a:cubicBezTo>
                        <a:cubicBezTo>
                          <a:pt x="23813" y="38100"/>
                          <a:pt x="35242" y="24765"/>
                          <a:pt x="48577" y="17145"/>
                        </a:cubicBezTo>
                        <a:cubicBezTo>
                          <a:pt x="55245" y="12382"/>
                          <a:pt x="62865" y="10478"/>
                          <a:pt x="69532" y="8573"/>
                        </a:cubicBezTo>
                        <a:cubicBezTo>
                          <a:pt x="71438" y="8573"/>
                          <a:pt x="73342" y="5715"/>
                          <a:pt x="73342" y="3810"/>
                        </a:cubicBezTo>
                        <a:cubicBezTo>
                          <a:pt x="73342" y="1905"/>
                          <a:pt x="70485" y="0"/>
                          <a:pt x="68580" y="0"/>
                        </a:cubicBezTo>
                        <a:cubicBezTo>
                          <a:pt x="60960" y="953"/>
                          <a:pt x="52388" y="4763"/>
                          <a:pt x="44767" y="9525"/>
                        </a:cubicBezTo>
                        <a:cubicBezTo>
                          <a:pt x="30480" y="18098"/>
                          <a:pt x="17145" y="32385"/>
                          <a:pt x="7620" y="49530"/>
                        </a:cubicBezTo>
                        <a:cubicBezTo>
                          <a:pt x="4763" y="54293"/>
                          <a:pt x="1905" y="59055"/>
                          <a:pt x="0" y="63818"/>
                        </a:cubicBezTo>
                        <a:lnTo>
                          <a:pt x="3810" y="75247"/>
                        </a:ln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60" name="Freeform: Shape 459">
                    <a:extLst>
                      <a:ext uri="{FF2B5EF4-FFF2-40B4-BE49-F238E27FC236}">
                        <a16:creationId xmlns:a16="http://schemas.microsoft.com/office/drawing/2014/main" id="{0ADABE97-6061-3B1A-2434-C1B1CF2B83B0}"/>
                      </a:ext>
                    </a:extLst>
                  </p:cNvPr>
                  <p:cNvSpPr/>
                  <p:nvPr/>
                </p:nvSpPr>
                <p:spPr>
                  <a:xfrm>
                    <a:off x="2307177" y="2479197"/>
                    <a:ext cx="42639" cy="71690"/>
                  </a:xfrm>
                  <a:custGeom>
                    <a:avLst/>
                    <a:gdLst>
                      <a:gd name="connsiteX0" fmla="*/ 42640 w 42639"/>
                      <a:gd name="connsiteY0" fmla="*/ 64071 h 71690"/>
                      <a:gd name="connsiteX1" fmla="*/ 38830 w 42639"/>
                      <a:gd name="connsiteY1" fmla="*/ 71691 h 71690"/>
                      <a:gd name="connsiteX2" fmla="*/ 5493 w 42639"/>
                      <a:gd name="connsiteY2" fmla="*/ 31686 h 71690"/>
                      <a:gd name="connsiteX3" fmla="*/ 730 w 42639"/>
                      <a:gd name="connsiteY3" fmla="*/ 3111 h 71690"/>
                      <a:gd name="connsiteX4" fmla="*/ 5493 w 42639"/>
                      <a:gd name="connsiteY4" fmla="*/ 253 h 71690"/>
                      <a:gd name="connsiteX5" fmla="*/ 8350 w 42639"/>
                      <a:gd name="connsiteY5" fmla="*/ 5016 h 71690"/>
                      <a:gd name="connsiteX6" fmla="*/ 12160 w 42639"/>
                      <a:gd name="connsiteY6" fmla="*/ 28828 h 71690"/>
                      <a:gd name="connsiteX7" fmla="*/ 42640 w 42639"/>
                      <a:gd name="connsiteY7" fmla="*/ 64071 h 716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639" h="71690">
                        <a:moveTo>
                          <a:pt x="42640" y="64071"/>
                        </a:moveTo>
                        <a:cubicBezTo>
                          <a:pt x="40735" y="65976"/>
                          <a:pt x="39783" y="68833"/>
                          <a:pt x="38830" y="71691"/>
                        </a:cubicBezTo>
                        <a:cubicBezTo>
                          <a:pt x="24543" y="62166"/>
                          <a:pt x="13112" y="47878"/>
                          <a:pt x="5493" y="31686"/>
                        </a:cubicBezTo>
                        <a:cubicBezTo>
                          <a:pt x="730" y="21208"/>
                          <a:pt x="-1175" y="11683"/>
                          <a:pt x="730" y="3111"/>
                        </a:cubicBezTo>
                        <a:cubicBezTo>
                          <a:pt x="730" y="1206"/>
                          <a:pt x="3587" y="-699"/>
                          <a:pt x="5493" y="253"/>
                        </a:cubicBezTo>
                        <a:cubicBezTo>
                          <a:pt x="7397" y="253"/>
                          <a:pt x="9302" y="3111"/>
                          <a:pt x="8350" y="5016"/>
                        </a:cubicBezTo>
                        <a:cubicBezTo>
                          <a:pt x="7397" y="11683"/>
                          <a:pt x="8350" y="19303"/>
                          <a:pt x="12160" y="28828"/>
                        </a:cubicBezTo>
                        <a:cubicBezTo>
                          <a:pt x="18827" y="43116"/>
                          <a:pt x="29305" y="55498"/>
                          <a:pt x="42640" y="64071"/>
                        </a:cubicBezTo>
                        <a:close/>
                      </a:path>
                    </a:pathLst>
                  </a:custGeom>
                  <a:solidFill>
                    <a:srgbClr val="F2F2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461" name="Freeform: Shape 460">
                  <a:extLst>
                    <a:ext uri="{FF2B5EF4-FFF2-40B4-BE49-F238E27FC236}">
                      <a16:creationId xmlns:a16="http://schemas.microsoft.com/office/drawing/2014/main" id="{2ED37B6D-5821-7723-B484-891075D13D83}"/>
                    </a:ext>
                  </a:extLst>
                </p:cNvPr>
                <p:cNvSpPr/>
                <p:nvPr/>
              </p:nvSpPr>
              <p:spPr>
                <a:xfrm>
                  <a:off x="1920239" y="2586131"/>
                  <a:ext cx="46672" cy="80962"/>
                </a:xfrm>
                <a:custGeom>
                  <a:avLst/>
                  <a:gdLst>
                    <a:gd name="connsiteX0" fmla="*/ 46673 w 46672"/>
                    <a:gd name="connsiteY0" fmla="*/ 13335 h 80962"/>
                    <a:gd name="connsiteX1" fmla="*/ 17145 w 46672"/>
                    <a:gd name="connsiteY1" fmla="*/ 73342 h 80962"/>
                    <a:gd name="connsiteX2" fmla="*/ 7620 w 46672"/>
                    <a:gd name="connsiteY2" fmla="*/ 80963 h 80962"/>
                    <a:gd name="connsiteX3" fmla="*/ 952 w 46672"/>
                    <a:gd name="connsiteY3" fmla="*/ 77152 h 80962"/>
                    <a:gd name="connsiteX4" fmla="*/ 0 w 46672"/>
                    <a:gd name="connsiteY4" fmla="*/ 76200 h 80962"/>
                    <a:gd name="connsiteX5" fmla="*/ 11430 w 46672"/>
                    <a:gd name="connsiteY5" fmla="*/ 67627 h 80962"/>
                    <a:gd name="connsiteX6" fmla="*/ 38100 w 46672"/>
                    <a:gd name="connsiteY6" fmla="*/ 15240 h 80962"/>
                    <a:gd name="connsiteX7" fmla="*/ 37148 w 46672"/>
                    <a:gd name="connsiteY7" fmla="*/ 4763 h 80962"/>
                    <a:gd name="connsiteX8" fmla="*/ 40005 w 46672"/>
                    <a:gd name="connsiteY8" fmla="*/ 0 h 80962"/>
                    <a:gd name="connsiteX9" fmla="*/ 44768 w 46672"/>
                    <a:gd name="connsiteY9" fmla="*/ 2858 h 80962"/>
                    <a:gd name="connsiteX10" fmla="*/ 46673 w 46672"/>
                    <a:gd name="connsiteY10" fmla="*/ 13335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672" h="80962">
                      <a:moveTo>
                        <a:pt x="46673" y="13335"/>
                      </a:moveTo>
                      <a:cubicBezTo>
                        <a:pt x="46673" y="34290"/>
                        <a:pt x="36195" y="57150"/>
                        <a:pt x="17145" y="73342"/>
                      </a:cubicBezTo>
                      <a:cubicBezTo>
                        <a:pt x="14288" y="76200"/>
                        <a:pt x="10477" y="79058"/>
                        <a:pt x="7620" y="80963"/>
                      </a:cubicBezTo>
                      <a:cubicBezTo>
                        <a:pt x="5715" y="80010"/>
                        <a:pt x="2858" y="78105"/>
                        <a:pt x="952" y="77152"/>
                      </a:cubicBezTo>
                      <a:cubicBezTo>
                        <a:pt x="952" y="77152"/>
                        <a:pt x="952" y="77152"/>
                        <a:pt x="0" y="76200"/>
                      </a:cubicBezTo>
                      <a:cubicBezTo>
                        <a:pt x="3810" y="73342"/>
                        <a:pt x="7620" y="70485"/>
                        <a:pt x="11430" y="67627"/>
                      </a:cubicBezTo>
                      <a:cubicBezTo>
                        <a:pt x="24765" y="56198"/>
                        <a:pt x="38100" y="36195"/>
                        <a:pt x="38100" y="15240"/>
                      </a:cubicBezTo>
                      <a:cubicBezTo>
                        <a:pt x="38100" y="12383"/>
                        <a:pt x="38100" y="8573"/>
                        <a:pt x="37148" y="4763"/>
                      </a:cubicBezTo>
                      <a:cubicBezTo>
                        <a:pt x="37148" y="2858"/>
                        <a:pt x="38100" y="0"/>
                        <a:pt x="40005" y="0"/>
                      </a:cubicBezTo>
                      <a:cubicBezTo>
                        <a:pt x="41910" y="0"/>
                        <a:pt x="44768" y="952"/>
                        <a:pt x="44768" y="2858"/>
                      </a:cubicBezTo>
                      <a:cubicBezTo>
                        <a:pt x="45720" y="6667"/>
                        <a:pt x="46673" y="10477"/>
                        <a:pt x="46673" y="13335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62" name="Freeform: Shape 461">
                  <a:extLst>
                    <a:ext uri="{FF2B5EF4-FFF2-40B4-BE49-F238E27FC236}">
                      <a16:creationId xmlns:a16="http://schemas.microsoft.com/office/drawing/2014/main" id="{904F10C6-CF05-9E05-2B7D-C52E63467A6F}"/>
                    </a:ext>
                  </a:extLst>
                </p:cNvPr>
                <p:cNvSpPr/>
                <p:nvPr/>
              </p:nvSpPr>
              <p:spPr>
                <a:xfrm>
                  <a:off x="2253240" y="2312389"/>
                  <a:ext cx="25249" cy="109911"/>
                </a:xfrm>
                <a:custGeom>
                  <a:avLst/>
                  <a:gdLst>
                    <a:gd name="connsiteX0" fmla="*/ 11804 w 25249"/>
                    <a:gd name="connsiteY0" fmla="*/ 109911 h 109911"/>
                    <a:gd name="connsiteX1" fmla="*/ 8946 w 25249"/>
                    <a:gd name="connsiteY1" fmla="*/ 108006 h 109911"/>
                    <a:gd name="connsiteX2" fmla="*/ 9899 w 25249"/>
                    <a:gd name="connsiteY2" fmla="*/ 102291 h 109911"/>
                    <a:gd name="connsiteX3" fmla="*/ 15614 w 25249"/>
                    <a:gd name="connsiteY3" fmla="*/ 87051 h 109911"/>
                    <a:gd name="connsiteX4" fmla="*/ 374 w 25249"/>
                    <a:gd name="connsiteY4" fmla="*/ 6089 h 109911"/>
                    <a:gd name="connsiteX5" fmla="*/ 2279 w 25249"/>
                    <a:gd name="connsiteY5" fmla="*/ 374 h 109911"/>
                    <a:gd name="connsiteX6" fmla="*/ 7994 w 25249"/>
                    <a:gd name="connsiteY6" fmla="*/ 2279 h 109911"/>
                    <a:gd name="connsiteX7" fmla="*/ 24186 w 25249"/>
                    <a:gd name="connsiteY7" fmla="*/ 88004 h 109911"/>
                    <a:gd name="connsiteX8" fmla="*/ 15614 w 25249"/>
                    <a:gd name="connsiteY8" fmla="*/ 108959 h 109911"/>
                    <a:gd name="connsiteX9" fmla="*/ 11804 w 25249"/>
                    <a:gd name="connsiteY9" fmla="*/ 109911 h 109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249" h="109911">
                      <a:moveTo>
                        <a:pt x="11804" y="109911"/>
                      </a:moveTo>
                      <a:cubicBezTo>
                        <a:pt x="10851" y="109911"/>
                        <a:pt x="9899" y="108959"/>
                        <a:pt x="8946" y="108006"/>
                      </a:cubicBezTo>
                      <a:cubicBezTo>
                        <a:pt x="7041" y="106101"/>
                        <a:pt x="7994" y="103244"/>
                        <a:pt x="9899" y="102291"/>
                      </a:cubicBezTo>
                      <a:cubicBezTo>
                        <a:pt x="13709" y="98481"/>
                        <a:pt x="15614" y="92766"/>
                        <a:pt x="15614" y="87051"/>
                      </a:cubicBezTo>
                      <a:cubicBezTo>
                        <a:pt x="18471" y="59429"/>
                        <a:pt x="12756" y="29901"/>
                        <a:pt x="374" y="6089"/>
                      </a:cubicBezTo>
                      <a:cubicBezTo>
                        <a:pt x="-579" y="4184"/>
                        <a:pt x="374" y="1326"/>
                        <a:pt x="2279" y="374"/>
                      </a:cubicBezTo>
                      <a:cubicBezTo>
                        <a:pt x="4184" y="-579"/>
                        <a:pt x="7041" y="374"/>
                        <a:pt x="7994" y="2279"/>
                      </a:cubicBezTo>
                      <a:cubicBezTo>
                        <a:pt x="21329" y="27996"/>
                        <a:pt x="27996" y="59429"/>
                        <a:pt x="24186" y="88004"/>
                      </a:cubicBezTo>
                      <a:cubicBezTo>
                        <a:pt x="23234" y="94671"/>
                        <a:pt x="21329" y="103244"/>
                        <a:pt x="15614" y="108959"/>
                      </a:cubicBezTo>
                      <a:cubicBezTo>
                        <a:pt x="13709" y="109911"/>
                        <a:pt x="12756" y="109911"/>
                        <a:pt x="11804" y="109911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63" name="Freeform: Shape 462">
                  <a:extLst>
                    <a:ext uri="{FF2B5EF4-FFF2-40B4-BE49-F238E27FC236}">
                      <a16:creationId xmlns:a16="http://schemas.microsoft.com/office/drawing/2014/main" id="{707AF408-6D38-88A4-6A3C-89B6F5530011}"/>
                    </a:ext>
                  </a:extLst>
                </p:cNvPr>
                <p:cNvSpPr/>
                <p:nvPr/>
              </p:nvSpPr>
              <p:spPr>
                <a:xfrm>
                  <a:off x="1718189" y="2149886"/>
                  <a:ext cx="29647" cy="73342"/>
                </a:xfrm>
                <a:custGeom>
                  <a:avLst/>
                  <a:gdLst>
                    <a:gd name="connsiteX0" fmla="*/ 3930 w 29647"/>
                    <a:gd name="connsiteY0" fmla="*/ 73343 h 73342"/>
                    <a:gd name="connsiteX1" fmla="*/ 120 w 29647"/>
                    <a:gd name="connsiteY1" fmla="*/ 69532 h 73342"/>
                    <a:gd name="connsiteX2" fmla="*/ 13455 w 29647"/>
                    <a:gd name="connsiteY2" fmla="*/ 10477 h 73342"/>
                    <a:gd name="connsiteX3" fmla="*/ 24885 w 29647"/>
                    <a:gd name="connsiteY3" fmla="*/ 0 h 73342"/>
                    <a:gd name="connsiteX4" fmla="*/ 29647 w 29647"/>
                    <a:gd name="connsiteY4" fmla="*/ 3810 h 73342"/>
                    <a:gd name="connsiteX5" fmla="*/ 25837 w 29647"/>
                    <a:gd name="connsiteY5" fmla="*/ 8572 h 73342"/>
                    <a:gd name="connsiteX6" fmla="*/ 20122 w 29647"/>
                    <a:gd name="connsiteY6" fmla="*/ 14288 h 73342"/>
                    <a:gd name="connsiteX7" fmla="*/ 7740 w 29647"/>
                    <a:gd name="connsiteY7" fmla="*/ 68580 h 73342"/>
                    <a:gd name="connsiteX8" fmla="*/ 3930 w 29647"/>
                    <a:gd name="connsiteY8" fmla="*/ 73343 h 73342"/>
                    <a:gd name="connsiteX9" fmla="*/ 3930 w 29647"/>
                    <a:gd name="connsiteY9" fmla="*/ 73343 h 73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647" h="73342">
                      <a:moveTo>
                        <a:pt x="3930" y="73343"/>
                      </a:moveTo>
                      <a:cubicBezTo>
                        <a:pt x="2025" y="73343"/>
                        <a:pt x="120" y="71438"/>
                        <a:pt x="120" y="69532"/>
                      </a:cubicBezTo>
                      <a:cubicBezTo>
                        <a:pt x="-833" y="49530"/>
                        <a:pt x="3930" y="28575"/>
                        <a:pt x="13455" y="10477"/>
                      </a:cubicBezTo>
                      <a:cubicBezTo>
                        <a:pt x="15360" y="6668"/>
                        <a:pt x="19170" y="952"/>
                        <a:pt x="24885" y="0"/>
                      </a:cubicBezTo>
                      <a:cubicBezTo>
                        <a:pt x="26790" y="0"/>
                        <a:pt x="29647" y="952"/>
                        <a:pt x="29647" y="3810"/>
                      </a:cubicBezTo>
                      <a:cubicBezTo>
                        <a:pt x="29647" y="5715"/>
                        <a:pt x="28695" y="8572"/>
                        <a:pt x="25837" y="8572"/>
                      </a:cubicBezTo>
                      <a:cubicBezTo>
                        <a:pt x="23932" y="8572"/>
                        <a:pt x="22027" y="10477"/>
                        <a:pt x="20122" y="14288"/>
                      </a:cubicBezTo>
                      <a:cubicBezTo>
                        <a:pt x="11550" y="31432"/>
                        <a:pt x="6787" y="50482"/>
                        <a:pt x="7740" y="68580"/>
                      </a:cubicBezTo>
                      <a:cubicBezTo>
                        <a:pt x="7740" y="71438"/>
                        <a:pt x="5835" y="73343"/>
                        <a:pt x="3930" y="73343"/>
                      </a:cubicBezTo>
                      <a:cubicBezTo>
                        <a:pt x="3930" y="73343"/>
                        <a:pt x="3930" y="73343"/>
                        <a:pt x="3930" y="7334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64" name="Freeform: Shape 463">
                  <a:extLst>
                    <a:ext uri="{FF2B5EF4-FFF2-40B4-BE49-F238E27FC236}">
                      <a16:creationId xmlns:a16="http://schemas.microsoft.com/office/drawing/2014/main" id="{B9F9D6A9-6389-08B6-D665-470559B84F5B}"/>
                    </a:ext>
                  </a:extLst>
                </p:cNvPr>
                <p:cNvSpPr/>
                <p:nvPr/>
              </p:nvSpPr>
              <p:spPr>
                <a:xfrm>
                  <a:off x="1874145" y="2249524"/>
                  <a:ext cx="74341" cy="71811"/>
                </a:xfrm>
                <a:custGeom>
                  <a:avLst/>
                  <a:gdLst>
                    <a:gd name="connsiteX0" fmla="*/ 70859 w 74341"/>
                    <a:gd name="connsiteY0" fmla="*/ 71811 h 71811"/>
                    <a:gd name="connsiteX1" fmla="*/ 67049 w 74341"/>
                    <a:gd name="connsiteY1" fmla="*/ 69906 h 71811"/>
                    <a:gd name="connsiteX2" fmla="*/ 2279 w 74341"/>
                    <a:gd name="connsiteY2" fmla="*/ 7994 h 71811"/>
                    <a:gd name="connsiteX3" fmla="*/ 374 w 74341"/>
                    <a:gd name="connsiteY3" fmla="*/ 2279 h 71811"/>
                    <a:gd name="connsiteX4" fmla="*/ 6089 w 74341"/>
                    <a:gd name="connsiteY4" fmla="*/ 374 h 71811"/>
                    <a:gd name="connsiteX5" fmla="*/ 73716 w 74341"/>
                    <a:gd name="connsiteY5" fmla="*/ 65144 h 71811"/>
                    <a:gd name="connsiteX6" fmla="*/ 72764 w 74341"/>
                    <a:gd name="connsiteY6" fmla="*/ 70859 h 71811"/>
                    <a:gd name="connsiteX7" fmla="*/ 70859 w 74341"/>
                    <a:gd name="connsiteY7" fmla="*/ 71811 h 71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4341" h="71811">
                      <a:moveTo>
                        <a:pt x="70859" y="71811"/>
                      </a:moveTo>
                      <a:cubicBezTo>
                        <a:pt x="69906" y="71811"/>
                        <a:pt x="68001" y="70859"/>
                        <a:pt x="67049" y="69906"/>
                      </a:cubicBezTo>
                      <a:cubicBezTo>
                        <a:pt x="50856" y="44189"/>
                        <a:pt x="28949" y="23234"/>
                        <a:pt x="2279" y="7994"/>
                      </a:cubicBezTo>
                      <a:cubicBezTo>
                        <a:pt x="374" y="7041"/>
                        <a:pt x="-579" y="4184"/>
                        <a:pt x="374" y="2279"/>
                      </a:cubicBezTo>
                      <a:cubicBezTo>
                        <a:pt x="1326" y="374"/>
                        <a:pt x="4184" y="-579"/>
                        <a:pt x="6089" y="374"/>
                      </a:cubicBezTo>
                      <a:cubicBezTo>
                        <a:pt x="33711" y="16566"/>
                        <a:pt x="56571" y="38474"/>
                        <a:pt x="73716" y="65144"/>
                      </a:cubicBezTo>
                      <a:cubicBezTo>
                        <a:pt x="74669" y="67049"/>
                        <a:pt x="74669" y="69906"/>
                        <a:pt x="72764" y="70859"/>
                      </a:cubicBezTo>
                      <a:cubicBezTo>
                        <a:pt x="71811" y="70859"/>
                        <a:pt x="71811" y="71811"/>
                        <a:pt x="70859" y="71811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65" name="Freeform: Shape 464">
                  <a:extLst>
                    <a:ext uri="{FF2B5EF4-FFF2-40B4-BE49-F238E27FC236}">
                      <a16:creationId xmlns:a16="http://schemas.microsoft.com/office/drawing/2014/main" id="{F1281808-54CA-27B0-64B5-099C49E57F3C}"/>
                    </a:ext>
                  </a:extLst>
                </p:cNvPr>
                <p:cNvSpPr/>
                <p:nvPr/>
              </p:nvSpPr>
              <p:spPr>
                <a:xfrm>
                  <a:off x="2289452" y="2559207"/>
                  <a:ext cx="13692" cy="75500"/>
                </a:xfrm>
                <a:custGeom>
                  <a:avLst/>
                  <a:gdLst>
                    <a:gd name="connsiteX0" fmla="*/ 13692 w 13692"/>
                    <a:gd name="connsiteY0" fmla="*/ 63118 h 75500"/>
                    <a:gd name="connsiteX1" fmla="*/ 13692 w 13692"/>
                    <a:gd name="connsiteY1" fmla="*/ 63118 h 75500"/>
                    <a:gd name="connsiteX2" fmla="*/ 9882 w 13692"/>
                    <a:gd name="connsiteY2" fmla="*/ 75501 h 75500"/>
                    <a:gd name="connsiteX3" fmla="*/ 3215 w 13692"/>
                    <a:gd name="connsiteY3" fmla="*/ 57403 h 75500"/>
                    <a:gd name="connsiteX4" fmla="*/ 357 w 13692"/>
                    <a:gd name="connsiteY4" fmla="*/ 16446 h 75500"/>
                    <a:gd name="connsiteX5" fmla="*/ 2262 w 13692"/>
                    <a:gd name="connsiteY5" fmla="*/ 3111 h 75500"/>
                    <a:gd name="connsiteX6" fmla="*/ 7025 w 13692"/>
                    <a:gd name="connsiteY6" fmla="*/ 253 h 75500"/>
                    <a:gd name="connsiteX7" fmla="*/ 9882 w 13692"/>
                    <a:gd name="connsiteY7" fmla="*/ 5016 h 75500"/>
                    <a:gd name="connsiteX8" fmla="*/ 7977 w 13692"/>
                    <a:gd name="connsiteY8" fmla="*/ 18351 h 75500"/>
                    <a:gd name="connsiteX9" fmla="*/ 10835 w 13692"/>
                    <a:gd name="connsiteY9" fmla="*/ 55498 h 75500"/>
                    <a:gd name="connsiteX10" fmla="*/ 13692 w 13692"/>
                    <a:gd name="connsiteY10" fmla="*/ 63118 h 75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692" h="75500">
                      <a:moveTo>
                        <a:pt x="13692" y="63118"/>
                      </a:moveTo>
                      <a:cubicBezTo>
                        <a:pt x="13692" y="64071"/>
                        <a:pt x="13692" y="64071"/>
                        <a:pt x="13692" y="63118"/>
                      </a:cubicBezTo>
                      <a:cubicBezTo>
                        <a:pt x="12740" y="66928"/>
                        <a:pt x="11787" y="71691"/>
                        <a:pt x="9882" y="75501"/>
                      </a:cubicBezTo>
                      <a:cubicBezTo>
                        <a:pt x="6072" y="68833"/>
                        <a:pt x="4167" y="62166"/>
                        <a:pt x="3215" y="57403"/>
                      </a:cubicBezTo>
                      <a:cubicBezTo>
                        <a:pt x="357" y="44068"/>
                        <a:pt x="-595" y="30733"/>
                        <a:pt x="357" y="16446"/>
                      </a:cubicBezTo>
                      <a:cubicBezTo>
                        <a:pt x="357" y="11683"/>
                        <a:pt x="1310" y="7873"/>
                        <a:pt x="2262" y="3111"/>
                      </a:cubicBezTo>
                      <a:cubicBezTo>
                        <a:pt x="2262" y="1206"/>
                        <a:pt x="5120" y="-699"/>
                        <a:pt x="7025" y="253"/>
                      </a:cubicBezTo>
                      <a:cubicBezTo>
                        <a:pt x="8930" y="253"/>
                        <a:pt x="10835" y="3111"/>
                        <a:pt x="9882" y="5016"/>
                      </a:cubicBezTo>
                      <a:cubicBezTo>
                        <a:pt x="8930" y="9778"/>
                        <a:pt x="8930" y="13588"/>
                        <a:pt x="7977" y="18351"/>
                      </a:cubicBezTo>
                      <a:cubicBezTo>
                        <a:pt x="7025" y="30733"/>
                        <a:pt x="7977" y="43116"/>
                        <a:pt x="10835" y="55498"/>
                      </a:cubicBezTo>
                      <a:cubicBezTo>
                        <a:pt x="11787" y="58356"/>
                        <a:pt x="12740" y="61213"/>
                        <a:pt x="13692" y="63118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66" name="Freeform: Shape 465">
                  <a:extLst>
                    <a:ext uri="{FF2B5EF4-FFF2-40B4-BE49-F238E27FC236}">
                      <a16:creationId xmlns:a16="http://schemas.microsoft.com/office/drawing/2014/main" id="{FFDD002F-8771-41E8-7E12-E331083CEC8A}"/>
                    </a:ext>
                  </a:extLst>
                </p:cNvPr>
                <p:cNvSpPr/>
                <p:nvPr/>
              </p:nvSpPr>
              <p:spPr>
                <a:xfrm>
                  <a:off x="1937384" y="2240373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2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2"/>
                      </a:moveTo>
                      <a:cubicBezTo>
                        <a:pt x="6667" y="27622"/>
                        <a:pt x="0" y="21907"/>
                        <a:pt x="0" y="14288"/>
                      </a:cubicBezTo>
                      <a:cubicBezTo>
                        <a:pt x="0" y="6668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7" y="27622"/>
                        <a:pt x="14288" y="27622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67" name="Freeform: Shape 466">
                  <a:extLst>
                    <a:ext uri="{FF2B5EF4-FFF2-40B4-BE49-F238E27FC236}">
                      <a16:creationId xmlns:a16="http://schemas.microsoft.com/office/drawing/2014/main" id="{891F3549-6B82-7F35-E81C-74559FE6B259}"/>
                    </a:ext>
                  </a:extLst>
                </p:cNvPr>
                <p:cNvSpPr/>
                <p:nvPr/>
              </p:nvSpPr>
              <p:spPr>
                <a:xfrm>
                  <a:off x="1948814" y="2433731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8" y="27623"/>
                        <a:pt x="0" y="21908"/>
                        <a:pt x="0" y="14288"/>
                      </a:cubicBezTo>
                      <a:cubicBezTo>
                        <a:pt x="0" y="6667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8" y="27623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68" name="Freeform: Shape 467">
                  <a:extLst>
                    <a:ext uri="{FF2B5EF4-FFF2-40B4-BE49-F238E27FC236}">
                      <a16:creationId xmlns:a16="http://schemas.microsoft.com/office/drawing/2014/main" id="{4A4EDE86-87BB-E92B-E532-280260CCF4AC}"/>
                    </a:ext>
                  </a:extLst>
                </p:cNvPr>
                <p:cNvSpPr/>
                <p:nvPr/>
              </p:nvSpPr>
              <p:spPr>
                <a:xfrm>
                  <a:off x="1774506" y="2505168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2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8" y="27623"/>
                        <a:pt x="0" y="21908"/>
                        <a:pt x="0" y="14288"/>
                      </a:cubicBezTo>
                      <a:cubicBezTo>
                        <a:pt x="0" y="6667"/>
                        <a:pt x="5715" y="0"/>
                        <a:pt x="13335" y="0"/>
                      </a:cubicBezTo>
                      <a:cubicBezTo>
                        <a:pt x="20955" y="0"/>
                        <a:pt x="27622" y="5715"/>
                        <a:pt x="27622" y="13335"/>
                      </a:cubicBezTo>
                      <a:cubicBezTo>
                        <a:pt x="27622" y="20955"/>
                        <a:pt x="21907" y="27623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69" name="Freeform: Shape 468">
                  <a:extLst>
                    <a:ext uri="{FF2B5EF4-FFF2-40B4-BE49-F238E27FC236}">
                      <a16:creationId xmlns:a16="http://schemas.microsoft.com/office/drawing/2014/main" id="{AD5EE122-EA86-01C7-58C1-531EB7101FCF}"/>
                    </a:ext>
                  </a:extLst>
                </p:cNvPr>
                <p:cNvSpPr/>
                <p:nvPr/>
              </p:nvSpPr>
              <p:spPr>
                <a:xfrm>
                  <a:off x="1636394" y="2318478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8" y="27623"/>
                        <a:pt x="0" y="21907"/>
                        <a:pt x="0" y="14288"/>
                      </a:cubicBezTo>
                      <a:cubicBezTo>
                        <a:pt x="0" y="6667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7" y="27623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70" name="Freeform: Shape 469">
                  <a:extLst>
                    <a:ext uri="{FF2B5EF4-FFF2-40B4-BE49-F238E27FC236}">
                      <a16:creationId xmlns:a16="http://schemas.microsoft.com/office/drawing/2014/main" id="{CB51D141-7C9C-5E59-BA23-780369C8EC42}"/>
                    </a:ext>
                  </a:extLst>
                </p:cNvPr>
                <p:cNvSpPr/>
                <p:nvPr/>
              </p:nvSpPr>
              <p:spPr>
                <a:xfrm>
                  <a:off x="1653539" y="2209893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8" y="27623"/>
                        <a:pt x="0" y="21907"/>
                        <a:pt x="0" y="14288"/>
                      </a:cubicBezTo>
                      <a:cubicBezTo>
                        <a:pt x="0" y="6668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8" y="26670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71" name="Freeform: Shape 470">
                  <a:extLst>
                    <a:ext uri="{FF2B5EF4-FFF2-40B4-BE49-F238E27FC236}">
                      <a16:creationId xmlns:a16="http://schemas.microsoft.com/office/drawing/2014/main" id="{72C28CB4-5234-EF2D-9E79-B635E7F713D8}"/>
                    </a:ext>
                  </a:extLst>
                </p:cNvPr>
                <p:cNvSpPr/>
                <p:nvPr/>
              </p:nvSpPr>
              <p:spPr>
                <a:xfrm>
                  <a:off x="1898332" y="2366103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2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7" y="27623"/>
                        <a:pt x="0" y="21907"/>
                        <a:pt x="0" y="14288"/>
                      </a:cubicBezTo>
                      <a:cubicBezTo>
                        <a:pt x="0" y="6667"/>
                        <a:pt x="5715" y="0"/>
                        <a:pt x="13335" y="0"/>
                      </a:cubicBezTo>
                      <a:cubicBezTo>
                        <a:pt x="20955" y="0"/>
                        <a:pt x="27622" y="5715"/>
                        <a:pt x="27622" y="13335"/>
                      </a:cubicBezTo>
                      <a:cubicBezTo>
                        <a:pt x="27622" y="20002"/>
                        <a:pt x="21907" y="26670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72" name="Freeform: Shape 471">
                  <a:extLst>
                    <a:ext uri="{FF2B5EF4-FFF2-40B4-BE49-F238E27FC236}">
                      <a16:creationId xmlns:a16="http://schemas.microsoft.com/office/drawing/2014/main" id="{D9467197-8E1B-3162-B6FF-BA00A904BFF6}"/>
                    </a:ext>
                  </a:extLst>
                </p:cNvPr>
                <p:cNvSpPr/>
                <p:nvPr/>
              </p:nvSpPr>
              <p:spPr>
                <a:xfrm>
                  <a:off x="1944051" y="1998438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8" y="27623"/>
                        <a:pt x="0" y="21907"/>
                        <a:pt x="0" y="14288"/>
                      </a:cubicBezTo>
                      <a:cubicBezTo>
                        <a:pt x="0" y="6668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8" y="26670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73" name="Freeform: Shape 472">
                  <a:extLst>
                    <a:ext uri="{FF2B5EF4-FFF2-40B4-BE49-F238E27FC236}">
                      <a16:creationId xmlns:a16="http://schemas.microsoft.com/office/drawing/2014/main" id="{8450751F-8AB5-67DE-5ADB-BBBB6838D11A}"/>
                    </a:ext>
                  </a:extLst>
                </p:cNvPr>
                <p:cNvSpPr/>
                <p:nvPr/>
              </p:nvSpPr>
              <p:spPr>
                <a:xfrm>
                  <a:off x="2201226" y="2274663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8" y="27623"/>
                        <a:pt x="0" y="21907"/>
                        <a:pt x="0" y="14288"/>
                      </a:cubicBezTo>
                      <a:cubicBezTo>
                        <a:pt x="0" y="6668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8" y="27623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74" name="Freeform: Shape 473">
                  <a:extLst>
                    <a:ext uri="{FF2B5EF4-FFF2-40B4-BE49-F238E27FC236}">
                      <a16:creationId xmlns:a16="http://schemas.microsoft.com/office/drawing/2014/main" id="{210A45C0-CA0A-E479-CF75-CB7546710399}"/>
                    </a:ext>
                  </a:extLst>
                </p:cNvPr>
                <p:cNvSpPr/>
                <p:nvPr/>
              </p:nvSpPr>
              <p:spPr>
                <a:xfrm>
                  <a:off x="2139314" y="2652806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8" y="27623"/>
                        <a:pt x="0" y="21908"/>
                        <a:pt x="0" y="14288"/>
                      </a:cubicBezTo>
                      <a:cubicBezTo>
                        <a:pt x="0" y="6667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8" y="27623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75" name="Freeform: Shape 474">
                  <a:extLst>
                    <a:ext uri="{FF2B5EF4-FFF2-40B4-BE49-F238E27FC236}">
                      <a16:creationId xmlns:a16="http://schemas.microsoft.com/office/drawing/2014/main" id="{40A4F6AF-FEE7-7ADF-0B6E-5B48ED8F7E93}"/>
                    </a:ext>
                  </a:extLst>
                </p:cNvPr>
                <p:cNvSpPr/>
                <p:nvPr/>
              </p:nvSpPr>
              <p:spPr>
                <a:xfrm>
                  <a:off x="1945957" y="2573748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2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7" y="27623"/>
                        <a:pt x="0" y="21908"/>
                        <a:pt x="0" y="14288"/>
                      </a:cubicBezTo>
                      <a:cubicBezTo>
                        <a:pt x="0" y="6668"/>
                        <a:pt x="5715" y="0"/>
                        <a:pt x="13335" y="0"/>
                      </a:cubicBezTo>
                      <a:cubicBezTo>
                        <a:pt x="20955" y="0"/>
                        <a:pt x="27622" y="5715"/>
                        <a:pt x="27622" y="13335"/>
                      </a:cubicBezTo>
                      <a:cubicBezTo>
                        <a:pt x="27622" y="20955"/>
                        <a:pt x="21907" y="27623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76" name="Freeform: Shape 475">
                  <a:extLst>
                    <a:ext uri="{FF2B5EF4-FFF2-40B4-BE49-F238E27FC236}">
                      <a16:creationId xmlns:a16="http://schemas.microsoft.com/office/drawing/2014/main" id="{4B4261DF-BF25-4731-EEA9-F5FBE6963329}"/>
                    </a:ext>
                  </a:extLst>
                </p:cNvPr>
                <p:cNvSpPr/>
                <p:nvPr/>
              </p:nvSpPr>
              <p:spPr>
                <a:xfrm>
                  <a:off x="2247899" y="2451828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7" y="27623"/>
                        <a:pt x="0" y="21907"/>
                        <a:pt x="0" y="14288"/>
                      </a:cubicBezTo>
                      <a:cubicBezTo>
                        <a:pt x="0" y="6667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8" y="27623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77" name="Freeform: Shape 476">
                  <a:extLst>
                    <a:ext uri="{FF2B5EF4-FFF2-40B4-BE49-F238E27FC236}">
                      <a16:creationId xmlns:a16="http://schemas.microsoft.com/office/drawing/2014/main" id="{9CB4DA9C-9C23-558B-1AA6-DFB07E710069}"/>
                    </a:ext>
                  </a:extLst>
                </p:cNvPr>
                <p:cNvSpPr/>
                <p:nvPr/>
              </p:nvSpPr>
              <p:spPr>
                <a:xfrm>
                  <a:off x="2283141" y="2549935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8" y="27623"/>
                        <a:pt x="0" y="21908"/>
                        <a:pt x="0" y="14288"/>
                      </a:cubicBezTo>
                      <a:cubicBezTo>
                        <a:pt x="0" y="6668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8" y="27623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78" name="Freeform: Shape 477">
                  <a:extLst>
                    <a:ext uri="{FF2B5EF4-FFF2-40B4-BE49-F238E27FC236}">
                      <a16:creationId xmlns:a16="http://schemas.microsoft.com/office/drawing/2014/main" id="{16AECA2C-55EA-A2A8-D86E-6BADFBF79303}"/>
                    </a:ext>
                  </a:extLst>
                </p:cNvPr>
                <p:cNvSpPr/>
                <p:nvPr/>
              </p:nvSpPr>
              <p:spPr>
                <a:xfrm>
                  <a:off x="1652587" y="2087020"/>
                  <a:ext cx="27622" cy="27622"/>
                </a:xfrm>
                <a:custGeom>
                  <a:avLst/>
                  <a:gdLst>
                    <a:gd name="connsiteX0" fmla="*/ 14288 w 27622"/>
                    <a:gd name="connsiteY0" fmla="*/ 27623 h 27622"/>
                    <a:gd name="connsiteX1" fmla="*/ 0 w 27622"/>
                    <a:gd name="connsiteY1" fmla="*/ 14288 h 27622"/>
                    <a:gd name="connsiteX2" fmla="*/ 13335 w 27622"/>
                    <a:gd name="connsiteY2" fmla="*/ 0 h 27622"/>
                    <a:gd name="connsiteX3" fmla="*/ 27623 w 27622"/>
                    <a:gd name="connsiteY3" fmla="*/ 13335 h 27622"/>
                    <a:gd name="connsiteX4" fmla="*/ 14288 w 27622"/>
                    <a:gd name="connsiteY4" fmla="*/ 2762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" h="27622">
                      <a:moveTo>
                        <a:pt x="14288" y="27623"/>
                      </a:moveTo>
                      <a:cubicBezTo>
                        <a:pt x="6668" y="27623"/>
                        <a:pt x="0" y="21908"/>
                        <a:pt x="0" y="14288"/>
                      </a:cubicBezTo>
                      <a:cubicBezTo>
                        <a:pt x="0" y="6668"/>
                        <a:pt x="5715" y="0"/>
                        <a:pt x="13335" y="0"/>
                      </a:cubicBezTo>
                      <a:cubicBezTo>
                        <a:pt x="20955" y="0"/>
                        <a:pt x="27623" y="5715"/>
                        <a:pt x="27623" y="13335"/>
                      </a:cubicBezTo>
                      <a:cubicBezTo>
                        <a:pt x="27623" y="20955"/>
                        <a:pt x="21907" y="27623"/>
                        <a:pt x="14288" y="27623"/>
                      </a:cubicBezTo>
                      <a:close/>
                    </a:path>
                  </a:pathLst>
                </a:custGeom>
                <a:solidFill>
                  <a:srgbClr val="F2F2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479" name="Graphic 4">
              <a:extLst>
                <a:ext uri="{FF2B5EF4-FFF2-40B4-BE49-F238E27FC236}">
                  <a16:creationId xmlns:a16="http://schemas.microsoft.com/office/drawing/2014/main" id="{AD633395-C43A-A7A2-8556-B4D9695B15C1}"/>
                </a:ext>
              </a:extLst>
            </p:cNvPr>
            <p:cNvGrpSpPr/>
            <p:nvPr/>
          </p:nvGrpSpPr>
          <p:grpSpPr>
            <a:xfrm>
              <a:off x="1300162" y="2253073"/>
              <a:ext cx="1439227" cy="840104"/>
              <a:chOff x="1300162" y="2164173"/>
              <a:chExt cx="1439227" cy="840104"/>
            </a:xfrm>
            <a:solidFill>
              <a:srgbClr val="185BCC"/>
            </a:solidFill>
          </p:grpSpPr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BFBFDCF2-3C77-7504-A9EE-AA9C76470F94}"/>
                  </a:ext>
                </a:extLst>
              </p:cNvPr>
              <p:cNvSpPr/>
              <p:nvPr/>
            </p:nvSpPr>
            <p:spPr>
              <a:xfrm>
                <a:off x="1383029" y="2645185"/>
                <a:ext cx="1272540" cy="359092"/>
              </a:xfrm>
              <a:custGeom>
                <a:avLst/>
                <a:gdLst>
                  <a:gd name="connsiteX0" fmla="*/ 635318 w 1272540"/>
                  <a:gd name="connsiteY0" fmla="*/ 359092 h 359092"/>
                  <a:gd name="connsiteX1" fmla="*/ 593408 w 1272540"/>
                  <a:gd name="connsiteY1" fmla="*/ 349567 h 359092"/>
                  <a:gd name="connsiteX2" fmla="*/ 0 w 1272540"/>
                  <a:gd name="connsiteY2" fmla="*/ 3810 h 359092"/>
                  <a:gd name="connsiteX3" fmla="*/ 1905 w 1272540"/>
                  <a:gd name="connsiteY3" fmla="*/ 0 h 359092"/>
                  <a:gd name="connsiteX4" fmla="*/ 595312 w 1272540"/>
                  <a:gd name="connsiteY4" fmla="*/ 344805 h 359092"/>
                  <a:gd name="connsiteX5" fmla="*/ 673418 w 1272540"/>
                  <a:gd name="connsiteY5" fmla="*/ 344805 h 359092"/>
                  <a:gd name="connsiteX6" fmla="*/ 1270635 w 1272540"/>
                  <a:gd name="connsiteY6" fmla="*/ 0 h 359092"/>
                  <a:gd name="connsiteX7" fmla="*/ 1272540 w 1272540"/>
                  <a:gd name="connsiteY7" fmla="*/ 3810 h 359092"/>
                  <a:gd name="connsiteX8" fmla="*/ 675323 w 1272540"/>
                  <a:gd name="connsiteY8" fmla="*/ 348615 h 359092"/>
                  <a:gd name="connsiteX9" fmla="*/ 635318 w 1272540"/>
                  <a:gd name="connsiteY9" fmla="*/ 359092 h 359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72540" h="359092">
                    <a:moveTo>
                      <a:pt x="635318" y="359092"/>
                    </a:moveTo>
                    <a:cubicBezTo>
                      <a:pt x="620078" y="359092"/>
                      <a:pt x="604837" y="356235"/>
                      <a:pt x="593408" y="349567"/>
                    </a:cubicBezTo>
                    <a:lnTo>
                      <a:pt x="0" y="3810"/>
                    </a:lnTo>
                    <a:lnTo>
                      <a:pt x="1905" y="0"/>
                    </a:lnTo>
                    <a:lnTo>
                      <a:pt x="595312" y="344805"/>
                    </a:lnTo>
                    <a:cubicBezTo>
                      <a:pt x="617220" y="357188"/>
                      <a:pt x="652462" y="357188"/>
                      <a:pt x="673418" y="344805"/>
                    </a:cubicBezTo>
                    <a:lnTo>
                      <a:pt x="1270635" y="0"/>
                    </a:lnTo>
                    <a:lnTo>
                      <a:pt x="1272540" y="3810"/>
                    </a:lnTo>
                    <a:lnTo>
                      <a:pt x="675323" y="348615"/>
                    </a:lnTo>
                    <a:cubicBezTo>
                      <a:pt x="665798" y="355283"/>
                      <a:pt x="650558" y="359092"/>
                      <a:pt x="635318" y="359092"/>
                    </a:cubicBez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81" name="Freeform: Shape 480">
                <a:extLst>
                  <a:ext uri="{FF2B5EF4-FFF2-40B4-BE49-F238E27FC236}">
                    <a16:creationId xmlns:a16="http://schemas.microsoft.com/office/drawing/2014/main" id="{AC0A89FE-EBA2-2F7B-3739-12A82F2306F1}"/>
                  </a:ext>
                </a:extLst>
              </p:cNvPr>
              <p:cNvSpPr/>
              <p:nvPr/>
            </p:nvSpPr>
            <p:spPr>
              <a:xfrm>
                <a:off x="1356359" y="2485166"/>
                <a:ext cx="1328737" cy="374332"/>
              </a:xfrm>
              <a:custGeom>
                <a:avLst/>
                <a:gdLst>
                  <a:gd name="connsiteX0" fmla="*/ 661988 w 1328737"/>
                  <a:gd name="connsiteY0" fmla="*/ 374332 h 374332"/>
                  <a:gd name="connsiteX1" fmla="*/ 619125 w 1328737"/>
                  <a:gd name="connsiteY1" fmla="*/ 363855 h 374332"/>
                  <a:gd name="connsiteX2" fmla="*/ 0 w 1328737"/>
                  <a:gd name="connsiteY2" fmla="*/ 3810 h 374332"/>
                  <a:gd name="connsiteX3" fmla="*/ 1905 w 1328737"/>
                  <a:gd name="connsiteY3" fmla="*/ 0 h 374332"/>
                  <a:gd name="connsiteX4" fmla="*/ 621030 w 1328737"/>
                  <a:gd name="connsiteY4" fmla="*/ 360045 h 374332"/>
                  <a:gd name="connsiteX5" fmla="*/ 702945 w 1328737"/>
                  <a:gd name="connsiteY5" fmla="*/ 360045 h 374332"/>
                  <a:gd name="connsiteX6" fmla="*/ 1326833 w 1328737"/>
                  <a:gd name="connsiteY6" fmla="*/ 0 h 374332"/>
                  <a:gd name="connsiteX7" fmla="*/ 1328738 w 1328737"/>
                  <a:gd name="connsiteY7" fmla="*/ 3810 h 374332"/>
                  <a:gd name="connsiteX8" fmla="*/ 704850 w 1328737"/>
                  <a:gd name="connsiteY8" fmla="*/ 363855 h 374332"/>
                  <a:gd name="connsiteX9" fmla="*/ 661988 w 1328737"/>
                  <a:gd name="connsiteY9" fmla="*/ 374332 h 37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8737" h="374332">
                    <a:moveTo>
                      <a:pt x="661988" y="374332"/>
                    </a:moveTo>
                    <a:cubicBezTo>
                      <a:pt x="646748" y="374332"/>
                      <a:pt x="630555" y="370523"/>
                      <a:pt x="619125" y="363855"/>
                    </a:cubicBezTo>
                    <a:lnTo>
                      <a:pt x="0" y="3810"/>
                    </a:lnTo>
                    <a:lnTo>
                      <a:pt x="1905" y="0"/>
                    </a:lnTo>
                    <a:lnTo>
                      <a:pt x="621030" y="360045"/>
                    </a:lnTo>
                    <a:cubicBezTo>
                      <a:pt x="643890" y="373380"/>
                      <a:pt x="680085" y="373380"/>
                      <a:pt x="702945" y="360045"/>
                    </a:cubicBezTo>
                    <a:lnTo>
                      <a:pt x="1326833" y="0"/>
                    </a:lnTo>
                    <a:lnTo>
                      <a:pt x="1328738" y="3810"/>
                    </a:lnTo>
                    <a:lnTo>
                      <a:pt x="704850" y="363855"/>
                    </a:lnTo>
                    <a:cubicBezTo>
                      <a:pt x="693420" y="370523"/>
                      <a:pt x="677228" y="374332"/>
                      <a:pt x="661988" y="374332"/>
                    </a:cubicBez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82" name="Freeform: Shape 481">
                <a:extLst>
                  <a:ext uri="{FF2B5EF4-FFF2-40B4-BE49-F238E27FC236}">
                    <a16:creationId xmlns:a16="http://schemas.microsoft.com/office/drawing/2014/main" id="{B7512386-0404-CF24-3159-C69B2BCFA827}"/>
                  </a:ext>
                </a:extLst>
              </p:cNvPr>
              <p:cNvSpPr/>
              <p:nvPr/>
            </p:nvSpPr>
            <p:spPr>
              <a:xfrm>
                <a:off x="1327784" y="2324193"/>
                <a:ext cx="1384935" cy="390525"/>
              </a:xfrm>
              <a:custGeom>
                <a:avLst/>
                <a:gdLst>
                  <a:gd name="connsiteX0" fmla="*/ 690563 w 1384935"/>
                  <a:gd name="connsiteY0" fmla="*/ 390525 h 390525"/>
                  <a:gd name="connsiteX1" fmla="*/ 645795 w 1384935"/>
                  <a:gd name="connsiteY1" fmla="*/ 380048 h 390525"/>
                  <a:gd name="connsiteX2" fmla="*/ 0 w 1384935"/>
                  <a:gd name="connsiteY2" fmla="*/ 3810 h 390525"/>
                  <a:gd name="connsiteX3" fmla="*/ 1905 w 1384935"/>
                  <a:gd name="connsiteY3" fmla="*/ 0 h 390525"/>
                  <a:gd name="connsiteX4" fmla="*/ 647700 w 1384935"/>
                  <a:gd name="connsiteY4" fmla="*/ 375285 h 390525"/>
                  <a:gd name="connsiteX5" fmla="*/ 733425 w 1384935"/>
                  <a:gd name="connsiteY5" fmla="*/ 375285 h 390525"/>
                  <a:gd name="connsiteX6" fmla="*/ 1383030 w 1384935"/>
                  <a:gd name="connsiteY6" fmla="*/ 0 h 390525"/>
                  <a:gd name="connsiteX7" fmla="*/ 1384935 w 1384935"/>
                  <a:gd name="connsiteY7" fmla="*/ 3810 h 390525"/>
                  <a:gd name="connsiteX8" fmla="*/ 735330 w 1384935"/>
                  <a:gd name="connsiteY8" fmla="*/ 379095 h 390525"/>
                  <a:gd name="connsiteX9" fmla="*/ 690563 w 1384935"/>
                  <a:gd name="connsiteY9" fmla="*/ 390525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84935" h="390525">
                    <a:moveTo>
                      <a:pt x="690563" y="390525"/>
                    </a:moveTo>
                    <a:cubicBezTo>
                      <a:pt x="674370" y="390525"/>
                      <a:pt x="658178" y="386715"/>
                      <a:pt x="645795" y="380048"/>
                    </a:cubicBezTo>
                    <a:lnTo>
                      <a:pt x="0" y="3810"/>
                    </a:lnTo>
                    <a:lnTo>
                      <a:pt x="1905" y="0"/>
                    </a:lnTo>
                    <a:lnTo>
                      <a:pt x="647700" y="375285"/>
                    </a:lnTo>
                    <a:cubicBezTo>
                      <a:pt x="671513" y="388620"/>
                      <a:pt x="709613" y="388620"/>
                      <a:pt x="733425" y="375285"/>
                    </a:cubicBezTo>
                    <a:lnTo>
                      <a:pt x="1383030" y="0"/>
                    </a:lnTo>
                    <a:lnTo>
                      <a:pt x="1384935" y="3810"/>
                    </a:lnTo>
                    <a:lnTo>
                      <a:pt x="735330" y="379095"/>
                    </a:lnTo>
                    <a:cubicBezTo>
                      <a:pt x="722948" y="386715"/>
                      <a:pt x="706755" y="390525"/>
                      <a:pt x="690563" y="390525"/>
                    </a:cubicBez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83" name="Freeform: Shape 482">
                <a:extLst>
                  <a:ext uri="{FF2B5EF4-FFF2-40B4-BE49-F238E27FC236}">
                    <a16:creationId xmlns:a16="http://schemas.microsoft.com/office/drawing/2014/main" id="{3D9729B8-6098-1570-4D41-6B7564E81A6F}"/>
                  </a:ext>
                </a:extLst>
              </p:cNvPr>
              <p:cNvSpPr/>
              <p:nvPr/>
            </p:nvSpPr>
            <p:spPr>
              <a:xfrm>
                <a:off x="1300162" y="2164173"/>
                <a:ext cx="1439227" cy="404812"/>
              </a:xfrm>
              <a:custGeom>
                <a:avLst/>
                <a:gdLst>
                  <a:gd name="connsiteX0" fmla="*/ 718185 w 1439227"/>
                  <a:gd name="connsiteY0" fmla="*/ 404812 h 404812"/>
                  <a:gd name="connsiteX1" fmla="*/ 671513 w 1439227"/>
                  <a:gd name="connsiteY1" fmla="*/ 393383 h 404812"/>
                  <a:gd name="connsiteX2" fmla="*/ 0 w 1439227"/>
                  <a:gd name="connsiteY2" fmla="*/ 3810 h 404812"/>
                  <a:gd name="connsiteX3" fmla="*/ 1905 w 1439227"/>
                  <a:gd name="connsiteY3" fmla="*/ 0 h 404812"/>
                  <a:gd name="connsiteX4" fmla="*/ 673418 w 1439227"/>
                  <a:gd name="connsiteY4" fmla="*/ 390525 h 404812"/>
                  <a:gd name="connsiteX5" fmla="*/ 762000 w 1439227"/>
                  <a:gd name="connsiteY5" fmla="*/ 390525 h 404812"/>
                  <a:gd name="connsiteX6" fmla="*/ 1437323 w 1439227"/>
                  <a:gd name="connsiteY6" fmla="*/ 0 h 404812"/>
                  <a:gd name="connsiteX7" fmla="*/ 1439228 w 1439227"/>
                  <a:gd name="connsiteY7" fmla="*/ 3810 h 404812"/>
                  <a:gd name="connsiteX8" fmla="*/ 763905 w 1439227"/>
                  <a:gd name="connsiteY8" fmla="*/ 394335 h 404812"/>
                  <a:gd name="connsiteX9" fmla="*/ 718185 w 1439227"/>
                  <a:gd name="connsiteY9" fmla="*/ 404812 h 404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39227" h="404812">
                    <a:moveTo>
                      <a:pt x="718185" y="404812"/>
                    </a:moveTo>
                    <a:cubicBezTo>
                      <a:pt x="701040" y="404812"/>
                      <a:pt x="683895" y="401003"/>
                      <a:pt x="671513" y="393383"/>
                    </a:cubicBezTo>
                    <a:lnTo>
                      <a:pt x="0" y="3810"/>
                    </a:lnTo>
                    <a:lnTo>
                      <a:pt x="1905" y="0"/>
                    </a:lnTo>
                    <a:lnTo>
                      <a:pt x="673418" y="390525"/>
                    </a:lnTo>
                    <a:cubicBezTo>
                      <a:pt x="698183" y="404812"/>
                      <a:pt x="738188" y="404812"/>
                      <a:pt x="762000" y="390525"/>
                    </a:cubicBezTo>
                    <a:lnTo>
                      <a:pt x="1437323" y="0"/>
                    </a:lnTo>
                    <a:lnTo>
                      <a:pt x="1439228" y="3810"/>
                    </a:lnTo>
                    <a:lnTo>
                      <a:pt x="763905" y="394335"/>
                    </a:lnTo>
                    <a:cubicBezTo>
                      <a:pt x="751523" y="401003"/>
                      <a:pt x="734378" y="404812"/>
                      <a:pt x="718185" y="404812"/>
                    </a:cubicBez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B7AF60CA-79C0-F1DE-A5F3-CA899A4E71A9}"/>
                </a:ext>
              </a:extLst>
            </p:cNvPr>
            <p:cNvSpPr/>
            <p:nvPr/>
          </p:nvSpPr>
          <p:spPr>
            <a:xfrm>
              <a:off x="1416367" y="2163538"/>
              <a:ext cx="98107" cy="68580"/>
            </a:xfrm>
            <a:custGeom>
              <a:avLst/>
              <a:gdLst>
                <a:gd name="connsiteX0" fmla="*/ 0 w 98107"/>
                <a:gd name="connsiteY0" fmla="*/ 0 h 68580"/>
                <a:gd name="connsiteX1" fmla="*/ 38100 w 98107"/>
                <a:gd name="connsiteY1" fmla="*/ 34290 h 68580"/>
                <a:gd name="connsiteX2" fmla="*/ 98107 w 98107"/>
                <a:gd name="connsiteY2" fmla="*/ 68580 h 68580"/>
                <a:gd name="connsiteX3" fmla="*/ 60007 w 98107"/>
                <a:gd name="connsiteY3" fmla="*/ 35243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107" h="68580">
                  <a:moveTo>
                    <a:pt x="0" y="0"/>
                  </a:moveTo>
                  <a:lnTo>
                    <a:pt x="38100" y="34290"/>
                  </a:lnTo>
                  <a:lnTo>
                    <a:pt x="98107" y="68580"/>
                  </a:lnTo>
                  <a:lnTo>
                    <a:pt x="60007" y="35243"/>
                  </a:lnTo>
                  <a:close/>
                </a:path>
              </a:pathLst>
            </a:custGeom>
            <a:solidFill>
              <a:srgbClr val="0C2F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7" name="Freeform: Shape 486">
              <a:extLst>
                <a:ext uri="{FF2B5EF4-FFF2-40B4-BE49-F238E27FC236}">
                  <a16:creationId xmlns:a16="http://schemas.microsoft.com/office/drawing/2014/main" id="{26DBB558-2B8A-984E-3F68-C3E40A58C303}"/>
                </a:ext>
              </a:extLst>
            </p:cNvPr>
            <p:cNvSpPr/>
            <p:nvPr/>
          </p:nvSpPr>
          <p:spPr>
            <a:xfrm>
              <a:off x="1476374" y="2129248"/>
              <a:ext cx="84772" cy="102869"/>
            </a:xfrm>
            <a:custGeom>
              <a:avLst/>
              <a:gdLst>
                <a:gd name="connsiteX0" fmla="*/ 0 w 84772"/>
                <a:gd name="connsiteY0" fmla="*/ 69532 h 102869"/>
                <a:gd name="connsiteX1" fmla="*/ 38100 w 84772"/>
                <a:gd name="connsiteY1" fmla="*/ 102870 h 102869"/>
                <a:gd name="connsiteX2" fmla="*/ 84773 w 84772"/>
                <a:gd name="connsiteY2" fmla="*/ 33338 h 102869"/>
                <a:gd name="connsiteX3" fmla="*/ 45720 w 84772"/>
                <a:gd name="connsiteY3" fmla="*/ 0 h 10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772" h="102869">
                  <a:moveTo>
                    <a:pt x="0" y="69532"/>
                  </a:moveTo>
                  <a:lnTo>
                    <a:pt x="38100" y="102870"/>
                  </a:lnTo>
                  <a:lnTo>
                    <a:pt x="84773" y="33338"/>
                  </a:lnTo>
                  <a:lnTo>
                    <a:pt x="4572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8" name="Freeform: Shape 487">
              <a:extLst>
                <a:ext uri="{FF2B5EF4-FFF2-40B4-BE49-F238E27FC236}">
                  <a16:creationId xmlns:a16="http://schemas.microsoft.com/office/drawing/2014/main" id="{6EF334CF-5FE0-0B54-0307-6C44FBC288C7}"/>
                </a:ext>
              </a:extLst>
            </p:cNvPr>
            <p:cNvSpPr/>
            <p:nvPr/>
          </p:nvSpPr>
          <p:spPr>
            <a:xfrm>
              <a:off x="1416367" y="2094006"/>
              <a:ext cx="105727" cy="104775"/>
            </a:xfrm>
            <a:custGeom>
              <a:avLst/>
              <a:gdLst>
                <a:gd name="connsiteX0" fmla="*/ 46672 w 105727"/>
                <a:gd name="connsiteY0" fmla="*/ 0 h 104775"/>
                <a:gd name="connsiteX1" fmla="*/ 0 w 105727"/>
                <a:gd name="connsiteY1" fmla="*/ 69532 h 104775"/>
                <a:gd name="connsiteX2" fmla="*/ 60007 w 105727"/>
                <a:gd name="connsiteY2" fmla="*/ 104775 h 104775"/>
                <a:gd name="connsiteX3" fmla="*/ 105727 w 105727"/>
                <a:gd name="connsiteY3" fmla="*/ 35243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727" h="104775">
                  <a:moveTo>
                    <a:pt x="46672" y="0"/>
                  </a:moveTo>
                  <a:lnTo>
                    <a:pt x="0" y="69532"/>
                  </a:lnTo>
                  <a:lnTo>
                    <a:pt x="60007" y="104775"/>
                  </a:lnTo>
                  <a:lnTo>
                    <a:pt x="105727" y="35243"/>
                  </a:lnTo>
                  <a:close/>
                </a:path>
              </a:pathLst>
            </a:custGeom>
            <a:solidFill>
              <a:srgbClr val="185B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0" name="Freeform: Shape 489">
              <a:extLst>
                <a:ext uri="{FF2B5EF4-FFF2-40B4-BE49-F238E27FC236}">
                  <a16:creationId xmlns:a16="http://schemas.microsoft.com/office/drawing/2014/main" id="{CA092C36-B9E4-F919-46CD-46C7FDAB5A8C}"/>
                </a:ext>
              </a:extLst>
            </p:cNvPr>
            <p:cNvSpPr/>
            <p:nvPr/>
          </p:nvSpPr>
          <p:spPr>
            <a:xfrm>
              <a:off x="1878329" y="2621691"/>
              <a:ext cx="84772" cy="78104"/>
            </a:xfrm>
            <a:custGeom>
              <a:avLst/>
              <a:gdLst>
                <a:gd name="connsiteX0" fmla="*/ 0 w 84772"/>
                <a:gd name="connsiteY0" fmla="*/ 78105 h 78104"/>
                <a:gd name="connsiteX1" fmla="*/ 56198 w 84772"/>
                <a:gd name="connsiteY1" fmla="*/ 64770 h 78104"/>
                <a:gd name="connsiteX2" fmla="*/ 84773 w 84772"/>
                <a:gd name="connsiteY2" fmla="*/ 0 h 78104"/>
                <a:gd name="connsiteX3" fmla="*/ 28575 w 84772"/>
                <a:gd name="connsiteY3" fmla="*/ 14288 h 78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772" h="78104">
                  <a:moveTo>
                    <a:pt x="0" y="78105"/>
                  </a:moveTo>
                  <a:lnTo>
                    <a:pt x="56198" y="64770"/>
                  </a:lnTo>
                  <a:lnTo>
                    <a:pt x="84773" y="0"/>
                  </a:lnTo>
                  <a:lnTo>
                    <a:pt x="28575" y="1428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1" name="Freeform: Shape 490">
              <a:extLst>
                <a:ext uri="{FF2B5EF4-FFF2-40B4-BE49-F238E27FC236}">
                  <a16:creationId xmlns:a16="http://schemas.microsoft.com/office/drawing/2014/main" id="{EEA1431C-1AC2-760F-F953-B234F21F410E}"/>
                </a:ext>
              </a:extLst>
            </p:cNvPr>
            <p:cNvSpPr/>
            <p:nvPr/>
          </p:nvSpPr>
          <p:spPr>
            <a:xfrm>
              <a:off x="1853564" y="2575018"/>
              <a:ext cx="109537" cy="60960"/>
            </a:xfrm>
            <a:custGeom>
              <a:avLst/>
              <a:gdLst>
                <a:gd name="connsiteX0" fmla="*/ 53340 w 109537"/>
                <a:gd name="connsiteY0" fmla="*/ 60960 h 60960"/>
                <a:gd name="connsiteX1" fmla="*/ 109538 w 109537"/>
                <a:gd name="connsiteY1" fmla="*/ 46673 h 60960"/>
                <a:gd name="connsiteX2" fmla="*/ 56198 w 109537"/>
                <a:gd name="connsiteY2" fmla="*/ 0 h 60960"/>
                <a:gd name="connsiteX3" fmla="*/ 0 w 109537"/>
                <a:gd name="connsiteY3" fmla="*/ 13335 h 6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7" h="60960">
                  <a:moveTo>
                    <a:pt x="53340" y="60960"/>
                  </a:moveTo>
                  <a:lnTo>
                    <a:pt x="109538" y="46673"/>
                  </a:lnTo>
                  <a:lnTo>
                    <a:pt x="56198" y="0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47684ACF-1395-7321-4E26-BB00BAAE8CC1}"/>
                </a:ext>
              </a:extLst>
            </p:cNvPr>
            <p:cNvSpPr/>
            <p:nvPr/>
          </p:nvSpPr>
          <p:spPr>
            <a:xfrm>
              <a:off x="1824989" y="2588353"/>
              <a:ext cx="81914" cy="111442"/>
            </a:xfrm>
            <a:custGeom>
              <a:avLst/>
              <a:gdLst>
                <a:gd name="connsiteX0" fmla="*/ 28575 w 81914"/>
                <a:gd name="connsiteY0" fmla="*/ 0 h 111442"/>
                <a:gd name="connsiteX1" fmla="*/ 0 w 81914"/>
                <a:gd name="connsiteY1" fmla="*/ 64770 h 111442"/>
                <a:gd name="connsiteX2" fmla="*/ 53340 w 81914"/>
                <a:gd name="connsiteY2" fmla="*/ 111442 h 111442"/>
                <a:gd name="connsiteX3" fmla="*/ 81915 w 81914"/>
                <a:gd name="connsiteY3" fmla="*/ 47625 h 1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14" h="111442">
                  <a:moveTo>
                    <a:pt x="28575" y="0"/>
                  </a:moveTo>
                  <a:lnTo>
                    <a:pt x="0" y="64770"/>
                  </a:lnTo>
                  <a:lnTo>
                    <a:pt x="53340" y="111442"/>
                  </a:lnTo>
                  <a:lnTo>
                    <a:pt x="81915" y="4762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4" name="Freeform: Shape 493">
              <a:extLst>
                <a:ext uri="{FF2B5EF4-FFF2-40B4-BE49-F238E27FC236}">
                  <a16:creationId xmlns:a16="http://schemas.microsoft.com/office/drawing/2014/main" id="{E6613A0B-848C-7483-0894-F1E45559F3F2}"/>
                </a:ext>
              </a:extLst>
            </p:cNvPr>
            <p:cNvSpPr/>
            <p:nvPr/>
          </p:nvSpPr>
          <p:spPr>
            <a:xfrm>
              <a:off x="2213609" y="2266408"/>
              <a:ext cx="78104" cy="131445"/>
            </a:xfrm>
            <a:custGeom>
              <a:avLst/>
              <a:gdLst>
                <a:gd name="connsiteX0" fmla="*/ 0 w 78104"/>
                <a:gd name="connsiteY0" fmla="*/ 131445 h 131445"/>
                <a:gd name="connsiteX1" fmla="*/ 78105 w 78104"/>
                <a:gd name="connsiteY1" fmla="*/ 86678 h 131445"/>
                <a:gd name="connsiteX2" fmla="*/ 78105 w 78104"/>
                <a:gd name="connsiteY2" fmla="*/ 0 h 131445"/>
                <a:gd name="connsiteX3" fmla="*/ 952 w 78104"/>
                <a:gd name="connsiteY3" fmla="*/ 45720 h 13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104" h="131445">
                  <a:moveTo>
                    <a:pt x="0" y="131445"/>
                  </a:moveTo>
                  <a:lnTo>
                    <a:pt x="78105" y="86678"/>
                  </a:lnTo>
                  <a:lnTo>
                    <a:pt x="78105" y="0"/>
                  </a:lnTo>
                  <a:lnTo>
                    <a:pt x="952" y="4572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5" name="Freeform: Shape 494">
              <a:extLst>
                <a:ext uri="{FF2B5EF4-FFF2-40B4-BE49-F238E27FC236}">
                  <a16:creationId xmlns:a16="http://schemas.microsoft.com/office/drawing/2014/main" id="{2F20405D-73A2-7EBE-964E-4A27D652E6B9}"/>
                </a:ext>
              </a:extLst>
            </p:cNvPr>
            <p:cNvSpPr/>
            <p:nvPr/>
          </p:nvSpPr>
          <p:spPr>
            <a:xfrm>
              <a:off x="2139314" y="2223545"/>
              <a:ext cx="152400" cy="88582"/>
            </a:xfrm>
            <a:custGeom>
              <a:avLst/>
              <a:gdLst>
                <a:gd name="connsiteX0" fmla="*/ 75248 w 152400"/>
                <a:gd name="connsiteY0" fmla="*/ 88583 h 88582"/>
                <a:gd name="connsiteX1" fmla="*/ 152400 w 152400"/>
                <a:gd name="connsiteY1" fmla="*/ 42863 h 88582"/>
                <a:gd name="connsiteX2" fmla="*/ 78105 w 152400"/>
                <a:gd name="connsiteY2" fmla="*/ 0 h 88582"/>
                <a:gd name="connsiteX3" fmla="*/ 0 w 152400"/>
                <a:gd name="connsiteY3" fmla="*/ 44768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88582">
                  <a:moveTo>
                    <a:pt x="75248" y="88583"/>
                  </a:moveTo>
                  <a:lnTo>
                    <a:pt x="152400" y="42863"/>
                  </a:lnTo>
                  <a:lnTo>
                    <a:pt x="78105" y="0"/>
                  </a:lnTo>
                  <a:lnTo>
                    <a:pt x="0" y="447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6" name="Freeform: Shape 495">
              <a:extLst>
                <a:ext uri="{FF2B5EF4-FFF2-40B4-BE49-F238E27FC236}">
                  <a16:creationId xmlns:a16="http://schemas.microsoft.com/office/drawing/2014/main" id="{66574651-4BED-AC7D-6A9B-B1B0FA89622B}"/>
                </a:ext>
              </a:extLst>
            </p:cNvPr>
            <p:cNvSpPr/>
            <p:nvPr/>
          </p:nvSpPr>
          <p:spPr>
            <a:xfrm>
              <a:off x="2139314" y="2268313"/>
              <a:ext cx="75247" cy="129540"/>
            </a:xfrm>
            <a:custGeom>
              <a:avLst/>
              <a:gdLst>
                <a:gd name="connsiteX0" fmla="*/ 0 w 75247"/>
                <a:gd name="connsiteY0" fmla="*/ 0 h 129540"/>
                <a:gd name="connsiteX1" fmla="*/ 0 w 75247"/>
                <a:gd name="connsiteY1" fmla="*/ 86678 h 129540"/>
                <a:gd name="connsiteX2" fmla="*/ 74295 w 75247"/>
                <a:gd name="connsiteY2" fmla="*/ 129540 h 129540"/>
                <a:gd name="connsiteX3" fmla="*/ 75248 w 75247"/>
                <a:gd name="connsiteY3" fmla="*/ 43815 h 129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47" h="129540">
                  <a:moveTo>
                    <a:pt x="0" y="0"/>
                  </a:moveTo>
                  <a:lnTo>
                    <a:pt x="0" y="86678"/>
                  </a:lnTo>
                  <a:lnTo>
                    <a:pt x="74295" y="129540"/>
                  </a:lnTo>
                  <a:lnTo>
                    <a:pt x="75248" y="4381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8" name="Freeform: Shape 497">
              <a:extLst>
                <a:ext uri="{FF2B5EF4-FFF2-40B4-BE49-F238E27FC236}">
                  <a16:creationId xmlns:a16="http://schemas.microsoft.com/office/drawing/2014/main" id="{3286C21F-4D62-CAAC-8AA3-8B67106F6D4D}"/>
                </a:ext>
              </a:extLst>
            </p:cNvPr>
            <p:cNvSpPr/>
            <p:nvPr/>
          </p:nvSpPr>
          <p:spPr>
            <a:xfrm>
              <a:off x="2580321" y="2259741"/>
              <a:ext cx="99060" cy="98107"/>
            </a:xfrm>
            <a:custGeom>
              <a:avLst/>
              <a:gdLst>
                <a:gd name="connsiteX0" fmla="*/ 30480 w 99060"/>
                <a:gd name="connsiteY0" fmla="*/ 98107 h 98107"/>
                <a:gd name="connsiteX1" fmla="*/ 99060 w 99060"/>
                <a:gd name="connsiteY1" fmla="*/ 60960 h 98107"/>
                <a:gd name="connsiteX2" fmla="*/ 68580 w 99060"/>
                <a:gd name="connsiteY2" fmla="*/ 0 h 98107"/>
                <a:gd name="connsiteX3" fmla="*/ 0 w 99060"/>
                <a:gd name="connsiteY3" fmla="*/ 37147 h 9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060" h="98107">
                  <a:moveTo>
                    <a:pt x="30480" y="98107"/>
                  </a:moveTo>
                  <a:lnTo>
                    <a:pt x="99060" y="60960"/>
                  </a:lnTo>
                  <a:lnTo>
                    <a:pt x="68580" y="0"/>
                  </a:lnTo>
                  <a:lnTo>
                    <a:pt x="0" y="3714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9" name="Freeform: Shape 498">
              <a:extLst>
                <a:ext uri="{FF2B5EF4-FFF2-40B4-BE49-F238E27FC236}">
                  <a16:creationId xmlns:a16="http://schemas.microsoft.com/office/drawing/2014/main" id="{CE620C2B-9992-04DD-C4F4-F4B3018EA805}"/>
                </a:ext>
              </a:extLst>
            </p:cNvPr>
            <p:cNvSpPr/>
            <p:nvPr/>
          </p:nvSpPr>
          <p:spPr>
            <a:xfrm>
              <a:off x="2561271" y="2234975"/>
              <a:ext cx="87630" cy="61912"/>
            </a:xfrm>
            <a:custGeom>
              <a:avLst/>
              <a:gdLst>
                <a:gd name="connsiteX0" fmla="*/ 19050 w 87630"/>
                <a:gd name="connsiteY0" fmla="*/ 61913 h 61912"/>
                <a:gd name="connsiteX1" fmla="*/ 87630 w 87630"/>
                <a:gd name="connsiteY1" fmla="*/ 24765 h 61912"/>
                <a:gd name="connsiteX2" fmla="*/ 67628 w 87630"/>
                <a:gd name="connsiteY2" fmla="*/ 0 h 61912"/>
                <a:gd name="connsiteX3" fmla="*/ 0 w 87630"/>
                <a:gd name="connsiteY3" fmla="*/ 37148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630" h="61912">
                  <a:moveTo>
                    <a:pt x="19050" y="61913"/>
                  </a:moveTo>
                  <a:lnTo>
                    <a:pt x="87630" y="24765"/>
                  </a:lnTo>
                  <a:lnTo>
                    <a:pt x="67628" y="0"/>
                  </a:lnTo>
                  <a:lnTo>
                    <a:pt x="0" y="3714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0" name="Freeform: Shape 499">
              <a:extLst>
                <a:ext uri="{FF2B5EF4-FFF2-40B4-BE49-F238E27FC236}">
                  <a16:creationId xmlns:a16="http://schemas.microsoft.com/office/drawing/2014/main" id="{234969E7-CF7A-FF8E-6AB0-AA62D2F34A9E}"/>
                </a:ext>
              </a:extLst>
            </p:cNvPr>
            <p:cNvSpPr/>
            <p:nvPr/>
          </p:nvSpPr>
          <p:spPr>
            <a:xfrm>
              <a:off x="2561271" y="2272123"/>
              <a:ext cx="49530" cy="85725"/>
            </a:xfrm>
            <a:custGeom>
              <a:avLst/>
              <a:gdLst>
                <a:gd name="connsiteX0" fmla="*/ 0 w 49530"/>
                <a:gd name="connsiteY0" fmla="*/ 0 h 85725"/>
                <a:gd name="connsiteX1" fmla="*/ 29528 w 49530"/>
                <a:gd name="connsiteY1" fmla="*/ 60960 h 85725"/>
                <a:gd name="connsiteX2" fmla="*/ 49530 w 49530"/>
                <a:gd name="connsiteY2" fmla="*/ 85725 h 85725"/>
                <a:gd name="connsiteX3" fmla="*/ 19050 w 49530"/>
                <a:gd name="connsiteY3" fmla="*/ 2476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30" h="85725">
                  <a:moveTo>
                    <a:pt x="0" y="0"/>
                  </a:moveTo>
                  <a:lnTo>
                    <a:pt x="29528" y="60960"/>
                  </a:lnTo>
                  <a:lnTo>
                    <a:pt x="49530" y="85725"/>
                  </a:lnTo>
                  <a:lnTo>
                    <a:pt x="19050" y="24765"/>
                  </a:lnTo>
                  <a:close/>
                </a:path>
              </a:pathLst>
            </a:custGeom>
            <a:solidFill>
              <a:srgbClr val="0C2F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2" name="Freeform: Shape 501">
              <a:extLst>
                <a:ext uri="{FF2B5EF4-FFF2-40B4-BE49-F238E27FC236}">
                  <a16:creationId xmlns:a16="http://schemas.microsoft.com/office/drawing/2014/main" id="{82FF2819-D9FB-74E7-5F4E-7B43FA23B523}"/>
                </a:ext>
              </a:extLst>
            </p:cNvPr>
            <p:cNvSpPr/>
            <p:nvPr/>
          </p:nvSpPr>
          <p:spPr>
            <a:xfrm>
              <a:off x="1811654" y="2244500"/>
              <a:ext cx="109537" cy="116205"/>
            </a:xfrm>
            <a:custGeom>
              <a:avLst/>
              <a:gdLst>
                <a:gd name="connsiteX0" fmla="*/ 0 w 109537"/>
                <a:gd name="connsiteY0" fmla="*/ 116205 h 116205"/>
                <a:gd name="connsiteX1" fmla="*/ 91440 w 109537"/>
                <a:gd name="connsiteY1" fmla="*/ 47625 h 116205"/>
                <a:gd name="connsiteX2" fmla="*/ 109538 w 109537"/>
                <a:gd name="connsiteY2" fmla="*/ 0 h 116205"/>
                <a:gd name="connsiteX3" fmla="*/ 18098 w 109537"/>
                <a:gd name="connsiteY3" fmla="*/ 68580 h 11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7" h="116205">
                  <a:moveTo>
                    <a:pt x="0" y="116205"/>
                  </a:moveTo>
                  <a:lnTo>
                    <a:pt x="91440" y="47625"/>
                  </a:lnTo>
                  <a:lnTo>
                    <a:pt x="109538" y="0"/>
                  </a:lnTo>
                  <a:lnTo>
                    <a:pt x="18098" y="6858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ECFFF05E-0E24-F2C2-D219-B5A490F4DC60}"/>
                </a:ext>
              </a:extLst>
            </p:cNvPr>
            <p:cNvSpPr/>
            <p:nvPr/>
          </p:nvSpPr>
          <p:spPr>
            <a:xfrm>
              <a:off x="1752599" y="2158775"/>
              <a:ext cx="168592" cy="154305"/>
            </a:xfrm>
            <a:custGeom>
              <a:avLst/>
              <a:gdLst>
                <a:gd name="connsiteX0" fmla="*/ 77152 w 168592"/>
                <a:gd name="connsiteY0" fmla="*/ 154305 h 154305"/>
                <a:gd name="connsiteX1" fmla="*/ 168592 w 168592"/>
                <a:gd name="connsiteY1" fmla="*/ 85725 h 154305"/>
                <a:gd name="connsiteX2" fmla="*/ 91440 w 168592"/>
                <a:gd name="connsiteY2" fmla="*/ 0 h 154305"/>
                <a:gd name="connsiteX3" fmla="*/ 0 w 168592"/>
                <a:gd name="connsiteY3" fmla="*/ 68580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592" h="154305">
                  <a:moveTo>
                    <a:pt x="77152" y="154305"/>
                  </a:moveTo>
                  <a:lnTo>
                    <a:pt x="168592" y="85725"/>
                  </a:lnTo>
                  <a:lnTo>
                    <a:pt x="91440" y="0"/>
                  </a:lnTo>
                  <a:lnTo>
                    <a:pt x="0" y="6858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4DA2ADBE-61C1-89E4-7BDE-48B52A6816EB}"/>
                </a:ext>
              </a:extLst>
            </p:cNvPr>
            <p:cNvSpPr/>
            <p:nvPr/>
          </p:nvSpPr>
          <p:spPr>
            <a:xfrm>
              <a:off x="1734501" y="2227356"/>
              <a:ext cx="95250" cy="133350"/>
            </a:xfrm>
            <a:custGeom>
              <a:avLst/>
              <a:gdLst>
                <a:gd name="connsiteX0" fmla="*/ 0 w 95250"/>
                <a:gd name="connsiteY0" fmla="*/ 47625 h 133350"/>
                <a:gd name="connsiteX1" fmla="*/ 77152 w 95250"/>
                <a:gd name="connsiteY1" fmla="*/ 133350 h 133350"/>
                <a:gd name="connsiteX2" fmla="*/ 95250 w 95250"/>
                <a:gd name="connsiteY2" fmla="*/ 85725 h 133350"/>
                <a:gd name="connsiteX3" fmla="*/ 18098 w 95250"/>
                <a:gd name="connsiteY3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133350">
                  <a:moveTo>
                    <a:pt x="0" y="47625"/>
                  </a:moveTo>
                  <a:lnTo>
                    <a:pt x="77152" y="133350"/>
                  </a:lnTo>
                  <a:lnTo>
                    <a:pt x="95250" y="85725"/>
                  </a:lnTo>
                  <a:lnTo>
                    <a:pt x="18098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0E840EDE-A458-E7E4-0D1A-30043DA6E413}"/>
                </a:ext>
              </a:extLst>
            </p:cNvPr>
            <p:cNvSpPr/>
            <p:nvPr/>
          </p:nvSpPr>
          <p:spPr>
            <a:xfrm>
              <a:off x="2087879" y="1917793"/>
              <a:ext cx="68580" cy="96202"/>
            </a:xfrm>
            <a:custGeom>
              <a:avLst/>
              <a:gdLst>
                <a:gd name="connsiteX0" fmla="*/ 0 w 68580"/>
                <a:gd name="connsiteY0" fmla="*/ 96203 h 96202"/>
                <a:gd name="connsiteX1" fmla="*/ 59055 w 68580"/>
                <a:gd name="connsiteY1" fmla="*/ 80963 h 96202"/>
                <a:gd name="connsiteX2" fmla="*/ 68580 w 68580"/>
                <a:gd name="connsiteY2" fmla="*/ 0 h 96202"/>
                <a:gd name="connsiteX3" fmla="*/ 8573 w 68580"/>
                <a:gd name="connsiteY3" fmla="*/ 15240 h 9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0" h="96202">
                  <a:moveTo>
                    <a:pt x="0" y="96203"/>
                  </a:moveTo>
                  <a:lnTo>
                    <a:pt x="59055" y="80963"/>
                  </a:lnTo>
                  <a:lnTo>
                    <a:pt x="68580" y="0"/>
                  </a:lnTo>
                  <a:lnTo>
                    <a:pt x="8573" y="152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0A6908D9-39FD-CFCF-9D7B-366CC3E2BF3A}"/>
                </a:ext>
              </a:extLst>
            </p:cNvPr>
            <p:cNvSpPr/>
            <p:nvPr/>
          </p:nvSpPr>
          <p:spPr>
            <a:xfrm>
              <a:off x="2033587" y="1893028"/>
              <a:ext cx="122872" cy="40005"/>
            </a:xfrm>
            <a:custGeom>
              <a:avLst/>
              <a:gdLst>
                <a:gd name="connsiteX0" fmla="*/ 62865 w 122872"/>
                <a:gd name="connsiteY0" fmla="*/ 40005 h 40005"/>
                <a:gd name="connsiteX1" fmla="*/ 122873 w 122872"/>
                <a:gd name="connsiteY1" fmla="*/ 24765 h 40005"/>
                <a:gd name="connsiteX2" fmla="*/ 60008 w 122872"/>
                <a:gd name="connsiteY2" fmla="*/ 0 h 40005"/>
                <a:gd name="connsiteX3" fmla="*/ 0 w 122872"/>
                <a:gd name="connsiteY3" fmla="*/ 1619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72" h="40005">
                  <a:moveTo>
                    <a:pt x="62865" y="40005"/>
                  </a:moveTo>
                  <a:lnTo>
                    <a:pt x="122873" y="24765"/>
                  </a:lnTo>
                  <a:lnTo>
                    <a:pt x="60008" y="0"/>
                  </a:lnTo>
                  <a:lnTo>
                    <a:pt x="0" y="16193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8" name="Freeform: Shape 507">
              <a:extLst>
                <a:ext uri="{FF2B5EF4-FFF2-40B4-BE49-F238E27FC236}">
                  <a16:creationId xmlns:a16="http://schemas.microsoft.com/office/drawing/2014/main" id="{0A1365F2-3B1C-714C-F8B3-A18CBCCD3799}"/>
                </a:ext>
              </a:extLst>
            </p:cNvPr>
            <p:cNvSpPr/>
            <p:nvPr/>
          </p:nvSpPr>
          <p:spPr>
            <a:xfrm>
              <a:off x="2025014" y="1909221"/>
              <a:ext cx="71437" cy="104775"/>
            </a:xfrm>
            <a:custGeom>
              <a:avLst/>
              <a:gdLst>
                <a:gd name="connsiteX0" fmla="*/ 8573 w 71437"/>
                <a:gd name="connsiteY0" fmla="*/ 0 h 104775"/>
                <a:gd name="connsiteX1" fmla="*/ 0 w 71437"/>
                <a:gd name="connsiteY1" fmla="*/ 80010 h 104775"/>
                <a:gd name="connsiteX2" fmla="*/ 62865 w 71437"/>
                <a:gd name="connsiteY2" fmla="*/ 104775 h 104775"/>
                <a:gd name="connsiteX3" fmla="*/ 71438 w 71437"/>
                <a:gd name="connsiteY3" fmla="*/ 23813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37" h="104775">
                  <a:moveTo>
                    <a:pt x="8573" y="0"/>
                  </a:moveTo>
                  <a:lnTo>
                    <a:pt x="0" y="80010"/>
                  </a:lnTo>
                  <a:lnTo>
                    <a:pt x="62865" y="104775"/>
                  </a:lnTo>
                  <a:lnTo>
                    <a:pt x="71438" y="2381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0" name="Freeform: Shape 509">
              <a:extLst>
                <a:ext uri="{FF2B5EF4-FFF2-40B4-BE49-F238E27FC236}">
                  <a16:creationId xmlns:a16="http://schemas.microsoft.com/office/drawing/2014/main" id="{305FD332-1890-B29E-4408-0EFA33B4617C}"/>
                </a:ext>
              </a:extLst>
            </p:cNvPr>
            <p:cNvSpPr/>
            <p:nvPr/>
          </p:nvSpPr>
          <p:spPr>
            <a:xfrm>
              <a:off x="2345054" y="2582638"/>
              <a:ext cx="46672" cy="63817"/>
            </a:xfrm>
            <a:custGeom>
              <a:avLst/>
              <a:gdLst>
                <a:gd name="connsiteX0" fmla="*/ 0 w 46672"/>
                <a:gd name="connsiteY0" fmla="*/ 63817 h 63817"/>
                <a:gd name="connsiteX1" fmla="*/ 40005 w 46672"/>
                <a:gd name="connsiteY1" fmla="*/ 53340 h 63817"/>
                <a:gd name="connsiteX2" fmla="*/ 46673 w 46672"/>
                <a:gd name="connsiteY2" fmla="*/ 0 h 63817"/>
                <a:gd name="connsiteX3" fmla="*/ 6668 w 46672"/>
                <a:gd name="connsiteY3" fmla="*/ 9525 h 6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72" h="63817">
                  <a:moveTo>
                    <a:pt x="0" y="63817"/>
                  </a:moveTo>
                  <a:lnTo>
                    <a:pt x="40005" y="53340"/>
                  </a:lnTo>
                  <a:lnTo>
                    <a:pt x="46673" y="0"/>
                  </a:lnTo>
                  <a:lnTo>
                    <a:pt x="6668" y="952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1" name="Freeform: Shape 510">
              <a:extLst>
                <a:ext uri="{FF2B5EF4-FFF2-40B4-BE49-F238E27FC236}">
                  <a16:creationId xmlns:a16="http://schemas.microsoft.com/office/drawing/2014/main" id="{CF2FBF46-668E-AF1D-7CFB-BA29FDD8E1E6}"/>
                </a:ext>
              </a:extLst>
            </p:cNvPr>
            <p:cNvSpPr/>
            <p:nvPr/>
          </p:nvSpPr>
          <p:spPr>
            <a:xfrm>
              <a:off x="2309812" y="2565493"/>
              <a:ext cx="81914" cy="26670"/>
            </a:xfrm>
            <a:custGeom>
              <a:avLst/>
              <a:gdLst>
                <a:gd name="connsiteX0" fmla="*/ 41910 w 81914"/>
                <a:gd name="connsiteY0" fmla="*/ 26670 h 26670"/>
                <a:gd name="connsiteX1" fmla="*/ 81915 w 81914"/>
                <a:gd name="connsiteY1" fmla="*/ 17145 h 26670"/>
                <a:gd name="connsiteX2" fmla="*/ 40005 w 81914"/>
                <a:gd name="connsiteY2" fmla="*/ 0 h 26670"/>
                <a:gd name="connsiteX3" fmla="*/ 0 w 81914"/>
                <a:gd name="connsiteY3" fmla="*/ 10477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14" h="26670">
                  <a:moveTo>
                    <a:pt x="41910" y="26670"/>
                  </a:moveTo>
                  <a:lnTo>
                    <a:pt x="81915" y="17145"/>
                  </a:lnTo>
                  <a:lnTo>
                    <a:pt x="40005" y="0"/>
                  </a:lnTo>
                  <a:lnTo>
                    <a:pt x="0" y="10477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2" name="Freeform: Shape 511">
              <a:extLst>
                <a:ext uri="{FF2B5EF4-FFF2-40B4-BE49-F238E27FC236}">
                  <a16:creationId xmlns:a16="http://schemas.microsoft.com/office/drawing/2014/main" id="{90A2E8A6-4152-6DF4-319A-C29DBF5EC8C1}"/>
                </a:ext>
              </a:extLst>
            </p:cNvPr>
            <p:cNvSpPr/>
            <p:nvPr/>
          </p:nvSpPr>
          <p:spPr>
            <a:xfrm>
              <a:off x="2303144" y="2575970"/>
              <a:ext cx="48577" cy="70485"/>
            </a:xfrm>
            <a:custGeom>
              <a:avLst/>
              <a:gdLst>
                <a:gd name="connsiteX0" fmla="*/ 6667 w 48577"/>
                <a:gd name="connsiteY0" fmla="*/ 0 h 70485"/>
                <a:gd name="connsiteX1" fmla="*/ 0 w 48577"/>
                <a:gd name="connsiteY1" fmla="*/ 54293 h 70485"/>
                <a:gd name="connsiteX2" fmla="*/ 41910 w 48577"/>
                <a:gd name="connsiteY2" fmla="*/ 70485 h 70485"/>
                <a:gd name="connsiteX3" fmla="*/ 48577 w 48577"/>
                <a:gd name="connsiteY3" fmla="*/ 16193 h 70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77" h="70485">
                  <a:moveTo>
                    <a:pt x="6667" y="0"/>
                  </a:moveTo>
                  <a:lnTo>
                    <a:pt x="0" y="54293"/>
                  </a:lnTo>
                  <a:lnTo>
                    <a:pt x="41910" y="70485"/>
                  </a:lnTo>
                  <a:lnTo>
                    <a:pt x="48577" y="1619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513" name="Graphic 4">
              <a:extLst>
                <a:ext uri="{FF2B5EF4-FFF2-40B4-BE49-F238E27FC236}">
                  <a16:creationId xmlns:a16="http://schemas.microsoft.com/office/drawing/2014/main" id="{FE440930-D592-49D5-C787-6D14CE27249A}"/>
                </a:ext>
              </a:extLst>
            </p:cNvPr>
            <p:cNvGrpSpPr/>
            <p:nvPr/>
          </p:nvGrpSpPr>
          <p:grpSpPr>
            <a:xfrm>
              <a:off x="1546859" y="3805610"/>
              <a:ext cx="429934" cy="1178654"/>
              <a:chOff x="1546859" y="3716710"/>
              <a:chExt cx="429934" cy="1178654"/>
            </a:xfrm>
          </p:grpSpPr>
          <p:sp>
            <p:nvSpPr>
              <p:cNvPr id="514" name="Freeform: Shape 513">
                <a:extLst>
                  <a:ext uri="{FF2B5EF4-FFF2-40B4-BE49-F238E27FC236}">
                    <a16:creationId xmlns:a16="http://schemas.microsoft.com/office/drawing/2014/main" id="{0206F915-96AC-0044-D575-BD28FA892E1F}"/>
                  </a:ext>
                </a:extLst>
              </p:cNvPr>
              <p:cNvSpPr/>
              <p:nvPr/>
            </p:nvSpPr>
            <p:spPr>
              <a:xfrm>
                <a:off x="1587745" y="3776919"/>
                <a:ext cx="204654" cy="268758"/>
              </a:xfrm>
              <a:custGeom>
                <a:avLst/>
                <a:gdLst>
                  <a:gd name="connsiteX0" fmla="*/ 203907 w 204654"/>
                  <a:gd name="connsiteY0" fmla="*/ 46509 h 268758"/>
                  <a:gd name="connsiteX1" fmla="*/ 196287 w 204654"/>
                  <a:gd name="connsiteY1" fmla="*/ 13172 h 268758"/>
                  <a:gd name="connsiteX2" fmla="*/ 185809 w 204654"/>
                  <a:gd name="connsiteY2" fmla="*/ 789 h 268758"/>
                  <a:gd name="connsiteX3" fmla="*/ 171522 w 204654"/>
                  <a:gd name="connsiteY3" fmla="*/ 2694 h 268758"/>
                  <a:gd name="connsiteX4" fmla="*/ 121039 w 204654"/>
                  <a:gd name="connsiteY4" fmla="*/ 68417 h 268758"/>
                  <a:gd name="connsiteX5" fmla="*/ 58174 w 204654"/>
                  <a:gd name="connsiteY5" fmla="*/ 179859 h 268758"/>
                  <a:gd name="connsiteX6" fmla="*/ 21979 w 204654"/>
                  <a:gd name="connsiteY6" fmla="*/ 212244 h 268758"/>
                  <a:gd name="connsiteX7" fmla="*/ 72 w 204654"/>
                  <a:gd name="connsiteY7" fmla="*/ 245582 h 268758"/>
                  <a:gd name="connsiteX8" fmla="*/ 83892 w 204654"/>
                  <a:gd name="connsiteY8" fmla="*/ 243677 h 268758"/>
                  <a:gd name="connsiteX9" fmla="*/ 167712 w 204654"/>
                  <a:gd name="connsiteY9" fmla="*/ 158904 h 268758"/>
                  <a:gd name="connsiteX10" fmla="*/ 200097 w 204654"/>
                  <a:gd name="connsiteY10" fmla="*/ 93182 h 268758"/>
                  <a:gd name="connsiteX11" fmla="*/ 203907 w 204654"/>
                  <a:gd name="connsiteY11" fmla="*/ 46509 h 268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4654" h="268758">
                    <a:moveTo>
                      <a:pt x="203907" y="46509"/>
                    </a:moveTo>
                    <a:cubicBezTo>
                      <a:pt x="202954" y="35079"/>
                      <a:pt x="200097" y="24602"/>
                      <a:pt x="196287" y="13172"/>
                    </a:cubicBezTo>
                    <a:cubicBezTo>
                      <a:pt x="194382" y="8409"/>
                      <a:pt x="191524" y="2694"/>
                      <a:pt x="185809" y="789"/>
                    </a:cubicBezTo>
                    <a:cubicBezTo>
                      <a:pt x="181047" y="-1116"/>
                      <a:pt x="175332" y="789"/>
                      <a:pt x="171522" y="2694"/>
                    </a:cubicBezTo>
                    <a:cubicBezTo>
                      <a:pt x="145804" y="16029"/>
                      <a:pt x="129612" y="42699"/>
                      <a:pt x="121039" y="68417"/>
                    </a:cubicBezTo>
                    <a:cubicBezTo>
                      <a:pt x="107704" y="109374"/>
                      <a:pt x="87702" y="147474"/>
                      <a:pt x="58174" y="179859"/>
                    </a:cubicBezTo>
                    <a:cubicBezTo>
                      <a:pt x="46744" y="192242"/>
                      <a:pt x="35314" y="202719"/>
                      <a:pt x="21979" y="212244"/>
                    </a:cubicBezTo>
                    <a:cubicBezTo>
                      <a:pt x="7692" y="222722"/>
                      <a:pt x="-881" y="225579"/>
                      <a:pt x="72" y="245582"/>
                    </a:cubicBezTo>
                    <a:cubicBezTo>
                      <a:pt x="1024" y="292254"/>
                      <a:pt x="64842" y="256059"/>
                      <a:pt x="83892" y="243677"/>
                    </a:cubicBezTo>
                    <a:cubicBezTo>
                      <a:pt x="117229" y="221769"/>
                      <a:pt x="144852" y="191289"/>
                      <a:pt x="167712" y="158904"/>
                    </a:cubicBezTo>
                    <a:cubicBezTo>
                      <a:pt x="181047" y="138902"/>
                      <a:pt x="193429" y="116994"/>
                      <a:pt x="200097" y="93182"/>
                    </a:cubicBezTo>
                    <a:cubicBezTo>
                      <a:pt x="203907" y="77942"/>
                      <a:pt x="205812" y="62702"/>
                      <a:pt x="203907" y="46509"/>
                    </a:cubicBezTo>
                    <a:close/>
                  </a:path>
                </a:pathLst>
              </a:custGeom>
              <a:solidFill>
                <a:srgbClr val="CED4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15" name="Freeform: Shape 514">
                <a:extLst>
                  <a:ext uri="{FF2B5EF4-FFF2-40B4-BE49-F238E27FC236}">
                    <a16:creationId xmlns:a16="http://schemas.microsoft.com/office/drawing/2014/main" id="{672825C2-3CD8-AA9C-3266-84EDB861CBBF}"/>
                  </a:ext>
                </a:extLst>
              </p:cNvPr>
              <p:cNvSpPr/>
              <p:nvPr/>
            </p:nvSpPr>
            <p:spPr>
              <a:xfrm>
                <a:off x="1798319" y="3775089"/>
                <a:ext cx="3086" cy="714"/>
              </a:xfrm>
              <a:custGeom>
                <a:avLst/>
                <a:gdLst>
                  <a:gd name="connsiteX0" fmla="*/ 952 w 3086"/>
                  <a:gd name="connsiteY0" fmla="*/ 714 h 714"/>
                  <a:gd name="connsiteX1" fmla="*/ 0 w 3086"/>
                  <a:gd name="connsiteY1" fmla="*/ 714 h 714"/>
                  <a:gd name="connsiteX2" fmla="*/ 952 w 3086"/>
                  <a:gd name="connsiteY2" fmla="*/ 714 h 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86" h="714">
                    <a:moveTo>
                      <a:pt x="952" y="714"/>
                    </a:moveTo>
                    <a:cubicBezTo>
                      <a:pt x="952" y="714"/>
                      <a:pt x="0" y="714"/>
                      <a:pt x="0" y="714"/>
                    </a:cubicBezTo>
                    <a:cubicBezTo>
                      <a:pt x="2857" y="-238"/>
                      <a:pt x="4763" y="-238"/>
                      <a:pt x="952" y="714"/>
                    </a:cubicBezTo>
                    <a:close/>
                  </a:path>
                </a:pathLst>
              </a:custGeom>
              <a:solidFill>
                <a:srgbClr val="DCD9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16" name="Freeform: Shape 515">
                <a:extLst>
                  <a:ext uri="{FF2B5EF4-FFF2-40B4-BE49-F238E27FC236}">
                    <a16:creationId xmlns:a16="http://schemas.microsoft.com/office/drawing/2014/main" id="{0BEA2EC4-5977-C79F-6AC5-8A34F2C7C4D4}"/>
                  </a:ext>
                </a:extLst>
              </p:cNvPr>
              <p:cNvSpPr/>
              <p:nvPr/>
            </p:nvSpPr>
            <p:spPr>
              <a:xfrm>
                <a:off x="1785905" y="3716710"/>
                <a:ext cx="100996" cy="133077"/>
              </a:xfrm>
              <a:custGeom>
                <a:avLst/>
                <a:gdLst>
                  <a:gd name="connsiteX0" fmla="*/ 100997 w 100996"/>
                  <a:gd name="connsiteY0" fmla="*/ 85763 h 133077"/>
                  <a:gd name="connsiteX1" fmla="*/ 92424 w 100996"/>
                  <a:gd name="connsiteY1" fmla="*/ 27661 h 133077"/>
                  <a:gd name="connsiteX2" fmla="*/ 75279 w 100996"/>
                  <a:gd name="connsiteY2" fmla="*/ 38 h 133077"/>
                  <a:gd name="connsiteX3" fmla="*/ 51467 w 100996"/>
                  <a:gd name="connsiteY3" fmla="*/ 5753 h 133077"/>
                  <a:gd name="connsiteX4" fmla="*/ 23844 w 100996"/>
                  <a:gd name="connsiteY4" fmla="*/ 31471 h 133077"/>
                  <a:gd name="connsiteX5" fmla="*/ 32 w 100996"/>
                  <a:gd name="connsiteY5" fmla="*/ 112433 h 133077"/>
                  <a:gd name="connsiteX6" fmla="*/ 82899 w 100996"/>
                  <a:gd name="connsiteY6" fmla="*/ 108623 h 133077"/>
                  <a:gd name="connsiteX7" fmla="*/ 80994 w 100996"/>
                  <a:gd name="connsiteY7" fmla="*/ 97193 h 133077"/>
                  <a:gd name="connsiteX8" fmla="*/ 100997 w 100996"/>
                  <a:gd name="connsiteY8" fmla="*/ 85763 h 133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996" h="133077">
                    <a:moveTo>
                      <a:pt x="100997" y="85763"/>
                    </a:moveTo>
                    <a:cubicBezTo>
                      <a:pt x="100044" y="67666"/>
                      <a:pt x="88614" y="62903"/>
                      <a:pt x="92424" y="27661"/>
                    </a:cubicBezTo>
                    <a:cubicBezTo>
                      <a:pt x="93377" y="16231"/>
                      <a:pt x="104807" y="-914"/>
                      <a:pt x="75279" y="38"/>
                    </a:cubicBezTo>
                    <a:cubicBezTo>
                      <a:pt x="66707" y="38"/>
                      <a:pt x="59087" y="2896"/>
                      <a:pt x="51467" y="5753"/>
                    </a:cubicBezTo>
                    <a:cubicBezTo>
                      <a:pt x="36227" y="11468"/>
                      <a:pt x="27654" y="17183"/>
                      <a:pt x="23844" y="31471"/>
                    </a:cubicBezTo>
                    <a:cubicBezTo>
                      <a:pt x="5747" y="40996"/>
                      <a:pt x="1937" y="54331"/>
                      <a:pt x="32" y="112433"/>
                    </a:cubicBezTo>
                    <a:cubicBezTo>
                      <a:pt x="-1873" y="161011"/>
                      <a:pt x="82899" y="108623"/>
                      <a:pt x="82899" y="108623"/>
                    </a:cubicBezTo>
                    <a:cubicBezTo>
                      <a:pt x="82899" y="104813"/>
                      <a:pt x="81947" y="101003"/>
                      <a:pt x="80994" y="97193"/>
                    </a:cubicBezTo>
                    <a:cubicBezTo>
                      <a:pt x="92424" y="91478"/>
                      <a:pt x="100997" y="85763"/>
                      <a:pt x="100997" y="85763"/>
                    </a:cubicBezTo>
                    <a:close/>
                  </a:path>
                </a:pathLst>
              </a:custGeom>
              <a:solidFill>
                <a:srgbClr val="F3A9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17" name="Freeform: Shape 516">
                <a:extLst>
                  <a:ext uri="{FF2B5EF4-FFF2-40B4-BE49-F238E27FC236}">
                    <a16:creationId xmlns:a16="http://schemas.microsoft.com/office/drawing/2014/main" id="{6A17AD34-628F-8539-FB2B-801795C56A57}"/>
                  </a:ext>
                </a:extLst>
              </p:cNvPr>
              <p:cNvSpPr/>
              <p:nvPr/>
            </p:nvSpPr>
            <p:spPr>
              <a:xfrm>
                <a:off x="1701811" y="3775803"/>
                <a:ext cx="261723" cy="385991"/>
              </a:xfrm>
              <a:custGeom>
                <a:avLst/>
                <a:gdLst>
                  <a:gd name="connsiteX0" fmla="*/ 246050 w 261723"/>
                  <a:gd name="connsiteY0" fmla="*/ 160973 h 385991"/>
                  <a:gd name="connsiteX1" fmla="*/ 207950 w 261723"/>
                  <a:gd name="connsiteY1" fmla="*/ 259080 h 385991"/>
                  <a:gd name="connsiteX2" fmla="*/ 205093 w 261723"/>
                  <a:gd name="connsiteY2" fmla="*/ 292418 h 385991"/>
                  <a:gd name="connsiteX3" fmla="*/ 205093 w 261723"/>
                  <a:gd name="connsiteY3" fmla="*/ 296228 h 385991"/>
                  <a:gd name="connsiteX4" fmla="*/ 205093 w 261723"/>
                  <a:gd name="connsiteY4" fmla="*/ 319088 h 385991"/>
                  <a:gd name="connsiteX5" fmla="*/ 205093 w 261723"/>
                  <a:gd name="connsiteY5" fmla="*/ 320993 h 385991"/>
                  <a:gd name="connsiteX6" fmla="*/ 206998 w 261723"/>
                  <a:gd name="connsiteY6" fmla="*/ 346710 h 385991"/>
                  <a:gd name="connsiteX7" fmla="*/ 206998 w 261723"/>
                  <a:gd name="connsiteY7" fmla="*/ 355283 h 385991"/>
                  <a:gd name="connsiteX8" fmla="*/ 202235 w 261723"/>
                  <a:gd name="connsiteY8" fmla="*/ 361950 h 385991"/>
                  <a:gd name="connsiteX9" fmla="*/ 148895 w 261723"/>
                  <a:gd name="connsiteY9" fmla="*/ 383858 h 385991"/>
                  <a:gd name="connsiteX10" fmla="*/ 86030 w 261723"/>
                  <a:gd name="connsiteY10" fmla="*/ 382905 h 385991"/>
                  <a:gd name="connsiteX11" fmla="*/ 68885 w 261723"/>
                  <a:gd name="connsiteY11" fmla="*/ 380047 h 385991"/>
                  <a:gd name="connsiteX12" fmla="*/ 44120 w 261723"/>
                  <a:gd name="connsiteY12" fmla="*/ 373380 h 385991"/>
                  <a:gd name="connsiteX13" fmla="*/ 24118 w 261723"/>
                  <a:gd name="connsiteY13" fmla="*/ 365760 h 385991"/>
                  <a:gd name="connsiteX14" fmla="*/ 24118 w 261723"/>
                  <a:gd name="connsiteY14" fmla="*/ 365760 h 385991"/>
                  <a:gd name="connsiteX15" fmla="*/ 25070 w 261723"/>
                  <a:gd name="connsiteY15" fmla="*/ 332423 h 385991"/>
                  <a:gd name="connsiteX16" fmla="*/ 5068 w 261723"/>
                  <a:gd name="connsiteY16" fmla="*/ 125730 h 385991"/>
                  <a:gd name="connsiteX17" fmla="*/ 21260 w 261723"/>
                  <a:gd name="connsiteY17" fmla="*/ 91440 h 385991"/>
                  <a:gd name="connsiteX18" fmla="*/ 92698 w 261723"/>
                  <a:gd name="connsiteY18" fmla="*/ 0 h 385991"/>
                  <a:gd name="connsiteX19" fmla="*/ 82220 w 261723"/>
                  <a:gd name="connsiteY19" fmla="*/ 16193 h 385991"/>
                  <a:gd name="connsiteX20" fmla="*/ 107938 w 261723"/>
                  <a:gd name="connsiteY20" fmla="*/ 49530 h 385991"/>
                  <a:gd name="connsiteX21" fmla="*/ 186043 w 261723"/>
                  <a:gd name="connsiteY21" fmla="*/ 40005 h 385991"/>
                  <a:gd name="connsiteX22" fmla="*/ 197473 w 261723"/>
                  <a:gd name="connsiteY22" fmla="*/ 21908 h 385991"/>
                  <a:gd name="connsiteX23" fmla="*/ 220333 w 261723"/>
                  <a:gd name="connsiteY23" fmla="*/ 31433 h 385991"/>
                  <a:gd name="connsiteX24" fmla="*/ 242240 w 261723"/>
                  <a:gd name="connsiteY24" fmla="*/ 50483 h 385991"/>
                  <a:gd name="connsiteX25" fmla="*/ 253670 w 261723"/>
                  <a:gd name="connsiteY25" fmla="*/ 68580 h 385991"/>
                  <a:gd name="connsiteX26" fmla="*/ 259385 w 261723"/>
                  <a:gd name="connsiteY26" fmla="*/ 88583 h 385991"/>
                  <a:gd name="connsiteX27" fmla="*/ 246050 w 261723"/>
                  <a:gd name="connsiteY27" fmla="*/ 160973 h 385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61723" h="385991">
                    <a:moveTo>
                      <a:pt x="246050" y="160973"/>
                    </a:moveTo>
                    <a:cubicBezTo>
                      <a:pt x="230810" y="192405"/>
                      <a:pt x="213665" y="224790"/>
                      <a:pt x="207950" y="259080"/>
                    </a:cubicBezTo>
                    <a:cubicBezTo>
                      <a:pt x="206998" y="267653"/>
                      <a:pt x="206045" y="283845"/>
                      <a:pt x="205093" y="292418"/>
                    </a:cubicBezTo>
                    <a:cubicBezTo>
                      <a:pt x="205093" y="293370"/>
                      <a:pt x="205093" y="294323"/>
                      <a:pt x="205093" y="296228"/>
                    </a:cubicBezTo>
                    <a:cubicBezTo>
                      <a:pt x="205093" y="303848"/>
                      <a:pt x="205093" y="311468"/>
                      <a:pt x="205093" y="319088"/>
                    </a:cubicBezTo>
                    <a:cubicBezTo>
                      <a:pt x="205093" y="320040"/>
                      <a:pt x="205093" y="320993"/>
                      <a:pt x="205093" y="320993"/>
                    </a:cubicBezTo>
                    <a:cubicBezTo>
                      <a:pt x="206045" y="329565"/>
                      <a:pt x="206998" y="338138"/>
                      <a:pt x="206998" y="346710"/>
                    </a:cubicBezTo>
                    <a:cubicBezTo>
                      <a:pt x="206998" y="348615"/>
                      <a:pt x="206998" y="353378"/>
                      <a:pt x="206998" y="355283"/>
                    </a:cubicBezTo>
                    <a:cubicBezTo>
                      <a:pt x="206045" y="358140"/>
                      <a:pt x="205093" y="359093"/>
                      <a:pt x="202235" y="361950"/>
                    </a:cubicBezTo>
                    <a:cubicBezTo>
                      <a:pt x="186995" y="374333"/>
                      <a:pt x="167945" y="381000"/>
                      <a:pt x="148895" y="383858"/>
                    </a:cubicBezTo>
                    <a:cubicBezTo>
                      <a:pt x="127940" y="387668"/>
                      <a:pt x="106033" y="385763"/>
                      <a:pt x="86030" y="382905"/>
                    </a:cubicBezTo>
                    <a:cubicBezTo>
                      <a:pt x="80315" y="381953"/>
                      <a:pt x="74600" y="381000"/>
                      <a:pt x="68885" y="380047"/>
                    </a:cubicBezTo>
                    <a:cubicBezTo>
                      <a:pt x="59360" y="378143"/>
                      <a:pt x="50788" y="375285"/>
                      <a:pt x="44120" y="373380"/>
                    </a:cubicBezTo>
                    <a:cubicBezTo>
                      <a:pt x="33643" y="369570"/>
                      <a:pt x="26023" y="366713"/>
                      <a:pt x="24118" y="365760"/>
                    </a:cubicBezTo>
                    <a:cubicBezTo>
                      <a:pt x="24118" y="365760"/>
                      <a:pt x="24118" y="365760"/>
                      <a:pt x="24118" y="365760"/>
                    </a:cubicBezTo>
                    <a:cubicBezTo>
                      <a:pt x="20308" y="362903"/>
                      <a:pt x="22213" y="362903"/>
                      <a:pt x="25070" y="332423"/>
                    </a:cubicBezTo>
                    <a:cubicBezTo>
                      <a:pt x="40310" y="203835"/>
                      <a:pt x="-16840" y="193358"/>
                      <a:pt x="5068" y="125730"/>
                    </a:cubicBezTo>
                    <a:cubicBezTo>
                      <a:pt x="8878" y="114300"/>
                      <a:pt x="16498" y="103823"/>
                      <a:pt x="21260" y="91440"/>
                    </a:cubicBezTo>
                    <a:cubicBezTo>
                      <a:pt x="38405" y="49530"/>
                      <a:pt x="27928" y="1905"/>
                      <a:pt x="92698" y="0"/>
                    </a:cubicBezTo>
                    <a:cubicBezTo>
                      <a:pt x="88888" y="953"/>
                      <a:pt x="83173" y="4763"/>
                      <a:pt x="82220" y="16193"/>
                    </a:cubicBezTo>
                    <a:cubicBezTo>
                      <a:pt x="81268" y="42863"/>
                      <a:pt x="96508" y="40958"/>
                      <a:pt x="107938" y="49530"/>
                    </a:cubicBezTo>
                    <a:cubicBezTo>
                      <a:pt x="110795" y="52388"/>
                      <a:pt x="169850" y="61913"/>
                      <a:pt x="186043" y="40005"/>
                    </a:cubicBezTo>
                    <a:cubicBezTo>
                      <a:pt x="188900" y="36195"/>
                      <a:pt x="192710" y="23813"/>
                      <a:pt x="197473" y="21908"/>
                    </a:cubicBezTo>
                    <a:cubicBezTo>
                      <a:pt x="202235" y="20003"/>
                      <a:pt x="215570" y="28575"/>
                      <a:pt x="220333" y="31433"/>
                    </a:cubicBezTo>
                    <a:cubicBezTo>
                      <a:pt x="228905" y="36195"/>
                      <a:pt x="235573" y="42863"/>
                      <a:pt x="242240" y="50483"/>
                    </a:cubicBezTo>
                    <a:cubicBezTo>
                      <a:pt x="247003" y="56198"/>
                      <a:pt x="250813" y="61913"/>
                      <a:pt x="253670" y="68580"/>
                    </a:cubicBezTo>
                    <a:cubicBezTo>
                      <a:pt x="256528" y="75248"/>
                      <a:pt x="258433" y="81915"/>
                      <a:pt x="259385" y="88583"/>
                    </a:cubicBezTo>
                    <a:cubicBezTo>
                      <a:pt x="266053" y="113348"/>
                      <a:pt x="257480" y="138113"/>
                      <a:pt x="246050" y="160973"/>
                    </a:cubicBezTo>
                    <a:close/>
                  </a:path>
                </a:pathLst>
              </a:custGeom>
              <a:solidFill>
                <a:srgbClr val="DADF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18" name="Freeform: Shape 517">
                <a:extLst>
                  <a:ext uri="{FF2B5EF4-FFF2-40B4-BE49-F238E27FC236}">
                    <a16:creationId xmlns:a16="http://schemas.microsoft.com/office/drawing/2014/main" id="{A57B13CB-E7B3-AEA4-D98D-879DB6E11621}"/>
                  </a:ext>
                </a:extLst>
              </p:cNvPr>
              <p:cNvSpPr/>
              <p:nvPr/>
            </p:nvSpPr>
            <p:spPr>
              <a:xfrm>
                <a:off x="1768184" y="3824233"/>
                <a:ext cx="48232" cy="338284"/>
              </a:xfrm>
              <a:custGeom>
                <a:avLst/>
                <a:gdLst>
                  <a:gd name="connsiteX0" fmla="*/ 10133 w 48232"/>
                  <a:gd name="connsiteY0" fmla="*/ 338285 h 338284"/>
                  <a:gd name="connsiteX1" fmla="*/ 5370 w 48232"/>
                  <a:gd name="connsiteY1" fmla="*/ 333522 h 338284"/>
                  <a:gd name="connsiteX2" fmla="*/ 1560 w 48232"/>
                  <a:gd name="connsiteY2" fmla="*/ 143975 h 338284"/>
                  <a:gd name="connsiteX3" fmla="*/ 39660 w 48232"/>
                  <a:gd name="connsiteY3" fmla="*/ 1100 h 338284"/>
                  <a:gd name="connsiteX4" fmla="*/ 45375 w 48232"/>
                  <a:gd name="connsiteY4" fmla="*/ 1100 h 338284"/>
                  <a:gd name="connsiteX5" fmla="*/ 48233 w 48232"/>
                  <a:gd name="connsiteY5" fmla="*/ 6815 h 338284"/>
                  <a:gd name="connsiteX6" fmla="*/ 12038 w 48232"/>
                  <a:gd name="connsiteY6" fmla="*/ 143975 h 338284"/>
                  <a:gd name="connsiteX7" fmla="*/ 15848 w 48232"/>
                  <a:gd name="connsiteY7" fmla="*/ 332570 h 338284"/>
                  <a:gd name="connsiteX8" fmla="*/ 10133 w 48232"/>
                  <a:gd name="connsiteY8" fmla="*/ 338285 h 338284"/>
                  <a:gd name="connsiteX9" fmla="*/ 10133 w 48232"/>
                  <a:gd name="connsiteY9" fmla="*/ 338285 h 338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232" h="338284">
                    <a:moveTo>
                      <a:pt x="10133" y="338285"/>
                    </a:moveTo>
                    <a:cubicBezTo>
                      <a:pt x="7275" y="338285"/>
                      <a:pt x="5370" y="336380"/>
                      <a:pt x="5370" y="333522"/>
                    </a:cubicBezTo>
                    <a:cubicBezTo>
                      <a:pt x="-345" y="274467"/>
                      <a:pt x="-1297" y="198267"/>
                      <a:pt x="1560" y="143975"/>
                    </a:cubicBezTo>
                    <a:cubicBezTo>
                      <a:pt x="3465" y="101112"/>
                      <a:pt x="12038" y="42057"/>
                      <a:pt x="39660" y="1100"/>
                    </a:cubicBezTo>
                    <a:cubicBezTo>
                      <a:pt x="40613" y="147"/>
                      <a:pt x="43470" y="-805"/>
                      <a:pt x="45375" y="1100"/>
                    </a:cubicBezTo>
                    <a:cubicBezTo>
                      <a:pt x="47280" y="3005"/>
                      <a:pt x="48233" y="5862"/>
                      <a:pt x="48233" y="6815"/>
                    </a:cubicBezTo>
                    <a:cubicBezTo>
                      <a:pt x="21563" y="44915"/>
                      <a:pt x="13943" y="103017"/>
                      <a:pt x="12038" y="143975"/>
                    </a:cubicBezTo>
                    <a:cubicBezTo>
                      <a:pt x="9180" y="198267"/>
                      <a:pt x="11085" y="273515"/>
                      <a:pt x="15848" y="332570"/>
                    </a:cubicBezTo>
                    <a:cubicBezTo>
                      <a:pt x="15848" y="335427"/>
                      <a:pt x="13943" y="338285"/>
                      <a:pt x="10133" y="338285"/>
                    </a:cubicBezTo>
                    <a:cubicBezTo>
                      <a:pt x="11085" y="338285"/>
                      <a:pt x="11085" y="338285"/>
                      <a:pt x="10133" y="338285"/>
                    </a:cubicBezTo>
                    <a:close/>
                  </a:path>
                </a:pathLst>
              </a:custGeom>
              <a:solidFill>
                <a:srgbClr val="EBEE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19" name="Freeform: Shape 518">
                <a:extLst>
                  <a:ext uri="{FF2B5EF4-FFF2-40B4-BE49-F238E27FC236}">
                    <a16:creationId xmlns:a16="http://schemas.microsoft.com/office/drawing/2014/main" id="{C3E5CE77-8679-2340-1D8F-D8DA893DE21B}"/>
                  </a:ext>
                </a:extLst>
              </p:cNvPr>
              <p:cNvSpPr/>
              <p:nvPr/>
            </p:nvSpPr>
            <p:spPr>
              <a:xfrm>
                <a:off x="1769606" y="3776756"/>
                <a:ext cx="44905" cy="76200"/>
              </a:xfrm>
              <a:custGeom>
                <a:avLst/>
                <a:gdLst>
                  <a:gd name="connsiteX0" fmla="*/ 20140 w 44905"/>
                  <a:gd name="connsiteY0" fmla="*/ 0 h 76200"/>
                  <a:gd name="connsiteX1" fmla="*/ 30618 w 44905"/>
                  <a:gd name="connsiteY1" fmla="*/ 37147 h 76200"/>
                  <a:gd name="connsiteX2" fmla="*/ 44905 w 44905"/>
                  <a:gd name="connsiteY2" fmla="*/ 47625 h 76200"/>
                  <a:gd name="connsiteX3" fmla="*/ 8710 w 44905"/>
                  <a:gd name="connsiteY3" fmla="*/ 76200 h 76200"/>
                  <a:gd name="connsiteX4" fmla="*/ 1090 w 44905"/>
                  <a:gd name="connsiteY4" fmla="*/ 29528 h 76200"/>
                  <a:gd name="connsiteX5" fmla="*/ 20140 w 44905"/>
                  <a:gd name="connsiteY5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905" h="76200">
                    <a:moveTo>
                      <a:pt x="20140" y="0"/>
                    </a:moveTo>
                    <a:cubicBezTo>
                      <a:pt x="20140" y="11430"/>
                      <a:pt x="23950" y="27622"/>
                      <a:pt x="30618" y="37147"/>
                    </a:cubicBezTo>
                    <a:cubicBezTo>
                      <a:pt x="35380" y="43815"/>
                      <a:pt x="44905" y="47625"/>
                      <a:pt x="44905" y="47625"/>
                    </a:cubicBezTo>
                    <a:lnTo>
                      <a:pt x="8710" y="76200"/>
                    </a:lnTo>
                    <a:cubicBezTo>
                      <a:pt x="8710" y="76200"/>
                      <a:pt x="-3672" y="48578"/>
                      <a:pt x="1090" y="29528"/>
                    </a:cubicBezTo>
                    <a:cubicBezTo>
                      <a:pt x="2995" y="21908"/>
                      <a:pt x="7758" y="0"/>
                      <a:pt x="2014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20" name="Freeform: Shape 519">
                <a:extLst>
                  <a:ext uri="{FF2B5EF4-FFF2-40B4-BE49-F238E27FC236}">
                    <a16:creationId xmlns:a16="http://schemas.microsoft.com/office/drawing/2014/main" id="{15989FB8-BE76-1E0D-6148-487D78E2ADD5}"/>
                  </a:ext>
                </a:extLst>
              </p:cNvPr>
              <p:cNvSpPr/>
              <p:nvPr/>
            </p:nvSpPr>
            <p:spPr>
              <a:xfrm>
                <a:off x="1813467" y="3784673"/>
                <a:ext cx="105115" cy="90189"/>
              </a:xfrm>
              <a:custGeom>
                <a:avLst/>
                <a:gdLst>
                  <a:gd name="connsiteX0" fmla="*/ 85817 w 105115"/>
                  <a:gd name="connsiteY0" fmla="*/ 1607 h 90189"/>
                  <a:gd name="connsiteX1" fmla="*/ 85817 w 105115"/>
                  <a:gd name="connsiteY1" fmla="*/ 1607 h 90189"/>
                  <a:gd name="connsiteX2" fmla="*/ 79150 w 105115"/>
                  <a:gd name="connsiteY2" fmla="*/ 655 h 90189"/>
                  <a:gd name="connsiteX3" fmla="*/ 48670 w 105115"/>
                  <a:gd name="connsiteY3" fmla="*/ 33992 h 90189"/>
                  <a:gd name="connsiteX4" fmla="*/ 92 w 105115"/>
                  <a:gd name="connsiteY4" fmla="*/ 39707 h 90189"/>
                  <a:gd name="connsiteX5" fmla="*/ 8665 w 105115"/>
                  <a:gd name="connsiteY5" fmla="*/ 90190 h 90189"/>
                  <a:gd name="connsiteX6" fmla="*/ 58195 w 105115"/>
                  <a:gd name="connsiteY6" fmla="*/ 66377 h 90189"/>
                  <a:gd name="connsiteX7" fmla="*/ 100105 w 105115"/>
                  <a:gd name="connsiteY7" fmla="*/ 32087 h 90189"/>
                  <a:gd name="connsiteX8" fmla="*/ 104867 w 105115"/>
                  <a:gd name="connsiteY8" fmla="*/ 24467 h 90189"/>
                  <a:gd name="connsiteX9" fmla="*/ 101057 w 105115"/>
                  <a:gd name="connsiteY9" fmla="*/ 13037 h 90189"/>
                  <a:gd name="connsiteX10" fmla="*/ 85817 w 105115"/>
                  <a:gd name="connsiteY10" fmla="*/ 1607 h 90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115" h="90189">
                    <a:moveTo>
                      <a:pt x="85817" y="1607"/>
                    </a:moveTo>
                    <a:cubicBezTo>
                      <a:pt x="87722" y="1607"/>
                      <a:pt x="88675" y="3512"/>
                      <a:pt x="85817" y="1607"/>
                    </a:cubicBezTo>
                    <a:cubicBezTo>
                      <a:pt x="83912" y="1607"/>
                      <a:pt x="81055" y="-1250"/>
                      <a:pt x="79150" y="655"/>
                    </a:cubicBezTo>
                    <a:cubicBezTo>
                      <a:pt x="69625" y="6370"/>
                      <a:pt x="63910" y="24467"/>
                      <a:pt x="48670" y="33992"/>
                    </a:cubicBezTo>
                    <a:cubicBezTo>
                      <a:pt x="25810" y="47327"/>
                      <a:pt x="1997" y="40660"/>
                      <a:pt x="92" y="39707"/>
                    </a:cubicBezTo>
                    <a:cubicBezTo>
                      <a:pt x="-860" y="48280"/>
                      <a:pt x="5807" y="83522"/>
                      <a:pt x="8665" y="90190"/>
                    </a:cubicBezTo>
                    <a:cubicBezTo>
                      <a:pt x="25810" y="84475"/>
                      <a:pt x="42955" y="75902"/>
                      <a:pt x="58195" y="66377"/>
                    </a:cubicBezTo>
                    <a:cubicBezTo>
                      <a:pt x="74387" y="56852"/>
                      <a:pt x="88675" y="46375"/>
                      <a:pt x="100105" y="32087"/>
                    </a:cubicBezTo>
                    <a:cubicBezTo>
                      <a:pt x="102010" y="30182"/>
                      <a:pt x="103915" y="27325"/>
                      <a:pt x="104867" y="24467"/>
                    </a:cubicBezTo>
                    <a:cubicBezTo>
                      <a:pt x="105820" y="20657"/>
                      <a:pt x="103915" y="16847"/>
                      <a:pt x="101057" y="13037"/>
                    </a:cubicBezTo>
                    <a:cubicBezTo>
                      <a:pt x="97247" y="8275"/>
                      <a:pt x="91532" y="3512"/>
                      <a:pt x="85817" y="16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21" name="Freeform: Shape 520">
                <a:extLst>
                  <a:ext uri="{FF2B5EF4-FFF2-40B4-BE49-F238E27FC236}">
                    <a16:creationId xmlns:a16="http://schemas.microsoft.com/office/drawing/2014/main" id="{517B1429-0951-D4EE-CFF2-DA45B8E357EA}"/>
                  </a:ext>
                </a:extLst>
              </p:cNvPr>
              <p:cNvSpPr/>
              <p:nvPr/>
            </p:nvSpPr>
            <p:spPr>
              <a:xfrm>
                <a:off x="1890712" y="4769261"/>
                <a:ext cx="15239" cy="61045"/>
              </a:xfrm>
              <a:custGeom>
                <a:avLst/>
                <a:gdLst>
                  <a:gd name="connsiteX0" fmla="*/ 0 w 15239"/>
                  <a:gd name="connsiteY0" fmla="*/ 10477 h 61045"/>
                  <a:gd name="connsiteX1" fmla="*/ 7620 w 15239"/>
                  <a:gd name="connsiteY1" fmla="*/ 60007 h 61045"/>
                  <a:gd name="connsiteX2" fmla="*/ 15240 w 15239"/>
                  <a:gd name="connsiteY2" fmla="*/ 59055 h 61045"/>
                  <a:gd name="connsiteX3" fmla="*/ 15240 w 15239"/>
                  <a:gd name="connsiteY3" fmla="*/ 0 h 61045"/>
                  <a:gd name="connsiteX4" fmla="*/ 0 w 15239"/>
                  <a:gd name="connsiteY4" fmla="*/ 10477 h 61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39" h="61045">
                    <a:moveTo>
                      <a:pt x="0" y="10477"/>
                    </a:moveTo>
                    <a:lnTo>
                      <a:pt x="7620" y="60007"/>
                    </a:lnTo>
                    <a:cubicBezTo>
                      <a:pt x="10477" y="61913"/>
                      <a:pt x="13335" y="60960"/>
                      <a:pt x="15240" y="59055"/>
                    </a:cubicBezTo>
                    <a:lnTo>
                      <a:pt x="15240" y="0"/>
                    </a:lnTo>
                    <a:lnTo>
                      <a:pt x="0" y="10477"/>
                    </a:lnTo>
                    <a:close/>
                  </a:path>
                </a:pathLst>
              </a:custGeom>
              <a:solidFill>
                <a:srgbClr val="2929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22" name="Freeform: Shape 521">
                <a:extLst>
                  <a:ext uri="{FF2B5EF4-FFF2-40B4-BE49-F238E27FC236}">
                    <a16:creationId xmlns:a16="http://schemas.microsoft.com/office/drawing/2014/main" id="{B570511C-F341-49BF-4EB4-071591C49296}"/>
                  </a:ext>
                </a:extLst>
              </p:cNvPr>
              <p:cNvSpPr/>
              <p:nvPr/>
            </p:nvSpPr>
            <p:spPr>
              <a:xfrm>
                <a:off x="1833005" y="4752673"/>
                <a:ext cx="73177" cy="142690"/>
              </a:xfrm>
              <a:custGeom>
                <a:avLst/>
                <a:gdLst>
                  <a:gd name="connsiteX0" fmla="*/ 1509 w 73177"/>
                  <a:gd name="connsiteY0" fmla="*/ 127077 h 142690"/>
                  <a:gd name="connsiteX1" fmla="*/ 5319 w 73177"/>
                  <a:gd name="connsiteY1" fmla="*/ 133745 h 142690"/>
                  <a:gd name="connsiteX2" fmla="*/ 19607 w 73177"/>
                  <a:gd name="connsiteY2" fmla="*/ 142317 h 142690"/>
                  <a:gd name="connsiteX3" fmla="*/ 30084 w 73177"/>
                  <a:gd name="connsiteY3" fmla="*/ 140412 h 142690"/>
                  <a:gd name="connsiteX4" fmla="*/ 44372 w 73177"/>
                  <a:gd name="connsiteY4" fmla="*/ 128030 h 142690"/>
                  <a:gd name="connsiteX5" fmla="*/ 53897 w 73177"/>
                  <a:gd name="connsiteY5" fmla="*/ 107075 h 142690"/>
                  <a:gd name="connsiteX6" fmla="*/ 62469 w 73177"/>
                  <a:gd name="connsiteY6" fmla="*/ 68975 h 142690"/>
                  <a:gd name="connsiteX7" fmla="*/ 72947 w 73177"/>
                  <a:gd name="connsiteY7" fmla="*/ 12777 h 142690"/>
                  <a:gd name="connsiteX8" fmla="*/ 68184 w 73177"/>
                  <a:gd name="connsiteY8" fmla="*/ 4205 h 142690"/>
                  <a:gd name="connsiteX9" fmla="*/ 58659 w 73177"/>
                  <a:gd name="connsiteY9" fmla="*/ 395 h 142690"/>
                  <a:gd name="connsiteX10" fmla="*/ 48182 w 73177"/>
                  <a:gd name="connsiteY10" fmla="*/ 1347 h 142690"/>
                  <a:gd name="connsiteX11" fmla="*/ 42467 w 73177"/>
                  <a:gd name="connsiteY11" fmla="*/ 2300 h 142690"/>
                  <a:gd name="connsiteX12" fmla="*/ 29132 w 73177"/>
                  <a:gd name="connsiteY12" fmla="*/ 2300 h 142690"/>
                  <a:gd name="connsiteX13" fmla="*/ 17702 w 73177"/>
                  <a:gd name="connsiteY13" fmla="*/ 28970 h 142690"/>
                  <a:gd name="connsiteX14" fmla="*/ 6272 w 73177"/>
                  <a:gd name="connsiteY14" fmla="*/ 76595 h 142690"/>
                  <a:gd name="connsiteX15" fmla="*/ 1509 w 73177"/>
                  <a:gd name="connsiteY15" fmla="*/ 100407 h 142690"/>
                  <a:gd name="connsiteX16" fmla="*/ 1509 w 73177"/>
                  <a:gd name="connsiteY16" fmla="*/ 127077 h 142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3177" h="142690">
                    <a:moveTo>
                      <a:pt x="1509" y="127077"/>
                    </a:moveTo>
                    <a:cubicBezTo>
                      <a:pt x="2462" y="128982"/>
                      <a:pt x="3414" y="131839"/>
                      <a:pt x="5319" y="133745"/>
                    </a:cubicBezTo>
                    <a:cubicBezTo>
                      <a:pt x="9129" y="138507"/>
                      <a:pt x="13892" y="141364"/>
                      <a:pt x="19607" y="142317"/>
                    </a:cubicBezTo>
                    <a:cubicBezTo>
                      <a:pt x="23417" y="143270"/>
                      <a:pt x="27227" y="142317"/>
                      <a:pt x="30084" y="140412"/>
                    </a:cubicBezTo>
                    <a:cubicBezTo>
                      <a:pt x="36752" y="138507"/>
                      <a:pt x="40562" y="133745"/>
                      <a:pt x="44372" y="128030"/>
                    </a:cubicBezTo>
                    <a:cubicBezTo>
                      <a:pt x="48182" y="121362"/>
                      <a:pt x="51992" y="114695"/>
                      <a:pt x="53897" y="107075"/>
                    </a:cubicBezTo>
                    <a:cubicBezTo>
                      <a:pt x="54849" y="103264"/>
                      <a:pt x="60564" y="73737"/>
                      <a:pt x="62469" y="68975"/>
                    </a:cubicBezTo>
                    <a:cubicBezTo>
                      <a:pt x="64374" y="64212"/>
                      <a:pt x="74852" y="27064"/>
                      <a:pt x="72947" y="12777"/>
                    </a:cubicBezTo>
                    <a:cubicBezTo>
                      <a:pt x="72947" y="8967"/>
                      <a:pt x="71042" y="6110"/>
                      <a:pt x="68184" y="4205"/>
                    </a:cubicBezTo>
                    <a:cubicBezTo>
                      <a:pt x="65327" y="2300"/>
                      <a:pt x="61517" y="395"/>
                      <a:pt x="58659" y="395"/>
                    </a:cubicBezTo>
                    <a:cubicBezTo>
                      <a:pt x="54849" y="-558"/>
                      <a:pt x="51992" y="395"/>
                      <a:pt x="48182" y="1347"/>
                    </a:cubicBezTo>
                    <a:cubicBezTo>
                      <a:pt x="46277" y="1347"/>
                      <a:pt x="44372" y="1347"/>
                      <a:pt x="42467" y="2300"/>
                    </a:cubicBezTo>
                    <a:cubicBezTo>
                      <a:pt x="37704" y="5157"/>
                      <a:pt x="32942" y="-1511"/>
                      <a:pt x="29132" y="2300"/>
                    </a:cubicBezTo>
                    <a:cubicBezTo>
                      <a:pt x="25322" y="7062"/>
                      <a:pt x="21512" y="19445"/>
                      <a:pt x="17702" y="28970"/>
                    </a:cubicBezTo>
                    <a:cubicBezTo>
                      <a:pt x="15797" y="33732"/>
                      <a:pt x="8177" y="65164"/>
                      <a:pt x="6272" y="76595"/>
                    </a:cubicBezTo>
                    <a:cubicBezTo>
                      <a:pt x="4367" y="84214"/>
                      <a:pt x="2462" y="92787"/>
                      <a:pt x="1509" y="100407"/>
                    </a:cubicBezTo>
                    <a:cubicBezTo>
                      <a:pt x="557" y="108980"/>
                      <a:pt x="-1348" y="118505"/>
                      <a:pt x="1509" y="127077"/>
                    </a:cubicBezTo>
                    <a:close/>
                  </a:path>
                </a:pathLst>
              </a:custGeom>
              <a:solidFill>
                <a:srgbClr val="2929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4D0E7067-9575-6FE6-0900-1ECB17C31ECE}"/>
                  </a:ext>
                </a:extLst>
              </p:cNvPr>
              <p:cNvSpPr/>
              <p:nvPr/>
            </p:nvSpPr>
            <p:spPr>
              <a:xfrm>
                <a:off x="1810701" y="4742590"/>
                <a:ext cx="16192" cy="62279"/>
              </a:xfrm>
              <a:custGeom>
                <a:avLst/>
                <a:gdLst>
                  <a:gd name="connsiteX0" fmla="*/ 15240 w 16192"/>
                  <a:gd name="connsiteY0" fmla="*/ 59055 h 62279"/>
                  <a:gd name="connsiteX1" fmla="*/ 16193 w 16192"/>
                  <a:gd name="connsiteY1" fmla="*/ 1905 h 62279"/>
                  <a:gd name="connsiteX2" fmla="*/ 0 w 16192"/>
                  <a:gd name="connsiteY2" fmla="*/ 0 h 62279"/>
                  <a:gd name="connsiteX3" fmla="*/ 2858 w 16192"/>
                  <a:gd name="connsiteY3" fmla="*/ 59055 h 62279"/>
                  <a:gd name="connsiteX4" fmla="*/ 15240 w 16192"/>
                  <a:gd name="connsiteY4" fmla="*/ 59055 h 62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92" h="62279">
                    <a:moveTo>
                      <a:pt x="15240" y="59055"/>
                    </a:moveTo>
                    <a:lnTo>
                      <a:pt x="16193" y="1905"/>
                    </a:lnTo>
                    <a:lnTo>
                      <a:pt x="0" y="0"/>
                    </a:lnTo>
                    <a:lnTo>
                      <a:pt x="2858" y="59055"/>
                    </a:lnTo>
                    <a:cubicBezTo>
                      <a:pt x="6668" y="62865"/>
                      <a:pt x="11430" y="63818"/>
                      <a:pt x="15240" y="59055"/>
                    </a:cubicBezTo>
                    <a:close/>
                  </a:path>
                </a:pathLst>
              </a:custGeom>
              <a:solidFill>
                <a:srgbClr val="2929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id="{1F6248AD-0F80-6CB5-35F2-C9903F7AB447}"/>
                  </a:ext>
                </a:extLst>
              </p:cNvPr>
              <p:cNvSpPr/>
              <p:nvPr/>
            </p:nvSpPr>
            <p:spPr>
              <a:xfrm>
                <a:off x="1711642" y="4713777"/>
                <a:ext cx="115109" cy="134540"/>
              </a:xfrm>
              <a:custGeom>
                <a:avLst/>
                <a:gdLst>
                  <a:gd name="connsiteX0" fmla="*/ 5715 w 115109"/>
                  <a:gd name="connsiteY0" fmla="*/ 106918 h 134540"/>
                  <a:gd name="connsiteX1" fmla="*/ 0 w 115109"/>
                  <a:gd name="connsiteY1" fmla="*/ 123111 h 134540"/>
                  <a:gd name="connsiteX2" fmla="*/ 2857 w 115109"/>
                  <a:gd name="connsiteY2" fmla="*/ 128826 h 134540"/>
                  <a:gd name="connsiteX3" fmla="*/ 19050 w 115109"/>
                  <a:gd name="connsiteY3" fmla="*/ 134541 h 134540"/>
                  <a:gd name="connsiteX4" fmla="*/ 36195 w 115109"/>
                  <a:gd name="connsiteY4" fmla="*/ 133588 h 134540"/>
                  <a:gd name="connsiteX5" fmla="*/ 62865 w 115109"/>
                  <a:gd name="connsiteY5" fmla="*/ 123111 h 134540"/>
                  <a:gd name="connsiteX6" fmla="*/ 74295 w 115109"/>
                  <a:gd name="connsiteY6" fmla="*/ 110728 h 134540"/>
                  <a:gd name="connsiteX7" fmla="*/ 79057 w 115109"/>
                  <a:gd name="connsiteY7" fmla="*/ 93583 h 134540"/>
                  <a:gd name="connsiteX8" fmla="*/ 92393 w 115109"/>
                  <a:gd name="connsiteY8" fmla="*/ 65008 h 134540"/>
                  <a:gd name="connsiteX9" fmla="*/ 100012 w 115109"/>
                  <a:gd name="connsiteY9" fmla="*/ 60246 h 134540"/>
                  <a:gd name="connsiteX10" fmla="*/ 105728 w 115109"/>
                  <a:gd name="connsiteY10" fmla="*/ 5953 h 134540"/>
                  <a:gd name="connsiteX11" fmla="*/ 81915 w 115109"/>
                  <a:gd name="connsiteY11" fmla="*/ 4048 h 134540"/>
                  <a:gd name="connsiteX12" fmla="*/ 59055 w 115109"/>
                  <a:gd name="connsiteY12" fmla="*/ 29766 h 134540"/>
                  <a:gd name="connsiteX13" fmla="*/ 56197 w 115109"/>
                  <a:gd name="connsiteY13" fmla="*/ 33576 h 134540"/>
                  <a:gd name="connsiteX14" fmla="*/ 52388 w 115109"/>
                  <a:gd name="connsiteY14" fmla="*/ 11668 h 134540"/>
                  <a:gd name="connsiteX15" fmla="*/ 5715 w 115109"/>
                  <a:gd name="connsiteY15" fmla="*/ 106918 h 13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5109" h="134540">
                    <a:moveTo>
                      <a:pt x="5715" y="106918"/>
                    </a:moveTo>
                    <a:cubicBezTo>
                      <a:pt x="3810" y="112633"/>
                      <a:pt x="0" y="117396"/>
                      <a:pt x="0" y="123111"/>
                    </a:cubicBezTo>
                    <a:cubicBezTo>
                      <a:pt x="0" y="125968"/>
                      <a:pt x="952" y="126921"/>
                      <a:pt x="2857" y="128826"/>
                    </a:cubicBezTo>
                    <a:cubicBezTo>
                      <a:pt x="6668" y="131683"/>
                      <a:pt x="14288" y="134541"/>
                      <a:pt x="19050" y="134541"/>
                    </a:cubicBezTo>
                    <a:cubicBezTo>
                      <a:pt x="24765" y="134541"/>
                      <a:pt x="31432" y="134541"/>
                      <a:pt x="36195" y="133588"/>
                    </a:cubicBezTo>
                    <a:cubicBezTo>
                      <a:pt x="45720" y="131683"/>
                      <a:pt x="54293" y="127873"/>
                      <a:pt x="62865" y="123111"/>
                    </a:cubicBezTo>
                    <a:cubicBezTo>
                      <a:pt x="67627" y="120253"/>
                      <a:pt x="72390" y="116443"/>
                      <a:pt x="74295" y="110728"/>
                    </a:cubicBezTo>
                    <a:cubicBezTo>
                      <a:pt x="77152" y="105966"/>
                      <a:pt x="78105" y="99298"/>
                      <a:pt x="79057" y="93583"/>
                    </a:cubicBezTo>
                    <a:cubicBezTo>
                      <a:pt x="80963" y="83106"/>
                      <a:pt x="83820" y="70723"/>
                      <a:pt x="92393" y="65008"/>
                    </a:cubicBezTo>
                    <a:cubicBezTo>
                      <a:pt x="95250" y="63103"/>
                      <a:pt x="98107" y="62151"/>
                      <a:pt x="100012" y="60246"/>
                    </a:cubicBezTo>
                    <a:cubicBezTo>
                      <a:pt x="119062" y="48816"/>
                      <a:pt x="119062" y="21193"/>
                      <a:pt x="105728" y="5953"/>
                    </a:cubicBezTo>
                    <a:cubicBezTo>
                      <a:pt x="98107" y="-2619"/>
                      <a:pt x="90487" y="-714"/>
                      <a:pt x="81915" y="4048"/>
                    </a:cubicBezTo>
                    <a:cubicBezTo>
                      <a:pt x="71438" y="10716"/>
                      <a:pt x="66675" y="20241"/>
                      <a:pt x="59055" y="29766"/>
                    </a:cubicBezTo>
                    <a:cubicBezTo>
                      <a:pt x="58102" y="30718"/>
                      <a:pt x="57150" y="32623"/>
                      <a:pt x="56197" y="33576"/>
                    </a:cubicBezTo>
                    <a:cubicBezTo>
                      <a:pt x="48577" y="42148"/>
                      <a:pt x="56197" y="238"/>
                      <a:pt x="52388" y="11668"/>
                    </a:cubicBezTo>
                    <a:cubicBezTo>
                      <a:pt x="40957" y="45006"/>
                      <a:pt x="8572" y="100251"/>
                      <a:pt x="5715" y="106918"/>
                    </a:cubicBezTo>
                    <a:close/>
                  </a:path>
                </a:pathLst>
              </a:custGeom>
              <a:solidFill>
                <a:srgbClr val="2929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25" name="Freeform: Shape 524">
                <a:extLst>
                  <a:ext uri="{FF2B5EF4-FFF2-40B4-BE49-F238E27FC236}">
                    <a16:creationId xmlns:a16="http://schemas.microsoft.com/office/drawing/2014/main" id="{937D138F-7C4B-8FD4-4CFC-59EB65A72A30}"/>
                  </a:ext>
                </a:extLst>
              </p:cNvPr>
              <p:cNvSpPr/>
              <p:nvPr/>
            </p:nvSpPr>
            <p:spPr>
              <a:xfrm>
                <a:off x="1740683" y="4429456"/>
                <a:ext cx="90872" cy="339971"/>
              </a:xfrm>
              <a:custGeom>
                <a:avLst/>
                <a:gdLst>
                  <a:gd name="connsiteX0" fmla="*/ 7154 w 90872"/>
                  <a:gd name="connsiteY0" fmla="*/ 100727 h 339971"/>
                  <a:gd name="connsiteX1" fmla="*/ 9059 w 90872"/>
                  <a:gd name="connsiteY1" fmla="*/ 337899 h 339971"/>
                  <a:gd name="connsiteX2" fmla="*/ 48111 w 90872"/>
                  <a:gd name="connsiteY2" fmla="*/ 310277 h 339971"/>
                  <a:gd name="connsiteX3" fmla="*/ 67161 w 90872"/>
                  <a:gd name="connsiteY3" fmla="*/ 287417 h 339971"/>
                  <a:gd name="connsiteX4" fmla="*/ 89069 w 90872"/>
                  <a:gd name="connsiteY4" fmla="*/ 141684 h 339971"/>
                  <a:gd name="connsiteX5" fmla="*/ 89069 w 90872"/>
                  <a:gd name="connsiteY5" fmla="*/ 86439 h 339971"/>
                  <a:gd name="connsiteX6" fmla="*/ 87164 w 90872"/>
                  <a:gd name="connsiteY6" fmla="*/ 58817 h 339971"/>
                  <a:gd name="connsiteX7" fmla="*/ 89069 w 90872"/>
                  <a:gd name="connsiteY7" fmla="*/ 28337 h 339971"/>
                  <a:gd name="connsiteX8" fmla="*/ 86211 w 90872"/>
                  <a:gd name="connsiteY8" fmla="*/ 9287 h 339971"/>
                  <a:gd name="connsiteX9" fmla="*/ 72876 w 90872"/>
                  <a:gd name="connsiteY9" fmla="*/ 714 h 339971"/>
                  <a:gd name="connsiteX10" fmla="*/ 56684 w 90872"/>
                  <a:gd name="connsiteY10" fmla="*/ 714 h 339971"/>
                  <a:gd name="connsiteX11" fmla="*/ 9059 w 90872"/>
                  <a:gd name="connsiteY11" fmla="*/ 35957 h 339971"/>
                  <a:gd name="connsiteX12" fmla="*/ 7154 w 90872"/>
                  <a:gd name="connsiteY12" fmla="*/ 100727 h 339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0872" h="339971">
                    <a:moveTo>
                      <a:pt x="7154" y="100727"/>
                    </a:moveTo>
                    <a:cubicBezTo>
                      <a:pt x="22394" y="162639"/>
                      <a:pt x="35729" y="279797"/>
                      <a:pt x="9059" y="337899"/>
                    </a:cubicBezTo>
                    <a:cubicBezTo>
                      <a:pt x="4296" y="348377"/>
                      <a:pt x="38586" y="315992"/>
                      <a:pt x="48111" y="310277"/>
                    </a:cubicBezTo>
                    <a:cubicBezTo>
                      <a:pt x="54779" y="305514"/>
                      <a:pt x="67161" y="295037"/>
                      <a:pt x="67161" y="287417"/>
                    </a:cubicBezTo>
                    <a:cubicBezTo>
                      <a:pt x="66209" y="242649"/>
                      <a:pt x="84306" y="186452"/>
                      <a:pt x="89069" y="141684"/>
                    </a:cubicBezTo>
                    <a:cubicBezTo>
                      <a:pt x="91926" y="123587"/>
                      <a:pt x="90974" y="104537"/>
                      <a:pt x="89069" y="86439"/>
                    </a:cubicBezTo>
                    <a:cubicBezTo>
                      <a:pt x="88116" y="76914"/>
                      <a:pt x="86211" y="68342"/>
                      <a:pt x="87164" y="58817"/>
                    </a:cubicBezTo>
                    <a:cubicBezTo>
                      <a:pt x="88116" y="48339"/>
                      <a:pt x="88116" y="37862"/>
                      <a:pt x="89069" y="28337"/>
                    </a:cubicBezTo>
                    <a:cubicBezTo>
                      <a:pt x="89069" y="21669"/>
                      <a:pt x="89069" y="15002"/>
                      <a:pt x="86211" y="9287"/>
                    </a:cubicBezTo>
                    <a:cubicBezTo>
                      <a:pt x="83354" y="4524"/>
                      <a:pt x="78591" y="1667"/>
                      <a:pt x="72876" y="714"/>
                    </a:cubicBezTo>
                    <a:cubicBezTo>
                      <a:pt x="67161" y="-238"/>
                      <a:pt x="61446" y="-238"/>
                      <a:pt x="56684" y="714"/>
                    </a:cubicBezTo>
                    <a:cubicBezTo>
                      <a:pt x="36681" y="4524"/>
                      <a:pt x="18584" y="17859"/>
                      <a:pt x="9059" y="35957"/>
                    </a:cubicBezTo>
                    <a:cubicBezTo>
                      <a:pt x="-9039" y="68342"/>
                      <a:pt x="5249" y="94059"/>
                      <a:pt x="7154" y="100727"/>
                    </a:cubicBezTo>
                    <a:close/>
                  </a:path>
                </a:pathLst>
              </a:custGeom>
              <a:solidFill>
                <a:srgbClr val="F3A9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26" name="Freeform: Shape 525">
                <a:extLst>
                  <a:ext uri="{FF2B5EF4-FFF2-40B4-BE49-F238E27FC236}">
                    <a16:creationId xmlns:a16="http://schemas.microsoft.com/office/drawing/2014/main" id="{4840927C-9283-A315-5B02-0CF7540DD4C2}"/>
                  </a:ext>
                </a:extLst>
              </p:cNvPr>
              <p:cNvSpPr/>
              <p:nvPr/>
            </p:nvSpPr>
            <p:spPr>
              <a:xfrm>
                <a:off x="1736067" y="4685440"/>
                <a:ext cx="82032" cy="118882"/>
              </a:xfrm>
              <a:custGeom>
                <a:avLst/>
                <a:gdLst>
                  <a:gd name="connsiteX0" fmla="*/ 21295 w 82032"/>
                  <a:gd name="connsiteY0" fmla="*/ 62865 h 118882"/>
                  <a:gd name="connsiteX1" fmla="*/ 17485 w 82032"/>
                  <a:gd name="connsiteY1" fmla="*/ 73343 h 118882"/>
                  <a:gd name="connsiteX2" fmla="*/ 2245 w 82032"/>
                  <a:gd name="connsiteY2" fmla="*/ 118110 h 118882"/>
                  <a:gd name="connsiteX3" fmla="*/ 23200 w 82032"/>
                  <a:gd name="connsiteY3" fmla="*/ 111443 h 118882"/>
                  <a:gd name="connsiteX4" fmla="*/ 41297 w 82032"/>
                  <a:gd name="connsiteY4" fmla="*/ 86678 h 118882"/>
                  <a:gd name="connsiteX5" fmla="*/ 66062 w 82032"/>
                  <a:gd name="connsiteY5" fmla="*/ 69533 h 118882"/>
                  <a:gd name="connsiteX6" fmla="*/ 76540 w 82032"/>
                  <a:gd name="connsiteY6" fmla="*/ 61913 h 118882"/>
                  <a:gd name="connsiteX7" fmla="*/ 81302 w 82032"/>
                  <a:gd name="connsiteY7" fmla="*/ 40958 h 118882"/>
                  <a:gd name="connsiteX8" fmla="*/ 77492 w 82032"/>
                  <a:gd name="connsiteY8" fmla="*/ 29528 h 118882"/>
                  <a:gd name="connsiteX9" fmla="*/ 72730 w 82032"/>
                  <a:gd name="connsiteY9" fmla="*/ 19050 h 118882"/>
                  <a:gd name="connsiteX10" fmla="*/ 67015 w 82032"/>
                  <a:gd name="connsiteY10" fmla="*/ 0 h 118882"/>
                  <a:gd name="connsiteX11" fmla="*/ 21295 w 82032"/>
                  <a:gd name="connsiteY11" fmla="*/ 62865 h 11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032" h="118882">
                    <a:moveTo>
                      <a:pt x="21295" y="62865"/>
                    </a:moveTo>
                    <a:cubicBezTo>
                      <a:pt x="20342" y="66675"/>
                      <a:pt x="18437" y="70485"/>
                      <a:pt x="17485" y="73343"/>
                    </a:cubicBezTo>
                    <a:cubicBezTo>
                      <a:pt x="16532" y="77153"/>
                      <a:pt x="-7280" y="113347"/>
                      <a:pt x="2245" y="118110"/>
                    </a:cubicBezTo>
                    <a:cubicBezTo>
                      <a:pt x="7960" y="120968"/>
                      <a:pt x="20342" y="115253"/>
                      <a:pt x="23200" y="111443"/>
                    </a:cubicBezTo>
                    <a:cubicBezTo>
                      <a:pt x="30820" y="103822"/>
                      <a:pt x="33677" y="95250"/>
                      <a:pt x="41297" y="86678"/>
                    </a:cubicBezTo>
                    <a:cubicBezTo>
                      <a:pt x="47965" y="79058"/>
                      <a:pt x="57490" y="73343"/>
                      <a:pt x="66062" y="69533"/>
                    </a:cubicBezTo>
                    <a:cubicBezTo>
                      <a:pt x="69872" y="67628"/>
                      <a:pt x="73682" y="65722"/>
                      <a:pt x="76540" y="61913"/>
                    </a:cubicBezTo>
                    <a:cubicBezTo>
                      <a:pt x="81302" y="56197"/>
                      <a:pt x="83207" y="47625"/>
                      <a:pt x="81302" y="40958"/>
                    </a:cubicBezTo>
                    <a:cubicBezTo>
                      <a:pt x="80350" y="37147"/>
                      <a:pt x="79397" y="33338"/>
                      <a:pt x="77492" y="29528"/>
                    </a:cubicBezTo>
                    <a:cubicBezTo>
                      <a:pt x="75587" y="25718"/>
                      <a:pt x="73682" y="22860"/>
                      <a:pt x="72730" y="19050"/>
                    </a:cubicBezTo>
                    <a:cubicBezTo>
                      <a:pt x="71777" y="12383"/>
                      <a:pt x="70825" y="4763"/>
                      <a:pt x="67015" y="0"/>
                    </a:cubicBezTo>
                    <a:cubicBezTo>
                      <a:pt x="66062" y="953"/>
                      <a:pt x="22247" y="60008"/>
                      <a:pt x="21295" y="62865"/>
                    </a:cubicBezTo>
                    <a:close/>
                  </a:path>
                </a:pathLst>
              </a:custGeom>
              <a:solidFill>
                <a:srgbClr val="F3A9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27" name="Freeform: Shape 526">
                <a:extLst>
                  <a:ext uri="{FF2B5EF4-FFF2-40B4-BE49-F238E27FC236}">
                    <a16:creationId xmlns:a16="http://schemas.microsoft.com/office/drawing/2014/main" id="{447E0563-6026-0968-AC1D-B051F950993D}"/>
                  </a:ext>
                </a:extLst>
              </p:cNvPr>
              <p:cNvSpPr/>
              <p:nvPr/>
            </p:nvSpPr>
            <p:spPr>
              <a:xfrm>
                <a:off x="1819274" y="4393975"/>
                <a:ext cx="112457" cy="422671"/>
              </a:xfrm>
              <a:custGeom>
                <a:avLst/>
                <a:gdLst>
                  <a:gd name="connsiteX0" fmla="*/ 0 w 112457"/>
                  <a:gd name="connsiteY0" fmla="*/ 0 h 422671"/>
                  <a:gd name="connsiteX1" fmla="*/ 34290 w 112457"/>
                  <a:gd name="connsiteY1" fmla="*/ 268605 h 422671"/>
                  <a:gd name="connsiteX2" fmla="*/ 30480 w 112457"/>
                  <a:gd name="connsiteY2" fmla="*/ 413385 h 422671"/>
                  <a:gd name="connsiteX3" fmla="*/ 67627 w 112457"/>
                  <a:gd name="connsiteY3" fmla="*/ 418148 h 422671"/>
                  <a:gd name="connsiteX4" fmla="*/ 80963 w 112457"/>
                  <a:gd name="connsiteY4" fmla="*/ 375285 h 422671"/>
                  <a:gd name="connsiteX5" fmla="*/ 109538 w 112457"/>
                  <a:gd name="connsiteY5" fmla="*/ 231458 h 422671"/>
                  <a:gd name="connsiteX6" fmla="*/ 90488 w 112457"/>
                  <a:gd name="connsiteY6" fmla="*/ 80963 h 422671"/>
                  <a:gd name="connsiteX7" fmla="*/ 72390 w 112457"/>
                  <a:gd name="connsiteY7" fmla="*/ 61913 h 422671"/>
                  <a:gd name="connsiteX8" fmla="*/ 0 w 112457"/>
                  <a:gd name="connsiteY8" fmla="*/ 0 h 42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457" h="422671">
                    <a:moveTo>
                      <a:pt x="0" y="0"/>
                    </a:moveTo>
                    <a:cubicBezTo>
                      <a:pt x="5715" y="77153"/>
                      <a:pt x="28575" y="191453"/>
                      <a:pt x="34290" y="268605"/>
                    </a:cubicBezTo>
                    <a:cubicBezTo>
                      <a:pt x="36195" y="289560"/>
                      <a:pt x="39052" y="367665"/>
                      <a:pt x="30480" y="413385"/>
                    </a:cubicBezTo>
                    <a:cubicBezTo>
                      <a:pt x="28575" y="424815"/>
                      <a:pt x="58102" y="424815"/>
                      <a:pt x="67627" y="418148"/>
                    </a:cubicBezTo>
                    <a:cubicBezTo>
                      <a:pt x="74295" y="414338"/>
                      <a:pt x="80963" y="382905"/>
                      <a:pt x="80963" y="375285"/>
                    </a:cubicBezTo>
                    <a:cubicBezTo>
                      <a:pt x="79058" y="327660"/>
                      <a:pt x="101917" y="275273"/>
                      <a:pt x="109538" y="231458"/>
                    </a:cubicBezTo>
                    <a:cubicBezTo>
                      <a:pt x="117158" y="186690"/>
                      <a:pt x="109538" y="122873"/>
                      <a:pt x="90488" y="80963"/>
                    </a:cubicBezTo>
                    <a:cubicBezTo>
                      <a:pt x="86677" y="72390"/>
                      <a:pt x="80963" y="62865"/>
                      <a:pt x="72390" y="6191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7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28" name="Freeform: Shape 527">
                <a:extLst>
                  <a:ext uri="{FF2B5EF4-FFF2-40B4-BE49-F238E27FC236}">
                    <a16:creationId xmlns:a16="http://schemas.microsoft.com/office/drawing/2014/main" id="{C4773EFF-066F-FB85-8798-D53338F54307}"/>
                  </a:ext>
                </a:extLst>
              </p:cNvPr>
              <p:cNvSpPr/>
              <p:nvPr/>
            </p:nvSpPr>
            <p:spPr>
              <a:xfrm>
                <a:off x="1846523" y="4740649"/>
                <a:ext cx="54815" cy="108522"/>
              </a:xfrm>
              <a:custGeom>
                <a:avLst/>
                <a:gdLst>
                  <a:gd name="connsiteX0" fmla="*/ 13709 w 54815"/>
                  <a:gd name="connsiteY0" fmla="*/ 29564 h 108522"/>
                  <a:gd name="connsiteX1" fmla="*/ 7994 w 54815"/>
                  <a:gd name="connsiteY1" fmla="*/ 28611 h 108522"/>
                  <a:gd name="connsiteX2" fmla="*/ 2279 w 54815"/>
                  <a:gd name="connsiteY2" fmla="*/ 68616 h 108522"/>
                  <a:gd name="connsiteX3" fmla="*/ 374 w 54815"/>
                  <a:gd name="connsiteY3" fmla="*/ 92429 h 108522"/>
                  <a:gd name="connsiteX4" fmla="*/ 9899 w 54815"/>
                  <a:gd name="connsiteY4" fmla="*/ 107669 h 108522"/>
                  <a:gd name="connsiteX5" fmla="*/ 30854 w 54815"/>
                  <a:gd name="connsiteY5" fmla="*/ 100049 h 108522"/>
                  <a:gd name="connsiteX6" fmla="*/ 41331 w 54815"/>
                  <a:gd name="connsiteY6" fmla="*/ 81951 h 108522"/>
                  <a:gd name="connsiteX7" fmla="*/ 48951 w 54815"/>
                  <a:gd name="connsiteY7" fmla="*/ 61949 h 108522"/>
                  <a:gd name="connsiteX8" fmla="*/ 54666 w 54815"/>
                  <a:gd name="connsiteY8" fmla="*/ 19086 h 108522"/>
                  <a:gd name="connsiteX9" fmla="*/ 49904 w 54815"/>
                  <a:gd name="connsiteY9" fmla="*/ 36 h 108522"/>
                  <a:gd name="connsiteX10" fmla="*/ 43236 w 54815"/>
                  <a:gd name="connsiteY10" fmla="*/ 5751 h 108522"/>
                  <a:gd name="connsiteX11" fmla="*/ 16566 w 54815"/>
                  <a:gd name="connsiteY11" fmla="*/ 28611 h 108522"/>
                  <a:gd name="connsiteX12" fmla="*/ 13709 w 54815"/>
                  <a:gd name="connsiteY12" fmla="*/ 29564 h 108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815" h="108522">
                    <a:moveTo>
                      <a:pt x="13709" y="29564"/>
                    </a:moveTo>
                    <a:cubicBezTo>
                      <a:pt x="12756" y="35279"/>
                      <a:pt x="7994" y="23849"/>
                      <a:pt x="7994" y="28611"/>
                    </a:cubicBezTo>
                    <a:cubicBezTo>
                      <a:pt x="7994" y="34326"/>
                      <a:pt x="3231" y="61949"/>
                      <a:pt x="2279" y="68616"/>
                    </a:cubicBezTo>
                    <a:cubicBezTo>
                      <a:pt x="374" y="76236"/>
                      <a:pt x="-579" y="85761"/>
                      <a:pt x="374" y="92429"/>
                    </a:cubicBezTo>
                    <a:cubicBezTo>
                      <a:pt x="1326" y="99096"/>
                      <a:pt x="3231" y="104811"/>
                      <a:pt x="9899" y="107669"/>
                    </a:cubicBezTo>
                    <a:cubicBezTo>
                      <a:pt x="16566" y="110526"/>
                      <a:pt x="25139" y="105764"/>
                      <a:pt x="30854" y="100049"/>
                    </a:cubicBezTo>
                    <a:cubicBezTo>
                      <a:pt x="36569" y="94334"/>
                      <a:pt x="38474" y="89571"/>
                      <a:pt x="41331" y="81951"/>
                    </a:cubicBezTo>
                    <a:cubicBezTo>
                      <a:pt x="44189" y="75284"/>
                      <a:pt x="47999" y="68616"/>
                      <a:pt x="48951" y="61949"/>
                    </a:cubicBezTo>
                    <a:cubicBezTo>
                      <a:pt x="51809" y="48614"/>
                      <a:pt x="55619" y="32421"/>
                      <a:pt x="54666" y="19086"/>
                    </a:cubicBezTo>
                    <a:cubicBezTo>
                      <a:pt x="54666" y="17181"/>
                      <a:pt x="50856" y="-916"/>
                      <a:pt x="49904" y="36"/>
                    </a:cubicBezTo>
                    <a:cubicBezTo>
                      <a:pt x="47046" y="1941"/>
                      <a:pt x="45141" y="3846"/>
                      <a:pt x="43236" y="5751"/>
                    </a:cubicBezTo>
                    <a:cubicBezTo>
                      <a:pt x="34664" y="13371"/>
                      <a:pt x="26091" y="20991"/>
                      <a:pt x="16566" y="28611"/>
                    </a:cubicBezTo>
                    <a:cubicBezTo>
                      <a:pt x="12756" y="30516"/>
                      <a:pt x="14661" y="24801"/>
                      <a:pt x="13709" y="29564"/>
                    </a:cubicBezTo>
                    <a:close/>
                  </a:path>
                </a:pathLst>
              </a:custGeom>
              <a:solidFill>
                <a:srgbClr val="FFC7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29" name="Freeform: Shape 528">
                <a:extLst>
                  <a:ext uri="{FF2B5EF4-FFF2-40B4-BE49-F238E27FC236}">
                    <a16:creationId xmlns:a16="http://schemas.microsoft.com/office/drawing/2014/main" id="{20971D84-AAA0-A180-AF2F-B7AEB82824D2}"/>
                  </a:ext>
                </a:extLst>
              </p:cNvPr>
              <p:cNvSpPr/>
              <p:nvPr/>
            </p:nvSpPr>
            <p:spPr>
              <a:xfrm>
                <a:off x="1716036" y="4114893"/>
                <a:ext cx="240995" cy="411480"/>
              </a:xfrm>
              <a:custGeom>
                <a:avLst/>
                <a:gdLst>
                  <a:gd name="connsiteX0" fmla="*/ 214680 w 240995"/>
                  <a:gd name="connsiteY0" fmla="*/ 380047 h 411480"/>
                  <a:gd name="connsiteX1" fmla="*/ 110858 w 240995"/>
                  <a:gd name="connsiteY1" fmla="*/ 411480 h 411480"/>
                  <a:gd name="connsiteX2" fmla="*/ 22275 w 240995"/>
                  <a:gd name="connsiteY2" fmla="*/ 389572 h 411480"/>
                  <a:gd name="connsiteX3" fmla="*/ 6083 w 240995"/>
                  <a:gd name="connsiteY3" fmla="*/ 220028 h 411480"/>
                  <a:gd name="connsiteX4" fmla="*/ 4178 w 240995"/>
                  <a:gd name="connsiteY4" fmla="*/ 39053 h 411480"/>
                  <a:gd name="connsiteX5" fmla="*/ 4178 w 240995"/>
                  <a:gd name="connsiteY5" fmla="*/ 37147 h 411480"/>
                  <a:gd name="connsiteX6" fmla="*/ 4178 w 240995"/>
                  <a:gd name="connsiteY6" fmla="*/ 35243 h 411480"/>
                  <a:gd name="connsiteX7" fmla="*/ 10845 w 240995"/>
                  <a:gd name="connsiteY7" fmla="*/ 6667 h 411480"/>
                  <a:gd name="connsiteX8" fmla="*/ 49898 w 240995"/>
                  <a:gd name="connsiteY8" fmla="*/ 35243 h 411480"/>
                  <a:gd name="connsiteX9" fmla="*/ 192773 w 240995"/>
                  <a:gd name="connsiteY9" fmla="*/ 0 h 411480"/>
                  <a:gd name="connsiteX10" fmla="*/ 207060 w 240995"/>
                  <a:gd name="connsiteY10" fmla="*/ 20955 h 411480"/>
                  <a:gd name="connsiteX11" fmla="*/ 208965 w 240995"/>
                  <a:gd name="connsiteY11" fmla="*/ 24765 h 411480"/>
                  <a:gd name="connsiteX12" fmla="*/ 214680 w 240995"/>
                  <a:gd name="connsiteY12" fmla="*/ 380047 h 41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0995" h="411480">
                    <a:moveTo>
                      <a:pt x="214680" y="380047"/>
                    </a:moveTo>
                    <a:cubicBezTo>
                      <a:pt x="211823" y="406718"/>
                      <a:pt x="129908" y="410528"/>
                      <a:pt x="110858" y="411480"/>
                    </a:cubicBezTo>
                    <a:cubicBezTo>
                      <a:pt x="95618" y="411480"/>
                      <a:pt x="27990" y="403860"/>
                      <a:pt x="22275" y="389572"/>
                    </a:cubicBezTo>
                    <a:cubicBezTo>
                      <a:pt x="15608" y="369570"/>
                      <a:pt x="7988" y="249555"/>
                      <a:pt x="6083" y="220028"/>
                    </a:cubicBezTo>
                    <a:cubicBezTo>
                      <a:pt x="2273" y="159068"/>
                      <a:pt x="-4395" y="100013"/>
                      <a:pt x="4178" y="39053"/>
                    </a:cubicBezTo>
                    <a:cubicBezTo>
                      <a:pt x="4178" y="38100"/>
                      <a:pt x="4178" y="37147"/>
                      <a:pt x="4178" y="37147"/>
                    </a:cubicBezTo>
                    <a:cubicBezTo>
                      <a:pt x="4178" y="36195"/>
                      <a:pt x="4178" y="36195"/>
                      <a:pt x="4178" y="35243"/>
                    </a:cubicBezTo>
                    <a:cubicBezTo>
                      <a:pt x="6083" y="26670"/>
                      <a:pt x="10845" y="6667"/>
                      <a:pt x="10845" y="6667"/>
                    </a:cubicBezTo>
                    <a:cubicBezTo>
                      <a:pt x="10845" y="6667"/>
                      <a:pt x="17513" y="29528"/>
                      <a:pt x="49898" y="35243"/>
                    </a:cubicBezTo>
                    <a:cubicBezTo>
                      <a:pt x="149910" y="54293"/>
                      <a:pt x="195630" y="5715"/>
                      <a:pt x="192773" y="0"/>
                    </a:cubicBezTo>
                    <a:cubicBezTo>
                      <a:pt x="197535" y="7620"/>
                      <a:pt x="202298" y="14288"/>
                      <a:pt x="207060" y="20955"/>
                    </a:cubicBezTo>
                    <a:cubicBezTo>
                      <a:pt x="208013" y="21908"/>
                      <a:pt x="208965" y="22860"/>
                      <a:pt x="208965" y="24765"/>
                    </a:cubicBezTo>
                    <a:cubicBezTo>
                      <a:pt x="273735" y="121920"/>
                      <a:pt x="221348" y="326707"/>
                      <a:pt x="214680" y="380047"/>
                    </a:cubicBezTo>
                    <a:close/>
                  </a:path>
                </a:pathLst>
              </a:custGeom>
              <a:solidFill>
                <a:srgbClr val="1515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530" name="Graphic 4">
                <a:extLst>
                  <a:ext uri="{FF2B5EF4-FFF2-40B4-BE49-F238E27FC236}">
                    <a16:creationId xmlns:a16="http://schemas.microsoft.com/office/drawing/2014/main" id="{448D7C98-6ED1-DF86-7D25-B1A00699E6D6}"/>
                  </a:ext>
                </a:extLst>
              </p:cNvPr>
              <p:cNvGrpSpPr/>
              <p:nvPr/>
            </p:nvGrpSpPr>
            <p:grpSpPr>
              <a:xfrm>
                <a:off x="1663579" y="4078698"/>
                <a:ext cx="132834" cy="60759"/>
                <a:chOff x="1663579" y="4078698"/>
                <a:chExt cx="132834" cy="60759"/>
              </a:xfrm>
              <a:solidFill>
                <a:srgbClr val="F3A984"/>
              </a:solidFill>
            </p:grpSpPr>
            <p:sp>
              <p:nvSpPr>
                <p:cNvPr id="531" name="Freeform: Shape 530">
                  <a:extLst>
                    <a:ext uri="{FF2B5EF4-FFF2-40B4-BE49-F238E27FC236}">
                      <a16:creationId xmlns:a16="http://schemas.microsoft.com/office/drawing/2014/main" id="{6BA9AA46-5B20-94F6-B32F-FAA60E2417AE}"/>
                    </a:ext>
                  </a:extLst>
                </p:cNvPr>
                <p:cNvSpPr/>
                <p:nvPr/>
              </p:nvSpPr>
              <p:spPr>
                <a:xfrm>
                  <a:off x="1702117" y="4078698"/>
                  <a:ext cx="94297" cy="60759"/>
                </a:xfrm>
                <a:custGeom>
                  <a:avLst/>
                  <a:gdLst>
                    <a:gd name="connsiteX0" fmla="*/ 7620 w 94297"/>
                    <a:gd name="connsiteY0" fmla="*/ 10478 h 60759"/>
                    <a:gd name="connsiteX1" fmla="*/ 2857 w 94297"/>
                    <a:gd name="connsiteY1" fmla="*/ 14288 h 60759"/>
                    <a:gd name="connsiteX2" fmla="*/ 0 w 94297"/>
                    <a:gd name="connsiteY2" fmla="*/ 21908 h 60759"/>
                    <a:gd name="connsiteX3" fmla="*/ 4763 w 94297"/>
                    <a:gd name="connsiteY3" fmla="*/ 33338 h 60759"/>
                    <a:gd name="connsiteX4" fmla="*/ 7620 w 94297"/>
                    <a:gd name="connsiteY4" fmla="*/ 35242 h 60759"/>
                    <a:gd name="connsiteX5" fmla="*/ 6668 w 94297"/>
                    <a:gd name="connsiteY5" fmla="*/ 37148 h 60759"/>
                    <a:gd name="connsiteX6" fmla="*/ 17145 w 94297"/>
                    <a:gd name="connsiteY6" fmla="*/ 52388 h 60759"/>
                    <a:gd name="connsiteX7" fmla="*/ 76200 w 94297"/>
                    <a:gd name="connsiteY7" fmla="*/ 47625 h 60759"/>
                    <a:gd name="connsiteX8" fmla="*/ 94297 w 94297"/>
                    <a:gd name="connsiteY8" fmla="*/ 37148 h 60759"/>
                    <a:gd name="connsiteX9" fmla="*/ 85725 w 94297"/>
                    <a:gd name="connsiteY9" fmla="*/ 1905 h 60759"/>
                    <a:gd name="connsiteX10" fmla="*/ 39052 w 94297"/>
                    <a:gd name="connsiteY10" fmla="*/ 0 h 60759"/>
                    <a:gd name="connsiteX11" fmla="*/ 19050 w 94297"/>
                    <a:gd name="connsiteY11" fmla="*/ 1905 h 60759"/>
                    <a:gd name="connsiteX12" fmla="*/ 10477 w 94297"/>
                    <a:gd name="connsiteY12" fmla="*/ 8573 h 60759"/>
                    <a:gd name="connsiteX13" fmla="*/ 7620 w 94297"/>
                    <a:gd name="connsiteY13" fmla="*/ 10478 h 6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4297" h="60759">
                      <a:moveTo>
                        <a:pt x="7620" y="10478"/>
                      </a:moveTo>
                      <a:cubicBezTo>
                        <a:pt x="5715" y="11430"/>
                        <a:pt x="4763" y="12383"/>
                        <a:pt x="2857" y="14288"/>
                      </a:cubicBezTo>
                      <a:cubicBezTo>
                        <a:pt x="952" y="16192"/>
                        <a:pt x="0" y="19050"/>
                        <a:pt x="0" y="21908"/>
                      </a:cubicBezTo>
                      <a:cubicBezTo>
                        <a:pt x="0" y="25717"/>
                        <a:pt x="952" y="30480"/>
                        <a:pt x="4763" y="33338"/>
                      </a:cubicBezTo>
                      <a:cubicBezTo>
                        <a:pt x="5715" y="34290"/>
                        <a:pt x="6668" y="34290"/>
                        <a:pt x="7620" y="35242"/>
                      </a:cubicBezTo>
                      <a:cubicBezTo>
                        <a:pt x="7620" y="36195"/>
                        <a:pt x="6668" y="36195"/>
                        <a:pt x="6668" y="37148"/>
                      </a:cubicBezTo>
                      <a:cubicBezTo>
                        <a:pt x="1905" y="41910"/>
                        <a:pt x="5715" y="51435"/>
                        <a:pt x="17145" y="52388"/>
                      </a:cubicBezTo>
                      <a:cubicBezTo>
                        <a:pt x="18097" y="68580"/>
                        <a:pt x="61913" y="58103"/>
                        <a:pt x="76200" y="47625"/>
                      </a:cubicBezTo>
                      <a:cubicBezTo>
                        <a:pt x="80963" y="44767"/>
                        <a:pt x="84772" y="39053"/>
                        <a:pt x="94297" y="37148"/>
                      </a:cubicBezTo>
                      <a:lnTo>
                        <a:pt x="85725" y="1905"/>
                      </a:lnTo>
                      <a:cubicBezTo>
                        <a:pt x="76200" y="0"/>
                        <a:pt x="48577" y="953"/>
                        <a:pt x="39052" y="0"/>
                      </a:cubicBezTo>
                      <a:cubicBezTo>
                        <a:pt x="32385" y="0"/>
                        <a:pt x="25718" y="0"/>
                        <a:pt x="19050" y="1905"/>
                      </a:cubicBezTo>
                      <a:cubicBezTo>
                        <a:pt x="15240" y="2858"/>
                        <a:pt x="12382" y="5715"/>
                        <a:pt x="10477" y="8573"/>
                      </a:cubicBezTo>
                      <a:cubicBezTo>
                        <a:pt x="8572" y="9525"/>
                        <a:pt x="8572" y="9525"/>
                        <a:pt x="7620" y="10478"/>
                      </a:cubicBezTo>
                      <a:close/>
                    </a:path>
                  </a:pathLst>
                </a:custGeom>
                <a:solidFill>
                  <a:srgbClr val="F3A9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532" name="Freeform: Shape 531">
                  <a:extLst>
                    <a:ext uri="{FF2B5EF4-FFF2-40B4-BE49-F238E27FC236}">
                      <a16:creationId xmlns:a16="http://schemas.microsoft.com/office/drawing/2014/main" id="{F964D8BC-C3E4-7B5D-3112-2526E74C3464}"/>
                    </a:ext>
                  </a:extLst>
                </p:cNvPr>
                <p:cNvSpPr/>
                <p:nvPr/>
              </p:nvSpPr>
              <p:spPr>
                <a:xfrm>
                  <a:off x="1663579" y="4085365"/>
                  <a:ext cx="58539" cy="22860"/>
                </a:xfrm>
                <a:custGeom>
                  <a:avLst/>
                  <a:gdLst>
                    <a:gd name="connsiteX0" fmla="*/ 58540 w 58539"/>
                    <a:gd name="connsiteY0" fmla="*/ 0 h 22860"/>
                    <a:gd name="connsiteX1" fmla="*/ 35680 w 58539"/>
                    <a:gd name="connsiteY1" fmla="*/ 2858 h 22860"/>
                    <a:gd name="connsiteX2" fmla="*/ 12820 w 58539"/>
                    <a:gd name="connsiteY2" fmla="*/ 7620 h 22860"/>
                    <a:gd name="connsiteX3" fmla="*/ 6152 w 58539"/>
                    <a:gd name="connsiteY3" fmla="*/ 10478 h 22860"/>
                    <a:gd name="connsiteX4" fmla="*/ 437 w 58539"/>
                    <a:gd name="connsiteY4" fmla="*/ 19050 h 22860"/>
                    <a:gd name="connsiteX5" fmla="*/ 3295 w 58539"/>
                    <a:gd name="connsiteY5" fmla="*/ 20955 h 22860"/>
                    <a:gd name="connsiteX6" fmla="*/ 11867 w 58539"/>
                    <a:gd name="connsiteY6" fmla="*/ 22860 h 22860"/>
                    <a:gd name="connsiteX7" fmla="*/ 34727 w 58539"/>
                    <a:gd name="connsiteY7" fmla="*/ 18098 h 22860"/>
                    <a:gd name="connsiteX8" fmla="*/ 58540 w 58539"/>
                    <a:gd name="connsiteY8" fmla="*/ 11430 h 22860"/>
                    <a:gd name="connsiteX9" fmla="*/ 58540 w 58539"/>
                    <a:gd name="connsiteY9" fmla="*/ 0 h 22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8539" h="22860">
                      <a:moveTo>
                        <a:pt x="58540" y="0"/>
                      </a:moveTo>
                      <a:cubicBezTo>
                        <a:pt x="50920" y="0"/>
                        <a:pt x="43300" y="1905"/>
                        <a:pt x="35680" y="2858"/>
                      </a:cubicBezTo>
                      <a:cubicBezTo>
                        <a:pt x="28060" y="3810"/>
                        <a:pt x="20440" y="5715"/>
                        <a:pt x="12820" y="7620"/>
                      </a:cubicBezTo>
                      <a:cubicBezTo>
                        <a:pt x="9962" y="8573"/>
                        <a:pt x="8057" y="9525"/>
                        <a:pt x="6152" y="10478"/>
                      </a:cubicBezTo>
                      <a:cubicBezTo>
                        <a:pt x="3295" y="11430"/>
                        <a:pt x="-1468" y="16193"/>
                        <a:pt x="437" y="19050"/>
                      </a:cubicBezTo>
                      <a:cubicBezTo>
                        <a:pt x="1390" y="20003"/>
                        <a:pt x="2342" y="20955"/>
                        <a:pt x="3295" y="20955"/>
                      </a:cubicBezTo>
                      <a:cubicBezTo>
                        <a:pt x="6152" y="21908"/>
                        <a:pt x="9010" y="22860"/>
                        <a:pt x="11867" y="22860"/>
                      </a:cubicBezTo>
                      <a:cubicBezTo>
                        <a:pt x="19487" y="21908"/>
                        <a:pt x="27107" y="20003"/>
                        <a:pt x="34727" y="18098"/>
                      </a:cubicBezTo>
                      <a:cubicBezTo>
                        <a:pt x="42347" y="16193"/>
                        <a:pt x="50920" y="13335"/>
                        <a:pt x="58540" y="11430"/>
                      </a:cubicBezTo>
                      <a:lnTo>
                        <a:pt x="58540" y="0"/>
                      </a:lnTo>
                      <a:close/>
                    </a:path>
                  </a:pathLst>
                </a:custGeom>
                <a:solidFill>
                  <a:srgbClr val="F3A9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533" name="Freeform: Shape 532">
                <a:extLst>
                  <a:ext uri="{FF2B5EF4-FFF2-40B4-BE49-F238E27FC236}">
                    <a16:creationId xmlns:a16="http://schemas.microsoft.com/office/drawing/2014/main" id="{5714E6C5-2574-DFC4-4BC9-872C25BD373F}"/>
                  </a:ext>
                </a:extLst>
              </p:cNvPr>
              <p:cNvSpPr/>
              <p:nvPr/>
            </p:nvSpPr>
            <p:spPr>
              <a:xfrm>
                <a:off x="1771649" y="3817074"/>
                <a:ext cx="205144" cy="304416"/>
              </a:xfrm>
              <a:custGeom>
                <a:avLst/>
                <a:gdLst>
                  <a:gd name="connsiteX0" fmla="*/ 199073 w 205144"/>
                  <a:gd name="connsiteY0" fmla="*/ 175899 h 304416"/>
                  <a:gd name="connsiteX1" fmla="*/ 201930 w 205144"/>
                  <a:gd name="connsiteY1" fmla="*/ 154944 h 304416"/>
                  <a:gd name="connsiteX2" fmla="*/ 204788 w 205144"/>
                  <a:gd name="connsiteY2" fmla="*/ 80649 h 304416"/>
                  <a:gd name="connsiteX3" fmla="*/ 199073 w 205144"/>
                  <a:gd name="connsiteY3" fmla="*/ 33977 h 304416"/>
                  <a:gd name="connsiteX4" fmla="*/ 181927 w 205144"/>
                  <a:gd name="connsiteY4" fmla="*/ 4449 h 304416"/>
                  <a:gd name="connsiteX5" fmla="*/ 145733 w 205144"/>
                  <a:gd name="connsiteY5" fmla="*/ 10165 h 304416"/>
                  <a:gd name="connsiteX6" fmla="*/ 127635 w 205144"/>
                  <a:gd name="connsiteY6" fmla="*/ 88269 h 304416"/>
                  <a:gd name="connsiteX7" fmla="*/ 124777 w 205144"/>
                  <a:gd name="connsiteY7" fmla="*/ 174947 h 304416"/>
                  <a:gd name="connsiteX8" fmla="*/ 53340 w 205144"/>
                  <a:gd name="connsiteY8" fmla="*/ 234002 h 304416"/>
                  <a:gd name="connsiteX9" fmla="*/ 24765 w 205144"/>
                  <a:gd name="connsiteY9" fmla="*/ 246385 h 304416"/>
                  <a:gd name="connsiteX10" fmla="*/ 3810 w 205144"/>
                  <a:gd name="connsiteY10" fmla="*/ 258767 h 304416"/>
                  <a:gd name="connsiteX11" fmla="*/ 952 w 205144"/>
                  <a:gd name="connsiteY11" fmla="*/ 282579 h 304416"/>
                  <a:gd name="connsiteX12" fmla="*/ 5715 w 205144"/>
                  <a:gd name="connsiteY12" fmla="*/ 294962 h 304416"/>
                  <a:gd name="connsiteX13" fmla="*/ 32385 w 205144"/>
                  <a:gd name="connsiteY13" fmla="*/ 301629 h 304416"/>
                  <a:gd name="connsiteX14" fmla="*/ 71438 w 205144"/>
                  <a:gd name="connsiteY14" fmla="*/ 291152 h 304416"/>
                  <a:gd name="connsiteX15" fmla="*/ 142875 w 205144"/>
                  <a:gd name="connsiteY15" fmla="*/ 254957 h 304416"/>
                  <a:gd name="connsiteX16" fmla="*/ 180975 w 205144"/>
                  <a:gd name="connsiteY16" fmla="*/ 215904 h 304416"/>
                  <a:gd name="connsiteX17" fmla="*/ 199073 w 205144"/>
                  <a:gd name="connsiteY17" fmla="*/ 175899 h 304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5144" h="304416">
                    <a:moveTo>
                      <a:pt x="199073" y="175899"/>
                    </a:moveTo>
                    <a:cubicBezTo>
                      <a:pt x="200025" y="169232"/>
                      <a:pt x="200977" y="161612"/>
                      <a:pt x="201930" y="154944"/>
                    </a:cubicBezTo>
                    <a:cubicBezTo>
                      <a:pt x="204788" y="130179"/>
                      <a:pt x="205740" y="105415"/>
                      <a:pt x="204788" y="80649"/>
                    </a:cubicBezTo>
                    <a:cubicBezTo>
                      <a:pt x="203835" y="65410"/>
                      <a:pt x="201930" y="49217"/>
                      <a:pt x="199073" y="33977"/>
                    </a:cubicBezTo>
                    <a:cubicBezTo>
                      <a:pt x="197167" y="21594"/>
                      <a:pt x="194310" y="11117"/>
                      <a:pt x="181927" y="4449"/>
                    </a:cubicBezTo>
                    <a:cubicBezTo>
                      <a:pt x="169545" y="-2218"/>
                      <a:pt x="154305" y="-2218"/>
                      <a:pt x="145733" y="10165"/>
                    </a:cubicBezTo>
                    <a:cubicBezTo>
                      <a:pt x="130492" y="33024"/>
                      <a:pt x="127635" y="60647"/>
                      <a:pt x="127635" y="88269"/>
                    </a:cubicBezTo>
                    <a:cubicBezTo>
                      <a:pt x="127635" y="114940"/>
                      <a:pt x="135255" y="150182"/>
                      <a:pt x="124777" y="174947"/>
                    </a:cubicBezTo>
                    <a:cubicBezTo>
                      <a:pt x="113348" y="201617"/>
                      <a:pt x="79058" y="223524"/>
                      <a:pt x="53340" y="234002"/>
                    </a:cubicBezTo>
                    <a:cubicBezTo>
                      <a:pt x="43815" y="237812"/>
                      <a:pt x="34290" y="242574"/>
                      <a:pt x="24765" y="246385"/>
                    </a:cubicBezTo>
                    <a:cubicBezTo>
                      <a:pt x="16193" y="249242"/>
                      <a:pt x="9525" y="250194"/>
                      <a:pt x="3810" y="258767"/>
                    </a:cubicBezTo>
                    <a:cubicBezTo>
                      <a:pt x="0" y="265435"/>
                      <a:pt x="-952" y="275912"/>
                      <a:pt x="952" y="282579"/>
                    </a:cubicBezTo>
                    <a:cubicBezTo>
                      <a:pt x="1905" y="287342"/>
                      <a:pt x="3810" y="291152"/>
                      <a:pt x="5715" y="294962"/>
                    </a:cubicBezTo>
                    <a:cubicBezTo>
                      <a:pt x="12382" y="308297"/>
                      <a:pt x="20002" y="304487"/>
                      <a:pt x="32385" y="301629"/>
                    </a:cubicBezTo>
                    <a:cubicBezTo>
                      <a:pt x="45720" y="298772"/>
                      <a:pt x="59055" y="295915"/>
                      <a:pt x="71438" y="291152"/>
                    </a:cubicBezTo>
                    <a:cubicBezTo>
                      <a:pt x="97155" y="282579"/>
                      <a:pt x="121920" y="271149"/>
                      <a:pt x="142875" y="254957"/>
                    </a:cubicBezTo>
                    <a:cubicBezTo>
                      <a:pt x="157163" y="243527"/>
                      <a:pt x="170498" y="231144"/>
                      <a:pt x="180975" y="215904"/>
                    </a:cubicBezTo>
                    <a:cubicBezTo>
                      <a:pt x="192405" y="204474"/>
                      <a:pt x="196215" y="190187"/>
                      <a:pt x="199073" y="175899"/>
                    </a:cubicBezTo>
                    <a:close/>
                  </a:path>
                </a:pathLst>
              </a:custGeom>
              <a:solidFill>
                <a:srgbClr val="EBEE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4" name="Freeform: Shape 533">
                <a:extLst>
                  <a:ext uri="{FF2B5EF4-FFF2-40B4-BE49-F238E27FC236}">
                    <a16:creationId xmlns:a16="http://schemas.microsoft.com/office/drawing/2014/main" id="{FDF8D82C-3849-2267-DB84-60160B220461}"/>
                  </a:ext>
                </a:extLst>
              </p:cNvPr>
              <p:cNvSpPr/>
              <p:nvPr/>
            </p:nvSpPr>
            <p:spPr>
              <a:xfrm>
                <a:off x="1721167" y="4135848"/>
                <a:ext cx="205740" cy="47625"/>
              </a:xfrm>
              <a:custGeom>
                <a:avLst/>
                <a:gdLst>
                  <a:gd name="connsiteX0" fmla="*/ 205740 w 205740"/>
                  <a:gd name="connsiteY0" fmla="*/ 3810 h 47625"/>
                  <a:gd name="connsiteX1" fmla="*/ 108585 w 205740"/>
                  <a:gd name="connsiteY1" fmla="*/ 46673 h 47625"/>
                  <a:gd name="connsiteX2" fmla="*/ 93345 w 205740"/>
                  <a:gd name="connsiteY2" fmla="*/ 47625 h 47625"/>
                  <a:gd name="connsiteX3" fmla="*/ 0 w 205740"/>
                  <a:gd name="connsiteY3" fmla="*/ 20002 h 47625"/>
                  <a:gd name="connsiteX4" fmla="*/ 0 w 205740"/>
                  <a:gd name="connsiteY4" fmla="*/ 17145 h 47625"/>
                  <a:gd name="connsiteX5" fmla="*/ 0 w 205740"/>
                  <a:gd name="connsiteY5" fmla="*/ 15240 h 47625"/>
                  <a:gd name="connsiteX6" fmla="*/ 107632 w 205740"/>
                  <a:gd name="connsiteY6" fmla="*/ 42863 h 47625"/>
                  <a:gd name="connsiteX7" fmla="*/ 202883 w 205740"/>
                  <a:gd name="connsiteY7" fmla="*/ 0 h 47625"/>
                  <a:gd name="connsiteX8" fmla="*/ 205740 w 205740"/>
                  <a:gd name="connsiteY8" fmla="*/ 381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5740" h="47625">
                    <a:moveTo>
                      <a:pt x="205740" y="3810"/>
                    </a:moveTo>
                    <a:cubicBezTo>
                      <a:pt x="179070" y="28575"/>
                      <a:pt x="144780" y="43815"/>
                      <a:pt x="108585" y="46673"/>
                    </a:cubicBezTo>
                    <a:cubicBezTo>
                      <a:pt x="103822" y="47625"/>
                      <a:pt x="98107" y="47625"/>
                      <a:pt x="93345" y="47625"/>
                    </a:cubicBezTo>
                    <a:cubicBezTo>
                      <a:pt x="60960" y="47625"/>
                      <a:pt x="27622" y="38100"/>
                      <a:pt x="0" y="20002"/>
                    </a:cubicBezTo>
                    <a:cubicBezTo>
                      <a:pt x="0" y="19050"/>
                      <a:pt x="0" y="18098"/>
                      <a:pt x="0" y="17145"/>
                    </a:cubicBezTo>
                    <a:cubicBezTo>
                      <a:pt x="0" y="16192"/>
                      <a:pt x="0" y="16192"/>
                      <a:pt x="0" y="15240"/>
                    </a:cubicBezTo>
                    <a:cubicBezTo>
                      <a:pt x="31432" y="36195"/>
                      <a:pt x="70485" y="45720"/>
                      <a:pt x="107632" y="42863"/>
                    </a:cubicBezTo>
                    <a:cubicBezTo>
                      <a:pt x="142875" y="39052"/>
                      <a:pt x="176212" y="24765"/>
                      <a:pt x="202883" y="0"/>
                    </a:cubicBezTo>
                    <a:cubicBezTo>
                      <a:pt x="203835" y="953"/>
                      <a:pt x="204787" y="2858"/>
                      <a:pt x="205740" y="3810"/>
                    </a:cubicBezTo>
                    <a:close/>
                  </a:path>
                </a:pathLst>
              </a:custGeom>
              <a:solidFill>
                <a:srgbClr val="2929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5" name="Freeform: Shape 534">
                <a:extLst>
                  <a:ext uri="{FF2B5EF4-FFF2-40B4-BE49-F238E27FC236}">
                    <a16:creationId xmlns:a16="http://schemas.microsoft.com/office/drawing/2014/main" id="{0E50B8B2-1286-9ED2-4B7F-AD905680A0DE}"/>
                  </a:ext>
                </a:extLst>
              </p:cNvPr>
              <p:cNvSpPr/>
              <p:nvPr/>
            </p:nvSpPr>
            <p:spPr>
              <a:xfrm>
                <a:off x="1546859" y="3953921"/>
                <a:ext cx="123825" cy="71437"/>
              </a:xfrm>
              <a:custGeom>
                <a:avLst/>
                <a:gdLst>
                  <a:gd name="connsiteX0" fmla="*/ 119063 w 123825"/>
                  <a:gd name="connsiteY0" fmla="*/ 71438 h 71437"/>
                  <a:gd name="connsiteX1" fmla="*/ 0 w 123825"/>
                  <a:gd name="connsiteY1" fmla="*/ 3810 h 71437"/>
                  <a:gd name="connsiteX2" fmla="*/ 4763 w 123825"/>
                  <a:gd name="connsiteY2" fmla="*/ 0 h 71437"/>
                  <a:gd name="connsiteX3" fmla="*/ 123825 w 123825"/>
                  <a:gd name="connsiteY3" fmla="*/ 67627 h 7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825" h="71437">
                    <a:moveTo>
                      <a:pt x="119063" y="71438"/>
                    </a:moveTo>
                    <a:lnTo>
                      <a:pt x="0" y="3810"/>
                    </a:lnTo>
                    <a:lnTo>
                      <a:pt x="4763" y="0"/>
                    </a:lnTo>
                    <a:lnTo>
                      <a:pt x="123825" y="67627"/>
                    </a:lnTo>
                    <a:close/>
                  </a:path>
                </a:pathLst>
              </a:custGeom>
              <a:solidFill>
                <a:srgbClr val="2929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6" name="Freeform: Shape 535">
                <a:extLst>
                  <a:ext uri="{FF2B5EF4-FFF2-40B4-BE49-F238E27FC236}">
                    <a16:creationId xmlns:a16="http://schemas.microsoft.com/office/drawing/2014/main" id="{6B30A0F6-50E4-1E82-934D-CBE4FBF40A3E}"/>
                  </a:ext>
                </a:extLst>
              </p:cNvPr>
              <p:cNvSpPr/>
              <p:nvPr/>
            </p:nvSpPr>
            <p:spPr>
              <a:xfrm>
                <a:off x="1665922" y="4021548"/>
                <a:ext cx="50482" cy="151447"/>
              </a:xfrm>
              <a:custGeom>
                <a:avLst/>
                <a:gdLst>
                  <a:gd name="connsiteX0" fmla="*/ 0 w 50482"/>
                  <a:gd name="connsiteY0" fmla="*/ 3810 h 151447"/>
                  <a:gd name="connsiteX1" fmla="*/ 47625 w 50482"/>
                  <a:gd name="connsiteY1" fmla="*/ 151448 h 151447"/>
                  <a:gd name="connsiteX2" fmla="*/ 50482 w 50482"/>
                  <a:gd name="connsiteY2" fmla="*/ 144780 h 151447"/>
                  <a:gd name="connsiteX3" fmla="*/ 4763 w 50482"/>
                  <a:gd name="connsiteY3" fmla="*/ 0 h 15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482" h="151447">
                    <a:moveTo>
                      <a:pt x="0" y="3810"/>
                    </a:moveTo>
                    <a:lnTo>
                      <a:pt x="47625" y="151448"/>
                    </a:lnTo>
                    <a:lnTo>
                      <a:pt x="50482" y="144780"/>
                    </a:lnTo>
                    <a:lnTo>
                      <a:pt x="4763" y="0"/>
                    </a:lnTo>
                    <a:close/>
                  </a:path>
                </a:pathLst>
              </a:custGeom>
              <a:solidFill>
                <a:srgbClr val="2929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7" name="Freeform: Shape 536">
                <a:extLst>
                  <a:ext uri="{FF2B5EF4-FFF2-40B4-BE49-F238E27FC236}">
                    <a16:creationId xmlns:a16="http://schemas.microsoft.com/office/drawing/2014/main" id="{DFAEF05D-95BD-62E4-6D1A-DFA0EC35B82A}"/>
                  </a:ext>
                </a:extLst>
              </p:cNvPr>
              <p:cNvSpPr/>
              <p:nvPr/>
            </p:nvSpPr>
            <p:spPr>
              <a:xfrm>
                <a:off x="1546859" y="3957731"/>
                <a:ext cx="166687" cy="215265"/>
              </a:xfrm>
              <a:custGeom>
                <a:avLst/>
                <a:gdLst>
                  <a:gd name="connsiteX0" fmla="*/ 166688 w 166687"/>
                  <a:gd name="connsiteY0" fmla="*/ 215265 h 215265"/>
                  <a:gd name="connsiteX1" fmla="*/ 47625 w 166687"/>
                  <a:gd name="connsiteY1" fmla="*/ 147638 h 215265"/>
                  <a:gd name="connsiteX2" fmla="*/ 0 w 166687"/>
                  <a:gd name="connsiteY2" fmla="*/ 0 h 215265"/>
                  <a:gd name="connsiteX3" fmla="*/ 119063 w 166687"/>
                  <a:gd name="connsiteY3" fmla="*/ 67628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687" h="215265">
                    <a:moveTo>
                      <a:pt x="166688" y="215265"/>
                    </a:moveTo>
                    <a:lnTo>
                      <a:pt x="47625" y="147638"/>
                    </a:lnTo>
                    <a:lnTo>
                      <a:pt x="0" y="0"/>
                    </a:lnTo>
                    <a:lnTo>
                      <a:pt x="119063" y="67628"/>
                    </a:lnTo>
                    <a:close/>
                  </a:path>
                </a:pathLst>
              </a:custGeom>
              <a:solidFill>
                <a:srgbClr val="1515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8" name="Freeform: Shape 537">
                <a:extLst>
                  <a:ext uri="{FF2B5EF4-FFF2-40B4-BE49-F238E27FC236}">
                    <a16:creationId xmlns:a16="http://schemas.microsoft.com/office/drawing/2014/main" id="{AF2DBE80-C5C4-B875-A518-F7819210187A}"/>
                  </a:ext>
                </a:extLst>
              </p:cNvPr>
              <p:cNvSpPr/>
              <p:nvPr/>
            </p:nvSpPr>
            <p:spPr>
              <a:xfrm>
                <a:off x="1580785" y="4065141"/>
                <a:ext cx="17565" cy="13678"/>
              </a:xfrm>
              <a:custGeom>
                <a:avLst/>
                <a:gdLst>
                  <a:gd name="connsiteX0" fmla="*/ 6079 w 17565"/>
                  <a:gd name="connsiteY0" fmla="*/ 2127 h 13678"/>
                  <a:gd name="connsiteX1" fmla="*/ 3222 w 17565"/>
                  <a:gd name="connsiteY1" fmla="*/ 13557 h 13678"/>
                  <a:gd name="connsiteX2" fmla="*/ 17509 w 17565"/>
                  <a:gd name="connsiteY2" fmla="*/ 3080 h 13678"/>
                  <a:gd name="connsiteX3" fmla="*/ 6079 w 17565"/>
                  <a:gd name="connsiteY3" fmla="*/ 2127 h 13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65" h="13678">
                    <a:moveTo>
                      <a:pt x="6079" y="2127"/>
                    </a:moveTo>
                    <a:cubicBezTo>
                      <a:pt x="-2493" y="3080"/>
                      <a:pt x="-588" y="12605"/>
                      <a:pt x="3222" y="13557"/>
                    </a:cubicBezTo>
                    <a:cubicBezTo>
                      <a:pt x="7032" y="14509"/>
                      <a:pt x="18462" y="9747"/>
                      <a:pt x="17509" y="3080"/>
                    </a:cubicBezTo>
                    <a:cubicBezTo>
                      <a:pt x="16557" y="-2636"/>
                      <a:pt x="10842" y="1174"/>
                      <a:pt x="6079" y="2127"/>
                    </a:cubicBezTo>
                    <a:close/>
                  </a:path>
                </a:pathLst>
              </a:custGeom>
              <a:solidFill>
                <a:srgbClr val="F3A9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9" name="Freeform: Shape 538">
                <a:extLst>
                  <a:ext uri="{FF2B5EF4-FFF2-40B4-BE49-F238E27FC236}">
                    <a16:creationId xmlns:a16="http://schemas.microsoft.com/office/drawing/2014/main" id="{77E0EE6C-3D8F-6B2D-F509-B4B3FEDC537C}"/>
                  </a:ext>
                </a:extLst>
              </p:cNvPr>
              <p:cNvSpPr/>
              <p:nvPr/>
            </p:nvSpPr>
            <p:spPr>
              <a:xfrm>
                <a:off x="1567067" y="4031952"/>
                <a:ext cx="24126" cy="15551"/>
              </a:xfrm>
              <a:custGeom>
                <a:avLst/>
                <a:gdLst>
                  <a:gd name="connsiteX0" fmla="*/ 4557 w 24126"/>
                  <a:gd name="connsiteY0" fmla="*/ 15314 h 15551"/>
                  <a:gd name="connsiteX1" fmla="*/ 747 w 24126"/>
                  <a:gd name="connsiteY1" fmla="*/ 5789 h 15551"/>
                  <a:gd name="connsiteX2" fmla="*/ 8367 w 24126"/>
                  <a:gd name="connsiteY2" fmla="*/ 2931 h 15551"/>
                  <a:gd name="connsiteX3" fmla="*/ 20750 w 24126"/>
                  <a:gd name="connsiteY3" fmla="*/ 74 h 15551"/>
                  <a:gd name="connsiteX4" fmla="*/ 21702 w 24126"/>
                  <a:gd name="connsiteY4" fmla="*/ 9599 h 15551"/>
                  <a:gd name="connsiteX5" fmla="*/ 4557 w 24126"/>
                  <a:gd name="connsiteY5" fmla="*/ 15314 h 1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26" h="15551">
                    <a:moveTo>
                      <a:pt x="4557" y="15314"/>
                    </a:moveTo>
                    <a:cubicBezTo>
                      <a:pt x="747" y="14361"/>
                      <a:pt x="-1158" y="8646"/>
                      <a:pt x="747" y="5789"/>
                    </a:cubicBezTo>
                    <a:cubicBezTo>
                      <a:pt x="2652" y="2931"/>
                      <a:pt x="5510" y="4836"/>
                      <a:pt x="8367" y="2931"/>
                    </a:cubicBezTo>
                    <a:cubicBezTo>
                      <a:pt x="12177" y="1026"/>
                      <a:pt x="16940" y="74"/>
                      <a:pt x="20750" y="74"/>
                    </a:cubicBezTo>
                    <a:cubicBezTo>
                      <a:pt x="26465" y="-879"/>
                      <a:pt x="23607" y="7694"/>
                      <a:pt x="21702" y="9599"/>
                    </a:cubicBezTo>
                    <a:cubicBezTo>
                      <a:pt x="16940" y="14361"/>
                      <a:pt x="11225" y="16266"/>
                      <a:pt x="4557" y="15314"/>
                    </a:cubicBezTo>
                    <a:close/>
                  </a:path>
                </a:pathLst>
              </a:custGeom>
              <a:solidFill>
                <a:srgbClr val="F3A9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40" name="Freeform: Shape 539">
                <a:extLst>
                  <a:ext uri="{FF2B5EF4-FFF2-40B4-BE49-F238E27FC236}">
                    <a16:creationId xmlns:a16="http://schemas.microsoft.com/office/drawing/2014/main" id="{24E6009C-5FA7-A9F7-10EC-228011A7D722}"/>
                  </a:ext>
                </a:extLst>
              </p:cNvPr>
              <p:cNvSpPr/>
              <p:nvPr/>
            </p:nvSpPr>
            <p:spPr>
              <a:xfrm>
                <a:off x="1569411" y="4042503"/>
                <a:ext cx="24213" cy="16467"/>
              </a:xfrm>
              <a:custGeom>
                <a:avLst/>
                <a:gdLst>
                  <a:gd name="connsiteX0" fmla="*/ 1261 w 24213"/>
                  <a:gd name="connsiteY0" fmla="*/ 4763 h 16467"/>
                  <a:gd name="connsiteX1" fmla="*/ 15548 w 24213"/>
                  <a:gd name="connsiteY1" fmla="*/ 1905 h 16467"/>
                  <a:gd name="connsiteX2" fmla="*/ 19358 w 24213"/>
                  <a:gd name="connsiteY2" fmla="*/ 0 h 16467"/>
                  <a:gd name="connsiteX3" fmla="*/ 23168 w 24213"/>
                  <a:gd name="connsiteY3" fmla="*/ 953 h 16467"/>
                  <a:gd name="connsiteX4" fmla="*/ 16501 w 24213"/>
                  <a:gd name="connsiteY4" fmla="*/ 13335 h 16467"/>
                  <a:gd name="connsiteX5" fmla="*/ 1261 w 24213"/>
                  <a:gd name="connsiteY5" fmla="*/ 4763 h 16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13" h="16467">
                    <a:moveTo>
                      <a:pt x="1261" y="4763"/>
                    </a:moveTo>
                    <a:cubicBezTo>
                      <a:pt x="4118" y="0"/>
                      <a:pt x="6976" y="5715"/>
                      <a:pt x="15548" y="1905"/>
                    </a:cubicBezTo>
                    <a:cubicBezTo>
                      <a:pt x="16501" y="953"/>
                      <a:pt x="18406" y="953"/>
                      <a:pt x="19358" y="0"/>
                    </a:cubicBezTo>
                    <a:cubicBezTo>
                      <a:pt x="20311" y="0"/>
                      <a:pt x="22216" y="0"/>
                      <a:pt x="23168" y="953"/>
                    </a:cubicBezTo>
                    <a:cubicBezTo>
                      <a:pt x="26978" y="5715"/>
                      <a:pt x="19358" y="11430"/>
                      <a:pt x="16501" y="13335"/>
                    </a:cubicBezTo>
                    <a:cubicBezTo>
                      <a:pt x="6023" y="20955"/>
                      <a:pt x="-3502" y="13335"/>
                      <a:pt x="1261" y="4763"/>
                    </a:cubicBezTo>
                    <a:close/>
                  </a:path>
                </a:pathLst>
              </a:custGeom>
              <a:solidFill>
                <a:srgbClr val="F3A9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41" name="Freeform: Shape 540">
                <a:extLst>
                  <a:ext uri="{FF2B5EF4-FFF2-40B4-BE49-F238E27FC236}">
                    <a16:creationId xmlns:a16="http://schemas.microsoft.com/office/drawing/2014/main" id="{C289C36F-91E6-B1F9-D6F8-50EA8EB75DD0}"/>
                  </a:ext>
                </a:extLst>
              </p:cNvPr>
              <p:cNvSpPr/>
              <p:nvPr/>
            </p:nvSpPr>
            <p:spPr>
              <a:xfrm>
                <a:off x="1574091" y="4055071"/>
                <a:ext cx="21467" cy="13241"/>
              </a:xfrm>
              <a:custGeom>
                <a:avLst/>
                <a:gdLst>
                  <a:gd name="connsiteX0" fmla="*/ 1343 w 21467"/>
                  <a:gd name="connsiteY0" fmla="*/ 4577 h 13241"/>
                  <a:gd name="connsiteX1" fmla="*/ 12773 w 21467"/>
                  <a:gd name="connsiteY1" fmla="*/ 767 h 13241"/>
                  <a:gd name="connsiteX2" fmla="*/ 10868 w 21467"/>
                  <a:gd name="connsiteY2" fmla="*/ 12197 h 13241"/>
                  <a:gd name="connsiteX3" fmla="*/ 5153 w 21467"/>
                  <a:gd name="connsiteY3" fmla="*/ 13149 h 13241"/>
                  <a:gd name="connsiteX4" fmla="*/ 1343 w 21467"/>
                  <a:gd name="connsiteY4" fmla="*/ 4577 h 13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67" h="13241">
                    <a:moveTo>
                      <a:pt x="1343" y="4577"/>
                    </a:moveTo>
                    <a:cubicBezTo>
                      <a:pt x="4200" y="1719"/>
                      <a:pt x="6105" y="2672"/>
                      <a:pt x="12773" y="767"/>
                    </a:cubicBezTo>
                    <a:cubicBezTo>
                      <a:pt x="24203" y="-3043"/>
                      <a:pt x="25155" y="8387"/>
                      <a:pt x="10868" y="12197"/>
                    </a:cubicBezTo>
                    <a:cubicBezTo>
                      <a:pt x="9915" y="12197"/>
                      <a:pt x="6105" y="13149"/>
                      <a:pt x="5153" y="13149"/>
                    </a:cubicBezTo>
                    <a:cubicBezTo>
                      <a:pt x="390" y="14102"/>
                      <a:pt x="-1515" y="7434"/>
                      <a:pt x="1343" y="4577"/>
                    </a:cubicBezTo>
                    <a:close/>
                  </a:path>
                </a:pathLst>
              </a:custGeom>
              <a:solidFill>
                <a:srgbClr val="F3A9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542" name="Freeform: Shape 541">
              <a:extLst>
                <a:ext uri="{FF2B5EF4-FFF2-40B4-BE49-F238E27FC236}">
                  <a16:creationId xmlns:a16="http://schemas.microsoft.com/office/drawing/2014/main" id="{A63BCF78-E35E-5E6F-C895-1EDFBA518AAA}"/>
                </a:ext>
              </a:extLst>
            </p:cNvPr>
            <p:cNvSpPr/>
            <p:nvPr/>
          </p:nvSpPr>
          <p:spPr>
            <a:xfrm>
              <a:off x="1833574" y="3720876"/>
              <a:ext cx="101904" cy="302895"/>
            </a:xfrm>
            <a:custGeom>
              <a:avLst/>
              <a:gdLst>
                <a:gd name="connsiteX0" fmla="*/ 101905 w 101904"/>
                <a:gd name="connsiteY0" fmla="*/ 81915 h 302895"/>
                <a:gd name="connsiteX1" fmla="*/ 99047 w 101904"/>
                <a:gd name="connsiteY1" fmla="*/ 60960 h 302895"/>
                <a:gd name="connsiteX2" fmla="*/ 70472 w 101904"/>
                <a:gd name="connsiteY2" fmla="*/ 0 h 302895"/>
                <a:gd name="connsiteX3" fmla="*/ 56185 w 101904"/>
                <a:gd name="connsiteY3" fmla="*/ 27622 h 302895"/>
                <a:gd name="connsiteX4" fmla="*/ 36182 w 101904"/>
                <a:gd name="connsiteY4" fmla="*/ 39052 h 302895"/>
                <a:gd name="connsiteX5" fmla="*/ 23800 w 101904"/>
                <a:gd name="connsiteY5" fmla="*/ 49530 h 302895"/>
                <a:gd name="connsiteX6" fmla="*/ 39040 w 101904"/>
                <a:gd name="connsiteY6" fmla="*/ 80010 h 302895"/>
                <a:gd name="connsiteX7" fmla="*/ 51422 w 101904"/>
                <a:gd name="connsiteY7" fmla="*/ 136208 h 302895"/>
                <a:gd name="connsiteX8" fmla="*/ 36182 w 101904"/>
                <a:gd name="connsiteY8" fmla="*/ 194310 h 302895"/>
                <a:gd name="connsiteX9" fmla="*/ 9512 w 101904"/>
                <a:gd name="connsiteY9" fmla="*/ 233363 h 302895"/>
                <a:gd name="connsiteX10" fmla="*/ 5702 w 101904"/>
                <a:gd name="connsiteY10" fmla="*/ 302895 h 302895"/>
                <a:gd name="connsiteX11" fmla="*/ 26657 w 101904"/>
                <a:gd name="connsiteY11" fmla="*/ 267652 h 302895"/>
                <a:gd name="connsiteX12" fmla="*/ 67615 w 101904"/>
                <a:gd name="connsiteY12" fmla="*/ 232410 h 302895"/>
                <a:gd name="connsiteX13" fmla="*/ 91427 w 101904"/>
                <a:gd name="connsiteY13" fmla="*/ 188595 h 302895"/>
                <a:gd name="connsiteX14" fmla="*/ 100952 w 101904"/>
                <a:gd name="connsiteY14" fmla="*/ 107633 h 302895"/>
                <a:gd name="connsiteX15" fmla="*/ 101905 w 101904"/>
                <a:gd name="connsiteY15" fmla="*/ 81915 h 30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1904" h="302895">
                  <a:moveTo>
                    <a:pt x="101905" y="81915"/>
                  </a:moveTo>
                  <a:cubicBezTo>
                    <a:pt x="101905" y="74295"/>
                    <a:pt x="100952" y="67627"/>
                    <a:pt x="99047" y="60960"/>
                  </a:cubicBezTo>
                  <a:cubicBezTo>
                    <a:pt x="96190" y="45720"/>
                    <a:pt x="87617" y="15240"/>
                    <a:pt x="70472" y="0"/>
                  </a:cubicBezTo>
                  <a:cubicBezTo>
                    <a:pt x="62852" y="1905"/>
                    <a:pt x="63805" y="24765"/>
                    <a:pt x="56185" y="27622"/>
                  </a:cubicBezTo>
                  <a:cubicBezTo>
                    <a:pt x="48565" y="29527"/>
                    <a:pt x="42850" y="35242"/>
                    <a:pt x="36182" y="39052"/>
                  </a:cubicBezTo>
                  <a:cubicBezTo>
                    <a:pt x="32372" y="41910"/>
                    <a:pt x="25705" y="43815"/>
                    <a:pt x="23800" y="49530"/>
                  </a:cubicBezTo>
                  <a:cubicBezTo>
                    <a:pt x="20942" y="59055"/>
                    <a:pt x="34277" y="72390"/>
                    <a:pt x="39040" y="80010"/>
                  </a:cubicBezTo>
                  <a:cubicBezTo>
                    <a:pt x="48565" y="97155"/>
                    <a:pt x="51422" y="117158"/>
                    <a:pt x="51422" y="136208"/>
                  </a:cubicBezTo>
                  <a:cubicBezTo>
                    <a:pt x="52375" y="156210"/>
                    <a:pt x="46660" y="177165"/>
                    <a:pt x="36182" y="194310"/>
                  </a:cubicBezTo>
                  <a:cubicBezTo>
                    <a:pt x="28562" y="207645"/>
                    <a:pt x="17132" y="220027"/>
                    <a:pt x="9512" y="233363"/>
                  </a:cubicBezTo>
                  <a:cubicBezTo>
                    <a:pt x="-1918" y="254317"/>
                    <a:pt x="-2870" y="280035"/>
                    <a:pt x="5702" y="302895"/>
                  </a:cubicBezTo>
                  <a:cubicBezTo>
                    <a:pt x="11417" y="290513"/>
                    <a:pt x="17132" y="278130"/>
                    <a:pt x="26657" y="267652"/>
                  </a:cubicBezTo>
                  <a:cubicBezTo>
                    <a:pt x="39040" y="254317"/>
                    <a:pt x="55232" y="245745"/>
                    <a:pt x="67615" y="232410"/>
                  </a:cubicBezTo>
                  <a:cubicBezTo>
                    <a:pt x="79045" y="220027"/>
                    <a:pt x="86665" y="204788"/>
                    <a:pt x="91427" y="188595"/>
                  </a:cubicBezTo>
                  <a:cubicBezTo>
                    <a:pt x="99047" y="161925"/>
                    <a:pt x="100952" y="134302"/>
                    <a:pt x="100952" y="107633"/>
                  </a:cubicBezTo>
                  <a:cubicBezTo>
                    <a:pt x="101905" y="98108"/>
                    <a:pt x="101905" y="90488"/>
                    <a:pt x="101905" y="81915"/>
                  </a:cubicBezTo>
                  <a:close/>
                </a:path>
              </a:pathLst>
            </a:custGeom>
            <a:solidFill>
              <a:srgbClr val="1515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3" name="Freeform: Shape 542">
              <a:extLst>
                <a:ext uri="{FF2B5EF4-FFF2-40B4-BE49-F238E27FC236}">
                  <a16:creationId xmlns:a16="http://schemas.microsoft.com/office/drawing/2014/main" id="{839C2DFA-7A73-E6C6-7EB1-8F96FB9C545B}"/>
                </a:ext>
              </a:extLst>
            </p:cNvPr>
            <p:cNvSpPr/>
            <p:nvPr/>
          </p:nvSpPr>
          <p:spPr>
            <a:xfrm>
              <a:off x="1736936" y="3687115"/>
              <a:ext cx="155688" cy="203618"/>
            </a:xfrm>
            <a:custGeom>
              <a:avLst/>
              <a:gdLst>
                <a:gd name="connsiteX0" fmla="*/ 114723 w 155688"/>
                <a:gd name="connsiteY0" fmla="*/ 163301 h 203618"/>
                <a:gd name="connsiteX1" fmla="*/ 122343 w 155688"/>
                <a:gd name="connsiteY1" fmla="*/ 155681 h 203618"/>
                <a:gd name="connsiteX2" fmla="*/ 145203 w 155688"/>
                <a:gd name="connsiteY2" fmla="*/ 125201 h 203618"/>
                <a:gd name="connsiteX3" fmla="*/ 129011 w 155688"/>
                <a:gd name="connsiteY3" fmla="*/ 19473 h 203618"/>
                <a:gd name="connsiteX4" fmla="*/ 49001 w 155688"/>
                <a:gd name="connsiteY4" fmla="*/ 5186 h 203618"/>
                <a:gd name="connsiteX5" fmla="*/ 28046 w 155688"/>
                <a:gd name="connsiteY5" fmla="*/ 15663 h 203618"/>
                <a:gd name="connsiteX6" fmla="*/ 12806 w 155688"/>
                <a:gd name="connsiteY6" fmla="*/ 28046 h 203618"/>
                <a:gd name="connsiteX7" fmla="*/ 6138 w 155688"/>
                <a:gd name="connsiteY7" fmla="*/ 39476 h 203618"/>
                <a:gd name="connsiteX8" fmla="*/ 423 w 155688"/>
                <a:gd name="connsiteY8" fmla="*/ 61383 h 203618"/>
                <a:gd name="connsiteX9" fmla="*/ 423 w 155688"/>
                <a:gd name="connsiteY9" fmla="*/ 73766 h 203618"/>
                <a:gd name="connsiteX10" fmla="*/ 4233 w 155688"/>
                <a:gd name="connsiteY10" fmla="*/ 95673 h 203618"/>
                <a:gd name="connsiteX11" fmla="*/ 8043 w 155688"/>
                <a:gd name="connsiteY11" fmla="*/ 113771 h 203618"/>
                <a:gd name="connsiteX12" fmla="*/ 4233 w 155688"/>
                <a:gd name="connsiteY12" fmla="*/ 131868 h 203618"/>
                <a:gd name="connsiteX13" fmla="*/ 3281 w 155688"/>
                <a:gd name="connsiteY13" fmla="*/ 145203 h 203618"/>
                <a:gd name="connsiteX14" fmla="*/ 11853 w 155688"/>
                <a:gd name="connsiteY14" fmla="*/ 154728 h 203618"/>
                <a:gd name="connsiteX15" fmla="*/ 15663 w 155688"/>
                <a:gd name="connsiteY15" fmla="*/ 165206 h 203618"/>
                <a:gd name="connsiteX16" fmla="*/ 18521 w 155688"/>
                <a:gd name="connsiteY16" fmla="*/ 171873 h 203618"/>
                <a:gd name="connsiteX17" fmla="*/ 19473 w 155688"/>
                <a:gd name="connsiteY17" fmla="*/ 177588 h 203618"/>
                <a:gd name="connsiteX18" fmla="*/ 23283 w 155688"/>
                <a:gd name="connsiteY18" fmla="*/ 184256 h 203618"/>
                <a:gd name="connsiteX19" fmla="*/ 27093 w 155688"/>
                <a:gd name="connsiteY19" fmla="*/ 191876 h 203618"/>
                <a:gd name="connsiteX20" fmla="*/ 62336 w 155688"/>
                <a:gd name="connsiteY20" fmla="*/ 198543 h 203618"/>
                <a:gd name="connsiteX21" fmla="*/ 114723 w 155688"/>
                <a:gd name="connsiteY21" fmla="*/ 163301 h 20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5688" h="203618">
                  <a:moveTo>
                    <a:pt x="114723" y="163301"/>
                  </a:moveTo>
                  <a:cubicBezTo>
                    <a:pt x="117581" y="160443"/>
                    <a:pt x="119486" y="158538"/>
                    <a:pt x="122343" y="155681"/>
                  </a:cubicBezTo>
                  <a:cubicBezTo>
                    <a:pt x="129963" y="147108"/>
                    <a:pt x="139488" y="136631"/>
                    <a:pt x="145203" y="125201"/>
                  </a:cubicBezTo>
                  <a:cubicBezTo>
                    <a:pt x="162348" y="89958"/>
                    <a:pt x="159491" y="46143"/>
                    <a:pt x="129011" y="19473"/>
                  </a:cubicBezTo>
                  <a:cubicBezTo>
                    <a:pt x="107103" y="423"/>
                    <a:pt x="75671" y="-5292"/>
                    <a:pt x="49001" y="5186"/>
                  </a:cubicBezTo>
                  <a:cubicBezTo>
                    <a:pt x="41381" y="8043"/>
                    <a:pt x="34713" y="11853"/>
                    <a:pt x="28046" y="15663"/>
                  </a:cubicBezTo>
                  <a:cubicBezTo>
                    <a:pt x="22331" y="19473"/>
                    <a:pt x="16616" y="23283"/>
                    <a:pt x="12806" y="28046"/>
                  </a:cubicBezTo>
                  <a:cubicBezTo>
                    <a:pt x="9948" y="31856"/>
                    <a:pt x="8043" y="35666"/>
                    <a:pt x="6138" y="39476"/>
                  </a:cubicBezTo>
                  <a:cubicBezTo>
                    <a:pt x="3281" y="47096"/>
                    <a:pt x="1376" y="53763"/>
                    <a:pt x="423" y="61383"/>
                  </a:cubicBezTo>
                  <a:cubicBezTo>
                    <a:pt x="-529" y="65193"/>
                    <a:pt x="423" y="69956"/>
                    <a:pt x="423" y="73766"/>
                  </a:cubicBezTo>
                  <a:cubicBezTo>
                    <a:pt x="1376" y="81386"/>
                    <a:pt x="2328" y="89006"/>
                    <a:pt x="4233" y="95673"/>
                  </a:cubicBezTo>
                  <a:cubicBezTo>
                    <a:pt x="6138" y="101388"/>
                    <a:pt x="7091" y="108056"/>
                    <a:pt x="8043" y="113771"/>
                  </a:cubicBezTo>
                  <a:cubicBezTo>
                    <a:pt x="8996" y="120438"/>
                    <a:pt x="6138" y="125201"/>
                    <a:pt x="4233" y="131868"/>
                  </a:cubicBezTo>
                  <a:cubicBezTo>
                    <a:pt x="3281" y="135678"/>
                    <a:pt x="1376" y="141393"/>
                    <a:pt x="3281" y="145203"/>
                  </a:cubicBezTo>
                  <a:cubicBezTo>
                    <a:pt x="5186" y="149013"/>
                    <a:pt x="8996" y="151871"/>
                    <a:pt x="11853" y="154728"/>
                  </a:cubicBezTo>
                  <a:cubicBezTo>
                    <a:pt x="14711" y="158538"/>
                    <a:pt x="14711" y="161396"/>
                    <a:pt x="15663" y="165206"/>
                  </a:cubicBezTo>
                  <a:cubicBezTo>
                    <a:pt x="15663" y="168063"/>
                    <a:pt x="17568" y="169968"/>
                    <a:pt x="18521" y="171873"/>
                  </a:cubicBezTo>
                  <a:cubicBezTo>
                    <a:pt x="19473" y="173778"/>
                    <a:pt x="19473" y="175683"/>
                    <a:pt x="19473" y="177588"/>
                  </a:cubicBezTo>
                  <a:cubicBezTo>
                    <a:pt x="20426" y="180446"/>
                    <a:pt x="22331" y="182351"/>
                    <a:pt x="23283" y="184256"/>
                  </a:cubicBezTo>
                  <a:cubicBezTo>
                    <a:pt x="24236" y="187113"/>
                    <a:pt x="25188" y="189018"/>
                    <a:pt x="27093" y="191876"/>
                  </a:cubicBezTo>
                  <a:cubicBezTo>
                    <a:pt x="36618" y="206163"/>
                    <a:pt x="48048" y="206163"/>
                    <a:pt x="62336" y="198543"/>
                  </a:cubicBezTo>
                  <a:cubicBezTo>
                    <a:pt x="82338" y="190923"/>
                    <a:pt x="99483" y="178541"/>
                    <a:pt x="114723" y="163301"/>
                  </a:cubicBezTo>
                  <a:close/>
                </a:path>
              </a:pathLst>
            </a:custGeom>
            <a:solidFill>
              <a:srgbClr val="FFC7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4" name="Freeform: Shape 543">
              <a:extLst>
                <a:ext uri="{FF2B5EF4-FFF2-40B4-BE49-F238E27FC236}">
                  <a16:creationId xmlns:a16="http://schemas.microsoft.com/office/drawing/2014/main" id="{BD1F667F-DABE-5EEE-1978-06C1DF0F4FCA}"/>
                </a:ext>
              </a:extLst>
            </p:cNvPr>
            <p:cNvSpPr/>
            <p:nvPr/>
          </p:nvSpPr>
          <p:spPr>
            <a:xfrm>
              <a:off x="1731270" y="3669583"/>
              <a:ext cx="179222" cy="157093"/>
            </a:xfrm>
            <a:custGeom>
              <a:avLst/>
              <a:gdLst>
                <a:gd name="connsiteX0" fmla="*/ 178491 w 179222"/>
                <a:gd name="connsiteY0" fmla="*/ 74153 h 157093"/>
                <a:gd name="connsiteX1" fmla="*/ 143249 w 179222"/>
                <a:gd name="connsiteY1" fmla="*/ 14145 h 157093"/>
                <a:gd name="connsiteX2" fmla="*/ 85146 w 179222"/>
                <a:gd name="connsiteY2" fmla="*/ 810 h 157093"/>
                <a:gd name="connsiteX3" fmla="*/ 28949 w 179222"/>
                <a:gd name="connsiteY3" fmla="*/ 23670 h 157093"/>
                <a:gd name="connsiteX4" fmla="*/ 374 w 179222"/>
                <a:gd name="connsiteY4" fmla="*/ 68438 h 157093"/>
                <a:gd name="connsiteX5" fmla="*/ 2279 w 179222"/>
                <a:gd name="connsiteY5" fmla="*/ 94155 h 157093"/>
                <a:gd name="connsiteX6" fmla="*/ 8946 w 179222"/>
                <a:gd name="connsiteY6" fmla="*/ 105585 h 157093"/>
                <a:gd name="connsiteX7" fmla="*/ 33711 w 179222"/>
                <a:gd name="connsiteY7" fmla="*/ 70343 h 157093"/>
                <a:gd name="connsiteX8" fmla="*/ 46094 w 179222"/>
                <a:gd name="connsiteY8" fmla="*/ 97013 h 157093"/>
                <a:gd name="connsiteX9" fmla="*/ 68954 w 179222"/>
                <a:gd name="connsiteY9" fmla="*/ 115110 h 157093"/>
                <a:gd name="connsiteX10" fmla="*/ 96576 w 179222"/>
                <a:gd name="connsiteY10" fmla="*/ 130350 h 157093"/>
                <a:gd name="connsiteX11" fmla="*/ 123246 w 179222"/>
                <a:gd name="connsiteY11" fmla="*/ 137018 h 157093"/>
                <a:gd name="connsiteX12" fmla="*/ 145154 w 179222"/>
                <a:gd name="connsiteY12" fmla="*/ 131303 h 157093"/>
                <a:gd name="connsiteX13" fmla="*/ 148964 w 179222"/>
                <a:gd name="connsiteY13" fmla="*/ 148448 h 157093"/>
                <a:gd name="connsiteX14" fmla="*/ 150869 w 179222"/>
                <a:gd name="connsiteY14" fmla="*/ 157020 h 157093"/>
                <a:gd name="connsiteX15" fmla="*/ 178491 w 179222"/>
                <a:gd name="connsiteY15" fmla="*/ 74153 h 15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9222" h="157093">
                  <a:moveTo>
                    <a:pt x="178491" y="74153"/>
                  </a:moveTo>
                  <a:cubicBezTo>
                    <a:pt x="173729" y="32243"/>
                    <a:pt x="160394" y="26528"/>
                    <a:pt x="143249" y="14145"/>
                  </a:cubicBezTo>
                  <a:cubicBezTo>
                    <a:pt x="127056" y="2715"/>
                    <a:pt x="105149" y="-2047"/>
                    <a:pt x="85146" y="810"/>
                  </a:cubicBezTo>
                  <a:cubicBezTo>
                    <a:pt x="65144" y="2715"/>
                    <a:pt x="45141" y="12240"/>
                    <a:pt x="28949" y="23670"/>
                  </a:cubicBezTo>
                  <a:cubicBezTo>
                    <a:pt x="14661" y="34148"/>
                    <a:pt x="2279" y="50340"/>
                    <a:pt x="374" y="68438"/>
                  </a:cubicBezTo>
                  <a:cubicBezTo>
                    <a:pt x="-579" y="77010"/>
                    <a:pt x="374" y="86535"/>
                    <a:pt x="2279" y="94155"/>
                  </a:cubicBezTo>
                  <a:cubicBezTo>
                    <a:pt x="2279" y="95108"/>
                    <a:pt x="6089" y="108443"/>
                    <a:pt x="8946" y="105585"/>
                  </a:cubicBezTo>
                  <a:cubicBezTo>
                    <a:pt x="18471" y="95108"/>
                    <a:pt x="27044" y="82725"/>
                    <a:pt x="33711" y="70343"/>
                  </a:cubicBezTo>
                  <a:cubicBezTo>
                    <a:pt x="34664" y="79868"/>
                    <a:pt x="39426" y="89393"/>
                    <a:pt x="46094" y="97013"/>
                  </a:cubicBezTo>
                  <a:cubicBezTo>
                    <a:pt x="52761" y="104633"/>
                    <a:pt x="61334" y="110348"/>
                    <a:pt x="68954" y="115110"/>
                  </a:cubicBezTo>
                  <a:cubicBezTo>
                    <a:pt x="77526" y="120825"/>
                    <a:pt x="87051" y="125588"/>
                    <a:pt x="96576" y="130350"/>
                  </a:cubicBezTo>
                  <a:cubicBezTo>
                    <a:pt x="104196" y="134160"/>
                    <a:pt x="113721" y="137970"/>
                    <a:pt x="123246" y="137018"/>
                  </a:cubicBezTo>
                  <a:cubicBezTo>
                    <a:pt x="130866" y="136065"/>
                    <a:pt x="137534" y="127493"/>
                    <a:pt x="145154" y="131303"/>
                  </a:cubicBezTo>
                  <a:cubicBezTo>
                    <a:pt x="151821" y="134160"/>
                    <a:pt x="149916" y="142733"/>
                    <a:pt x="148964" y="148448"/>
                  </a:cubicBezTo>
                  <a:cubicBezTo>
                    <a:pt x="148964" y="149400"/>
                    <a:pt x="147059" y="157973"/>
                    <a:pt x="150869" y="157020"/>
                  </a:cubicBezTo>
                  <a:cubicBezTo>
                    <a:pt x="154679" y="157020"/>
                    <a:pt x="184206" y="124635"/>
                    <a:pt x="178491" y="74153"/>
                  </a:cubicBezTo>
                  <a:close/>
                </a:path>
              </a:pathLst>
            </a:custGeom>
            <a:solidFill>
              <a:srgbClr val="3535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5" name="Freeform: Shape 544">
              <a:extLst>
                <a:ext uri="{FF2B5EF4-FFF2-40B4-BE49-F238E27FC236}">
                  <a16:creationId xmlns:a16="http://schemas.microsoft.com/office/drawing/2014/main" id="{E058DA25-C5C0-7C52-D725-E6297C46DC7D}"/>
                </a:ext>
              </a:extLst>
            </p:cNvPr>
            <p:cNvSpPr/>
            <p:nvPr/>
          </p:nvSpPr>
          <p:spPr>
            <a:xfrm>
              <a:off x="1826641" y="3698968"/>
              <a:ext cx="83762" cy="136207"/>
            </a:xfrm>
            <a:custGeom>
              <a:avLst/>
              <a:gdLst>
                <a:gd name="connsiteX0" fmla="*/ 83121 w 83762"/>
                <a:gd name="connsiteY0" fmla="*/ 44767 h 136207"/>
                <a:gd name="connsiteX1" fmla="*/ 66928 w 83762"/>
                <a:gd name="connsiteY1" fmla="*/ 0 h 136207"/>
                <a:gd name="connsiteX2" fmla="*/ 32638 w 83762"/>
                <a:gd name="connsiteY2" fmla="*/ 22860 h 136207"/>
                <a:gd name="connsiteX3" fmla="*/ 2158 w 83762"/>
                <a:gd name="connsiteY3" fmla="*/ 57150 h 136207"/>
                <a:gd name="connsiteX4" fmla="*/ 253 w 83762"/>
                <a:gd name="connsiteY4" fmla="*/ 76200 h 136207"/>
                <a:gd name="connsiteX5" fmla="*/ 3111 w 83762"/>
                <a:gd name="connsiteY5" fmla="*/ 82867 h 136207"/>
                <a:gd name="connsiteX6" fmla="*/ 23113 w 83762"/>
                <a:gd name="connsiteY6" fmla="*/ 97155 h 136207"/>
                <a:gd name="connsiteX7" fmla="*/ 32638 w 83762"/>
                <a:gd name="connsiteY7" fmla="*/ 107633 h 136207"/>
                <a:gd name="connsiteX8" fmla="*/ 33591 w 83762"/>
                <a:gd name="connsiteY8" fmla="*/ 107633 h 136207"/>
                <a:gd name="connsiteX9" fmla="*/ 51688 w 83762"/>
                <a:gd name="connsiteY9" fmla="*/ 102870 h 136207"/>
                <a:gd name="connsiteX10" fmla="*/ 53593 w 83762"/>
                <a:gd name="connsiteY10" fmla="*/ 122872 h 136207"/>
                <a:gd name="connsiteX11" fmla="*/ 51688 w 83762"/>
                <a:gd name="connsiteY11" fmla="*/ 136208 h 136207"/>
                <a:gd name="connsiteX12" fmla="*/ 83121 w 83762"/>
                <a:gd name="connsiteY12" fmla="*/ 44767 h 136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762" h="136207">
                  <a:moveTo>
                    <a:pt x="83121" y="44767"/>
                  </a:moveTo>
                  <a:cubicBezTo>
                    <a:pt x="80263" y="20003"/>
                    <a:pt x="74548" y="8572"/>
                    <a:pt x="66928" y="0"/>
                  </a:cubicBezTo>
                  <a:cubicBezTo>
                    <a:pt x="66928" y="0"/>
                    <a:pt x="48831" y="8572"/>
                    <a:pt x="32638" y="22860"/>
                  </a:cubicBezTo>
                  <a:cubicBezTo>
                    <a:pt x="17398" y="35242"/>
                    <a:pt x="2158" y="57150"/>
                    <a:pt x="2158" y="57150"/>
                  </a:cubicBezTo>
                  <a:cubicBezTo>
                    <a:pt x="4063" y="62865"/>
                    <a:pt x="1206" y="69533"/>
                    <a:pt x="253" y="76200"/>
                  </a:cubicBezTo>
                  <a:cubicBezTo>
                    <a:pt x="-699" y="80963"/>
                    <a:pt x="1206" y="78105"/>
                    <a:pt x="3111" y="82867"/>
                  </a:cubicBezTo>
                  <a:lnTo>
                    <a:pt x="23113" y="97155"/>
                  </a:lnTo>
                  <a:lnTo>
                    <a:pt x="32638" y="107633"/>
                  </a:lnTo>
                  <a:cubicBezTo>
                    <a:pt x="32638" y="107633"/>
                    <a:pt x="32638" y="107633"/>
                    <a:pt x="33591" y="107633"/>
                  </a:cubicBezTo>
                  <a:cubicBezTo>
                    <a:pt x="39306" y="104775"/>
                    <a:pt x="45021" y="99060"/>
                    <a:pt x="51688" y="102870"/>
                  </a:cubicBezTo>
                  <a:cubicBezTo>
                    <a:pt x="58356" y="105728"/>
                    <a:pt x="54546" y="117158"/>
                    <a:pt x="53593" y="122872"/>
                  </a:cubicBezTo>
                  <a:cubicBezTo>
                    <a:pt x="53593" y="123825"/>
                    <a:pt x="51688" y="136208"/>
                    <a:pt x="51688" y="136208"/>
                  </a:cubicBezTo>
                  <a:cubicBezTo>
                    <a:pt x="54546" y="134303"/>
                    <a:pt x="88836" y="95250"/>
                    <a:pt x="83121" y="44767"/>
                  </a:cubicBezTo>
                  <a:close/>
                </a:path>
              </a:pathLst>
            </a:custGeom>
            <a:solidFill>
              <a:srgbClr val="3535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6" name="Freeform: Shape 545">
              <a:extLst>
                <a:ext uri="{FF2B5EF4-FFF2-40B4-BE49-F238E27FC236}">
                  <a16:creationId xmlns:a16="http://schemas.microsoft.com/office/drawing/2014/main" id="{4810F079-E71A-1442-FA13-A9D8DD367B9D}"/>
                </a:ext>
              </a:extLst>
            </p:cNvPr>
            <p:cNvSpPr/>
            <p:nvPr/>
          </p:nvSpPr>
          <p:spPr>
            <a:xfrm>
              <a:off x="1845147" y="3785500"/>
              <a:ext cx="42213" cy="51623"/>
            </a:xfrm>
            <a:custGeom>
              <a:avLst/>
              <a:gdLst>
                <a:gd name="connsiteX0" fmla="*/ 27467 w 42213"/>
                <a:gd name="connsiteY0" fmla="*/ 146 h 51623"/>
                <a:gd name="connsiteX1" fmla="*/ 37944 w 42213"/>
                <a:gd name="connsiteY1" fmla="*/ 29673 h 51623"/>
                <a:gd name="connsiteX2" fmla="*/ 27467 w 42213"/>
                <a:gd name="connsiteY2" fmla="*/ 41103 h 51623"/>
                <a:gd name="connsiteX3" fmla="*/ 2702 w 42213"/>
                <a:gd name="connsiteY3" fmla="*/ 33483 h 51623"/>
                <a:gd name="connsiteX4" fmla="*/ 27467 w 42213"/>
                <a:gd name="connsiteY4" fmla="*/ 146 h 5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13" h="51623">
                  <a:moveTo>
                    <a:pt x="27467" y="146"/>
                  </a:moveTo>
                  <a:cubicBezTo>
                    <a:pt x="41754" y="-1759"/>
                    <a:pt x="46517" y="15386"/>
                    <a:pt x="37944" y="29673"/>
                  </a:cubicBezTo>
                  <a:cubicBezTo>
                    <a:pt x="35087" y="33483"/>
                    <a:pt x="30324" y="38246"/>
                    <a:pt x="27467" y="41103"/>
                  </a:cubicBezTo>
                  <a:cubicBezTo>
                    <a:pt x="3654" y="64916"/>
                    <a:pt x="-4918" y="42056"/>
                    <a:pt x="2702" y="33483"/>
                  </a:cubicBezTo>
                  <a:cubicBezTo>
                    <a:pt x="20799" y="15386"/>
                    <a:pt x="9369" y="2051"/>
                    <a:pt x="27467" y="146"/>
                  </a:cubicBezTo>
                  <a:close/>
                </a:path>
              </a:pathLst>
            </a:custGeom>
            <a:solidFill>
              <a:srgbClr val="FFC7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890B232-1CE9-4936-3DF0-7A9219EB49F0}"/>
                </a:ext>
              </a:extLst>
            </p:cNvPr>
            <p:cNvCxnSpPr>
              <a:cxnSpLocks/>
            </p:cNvCxnSpPr>
            <p:nvPr/>
          </p:nvCxnSpPr>
          <p:spPr>
            <a:xfrm>
              <a:off x="2542654" y="4219521"/>
              <a:ext cx="578371" cy="388667"/>
            </a:xfrm>
            <a:prstGeom prst="line">
              <a:avLst/>
            </a:prstGeom>
            <a:ln w="12700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5640198-FDA6-4763-D99E-460B22B31A77}"/>
              </a:ext>
            </a:extLst>
          </p:cNvPr>
          <p:cNvGrpSpPr/>
          <p:nvPr/>
        </p:nvGrpSpPr>
        <p:grpSpPr>
          <a:xfrm>
            <a:off x="4929188" y="1807434"/>
            <a:ext cx="1876098" cy="2689954"/>
            <a:chOff x="4929188" y="1807434"/>
            <a:chExt cx="1876098" cy="2689954"/>
          </a:xfrm>
        </p:grpSpPr>
        <p:grpSp>
          <p:nvGrpSpPr>
            <p:cNvPr id="703" name="Graphic 12">
              <a:extLst>
                <a:ext uri="{FF2B5EF4-FFF2-40B4-BE49-F238E27FC236}">
                  <a16:creationId xmlns:a16="http://schemas.microsoft.com/office/drawing/2014/main" id="{75CA10D2-5194-161B-F23E-2E0C2DBFA24F}"/>
                </a:ext>
              </a:extLst>
            </p:cNvPr>
            <p:cNvGrpSpPr/>
            <p:nvPr/>
          </p:nvGrpSpPr>
          <p:grpSpPr>
            <a:xfrm>
              <a:off x="5842866" y="3344768"/>
              <a:ext cx="956309" cy="653415"/>
              <a:chOff x="5842866" y="3255868"/>
              <a:chExt cx="956309" cy="653415"/>
            </a:xfrm>
          </p:grpSpPr>
          <p:grpSp>
            <p:nvGrpSpPr>
              <p:cNvPr id="704" name="Graphic 12">
                <a:extLst>
                  <a:ext uri="{FF2B5EF4-FFF2-40B4-BE49-F238E27FC236}">
                    <a16:creationId xmlns:a16="http://schemas.microsoft.com/office/drawing/2014/main" id="{CCDAA101-BE77-FD3A-85D1-6763EC558BBA}"/>
                  </a:ext>
                </a:extLst>
              </p:cNvPr>
              <p:cNvGrpSpPr/>
              <p:nvPr/>
            </p:nvGrpSpPr>
            <p:grpSpPr>
              <a:xfrm>
                <a:off x="5842866" y="3255868"/>
                <a:ext cx="956309" cy="653415"/>
                <a:chOff x="5842866" y="3255868"/>
                <a:chExt cx="956309" cy="653415"/>
              </a:xfrm>
            </p:grpSpPr>
            <p:sp>
              <p:nvSpPr>
                <p:cNvPr id="705" name="Freeform: Shape 704">
                  <a:extLst>
                    <a:ext uri="{FF2B5EF4-FFF2-40B4-BE49-F238E27FC236}">
                      <a16:creationId xmlns:a16="http://schemas.microsoft.com/office/drawing/2014/main" id="{EFC3668F-6447-68D4-C327-93C34D4329DF}"/>
                    </a:ext>
                  </a:extLst>
                </p:cNvPr>
                <p:cNvSpPr/>
                <p:nvPr/>
              </p:nvSpPr>
              <p:spPr>
                <a:xfrm>
                  <a:off x="5842866" y="3383504"/>
                  <a:ext cx="531495" cy="525779"/>
                </a:xfrm>
                <a:custGeom>
                  <a:avLst/>
                  <a:gdLst>
                    <a:gd name="connsiteX0" fmla="*/ 0 w 531495"/>
                    <a:gd name="connsiteY0" fmla="*/ 0 h 525779"/>
                    <a:gd name="connsiteX1" fmla="*/ 0 w 531495"/>
                    <a:gd name="connsiteY1" fmla="*/ 220027 h 525779"/>
                    <a:gd name="connsiteX2" fmla="*/ 531495 w 531495"/>
                    <a:gd name="connsiteY2" fmla="*/ 525780 h 525779"/>
                    <a:gd name="connsiteX3" fmla="*/ 531495 w 531495"/>
                    <a:gd name="connsiteY3" fmla="*/ 306705 h 525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1495" h="525779">
                      <a:moveTo>
                        <a:pt x="0" y="0"/>
                      </a:moveTo>
                      <a:lnTo>
                        <a:pt x="0" y="220027"/>
                      </a:lnTo>
                      <a:lnTo>
                        <a:pt x="531495" y="525780"/>
                      </a:lnTo>
                      <a:lnTo>
                        <a:pt x="531495" y="306705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06" name="Freeform: Shape 705">
                  <a:extLst>
                    <a:ext uri="{FF2B5EF4-FFF2-40B4-BE49-F238E27FC236}">
                      <a16:creationId xmlns:a16="http://schemas.microsoft.com/office/drawing/2014/main" id="{784142A5-7261-E731-4B20-2FF01F6BCE5D}"/>
                    </a:ext>
                  </a:extLst>
                </p:cNvPr>
                <p:cNvSpPr/>
                <p:nvPr/>
              </p:nvSpPr>
              <p:spPr>
                <a:xfrm>
                  <a:off x="6374361" y="3444463"/>
                  <a:ext cx="424814" cy="464820"/>
                </a:xfrm>
                <a:custGeom>
                  <a:avLst/>
                  <a:gdLst>
                    <a:gd name="connsiteX0" fmla="*/ 424815 w 424814"/>
                    <a:gd name="connsiteY0" fmla="*/ 0 h 464820"/>
                    <a:gd name="connsiteX1" fmla="*/ 424815 w 424814"/>
                    <a:gd name="connsiteY1" fmla="*/ 220028 h 464820"/>
                    <a:gd name="connsiteX2" fmla="*/ 381000 w 424814"/>
                    <a:gd name="connsiteY2" fmla="*/ 245745 h 464820"/>
                    <a:gd name="connsiteX3" fmla="*/ 376238 w 424814"/>
                    <a:gd name="connsiteY3" fmla="*/ 248603 h 464820"/>
                    <a:gd name="connsiteX4" fmla="*/ 49530 w 424814"/>
                    <a:gd name="connsiteY4" fmla="*/ 437198 h 464820"/>
                    <a:gd name="connsiteX5" fmla="*/ 43815 w 424814"/>
                    <a:gd name="connsiteY5" fmla="*/ 440055 h 464820"/>
                    <a:gd name="connsiteX6" fmla="*/ 0 w 424814"/>
                    <a:gd name="connsiteY6" fmla="*/ 464820 h 464820"/>
                    <a:gd name="connsiteX7" fmla="*/ 0 w 424814"/>
                    <a:gd name="connsiteY7" fmla="*/ 245745 h 464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4814" h="464820">
                      <a:moveTo>
                        <a:pt x="424815" y="0"/>
                      </a:moveTo>
                      <a:lnTo>
                        <a:pt x="424815" y="220028"/>
                      </a:lnTo>
                      <a:lnTo>
                        <a:pt x="381000" y="245745"/>
                      </a:lnTo>
                      <a:lnTo>
                        <a:pt x="376238" y="248603"/>
                      </a:lnTo>
                      <a:lnTo>
                        <a:pt x="49530" y="437198"/>
                      </a:lnTo>
                      <a:lnTo>
                        <a:pt x="43815" y="440055"/>
                      </a:lnTo>
                      <a:lnTo>
                        <a:pt x="0" y="464820"/>
                      </a:lnTo>
                      <a:lnTo>
                        <a:pt x="0" y="245745"/>
                      </a:lnTo>
                      <a:close/>
                    </a:path>
                  </a:pathLst>
                </a:custGeom>
                <a:solidFill>
                  <a:srgbClr val="E7E6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07" name="Freeform: Shape 706">
                  <a:extLst>
                    <a:ext uri="{FF2B5EF4-FFF2-40B4-BE49-F238E27FC236}">
                      <a16:creationId xmlns:a16="http://schemas.microsoft.com/office/drawing/2014/main" id="{D9F85AA8-3DAA-0BF7-C06F-60AA717BAD84}"/>
                    </a:ext>
                  </a:extLst>
                </p:cNvPr>
                <p:cNvSpPr/>
                <p:nvPr/>
              </p:nvSpPr>
              <p:spPr>
                <a:xfrm>
                  <a:off x="6418176" y="3529236"/>
                  <a:ext cx="338137" cy="355282"/>
                </a:xfrm>
                <a:custGeom>
                  <a:avLst/>
                  <a:gdLst>
                    <a:gd name="connsiteX0" fmla="*/ 0 w 338137"/>
                    <a:gd name="connsiteY0" fmla="*/ 194310 h 355282"/>
                    <a:gd name="connsiteX1" fmla="*/ 0 w 338137"/>
                    <a:gd name="connsiteY1" fmla="*/ 355282 h 355282"/>
                    <a:gd name="connsiteX2" fmla="*/ 5715 w 338137"/>
                    <a:gd name="connsiteY2" fmla="*/ 352425 h 355282"/>
                    <a:gd name="connsiteX3" fmla="*/ 5715 w 338137"/>
                    <a:gd name="connsiteY3" fmla="*/ 198120 h 355282"/>
                    <a:gd name="connsiteX4" fmla="*/ 332423 w 338137"/>
                    <a:gd name="connsiteY4" fmla="*/ 9525 h 355282"/>
                    <a:gd name="connsiteX5" fmla="*/ 332423 w 338137"/>
                    <a:gd name="connsiteY5" fmla="*/ 163830 h 355282"/>
                    <a:gd name="connsiteX6" fmla="*/ 338138 w 338137"/>
                    <a:gd name="connsiteY6" fmla="*/ 160972 h 355282"/>
                    <a:gd name="connsiteX7" fmla="*/ 338138 w 338137"/>
                    <a:gd name="connsiteY7" fmla="*/ 0 h 355282"/>
                    <a:gd name="connsiteX8" fmla="*/ 0 w 338137"/>
                    <a:gd name="connsiteY8" fmla="*/ 194310 h 355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38137" h="355282">
                      <a:moveTo>
                        <a:pt x="0" y="194310"/>
                      </a:moveTo>
                      <a:lnTo>
                        <a:pt x="0" y="355282"/>
                      </a:lnTo>
                      <a:lnTo>
                        <a:pt x="5715" y="352425"/>
                      </a:lnTo>
                      <a:lnTo>
                        <a:pt x="5715" y="198120"/>
                      </a:lnTo>
                      <a:lnTo>
                        <a:pt x="332423" y="9525"/>
                      </a:lnTo>
                      <a:lnTo>
                        <a:pt x="332423" y="163830"/>
                      </a:lnTo>
                      <a:lnTo>
                        <a:pt x="338138" y="160972"/>
                      </a:lnTo>
                      <a:lnTo>
                        <a:pt x="338138" y="0"/>
                      </a:lnTo>
                      <a:lnTo>
                        <a:pt x="0" y="194310"/>
                      </a:lnTo>
                      <a:close/>
                    </a:path>
                  </a:pathLst>
                </a:custGeom>
                <a:solidFill>
                  <a:srgbClr val="185B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08" name="Freeform: Shape 707">
                  <a:extLst>
                    <a:ext uri="{FF2B5EF4-FFF2-40B4-BE49-F238E27FC236}">
                      <a16:creationId xmlns:a16="http://schemas.microsoft.com/office/drawing/2014/main" id="{E8025FA6-ED0D-6F17-E916-73C21BFCA8A1}"/>
                    </a:ext>
                  </a:extLst>
                </p:cNvPr>
                <p:cNvSpPr/>
                <p:nvPr/>
              </p:nvSpPr>
              <p:spPr>
                <a:xfrm>
                  <a:off x="5842866" y="3255868"/>
                  <a:ext cx="956309" cy="434340"/>
                </a:xfrm>
                <a:custGeom>
                  <a:avLst/>
                  <a:gdLst>
                    <a:gd name="connsiteX0" fmla="*/ 0 w 956309"/>
                    <a:gd name="connsiteY0" fmla="*/ 127635 h 434340"/>
                    <a:gd name="connsiteX1" fmla="*/ 531495 w 956309"/>
                    <a:gd name="connsiteY1" fmla="*/ 434340 h 434340"/>
                    <a:gd name="connsiteX2" fmla="*/ 956310 w 956309"/>
                    <a:gd name="connsiteY2" fmla="*/ 188595 h 434340"/>
                    <a:gd name="connsiteX3" fmla="*/ 629603 w 956309"/>
                    <a:gd name="connsiteY3" fmla="*/ 0 h 434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6309" h="434340">
                      <a:moveTo>
                        <a:pt x="0" y="127635"/>
                      </a:moveTo>
                      <a:lnTo>
                        <a:pt x="531495" y="434340"/>
                      </a:lnTo>
                      <a:lnTo>
                        <a:pt x="956310" y="188595"/>
                      </a:lnTo>
                      <a:lnTo>
                        <a:pt x="629603" y="0"/>
                      </a:lnTo>
                      <a:close/>
                    </a:path>
                  </a:pathLst>
                </a:custGeom>
                <a:solidFill>
                  <a:srgbClr val="B5B2C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709" name="Freeform: Shape 708">
                <a:extLst>
                  <a:ext uri="{FF2B5EF4-FFF2-40B4-BE49-F238E27FC236}">
                    <a16:creationId xmlns:a16="http://schemas.microsoft.com/office/drawing/2014/main" id="{FDD878E8-A7D7-1453-276A-280DB0B63694}"/>
                  </a:ext>
                </a:extLst>
              </p:cNvPr>
              <p:cNvSpPr/>
              <p:nvPr/>
            </p:nvSpPr>
            <p:spPr>
              <a:xfrm>
                <a:off x="6521046" y="3685446"/>
                <a:ext cx="156210" cy="140017"/>
              </a:xfrm>
              <a:custGeom>
                <a:avLst/>
                <a:gdLst>
                  <a:gd name="connsiteX0" fmla="*/ 156210 w 156210"/>
                  <a:gd name="connsiteY0" fmla="*/ 0 h 140017"/>
                  <a:gd name="connsiteX1" fmla="*/ 0 w 156210"/>
                  <a:gd name="connsiteY1" fmla="*/ 90488 h 140017"/>
                  <a:gd name="connsiteX2" fmla="*/ 0 w 156210"/>
                  <a:gd name="connsiteY2" fmla="*/ 140017 h 140017"/>
                  <a:gd name="connsiteX3" fmla="*/ 156210 w 156210"/>
                  <a:gd name="connsiteY3" fmla="*/ 49530 h 140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0" h="140017">
                    <a:moveTo>
                      <a:pt x="156210" y="0"/>
                    </a:moveTo>
                    <a:lnTo>
                      <a:pt x="0" y="90488"/>
                    </a:lnTo>
                    <a:lnTo>
                      <a:pt x="0" y="140017"/>
                    </a:lnTo>
                    <a:lnTo>
                      <a:pt x="156210" y="4953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919" name="Graphic 12">
              <a:extLst>
                <a:ext uri="{FF2B5EF4-FFF2-40B4-BE49-F238E27FC236}">
                  <a16:creationId xmlns:a16="http://schemas.microsoft.com/office/drawing/2014/main" id="{E65A3CA5-19B0-463B-649C-48895FCE82BA}"/>
                </a:ext>
              </a:extLst>
            </p:cNvPr>
            <p:cNvGrpSpPr/>
            <p:nvPr/>
          </p:nvGrpSpPr>
          <p:grpSpPr>
            <a:xfrm>
              <a:off x="5842866" y="2506569"/>
              <a:ext cx="956309" cy="770572"/>
              <a:chOff x="5842866" y="2417669"/>
              <a:chExt cx="956309" cy="770572"/>
            </a:xfrm>
          </p:grpSpPr>
          <p:sp>
            <p:nvSpPr>
              <p:cNvPr id="920" name="Freeform: Shape 919">
                <a:extLst>
                  <a:ext uri="{FF2B5EF4-FFF2-40B4-BE49-F238E27FC236}">
                    <a16:creationId xmlns:a16="http://schemas.microsoft.com/office/drawing/2014/main" id="{48D9860D-85F6-E6CF-95AB-34DAD8D6AC78}"/>
                  </a:ext>
                </a:extLst>
              </p:cNvPr>
              <p:cNvSpPr/>
              <p:nvPr/>
            </p:nvSpPr>
            <p:spPr>
              <a:xfrm>
                <a:off x="5842866" y="2662461"/>
                <a:ext cx="531495" cy="525780"/>
              </a:xfrm>
              <a:custGeom>
                <a:avLst/>
                <a:gdLst>
                  <a:gd name="connsiteX0" fmla="*/ 0 w 531495"/>
                  <a:gd name="connsiteY0" fmla="*/ 0 h 525780"/>
                  <a:gd name="connsiteX1" fmla="*/ 0 w 531495"/>
                  <a:gd name="connsiteY1" fmla="*/ 220027 h 525780"/>
                  <a:gd name="connsiteX2" fmla="*/ 531495 w 531495"/>
                  <a:gd name="connsiteY2" fmla="*/ 525780 h 525780"/>
                  <a:gd name="connsiteX3" fmla="*/ 531495 w 531495"/>
                  <a:gd name="connsiteY3" fmla="*/ 306705 h 5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1495" h="525780">
                    <a:moveTo>
                      <a:pt x="0" y="0"/>
                    </a:moveTo>
                    <a:lnTo>
                      <a:pt x="0" y="220027"/>
                    </a:lnTo>
                    <a:lnTo>
                      <a:pt x="531495" y="525780"/>
                    </a:lnTo>
                    <a:lnTo>
                      <a:pt x="531495" y="306705"/>
                    </a:lnTo>
                    <a:close/>
                  </a:path>
                </a:pathLst>
              </a:custGeom>
              <a:solidFill>
                <a:srgbClr val="CFCD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921" name="Graphic 12">
                <a:extLst>
                  <a:ext uri="{FF2B5EF4-FFF2-40B4-BE49-F238E27FC236}">
                    <a16:creationId xmlns:a16="http://schemas.microsoft.com/office/drawing/2014/main" id="{15636772-51DE-F88D-B3D4-931916F97C57}"/>
                  </a:ext>
                </a:extLst>
              </p:cNvPr>
              <p:cNvGrpSpPr/>
              <p:nvPr/>
            </p:nvGrpSpPr>
            <p:grpSpPr>
              <a:xfrm>
                <a:off x="6374361" y="2723421"/>
                <a:ext cx="424814" cy="464820"/>
                <a:chOff x="6374361" y="2723421"/>
                <a:chExt cx="424814" cy="464820"/>
              </a:xfrm>
            </p:grpSpPr>
            <p:sp>
              <p:nvSpPr>
                <p:cNvPr id="922" name="Freeform: Shape 921">
                  <a:extLst>
                    <a:ext uri="{FF2B5EF4-FFF2-40B4-BE49-F238E27FC236}">
                      <a16:creationId xmlns:a16="http://schemas.microsoft.com/office/drawing/2014/main" id="{F219D78E-88AA-1EA0-701D-D89A4126FE21}"/>
                    </a:ext>
                  </a:extLst>
                </p:cNvPr>
                <p:cNvSpPr/>
                <p:nvPr/>
              </p:nvSpPr>
              <p:spPr>
                <a:xfrm>
                  <a:off x="6374361" y="2723421"/>
                  <a:ext cx="424814" cy="464820"/>
                </a:xfrm>
                <a:custGeom>
                  <a:avLst/>
                  <a:gdLst>
                    <a:gd name="connsiteX0" fmla="*/ 0 w 424814"/>
                    <a:gd name="connsiteY0" fmla="*/ 245745 h 464820"/>
                    <a:gd name="connsiteX1" fmla="*/ 0 w 424814"/>
                    <a:gd name="connsiteY1" fmla="*/ 464820 h 464820"/>
                    <a:gd name="connsiteX2" fmla="*/ 424815 w 424814"/>
                    <a:gd name="connsiteY2" fmla="*/ 220028 h 464820"/>
                    <a:gd name="connsiteX3" fmla="*/ 424815 w 424814"/>
                    <a:gd name="connsiteY3" fmla="*/ 0 h 464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4814" h="464820">
                      <a:moveTo>
                        <a:pt x="0" y="245745"/>
                      </a:moveTo>
                      <a:lnTo>
                        <a:pt x="0" y="464820"/>
                      </a:lnTo>
                      <a:lnTo>
                        <a:pt x="424815" y="220028"/>
                      </a:lnTo>
                      <a:lnTo>
                        <a:pt x="424815" y="0"/>
                      </a:lnTo>
                      <a:close/>
                    </a:path>
                  </a:pathLst>
                </a:custGeom>
                <a:solidFill>
                  <a:srgbClr val="E7E6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923" name="Freeform: Shape 922">
                  <a:extLst>
                    <a:ext uri="{FF2B5EF4-FFF2-40B4-BE49-F238E27FC236}">
                      <a16:creationId xmlns:a16="http://schemas.microsoft.com/office/drawing/2014/main" id="{2B6A254E-399A-CC3C-B7CF-4E5F77C48A16}"/>
                    </a:ext>
                  </a:extLst>
                </p:cNvPr>
                <p:cNvSpPr/>
                <p:nvPr/>
              </p:nvSpPr>
              <p:spPr>
                <a:xfrm>
                  <a:off x="6391506" y="2751996"/>
                  <a:ext cx="391477" cy="408622"/>
                </a:xfrm>
                <a:custGeom>
                  <a:avLst/>
                  <a:gdLst>
                    <a:gd name="connsiteX0" fmla="*/ 0 w 391477"/>
                    <a:gd name="connsiteY0" fmla="*/ 226695 h 408622"/>
                    <a:gd name="connsiteX1" fmla="*/ 391478 w 391477"/>
                    <a:gd name="connsiteY1" fmla="*/ 0 h 408622"/>
                    <a:gd name="connsiteX2" fmla="*/ 391478 w 391477"/>
                    <a:gd name="connsiteY2" fmla="*/ 181927 h 408622"/>
                    <a:gd name="connsiteX3" fmla="*/ 0 w 391477"/>
                    <a:gd name="connsiteY3" fmla="*/ 408622 h 408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477" h="408622">
                      <a:moveTo>
                        <a:pt x="0" y="226695"/>
                      </a:moveTo>
                      <a:lnTo>
                        <a:pt x="391478" y="0"/>
                      </a:lnTo>
                      <a:lnTo>
                        <a:pt x="391478" y="181927"/>
                      </a:lnTo>
                      <a:lnTo>
                        <a:pt x="0" y="408622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dirty="0"/>
                </a:p>
              </p:txBody>
            </p:sp>
          </p:grpSp>
          <p:sp>
            <p:nvSpPr>
              <p:cNvPr id="924" name="Freeform: Shape 923">
                <a:extLst>
                  <a:ext uri="{FF2B5EF4-FFF2-40B4-BE49-F238E27FC236}">
                    <a16:creationId xmlns:a16="http://schemas.microsoft.com/office/drawing/2014/main" id="{DC3B67A5-5045-8773-0A7E-2CBC1FF09AE4}"/>
                  </a:ext>
                </a:extLst>
              </p:cNvPr>
              <p:cNvSpPr/>
              <p:nvPr/>
            </p:nvSpPr>
            <p:spPr>
              <a:xfrm>
                <a:off x="5842866" y="2417669"/>
                <a:ext cx="956309" cy="551497"/>
              </a:xfrm>
              <a:custGeom>
                <a:avLst/>
                <a:gdLst>
                  <a:gd name="connsiteX0" fmla="*/ 0 w 956309"/>
                  <a:gd name="connsiteY0" fmla="*/ 244792 h 551497"/>
                  <a:gd name="connsiteX1" fmla="*/ 531495 w 956309"/>
                  <a:gd name="connsiteY1" fmla="*/ 551498 h 551497"/>
                  <a:gd name="connsiteX2" fmla="*/ 956310 w 956309"/>
                  <a:gd name="connsiteY2" fmla="*/ 305753 h 551497"/>
                  <a:gd name="connsiteX3" fmla="*/ 423863 w 956309"/>
                  <a:gd name="connsiteY3" fmla="*/ 0 h 551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6309" h="551497">
                    <a:moveTo>
                      <a:pt x="0" y="244792"/>
                    </a:moveTo>
                    <a:lnTo>
                      <a:pt x="531495" y="551498"/>
                    </a:lnTo>
                    <a:lnTo>
                      <a:pt x="956310" y="305753"/>
                    </a:lnTo>
                    <a:lnTo>
                      <a:pt x="423863" y="0"/>
                    </a:lnTo>
                    <a:close/>
                  </a:path>
                </a:pathLst>
              </a:custGeom>
              <a:solidFill>
                <a:srgbClr val="F4F4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925" name="Graphic 12">
              <a:extLst>
                <a:ext uri="{FF2B5EF4-FFF2-40B4-BE49-F238E27FC236}">
                  <a16:creationId xmlns:a16="http://schemas.microsoft.com/office/drawing/2014/main" id="{48B1EEF4-49E7-8A3E-3087-FE1CFA821D80}"/>
                </a:ext>
              </a:extLst>
            </p:cNvPr>
            <p:cNvGrpSpPr/>
            <p:nvPr/>
          </p:nvGrpSpPr>
          <p:grpSpPr>
            <a:xfrm>
              <a:off x="6405793" y="2858994"/>
              <a:ext cx="362902" cy="366712"/>
              <a:chOff x="6405793" y="2770094"/>
              <a:chExt cx="362902" cy="366712"/>
            </a:xfrm>
          </p:grpSpPr>
          <p:sp>
            <p:nvSpPr>
              <p:cNvPr id="926" name="Freeform: Shape 925">
                <a:extLst>
                  <a:ext uri="{FF2B5EF4-FFF2-40B4-BE49-F238E27FC236}">
                    <a16:creationId xmlns:a16="http://schemas.microsoft.com/office/drawing/2014/main" id="{D67FCEBF-2C55-34AA-0621-558F46903F3A}"/>
                  </a:ext>
                </a:extLst>
              </p:cNvPr>
              <p:cNvSpPr/>
              <p:nvPr/>
            </p:nvSpPr>
            <p:spPr>
              <a:xfrm>
                <a:off x="6405793" y="2974881"/>
                <a:ext cx="9525" cy="16192"/>
              </a:xfrm>
              <a:custGeom>
                <a:avLst/>
                <a:gdLst>
                  <a:gd name="connsiteX0" fmla="*/ 9525 w 9525"/>
                  <a:gd name="connsiteY0" fmla="*/ 10478 h 16192"/>
                  <a:gd name="connsiteX1" fmla="*/ 0 w 9525"/>
                  <a:gd name="connsiteY1" fmla="*/ 16193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8"/>
                    </a:moveTo>
                    <a:lnTo>
                      <a:pt x="0" y="16193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27" name="Freeform: Shape 926">
                <a:extLst>
                  <a:ext uri="{FF2B5EF4-FFF2-40B4-BE49-F238E27FC236}">
                    <a16:creationId xmlns:a16="http://schemas.microsoft.com/office/drawing/2014/main" id="{79A66127-FECF-A725-4098-39B2DF6D4355}"/>
                  </a:ext>
                </a:extLst>
              </p:cNvPr>
              <p:cNvSpPr/>
              <p:nvPr/>
            </p:nvSpPr>
            <p:spPr>
              <a:xfrm>
                <a:off x="6428654" y="2960593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28" name="Freeform: Shape 927">
                <a:extLst>
                  <a:ext uri="{FF2B5EF4-FFF2-40B4-BE49-F238E27FC236}">
                    <a16:creationId xmlns:a16="http://schemas.microsoft.com/office/drawing/2014/main" id="{34797652-B639-2BBA-060B-7D53EA39821D}"/>
                  </a:ext>
                </a:extLst>
              </p:cNvPr>
              <p:cNvSpPr/>
              <p:nvPr/>
            </p:nvSpPr>
            <p:spPr>
              <a:xfrm>
                <a:off x="6452466" y="2947259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29" name="Freeform: Shape 928">
                <a:extLst>
                  <a:ext uri="{FF2B5EF4-FFF2-40B4-BE49-F238E27FC236}">
                    <a16:creationId xmlns:a16="http://schemas.microsoft.com/office/drawing/2014/main" id="{E61A68CC-0C73-680E-2354-0241AA73F7D5}"/>
                  </a:ext>
                </a:extLst>
              </p:cNvPr>
              <p:cNvSpPr/>
              <p:nvPr/>
            </p:nvSpPr>
            <p:spPr>
              <a:xfrm>
                <a:off x="6476278" y="2933923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3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3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30" name="Freeform: Shape 929">
                <a:extLst>
                  <a:ext uri="{FF2B5EF4-FFF2-40B4-BE49-F238E27FC236}">
                    <a16:creationId xmlns:a16="http://schemas.microsoft.com/office/drawing/2014/main" id="{F2CEA6F6-5FF9-0C59-F08C-2340C4057271}"/>
                  </a:ext>
                </a:extLst>
              </p:cNvPr>
              <p:cNvSpPr/>
              <p:nvPr/>
            </p:nvSpPr>
            <p:spPr>
              <a:xfrm>
                <a:off x="6500091" y="291963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31" name="Freeform: Shape 930">
                <a:extLst>
                  <a:ext uri="{FF2B5EF4-FFF2-40B4-BE49-F238E27FC236}">
                    <a16:creationId xmlns:a16="http://schemas.microsoft.com/office/drawing/2014/main" id="{3EE09E55-D244-DA40-8E9F-070938D77A75}"/>
                  </a:ext>
                </a:extLst>
              </p:cNvPr>
              <p:cNvSpPr/>
              <p:nvPr/>
            </p:nvSpPr>
            <p:spPr>
              <a:xfrm>
                <a:off x="6522951" y="2906301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32" name="Freeform: Shape 931">
                <a:extLst>
                  <a:ext uri="{FF2B5EF4-FFF2-40B4-BE49-F238E27FC236}">
                    <a16:creationId xmlns:a16="http://schemas.microsoft.com/office/drawing/2014/main" id="{38AFCDC8-93F7-EED2-C52A-981DADCE3EB1}"/>
                  </a:ext>
                </a:extLst>
              </p:cNvPr>
              <p:cNvSpPr/>
              <p:nvPr/>
            </p:nvSpPr>
            <p:spPr>
              <a:xfrm>
                <a:off x="6546763" y="2892966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33" name="Freeform: Shape 932">
                <a:extLst>
                  <a:ext uri="{FF2B5EF4-FFF2-40B4-BE49-F238E27FC236}">
                    <a16:creationId xmlns:a16="http://schemas.microsoft.com/office/drawing/2014/main" id="{6B918D23-0992-2F1C-3EB1-3EC0A06E0C80}"/>
                  </a:ext>
                </a:extLst>
              </p:cNvPr>
              <p:cNvSpPr/>
              <p:nvPr/>
            </p:nvSpPr>
            <p:spPr>
              <a:xfrm>
                <a:off x="6570576" y="2879631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2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34" name="Freeform: Shape 933">
                <a:extLst>
                  <a:ext uri="{FF2B5EF4-FFF2-40B4-BE49-F238E27FC236}">
                    <a16:creationId xmlns:a16="http://schemas.microsoft.com/office/drawing/2014/main" id="{7A669EFD-EBD9-D2E6-F229-71353DF4EB62}"/>
                  </a:ext>
                </a:extLst>
              </p:cNvPr>
              <p:cNvSpPr/>
              <p:nvPr/>
            </p:nvSpPr>
            <p:spPr>
              <a:xfrm>
                <a:off x="6593436" y="2865344"/>
                <a:ext cx="10477" cy="17144"/>
              </a:xfrm>
              <a:custGeom>
                <a:avLst/>
                <a:gdLst>
                  <a:gd name="connsiteX0" fmla="*/ 10477 w 10477"/>
                  <a:gd name="connsiteY0" fmla="*/ 11430 h 17144"/>
                  <a:gd name="connsiteX1" fmla="*/ 0 w 10477"/>
                  <a:gd name="connsiteY1" fmla="*/ 17145 h 17144"/>
                  <a:gd name="connsiteX2" fmla="*/ 0 w 10477"/>
                  <a:gd name="connsiteY2" fmla="*/ 5715 h 17144"/>
                  <a:gd name="connsiteX3" fmla="*/ 10477 w 10477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4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35" name="Freeform: Shape 934">
                <a:extLst>
                  <a:ext uri="{FF2B5EF4-FFF2-40B4-BE49-F238E27FC236}">
                    <a16:creationId xmlns:a16="http://schemas.microsoft.com/office/drawing/2014/main" id="{D44F06D6-3D87-550F-0D7D-47BBEEC6A040}"/>
                  </a:ext>
                </a:extLst>
              </p:cNvPr>
              <p:cNvSpPr/>
              <p:nvPr/>
            </p:nvSpPr>
            <p:spPr>
              <a:xfrm>
                <a:off x="6617249" y="2852009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36" name="Freeform: Shape 935">
                <a:extLst>
                  <a:ext uri="{FF2B5EF4-FFF2-40B4-BE49-F238E27FC236}">
                    <a16:creationId xmlns:a16="http://schemas.microsoft.com/office/drawing/2014/main" id="{504BCE94-9E68-9076-3A97-858F3954D6F9}"/>
                  </a:ext>
                </a:extLst>
              </p:cNvPr>
              <p:cNvSpPr/>
              <p:nvPr/>
            </p:nvSpPr>
            <p:spPr>
              <a:xfrm>
                <a:off x="6641061" y="2838673"/>
                <a:ext cx="9525" cy="16192"/>
              </a:xfrm>
              <a:custGeom>
                <a:avLst/>
                <a:gdLst>
                  <a:gd name="connsiteX0" fmla="*/ 9525 w 9525"/>
                  <a:gd name="connsiteY0" fmla="*/ 11430 h 16192"/>
                  <a:gd name="connsiteX1" fmla="*/ 0 w 9525"/>
                  <a:gd name="connsiteY1" fmla="*/ 16193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1430"/>
                    </a:moveTo>
                    <a:lnTo>
                      <a:pt x="0" y="16193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37" name="Freeform: Shape 936">
                <a:extLst>
                  <a:ext uri="{FF2B5EF4-FFF2-40B4-BE49-F238E27FC236}">
                    <a16:creationId xmlns:a16="http://schemas.microsoft.com/office/drawing/2014/main" id="{F3AA74EB-1D0C-CCC3-67C9-7B975689B266}"/>
                  </a:ext>
                </a:extLst>
              </p:cNvPr>
              <p:cNvSpPr/>
              <p:nvPr/>
            </p:nvSpPr>
            <p:spPr>
              <a:xfrm>
                <a:off x="6664874" y="282438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38" name="Freeform: Shape 937">
                <a:extLst>
                  <a:ext uri="{FF2B5EF4-FFF2-40B4-BE49-F238E27FC236}">
                    <a16:creationId xmlns:a16="http://schemas.microsoft.com/office/drawing/2014/main" id="{2B1910C6-7512-7028-7B76-ADE468475471}"/>
                  </a:ext>
                </a:extLst>
              </p:cNvPr>
              <p:cNvSpPr/>
              <p:nvPr/>
            </p:nvSpPr>
            <p:spPr>
              <a:xfrm>
                <a:off x="6687734" y="2811051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39" name="Freeform: Shape 938">
                <a:extLst>
                  <a:ext uri="{FF2B5EF4-FFF2-40B4-BE49-F238E27FC236}">
                    <a16:creationId xmlns:a16="http://schemas.microsoft.com/office/drawing/2014/main" id="{710E660B-4C00-B8D6-E1C0-DF743C06FD23}"/>
                  </a:ext>
                </a:extLst>
              </p:cNvPr>
              <p:cNvSpPr/>
              <p:nvPr/>
            </p:nvSpPr>
            <p:spPr>
              <a:xfrm>
                <a:off x="6711546" y="2797716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40" name="Freeform: Shape 939">
                <a:extLst>
                  <a:ext uri="{FF2B5EF4-FFF2-40B4-BE49-F238E27FC236}">
                    <a16:creationId xmlns:a16="http://schemas.microsoft.com/office/drawing/2014/main" id="{39A97300-A2CD-8D1A-8719-60D6BBE20A00}"/>
                  </a:ext>
                </a:extLst>
              </p:cNvPr>
              <p:cNvSpPr/>
              <p:nvPr/>
            </p:nvSpPr>
            <p:spPr>
              <a:xfrm>
                <a:off x="6735359" y="2784381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41" name="Freeform: Shape 940">
                <a:extLst>
                  <a:ext uri="{FF2B5EF4-FFF2-40B4-BE49-F238E27FC236}">
                    <a16:creationId xmlns:a16="http://schemas.microsoft.com/office/drawing/2014/main" id="{A914D3CD-A71C-96CE-40D5-0A871237157F}"/>
                  </a:ext>
                </a:extLst>
              </p:cNvPr>
              <p:cNvSpPr/>
              <p:nvPr/>
            </p:nvSpPr>
            <p:spPr>
              <a:xfrm>
                <a:off x="6759171" y="2770094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42" name="Freeform: Shape 941">
                <a:extLst>
                  <a:ext uri="{FF2B5EF4-FFF2-40B4-BE49-F238E27FC236}">
                    <a16:creationId xmlns:a16="http://schemas.microsoft.com/office/drawing/2014/main" id="{3FF0A916-5B1B-FAAB-9EEB-166DB6E3F73A}"/>
                  </a:ext>
                </a:extLst>
              </p:cNvPr>
              <p:cNvSpPr/>
              <p:nvPr/>
            </p:nvSpPr>
            <p:spPr>
              <a:xfrm>
                <a:off x="6405793" y="300345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43" name="Freeform: Shape 942">
                <a:extLst>
                  <a:ext uri="{FF2B5EF4-FFF2-40B4-BE49-F238E27FC236}">
                    <a16:creationId xmlns:a16="http://schemas.microsoft.com/office/drawing/2014/main" id="{791324E8-746B-F389-D31B-940FEE6D071A}"/>
                  </a:ext>
                </a:extLst>
              </p:cNvPr>
              <p:cNvSpPr/>
              <p:nvPr/>
            </p:nvSpPr>
            <p:spPr>
              <a:xfrm>
                <a:off x="6428654" y="2990121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44" name="Freeform: Shape 943">
                <a:extLst>
                  <a:ext uri="{FF2B5EF4-FFF2-40B4-BE49-F238E27FC236}">
                    <a16:creationId xmlns:a16="http://schemas.microsoft.com/office/drawing/2014/main" id="{136E41F5-0D73-54E8-B500-DBD5B922BA80}"/>
                  </a:ext>
                </a:extLst>
              </p:cNvPr>
              <p:cNvSpPr/>
              <p:nvPr/>
            </p:nvSpPr>
            <p:spPr>
              <a:xfrm>
                <a:off x="6452466" y="2976786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2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45" name="Freeform: Shape 944">
                <a:extLst>
                  <a:ext uri="{FF2B5EF4-FFF2-40B4-BE49-F238E27FC236}">
                    <a16:creationId xmlns:a16="http://schemas.microsoft.com/office/drawing/2014/main" id="{91F9FDAC-CB46-CFC3-8582-8363D583E95C}"/>
                  </a:ext>
                </a:extLst>
              </p:cNvPr>
              <p:cNvSpPr/>
              <p:nvPr/>
            </p:nvSpPr>
            <p:spPr>
              <a:xfrm>
                <a:off x="6476278" y="2962499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46" name="Freeform: Shape 945">
                <a:extLst>
                  <a:ext uri="{FF2B5EF4-FFF2-40B4-BE49-F238E27FC236}">
                    <a16:creationId xmlns:a16="http://schemas.microsoft.com/office/drawing/2014/main" id="{209ADD93-99F0-7C16-5BFE-0B45362E4706}"/>
                  </a:ext>
                </a:extLst>
              </p:cNvPr>
              <p:cNvSpPr/>
              <p:nvPr/>
            </p:nvSpPr>
            <p:spPr>
              <a:xfrm>
                <a:off x="6500091" y="2949163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47" name="Freeform: Shape 946">
                <a:extLst>
                  <a:ext uri="{FF2B5EF4-FFF2-40B4-BE49-F238E27FC236}">
                    <a16:creationId xmlns:a16="http://schemas.microsoft.com/office/drawing/2014/main" id="{5A4109F5-DD08-D316-F9CC-89D5EA2761DA}"/>
                  </a:ext>
                </a:extLst>
              </p:cNvPr>
              <p:cNvSpPr/>
              <p:nvPr/>
            </p:nvSpPr>
            <p:spPr>
              <a:xfrm>
                <a:off x="6522951" y="2935829"/>
                <a:ext cx="10477" cy="16192"/>
              </a:xfrm>
              <a:custGeom>
                <a:avLst/>
                <a:gdLst>
                  <a:gd name="connsiteX0" fmla="*/ 10477 w 10477"/>
                  <a:gd name="connsiteY0" fmla="*/ 11430 h 16192"/>
                  <a:gd name="connsiteX1" fmla="*/ 0 w 10477"/>
                  <a:gd name="connsiteY1" fmla="*/ 16192 h 16192"/>
                  <a:gd name="connsiteX2" fmla="*/ 0 w 10477"/>
                  <a:gd name="connsiteY2" fmla="*/ 5715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48" name="Freeform: Shape 947">
                <a:extLst>
                  <a:ext uri="{FF2B5EF4-FFF2-40B4-BE49-F238E27FC236}">
                    <a16:creationId xmlns:a16="http://schemas.microsoft.com/office/drawing/2014/main" id="{0477D88F-65BF-A2E8-D8E7-B66450BFD8E4}"/>
                  </a:ext>
                </a:extLst>
              </p:cNvPr>
              <p:cNvSpPr/>
              <p:nvPr/>
            </p:nvSpPr>
            <p:spPr>
              <a:xfrm>
                <a:off x="6546763" y="292154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49" name="Freeform: Shape 948">
                <a:extLst>
                  <a:ext uri="{FF2B5EF4-FFF2-40B4-BE49-F238E27FC236}">
                    <a16:creationId xmlns:a16="http://schemas.microsoft.com/office/drawing/2014/main" id="{287D829B-9A46-87FB-DC67-6C40B9B88F6B}"/>
                  </a:ext>
                </a:extLst>
              </p:cNvPr>
              <p:cNvSpPr/>
              <p:nvPr/>
            </p:nvSpPr>
            <p:spPr>
              <a:xfrm>
                <a:off x="6570576" y="2908206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50" name="Freeform: Shape 949">
                <a:extLst>
                  <a:ext uri="{FF2B5EF4-FFF2-40B4-BE49-F238E27FC236}">
                    <a16:creationId xmlns:a16="http://schemas.microsoft.com/office/drawing/2014/main" id="{6C488FFA-8F54-3FFA-7005-D1EE1E8AC8D4}"/>
                  </a:ext>
                </a:extLst>
              </p:cNvPr>
              <p:cNvSpPr/>
              <p:nvPr/>
            </p:nvSpPr>
            <p:spPr>
              <a:xfrm>
                <a:off x="6593436" y="2894871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51" name="Freeform: Shape 950">
                <a:extLst>
                  <a:ext uri="{FF2B5EF4-FFF2-40B4-BE49-F238E27FC236}">
                    <a16:creationId xmlns:a16="http://schemas.microsoft.com/office/drawing/2014/main" id="{B3C4AE92-DEC5-B856-E76F-B8EA2BBD0BAC}"/>
                  </a:ext>
                </a:extLst>
              </p:cNvPr>
              <p:cNvSpPr/>
              <p:nvPr/>
            </p:nvSpPr>
            <p:spPr>
              <a:xfrm>
                <a:off x="6617249" y="2881536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3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3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52" name="Freeform: Shape 951">
                <a:extLst>
                  <a:ext uri="{FF2B5EF4-FFF2-40B4-BE49-F238E27FC236}">
                    <a16:creationId xmlns:a16="http://schemas.microsoft.com/office/drawing/2014/main" id="{7295B705-2121-ACC9-9DC8-225D7A48CAF6}"/>
                  </a:ext>
                </a:extLst>
              </p:cNvPr>
              <p:cNvSpPr/>
              <p:nvPr/>
            </p:nvSpPr>
            <p:spPr>
              <a:xfrm>
                <a:off x="6641061" y="2867248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53" name="Freeform: Shape 952">
                <a:extLst>
                  <a:ext uri="{FF2B5EF4-FFF2-40B4-BE49-F238E27FC236}">
                    <a16:creationId xmlns:a16="http://schemas.microsoft.com/office/drawing/2014/main" id="{866B6658-70AE-1FC1-C636-C95D3EDFB249}"/>
                  </a:ext>
                </a:extLst>
              </p:cNvPr>
              <p:cNvSpPr/>
              <p:nvPr/>
            </p:nvSpPr>
            <p:spPr>
              <a:xfrm>
                <a:off x="6664874" y="2853913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54" name="Freeform: Shape 953">
                <a:extLst>
                  <a:ext uri="{FF2B5EF4-FFF2-40B4-BE49-F238E27FC236}">
                    <a16:creationId xmlns:a16="http://schemas.microsoft.com/office/drawing/2014/main" id="{98C7C6CE-E3E1-01B6-A34E-FC8E53C08539}"/>
                  </a:ext>
                </a:extLst>
              </p:cNvPr>
              <p:cNvSpPr/>
              <p:nvPr/>
            </p:nvSpPr>
            <p:spPr>
              <a:xfrm>
                <a:off x="6687734" y="2840579"/>
                <a:ext cx="10477" cy="17144"/>
              </a:xfrm>
              <a:custGeom>
                <a:avLst/>
                <a:gdLst>
                  <a:gd name="connsiteX0" fmla="*/ 10477 w 10477"/>
                  <a:gd name="connsiteY0" fmla="*/ 11430 h 17144"/>
                  <a:gd name="connsiteX1" fmla="*/ 0 w 10477"/>
                  <a:gd name="connsiteY1" fmla="*/ 17145 h 17144"/>
                  <a:gd name="connsiteX2" fmla="*/ 0 w 10477"/>
                  <a:gd name="connsiteY2" fmla="*/ 5715 h 17144"/>
                  <a:gd name="connsiteX3" fmla="*/ 10477 w 10477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4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55" name="Freeform: Shape 954">
                <a:extLst>
                  <a:ext uri="{FF2B5EF4-FFF2-40B4-BE49-F238E27FC236}">
                    <a16:creationId xmlns:a16="http://schemas.microsoft.com/office/drawing/2014/main" id="{D71C1119-B336-EEA4-BB1B-E5EDAFDBA2B3}"/>
                  </a:ext>
                </a:extLst>
              </p:cNvPr>
              <p:cNvSpPr/>
              <p:nvPr/>
            </p:nvSpPr>
            <p:spPr>
              <a:xfrm>
                <a:off x="6711546" y="2827244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2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56" name="Freeform: Shape 955">
                <a:extLst>
                  <a:ext uri="{FF2B5EF4-FFF2-40B4-BE49-F238E27FC236}">
                    <a16:creationId xmlns:a16="http://schemas.microsoft.com/office/drawing/2014/main" id="{09950B85-B1C0-F6B8-25F9-1E6B0B16B7CA}"/>
                  </a:ext>
                </a:extLst>
              </p:cNvPr>
              <p:cNvSpPr/>
              <p:nvPr/>
            </p:nvSpPr>
            <p:spPr>
              <a:xfrm>
                <a:off x="6735359" y="2812956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57" name="Freeform: Shape 956">
                <a:extLst>
                  <a:ext uri="{FF2B5EF4-FFF2-40B4-BE49-F238E27FC236}">
                    <a16:creationId xmlns:a16="http://schemas.microsoft.com/office/drawing/2014/main" id="{F923092C-7D7D-217C-87C3-7D3123065DF6}"/>
                  </a:ext>
                </a:extLst>
              </p:cNvPr>
              <p:cNvSpPr/>
              <p:nvPr/>
            </p:nvSpPr>
            <p:spPr>
              <a:xfrm>
                <a:off x="6759171" y="279962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58" name="Freeform: Shape 957">
                <a:extLst>
                  <a:ext uri="{FF2B5EF4-FFF2-40B4-BE49-F238E27FC236}">
                    <a16:creationId xmlns:a16="http://schemas.microsoft.com/office/drawing/2014/main" id="{45260DBD-7EB3-68F2-3710-118074774355}"/>
                  </a:ext>
                </a:extLst>
              </p:cNvPr>
              <p:cNvSpPr/>
              <p:nvPr/>
            </p:nvSpPr>
            <p:spPr>
              <a:xfrm>
                <a:off x="6405793" y="3032984"/>
                <a:ext cx="9525" cy="16192"/>
              </a:xfrm>
              <a:custGeom>
                <a:avLst/>
                <a:gdLst>
                  <a:gd name="connsiteX0" fmla="*/ 9525 w 9525"/>
                  <a:gd name="connsiteY0" fmla="*/ 11430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59" name="Freeform: Shape 958">
                <a:extLst>
                  <a:ext uri="{FF2B5EF4-FFF2-40B4-BE49-F238E27FC236}">
                    <a16:creationId xmlns:a16="http://schemas.microsoft.com/office/drawing/2014/main" id="{48939D0B-6D8B-E172-5ECB-EC998A676BDF}"/>
                  </a:ext>
                </a:extLst>
              </p:cNvPr>
              <p:cNvSpPr/>
              <p:nvPr/>
            </p:nvSpPr>
            <p:spPr>
              <a:xfrm>
                <a:off x="6428654" y="3018696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60" name="Freeform: Shape 959">
                <a:extLst>
                  <a:ext uri="{FF2B5EF4-FFF2-40B4-BE49-F238E27FC236}">
                    <a16:creationId xmlns:a16="http://schemas.microsoft.com/office/drawing/2014/main" id="{3CC03A28-794C-DD81-F89F-F9296041E3B0}"/>
                  </a:ext>
                </a:extLst>
              </p:cNvPr>
              <p:cNvSpPr/>
              <p:nvPr/>
            </p:nvSpPr>
            <p:spPr>
              <a:xfrm>
                <a:off x="6452466" y="3005361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61" name="Freeform: Shape 960">
                <a:extLst>
                  <a:ext uri="{FF2B5EF4-FFF2-40B4-BE49-F238E27FC236}">
                    <a16:creationId xmlns:a16="http://schemas.microsoft.com/office/drawing/2014/main" id="{B60CAFC6-A51A-3060-AA84-D8985D7310D6}"/>
                  </a:ext>
                </a:extLst>
              </p:cNvPr>
              <p:cNvSpPr/>
              <p:nvPr/>
            </p:nvSpPr>
            <p:spPr>
              <a:xfrm>
                <a:off x="6476278" y="299202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62" name="Freeform: Shape 961">
                <a:extLst>
                  <a:ext uri="{FF2B5EF4-FFF2-40B4-BE49-F238E27FC236}">
                    <a16:creationId xmlns:a16="http://schemas.microsoft.com/office/drawing/2014/main" id="{0849384B-C468-C633-6DD5-757C94834A30}"/>
                  </a:ext>
                </a:extLst>
              </p:cNvPr>
              <p:cNvSpPr/>
              <p:nvPr/>
            </p:nvSpPr>
            <p:spPr>
              <a:xfrm>
                <a:off x="6500091" y="2978691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63" name="Freeform: Shape 962">
                <a:extLst>
                  <a:ext uri="{FF2B5EF4-FFF2-40B4-BE49-F238E27FC236}">
                    <a16:creationId xmlns:a16="http://schemas.microsoft.com/office/drawing/2014/main" id="{427A7D72-E004-C1F6-C78E-924E2DC07205}"/>
                  </a:ext>
                </a:extLst>
              </p:cNvPr>
              <p:cNvSpPr/>
              <p:nvPr/>
            </p:nvSpPr>
            <p:spPr>
              <a:xfrm>
                <a:off x="6522951" y="2964404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64" name="Freeform: Shape 963">
                <a:extLst>
                  <a:ext uri="{FF2B5EF4-FFF2-40B4-BE49-F238E27FC236}">
                    <a16:creationId xmlns:a16="http://schemas.microsoft.com/office/drawing/2014/main" id="{A4990488-12E6-511E-75B3-0FD5DD4B5A70}"/>
                  </a:ext>
                </a:extLst>
              </p:cNvPr>
              <p:cNvSpPr/>
              <p:nvPr/>
            </p:nvSpPr>
            <p:spPr>
              <a:xfrm>
                <a:off x="6546763" y="2951068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65" name="Freeform: Shape 964">
                <a:extLst>
                  <a:ext uri="{FF2B5EF4-FFF2-40B4-BE49-F238E27FC236}">
                    <a16:creationId xmlns:a16="http://schemas.microsoft.com/office/drawing/2014/main" id="{5695F56C-CCE4-1F49-802C-BE36BE4B2F9E}"/>
                  </a:ext>
                </a:extLst>
              </p:cNvPr>
              <p:cNvSpPr/>
              <p:nvPr/>
            </p:nvSpPr>
            <p:spPr>
              <a:xfrm>
                <a:off x="6570576" y="2937734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66" name="Freeform: Shape 965">
                <a:extLst>
                  <a:ext uri="{FF2B5EF4-FFF2-40B4-BE49-F238E27FC236}">
                    <a16:creationId xmlns:a16="http://schemas.microsoft.com/office/drawing/2014/main" id="{6FEBC46D-FB8F-4B78-E9DA-39ECD8BB4765}"/>
                  </a:ext>
                </a:extLst>
              </p:cNvPr>
              <p:cNvSpPr/>
              <p:nvPr/>
            </p:nvSpPr>
            <p:spPr>
              <a:xfrm>
                <a:off x="6593436" y="2924398"/>
                <a:ext cx="10477" cy="16192"/>
              </a:xfrm>
              <a:custGeom>
                <a:avLst/>
                <a:gdLst>
                  <a:gd name="connsiteX0" fmla="*/ 10477 w 10477"/>
                  <a:gd name="connsiteY0" fmla="*/ 10477 h 16192"/>
                  <a:gd name="connsiteX1" fmla="*/ 0 w 10477"/>
                  <a:gd name="connsiteY1" fmla="*/ 16193 h 16192"/>
                  <a:gd name="connsiteX2" fmla="*/ 0 w 10477"/>
                  <a:gd name="connsiteY2" fmla="*/ 4763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0477"/>
                    </a:moveTo>
                    <a:lnTo>
                      <a:pt x="0" y="16193"/>
                    </a:lnTo>
                    <a:lnTo>
                      <a:pt x="0" y="4763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67" name="Freeform: Shape 966">
                <a:extLst>
                  <a:ext uri="{FF2B5EF4-FFF2-40B4-BE49-F238E27FC236}">
                    <a16:creationId xmlns:a16="http://schemas.microsoft.com/office/drawing/2014/main" id="{D6EF38DE-634F-4AED-DCB2-62A17C38D7F6}"/>
                  </a:ext>
                </a:extLst>
              </p:cNvPr>
              <p:cNvSpPr/>
              <p:nvPr/>
            </p:nvSpPr>
            <p:spPr>
              <a:xfrm>
                <a:off x="6617249" y="291011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68" name="Freeform: Shape 967">
                <a:extLst>
                  <a:ext uri="{FF2B5EF4-FFF2-40B4-BE49-F238E27FC236}">
                    <a16:creationId xmlns:a16="http://schemas.microsoft.com/office/drawing/2014/main" id="{D68C4932-7612-A204-ED9F-E44E033357C4}"/>
                  </a:ext>
                </a:extLst>
              </p:cNvPr>
              <p:cNvSpPr/>
              <p:nvPr/>
            </p:nvSpPr>
            <p:spPr>
              <a:xfrm>
                <a:off x="6641061" y="289677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69" name="Freeform: Shape 968">
                <a:extLst>
                  <a:ext uri="{FF2B5EF4-FFF2-40B4-BE49-F238E27FC236}">
                    <a16:creationId xmlns:a16="http://schemas.microsoft.com/office/drawing/2014/main" id="{B8045087-A2A5-6A2B-0244-2CD46C6D6249}"/>
                  </a:ext>
                </a:extLst>
              </p:cNvPr>
              <p:cNvSpPr/>
              <p:nvPr/>
            </p:nvSpPr>
            <p:spPr>
              <a:xfrm>
                <a:off x="6664874" y="2883441"/>
                <a:ext cx="9525" cy="16192"/>
              </a:xfrm>
              <a:custGeom>
                <a:avLst/>
                <a:gdLst>
                  <a:gd name="connsiteX0" fmla="*/ 9525 w 9525"/>
                  <a:gd name="connsiteY0" fmla="*/ 11430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70" name="Freeform: Shape 969">
                <a:extLst>
                  <a:ext uri="{FF2B5EF4-FFF2-40B4-BE49-F238E27FC236}">
                    <a16:creationId xmlns:a16="http://schemas.microsoft.com/office/drawing/2014/main" id="{D2299573-F4FC-1C5E-D217-AB52EA386BF3}"/>
                  </a:ext>
                </a:extLst>
              </p:cNvPr>
              <p:cNvSpPr/>
              <p:nvPr/>
            </p:nvSpPr>
            <p:spPr>
              <a:xfrm>
                <a:off x="6687734" y="2869154"/>
                <a:ext cx="10477" cy="17144"/>
              </a:xfrm>
              <a:custGeom>
                <a:avLst/>
                <a:gdLst>
                  <a:gd name="connsiteX0" fmla="*/ 10477 w 10477"/>
                  <a:gd name="connsiteY0" fmla="*/ 11430 h 17144"/>
                  <a:gd name="connsiteX1" fmla="*/ 0 w 10477"/>
                  <a:gd name="connsiteY1" fmla="*/ 17145 h 17144"/>
                  <a:gd name="connsiteX2" fmla="*/ 0 w 10477"/>
                  <a:gd name="connsiteY2" fmla="*/ 5715 h 17144"/>
                  <a:gd name="connsiteX3" fmla="*/ 10477 w 10477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4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71" name="Freeform: Shape 970">
                <a:extLst>
                  <a:ext uri="{FF2B5EF4-FFF2-40B4-BE49-F238E27FC236}">
                    <a16:creationId xmlns:a16="http://schemas.microsoft.com/office/drawing/2014/main" id="{5C1CD609-629F-6C53-4CA7-E509910601CA}"/>
                  </a:ext>
                </a:extLst>
              </p:cNvPr>
              <p:cNvSpPr/>
              <p:nvPr/>
            </p:nvSpPr>
            <p:spPr>
              <a:xfrm>
                <a:off x="6711546" y="2855819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72" name="Freeform: Shape 971">
                <a:extLst>
                  <a:ext uri="{FF2B5EF4-FFF2-40B4-BE49-F238E27FC236}">
                    <a16:creationId xmlns:a16="http://schemas.microsoft.com/office/drawing/2014/main" id="{C9E15AA8-4B31-3C5B-8B61-C7C656E98661}"/>
                  </a:ext>
                </a:extLst>
              </p:cNvPr>
              <p:cNvSpPr/>
              <p:nvPr/>
            </p:nvSpPr>
            <p:spPr>
              <a:xfrm>
                <a:off x="6735359" y="2842484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73" name="Freeform: Shape 972">
                <a:extLst>
                  <a:ext uri="{FF2B5EF4-FFF2-40B4-BE49-F238E27FC236}">
                    <a16:creationId xmlns:a16="http://schemas.microsoft.com/office/drawing/2014/main" id="{D27354D8-EE58-7694-1C8B-FCC16D6F7C00}"/>
                  </a:ext>
                </a:extLst>
              </p:cNvPr>
              <p:cNvSpPr/>
              <p:nvPr/>
            </p:nvSpPr>
            <p:spPr>
              <a:xfrm>
                <a:off x="6759171" y="2829148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3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3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74" name="Freeform: Shape 973">
                <a:extLst>
                  <a:ext uri="{FF2B5EF4-FFF2-40B4-BE49-F238E27FC236}">
                    <a16:creationId xmlns:a16="http://schemas.microsoft.com/office/drawing/2014/main" id="{8F63B6F7-477D-E330-02FA-A92746925B2B}"/>
                  </a:ext>
                </a:extLst>
              </p:cNvPr>
              <p:cNvSpPr/>
              <p:nvPr/>
            </p:nvSpPr>
            <p:spPr>
              <a:xfrm>
                <a:off x="6405793" y="3061559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75" name="Freeform: Shape 974">
                <a:extLst>
                  <a:ext uri="{FF2B5EF4-FFF2-40B4-BE49-F238E27FC236}">
                    <a16:creationId xmlns:a16="http://schemas.microsoft.com/office/drawing/2014/main" id="{1EFDFF92-1BA2-B2F5-D544-53A1C6DF2339}"/>
                  </a:ext>
                </a:extLst>
              </p:cNvPr>
              <p:cNvSpPr/>
              <p:nvPr/>
            </p:nvSpPr>
            <p:spPr>
              <a:xfrm>
                <a:off x="6428654" y="3048224"/>
                <a:ext cx="10477" cy="17144"/>
              </a:xfrm>
              <a:custGeom>
                <a:avLst/>
                <a:gdLst>
                  <a:gd name="connsiteX0" fmla="*/ 10477 w 10477"/>
                  <a:gd name="connsiteY0" fmla="*/ 11430 h 17144"/>
                  <a:gd name="connsiteX1" fmla="*/ 0 w 10477"/>
                  <a:gd name="connsiteY1" fmla="*/ 17145 h 17144"/>
                  <a:gd name="connsiteX2" fmla="*/ 0 w 10477"/>
                  <a:gd name="connsiteY2" fmla="*/ 5715 h 17144"/>
                  <a:gd name="connsiteX3" fmla="*/ 10477 w 10477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4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76" name="Freeform: Shape 975">
                <a:extLst>
                  <a:ext uri="{FF2B5EF4-FFF2-40B4-BE49-F238E27FC236}">
                    <a16:creationId xmlns:a16="http://schemas.microsoft.com/office/drawing/2014/main" id="{92B51B3C-0D76-6EEB-2F84-F2474109EBDB}"/>
                  </a:ext>
                </a:extLst>
              </p:cNvPr>
              <p:cNvSpPr/>
              <p:nvPr/>
            </p:nvSpPr>
            <p:spPr>
              <a:xfrm>
                <a:off x="6452466" y="3034888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77" name="Freeform: Shape 976">
                <a:extLst>
                  <a:ext uri="{FF2B5EF4-FFF2-40B4-BE49-F238E27FC236}">
                    <a16:creationId xmlns:a16="http://schemas.microsoft.com/office/drawing/2014/main" id="{6E35BE36-18C6-B53B-30AE-034C07202B09}"/>
                  </a:ext>
                </a:extLst>
              </p:cNvPr>
              <p:cNvSpPr/>
              <p:nvPr/>
            </p:nvSpPr>
            <p:spPr>
              <a:xfrm>
                <a:off x="6476278" y="3021554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2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78" name="Freeform: Shape 977">
                <a:extLst>
                  <a:ext uri="{FF2B5EF4-FFF2-40B4-BE49-F238E27FC236}">
                    <a16:creationId xmlns:a16="http://schemas.microsoft.com/office/drawing/2014/main" id="{67CDCFEB-D69B-BF02-0A74-80AC6DE61FCB}"/>
                  </a:ext>
                </a:extLst>
              </p:cNvPr>
              <p:cNvSpPr/>
              <p:nvPr/>
            </p:nvSpPr>
            <p:spPr>
              <a:xfrm>
                <a:off x="6500091" y="300726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79" name="Freeform: Shape 978">
                <a:extLst>
                  <a:ext uri="{FF2B5EF4-FFF2-40B4-BE49-F238E27FC236}">
                    <a16:creationId xmlns:a16="http://schemas.microsoft.com/office/drawing/2014/main" id="{809D0B15-20CE-61C3-BB28-E1DE0945107B}"/>
                  </a:ext>
                </a:extLst>
              </p:cNvPr>
              <p:cNvSpPr/>
              <p:nvPr/>
            </p:nvSpPr>
            <p:spPr>
              <a:xfrm>
                <a:off x="6522951" y="2993931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80" name="Freeform: Shape 979">
                <a:extLst>
                  <a:ext uri="{FF2B5EF4-FFF2-40B4-BE49-F238E27FC236}">
                    <a16:creationId xmlns:a16="http://schemas.microsoft.com/office/drawing/2014/main" id="{44A95DD5-DD21-5911-8D6A-996E5CB726B4}"/>
                  </a:ext>
                </a:extLst>
              </p:cNvPr>
              <p:cNvSpPr/>
              <p:nvPr/>
            </p:nvSpPr>
            <p:spPr>
              <a:xfrm>
                <a:off x="6546763" y="2980596"/>
                <a:ext cx="9525" cy="16192"/>
              </a:xfrm>
              <a:custGeom>
                <a:avLst/>
                <a:gdLst>
                  <a:gd name="connsiteX0" fmla="*/ 9525 w 9525"/>
                  <a:gd name="connsiteY0" fmla="*/ 11430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81" name="Freeform: Shape 980">
                <a:extLst>
                  <a:ext uri="{FF2B5EF4-FFF2-40B4-BE49-F238E27FC236}">
                    <a16:creationId xmlns:a16="http://schemas.microsoft.com/office/drawing/2014/main" id="{7A220E29-52FD-0B5D-FF2C-6754F09428CE}"/>
                  </a:ext>
                </a:extLst>
              </p:cNvPr>
              <p:cNvSpPr/>
              <p:nvPr/>
            </p:nvSpPr>
            <p:spPr>
              <a:xfrm>
                <a:off x="6570576" y="2966309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82" name="Freeform: Shape 981">
                <a:extLst>
                  <a:ext uri="{FF2B5EF4-FFF2-40B4-BE49-F238E27FC236}">
                    <a16:creationId xmlns:a16="http://schemas.microsoft.com/office/drawing/2014/main" id="{C0FFEDA2-4F9F-4168-AB52-74E1492707C8}"/>
                  </a:ext>
                </a:extLst>
              </p:cNvPr>
              <p:cNvSpPr/>
              <p:nvPr/>
            </p:nvSpPr>
            <p:spPr>
              <a:xfrm>
                <a:off x="6593436" y="2952974"/>
                <a:ext cx="10477" cy="17144"/>
              </a:xfrm>
              <a:custGeom>
                <a:avLst/>
                <a:gdLst>
                  <a:gd name="connsiteX0" fmla="*/ 10477 w 10477"/>
                  <a:gd name="connsiteY0" fmla="*/ 11430 h 17144"/>
                  <a:gd name="connsiteX1" fmla="*/ 0 w 10477"/>
                  <a:gd name="connsiteY1" fmla="*/ 17145 h 17144"/>
                  <a:gd name="connsiteX2" fmla="*/ 0 w 10477"/>
                  <a:gd name="connsiteY2" fmla="*/ 5715 h 17144"/>
                  <a:gd name="connsiteX3" fmla="*/ 10477 w 10477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4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83" name="Freeform: Shape 982">
                <a:extLst>
                  <a:ext uri="{FF2B5EF4-FFF2-40B4-BE49-F238E27FC236}">
                    <a16:creationId xmlns:a16="http://schemas.microsoft.com/office/drawing/2014/main" id="{2DF6FC09-9117-8B5A-92B0-1153CF722941}"/>
                  </a:ext>
                </a:extLst>
              </p:cNvPr>
              <p:cNvSpPr/>
              <p:nvPr/>
            </p:nvSpPr>
            <p:spPr>
              <a:xfrm>
                <a:off x="6617249" y="2939638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84" name="Freeform: Shape 983">
                <a:extLst>
                  <a:ext uri="{FF2B5EF4-FFF2-40B4-BE49-F238E27FC236}">
                    <a16:creationId xmlns:a16="http://schemas.microsoft.com/office/drawing/2014/main" id="{30DFEA0B-7D8D-EF2E-8535-ACB97E672766}"/>
                  </a:ext>
                </a:extLst>
              </p:cNvPr>
              <p:cNvSpPr/>
              <p:nvPr/>
            </p:nvSpPr>
            <p:spPr>
              <a:xfrm>
                <a:off x="6641061" y="2926304"/>
                <a:ext cx="9525" cy="16192"/>
              </a:xfrm>
              <a:custGeom>
                <a:avLst/>
                <a:gdLst>
                  <a:gd name="connsiteX0" fmla="*/ 9525 w 9525"/>
                  <a:gd name="connsiteY0" fmla="*/ 10477 h 16192"/>
                  <a:gd name="connsiteX1" fmla="*/ 0 w 9525"/>
                  <a:gd name="connsiteY1" fmla="*/ 16192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7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85" name="Freeform: Shape 984">
                <a:extLst>
                  <a:ext uri="{FF2B5EF4-FFF2-40B4-BE49-F238E27FC236}">
                    <a16:creationId xmlns:a16="http://schemas.microsoft.com/office/drawing/2014/main" id="{B21CB10B-8A5C-03AB-A3E9-E51A5C8F2E3D}"/>
                  </a:ext>
                </a:extLst>
              </p:cNvPr>
              <p:cNvSpPr/>
              <p:nvPr/>
            </p:nvSpPr>
            <p:spPr>
              <a:xfrm>
                <a:off x="6664874" y="2912016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86" name="Freeform: Shape 985">
                <a:extLst>
                  <a:ext uri="{FF2B5EF4-FFF2-40B4-BE49-F238E27FC236}">
                    <a16:creationId xmlns:a16="http://schemas.microsoft.com/office/drawing/2014/main" id="{92D008EB-0C30-5410-517E-875DA5D01E48}"/>
                  </a:ext>
                </a:extLst>
              </p:cNvPr>
              <p:cNvSpPr/>
              <p:nvPr/>
            </p:nvSpPr>
            <p:spPr>
              <a:xfrm>
                <a:off x="6687734" y="2898681"/>
                <a:ext cx="10477" cy="17144"/>
              </a:xfrm>
              <a:custGeom>
                <a:avLst/>
                <a:gdLst>
                  <a:gd name="connsiteX0" fmla="*/ 10477 w 10477"/>
                  <a:gd name="connsiteY0" fmla="*/ 11430 h 17144"/>
                  <a:gd name="connsiteX1" fmla="*/ 0 w 10477"/>
                  <a:gd name="connsiteY1" fmla="*/ 17145 h 17144"/>
                  <a:gd name="connsiteX2" fmla="*/ 0 w 10477"/>
                  <a:gd name="connsiteY2" fmla="*/ 5715 h 17144"/>
                  <a:gd name="connsiteX3" fmla="*/ 10477 w 10477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4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87" name="Freeform: Shape 986">
                <a:extLst>
                  <a:ext uri="{FF2B5EF4-FFF2-40B4-BE49-F238E27FC236}">
                    <a16:creationId xmlns:a16="http://schemas.microsoft.com/office/drawing/2014/main" id="{AFE1015F-1D91-49E9-D040-248A0EE471D2}"/>
                  </a:ext>
                </a:extLst>
              </p:cNvPr>
              <p:cNvSpPr/>
              <p:nvPr/>
            </p:nvSpPr>
            <p:spPr>
              <a:xfrm>
                <a:off x="6711546" y="2885346"/>
                <a:ext cx="9525" cy="16192"/>
              </a:xfrm>
              <a:custGeom>
                <a:avLst/>
                <a:gdLst>
                  <a:gd name="connsiteX0" fmla="*/ 9525 w 9525"/>
                  <a:gd name="connsiteY0" fmla="*/ 11430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88" name="Freeform: Shape 987">
                <a:extLst>
                  <a:ext uri="{FF2B5EF4-FFF2-40B4-BE49-F238E27FC236}">
                    <a16:creationId xmlns:a16="http://schemas.microsoft.com/office/drawing/2014/main" id="{02B446BB-250B-70CC-127A-B55674E96ED9}"/>
                  </a:ext>
                </a:extLst>
              </p:cNvPr>
              <p:cNvSpPr/>
              <p:nvPr/>
            </p:nvSpPr>
            <p:spPr>
              <a:xfrm>
                <a:off x="6735359" y="2871059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89" name="Freeform: Shape 988">
                <a:extLst>
                  <a:ext uri="{FF2B5EF4-FFF2-40B4-BE49-F238E27FC236}">
                    <a16:creationId xmlns:a16="http://schemas.microsoft.com/office/drawing/2014/main" id="{1FC6B3B8-27AE-38D1-DBD2-FFCB433E6206}"/>
                  </a:ext>
                </a:extLst>
              </p:cNvPr>
              <p:cNvSpPr/>
              <p:nvPr/>
            </p:nvSpPr>
            <p:spPr>
              <a:xfrm>
                <a:off x="6759171" y="2857723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90" name="Freeform: Shape 989">
                <a:extLst>
                  <a:ext uri="{FF2B5EF4-FFF2-40B4-BE49-F238E27FC236}">
                    <a16:creationId xmlns:a16="http://schemas.microsoft.com/office/drawing/2014/main" id="{DCB357AB-659E-8F44-18A3-DF82071F537D}"/>
                  </a:ext>
                </a:extLst>
              </p:cNvPr>
              <p:cNvSpPr/>
              <p:nvPr/>
            </p:nvSpPr>
            <p:spPr>
              <a:xfrm>
                <a:off x="6405793" y="3091086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91" name="Freeform: Shape 990">
                <a:extLst>
                  <a:ext uri="{FF2B5EF4-FFF2-40B4-BE49-F238E27FC236}">
                    <a16:creationId xmlns:a16="http://schemas.microsoft.com/office/drawing/2014/main" id="{C6AF85B6-5FDF-3B58-215E-029DDA643614}"/>
                  </a:ext>
                </a:extLst>
              </p:cNvPr>
              <p:cNvSpPr/>
              <p:nvPr/>
            </p:nvSpPr>
            <p:spPr>
              <a:xfrm>
                <a:off x="6428654" y="3077751"/>
                <a:ext cx="10477" cy="16192"/>
              </a:xfrm>
              <a:custGeom>
                <a:avLst/>
                <a:gdLst>
                  <a:gd name="connsiteX0" fmla="*/ 10477 w 10477"/>
                  <a:gd name="connsiteY0" fmla="*/ 11430 h 16192"/>
                  <a:gd name="connsiteX1" fmla="*/ 0 w 10477"/>
                  <a:gd name="connsiteY1" fmla="*/ 16192 h 16192"/>
                  <a:gd name="connsiteX2" fmla="*/ 0 w 10477"/>
                  <a:gd name="connsiteY2" fmla="*/ 5715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92" name="Freeform: Shape 991">
                <a:extLst>
                  <a:ext uri="{FF2B5EF4-FFF2-40B4-BE49-F238E27FC236}">
                    <a16:creationId xmlns:a16="http://schemas.microsoft.com/office/drawing/2014/main" id="{07E213DC-898A-5546-1342-7F31477BAB42}"/>
                  </a:ext>
                </a:extLst>
              </p:cNvPr>
              <p:cNvSpPr/>
              <p:nvPr/>
            </p:nvSpPr>
            <p:spPr>
              <a:xfrm>
                <a:off x="6452466" y="3063463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93" name="Freeform: Shape 992">
                <a:extLst>
                  <a:ext uri="{FF2B5EF4-FFF2-40B4-BE49-F238E27FC236}">
                    <a16:creationId xmlns:a16="http://schemas.microsoft.com/office/drawing/2014/main" id="{BCCD2090-1759-E47E-FCDF-F8BD6556B536}"/>
                  </a:ext>
                </a:extLst>
              </p:cNvPr>
              <p:cNvSpPr/>
              <p:nvPr/>
            </p:nvSpPr>
            <p:spPr>
              <a:xfrm>
                <a:off x="6476278" y="3050129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94" name="Freeform: Shape 993">
                <a:extLst>
                  <a:ext uri="{FF2B5EF4-FFF2-40B4-BE49-F238E27FC236}">
                    <a16:creationId xmlns:a16="http://schemas.microsoft.com/office/drawing/2014/main" id="{FAAC5AFE-FA20-49A8-B06C-1D65BE2993C1}"/>
                  </a:ext>
                </a:extLst>
              </p:cNvPr>
              <p:cNvSpPr/>
              <p:nvPr/>
            </p:nvSpPr>
            <p:spPr>
              <a:xfrm>
                <a:off x="6500091" y="3036793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95" name="Freeform: Shape 994">
                <a:extLst>
                  <a:ext uri="{FF2B5EF4-FFF2-40B4-BE49-F238E27FC236}">
                    <a16:creationId xmlns:a16="http://schemas.microsoft.com/office/drawing/2014/main" id="{62B48DA8-2BAD-D0A0-790A-5B870E0FD0BA}"/>
                  </a:ext>
                </a:extLst>
              </p:cNvPr>
              <p:cNvSpPr/>
              <p:nvPr/>
            </p:nvSpPr>
            <p:spPr>
              <a:xfrm>
                <a:off x="6522951" y="3023459"/>
                <a:ext cx="10477" cy="16192"/>
              </a:xfrm>
              <a:custGeom>
                <a:avLst/>
                <a:gdLst>
                  <a:gd name="connsiteX0" fmla="*/ 10477 w 10477"/>
                  <a:gd name="connsiteY0" fmla="*/ 10478 h 16192"/>
                  <a:gd name="connsiteX1" fmla="*/ 0 w 10477"/>
                  <a:gd name="connsiteY1" fmla="*/ 16192 h 16192"/>
                  <a:gd name="connsiteX2" fmla="*/ 0 w 10477"/>
                  <a:gd name="connsiteY2" fmla="*/ 4763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0478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96" name="Freeform: Shape 995">
                <a:extLst>
                  <a:ext uri="{FF2B5EF4-FFF2-40B4-BE49-F238E27FC236}">
                    <a16:creationId xmlns:a16="http://schemas.microsoft.com/office/drawing/2014/main" id="{BD4D633E-9C0F-AE62-3B62-89200AB01595}"/>
                  </a:ext>
                </a:extLst>
              </p:cNvPr>
              <p:cNvSpPr/>
              <p:nvPr/>
            </p:nvSpPr>
            <p:spPr>
              <a:xfrm>
                <a:off x="6546763" y="300917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97" name="Freeform: Shape 996">
                <a:extLst>
                  <a:ext uri="{FF2B5EF4-FFF2-40B4-BE49-F238E27FC236}">
                    <a16:creationId xmlns:a16="http://schemas.microsoft.com/office/drawing/2014/main" id="{054EC074-936C-8497-170E-7EFDA6213614}"/>
                  </a:ext>
                </a:extLst>
              </p:cNvPr>
              <p:cNvSpPr/>
              <p:nvPr/>
            </p:nvSpPr>
            <p:spPr>
              <a:xfrm>
                <a:off x="6570576" y="2995836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98" name="Freeform: Shape 997">
                <a:extLst>
                  <a:ext uri="{FF2B5EF4-FFF2-40B4-BE49-F238E27FC236}">
                    <a16:creationId xmlns:a16="http://schemas.microsoft.com/office/drawing/2014/main" id="{8B847660-8B3B-2921-0E48-631B883E7283}"/>
                  </a:ext>
                </a:extLst>
              </p:cNvPr>
              <p:cNvSpPr/>
              <p:nvPr/>
            </p:nvSpPr>
            <p:spPr>
              <a:xfrm>
                <a:off x="6593436" y="2982501"/>
                <a:ext cx="10477" cy="16192"/>
              </a:xfrm>
              <a:custGeom>
                <a:avLst/>
                <a:gdLst>
                  <a:gd name="connsiteX0" fmla="*/ 10477 w 10477"/>
                  <a:gd name="connsiteY0" fmla="*/ 11430 h 16192"/>
                  <a:gd name="connsiteX1" fmla="*/ 0 w 10477"/>
                  <a:gd name="connsiteY1" fmla="*/ 16192 h 16192"/>
                  <a:gd name="connsiteX2" fmla="*/ 0 w 10477"/>
                  <a:gd name="connsiteY2" fmla="*/ 5715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99" name="Freeform: Shape 998">
                <a:extLst>
                  <a:ext uri="{FF2B5EF4-FFF2-40B4-BE49-F238E27FC236}">
                    <a16:creationId xmlns:a16="http://schemas.microsoft.com/office/drawing/2014/main" id="{EFF4E01D-0764-0151-46E6-C53FC1F97B3C}"/>
                  </a:ext>
                </a:extLst>
              </p:cNvPr>
              <p:cNvSpPr/>
              <p:nvPr/>
            </p:nvSpPr>
            <p:spPr>
              <a:xfrm>
                <a:off x="6617249" y="2968213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00" name="Freeform: Shape 999">
                <a:extLst>
                  <a:ext uri="{FF2B5EF4-FFF2-40B4-BE49-F238E27FC236}">
                    <a16:creationId xmlns:a16="http://schemas.microsoft.com/office/drawing/2014/main" id="{8AB954D4-4CEF-1DD0-1915-AE6987732B89}"/>
                  </a:ext>
                </a:extLst>
              </p:cNvPr>
              <p:cNvSpPr/>
              <p:nvPr/>
            </p:nvSpPr>
            <p:spPr>
              <a:xfrm>
                <a:off x="6641061" y="2954879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01" name="Freeform: Shape 1000">
                <a:extLst>
                  <a:ext uri="{FF2B5EF4-FFF2-40B4-BE49-F238E27FC236}">
                    <a16:creationId xmlns:a16="http://schemas.microsoft.com/office/drawing/2014/main" id="{C4BB2597-E9BD-6551-3923-666A0E81E979}"/>
                  </a:ext>
                </a:extLst>
              </p:cNvPr>
              <p:cNvSpPr/>
              <p:nvPr/>
            </p:nvSpPr>
            <p:spPr>
              <a:xfrm>
                <a:off x="6664874" y="2941543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02" name="Freeform: Shape 1001">
                <a:extLst>
                  <a:ext uri="{FF2B5EF4-FFF2-40B4-BE49-F238E27FC236}">
                    <a16:creationId xmlns:a16="http://schemas.microsoft.com/office/drawing/2014/main" id="{52297C2D-D7CA-4920-FE19-A092A26C7159}"/>
                  </a:ext>
                </a:extLst>
              </p:cNvPr>
              <p:cNvSpPr/>
              <p:nvPr/>
            </p:nvSpPr>
            <p:spPr>
              <a:xfrm>
                <a:off x="6687734" y="2928209"/>
                <a:ext cx="10477" cy="16192"/>
              </a:xfrm>
              <a:custGeom>
                <a:avLst/>
                <a:gdLst>
                  <a:gd name="connsiteX0" fmla="*/ 10477 w 10477"/>
                  <a:gd name="connsiteY0" fmla="*/ 10478 h 16192"/>
                  <a:gd name="connsiteX1" fmla="*/ 0 w 10477"/>
                  <a:gd name="connsiteY1" fmla="*/ 16192 h 16192"/>
                  <a:gd name="connsiteX2" fmla="*/ 0 w 10477"/>
                  <a:gd name="connsiteY2" fmla="*/ 5715 h 16192"/>
                  <a:gd name="connsiteX3" fmla="*/ 10477 w 10477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6192">
                    <a:moveTo>
                      <a:pt x="10477" y="10478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03" name="Freeform: Shape 1002">
                <a:extLst>
                  <a:ext uri="{FF2B5EF4-FFF2-40B4-BE49-F238E27FC236}">
                    <a16:creationId xmlns:a16="http://schemas.microsoft.com/office/drawing/2014/main" id="{DC53FEDC-4E84-397C-0D2F-99566F68062B}"/>
                  </a:ext>
                </a:extLst>
              </p:cNvPr>
              <p:cNvSpPr/>
              <p:nvPr/>
            </p:nvSpPr>
            <p:spPr>
              <a:xfrm>
                <a:off x="6711546" y="291392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04" name="Freeform: Shape 1003">
                <a:extLst>
                  <a:ext uri="{FF2B5EF4-FFF2-40B4-BE49-F238E27FC236}">
                    <a16:creationId xmlns:a16="http://schemas.microsoft.com/office/drawing/2014/main" id="{E3079CB8-9734-B358-282F-05ED25C86534}"/>
                  </a:ext>
                </a:extLst>
              </p:cNvPr>
              <p:cNvSpPr/>
              <p:nvPr/>
            </p:nvSpPr>
            <p:spPr>
              <a:xfrm>
                <a:off x="6735359" y="290058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05" name="Freeform: Shape 1004">
                <a:extLst>
                  <a:ext uri="{FF2B5EF4-FFF2-40B4-BE49-F238E27FC236}">
                    <a16:creationId xmlns:a16="http://schemas.microsoft.com/office/drawing/2014/main" id="{1F4909E2-611E-67ED-DA5B-D696702C9E66}"/>
                  </a:ext>
                </a:extLst>
              </p:cNvPr>
              <p:cNvSpPr/>
              <p:nvPr/>
            </p:nvSpPr>
            <p:spPr>
              <a:xfrm>
                <a:off x="6759171" y="288725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06" name="Freeform: Shape 1005">
                <a:extLst>
                  <a:ext uri="{FF2B5EF4-FFF2-40B4-BE49-F238E27FC236}">
                    <a16:creationId xmlns:a16="http://schemas.microsoft.com/office/drawing/2014/main" id="{74AA513B-F4E0-07B2-C5F1-D8175D42C815}"/>
                  </a:ext>
                </a:extLst>
              </p:cNvPr>
              <p:cNvSpPr/>
              <p:nvPr/>
            </p:nvSpPr>
            <p:spPr>
              <a:xfrm>
                <a:off x="6405793" y="3120613"/>
                <a:ext cx="9525" cy="16192"/>
              </a:xfrm>
              <a:custGeom>
                <a:avLst/>
                <a:gdLst>
                  <a:gd name="connsiteX0" fmla="*/ 9525 w 9525"/>
                  <a:gd name="connsiteY0" fmla="*/ 10478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8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07" name="Freeform: Shape 1006">
                <a:extLst>
                  <a:ext uri="{FF2B5EF4-FFF2-40B4-BE49-F238E27FC236}">
                    <a16:creationId xmlns:a16="http://schemas.microsoft.com/office/drawing/2014/main" id="{4D9D993D-F2CD-EF66-E8BA-DA4D87626D37}"/>
                  </a:ext>
                </a:extLst>
              </p:cNvPr>
              <p:cNvSpPr/>
              <p:nvPr/>
            </p:nvSpPr>
            <p:spPr>
              <a:xfrm>
                <a:off x="6428654" y="3106326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08" name="Freeform: Shape 1007">
                <a:extLst>
                  <a:ext uri="{FF2B5EF4-FFF2-40B4-BE49-F238E27FC236}">
                    <a16:creationId xmlns:a16="http://schemas.microsoft.com/office/drawing/2014/main" id="{9E7A81DB-7BFC-D65D-0F56-30E21AE97985}"/>
                  </a:ext>
                </a:extLst>
              </p:cNvPr>
              <p:cNvSpPr/>
              <p:nvPr/>
            </p:nvSpPr>
            <p:spPr>
              <a:xfrm>
                <a:off x="6452466" y="309299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09" name="Freeform: Shape 1008">
                <a:extLst>
                  <a:ext uri="{FF2B5EF4-FFF2-40B4-BE49-F238E27FC236}">
                    <a16:creationId xmlns:a16="http://schemas.microsoft.com/office/drawing/2014/main" id="{FB538952-A09D-F742-5F90-CB99544C1EF8}"/>
                  </a:ext>
                </a:extLst>
              </p:cNvPr>
              <p:cNvSpPr/>
              <p:nvPr/>
            </p:nvSpPr>
            <p:spPr>
              <a:xfrm>
                <a:off x="6476278" y="3079656"/>
                <a:ext cx="9525" cy="16192"/>
              </a:xfrm>
              <a:custGeom>
                <a:avLst/>
                <a:gdLst>
                  <a:gd name="connsiteX0" fmla="*/ 9525 w 9525"/>
                  <a:gd name="connsiteY0" fmla="*/ 11430 h 16192"/>
                  <a:gd name="connsiteX1" fmla="*/ 0 w 9525"/>
                  <a:gd name="connsiteY1" fmla="*/ 16193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1430"/>
                    </a:moveTo>
                    <a:lnTo>
                      <a:pt x="0" y="16193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10" name="Freeform: Shape 1009">
                <a:extLst>
                  <a:ext uri="{FF2B5EF4-FFF2-40B4-BE49-F238E27FC236}">
                    <a16:creationId xmlns:a16="http://schemas.microsoft.com/office/drawing/2014/main" id="{8A92225B-2533-3428-FC3A-3187D2E515E7}"/>
                  </a:ext>
                </a:extLst>
              </p:cNvPr>
              <p:cNvSpPr/>
              <p:nvPr/>
            </p:nvSpPr>
            <p:spPr>
              <a:xfrm>
                <a:off x="6500091" y="3065368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11" name="Freeform: Shape 1010">
                <a:extLst>
                  <a:ext uri="{FF2B5EF4-FFF2-40B4-BE49-F238E27FC236}">
                    <a16:creationId xmlns:a16="http://schemas.microsoft.com/office/drawing/2014/main" id="{959300A1-88D4-9897-6508-12B99016A57E}"/>
                  </a:ext>
                </a:extLst>
              </p:cNvPr>
              <p:cNvSpPr/>
              <p:nvPr/>
            </p:nvSpPr>
            <p:spPr>
              <a:xfrm>
                <a:off x="6522951" y="3052034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12" name="Freeform: Shape 1011">
                <a:extLst>
                  <a:ext uri="{FF2B5EF4-FFF2-40B4-BE49-F238E27FC236}">
                    <a16:creationId xmlns:a16="http://schemas.microsoft.com/office/drawing/2014/main" id="{204F1C9D-D521-BD5B-357C-D7AAB34AD83B}"/>
                  </a:ext>
                </a:extLst>
              </p:cNvPr>
              <p:cNvSpPr/>
              <p:nvPr/>
            </p:nvSpPr>
            <p:spPr>
              <a:xfrm>
                <a:off x="6546763" y="3038699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13" name="Freeform: Shape 1012">
                <a:extLst>
                  <a:ext uri="{FF2B5EF4-FFF2-40B4-BE49-F238E27FC236}">
                    <a16:creationId xmlns:a16="http://schemas.microsoft.com/office/drawing/2014/main" id="{445D5EE4-6A9A-21D6-5A0A-47F7270F3CAB}"/>
                  </a:ext>
                </a:extLst>
              </p:cNvPr>
              <p:cNvSpPr/>
              <p:nvPr/>
            </p:nvSpPr>
            <p:spPr>
              <a:xfrm>
                <a:off x="6570576" y="3025363"/>
                <a:ext cx="9525" cy="16192"/>
              </a:xfrm>
              <a:custGeom>
                <a:avLst/>
                <a:gdLst>
                  <a:gd name="connsiteX0" fmla="*/ 9525 w 9525"/>
                  <a:gd name="connsiteY0" fmla="*/ 10478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8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14" name="Freeform: Shape 1013">
                <a:extLst>
                  <a:ext uri="{FF2B5EF4-FFF2-40B4-BE49-F238E27FC236}">
                    <a16:creationId xmlns:a16="http://schemas.microsoft.com/office/drawing/2014/main" id="{DBF6A277-F7D9-2DF0-99BD-99D3E03792E0}"/>
                  </a:ext>
                </a:extLst>
              </p:cNvPr>
              <p:cNvSpPr/>
              <p:nvPr/>
            </p:nvSpPr>
            <p:spPr>
              <a:xfrm>
                <a:off x="6593436" y="3011076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15" name="Freeform: Shape 1014">
                <a:extLst>
                  <a:ext uri="{FF2B5EF4-FFF2-40B4-BE49-F238E27FC236}">
                    <a16:creationId xmlns:a16="http://schemas.microsoft.com/office/drawing/2014/main" id="{BB326851-76B3-BAA3-B0C4-B422D5EA34EB}"/>
                  </a:ext>
                </a:extLst>
              </p:cNvPr>
              <p:cNvSpPr/>
              <p:nvPr/>
            </p:nvSpPr>
            <p:spPr>
              <a:xfrm>
                <a:off x="6617249" y="2997741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16" name="Freeform: Shape 1015">
                <a:extLst>
                  <a:ext uri="{FF2B5EF4-FFF2-40B4-BE49-F238E27FC236}">
                    <a16:creationId xmlns:a16="http://schemas.microsoft.com/office/drawing/2014/main" id="{A128AB14-12E6-700A-5E7B-728B3A446064}"/>
                  </a:ext>
                </a:extLst>
              </p:cNvPr>
              <p:cNvSpPr/>
              <p:nvPr/>
            </p:nvSpPr>
            <p:spPr>
              <a:xfrm>
                <a:off x="6641061" y="298440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17" name="Freeform: Shape 1016">
                <a:extLst>
                  <a:ext uri="{FF2B5EF4-FFF2-40B4-BE49-F238E27FC236}">
                    <a16:creationId xmlns:a16="http://schemas.microsoft.com/office/drawing/2014/main" id="{0009D36F-509A-D52C-BE73-79CF5E6BFEBC}"/>
                  </a:ext>
                </a:extLst>
              </p:cNvPr>
              <p:cNvSpPr/>
              <p:nvPr/>
            </p:nvSpPr>
            <p:spPr>
              <a:xfrm>
                <a:off x="6664874" y="2971071"/>
                <a:ext cx="9525" cy="16192"/>
              </a:xfrm>
              <a:custGeom>
                <a:avLst/>
                <a:gdLst>
                  <a:gd name="connsiteX0" fmla="*/ 9525 w 9525"/>
                  <a:gd name="connsiteY0" fmla="*/ 10478 h 16192"/>
                  <a:gd name="connsiteX1" fmla="*/ 0 w 9525"/>
                  <a:gd name="connsiteY1" fmla="*/ 16192 h 16192"/>
                  <a:gd name="connsiteX2" fmla="*/ 0 w 9525"/>
                  <a:gd name="connsiteY2" fmla="*/ 4763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0478"/>
                    </a:moveTo>
                    <a:lnTo>
                      <a:pt x="0" y="16192"/>
                    </a:lnTo>
                    <a:lnTo>
                      <a:pt x="0" y="476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18" name="Freeform: Shape 1017">
                <a:extLst>
                  <a:ext uri="{FF2B5EF4-FFF2-40B4-BE49-F238E27FC236}">
                    <a16:creationId xmlns:a16="http://schemas.microsoft.com/office/drawing/2014/main" id="{BBA8902C-E49A-8386-CAC1-8C789268DAFD}"/>
                  </a:ext>
                </a:extLst>
              </p:cNvPr>
              <p:cNvSpPr/>
              <p:nvPr/>
            </p:nvSpPr>
            <p:spPr>
              <a:xfrm>
                <a:off x="6687734" y="2956784"/>
                <a:ext cx="10477" cy="17145"/>
              </a:xfrm>
              <a:custGeom>
                <a:avLst/>
                <a:gdLst>
                  <a:gd name="connsiteX0" fmla="*/ 10477 w 10477"/>
                  <a:gd name="connsiteY0" fmla="*/ 11430 h 17145"/>
                  <a:gd name="connsiteX1" fmla="*/ 0 w 10477"/>
                  <a:gd name="connsiteY1" fmla="*/ 17145 h 17145"/>
                  <a:gd name="connsiteX2" fmla="*/ 0 w 10477"/>
                  <a:gd name="connsiteY2" fmla="*/ 5715 h 17145"/>
                  <a:gd name="connsiteX3" fmla="*/ 10477 w 10477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" h="17145">
                    <a:moveTo>
                      <a:pt x="10477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19" name="Freeform: Shape 1018">
                <a:extLst>
                  <a:ext uri="{FF2B5EF4-FFF2-40B4-BE49-F238E27FC236}">
                    <a16:creationId xmlns:a16="http://schemas.microsoft.com/office/drawing/2014/main" id="{A2C95585-4F48-A97C-0323-8C67849C4F85}"/>
                  </a:ext>
                </a:extLst>
              </p:cNvPr>
              <p:cNvSpPr/>
              <p:nvPr/>
            </p:nvSpPr>
            <p:spPr>
              <a:xfrm>
                <a:off x="6711546" y="2943449"/>
                <a:ext cx="9525" cy="17144"/>
              </a:xfrm>
              <a:custGeom>
                <a:avLst/>
                <a:gdLst>
                  <a:gd name="connsiteX0" fmla="*/ 9525 w 9525"/>
                  <a:gd name="connsiteY0" fmla="*/ 11430 h 17144"/>
                  <a:gd name="connsiteX1" fmla="*/ 0 w 9525"/>
                  <a:gd name="connsiteY1" fmla="*/ 17145 h 17144"/>
                  <a:gd name="connsiteX2" fmla="*/ 0 w 9525"/>
                  <a:gd name="connsiteY2" fmla="*/ 5715 h 17144"/>
                  <a:gd name="connsiteX3" fmla="*/ 9525 w 9525"/>
                  <a:gd name="connsiteY3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4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20" name="Freeform: Shape 1019">
                <a:extLst>
                  <a:ext uri="{FF2B5EF4-FFF2-40B4-BE49-F238E27FC236}">
                    <a16:creationId xmlns:a16="http://schemas.microsoft.com/office/drawing/2014/main" id="{749C1D70-CC7A-11B1-47AB-A50739749189}"/>
                  </a:ext>
                </a:extLst>
              </p:cNvPr>
              <p:cNvSpPr/>
              <p:nvPr/>
            </p:nvSpPr>
            <p:spPr>
              <a:xfrm>
                <a:off x="6735359" y="2930113"/>
                <a:ext cx="9525" cy="16192"/>
              </a:xfrm>
              <a:custGeom>
                <a:avLst/>
                <a:gdLst>
                  <a:gd name="connsiteX0" fmla="*/ 9525 w 9525"/>
                  <a:gd name="connsiteY0" fmla="*/ 11430 h 16192"/>
                  <a:gd name="connsiteX1" fmla="*/ 0 w 9525"/>
                  <a:gd name="connsiteY1" fmla="*/ 16192 h 16192"/>
                  <a:gd name="connsiteX2" fmla="*/ 0 w 9525"/>
                  <a:gd name="connsiteY2" fmla="*/ 5715 h 16192"/>
                  <a:gd name="connsiteX3" fmla="*/ 9525 w 9525"/>
                  <a:gd name="connsiteY3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6192">
                    <a:moveTo>
                      <a:pt x="9525" y="11430"/>
                    </a:moveTo>
                    <a:lnTo>
                      <a:pt x="0" y="16192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21" name="Freeform: Shape 1020">
                <a:extLst>
                  <a:ext uri="{FF2B5EF4-FFF2-40B4-BE49-F238E27FC236}">
                    <a16:creationId xmlns:a16="http://schemas.microsoft.com/office/drawing/2014/main" id="{1BFD1161-8573-A255-6D54-A4064F8FFDFF}"/>
                  </a:ext>
                </a:extLst>
              </p:cNvPr>
              <p:cNvSpPr/>
              <p:nvPr/>
            </p:nvSpPr>
            <p:spPr>
              <a:xfrm>
                <a:off x="6759171" y="2915826"/>
                <a:ext cx="9525" cy="17145"/>
              </a:xfrm>
              <a:custGeom>
                <a:avLst/>
                <a:gdLst>
                  <a:gd name="connsiteX0" fmla="*/ 9525 w 9525"/>
                  <a:gd name="connsiteY0" fmla="*/ 11430 h 17145"/>
                  <a:gd name="connsiteX1" fmla="*/ 0 w 9525"/>
                  <a:gd name="connsiteY1" fmla="*/ 17145 h 17145"/>
                  <a:gd name="connsiteX2" fmla="*/ 0 w 9525"/>
                  <a:gd name="connsiteY2" fmla="*/ 5715 h 17145"/>
                  <a:gd name="connsiteX3" fmla="*/ 9525 w 9525"/>
                  <a:gd name="connsiteY3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7145">
                    <a:moveTo>
                      <a:pt x="9525" y="11430"/>
                    </a:moveTo>
                    <a:lnTo>
                      <a:pt x="0" y="17145"/>
                    </a:lnTo>
                    <a:lnTo>
                      <a:pt x="0" y="5715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185BCC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1023" name="Freeform: Shape 1022">
              <a:extLst>
                <a:ext uri="{FF2B5EF4-FFF2-40B4-BE49-F238E27FC236}">
                  <a16:creationId xmlns:a16="http://schemas.microsoft.com/office/drawing/2014/main" id="{CA695E09-DA06-20A4-0B37-B07ECD013468}"/>
                </a:ext>
              </a:extLst>
            </p:cNvPr>
            <p:cNvSpPr/>
            <p:nvPr/>
          </p:nvSpPr>
          <p:spPr>
            <a:xfrm>
              <a:off x="5894301" y="2687544"/>
              <a:ext cx="487679" cy="342899"/>
            </a:xfrm>
            <a:custGeom>
              <a:avLst/>
              <a:gdLst>
                <a:gd name="connsiteX0" fmla="*/ 0 w 487679"/>
                <a:gd name="connsiteY0" fmla="*/ 0 h 342899"/>
                <a:gd name="connsiteX1" fmla="*/ 0 w 487679"/>
                <a:gd name="connsiteY1" fmla="*/ 62865 h 342899"/>
                <a:gd name="connsiteX2" fmla="*/ 487680 w 487679"/>
                <a:gd name="connsiteY2" fmla="*/ 342900 h 342899"/>
                <a:gd name="connsiteX3" fmla="*/ 487680 w 487679"/>
                <a:gd name="connsiteY3" fmla="*/ 280988 h 342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679" h="342899">
                  <a:moveTo>
                    <a:pt x="0" y="0"/>
                  </a:moveTo>
                  <a:lnTo>
                    <a:pt x="0" y="62865"/>
                  </a:lnTo>
                  <a:lnTo>
                    <a:pt x="487680" y="342900"/>
                  </a:lnTo>
                  <a:lnTo>
                    <a:pt x="487680" y="280988"/>
                  </a:lnTo>
                  <a:close/>
                </a:path>
              </a:pathLst>
            </a:custGeom>
            <a:solidFill>
              <a:srgbClr val="CFCD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4" name="Freeform: Shape 1023">
              <a:extLst>
                <a:ext uri="{FF2B5EF4-FFF2-40B4-BE49-F238E27FC236}">
                  <a16:creationId xmlns:a16="http://schemas.microsoft.com/office/drawing/2014/main" id="{1FCA8F88-E7F8-2FD0-E52D-1F2428C7D06E}"/>
                </a:ext>
              </a:extLst>
            </p:cNvPr>
            <p:cNvSpPr/>
            <p:nvPr/>
          </p:nvSpPr>
          <p:spPr>
            <a:xfrm>
              <a:off x="6381981" y="2757076"/>
              <a:ext cx="365759" cy="273367"/>
            </a:xfrm>
            <a:custGeom>
              <a:avLst/>
              <a:gdLst>
                <a:gd name="connsiteX0" fmla="*/ 0 w 365759"/>
                <a:gd name="connsiteY0" fmla="*/ 211455 h 273367"/>
                <a:gd name="connsiteX1" fmla="*/ 0 w 365759"/>
                <a:gd name="connsiteY1" fmla="*/ 273367 h 273367"/>
                <a:gd name="connsiteX2" fmla="*/ 365760 w 365759"/>
                <a:gd name="connsiteY2" fmla="*/ 61913 h 273367"/>
                <a:gd name="connsiteX3" fmla="*/ 365760 w 365759"/>
                <a:gd name="connsiteY3" fmla="*/ 0 h 27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59" h="273367">
                  <a:moveTo>
                    <a:pt x="0" y="211455"/>
                  </a:moveTo>
                  <a:lnTo>
                    <a:pt x="0" y="273367"/>
                  </a:lnTo>
                  <a:lnTo>
                    <a:pt x="365760" y="61913"/>
                  </a:lnTo>
                  <a:lnTo>
                    <a:pt x="365760" y="0"/>
                  </a:lnTo>
                  <a:close/>
                </a:path>
              </a:pathLst>
            </a:custGeom>
            <a:solidFill>
              <a:srgbClr val="E7E6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1025" name="Graphic 12">
              <a:extLst>
                <a:ext uri="{FF2B5EF4-FFF2-40B4-BE49-F238E27FC236}">
                  <a16:creationId xmlns:a16="http://schemas.microsoft.com/office/drawing/2014/main" id="{7E33084D-52C9-89A1-5105-68E831184D2A}"/>
                </a:ext>
              </a:extLst>
            </p:cNvPr>
            <p:cNvGrpSpPr/>
            <p:nvPr/>
          </p:nvGrpSpPr>
          <p:grpSpPr>
            <a:xfrm>
              <a:off x="5894301" y="2476088"/>
              <a:ext cx="853439" cy="492442"/>
              <a:chOff x="5894301" y="2387188"/>
              <a:chExt cx="853439" cy="492442"/>
            </a:xfrm>
          </p:grpSpPr>
          <p:sp>
            <p:nvSpPr>
              <p:cNvPr id="1026" name="Freeform: Shape 1025">
                <a:extLst>
                  <a:ext uri="{FF2B5EF4-FFF2-40B4-BE49-F238E27FC236}">
                    <a16:creationId xmlns:a16="http://schemas.microsoft.com/office/drawing/2014/main" id="{4F5657AC-470C-85A2-61EF-0F28C5671F72}"/>
                  </a:ext>
                </a:extLst>
              </p:cNvPr>
              <p:cNvSpPr/>
              <p:nvPr/>
            </p:nvSpPr>
            <p:spPr>
              <a:xfrm>
                <a:off x="5894301" y="2387188"/>
                <a:ext cx="853439" cy="492442"/>
              </a:xfrm>
              <a:custGeom>
                <a:avLst/>
                <a:gdLst>
                  <a:gd name="connsiteX0" fmla="*/ 0 w 853439"/>
                  <a:gd name="connsiteY0" fmla="*/ 211455 h 492442"/>
                  <a:gd name="connsiteX1" fmla="*/ 487680 w 853439"/>
                  <a:gd name="connsiteY1" fmla="*/ 492443 h 492442"/>
                  <a:gd name="connsiteX2" fmla="*/ 853440 w 853439"/>
                  <a:gd name="connsiteY2" fmla="*/ 280988 h 492442"/>
                  <a:gd name="connsiteX3" fmla="*/ 365760 w 853439"/>
                  <a:gd name="connsiteY3" fmla="*/ 0 h 492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3439" h="492442">
                    <a:moveTo>
                      <a:pt x="0" y="211455"/>
                    </a:moveTo>
                    <a:lnTo>
                      <a:pt x="487680" y="492443"/>
                    </a:lnTo>
                    <a:lnTo>
                      <a:pt x="853440" y="280988"/>
                    </a:lnTo>
                    <a:lnTo>
                      <a:pt x="365760" y="0"/>
                    </a:lnTo>
                    <a:close/>
                  </a:path>
                </a:pathLst>
              </a:custGeom>
              <a:solidFill>
                <a:srgbClr val="F4F4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27" name="Freeform: Shape 1026">
                <a:extLst>
                  <a:ext uri="{FF2B5EF4-FFF2-40B4-BE49-F238E27FC236}">
                    <a16:creationId xmlns:a16="http://schemas.microsoft.com/office/drawing/2014/main" id="{AFA2AFBF-805D-B283-7A27-C707DDAB9F72}"/>
                  </a:ext>
                </a:extLst>
              </p:cNvPr>
              <p:cNvSpPr/>
              <p:nvPr/>
            </p:nvSpPr>
            <p:spPr>
              <a:xfrm>
                <a:off x="5992408" y="2444338"/>
                <a:ext cx="657225" cy="378142"/>
              </a:xfrm>
              <a:custGeom>
                <a:avLst/>
                <a:gdLst>
                  <a:gd name="connsiteX0" fmla="*/ 657225 w 657225"/>
                  <a:gd name="connsiteY0" fmla="*/ 223838 h 378142"/>
                  <a:gd name="connsiteX1" fmla="*/ 640080 w 657225"/>
                  <a:gd name="connsiteY1" fmla="*/ 233363 h 378142"/>
                  <a:gd name="connsiteX2" fmla="*/ 388620 w 657225"/>
                  <a:gd name="connsiteY2" fmla="*/ 378143 h 378142"/>
                  <a:gd name="connsiteX3" fmla="*/ 17145 w 657225"/>
                  <a:gd name="connsiteY3" fmla="*/ 164783 h 378142"/>
                  <a:gd name="connsiteX4" fmla="*/ 0 w 657225"/>
                  <a:gd name="connsiteY4" fmla="*/ 154305 h 378142"/>
                  <a:gd name="connsiteX5" fmla="*/ 267653 w 657225"/>
                  <a:gd name="connsiteY5" fmla="*/ 0 h 378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7225" h="378142">
                    <a:moveTo>
                      <a:pt x="657225" y="223838"/>
                    </a:moveTo>
                    <a:lnTo>
                      <a:pt x="640080" y="233363"/>
                    </a:lnTo>
                    <a:lnTo>
                      <a:pt x="388620" y="378143"/>
                    </a:lnTo>
                    <a:lnTo>
                      <a:pt x="17145" y="164783"/>
                    </a:lnTo>
                    <a:lnTo>
                      <a:pt x="0" y="154305"/>
                    </a:lnTo>
                    <a:lnTo>
                      <a:pt x="267653" y="0"/>
                    </a:lnTo>
                    <a:close/>
                  </a:path>
                </a:pathLst>
              </a:custGeom>
              <a:solidFill>
                <a:srgbClr val="E7E6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28" name="Freeform: Shape 1027">
                <a:extLst>
                  <a:ext uri="{FF2B5EF4-FFF2-40B4-BE49-F238E27FC236}">
                    <a16:creationId xmlns:a16="http://schemas.microsoft.com/office/drawing/2014/main" id="{08F071B9-FD04-22BB-5809-82ACD47948A5}"/>
                  </a:ext>
                </a:extLst>
              </p:cNvPr>
              <p:cNvSpPr/>
              <p:nvPr/>
            </p:nvSpPr>
            <p:spPr>
              <a:xfrm>
                <a:off x="6009554" y="2464341"/>
                <a:ext cx="622934" cy="358139"/>
              </a:xfrm>
              <a:custGeom>
                <a:avLst/>
                <a:gdLst>
                  <a:gd name="connsiteX0" fmla="*/ 622935 w 622934"/>
                  <a:gd name="connsiteY0" fmla="*/ 213360 h 358139"/>
                  <a:gd name="connsiteX1" fmla="*/ 371475 w 622934"/>
                  <a:gd name="connsiteY1" fmla="*/ 358140 h 358139"/>
                  <a:gd name="connsiteX2" fmla="*/ 0 w 622934"/>
                  <a:gd name="connsiteY2" fmla="*/ 144780 h 358139"/>
                  <a:gd name="connsiteX3" fmla="*/ 250508 w 622934"/>
                  <a:gd name="connsiteY3" fmla="*/ 0 h 358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4" h="358139">
                    <a:moveTo>
                      <a:pt x="622935" y="213360"/>
                    </a:moveTo>
                    <a:lnTo>
                      <a:pt x="371475" y="358140"/>
                    </a:lnTo>
                    <a:lnTo>
                      <a:pt x="0" y="144780"/>
                    </a:lnTo>
                    <a:lnTo>
                      <a:pt x="25050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1030" name="Freeform: Shape 1029">
              <a:extLst>
                <a:ext uri="{FF2B5EF4-FFF2-40B4-BE49-F238E27FC236}">
                  <a16:creationId xmlns:a16="http://schemas.microsoft.com/office/drawing/2014/main" id="{633B613A-AA43-54BA-D702-09A13D126FDD}"/>
                </a:ext>
              </a:extLst>
            </p:cNvPr>
            <p:cNvSpPr/>
            <p:nvPr/>
          </p:nvSpPr>
          <p:spPr>
            <a:xfrm>
              <a:off x="6007649" y="2515141"/>
              <a:ext cx="625792" cy="218122"/>
            </a:xfrm>
            <a:custGeom>
              <a:avLst/>
              <a:gdLst>
                <a:gd name="connsiteX0" fmla="*/ 623888 w 625792"/>
                <a:gd name="connsiteY0" fmla="*/ 218122 h 218122"/>
                <a:gd name="connsiteX1" fmla="*/ 252413 w 625792"/>
                <a:gd name="connsiteY1" fmla="*/ 4763 h 218122"/>
                <a:gd name="connsiteX2" fmla="*/ 2857 w 625792"/>
                <a:gd name="connsiteY2" fmla="*/ 149542 h 218122"/>
                <a:gd name="connsiteX3" fmla="*/ 0 w 625792"/>
                <a:gd name="connsiteY3" fmla="*/ 144780 h 218122"/>
                <a:gd name="connsiteX4" fmla="*/ 250508 w 625792"/>
                <a:gd name="connsiteY4" fmla="*/ 0 h 218122"/>
                <a:gd name="connsiteX5" fmla="*/ 253365 w 625792"/>
                <a:gd name="connsiteY5" fmla="*/ 0 h 218122"/>
                <a:gd name="connsiteX6" fmla="*/ 625793 w 625792"/>
                <a:gd name="connsiteY6" fmla="*/ 213360 h 218122"/>
                <a:gd name="connsiteX7" fmla="*/ 623888 w 625792"/>
                <a:gd name="connsiteY7" fmla="*/ 218122 h 218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5792" h="218122">
                  <a:moveTo>
                    <a:pt x="623888" y="218122"/>
                  </a:moveTo>
                  <a:lnTo>
                    <a:pt x="252413" y="4763"/>
                  </a:lnTo>
                  <a:lnTo>
                    <a:pt x="2857" y="149542"/>
                  </a:lnTo>
                  <a:lnTo>
                    <a:pt x="0" y="144780"/>
                  </a:lnTo>
                  <a:lnTo>
                    <a:pt x="250508" y="0"/>
                  </a:lnTo>
                  <a:cubicBezTo>
                    <a:pt x="251460" y="0"/>
                    <a:pt x="252413" y="0"/>
                    <a:pt x="253365" y="0"/>
                  </a:cubicBezTo>
                  <a:lnTo>
                    <a:pt x="625793" y="213360"/>
                  </a:lnTo>
                  <a:lnTo>
                    <a:pt x="623888" y="218122"/>
                  </a:lnTo>
                  <a:close/>
                </a:path>
              </a:pathLst>
            </a:custGeom>
            <a:solidFill>
              <a:srgbClr val="4281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1" name="Freeform: Shape 1030">
              <a:extLst>
                <a:ext uri="{FF2B5EF4-FFF2-40B4-BE49-F238E27FC236}">
                  <a16:creationId xmlns:a16="http://schemas.microsoft.com/office/drawing/2014/main" id="{3A74FEF4-9D18-909B-DF9C-6D7F26B8D695}"/>
                </a:ext>
              </a:extLst>
            </p:cNvPr>
            <p:cNvSpPr/>
            <p:nvPr/>
          </p:nvSpPr>
          <p:spPr>
            <a:xfrm>
              <a:off x="5949151" y="2278921"/>
              <a:ext cx="741834" cy="258127"/>
            </a:xfrm>
            <a:custGeom>
              <a:avLst/>
              <a:gdLst>
                <a:gd name="connsiteX0" fmla="*/ 739535 w 741834"/>
                <a:gd name="connsiteY0" fmla="*/ 258127 h 258127"/>
                <a:gd name="connsiteX1" fmla="*/ 738582 w 741834"/>
                <a:gd name="connsiteY1" fmla="*/ 258127 h 258127"/>
                <a:gd name="connsiteX2" fmla="*/ 299480 w 741834"/>
                <a:gd name="connsiteY2" fmla="*/ 5715 h 258127"/>
                <a:gd name="connsiteX3" fmla="*/ 4205 w 741834"/>
                <a:gd name="connsiteY3" fmla="*/ 176213 h 258127"/>
                <a:gd name="connsiteX4" fmla="*/ 395 w 741834"/>
                <a:gd name="connsiteY4" fmla="*/ 175260 h 258127"/>
                <a:gd name="connsiteX5" fmla="*/ 1347 w 741834"/>
                <a:gd name="connsiteY5" fmla="*/ 171450 h 258127"/>
                <a:gd name="connsiteX6" fmla="*/ 297575 w 741834"/>
                <a:gd name="connsiteY6" fmla="*/ 0 h 258127"/>
                <a:gd name="connsiteX7" fmla="*/ 300432 w 741834"/>
                <a:gd name="connsiteY7" fmla="*/ 0 h 258127"/>
                <a:gd name="connsiteX8" fmla="*/ 740487 w 741834"/>
                <a:gd name="connsiteY8" fmla="*/ 252413 h 258127"/>
                <a:gd name="connsiteX9" fmla="*/ 741440 w 741834"/>
                <a:gd name="connsiteY9" fmla="*/ 256223 h 258127"/>
                <a:gd name="connsiteX10" fmla="*/ 739535 w 741834"/>
                <a:gd name="connsiteY10" fmla="*/ 258127 h 258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1834" h="258127">
                  <a:moveTo>
                    <a:pt x="739535" y="258127"/>
                  </a:moveTo>
                  <a:cubicBezTo>
                    <a:pt x="739535" y="258127"/>
                    <a:pt x="738582" y="258127"/>
                    <a:pt x="738582" y="258127"/>
                  </a:cubicBezTo>
                  <a:lnTo>
                    <a:pt x="299480" y="5715"/>
                  </a:lnTo>
                  <a:lnTo>
                    <a:pt x="4205" y="176213"/>
                  </a:lnTo>
                  <a:cubicBezTo>
                    <a:pt x="3252" y="177165"/>
                    <a:pt x="1347" y="176213"/>
                    <a:pt x="395" y="175260"/>
                  </a:cubicBezTo>
                  <a:cubicBezTo>
                    <a:pt x="-558" y="174308"/>
                    <a:pt x="395" y="172402"/>
                    <a:pt x="1347" y="171450"/>
                  </a:cubicBezTo>
                  <a:lnTo>
                    <a:pt x="297575" y="0"/>
                  </a:lnTo>
                  <a:cubicBezTo>
                    <a:pt x="298527" y="0"/>
                    <a:pt x="299480" y="0"/>
                    <a:pt x="300432" y="0"/>
                  </a:cubicBezTo>
                  <a:lnTo>
                    <a:pt x="740487" y="252413"/>
                  </a:lnTo>
                  <a:cubicBezTo>
                    <a:pt x="741440" y="253365"/>
                    <a:pt x="742392" y="254317"/>
                    <a:pt x="741440" y="256223"/>
                  </a:cubicBezTo>
                  <a:cubicBezTo>
                    <a:pt x="741440" y="258127"/>
                    <a:pt x="740487" y="258127"/>
                    <a:pt x="739535" y="258127"/>
                  </a:cubicBezTo>
                  <a:close/>
                </a:path>
              </a:pathLst>
            </a:custGeom>
            <a:solidFill>
              <a:srgbClr val="4281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2" name="Freeform: Shape 1031">
              <a:extLst>
                <a:ext uri="{FF2B5EF4-FFF2-40B4-BE49-F238E27FC236}">
                  <a16:creationId xmlns:a16="http://schemas.microsoft.com/office/drawing/2014/main" id="{DD85918B-BBA2-43E8-DBDE-F6B83A450751}"/>
                </a:ext>
              </a:extLst>
            </p:cNvPr>
            <p:cNvSpPr/>
            <p:nvPr/>
          </p:nvSpPr>
          <p:spPr>
            <a:xfrm>
              <a:off x="5892954" y="2043653"/>
              <a:ext cx="856134" cy="296227"/>
            </a:xfrm>
            <a:custGeom>
              <a:avLst/>
              <a:gdLst>
                <a:gd name="connsiteX0" fmla="*/ 852882 w 856134"/>
                <a:gd name="connsiteY0" fmla="*/ 296228 h 296227"/>
                <a:gd name="connsiteX1" fmla="*/ 851930 w 856134"/>
                <a:gd name="connsiteY1" fmla="*/ 296228 h 296227"/>
                <a:gd name="connsiteX2" fmla="*/ 345200 w 856134"/>
                <a:gd name="connsiteY2" fmla="*/ 5715 h 296227"/>
                <a:gd name="connsiteX3" fmla="*/ 4205 w 856134"/>
                <a:gd name="connsiteY3" fmla="*/ 201930 h 296227"/>
                <a:gd name="connsiteX4" fmla="*/ 395 w 856134"/>
                <a:gd name="connsiteY4" fmla="*/ 200978 h 296227"/>
                <a:gd name="connsiteX5" fmla="*/ 1347 w 856134"/>
                <a:gd name="connsiteY5" fmla="*/ 197168 h 296227"/>
                <a:gd name="connsiteX6" fmla="*/ 343295 w 856134"/>
                <a:gd name="connsiteY6" fmla="*/ 0 h 296227"/>
                <a:gd name="connsiteX7" fmla="*/ 346152 w 856134"/>
                <a:gd name="connsiteY7" fmla="*/ 0 h 296227"/>
                <a:gd name="connsiteX8" fmla="*/ 854787 w 856134"/>
                <a:gd name="connsiteY8" fmla="*/ 291465 h 296227"/>
                <a:gd name="connsiteX9" fmla="*/ 855740 w 856134"/>
                <a:gd name="connsiteY9" fmla="*/ 295275 h 296227"/>
                <a:gd name="connsiteX10" fmla="*/ 852882 w 856134"/>
                <a:gd name="connsiteY10" fmla="*/ 296228 h 29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6134" h="296227">
                  <a:moveTo>
                    <a:pt x="852882" y="296228"/>
                  </a:moveTo>
                  <a:cubicBezTo>
                    <a:pt x="852882" y="296228"/>
                    <a:pt x="851930" y="296228"/>
                    <a:pt x="851930" y="296228"/>
                  </a:cubicBezTo>
                  <a:lnTo>
                    <a:pt x="345200" y="5715"/>
                  </a:lnTo>
                  <a:lnTo>
                    <a:pt x="4205" y="201930"/>
                  </a:lnTo>
                  <a:cubicBezTo>
                    <a:pt x="3252" y="202883"/>
                    <a:pt x="1347" y="201930"/>
                    <a:pt x="395" y="200978"/>
                  </a:cubicBezTo>
                  <a:cubicBezTo>
                    <a:pt x="-558" y="200025"/>
                    <a:pt x="395" y="198120"/>
                    <a:pt x="1347" y="197168"/>
                  </a:cubicBezTo>
                  <a:lnTo>
                    <a:pt x="343295" y="0"/>
                  </a:lnTo>
                  <a:cubicBezTo>
                    <a:pt x="344247" y="0"/>
                    <a:pt x="345200" y="0"/>
                    <a:pt x="346152" y="0"/>
                  </a:cubicBezTo>
                  <a:lnTo>
                    <a:pt x="854787" y="291465"/>
                  </a:lnTo>
                  <a:cubicBezTo>
                    <a:pt x="855740" y="292418"/>
                    <a:pt x="856692" y="293370"/>
                    <a:pt x="855740" y="295275"/>
                  </a:cubicBezTo>
                  <a:cubicBezTo>
                    <a:pt x="854787" y="296228"/>
                    <a:pt x="853835" y="296228"/>
                    <a:pt x="852882" y="296228"/>
                  </a:cubicBezTo>
                  <a:close/>
                </a:path>
              </a:pathLst>
            </a:custGeom>
            <a:solidFill>
              <a:srgbClr val="4281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3" name="Freeform: Shape 1032">
              <a:extLst>
                <a:ext uri="{FF2B5EF4-FFF2-40B4-BE49-F238E27FC236}">
                  <a16:creationId xmlns:a16="http://schemas.microsoft.com/office/drawing/2014/main" id="{1EEA32F1-6ACF-D821-AD01-C6CC1FC2FC46}"/>
                </a:ext>
              </a:extLst>
            </p:cNvPr>
            <p:cNvSpPr/>
            <p:nvPr/>
          </p:nvSpPr>
          <p:spPr>
            <a:xfrm>
              <a:off x="5835804" y="1807434"/>
              <a:ext cx="969481" cy="336232"/>
            </a:xfrm>
            <a:custGeom>
              <a:avLst/>
              <a:gdLst>
                <a:gd name="connsiteX0" fmla="*/ 967182 w 969481"/>
                <a:gd name="connsiteY0" fmla="*/ 336233 h 336232"/>
                <a:gd name="connsiteX1" fmla="*/ 966230 w 969481"/>
                <a:gd name="connsiteY1" fmla="*/ 336233 h 336232"/>
                <a:gd name="connsiteX2" fmla="*/ 390920 w 969481"/>
                <a:gd name="connsiteY2" fmla="*/ 5715 h 336232"/>
                <a:gd name="connsiteX3" fmla="*/ 4205 w 969481"/>
                <a:gd name="connsiteY3" fmla="*/ 229553 h 336232"/>
                <a:gd name="connsiteX4" fmla="*/ 395 w 969481"/>
                <a:gd name="connsiteY4" fmla="*/ 228600 h 336232"/>
                <a:gd name="connsiteX5" fmla="*/ 1347 w 969481"/>
                <a:gd name="connsiteY5" fmla="*/ 224790 h 336232"/>
                <a:gd name="connsiteX6" fmla="*/ 390920 w 969481"/>
                <a:gd name="connsiteY6" fmla="*/ 0 h 336232"/>
                <a:gd name="connsiteX7" fmla="*/ 391872 w 969481"/>
                <a:gd name="connsiteY7" fmla="*/ 953 h 336232"/>
                <a:gd name="connsiteX8" fmla="*/ 968135 w 969481"/>
                <a:gd name="connsiteY8" fmla="*/ 331470 h 336232"/>
                <a:gd name="connsiteX9" fmla="*/ 969087 w 969481"/>
                <a:gd name="connsiteY9" fmla="*/ 335280 h 336232"/>
                <a:gd name="connsiteX10" fmla="*/ 967182 w 969481"/>
                <a:gd name="connsiteY10" fmla="*/ 336233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9481" h="336232">
                  <a:moveTo>
                    <a:pt x="967182" y="336233"/>
                  </a:moveTo>
                  <a:cubicBezTo>
                    <a:pt x="967182" y="336233"/>
                    <a:pt x="966230" y="336233"/>
                    <a:pt x="966230" y="336233"/>
                  </a:cubicBezTo>
                  <a:lnTo>
                    <a:pt x="390920" y="5715"/>
                  </a:lnTo>
                  <a:lnTo>
                    <a:pt x="4205" y="229553"/>
                  </a:lnTo>
                  <a:cubicBezTo>
                    <a:pt x="3252" y="230505"/>
                    <a:pt x="1347" y="229553"/>
                    <a:pt x="395" y="228600"/>
                  </a:cubicBezTo>
                  <a:cubicBezTo>
                    <a:pt x="-558" y="227648"/>
                    <a:pt x="395" y="225743"/>
                    <a:pt x="1347" y="224790"/>
                  </a:cubicBezTo>
                  <a:lnTo>
                    <a:pt x="390920" y="0"/>
                  </a:lnTo>
                  <a:lnTo>
                    <a:pt x="391872" y="953"/>
                  </a:lnTo>
                  <a:lnTo>
                    <a:pt x="968135" y="331470"/>
                  </a:lnTo>
                  <a:cubicBezTo>
                    <a:pt x="969087" y="332423"/>
                    <a:pt x="970040" y="333375"/>
                    <a:pt x="969087" y="335280"/>
                  </a:cubicBezTo>
                  <a:cubicBezTo>
                    <a:pt x="969087" y="335280"/>
                    <a:pt x="968135" y="336233"/>
                    <a:pt x="967182" y="336233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6" name="Freeform: Shape 1035">
              <a:extLst>
                <a:ext uri="{FF2B5EF4-FFF2-40B4-BE49-F238E27FC236}">
                  <a16:creationId xmlns:a16="http://schemas.microsoft.com/office/drawing/2014/main" id="{4AFCC370-F414-AF88-3BD3-02B9B26D5B5D}"/>
                </a:ext>
              </a:extLst>
            </p:cNvPr>
            <p:cNvSpPr/>
            <p:nvPr/>
          </p:nvSpPr>
          <p:spPr>
            <a:xfrm>
              <a:off x="6563909" y="2103661"/>
              <a:ext cx="87629" cy="61912"/>
            </a:xfrm>
            <a:custGeom>
              <a:avLst/>
              <a:gdLst>
                <a:gd name="connsiteX0" fmla="*/ 87630 w 87629"/>
                <a:gd name="connsiteY0" fmla="*/ 0 h 61912"/>
                <a:gd name="connsiteX1" fmla="*/ 53340 w 87629"/>
                <a:gd name="connsiteY1" fmla="*/ 30480 h 61912"/>
                <a:gd name="connsiteX2" fmla="*/ 0 w 87629"/>
                <a:gd name="connsiteY2" fmla="*/ 61912 h 61912"/>
                <a:gd name="connsiteX3" fmla="*/ 34290 w 87629"/>
                <a:gd name="connsiteY3" fmla="*/ 3143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629" h="61912">
                  <a:moveTo>
                    <a:pt x="87630" y="0"/>
                  </a:moveTo>
                  <a:lnTo>
                    <a:pt x="53340" y="30480"/>
                  </a:lnTo>
                  <a:lnTo>
                    <a:pt x="0" y="61912"/>
                  </a:lnTo>
                  <a:lnTo>
                    <a:pt x="34290" y="31433"/>
                  </a:lnTo>
                  <a:close/>
                </a:path>
              </a:pathLst>
            </a:custGeom>
            <a:solidFill>
              <a:srgbClr val="021B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7" name="Freeform: Shape 1036">
              <a:extLst>
                <a:ext uri="{FF2B5EF4-FFF2-40B4-BE49-F238E27FC236}">
                  <a16:creationId xmlns:a16="http://schemas.microsoft.com/office/drawing/2014/main" id="{11FA1E6D-A4C3-3A57-F037-B7650A657850}"/>
                </a:ext>
              </a:extLst>
            </p:cNvPr>
            <p:cNvSpPr/>
            <p:nvPr/>
          </p:nvSpPr>
          <p:spPr>
            <a:xfrm>
              <a:off x="6521999" y="2072228"/>
              <a:ext cx="76200" cy="93344"/>
            </a:xfrm>
            <a:custGeom>
              <a:avLst/>
              <a:gdLst>
                <a:gd name="connsiteX0" fmla="*/ 76200 w 76200"/>
                <a:gd name="connsiteY0" fmla="*/ 62865 h 93344"/>
                <a:gd name="connsiteX1" fmla="*/ 41910 w 76200"/>
                <a:gd name="connsiteY1" fmla="*/ 93345 h 93344"/>
                <a:gd name="connsiteX2" fmla="*/ 0 w 76200"/>
                <a:gd name="connsiteY2" fmla="*/ 30480 h 93344"/>
                <a:gd name="connsiteX3" fmla="*/ 34290 w 76200"/>
                <a:gd name="connsiteY3" fmla="*/ 0 h 9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93344">
                  <a:moveTo>
                    <a:pt x="76200" y="62865"/>
                  </a:moveTo>
                  <a:lnTo>
                    <a:pt x="41910" y="93345"/>
                  </a:lnTo>
                  <a:lnTo>
                    <a:pt x="0" y="30480"/>
                  </a:lnTo>
                  <a:lnTo>
                    <a:pt x="3429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8" name="Freeform: Shape 1037">
              <a:extLst>
                <a:ext uri="{FF2B5EF4-FFF2-40B4-BE49-F238E27FC236}">
                  <a16:creationId xmlns:a16="http://schemas.microsoft.com/office/drawing/2014/main" id="{5FBEECA9-B25C-0452-518D-49B696AF6CAE}"/>
                </a:ext>
              </a:extLst>
            </p:cNvPr>
            <p:cNvSpPr/>
            <p:nvPr/>
          </p:nvSpPr>
          <p:spPr>
            <a:xfrm>
              <a:off x="6556288" y="2041749"/>
              <a:ext cx="95250" cy="93345"/>
            </a:xfrm>
            <a:custGeom>
              <a:avLst/>
              <a:gdLst>
                <a:gd name="connsiteX0" fmla="*/ 53340 w 95250"/>
                <a:gd name="connsiteY0" fmla="*/ 0 h 93345"/>
                <a:gd name="connsiteX1" fmla="*/ 95250 w 95250"/>
                <a:gd name="connsiteY1" fmla="*/ 61913 h 93345"/>
                <a:gd name="connsiteX2" fmla="*/ 41910 w 95250"/>
                <a:gd name="connsiteY2" fmla="*/ 93345 h 93345"/>
                <a:gd name="connsiteX3" fmla="*/ 0 w 95250"/>
                <a:gd name="connsiteY3" fmla="*/ 30480 h 9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3345">
                  <a:moveTo>
                    <a:pt x="53340" y="0"/>
                  </a:moveTo>
                  <a:lnTo>
                    <a:pt x="95250" y="61913"/>
                  </a:lnTo>
                  <a:lnTo>
                    <a:pt x="41910" y="93345"/>
                  </a:lnTo>
                  <a:lnTo>
                    <a:pt x="0" y="3048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0" name="Freeform: Shape 1039">
              <a:extLst>
                <a:ext uri="{FF2B5EF4-FFF2-40B4-BE49-F238E27FC236}">
                  <a16:creationId xmlns:a16="http://schemas.microsoft.com/office/drawing/2014/main" id="{6B5E47BA-3054-566E-70B8-63701AE8082E}"/>
                </a:ext>
              </a:extLst>
            </p:cNvPr>
            <p:cNvSpPr/>
            <p:nvPr/>
          </p:nvSpPr>
          <p:spPr>
            <a:xfrm>
              <a:off x="6411509" y="2516094"/>
              <a:ext cx="93344" cy="86677"/>
            </a:xfrm>
            <a:custGeom>
              <a:avLst/>
              <a:gdLst>
                <a:gd name="connsiteX0" fmla="*/ 93345 w 93344"/>
                <a:gd name="connsiteY0" fmla="*/ 86677 h 86677"/>
                <a:gd name="connsiteX1" fmla="*/ 31432 w 93344"/>
                <a:gd name="connsiteY1" fmla="*/ 71438 h 86677"/>
                <a:gd name="connsiteX2" fmla="*/ 0 w 93344"/>
                <a:gd name="connsiteY2" fmla="*/ 0 h 86677"/>
                <a:gd name="connsiteX3" fmla="*/ 61913 w 93344"/>
                <a:gd name="connsiteY3" fmla="*/ 15240 h 8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4" h="86677">
                  <a:moveTo>
                    <a:pt x="93345" y="86677"/>
                  </a:moveTo>
                  <a:lnTo>
                    <a:pt x="31432" y="71438"/>
                  </a:lnTo>
                  <a:lnTo>
                    <a:pt x="0" y="0"/>
                  </a:lnTo>
                  <a:lnTo>
                    <a:pt x="61913" y="152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1" name="Freeform: Shape 1040">
              <a:extLst>
                <a:ext uri="{FF2B5EF4-FFF2-40B4-BE49-F238E27FC236}">
                  <a16:creationId xmlns:a16="http://schemas.microsoft.com/office/drawing/2014/main" id="{A6E51FDB-20E0-4DB8-8136-6ADC87B5960D}"/>
                </a:ext>
              </a:extLst>
            </p:cNvPr>
            <p:cNvSpPr/>
            <p:nvPr/>
          </p:nvSpPr>
          <p:spPr>
            <a:xfrm>
              <a:off x="6411509" y="2463706"/>
              <a:ext cx="121919" cy="67627"/>
            </a:xfrm>
            <a:custGeom>
              <a:avLst/>
              <a:gdLst>
                <a:gd name="connsiteX0" fmla="*/ 61913 w 121919"/>
                <a:gd name="connsiteY0" fmla="*/ 67627 h 67627"/>
                <a:gd name="connsiteX1" fmla="*/ 0 w 121919"/>
                <a:gd name="connsiteY1" fmla="*/ 52388 h 67627"/>
                <a:gd name="connsiteX2" fmla="*/ 59055 w 121919"/>
                <a:gd name="connsiteY2" fmla="*/ 0 h 67627"/>
                <a:gd name="connsiteX3" fmla="*/ 121920 w 121919"/>
                <a:gd name="connsiteY3" fmla="*/ 15240 h 67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19" h="67627">
                  <a:moveTo>
                    <a:pt x="61913" y="67627"/>
                  </a:moveTo>
                  <a:lnTo>
                    <a:pt x="0" y="52388"/>
                  </a:lnTo>
                  <a:lnTo>
                    <a:pt x="59055" y="0"/>
                  </a:lnTo>
                  <a:lnTo>
                    <a:pt x="121920" y="1524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2" name="Freeform: Shape 1041">
              <a:extLst>
                <a:ext uri="{FF2B5EF4-FFF2-40B4-BE49-F238E27FC236}">
                  <a16:creationId xmlns:a16="http://schemas.microsoft.com/office/drawing/2014/main" id="{C607B8DF-B3D8-CAD5-FF74-11406FAEDED9}"/>
                </a:ext>
              </a:extLst>
            </p:cNvPr>
            <p:cNvSpPr/>
            <p:nvPr/>
          </p:nvSpPr>
          <p:spPr>
            <a:xfrm>
              <a:off x="6473421" y="2478946"/>
              <a:ext cx="91439" cy="123825"/>
            </a:xfrm>
            <a:custGeom>
              <a:avLst/>
              <a:gdLst>
                <a:gd name="connsiteX0" fmla="*/ 60007 w 91439"/>
                <a:gd name="connsiteY0" fmla="*/ 0 h 123825"/>
                <a:gd name="connsiteX1" fmla="*/ 91440 w 91439"/>
                <a:gd name="connsiteY1" fmla="*/ 71438 h 123825"/>
                <a:gd name="connsiteX2" fmla="*/ 31432 w 91439"/>
                <a:gd name="connsiteY2" fmla="*/ 123825 h 123825"/>
                <a:gd name="connsiteX3" fmla="*/ 0 w 91439"/>
                <a:gd name="connsiteY3" fmla="*/ 52388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39" h="123825">
                  <a:moveTo>
                    <a:pt x="60007" y="0"/>
                  </a:moveTo>
                  <a:lnTo>
                    <a:pt x="91440" y="71438"/>
                  </a:lnTo>
                  <a:lnTo>
                    <a:pt x="31432" y="123825"/>
                  </a:lnTo>
                  <a:lnTo>
                    <a:pt x="0" y="5238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4" name="Freeform: Shape 1043">
              <a:extLst>
                <a:ext uri="{FF2B5EF4-FFF2-40B4-BE49-F238E27FC236}">
                  <a16:creationId xmlns:a16="http://schemas.microsoft.com/office/drawing/2014/main" id="{87CE6713-559C-E84C-1169-D7E885991760}"/>
                </a:ext>
              </a:extLst>
            </p:cNvPr>
            <p:cNvSpPr/>
            <p:nvPr/>
          </p:nvSpPr>
          <p:spPr>
            <a:xfrm>
              <a:off x="6000981" y="2351311"/>
              <a:ext cx="69532" cy="118110"/>
            </a:xfrm>
            <a:custGeom>
              <a:avLst/>
              <a:gdLst>
                <a:gd name="connsiteX0" fmla="*/ 69533 w 69532"/>
                <a:gd name="connsiteY0" fmla="*/ 118110 h 118110"/>
                <a:gd name="connsiteX1" fmla="*/ 0 w 69532"/>
                <a:gd name="connsiteY1" fmla="*/ 77152 h 118110"/>
                <a:gd name="connsiteX2" fmla="*/ 0 w 69532"/>
                <a:gd name="connsiteY2" fmla="*/ 0 h 118110"/>
                <a:gd name="connsiteX3" fmla="*/ 69533 w 69532"/>
                <a:gd name="connsiteY3" fmla="*/ 40005 h 11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532" h="118110">
                  <a:moveTo>
                    <a:pt x="69533" y="118110"/>
                  </a:moveTo>
                  <a:lnTo>
                    <a:pt x="0" y="77152"/>
                  </a:lnTo>
                  <a:lnTo>
                    <a:pt x="0" y="0"/>
                  </a:lnTo>
                  <a:lnTo>
                    <a:pt x="69533" y="4000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5" name="Freeform: Shape 1044">
              <a:extLst>
                <a:ext uri="{FF2B5EF4-FFF2-40B4-BE49-F238E27FC236}">
                  <a16:creationId xmlns:a16="http://schemas.microsoft.com/office/drawing/2014/main" id="{CE8CB71E-FEC2-DA11-BBE2-C3331F1A7A41}"/>
                </a:ext>
              </a:extLst>
            </p:cNvPr>
            <p:cNvSpPr/>
            <p:nvPr/>
          </p:nvSpPr>
          <p:spPr>
            <a:xfrm>
              <a:off x="6000981" y="2312259"/>
              <a:ext cx="136207" cy="79057"/>
            </a:xfrm>
            <a:custGeom>
              <a:avLst/>
              <a:gdLst>
                <a:gd name="connsiteX0" fmla="*/ 69533 w 136207"/>
                <a:gd name="connsiteY0" fmla="*/ 79057 h 79057"/>
                <a:gd name="connsiteX1" fmla="*/ 0 w 136207"/>
                <a:gd name="connsiteY1" fmla="*/ 39052 h 79057"/>
                <a:gd name="connsiteX2" fmla="*/ 66675 w 136207"/>
                <a:gd name="connsiteY2" fmla="*/ 0 h 79057"/>
                <a:gd name="connsiteX3" fmla="*/ 136208 w 136207"/>
                <a:gd name="connsiteY3" fmla="*/ 40957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207" h="79057">
                  <a:moveTo>
                    <a:pt x="69533" y="79057"/>
                  </a:moveTo>
                  <a:lnTo>
                    <a:pt x="0" y="39052"/>
                  </a:lnTo>
                  <a:lnTo>
                    <a:pt x="66675" y="0"/>
                  </a:lnTo>
                  <a:lnTo>
                    <a:pt x="136208" y="40957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6" name="Freeform: Shape 1045">
              <a:extLst>
                <a:ext uri="{FF2B5EF4-FFF2-40B4-BE49-F238E27FC236}">
                  <a16:creationId xmlns:a16="http://schemas.microsoft.com/office/drawing/2014/main" id="{C86688DD-8788-11C9-8BDE-4B7DF6B759ED}"/>
                </a:ext>
              </a:extLst>
            </p:cNvPr>
            <p:cNvSpPr/>
            <p:nvPr/>
          </p:nvSpPr>
          <p:spPr>
            <a:xfrm>
              <a:off x="6070514" y="2353216"/>
              <a:ext cx="67627" cy="116205"/>
            </a:xfrm>
            <a:custGeom>
              <a:avLst/>
              <a:gdLst>
                <a:gd name="connsiteX0" fmla="*/ 66675 w 67627"/>
                <a:gd name="connsiteY0" fmla="*/ 0 h 116205"/>
                <a:gd name="connsiteX1" fmla="*/ 67628 w 67627"/>
                <a:gd name="connsiteY1" fmla="*/ 77153 h 116205"/>
                <a:gd name="connsiteX2" fmla="*/ 0 w 67627"/>
                <a:gd name="connsiteY2" fmla="*/ 116205 h 116205"/>
                <a:gd name="connsiteX3" fmla="*/ 0 w 67627"/>
                <a:gd name="connsiteY3" fmla="*/ 38100 h 11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27" h="116205">
                  <a:moveTo>
                    <a:pt x="66675" y="0"/>
                  </a:moveTo>
                  <a:lnTo>
                    <a:pt x="67628" y="77153"/>
                  </a:lnTo>
                  <a:lnTo>
                    <a:pt x="0" y="116205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8" name="Freeform: Shape 1047">
              <a:extLst>
                <a:ext uri="{FF2B5EF4-FFF2-40B4-BE49-F238E27FC236}">
                  <a16:creationId xmlns:a16="http://schemas.microsoft.com/office/drawing/2014/main" id="{AAEDB329-8195-B378-F4EC-2D5D1AFFF2DE}"/>
                </a:ext>
              </a:extLst>
            </p:cNvPr>
            <p:cNvSpPr/>
            <p:nvPr/>
          </p:nvSpPr>
          <p:spPr>
            <a:xfrm>
              <a:off x="6268634" y="2313211"/>
              <a:ext cx="87629" cy="87630"/>
            </a:xfrm>
            <a:custGeom>
              <a:avLst/>
              <a:gdLst>
                <a:gd name="connsiteX0" fmla="*/ 60960 w 87629"/>
                <a:gd name="connsiteY0" fmla="*/ 87630 h 87630"/>
                <a:gd name="connsiteX1" fmla="*/ 0 w 87629"/>
                <a:gd name="connsiteY1" fmla="*/ 54293 h 87630"/>
                <a:gd name="connsiteX2" fmla="*/ 26670 w 87629"/>
                <a:gd name="connsiteY2" fmla="*/ 0 h 87630"/>
                <a:gd name="connsiteX3" fmla="*/ 87630 w 87629"/>
                <a:gd name="connsiteY3" fmla="*/ 33338 h 8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629" h="87630">
                  <a:moveTo>
                    <a:pt x="60960" y="87630"/>
                  </a:moveTo>
                  <a:lnTo>
                    <a:pt x="0" y="54293"/>
                  </a:lnTo>
                  <a:lnTo>
                    <a:pt x="26670" y="0"/>
                  </a:lnTo>
                  <a:lnTo>
                    <a:pt x="87630" y="33338"/>
                  </a:lnTo>
                  <a:close/>
                </a:path>
              </a:pathLst>
            </a:custGeom>
            <a:solidFill>
              <a:srgbClr val="185B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9" name="Freeform: Shape 1048">
              <a:extLst>
                <a:ext uri="{FF2B5EF4-FFF2-40B4-BE49-F238E27FC236}">
                  <a16:creationId xmlns:a16="http://schemas.microsoft.com/office/drawing/2014/main" id="{420CB15D-CACC-95E2-990C-F331E17ABA96}"/>
                </a:ext>
              </a:extLst>
            </p:cNvPr>
            <p:cNvSpPr/>
            <p:nvPr/>
          </p:nvSpPr>
          <p:spPr>
            <a:xfrm>
              <a:off x="6295304" y="2291303"/>
              <a:ext cx="79057" cy="55244"/>
            </a:xfrm>
            <a:custGeom>
              <a:avLst/>
              <a:gdLst>
                <a:gd name="connsiteX0" fmla="*/ 60960 w 79057"/>
                <a:gd name="connsiteY0" fmla="*/ 55245 h 55244"/>
                <a:gd name="connsiteX1" fmla="*/ 0 w 79057"/>
                <a:gd name="connsiteY1" fmla="*/ 21907 h 55244"/>
                <a:gd name="connsiteX2" fmla="*/ 18097 w 79057"/>
                <a:gd name="connsiteY2" fmla="*/ 0 h 55244"/>
                <a:gd name="connsiteX3" fmla="*/ 79057 w 79057"/>
                <a:gd name="connsiteY3" fmla="*/ 33338 h 5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" h="55244">
                  <a:moveTo>
                    <a:pt x="60960" y="55245"/>
                  </a:moveTo>
                  <a:lnTo>
                    <a:pt x="0" y="21907"/>
                  </a:lnTo>
                  <a:lnTo>
                    <a:pt x="18097" y="0"/>
                  </a:lnTo>
                  <a:lnTo>
                    <a:pt x="79057" y="3333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50" name="Freeform: Shape 1049">
              <a:extLst>
                <a:ext uri="{FF2B5EF4-FFF2-40B4-BE49-F238E27FC236}">
                  <a16:creationId xmlns:a16="http://schemas.microsoft.com/office/drawing/2014/main" id="{A8737601-18CA-61ED-0CCB-7FD64A0BC506}"/>
                </a:ext>
              </a:extLst>
            </p:cNvPr>
            <p:cNvSpPr/>
            <p:nvPr/>
          </p:nvSpPr>
          <p:spPr>
            <a:xfrm>
              <a:off x="6329593" y="2324641"/>
              <a:ext cx="44767" cy="76200"/>
            </a:xfrm>
            <a:custGeom>
              <a:avLst/>
              <a:gdLst>
                <a:gd name="connsiteX0" fmla="*/ 44768 w 44767"/>
                <a:gd name="connsiteY0" fmla="*/ 0 h 76200"/>
                <a:gd name="connsiteX1" fmla="*/ 17145 w 44767"/>
                <a:gd name="connsiteY1" fmla="*/ 54293 h 76200"/>
                <a:gd name="connsiteX2" fmla="*/ 0 w 44767"/>
                <a:gd name="connsiteY2" fmla="*/ 76200 h 76200"/>
                <a:gd name="connsiteX3" fmla="*/ 26670 w 44767"/>
                <a:gd name="connsiteY3" fmla="*/ 219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767" h="76200">
                  <a:moveTo>
                    <a:pt x="44768" y="0"/>
                  </a:moveTo>
                  <a:lnTo>
                    <a:pt x="17145" y="54293"/>
                  </a:lnTo>
                  <a:lnTo>
                    <a:pt x="0" y="76200"/>
                  </a:lnTo>
                  <a:lnTo>
                    <a:pt x="26670" y="21907"/>
                  </a:lnTo>
                  <a:close/>
                </a:path>
              </a:pathLst>
            </a:custGeom>
            <a:solidFill>
              <a:srgbClr val="021B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52" name="Freeform: Shape 1051">
              <a:extLst>
                <a:ext uri="{FF2B5EF4-FFF2-40B4-BE49-F238E27FC236}">
                  <a16:creationId xmlns:a16="http://schemas.microsoft.com/office/drawing/2014/main" id="{242A403E-82F5-472E-5945-E0533F4093CD}"/>
                </a:ext>
              </a:extLst>
            </p:cNvPr>
            <p:cNvSpPr/>
            <p:nvPr/>
          </p:nvSpPr>
          <p:spPr>
            <a:xfrm>
              <a:off x="6217199" y="2717071"/>
              <a:ext cx="98107" cy="103822"/>
            </a:xfrm>
            <a:custGeom>
              <a:avLst/>
              <a:gdLst>
                <a:gd name="connsiteX0" fmla="*/ 98107 w 98107"/>
                <a:gd name="connsiteY0" fmla="*/ 103823 h 103822"/>
                <a:gd name="connsiteX1" fmla="*/ 16193 w 98107"/>
                <a:gd name="connsiteY1" fmla="*/ 42863 h 103822"/>
                <a:gd name="connsiteX2" fmla="*/ 0 w 98107"/>
                <a:gd name="connsiteY2" fmla="*/ 0 h 103822"/>
                <a:gd name="connsiteX3" fmla="*/ 81915 w 98107"/>
                <a:gd name="connsiteY3" fmla="*/ 61913 h 10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107" h="103822">
                  <a:moveTo>
                    <a:pt x="98107" y="103823"/>
                  </a:moveTo>
                  <a:lnTo>
                    <a:pt x="16193" y="42863"/>
                  </a:lnTo>
                  <a:lnTo>
                    <a:pt x="0" y="0"/>
                  </a:lnTo>
                  <a:lnTo>
                    <a:pt x="81915" y="6191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53" name="Freeform: Shape 1052">
              <a:extLst>
                <a:ext uri="{FF2B5EF4-FFF2-40B4-BE49-F238E27FC236}">
                  <a16:creationId xmlns:a16="http://schemas.microsoft.com/office/drawing/2014/main" id="{2A988991-9CEF-C6F8-DA23-50250442C255}"/>
                </a:ext>
              </a:extLst>
            </p:cNvPr>
            <p:cNvSpPr/>
            <p:nvPr/>
          </p:nvSpPr>
          <p:spPr>
            <a:xfrm>
              <a:off x="6217199" y="2639919"/>
              <a:ext cx="150494" cy="139064"/>
            </a:xfrm>
            <a:custGeom>
              <a:avLst/>
              <a:gdLst>
                <a:gd name="connsiteX0" fmla="*/ 81915 w 150494"/>
                <a:gd name="connsiteY0" fmla="*/ 139065 h 139064"/>
                <a:gd name="connsiteX1" fmla="*/ 0 w 150494"/>
                <a:gd name="connsiteY1" fmla="*/ 77152 h 139064"/>
                <a:gd name="connsiteX2" fmla="*/ 68580 w 150494"/>
                <a:gd name="connsiteY2" fmla="*/ 0 h 139064"/>
                <a:gd name="connsiteX3" fmla="*/ 150495 w 150494"/>
                <a:gd name="connsiteY3" fmla="*/ 61913 h 139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494" h="139064">
                  <a:moveTo>
                    <a:pt x="81915" y="139065"/>
                  </a:moveTo>
                  <a:lnTo>
                    <a:pt x="0" y="77152"/>
                  </a:lnTo>
                  <a:lnTo>
                    <a:pt x="68580" y="0"/>
                  </a:lnTo>
                  <a:lnTo>
                    <a:pt x="150495" y="61913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54" name="Freeform: Shape 1053">
              <a:extLst>
                <a:ext uri="{FF2B5EF4-FFF2-40B4-BE49-F238E27FC236}">
                  <a16:creationId xmlns:a16="http://schemas.microsoft.com/office/drawing/2014/main" id="{E74AC2B0-9B29-589D-6EC9-1DD441805171}"/>
                </a:ext>
              </a:extLst>
            </p:cNvPr>
            <p:cNvSpPr/>
            <p:nvPr/>
          </p:nvSpPr>
          <p:spPr>
            <a:xfrm>
              <a:off x="6299113" y="2701831"/>
              <a:ext cx="84772" cy="119062"/>
            </a:xfrm>
            <a:custGeom>
              <a:avLst/>
              <a:gdLst>
                <a:gd name="connsiteX0" fmla="*/ 84773 w 84772"/>
                <a:gd name="connsiteY0" fmla="*/ 42863 h 119062"/>
                <a:gd name="connsiteX1" fmla="*/ 16193 w 84772"/>
                <a:gd name="connsiteY1" fmla="*/ 119063 h 119062"/>
                <a:gd name="connsiteX2" fmla="*/ 0 w 84772"/>
                <a:gd name="connsiteY2" fmla="*/ 77152 h 119062"/>
                <a:gd name="connsiteX3" fmla="*/ 68580 w 84772"/>
                <a:gd name="connsiteY3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772" h="119062">
                  <a:moveTo>
                    <a:pt x="84773" y="42863"/>
                  </a:moveTo>
                  <a:lnTo>
                    <a:pt x="16193" y="119063"/>
                  </a:lnTo>
                  <a:lnTo>
                    <a:pt x="0" y="77152"/>
                  </a:lnTo>
                  <a:lnTo>
                    <a:pt x="6858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56" name="Freeform: Shape 1055">
              <a:extLst>
                <a:ext uri="{FF2B5EF4-FFF2-40B4-BE49-F238E27FC236}">
                  <a16:creationId xmlns:a16="http://schemas.microsoft.com/office/drawing/2014/main" id="{04DC3773-53F6-2ADA-B8EA-7507EE4A3A70}"/>
                </a:ext>
              </a:extLst>
            </p:cNvPr>
            <p:cNvSpPr/>
            <p:nvPr/>
          </p:nvSpPr>
          <p:spPr>
            <a:xfrm>
              <a:off x="6118139" y="1893159"/>
              <a:ext cx="45720" cy="63817"/>
            </a:xfrm>
            <a:custGeom>
              <a:avLst/>
              <a:gdLst>
                <a:gd name="connsiteX0" fmla="*/ 45720 w 45720"/>
                <a:gd name="connsiteY0" fmla="*/ 63818 h 63817"/>
                <a:gd name="connsiteX1" fmla="*/ 5715 w 45720"/>
                <a:gd name="connsiteY1" fmla="*/ 53340 h 63817"/>
                <a:gd name="connsiteX2" fmla="*/ 0 w 45720"/>
                <a:gd name="connsiteY2" fmla="*/ 0 h 63817"/>
                <a:gd name="connsiteX3" fmla="*/ 40005 w 45720"/>
                <a:gd name="connsiteY3" fmla="*/ 10478 h 6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" h="63817">
                  <a:moveTo>
                    <a:pt x="45720" y="63818"/>
                  </a:moveTo>
                  <a:lnTo>
                    <a:pt x="5715" y="53340"/>
                  </a:lnTo>
                  <a:lnTo>
                    <a:pt x="0" y="0"/>
                  </a:lnTo>
                  <a:lnTo>
                    <a:pt x="40005" y="1047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57" name="Freeform: Shape 1056">
              <a:extLst>
                <a:ext uri="{FF2B5EF4-FFF2-40B4-BE49-F238E27FC236}">
                  <a16:creationId xmlns:a16="http://schemas.microsoft.com/office/drawing/2014/main" id="{F6EA74FC-EEC3-06D0-1D33-D4F7FA930BBF}"/>
                </a:ext>
              </a:extLst>
            </p:cNvPr>
            <p:cNvSpPr/>
            <p:nvPr/>
          </p:nvSpPr>
          <p:spPr>
            <a:xfrm>
              <a:off x="6118139" y="1876966"/>
              <a:ext cx="81915" cy="26670"/>
            </a:xfrm>
            <a:custGeom>
              <a:avLst/>
              <a:gdLst>
                <a:gd name="connsiteX0" fmla="*/ 40005 w 81915"/>
                <a:gd name="connsiteY0" fmla="*/ 26670 h 26670"/>
                <a:gd name="connsiteX1" fmla="*/ 0 w 81915"/>
                <a:gd name="connsiteY1" fmla="*/ 16192 h 26670"/>
                <a:gd name="connsiteX2" fmla="*/ 41910 w 81915"/>
                <a:gd name="connsiteY2" fmla="*/ 0 h 26670"/>
                <a:gd name="connsiteX3" fmla="*/ 81915 w 81915"/>
                <a:gd name="connsiteY3" fmla="*/ 10477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15" h="26670">
                  <a:moveTo>
                    <a:pt x="40005" y="26670"/>
                  </a:moveTo>
                  <a:lnTo>
                    <a:pt x="0" y="16192"/>
                  </a:lnTo>
                  <a:lnTo>
                    <a:pt x="41910" y="0"/>
                  </a:lnTo>
                  <a:lnTo>
                    <a:pt x="81915" y="10477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58" name="Freeform: Shape 1057">
              <a:extLst>
                <a:ext uri="{FF2B5EF4-FFF2-40B4-BE49-F238E27FC236}">
                  <a16:creationId xmlns:a16="http://schemas.microsoft.com/office/drawing/2014/main" id="{F9675525-0322-CE85-DD8C-F234188DF27C}"/>
                </a:ext>
              </a:extLst>
            </p:cNvPr>
            <p:cNvSpPr/>
            <p:nvPr/>
          </p:nvSpPr>
          <p:spPr>
            <a:xfrm>
              <a:off x="6158143" y="1887443"/>
              <a:ext cx="47625" cy="69532"/>
            </a:xfrm>
            <a:custGeom>
              <a:avLst/>
              <a:gdLst>
                <a:gd name="connsiteX0" fmla="*/ 41910 w 47625"/>
                <a:gd name="connsiteY0" fmla="*/ 0 h 69532"/>
                <a:gd name="connsiteX1" fmla="*/ 47625 w 47625"/>
                <a:gd name="connsiteY1" fmla="*/ 53340 h 69532"/>
                <a:gd name="connsiteX2" fmla="*/ 5715 w 47625"/>
                <a:gd name="connsiteY2" fmla="*/ 69533 h 69532"/>
                <a:gd name="connsiteX3" fmla="*/ 0 w 47625"/>
                <a:gd name="connsiteY3" fmla="*/ 16193 h 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69532">
                  <a:moveTo>
                    <a:pt x="41910" y="0"/>
                  </a:moveTo>
                  <a:lnTo>
                    <a:pt x="47625" y="53340"/>
                  </a:lnTo>
                  <a:lnTo>
                    <a:pt x="5715" y="69533"/>
                  </a:lnTo>
                  <a:lnTo>
                    <a:pt x="0" y="1619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1" name="Freeform: Shape 1060">
              <a:extLst>
                <a:ext uri="{FF2B5EF4-FFF2-40B4-BE49-F238E27FC236}">
                  <a16:creationId xmlns:a16="http://schemas.microsoft.com/office/drawing/2014/main" id="{6013E8FF-F7ED-FC54-A2CA-086A1403867F}"/>
                </a:ext>
              </a:extLst>
            </p:cNvPr>
            <p:cNvSpPr/>
            <p:nvPr/>
          </p:nvSpPr>
          <p:spPr>
            <a:xfrm>
              <a:off x="5903826" y="2104614"/>
              <a:ext cx="65722" cy="45719"/>
            </a:xfrm>
            <a:custGeom>
              <a:avLst/>
              <a:gdLst>
                <a:gd name="connsiteX0" fmla="*/ 0 w 65722"/>
                <a:gd name="connsiteY0" fmla="*/ 0 h 45719"/>
                <a:gd name="connsiteX1" fmla="*/ 25718 w 65722"/>
                <a:gd name="connsiteY1" fmla="*/ 22860 h 45719"/>
                <a:gd name="connsiteX2" fmla="*/ 65723 w 65722"/>
                <a:gd name="connsiteY2" fmla="*/ 45720 h 45719"/>
                <a:gd name="connsiteX3" fmla="*/ 40005 w 65722"/>
                <a:gd name="connsiteY3" fmla="*/ 22860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722" h="45719">
                  <a:moveTo>
                    <a:pt x="0" y="0"/>
                  </a:moveTo>
                  <a:lnTo>
                    <a:pt x="25718" y="22860"/>
                  </a:lnTo>
                  <a:lnTo>
                    <a:pt x="65723" y="45720"/>
                  </a:lnTo>
                  <a:lnTo>
                    <a:pt x="40005" y="22860"/>
                  </a:lnTo>
                  <a:close/>
                </a:path>
              </a:pathLst>
            </a:custGeom>
            <a:solidFill>
              <a:srgbClr val="B5B2C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2" name="Freeform: Shape 1061">
              <a:extLst>
                <a:ext uri="{FF2B5EF4-FFF2-40B4-BE49-F238E27FC236}">
                  <a16:creationId xmlns:a16="http://schemas.microsoft.com/office/drawing/2014/main" id="{DDA5FEB7-BF7B-CBFD-A2FD-48C3659127F0}"/>
                </a:ext>
              </a:extLst>
            </p:cNvPr>
            <p:cNvSpPr/>
            <p:nvPr/>
          </p:nvSpPr>
          <p:spPr>
            <a:xfrm>
              <a:off x="5943831" y="2080801"/>
              <a:ext cx="57149" cy="69532"/>
            </a:xfrm>
            <a:custGeom>
              <a:avLst/>
              <a:gdLst>
                <a:gd name="connsiteX0" fmla="*/ 0 w 57149"/>
                <a:gd name="connsiteY0" fmla="*/ 46672 h 69532"/>
                <a:gd name="connsiteX1" fmla="*/ 25717 w 57149"/>
                <a:gd name="connsiteY1" fmla="*/ 69532 h 69532"/>
                <a:gd name="connsiteX2" fmla="*/ 57150 w 57149"/>
                <a:gd name="connsiteY2" fmla="*/ 22860 h 69532"/>
                <a:gd name="connsiteX3" fmla="*/ 31433 w 57149"/>
                <a:gd name="connsiteY3" fmla="*/ 0 h 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49" h="69532">
                  <a:moveTo>
                    <a:pt x="0" y="46672"/>
                  </a:moveTo>
                  <a:lnTo>
                    <a:pt x="25717" y="69532"/>
                  </a:lnTo>
                  <a:lnTo>
                    <a:pt x="57150" y="22860"/>
                  </a:lnTo>
                  <a:lnTo>
                    <a:pt x="31433" y="0"/>
                  </a:lnTo>
                  <a:close/>
                </a:path>
              </a:pathLst>
            </a:custGeom>
            <a:solidFill>
              <a:srgbClr val="CFCD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3" name="Freeform: Shape 1062">
              <a:extLst>
                <a:ext uri="{FF2B5EF4-FFF2-40B4-BE49-F238E27FC236}">
                  <a16:creationId xmlns:a16="http://schemas.microsoft.com/office/drawing/2014/main" id="{9AB66F21-FE07-B0CF-5B77-781D9E7AA7B9}"/>
                </a:ext>
              </a:extLst>
            </p:cNvPr>
            <p:cNvSpPr/>
            <p:nvPr/>
          </p:nvSpPr>
          <p:spPr>
            <a:xfrm>
              <a:off x="5903826" y="2057941"/>
              <a:ext cx="71437" cy="69532"/>
            </a:xfrm>
            <a:custGeom>
              <a:avLst/>
              <a:gdLst>
                <a:gd name="connsiteX0" fmla="*/ 31432 w 71437"/>
                <a:gd name="connsiteY0" fmla="*/ 0 h 69532"/>
                <a:gd name="connsiteX1" fmla="*/ 0 w 71437"/>
                <a:gd name="connsiteY1" fmla="*/ 46673 h 69532"/>
                <a:gd name="connsiteX2" fmla="*/ 40005 w 71437"/>
                <a:gd name="connsiteY2" fmla="*/ 69532 h 69532"/>
                <a:gd name="connsiteX3" fmla="*/ 71438 w 71437"/>
                <a:gd name="connsiteY3" fmla="*/ 22860 h 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37" h="69532">
                  <a:moveTo>
                    <a:pt x="31432" y="0"/>
                  </a:moveTo>
                  <a:lnTo>
                    <a:pt x="0" y="46673"/>
                  </a:lnTo>
                  <a:lnTo>
                    <a:pt x="40005" y="69532"/>
                  </a:lnTo>
                  <a:lnTo>
                    <a:pt x="71438" y="22860"/>
                  </a:lnTo>
                  <a:close/>
                </a:path>
              </a:pathLst>
            </a:custGeom>
            <a:solidFill>
              <a:srgbClr val="E7E6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5" name="Freeform: Shape 1064">
              <a:extLst>
                <a:ext uri="{FF2B5EF4-FFF2-40B4-BE49-F238E27FC236}">
                  <a16:creationId xmlns:a16="http://schemas.microsoft.com/office/drawing/2014/main" id="{F5963A9C-81DC-019D-2F81-947424F8DA59}"/>
                </a:ext>
              </a:extLst>
            </p:cNvPr>
            <p:cNvSpPr/>
            <p:nvPr/>
          </p:nvSpPr>
          <p:spPr>
            <a:xfrm>
              <a:off x="6174336" y="2498948"/>
              <a:ext cx="81914" cy="75247"/>
            </a:xfrm>
            <a:custGeom>
              <a:avLst/>
              <a:gdLst>
                <a:gd name="connsiteX0" fmla="*/ 0 w 81914"/>
                <a:gd name="connsiteY0" fmla="*/ 75248 h 75247"/>
                <a:gd name="connsiteX1" fmla="*/ 54293 w 81914"/>
                <a:gd name="connsiteY1" fmla="*/ 61913 h 75247"/>
                <a:gd name="connsiteX2" fmla="*/ 81915 w 81914"/>
                <a:gd name="connsiteY2" fmla="*/ 0 h 75247"/>
                <a:gd name="connsiteX3" fmla="*/ 27623 w 81914"/>
                <a:gd name="connsiteY3" fmla="*/ 13335 h 75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14" h="75247">
                  <a:moveTo>
                    <a:pt x="0" y="75248"/>
                  </a:moveTo>
                  <a:lnTo>
                    <a:pt x="54293" y="61913"/>
                  </a:lnTo>
                  <a:lnTo>
                    <a:pt x="81915" y="0"/>
                  </a:lnTo>
                  <a:lnTo>
                    <a:pt x="27623" y="13335"/>
                  </a:lnTo>
                  <a:close/>
                </a:path>
              </a:pathLst>
            </a:custGeom>
            <a:solidFill>
              <a:srgbClr val="CFCD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6" name="Freeform: Shape 1065">
              <a:extLst>
                <a:ext uri="{FF2B5EF4-FFF2-40B4-BE49-F238E27FC236}">
                  <a16:creationId xmlns:a16="http://schemas.microsoft.com/office/drawing/2014/main" id="{6AECB69F-50FA-3FA9-6BD3-7FE7F0848381}"/>
                </a:ext>
              </a:extLst>
            </p:cNvPr>
            <p:cNvSpPr/>
            <p:nvPr/>
          </p:nvSpPr>
          <p:spPr>
            <a:xfrm>
              <a:off x="6149571" y="2453229"/>
              <a:ext cx="106679" cy="59054"/>
            </a:xfrm>
            <a:custGeom>
              <a:avLst/>
              <a:gdLst>
                <a:gd name="connsiteX0" fmla="*/ 52388 w 106679"/>
                <a:gd name="connsiteY0" fmla="*/ 59055 h 59054"/>
                <a:gd name="connsiteX1" fmla="*/ 106680 w 106679"/>
                <a:gd name="connsiteY1" fmla="*/ 45720 h 59054"/>
                <a:gd name="connsiteX2" fmla="*/ 54292 w 106679"/>
                <a:gd name="connsiteY2" fmla="*/ 0 h 59054"/>
                <a:gd name="connsiteX3" fmla="*/ 0 w 106679"/>
                <a:gd name="connsiteY3" fmla="*/ 13335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679" h="59054">
                  <a:moveTo>
                    <a:pt x="52388" y="59055"/>
                  </a:moveTo>
                  <a:lnTo>
                    <a:pt x="106680" y="45720"/>
                  </a:lnTo>
                  <a:lnTo>
                    <a:pt x="54292" y="0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F4F4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7" name="Freeform: Shape 1066">
              <a:extLst>
                <a:ext uri="{FF2B5EF4-FFF2-40B4-BE49-F238E27FC236}">
                  <a16:creationId xmlns:a16="http://schemas.microsoft.com/office/drawing/2014/main" id="{7D315146-F5D8-2A38-14E4-CC302AB9F0D1}"/>
                </a:ext>
              </a:extLst>
            </p:cNvPr>
            <p:cNvSpPr/>
            <p:nvPr/>
          </p:nvSpPr>
          <p:spPr>
            <a:xfrm>
              <a:off x="6122901" y="2466563"/>
              <a:ext cx="79057" cy="107632"/>
            </a:xfrm>
            <a:custGeom>
              <a:avLst/>
              <a:gdLst>
                <a:gd name="connsiteX0" fmla="*/ 26670 w 79057"/>
                <a:gd name="connsiteY0" fmla="*/ 0 h 107632"/>
                <a:gd name="connsiteX1" fmla="*/ 0 w 79057"/>
                <a:gd name="connsiteY1" fmla="*/ 61913 h 107632"/>
                <a:gd name="connsiteX2" fmla="*/ 51435 w 79057"/>
                <a:gd name="connsiteY2" fmla="*/ 107633 h 107632"/>
                <a:gd name="connsiteX3" fmla="*/ 79058 w 79057"/>
                <a:gd name="connsiteY3" fmla="*/ 45720 h 107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" h="107632">
                  <a:moveTo>
                    <a:pt x="26670" y="0"/>
                  </a:moveTo>
                  <a:lnTo>
                    <a:pt x="0" y="61913"/>
                  </a:lnTo>
                  <a:lnTo>
                    <a:pt x="51435" y="107633"/>
                  </a:lnTo>
                  <a:lnTo>
                    <a:pt x="79058" y="45720"/>
                  </a:lnTo>
                  <a:close/>
                </a:path>
              </a:pathLst>
            </a:custGeom>
            <a:solidFill>
              <a:srgbClr val="E7E6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9" name="Freeform: Shape 1068">
              <a:extLst>
                <a:ext uri="{FF2B5EF4-FFF2-40B4-BE49-F238E27FC236}">
                  <a16:creationId xmlns:a16="http://schemas.microsoft.com/office/drawing/2014/main" id="{B12FD99A-E4C6-C8AC-8933-32564578E48B}"/>
                </a:ext>
              </a:extLst>
            </p:cNvPr>
            <p:cNvSpPr/>
            <p:nvPr/>
          </p:nvSpPr>
          <p:spPr>
            <a:xfrm>
              <a:off x="6461991" y="2200816"/>
              <a:ext cx="52387" cy="87630"/>
            </a:xfrm>
            <a:custGeom>
              <a:avLst/>
              <a:gdLst>
                <a:gd name="connsiteX0" fmla="*/ 0 w 52387"/>
                <a:gd name="connsiteY0" fmla="*/ 87630 h 87630"/>
                <a:gd name="connsiteX1" fmla="*/ 51435 w 52387"/>
                <a:gd name="connsiteY1" fmla="*/ 57150 h 87630"/>
                <a:gd name="connsiteX2" fmla="*/ 52388 w 52387"/>
                <a:gd name="connsiteY2" fmla="*/ 0 h 87630"/>
                <a:gd name="connsiteX3" fmla="*/ 0 w 52387"/>
                <a:gd name="connsiteY3" fmla="*/ 30480 h 8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87" h="87630">
                  <a:moveTo>
                    <a:pt x="0" y="87630"/>
                  </a:moveTo>
                  <a:lnTo>
                    <a:pt x="51435" y="57150"/>
                  </a:lnTo>
                  <a:lnTo>
                    <a:pt x="52388" y="0"/>
                  </a:lnTo>
                  <a:lnTo>
                    <a:pt x="0" y="30480"/>
                  </a:lnTo>
                  <a:close/>
                </a:path>
              </a:pathLst>
            </a:custGeom>
            <a:solidFill>
              <a:srgbClr val="CFCD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0" name="Freeform: Shape 1069">
              <a:extLst>
                <a:ext uri="{FF2B5EF4-FFF2-40B4-BE49-F238E27FC236}">
                  <a16:creationId xmlns:a16="http://schemas.microsoft.com/office/drawing/2014/main" id="{6BB8BA42-7B56-067A-6102-0DFF81D55598}"/>
                </a:ext>
              </a:extLst>
            </p:cNvPr>
            <p:cNvSpPr/>
            <p:nvPr/>
          </p:nvSpPr>
          <p:spPr>
            <a:xfrm>
              <a:off x="6412461" y="2172241"/>
              <a:ext cx="101917" cy="59055"/>
            </a:xfrm>
            <a:custGeom>
              <a:avLst/>
              <a:gdLst>
                <a:gd name="connsiteX0" fmla="*/ 49530 w 101917"/>
                <a:gd name="connsiteY0" fmla="*/ 59055 h 59055"/>
                <a:gd name="connsiteX1" fmla="*/ 101917 w 101917"/>
                <a:gd name="connsiteY1" fmla="*/ 28575 h 59055"/>
                <a:gd name="connsiteX2" fmla="*/ 51435 w 101917"/>
                <a:gd name="connsiteY2" fmla="*/ 0 h 59055"/>
                <a:gd name="connsiteX3" fmla="*/ 0 w 101917"/>
                <a:gd name="connsiteY3" fmla="*/ 3048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917" h="59055">
                  <a:moveTo>
                    <a:pt x="49530" y="59055"/>
                  </a:moveTo>
                  <a:lnTo>
                    <a:pt x="101917" y="28575"/>
                  </a:lnTo>
                  <a:lnTo>
                    <a:pt x="51435" y="0"/>
                  </a:lnTo>
                  <a:lnTo>
                    <a:pt x="0" y="30480"/>
                  </a:lnTo>
                  <a:close/>
                </a:path>
              </a:pathLst>
            </a:custGeom>
            <a:solidFill>
              <a:srgbClr val="F4F4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1" name="Freeform: Shape 1070">
              <a:extLst>
                <a:ext uri="{FF2B5EF4-FFF2-40B4-BE49-F238E27FC236}">
                  <a16:creationId xmlns:a16="http://schemas.microsoft.com/office/drawing/2014/main" id="{99C46701-B2A4-F30E-60DC-1349C6B272D4}"/>
                </a:ext>
              </a:extLst>
            </p:cNvPr>
            <p:cNvSpPr/>
            <p:nvPr/>
          </p:nvSpPr>
          <p:spPr>
            <a:xfrm>
              <a:off x="6412461" y="2202721"/>
              <a:ext cx="49529" cy="85725"/>
            </a:xfrm>
            <a:custGeom>
              <a:avLst/>
              <a:gdLst>
                <a:gd name="connsiteX0" fmla="*/ 0 w 49529"/>
                <a:gd name="connsiteY0" fmla="*/ 0 h 85725"/>
                <a:gd name="connsiteX1" fmla="*/ 0 w 49529"/>
                <a:gd name="connsiteY1" fmla="*/ 57150 h 85725"/>
                <a:gd name="connsiteX2" fmla="*/ 49530 w 49529"/>
                <a:gd name="connsiteY2" fmla="*/ 85725 h 85725"/>
                <a:gd name="connsiteX3" fmla="*/ 49530 w 49529"/>
                <a:gd name="connsiteY3" fmla="*/ 2857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29" h="85725">
                  <a:moveTo>
                    <a:pt x="0" y="0"/>
                  </a:moveTo>
                  <a:lnTo>
                    <a:pt x="0" y="57150"/>
                  </a:lnTo>
                  <a:lnTo>
                    <a:pt x="49530" y="85725"/>
                  </a:lnTo>
                  <a:lnTo>
                    <a:pt x="49530" y="28575"/>
                  </a:lnTo>
                  <a:close/>
                </a:path>
              </a:pathLst>
            </a:custGeom>
            <a:solidFill>
              <a:srgbClr val="E7E6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3" name="Freeform: Shape 1072">
              <a:extLst>
                <a:ext uri="{FF2B5EF4-FFF2-40B4-BE49-F238E27FC236}">
                  <a16:creationId xmlns:a16="http://schemas.microsoft.com/office/drawing/2014/main" id="{49462B8C-A321-3889-74B6-716912066114}"/>
                </a:ext>
              </a:extLst>
            </p:cNvPr>
            <p:cNvSpPr/>
            <p:nvPr/>
          </p:nvSpPr>
          <p:spPr>
            <a:xfrm>
              <a:off x="6183861" y="2211294"/>
              <a:ext cx="73342" cy="77152"/>
            </a:xfrm>
            <a:custGeom>
              <a:avLst/>
              <a:gdLst>
                <a:gd name="connsiteX0" fmla="*/ 0 w 73342"/>
                <a:gd name="connsiteY0" fmla="*/ 77152 h 77152"/>
                <a:gd name="connsiteX1" fmla="*/ 60960 w 73342"/>
                <a:gd name="connsiteY1" fmla="*/ 31432 h 77152"/>
                <a:gd name="connsiteX2" fmla="*/ 73343 w 73342"/>
                <a:gd name="connsiteY2" fmla="*/ 0 h 77152"/>
                <a:gd name="connsiteX3" fmla="*/ 12382 w 73342"/>
                <a:gd name="connsiteY3" fmla="*/ 45720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42" h="77152">
                  <a:moveTo>
                    <a:pt x="0" y="77152"/>
                  </a:moveTo>
                  <a:lnTo>
                    <a:pt x="60960" y="31432"/>
                  </a:lnTo>
                  <a:lnTo>
                    <a:pt x="73343" y="0"/>
                  </a:lnTo>
                  <a:lnTo>
                    <a:pt x="12382" y="45720"/>
                  </a:lnTo>
                  <a:close/>
                </a:path>
              </a:pathLst>
            </a:custGeom>
            <a:solidFill>
              <a:srgbClr val="CFCD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4" name="Freeform: Shape 1073">
              <a:extLst>
                <a:ext uri="{FF2B5EF4-FFF2-40B4-BE49-F238E27FC236}">
                  <a16:creationId xmlns:a16="http://schemas.microsoft.com/office/drawing/2014/main" id="{265D1528-7EF3-4F28-32CF-34ECB15956DD}"/>
                </a:ext>
              </a:extLst>
            </p:cNvPr>
            <p:cNvSpPr/>
            <p:nvPr/>
          </p:nvSpPr>
          <p:spPr>
            <a:xfrm>
              <a:off x="6144809" y="2154144"/>
              <a:ext cx="112394" cy="102869"/>
            </a:xfrm>
            <a:custGeom>
              <a:avLst/>
              <a:gdLst>
                <a:gd name="connsiteX0" fmla="*/ 51435 w 112394"/>
                <a:gd name="connsiteY0" fmla="*/ 102870 h 102869"/>
                <a:gd name="connsiteX1" fmla="*/ 112395 w 112394"/>
                <a:gd name="connsiteY1" fmla="*/ 57150 h 102869"/>
                <a:gd name="connsiteX2" fmla="*/ 60960 w 112394"/>
                <a:gd name="connsiteY2" fmla="*/ 0 h 102869"/>
                <a:gd name="connsiteX3" fmla="*/ 0 w 112394"/>
                <a:gd name="connsiteY3" fmla="*/ 45720 h 10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94" h="102869">
                  <a:moveTo>
                    <a:pt x="51435" y="102870"/>
                  </a:moveTo>
                  <a:lnTo>
                    <a:pt x="112395" y="57150"/>
                  </a:lnTo>
                  <a:lnTo>
                    <a:pt x="60960" y="0"/>
                  </a:lnTo>
                  <a:lnTo>
                    <a:pt x="0" y="45720"/>
                  </a:lnTo>
                  <a:close/>
                </a:path>
              </a:pathLst>
            </a:custGeom>
            <a:solidFill>
              <a:srgbClr val="F4F4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5" name="Freeform: Shape 1074">
              <a:extLst>
                <a:ext uri="{FF2B5EF4-FFF2-40B4-BE49-F238E27FC236}">
                  <a16:creationId xmlns:a16="http://schemas.microsoft.com/office/drawing/2014/main" id="{6525C36A-E599-C331-A21C-F451351A1838}"/>
                </a:ext>
              </a:extLst>
            </p:cNvPr>
            <p:cNvSpPr/>
            <p:nvPr/>
          </p:nvSpPr>
          <p:spPr>
            <a:xfrm>
              <a:off x="6133379" y="2199864"/>
              <a:ext cx="62864" cy="88582"/>
            </a:xfrm>
            <a:custGeom>
              <a:avLst/>
              <a:gdLst>
                <a:gd name="connsiteX0" fmla="*/ 0 w 62864"/>
                <a:gd name="connsiteY0" fmla="*/ 31432 h 88582"/>
                <a:gd name="connsiteX1" fmla="*/ 50482 w 62864"/>
                <a:gd name="connsiteY1" fmla="*/ 88582 h 88582"/>
                <a:gd name="connsiteX2" fmla="*/ 62865 w 62864"/>
                <a:gd name="connsiteY2" fmla="*/ 57150 h 88582"/>
                <a:gd name="connsiteX3" fmla="*/ 11430 w 62864"/>
                <a:gd name="connsiteY3" fmla="*/ 0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864" h="88582">
                  <a:moveTo>
                    <a:pt x="0" y="31432"/>
                  </a:moveTo>
                  <a:lnTo>
                    <a:pt x="50482" y="88582"/>
                  </a:lnTo>
                  <a:lnTo>
                    <a:pt x="62865" y="57150"/>
                  </a:lnTo>
                  <a:lnTo>
                    <a:pt x="11430" y="0"/>
                  </a:lnTo>
                  <a:close/>
                </a:path>
              </a:pathLst>
            </a:custGeom>
            <a:solidFill>
              <a:srgbClr val="E7E6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7" name="Freeform: Shape 1076">
              <a:extLst>
                <a:ext uri="{FF2B5EF4-FFF2-40B4-BE49-F238E27FC236}">
                  <a16:creationId xmlns:a16="http://schemas.microsoft.com/office/drawing/2014/main" id="{AA6F171D-4ED5-7039-3513-8E8185F96F02}"/>
                </a:ext>
              </a:extLst>
            </p:cNvPr>
            <p:cNvSpPr/>
            <p:nvPr/>
          </p:nvSpPr>
          <p:spPr>
            <a:xfrm>
              <a:off x="6378171" y="1969359"/>
              <a:ext cx="45719" cy="62865"/>
            </a:xfrm>
            <a:custGeom>
              <a:avLst/>
              <a:gdLst>
                <a:gd name="connsiteX0" fmla="*/ 0 w 45719"/>
                <a:gd name="connsiteY0" fmla="*/ 62865 h 62865"/>
                <a:gd name="connsiteX1" fmla="*/ 39052 w 45719"/>
                <a:gd name="connsiteY1" fmla="*/ 53340 h 62865"/>
                <a:gd name="connsiteX2" fmla="*/ 45720 w 45719"/>
                <a:gd name="connsiteY2" fmla="*/ 0 h 62865"/>
                <a:gd name="connsiteX3" fmla="*/ 5715 w 45719"/>
                <a:gd name="connsiteY3" fmla="*/ 9525 h 62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19" h="62865">
                  <a:moveTo>
                    <a:pt x="0" y="62865"/>
                  </a:moveTo>
                  <a:lnTo>
                    <a:pt x="39052" y="53340"/>
                  </a:lnTo>
                  <a:lnTo>
                    <a:pt x="45720" y="0"/>
                  </a:lnTo>
                  <a:lnTo>
                    <a:pt x="5715" y="9525"/>
                  </a:lnTo>
                  <a:close/>
                </a:path>
              </a:pathLst>
            </a:custGeom>
            <a:solidFill>
              <a:srgbClr val="CFCD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8" name="Freeform: Shape 1077">
              <a:extLst>
                <a:ext uri="{FF2B5EF4-FFF2-40B4-BE49-F238E27FC236}">
                  <a16:creationId xmlns:a16="http://schemas.microsoft.com/office/drawing/2014/main" id="{BFD56081-4D62-86E7-9033-711D79009F7C}"/>
                </a:ext>
              </a:extLst>
            </p:cNvPr>
            <p:cNvSpPr/>
            <p:nvPr/>
          </p:nvSpPr>
          <p:spPr>
            <a:xfrm>
              <a:off x="6341976" y="1952213"/>
              <a:ext cx="81915" cy="26670"/>
            </a:xfrm>
            <a:custGeom>
              <a:avLst/>
              <a:gdLst>
                <a:gd name="connsiteX0" fmla="*/ 41910 w 81915"/>
                <a:gd name="connsiteY0" fmla="*/ 26670 h 26670"/>
                <a:gd name="connsiteX1" fmla="*/ 81915 w 81915"/>
                <a:gd name="connsiteY1" fmla="*/ 17145 h 26670"/>
                <a:gd name="connsiteX2" fmla="*/ 40005 w 81915"/>
                <a:gd name="connsiteY2" fmla="*/ 0 h 26670"/>
                <a:gd name="connsiteX3" fmla="*/ 0 w 81915"/>
                <a:gd name="connsiteY3" fmla="*/ 10477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15" h="26670">
                  <a:moveTo>
                    <a:pt x="41910" y="26670"/>
                  </a:moveTo>
                  <a:lnTo>
                    <a:pt x="81915" y="17145"/>
                  </a:lnTo>
                  <a:lnTo>
                    <a:pt x="40005" y="0"/>
                  </a:lnTo>
                  <a:lnTo>
                    <a:pt x="0" y="10477"/>
                  </a:lnTo>
                  <a:close/>
                </a:path>
              </a:pathLst>
            </a:custGeom>
            <a:solidFill>
              <a:srgbClr val="F4F4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9" name="Freeform: Shape 1078">
              <a:extLst>
                <a:ext uri="{FF2B5EF4-FFF2-40B4-BE49-F238E27FC236}">
                  <a16:creationId xmlns:a16="http://schemas.microsoft.com/office/drawing/2014/main" id="{8B1DFC84-9F35-8D63-0679-A6ABA6CBF8F4}"/>
                </a:ext>
              </a:extLst>
            </p:cNvPr>
            <p:cNvSpPr/>
            <p:nvPr/>
          </p:nvSpPr>
          <p:spPr>
            <a:xfrm>
              <a:off x="6336261" y="1962691"/>
              <a:ext cx="47625" cy="69532"/>
            </a:xfrm>
            <a:custGeom>
              <a:avLst/>
              <a:gdLst>
                <a:gd name="connsiteX0" fmla="*/ 5715 w 47625"/>
                <a:gd name="connsiteY0" fmla="*/ 0 h 69532"/>
                <a:gd name="connsiteX1" fmla="*/ 0 w 47625"/>
                <a:gd name="connsiteY1" fmla="*/ 53340 h 69532"/>
                <a:gd name="connsiteX2" fmla="*/ 41910 w 47625"/>
                <a:gd name="connsiteY2" fmla="*/ 69533 h 69532"/>
                <a:gd name="connsiteX3" fmla="*/ 47625 w 47625"/>
                <a:gd name="connsiteY3" fmla="*/ 16193 h 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69532">
                  <a:moveTo>
                    <a:pt x="5715" y="0"/>
                  </a:moveTo>
                  <a:lnTo>
                    <a:pt x="0" y="53340"/>
                  </a:lnTo>
                  <a:lnTo>
                    <a:pt x="41910" y="69533"/>
                  </a:lnTo>
                  <a:lnTo>
                    <a:pt x="47625" y="16193"/>
                  </a:lnTo>
                  <a:close/>
                </a:path>
              </a:pathLst>
            </a:custGeom>
            <a:solidFill>
              <a:srgbClr val="E7E6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81" name="Freeform: Shape 1080">
              <a:extLst>
                <a:ext uri="{FF2B5EF4-FFF2-40B4-BE49-F238E27FC236}">
                  <a16:creationId xmlns:a16="http://schemas.microsoft.com/office/drawing/2014/main" id="{61EA7700-52A6-3BD6-0EB0-C0C118C8E69C}"/>
                </a:ext>
              </a:extLst>
            </p:cNvPr>
            <p:cNvSpPr/>
            <p:nvPr/>
          </p:nvSpPr>
          <p:spPr>
            <a:xfrm>
              <a:off x="6007649" y="2659921"/>
              <a:ext cx="625792" cy="219075"/>
            </a:xfrm>
            <a:custGeom>
              <a:avLst/>
              <a:gdLst>
                <a:gd name="connsiteX0" fmla="*/ 374333 w 625792"/>
                <a:gd name="connsiteY0" fmla="*/ 219075 h 219075"/>
                <a:gd name="connsiteX1" fmla="*/ 373380 w 625792"/>
                <a:gd name="connsiteY1" fmla="*/ 219075 h 219075"/>
                <a:gd name="connsiteX2" fmla="*/ 0 w 625792"/>
                <a:gd name="connsiteY2" fmla="*/ 4763 h 219075"/>
                <a:gd name="connsiteX3" fmla="*/ 2857 w 625792"/>
                <a:gd name="connsiteY3" fmla="*/ 0 h 219075"/>
                <a:gd name="connsiteX4" fmla="*/ 373380 w 625792"/>
                <a:gd name="connsiteY4" fmla="*/ 213360 h 219075"/>
                <a:gd name="connsiteX5" fmla="*/ 622935 w 625792"/>
                <a:gd name="connsiteY5" fmla="*/ 69533 h 219075"/>
                <a:gd name="connsiteX6" fmla="*/ 625793 w 625792"/>
                <a:gd name="connsiteY6" fmla="*/ 74295 h 219075"/>
                <a:gd name="connsiteX7" fmla="*/ 375285 w 625792"/>
                <a:gd name="connsiteY7" fmla="*/ 219075 h 219075"/>
                <a:gd name="connsiteX8" fmla="*/ 374333 w 625792"/>
                <a:gd name="connsiteY8" fmla="*/ 21907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5792" h="219075">
                  <a:moveTo>
                    <a:pt x="374333" y="219075"/>
                  </a:moveTo>
                  <a:cubicBezTo>
                    <a:pt x="374333" y="219075"/>
                    <a:pt x="373380" y="219075"/>
                    <a:pt x="373380" y="219075"/>
                  </a:cubicBezTo>
                  <a:lnTo>
                    <a:pt x="0" y="4763"/>
                  </a:lnTo>
                  <a:lnTo>
                    <a:pt x="2857" y="0"/>
                  </a:lnTo>
                  <a:lnTo>
                    <a:pt x="373380" y="213360"/>
                  </a:lnTo>
                  <a:lnTo>
                    <a:pt x="622935" y="69533"/>
                  </a:lnTo>
                  <a:lnTo>
                    <a:pt x="625793" y="74295"/>
                  </a:lnTo>
                  <a:lnTo>
                    <a:pt x="375285" y="219075"/>
                  </a:lnTo>
                  <a:cubicBezTo>
                    <a:pt x="374333" y="219075"/>
                    <a:pt x="374333" y="219075"/>
                    <a:pt x="374333" y="219075"/>
                  </a:cubicBezTo>
                  <a:close/>
                </a:path>
              </a:pathLst>
            </a:custGeom>
            <a:solidFill>
              <a:srgbClr val="4281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82" name="Freeform: Shape 1081">
              <a:extLst>
                <a:ext uri="{FF2B5EF4-FFF2-40B4-BE49-F238E27FC236}">
                  <a16:creationId xmlns:a16="http://schemas.microsoft.com/office/drawing/2014/main" id="{F365C57E-A7CC-7FB9-7C05-35F86D5463D5}"/>
                </a:ext>
              </a:extLst>
            </p:cNvPr>
            <p:cNvSpPr/>
            <p:nvPr/>
          </p:nvSpPr>
          <p:spPr>
            <a:xfrm>
              <a:off x="5950104" y="2449976"/>
              <a:ext cx="741834" cy="258522"/>
            </a:xfrm>
            <a:custGeom>
              <a:avLst/>
              <a:gdLst>
                <a:gd name="connsiteX0" fmla="*/ 442355 w 741834"/>
                <a:gd name="connsiteY0" fmla="*/ 258522 h 258522"/>
                <a:gd name="connsiteX1" fmla="*/ 441402 w 741834"/>
                <a:gd name="connsiteY1" fmla="*/ 258522 h 258522"/>
                <a:gd name="connsiteX2" fmla="*/ 1347 w 741834"/>
                <a:gd name="connsiteY2" fmla="*/ 5157 h 258522"/>
                <a:gd name="connsiteX3" fmla="*/ 395 w 741834"/>
                <a:gd name="connsiteY3" fmla="*/ 1347 h 258522"/>
                <a:gd name="connsiteX4" fmla="*/ 4205 w 741834"/>
                <a:gd name="connsiteY4" fmla="*/ 395 h 258522"/>
                <a:gd name="connsiteX5" fmla="*/ 442355 w 741834"/>
                <a:gd name="connsiteY5" fmla="*/ 252807 h 258522"/>
                <a:gd name="connsiteX6" fmla="*/ 737630 w 741834"/>
                <a:gd name="connsiteY6" fmla="*/ 82310 h 258522"/>
                <a:gd name="connsiteX7" fmla="*/ 741440 w 741834"/>
                <a:gd name="connsiteY7" fmla="*/ 83262 h 258522"/>
                <a:gd name="connsiteX8" fmla="*/ 740487 w 741834"/>
                <a:gd name="connsiteY8" fmla="*/ 87072 h 258522"/>
                <a:gd name="connsiteX9" fmla="*/ 444260 w 741834"/>
                <a:gd name="connsiteY9" fmla="*/ 258522 h 258522"/>
                <a:gd name="connsiteX10" fmla="*/ 442355 w 741834"/>
                <a:gd name="connsiteY10" fmla="*/ 258522 h 258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1834" h="258522">
                  <a:moveTo>
                    <a:pt x="442355" y="258522"/>
                  </a:moveTo>
                  <a:cubicBezTo>
                    <a:pt x="442355" y="258522"/>
                    <a:pt x="441402" y="258522"/>
                    <a:pt x="441402" y="258522"/>
                  </a:cubicBezTo>
                  <a:lnTo>
                    <a:pt x="1347" y="5157"/>
                  </a:lnTo>
                  <a:cubicBezTo>
                    <a:pt x="395" y="4205"/>
                    <a:pt x="-558" y="3252"/>
                    <a:pt x="395" y="1347"/>
                  </a:cubicBezTo>
                  <a:cubicBezTo>
                    <a:pt x="1347" y="395"/>
                    <a:pt x="2300" y="-558"/>
                    <a:pt x="4205" y="395"/>
                  </a:cubicBezTo>
                  <a:lnTo>
                    <a:pt x="442355" y="252807"/>
                  </a:lnTo>
                  <a:lnTo>
                    <a:pt x="737630" y="82310"/>
                  </a:lnTo>
                  <a:cubicBezTo>
                    <a:pt x="738582" y="81357"/>
                    <a:pt x="740487" y="82310"/>
                    <a:pt x="741440" y="83262"/>
                  </a:cubicBezTo>
                  <a:cubicBezTo>
                    <a:pt x="742392" y="84215"/>
                    <a:pt x="741440" y="86120"/>
                    <a:pt x="740487" y="87072"/>
                  </a:cubicBezTo>
                  <a:lnTo>
                    <a:pt x="444260" y="258522"/>
                  </a:lnTo>
                  <a:cubicBezTo>
                    <a:pt x="443307" y="258522"/>
                    <a:pt x="443307" y="258522"/>
                    <a:pt x="442355" y="25852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83" name="Freeform: Shape 1082">
              <a:extLst>
                <a:ext uri="{FF2B5EF4-FFF2-40B4-BE49-F238E27FC236}">
                  <a16:creationId xmlns:a16="http://schemas.microsoft.com/office/drawing/2014/main" id="{606D7FDD-42AD-B7A3-2DA5-9F8E3153B986}"/>
                </a:ext>
              </a:extLst>
            </p:cNvPr>
            <p:cNvSpPr/>
            <p:nvPr/>
          </p:nvSpPr>
          <p:spPr>
            <a:xfrm>
              <a:off x="5892954" y="2241379"/>
              <a:ext cx="856134" cy="296622"/>
            </a:xfrm>
            <a:custGeom>
              <a:avLst/>
              <a:gdLst>
                <a:gd name="connsiteX0" fmla="*/ 510935 w 856134"/>
                <a:gd name="connsiteY0" fmla="*/ 296622 h 296622"/>
                <a:gd name="connsiteX1" fmla="*/ 509982 w 856134"/>
                <a:gd name="connsiteY1" fmla="*/ 296622 h 296622"/>
                <a:gd name="connsiteX2" fmla="*/ 1347 w 856134"/>
                <a:gd name="connsiteY2" fmla="*/ 4205 h 296622"/>
                <a:gd name="connsiteX3" fmla="*/ 395 w 856134"/>
                <a:gd name="connsiteY3" fmla="*/ 1347 h 296622"/>
                <a:gd name="connsiteX4" fmla="*/ 4205 w 856134"/>
                <a:gd name="connsiteY4" fmla="*/ 395 h 296622"/>
                <a:gd name="connsiteX5" fmla="*/ 510935 w 856134"/>
                <a:gd name="connsiteY5" fmla="*/ 290907 h 296622"/>
                <a:gd name="connsiteX6" fmla="*/ 851930 w 856134"/>
                <a:gd name="connsiteY6" fmla="*/ 93740 h 296622"/>
                <a:gd name="connsiteX7" fmla="*/ 855740 w 856134"/>
                <a:gd name="connsiteY7" fmla="*/ 94692 h 296622"/>
                <a:gd name="connsiteX8" fmla="*/ 854787 w 856134"/>
                <a:gd name="connsiteY8" fmla="*/ 98502 h 296622"/>
                <a:gd name="connsiteX9" fmla="*/ 511887 w 856134"/>
                <a:gd name="connsiteY9" fmla="*/ 296622 h 296622"/>
                <a:gd name="connsiteX10" fmla="*/ 510935 w 856134"/>
                <a:gd name="connsiteY10" fmla="*/ 296622 h 29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6134" h="296622">
                  <a:moveTo>
                    <a:pt x="510935" y="296622"/>
                  </a:moveTo>
                  <a:cubicBezTo>
                    <a:pt x="510935" y="296622"/>
                    <a:pt x="509982" y="296622"/>
                    <a:pt x="509982" y="296622"/>
                  </a:cubicBezTo>
                  <a:lnTo>
                    <a:pt x="1347" y="4205"/>
                  </a:lnTo>
                  <a:cubicBezTo>
                    <a:pt x="395" y="4205"/>
                    <a:pt x="-558" y="2300"/>
                    <a:pt x="395" y="1347"/>
                  </a:cubicBezTo>
                  <a:cubicBezTo>
                    <a:pt x="1347" y="395"/>
                    <a:pt x="2300" y="-558"/>
                    <a:pt x="4205" y="395"/>
                  </a:cubicBezTo>
                  <a:lnTo>
                    <a:pt x="510935" y="290907"/>
                  </a:lnTo>
                  <a:lnTo>
                    <a:pt x="851930" y="93740"/>
                  </a:lnTo>
                  <a:cubicBezTo>
                    <a:pt x="852882" y="92787"/>
                    <a:pt x="854787" y="93740"/>
                    <a:pt x="855740" y="94692"/>
                  </a:cubicBezTo>
                  <a:cubicBezTo>
                    <a:pt x="856692" y="95645"/>
                    <a:pt x="855740" y="97550"/>
                    <a:pt x="854787" y="98502"/>
                  </a:cubicBezTo>
                  <a:lnTo>
                    <a:pt x="511887" y="296622"/>
                  </a:lnTo>
                  <a:cubicBezTo>
                    <a:pt x="511887" y="296622"/>
                    <a:pt x="510935" y="296622"/>
                    <a:pt x="510935" y="29662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84" name="Freeform: Shape 1083">
              <a:extLst>
                <a:ext uri="{FF2B5EF4-FFF2-40B4-BE49-F238E27FC236}">
                  <a16:creationId xmlns:a16="http://schemas.microsoft.com/office/drawing/2014/main" id="{BE30DD09-76D9-9E3F-CE88-7C805830F44C}"/>
                </a:ext>
              </a:extLst>
            </p:cNvPr>
            <p:cNvSpPr/>
            <p:nvPr/>
          </p:nvSpPr>
          <p:spPr>
            <a:xfrm>
              <a:off x="5836199" y="2031829"/>
              <a:ext cx="969087" cy="335674"/>
            </a:xfrm>
            <a:custGeom>
              <a:avLst/>
              <a:gdLst>
                <a:gd name="connsiteX0" fmla="*/ 578168 w 969087"/>
                <a:gd name="connsiteY0" fmla="*/ 335675 h 335674"/>
                <a:gd name="connsiteX1" fmla="*/ 577215 w 969087"/>
                <a:gd name="connsiteY1" fmla="*/ 334722 h 335674"/>
                <a:gd name="connsiteX2" fmla="*/ 953 w 969087"/>
                <a:gd name="connsiteY2" fmla="*/ 5157 h 335674"/>
                <a:gd name="connsiteX3" fmla="*/ 0 w 969087"/>
                <a:gd name="connsiteY3" fmla="*/ 1347 h 335674"/>
                <a:gd name="connsiteX4" fmla="*/ 3810 w 969087"/>
                <a:gd name="connsiteY4" fmla="*/ 395 h 335674"/>
                <a:gd name="connsiteX5" fmla="*/ 578168 w 969087"/>
                <a:gd name="connsiteY5" fmla="*/ 329960 h 335674"/>
                <a:gd name="connsiteX6" fmla="*/ 964883 w 969087"/>
                <a:gd name="connsiteY6" fmla="*/ 107075 h 335674"/>
                <a:gd name="connsiteX7" fmla="*/ 968693 w 969087"/>
                <a:gd name="connsiteY7" fmla="*/ 108027 h 335674"/>
                <a:gd name="connsiteX8" fmla="*/ 967740 w 969087"/>
                <a:gd name="connsiteY8" fmla="*/ 111837 h 335674"/>
                <a:gd name="connsiteX9" fmla="*/ 578168 w 969087"/>
                <a:gd name="connsiteY9" fmla="*/ 335675 h 33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9087" h="335674">
                  <a:moveTo>
                    <a:pt x="578168" y="335675"/>
                  </a:moveTo>
                  <a:lnTo>
                    <a:pt x="577215" y="334722"/>
                  </a:lnTo>
                  <a:lnTo>
                    <a:pt x="953" y="5157"/>
                  </a:lnTo>
                  <a:cubicBezTo>
                    <a:pt x="0" y="4205"/>
                    <a:pt x="0" y="2300"/>
                    <a:pt x="0" y="1347"/>
                  </a:cubicBezTo>
                  <a:cubicBezTo>
                    <a:pt x="953" y="395"/>
                    <a:pt x="1905" y="-558"/>
                    <a:pt x="3810" y="395"/>
                  </a:cubicBezTo>
                  <a:lnTo>
                    <a:pt x="578168" y="329960"/>
                  </a:lnTo>
                  <a:lnTo>
                    <a:pt x="964883" y="107075"/>
                  </a:lnTo>
                  <a:cubicBezTo>
                    <a:pt x="965835" y="106122"/>
                    <a:pt x="967740" y="107075"/>
                    <a:pt x="968693" y="108027"/>
                  </a:cubicBezTo>
                  <a:cubicBezTo>
                    <a:pt x="969645" y="108980"/>
                    <a:pt x="968693" y="110885"/>
                    <a:pt x="967740" y="111837"/>
                  </a:cubicBezTo>
                  <a:lnTo>
                    <a:pt x="578168" y="3356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1A13C6F0-2550-12E1-AE99-ECF48606D34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29188" y="3963988"/>
              <a:ext cx="940492" cy="533400"/>
            </a:xfrm>
            <a:prstGeom prst="line">
              <a:avLst/>
            </a:prstGeom>
            <a:ln w="12700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E453A8A-1B91-8CC2-588F-7C60A7252555}"/>
              </a:ext>
            </a:extLst>
          </p:cNvPr>
          <p:cNvGrpSpPr/>
          <p:nvPr/>
        </p:nvGrpSpPr>
        <p:grpSpPr>
          <a:xfrm>
            <a:off x="6762547" y="2980998"/>
            <a:ext cx="4215471" cy="3258873"/>
            <a:chOff x="6762547" y="2980998"/>
            <a:chExt cx="4215471" cy="3258873"/>
          </a:xfrm>
        </p:grpSpPr>
        <p:grpSp>
          <p:nvGrpSpPr>
            <p:cNvPr id="1086" name="Graphic 6">
              <a:extLst>
                <a:ext uri="{FF2B5EF4-FFF2-40B4-BE49-F238E27FC236}">
                  <a16:creationId xmlns:a16="http://schemas.microsoft.com/office/drawing/2014/main" id="{6F69EDE4-8C66-73C9-EF40-B38D81BEB9BA}"/>
                </a:ext>
              </a:extLst>
            </p:cNvPr>
            <p:cNvGrpSpPr/>
            <p:nvPr/>
          </p:nvGrpSpPr>
          <p:grpSpPr>
            <a:xfrm>
              <a:off x="8648203" y="2980998"/>
              <a:ext cx="1574482" cy="2279833"/>
              <a:chOff x="8648203" y="2892098"/>
              <a:chExt cx="1574482" cy="2279833"/>
            </a:xfrm>
            <a:solidFill>
              <a:srgbClr val="4281EE"/>
            </a:solidFill>
          </p:grpSpPr>
          <p:sp>
            <p:nvSpPr>
              <p:cNvPr id="1087" name="Freeform: Shape 1086">
                <a:extLst>
                  <a:ext uri="{FF2B5EF4-FFF2-40B4-BE49-F238E27FC236}">
                    <a16:creationId xmlns:a16="http://schemas.microsoft.com/office/drawing/2014/main" id="{46122418-FC64-8562-3C29-830F161529A3}"/>
                  </a:ext>
                </a:extLst>
              </p:cNvPr>
              <p:cNvSpPr/>
              <p:nvPr/>
            </p:nvSpPr>
            <p:spPr>
              <a:xfrm>
                <a:off x="8658681" y="3766042"/>
                <a:ext cx="25717" cy="94297"/>
              </a:xfrm>
              <a:custGeom>
                <a:avLst/>
                <a:gdLst>
                  <a:gd name="connsiteX0" fmla="*/ 16193 w 25717"/>
                  <a:gd name="connsiteY0" fmla="*/ 16193 h 94297"/>
                  <a:gd name="connsiteX1" fmla="*/ 16193 w 25717"/>
                  <a:gd name="connsiteY1" fmla="*/ 16193 h 94297"/>
                  <a:gd name="connsiteX2" fmla="*/ 2857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6193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6193" y="16193"/>
                    </a:moveTo>
                    <a:lnTo>
                      <a:pt x="16193" y="16193"/>
                    </a:lnTo>
                    <a:lnTo>
                      <a:pt x="2857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6193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88" name="Freeform: Shape 1087">
                <a:extLst>
                  <a:ext uri="{FF2B5EF4-FFF2-40B4-BE49-F238E27FC236}">
                    <a16:creationId xmlns:a16="http://schemas.microsoft.com/office/drawing/2014/main" id="{31A56ACD-B42E-2A72-BCB9-CA63ADF3EDC9}"/>
                  </a:ext>
                </a:extLst>
              </p:cNvPr>
              <p:cNvSpPr/>
              <p:nvPr/>
            </p:nvSpPr>
            <p:spPr>
              <a:xfrm>
                <a:off x="8711068" y="3729443"/>
                <a:ext cx="52452" cy="98547"/>
              </a:xfrm>
              <a:custGeom>
                <a:avLst/>
                <a:gdLst>
                  <a:gd name="connsiteX0" fmla="*/ 52388 w 52452"/>
                  <a:gd name="connsiteY0" fmla="*/ 33742 h 98547"/>
                  <a:gd name="connsiteX1" fmla="*/ 25718 w 52452"/>
                  <a:gd name="connsiteY1" fmla="*/ 95654 h 98547"/>
                  <a:gd name="connsiteX2" fmla="*/ 0 w 52452"/>
                  <a:gd name="connsiteY2" fmla="*/ 64222 h 98547"/>
                  <a:gd name="connsiteX3" fmla="*/ 26670 w 52452"/>
                  <a:gd name="connsiteY3" fmla="*/ 2309 h 98547"/>
                  <a:gd name="connsiteX4" fmla="*/ 52388 w 52452"/>
                  <a:gd name="connsiteY4" fmla="*/ 33742 h 98547"/>
                  <a:gd name="connsiteX5" fmla="*/ 11430 w 52452"/>
                  <a:gd name="connsiteY5" fmla="*/ 59459 h 98547"/>
                  <a:gd name="connsiteX6" fmla="*/ 26670 w 52452"/>
                  <a:gd name="connsiteY6" fmla="*/ 87082 h 98547"/>
                  <a:gd name="connsiteX7" fmla="*/ 42863 w 52452"/>
                  <a:gd name="connsiteY7" fmla="*/ 41362 h 98547"/>
                  <a:gd name="connsiteX8" fmla="*/ 27622 w 52452"/>
                  <a:gd name="connsiteY8" fmla="*/ 13739 h 98547"/>
                  <a:gd name="connsiteX9" fmla="*/ 11430 w 52452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452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8" y="95654"/>
                    </a:cubicBezTo>
                    <a:cubicBezTo>
                      <a:pt x="10478" y="104227"/>
                      <a:pt x="953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3815" y="-5311"/>
                      <a:pt x="53340" y="6119"/>
                      <a:pt x="52388" y="33742"/>
                    </a:cubicBezTo>
                    <a:close/>
                    <a:moveTo>
                      <a:pt x="11430" y="59459"/>
                    </a:moveTo>
                    <a:cubicBezTo>
                      <a:pt x="11430" y="82319"/>
                      <a:pt x="17145" y="91844"/>
                      <a:pt x="26670" y="87082"/>
                    </a:cubicBezTo>
                    <a:cubicBezTo>
                      <a:pt x="37147" y="81367"/>
                      <a:pt x="42863" y="63269"/>
                      <a:pt x="42863" y="41362"/>
                    </a:cubicBezTo>
                    <a:cubicBezTo>
                      <a:pt x="42863" y="19454"/>
                      <a:pt x="38100" y="8024"/>
                      <a:pt x="27622" y="13739"/>
                    </a:cubicBezTo>
                    <a:cubicBezTo>
                      <a:pt x="18097" y="18502"/>
                      <a:pt x="11430" y="35647"/>
                      <a:pt x="11430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89" name="Freeform: Shape 1088">
                <a:extLst>
                  <a:ext uri="{FF2B5EF4-FFF2-40B4-BE49-F238E27FC236}">
                    <a16:creationId xmlns:a16="http://schemas.microsoft.com/office/drawing/2014/main" id="{B1582F41-E54A-7428-488E-A1E5D0E0D370}"/>
                  </a:ext>
                </a:extLst>
              </p:cNvPr>
              <p:cNvSpPr/>
              <p:nvPr/>
            </p:nvSpPr>
            <p:spPr>
              <a:xfrm>
                <a:off x="8780600" y="3696510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2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2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90" name="Freeform: Shape 1089">
                <a:extLst>
                  <a:ext uri="{FF2B5EF4-FFF2-40B4-BE49-F238E27FC236}">
                    <a16:creationId xmlns:a16="http://schemas.microsoft.com/office/drawing/2014/main" id="{D5732CFC-3DEB-33B9-82F3-B6C5A9BD84B3}"/>
                  </a:ext>
                </a:extLst>
              </p:cNvPr>
              <p:cNvSpPr/>
              <p:nvPr/>
            </p:nvSpPr>
            <p:spPr>
              <a:xfrm>
                <a:off x="8832988" y="3659435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9934 h 99022"/>
                  <a:gd name="connsiteX6" fmla="*/ 25718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8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9934"/>
                    </a:moveTo>
                    <a:cubicBezTo>
                      <a:pt x="10478" y="82794"/>
                      <a:pt x="16193" y="92319"/>
                      <a:pt x="25718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8" y="8499"/>
                      <a:pt x="26670" y="14214"/>
                    </a:cubicBezTo>
                    <a:cubicBezTo>
                      <a:pt x="17145" y="18977"/>
                      <a:pt x="10478" y="35169"/>
                      <a:pt x="10478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91" name="Freeform: Shape 1090">
                <a:extLst>
                  <a:ext uri="{FF2B5EF4-FFF2-40B4-BE49-F238E27FC236}">
                    <a16:creationId xmlns:a16="http://schemas.microsoft.com/office/drawing/2014/main" id="{56D1E504-AE98-16B7-081D-C707FEFEBD02}"/>
                  </a:ext>
                </a:extLst>
              </p:cNvPr>
              <p:cNvSpPr/>
              <p:nvPr/>
            </p:nvSpPr>
            <p:spPr>
              <a:xfrm>
                <a:off x="8902520" y="3626977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92" name="Freeform: Shape 1091">
                <a:extLst>
                  <a:ext uri="{FF2B5EF4-FFF2-40B4-BE49-F238E27FC236}">
                    <a16:creationId xmlns:a16="http://schemas.microsoft.com/office/drawing/2014/main" id="{3E7281AB-DEF4-4EA8-0202-1DC98FDC36C3}"/>
                  </a:ext>
                </a:extLst>
              </p:cNvPr>
              <p:cNvSpPr/>
              <p:nvPr/>
            </p:nvSpPr>
            <p:spPr>
              <a:xfrm>
                <a:off x="8954908" y="3589903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8982 h 99022"/>
                  <a:gd name="connsiteX6" fmla="*/ 25718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8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8982"/>
                    </a:moveTo>
                    <a:cubicBezTo>
                      <a:pt x="10478" y="81842"/>
                      <a:pt x="16193" y="91367"/>
                      <a:pt x="25718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8" y="7547"/>
                      <a:pt x="26670" y="13262"/>
                    </a:cubicBezTo>
                    <a:cubicBezTo>
                      <a:pt x="17145" y="18977"/>
                      <a:pt x="10478" y="35169"/>
                      <a:pt x="10478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93" name="Freeform: Shape 1092">
                <a:extLst>
                  <a:ext uri="{FF2B5EF4-FFF2-40B4-BE49-F238E27FC236}">
                    <a16:creationId xmlns:a16="http://schemas.microsoft.com/office/drawing/2014/main" id="{B7FBA128-AC04-D69D-0928-A1FCAC8AE346}"/>
                  </a:ext>
                </a:extLst>
              </p:cNvPr>
              <p:cNvSpPr/>
              <p:nvPr/>
            </p:nvSpPr>
            <p:spPr>
              <a:xfrm>
                <a:off x="9014916" y="3555135"/>
                <a:ext cx="52452" cy="98547"/>
              </a:xfrm>
              <a:custGeom>
                <a:avLst/>
                <a:gdLst>
                  <a:gd name="connsiteX0" fmla="*/ 52388 w 52452"/>
                  <a:gd name="connsiteY0" fmla="*/ 33742 h 98547"/>
                  <a:gd name="connsiteX1" fmla="*/ 25717 w 52452"/>
                  <a:gd name="connsiteY1" fmla="*/ 95654 h 98547"/>
                  <a:gd name="connsiteX2" fmla="*/ 0 w 52452"/>
                  <a:gd name="connsiteY2" fmla="*/ 64222 h 98547"/>
                  <a:gd name="connsiteX3" fmla="*/ 26670 w 52452"/>
                  <a:gd name="connsiteY3" fmla="*/ 2309 h 98547"/>
                  <a:gd name="connsiteX4" fmla="*/ 52388 w 52452"/>
                  <a:gd name="connsiteY4" fmla="*/ 33742 h 98547"/>
                  <a:gd name="connsiteX5" fmla="*/ 11430 w 52452"/>
                  <a:gd name="connsiteY5" fmla="*/ 59459 h 98547"/>
                  <a:gd name="connsiteX6" fmla="*/ 26670 w 52452"/>
                  <a:gd name="connsiteY6" fmla="*/ 87082 h 98547"/>
                  <a:gd name="connsiteX7" fmla="*/ 42863 w 52452"/>
                  <a:gd name="connsiteY7" fmla="*/ 41362 h 98547"/>
                  <a:gd name="connsiteX8" fmla="*/ 27622 w 52452"/>
                  <a:gd name="connsiteY8" fmla="*/ 13739 h 98547"/>
                  <a:gd name="connsiteX9" fmla="*/ 11430 w 52452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452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3815" y="-5311"/>
                      <a:pt x="53340" y="6119"/>
                      <a:pt x="52388" y="33742"/>
                    </a:cubicBezTo>
                    <a:close/>
                    <a:moveTo>
                      <a:pt x="11430" y="59459"/>
                    </a:moveTo>
                    <a:cubicBezTo>
                      <a:pt x="11430" y="82319"/>
                      <a:pt x="17145" y="91844"/>
                      <a:pt x="26670" y="87082"/>
                    </a:cubicBezTo>
                    <a:cubicBezTo>
                      <a:pt x="37147" y="81367"/>
                      <a:pt x="42863" y="63269"/>
                      <a:pt x="42863" y="41362"/>
                    </a:cubicBezTo>
                    <a:cubicBezTo>
                      <a:pt x="42863" y="19454"/>
                      <a:pt x="38100" y="8024"/>
                      <a:pt x="27622" y="13739"/>
                    </a:cubicBezTo>
                    <a:cubicBezTo>
                      <a:pt x="18097" y="18502"/>
                      <a:pt x="11430" y="34694"/>
                      <a:pt x="11430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94" name="Freeform: Shape 1093">
                <a:extLst>
                  <a:ext uri="{FF2B5EF4-FFF2-40B4-BE49-F238E27FC236}">
                    <a16:creationId xmlns:a16="http://schemas.microsoft.com/office/drawing/2014/main" id="{A0E61BEF-29F4-1EFC-2420-0676221326AD}"/>
                  </a:ext>
                </a:extLst>
              </p:cNvPr>
              <p:cNvSpPr/>
              <p:nvPr/>
            </p:nvSpPr>
            <p:spPr>
              <a:xfrm>
                <a:off x="9075875" y="3520370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8982 h 99022"/>
                  <a:gd name="connsiteX6" fmla="*/ 25718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8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0478" y="58982"/>
                    </a:moveTo>
                    <a:cubicBezTo>
                      <a:pt x="10478" y="81842"/>
                      <a:pt x="16193" y="91367"/>
                      <a:pt x="25718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024"/>
                      <a:pt x="10478" y="35169"/>
                      <a:pt x="10478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95" name="Freeform: Shape 1094">
                <a:extLst>
                  <a:ext uri="{FF2B5EF4-FFF2-40B4-BE49-F238E27FC236}">
                    <a16:creationId xmlns:a16="http://schemas.microsoft.com/office/drawing/2014/main" id="{60F70188-6425-6765-0D9B-00A0A0DC13DB}"/>
                  </a:ext>
                </a:extLst>
              </p:cNvPr>
              <p:cNvSpPr/>
              <p:nvPr/>
            </p:nvSpPr>
            <p:spPr>
              <a:xfrm>
                <a:off x="9145408" y="3486960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2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2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96" name="Freeform: Shape 1095">
                <a:extLst>
                  <a:ext uri="{FF2B5EF4-FFF2-40B4-BE49-F238E27FC236}">
                    <a16:creationId xmlns:a16="http://schemas.microsoft.com/office/drawing/2014/main" id="{B590D38E-9A71-22DA-02C2-50CB1C962D7A}"/>
                  </a:ext>
                </a:extLst>
              </p:cNvPr>
              <p:cNvSpPr/>
              <p:nvPr/>
            </p:nvSpPr>
            <p:spPr>
              <a:xfrm>
                <a:off x="9197795" y="3450360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8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8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8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3" y="91844"/>
                      <a:pt x="25718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8" y="8024"/>
                      <a:pt x="26670" y="13739"/>
                    </a:cubicBezTo>
                    <a:cubicBezTo>
                      <a:pt x="17145" y="18502"/>
                      <a:pt x="10477" y="35647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97" name="Freeform: Shape 1096">
                <a:extLst>
                  <a:ext uri="{FF2B5EF4-FFF2-40B4-BE49-F238E27FC236}">
                    <a16:creationId xmlns:a16="http://schemas.microsoft.com/office/drawing/2014/main" id="{122395F7-F36A-E0E2-C228-2755681902C7}"/>
                  </a:ext>
                </a:extLst>
              </p:cNvPr>
              <p:cNvSpPr/>
              <p:nvPr/>
            </p:nvSpPr>
            <p:spPr>
              <a:xfrm>
                <a:off x="9266376" y="3417427"/>
                <a:ext cx="25717" cy="94297"/>
              </a:xfrm>
              <a:custGeom>
                <a:avLst/>
                <a:gdLst>
                  <a:gd name="connsiteX0" fmla="*/ 16192 w 25717"/>
                  <a:gd name="connsiteY0" fmla="*/ 16193 h 94297"/>
                  <a:gd name="connsiteX1" fmla="*/ 16192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6192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6192" y="16193"/>
                    </a:moveTo>
                    <a:lnTo>
                      <a:pt x="16192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6192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98" name="Freeform: Shape 1097">
                <a:extLst>
                  <a:ext uri="{FF2B5EF4-FFF2-40B4-BE49-F238E27FC236}">
                    <a16:creationId xmlns:a16="http://schemas.microsoft.com/office/drawing/2014/main" id="{E715ABB9-A3C4-EB93-E3E7-498ACD0720FB}"/>
                  </a:ext>
                </a:extLst>
              </p:cNvPr>
              <p:cNvSpPr/>
              <p:nvPr/>
            </p:nvSpPr>
            <p:spPr>
              <a:xfrm>
                <a:off x="9318763" y="3380353"/>
                <a:ext cx="52452" cy="99022"/>
              </a:xfrm>
              <a:custGeom>
                <a:avLst/>
                <a:gdLst>
                  <a:gd name="connsiteX0" fmla="*/ 52388 w 52452"/>
                  <a:gd name="connsiteY0" fmla="*/ 34217 h 99022"/>
                  <a:gd name="connsiteX1" fmla="*/ 25717 w 52452"/>
                  <a:gd name="connsiteY1" fmla="*/ 96129 h 99022"/>
                  <a:gd name="connsiteX2" fmla="*/ 0 w 52452"/>
                  <a:gd name="connsiteY2" fmla="*/ 64697 h 99022"/>
                  <a:gd name="connsiteX3" fmla="*/ 26670 w 52452"/>
                  <a:gd name="connsiteY3" fmla="*/ 2784 h 99022"/>
                  <a:gd name="connsiteX4" fmla="*/ 52388 w 52452"/>
                  <a:gd name="connsiteY4" fmla="*/ 34217 h 99022"/>
                  <a:gd name="connsiteX5" fmla="*/ 11430 w 52452"/>
                  <a:gd name="connsiteY5" fmla="*/ 59934 h 99022"/>
                  <a:gd name="connsiteX6" fmla="*/ 26670 w 52452"/>
                  <a:gd name="connsiteY6" fmla="*/ 87557 h 99022"/>
                  <a:gd name="connsiteX7" fmla="*/ 42863 w 52452"/>
                  <a:gd name="connsiteY7" fmla="*/ 41837 h 99022"/>
                  <a:gd name="connsiteX8" fmla="*/ 27622 w 52452"/>
                  <a:gd name="connsiteY8" fmla="*/ 14214 h 99022"/>
                  <a:gd name="connsiteX9" fmla="*/ 11430 w 52452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452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3340" y="5642"/>
                      <a:pt x="52388" y="34217"/>
                    </a:cubicBezTo>
                    <a:close/>
                    <a:moveTo>
                      <a:pt x="11430" y="59934"/>
                    </a:moveTo>
                    <a:cubicBezTo>
                      <a:pt x="11430" y="82794"/>
                      <a:pt x="17145" y="92319"/>
                      <a:pt x="26670" y="87557"/>
                    </a:cubicBezTo>
                    <a:cubicBezTo>
                      <a:pt x="37147" y="81842"/>
                      <a:pt x="42863" y="63744"/>
                      <a:pt x="42863" y="41837"/>
                    </a:cubicBezTo>
                    <a:cubicBezTo>
                      <a:pt x="42863" y="19929"/>
                      <a:pt x="38100" y="8499"/>
                      <a:pt x="27622" y="14214"/>
                    </a:cubicBezTo>
                    <a:cubicBezTo>
                      <a:pt x="18097" y="18977"/>
                      <a:pt x="11430" y="35169"/>
                      <a:pt x="11430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99" name="Freeform: Shape 1098">
                <a:extLst>
                  <a:ext uri="{FF2B5EF4-FFF2-40B4-BE49-F238E27FC236}">
                    <a16:creationId xmlns:a16="http://schemas.microsoft.com/office/drawing/2014/main" id="{23CE4395-B719-28A4-FF64-0B026A81A3D7}"/>
                  </a:ext>
                </a:extLst>
              </p:cNvPr>
              <p:cNvSpPr/>
              <p:nvPr/>
            </p:nvSpPr>
            <p:spPr>
              <a:xfrm>
                <a:off x="9388295" y="3347894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2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2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00" name="Freeform: Shape 1099">
                <a:extLst>
                  <a:ext uri="{FF2B5EF4-FFF2-40B4-BE49-F238E27FC236}">
                    <a16:creationId xmlns:a16="http://schemas.microsoft.com/office/drawing/2014/main" id="{4753312B-0CD5-6780-A775-59A93F908611}"/>
                  </a:ext>
                </a:extLst>
              </p:cNvPr>
              <p:cNvSpPr/>
              <p:nvPr/>
            </p:nvSpPr>
            <p:spPr>
              <a:xfrm>
                <a:off x="9440683" y="3310820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8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3" y="91367"/>
                      <a:pt x="25718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8" y="7547"/>
                      <a:pt x="26670" y="13262"/>
                    </a:cubicBezTo>
                    <a:cubicBezTo>
                      <a:pt x="17145" y="18977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01" name="Freeform: Shape 1100">
                <a:extLst>
                  <a:ext uri="{FF2B5EF4-FFF2-40B4-BE49-F238E27FC236}">
                    <a16:creationId xmlns:a16="http://schemas.microsoft.com/office/drawing/2014/main" id="{A982763B-56CC-A6C8-6858-33F5ACAF404C}"/>
                  </a:ext>
                </a:extLst>
              </p:cNvPr>
              <p:cNvSpPr/>
              <p:nvPr/>
            </p:nvSpPr>
            <p:spPr>
              <a:xfrm>
                <a:off x="9501643" y="3275956"/>
                <a:ext cx="52387" cy="98644"/>
              </a:xfrm>
              <a:custGeom>
                <a:avLst/>
                <a:gdLst>
                  <a:gd name="connsiteX0" fmla="*/ 52388 w 52387"/>
                  <a:gd name="connsiteY0" fmla="*/ 33839 h 98644"/>
                  <a:gd name="connsiteX1" fmla="*/ 25717 w 52387"/>
                  <a:gd name="connsiteY1" fmla="*/ 95751 h 98644"/>
                  <a:gd name="connsiteX2" fmla="*/ 0 w 52387"/>
                  <a:gd name="connsiteY2" fmla="*/ 64319 h 98644"/>
                  <a:gd name="connsiteX3" fmla="*/ 26670 w 52387"/>
                  <a:gd name="connsiteY3" fmla="*/ 2406 h 98644"/>
                  <a:gd name="connsiteX4" fmla="*/ 52388 w 52387"/>
                  <a:gd name="connsiteY4" fmla="*/ 33839 h 98644"/>
                  <a:gd name="connsiteX5" fmla="*/ 10477 w 52387"/>
                  <a:gd name="connsiteY5" fmla="*/ 59556 h 98644"/>
                  <a:gd name="connsiteX6" fmla="*/ 25717 w 52387"/>
                  <a:gd name="connsiteY6" fmla="*/ 87179 h 98644"/>
                  <a:gd name="connsiteX7" fmla="*/ 41910 w 52387"/>
                  <a:gd name="connsiteY7" fmla="*/ 41459 h 98644"/>
                  <a:gd name="connsiteX8" fmla="*/ 26670 w 52387"/>
                  <a:gd name="connsiteY8" fmla="*/ 13836 h 98644"/>
                  <a:gd name="connsiteX9" fmla="*/ 10477 w 52387"/>
                  <a:gd name="connsiteY9" fmla="*/ 59556 h 98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644">
                    <a:moveTo>
                      <a:pt x="52388" y="33839"/>
                    </a:moveTo>
                    <a:cubicBezTo>
                      <a:pt x="52388" y="64319"/>
                      <a:pt x="42863" y="86226"/>
                      <a:pt x="25717" y="95751"/>
                    </a:cubicBezTo>
                    <a:cubicBezTo>
                      <a:pt x="10477" y="104324"/>
                      <a:pt x="952" y="93846"/>
                      <a:pt x="0" y="64319"/>
                    </a:cubicBezTo>
                    <a:cubicBezTo>
                      <a:pt x="0" y="34791"/>
                      <a:pt x="11430" y="11931"/>
                      <a:pt x="26670" y="2406"/>
                    </a:cubicBezTo>
                    <a:cubicBezTo>
                      <a:pt x="42863" y="-5214"/>
                      <a:pt x="52388" y="5264"/>
                      <a:pt x="52388" y="33839"/>
                    </a:cubicBezTo>
                    <a:close/>
                    <a:moveTo>
                      <a:pt x="10477" y="59556"/>
                    </a:moveTo>
                    <a:cubicBezTo>
                      <a:pt x="10477" y="82416"/>
                      <a:pt x="16192" y="91941"/>
                      <a:pt x="25717" y="87179"/>
                    </a:cubicBezTo>
                    <a:cubicBezTo>
                      <a:pt x="36195" y="81464"/>
                      <a:pt x="41910" y="63366"/>
                      <a:pt x="41910" y="41459"/>
                    </a:cubicBezTo>
                    <a:cubicBezTo>
                      <a:pt x="41910" y="19551"/>
                      <a:pt x="37148" y="8121"/>
                      <a:pt x="26670" y="13836"/>
                    </a:cubicBezTo>
                    <a:cubicBezTo>
                      <a:pt x="17145" y="18599"/>
                      <a:pt x="10477" y="34791"/>
                      <a:pt x="10477" y="59556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02" name="Freeform: Shape 1101">
                <a:extLst>
                  <a:ext uri="{FF2B5EF4-FFF2-40B4-BE49-F238E27FC236}">
                    <a16:creationId xmlns:a16="http://schemas.microsoft.com/office/drawing/2014/main" id="{5F06F1AC-544D-7F81-3D08-2AD6B70B56DC}"/>
                  </a:ext>
                </a:extLst>
              </p:cNvPr>
              <p:cNvSpPr/>
              <p:nvPr/>
            </p:nvSpPr>
            <p:spPr>
              <a:xfrm>
                <a:off x="9562603" y="3240810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7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7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2" y="91844"/>
                      <a:pt x="25717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8" y="8024"/>
                      <a:pt x="26670" y="13739"/>
                    </a:cubicBezTo>
                    <a:cubicBezTo>
                      <a:pt x="17145" y="18502"/>
                      <a:pt x="10477" y="35647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03" name="Freeform: Shape 1102">
                <a:extLst>
                  <a:ext uri="{FF2B5EF4-FFF2-40B4-BE49-F238E27FC236}">
                    <a16:creationId xmlns:a16="http://schemas.microsoft.com/office/drawing/2014/main" id="{17D13686-F43B-C2C4-CF8C-246FA338BF53}"/>
                  </a:ext>
                </a:extLst>
              </p:cNvPr>
              <p:cNvSpPr/>
              <p:nvPr/>
            </p:nvSpPr>
            <p:spPr>
              <a:xfrm>
                <a:off x="9632135" y="3207877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04" name="Freeform: Shape 1103">
                <a:extLst>
                  <a:ext uri="{FF2B5EF4-FFF2-40B4-BE49-F238E27FC236}">
                    <a16:creationId xmlns:a16="http://schemas.microsoft.com/office/drawing/2014/main" id="{2DC88EE4-BFEF-DDA8-9EF9-B0E7DA27C0DA}"/>
                  </a:ext>
                </a:extLst>
              </p:cNvPr>
              <p:cNvSpPr/>
              <p:nvPr/>
            </p:nvSpPr>
            <p:spPr>
              <a:xfrm>
                <a:off x="9683570" y="3171278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8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8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8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3815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3" y="91844"/>
                      <a:pt x="25718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8" y="8024"/>
                      <a:pt x="26670" y="13739"/>
                    </a:cubicBezTo>
                    <a:cubicBezTo>
                      <a:pt x="17145" y="18502"/>
                      <a:pt x="10477" y="34694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05" name="Freeform: Shape 1104">
                <a:extLst>
                  <a:ext uri="{FF2B5EF4-FFF2-40B4-BE49-F238E27FC236}">
                    <a16:creationId xmlns:a16="http://schemas.microsoft.com/office/drawing/2014/main" id="{5A4F965D-4015-14BB-0522-19391EB8A861}"/>
                  </a:ext>
                </a:extLst>
              </p:cNvPr>
              <p:cNvSpPr/>
              <p:nvPr/>
            </p:nvSpPr>
            <p:spPr>
              <a:xfrm>
                <a:off x="9753103" y="3138344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2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2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06" name="Freeform: Shape 1105">
                <a:extLst>
                  <a:ext uri="{FF2B5EF4-FFF2-40B4-BE49-F238E27FC236}">
                    <a16:creationId xmlns:a16="http://schemas.microsoft.com/office/drawing/2014/main" id="{F4886F95-C8C0-9033-E89A-4AEC15CF2226}"/>
                  </a:ext>
                </a:extLst>
              </p:cNvPr>
              <p:cNvSpPr/>
              <p:nvPr/>
            </p:nvSpPr>
            <p:spPr>
              <a:xfrm>
                <a:off x="9814063" y="3103102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07" name="Freeform: Shape 1106">
                <a:extLst>
                  <a:ext uri="{FF2B5EF4-FFF2-40B4-BE49-F238E27FC236}">
                    <a16:creationId xmlns:a16="http://schemas.microsoft.com/office/drawing/2014/main" id="{489558F5-5E4A-6F59-6A39-2A3FFC6D3F4E}"/>
                  </a:ext>
                </a:extLst>
              </p:cNvPr>
              <p:cNvSpPr/>
              <p:nvPr/>
            </p:nvSpPr>
            <p:spPr>
              <a:xfrm>
                <a:off x="9866451" y="3066503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7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7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2" y="91844"/>
                      <a:pt x="25717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7" y="8024"/>
                      <a:pt x="26670" y="13739"/>
                    </a:cubicBezTo>
                    <a:cubicBezTo>
                      <a:pt x="17145" y="18502"/>
                      <a:pt x="10477" y="35647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08" name="Freeform: Shape 1107">
                <a:extLst>
                  <a:ext uri="{FF2B5EF4-FFF2-40B4-BE49-F238E27FC236}">
                    <a16:creationId xmlns:a16="http://schemas.microsoft.com/office/drawing/2014/main" id="{185D2E9D-33E5-D67F-D435-6F76B627E530}"/>
                  </a:ext>
                </a:extLst>
              </p:cNvPr>
              <p:cNvSpPr/>
              <p:nvPr/>
            </p:nvSpPr>
            <p:spPr>
              <a:xfrm>
                <a:off x="9935983" y="3033570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09" name="Freeform: Shape 1108">
                <a:extLst>
                  <a:ext uri="{FF2B5EF4-FFF2-40B4-BE49-F238E27FC236}">
                    <a16:creationId xmlns:a16="http://schemas.microsoft.com/office/drawing/2014/main" id="{CFF770FE-2CE8-FDB2-71BD-8AF1D76F4BEF}"/>
                  </a:ext>
                </a:extLst>
              </p:cNvPr>
              <p:cNvSpPr/>
              <p:nvPr/>
            </p:nvSpPr>
            <p:spPr>
              <a:xfrm>
                <a:off x="9987418" y="2996495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9934 h 99022"/>
                  <a:gd name="connsiteX6" fmla="*/ 25717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8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0478" y="59934"/>
                    </a:moveTo>
                    <a:cubicBezTo>
                      <a:pt x="10478" y="82794"/>
                      <a:pt x="16192" y="92319"/>
                      <a:pt x="25717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7" y="8499"/>
                      <a:pt x="26670" y="14214"/>
                    </a:cubicBezTo>
                    <a:cubicBezTo>
                      <a:pt x="17145" y="18977"/>
                      <a:pt x="10478" y="35169"/>
                      <a:pt x="10478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10" name="Freeform: Shape 1109">
                <a:extLst>
                  <a:ext uri="{FF2B5EF4-FFF2-40B4-BE49-F238E27FC236}">
                    <a16:creationId xmlns:a16="http://schemas.microsoft.com/office/drawing/2014/main" id="{A09B21E4-537C-94ED-46E3-07CDBAC8B565}"/>
                  </a:ext>
                </a:extLst>
              </p:cNvPr>
              <p:cNvSpPr/>
              <p:nvPr/>
            </p:nvSpPr>
            <p:spPr>
              <a:xfrm>
                <a:off x="10056951" y="2964037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11" name="Freeform: Shape 1110">
                <a:extLst>
                  <a:ext uri="{FF2B5EF4-FFF2-40B4-BE49-F238E27FC236}">
                    <a16:creationId xmlns:a16="http://schemas.microsoft.com/office/drawing/2014/main" id="{2CE9B679-ED10-EA2B-49EE-B6491FE24B08}"/>
                  </a:ext>
                </a:extLst>
              </p:cNvPr>
              <p:cNvSpPr/>
              <p:nvPr/>
            </p:nvSpPr>
            <p:spPr>
              <a:xfrm>
                <a:off x="10109338" y="2926963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977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12" name="Freeform: Shape 1111">
                <a:extLst>
                  <a:ext uri="{FF2B5EF4-FFF2-40B4-BE49-F238E27FC236}">
                    <a16:creationId xmlns:a16="http://schemas.microsoft.com/office/drawing/2014/main" id="{95C277D2-E6E5-958F-3E91-F0B57ADE4C48}"/>
                  </a:ext>
                </a:extLst>
              </p:cNvPr>
              <p:cNvSpPr/>
              <p:nvPr/>
            </p:nvSpPr>
            <p:spPr>
              <a:xfrm>
                <a:off x="10170298" y="2892098"/>
                <a:ext cx="52387" cy="98644"/>
              </a:xfrm>
              <a:custGeom>
                <a:avLst/>
                <a:gdLst>
                  <a:gd name="connsiteX0" fmla="*/ 52388 w 52387"/>
                  <a:gd name="connsiteY0" fmla="*/ 33839 h 98644"/>
                  <a:gd name="connsiteX1" fmla="*/ 25717 w 52387"/>
                  <a:gd name="connsiteY1" fmla="*/ 95751 h 98644"/>
                  <a:gd name="connsiteX2" fmla="*/ 0 w 52387"/>
                  <a:gd name="connsiteY2" fmla="*/ 64319 h 98644"/>
                  <a:gd name="connsiteX3" fmla="*/ 26670 w 52387"/>
                  <a:gd name="connsiteY3" fmla="*/ 2406 h 98644"/>
                  <a:gd name="connsiteX4" fmla="*/ 52388 w 52387"/>
                  <a:gd name="connsiteY4" fmla="*/ 33839 h 98644"/>
                  <a:gd name="connsiteX5" fmla="*/ 10478 w 52387"/>
                  <a:gd name="connsiteY5" fmla="*/ 59556 h 98644"/>
                  <a:gd name="connsiteX6" fmla="*/ 25717 w 52387"/>
                  <a:gd name="connsiteY6" fmla="*/ 87179 h 98644"/>
                  <a:gd name="connsiteX7" fmla="*/ 41910 w 52387"/>
                  <a:gd name="connsiteY7" fmla="*/ 41459 h 98644"/>
                  <a:gd name="connsiteX8" fmla="*/ 26670 w 52387"/>
                  <a:gd name="connsiteY8" fmla="*/ 13836 h 98644"/>
                  <a:gd name="connsiteX9" fmla="*/ 10478 w 52387"/>
                  <a:gd name="connsiteY9" fmla="*/ 59556 h 98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644">
                    <a:moveTo>
                      <a:pt x="52388" y="33839"/>
                    </a:moveTo>
                    <a:cubicBezTo>
                      <a:pt x="52388" y="64319"/>
                      <a:pt x="42863" y="86226"/>
                      <a:pt x="25717" y="95751"/>
                    </a:cubicBezTo>
                    <a:cubicBezTo>
                      <a:pt x="10478" y="104324"/>
                      <a:pt x="953" y="93846"/>
                      <a:pt x="0" y="64319"/>
                    </a:cubicBezTo>
                    <a:cubicBezTo>
                      <a:pt x="0" y="34791"/>
                      <a:pt x="11430" y="11931"/>
                      <a:pt x="26670" y="2406"/>
                    </a:cubicBezTo>
                    <a:cubicBezTo>
                      <a:pt x="42863" y="-5214"/>
                      <a:pt x="52388" y="5264"/>
                      <a:pt x="52388" y="33839"/>
                    </a:cubicBezTo>
                    <a:close/>
                    <a:moveTo>
                      <a:pt x="10478" y="59556"/>
                    </a:moveTo>
                    <a:cubicBezTo>
                      <a:pt x="10478" y="82416"/>
                      <a:pt x="16192" y="91941"/>
                      <a:pt x="25717" y="87179"/>
                    </a:cubicBezTo>
                    <a:cubicBezTo>
                      <a:pt x="36195" y="81464"/>
                      <a:pt x="41910" y="63366"/>
                      <a:pt x="41910" y="41459"/>
                    </a:cubicBezTo>
                    <a:cubicBezTo>
                      <a:pt x="41910" y="19551"/>
                      <a:pt x="37148" y="8121"/>
                      <a:pt x="26670" y="13836"/>
                    </a:cubicBezTo>
                    <a:cubicBezTo>
                      <a:pt x="17145" y="18599"/>
                      <a:pt x="10478" y="34791"/>
                      <a:pt x="10478" y="59556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13" name="Freeform: Shape 1112">
                <a:extLst>
                  <a:ext uri="{FF2B5EF4-FFF2-40B4-BE49-F238E27FC236}">
                    <a16:creationId xmlns:a16="http://schemas.microsoft.com/office/drawing/2014/main" id="{6BB3409C-5447-6E95-EAA6-D00967A3B775}"/>
                  </a:ext>
                </a:extLst>
              </p:cNvPr>
              <p:cNvSpPr/>
              <p:nvPr/>
            </p:nvSpPr>
            <p:spPr>
              <a:xfrm>
                <a:off x="8650108" y="3928040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9934 h 99022"/>
                  <a:gd name="connsiteX6" fmla="*/ 25717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8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0478" y="59934"/>
                    </a:moveTo>
                    <a:cubicBezTo>
                      <a:pt x="10478" y="82794"/>
                      <a:pt x="16192" y="92319"/>
                      <a:pt x="25717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7" y="8499"/>
                      <a:pt x="26670" y="14214"/>
                    </a:cubicBezTo>
                    <a:cubicBezTo>
                      <a:pt x="17145" y="18977"/>
                      <a:pt x="10478" y="35169"/>
                      <a:pt x="10478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14" name="Freeform: Shape 1113">
                <a:extLst>
                  <a:ext uri="{FF2B5EF4-FFF2-40B4-BE49-F238E27FC236}">
                    <a16:creationId xmlns:a16="http://schemas.microsoft.com/office/drawing/2014/main" id="{D374982A-DE65-CFCF-71E3-56ABA8FF3154}"/>
                  </a:ext>
                </a:extLst>
              </p:cNvPr>
              <p:cNvSpPr/>
              <p:nvPr/>
            </p:nvSpPr>
            <p:spPr>
              <a:xfrm>
                <a:off x="8719640" y="3895582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2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15" name="Freeform: Shape 1114">
                <a:extLst>
                  <a:ext uri="{FF2B5EF4-FFF2-40B4-BE49-F238E27FC236}">
                    <a16:creationId xmlns:a16="http://schemas.microsoft.com/office/drawing/2014/main" id="{97F10623-42E7-E1A8-DFDD-4F29AD32922C}"/>
                  </a:ext>
                </a:extLst>
              </p:cNvPr>
              <p:cNvSpPr/>
              <p:nvPr/>
            </p:nvSpPr>
            <p:spPr>
              <a:xfrm>
                <a:off x="8772028" y="3858508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8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8982"/>
                    </a:moveTo>
                    <a:cubicBezTo>
                      <a:pt x="10478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977"/>
                      <a:pt x="10478" y="35169"/>
                      <a:pt x="10478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16" name="Freeform: Shape 1115">
                <a:extLst>
                  <a:ext uri="{FF2B5EF4-FFF2-40B4-BE49-F238E27FC236}">
                    <a16:creationId xmlns:a16="http://schemas.microsoft.com/office/drawing/2014/main" id="{967D5BF1-7E33-6E9D-7B4B-B1FA46BB5302}"/>
                  </a:ext>
                </a:extLst>
              </p:cNvPr>
              <p:cNvSpPr/>
              <p:nvPr/>
            </p:nvSpPr>
            <p:spPr>
              <a:xfrm>
                <a:off x="8841561" y="3826050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17" name="Freeform: Shape 1116">
                <a:extLst>
                  <a:ext uri="{FF2B5EF4-FFF2-40B4-BE49-F238E27FC236}">
                    <a16:creationId xmlns:a16="http://schemas.microsoft.com/office/drawing/2014/main" id="{D5302E7A-02B3-449B-557F-C169FBB50996}"/>
                  </a:ext>
                </a:extLst>
              </p:cNvPr>
              <p:cNvSpPr/>
              <p:nvPr/>
            </p:nvSpPr>
            <p:spPr>
              <a:xfrm>
                <a:off x="8892995" y="3788975"/>
                <a:ext cx="52452" cy="99022"/>
              </a:xfrm>
              <a:custGeom>
                <a:avLst/>
                <a:gdLst>
                  <a:gd name="connsiteX0" fmla="*/ 52388 w 52452"/>
                  <a:gd name="connsiteY0" fmla="*/ 34217 h 99022"/>
                  <a:gd name="connsiteX1" fmla="*/ 25718 w 52452"/>
                  <a:gd name="connsiteY1" fmla="*/ 96129 h 99022"/>
                  <a:gd name="connsiteX2" fmla="*/ 0 w 52452"/>
                  <a:gd name="connsiteY2" fmla="*/ 64697 h 99022"/>
                  <a:gd name="connsiteX3" fmla="*/ 26670 w 52452"/>
                  <a:gd name="connsiteY3" fmla="*/ 2784 h 99022"/>
                  <a:gd name="connsiteX4" fmla="*/ 52388 w 52452"/>
                  <a:gd name="connsiteY4" fmla="*/ 34217 h 99022"/>
                  <a:gd name="connsiteX5" fmla="*/ 11430 w 52452"/>
                  <a:gd name="connsiteY5" fmla="*/ 58982 h 99022"/>
                  <a:gd name="connsiteX6" fmla="*/ 26670 w 52452"/>
                  <a:gd name="connsiteY6" fmla="*/ 86604 h 99022"/>
                  <a:gd name="connsiteX7" fmla="*/ 42863 w 52452"/>
                  <a:gd name="connsiteY7" fmla="*/ 40884 h 99022"/>
                  <a:gd name="connsiteX8" fmla="*/ 27623 w 52452"/>
                  <a:gd name="connsiteY8" fmla="*/ 13262 h 99022"/>
                  <a:gd name="connsiteX9" fmla="*/ 11430 w 52452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452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3340" y="5642"/>
                      <a:pt x="52388" y="34217"/>
                    </a:cubicBezTo>
                    <a:close/>
                    <a:moveTo>
                      <a:pt x="11430" y="58982"/>
                    </a:moveTo>
                    <a:cubicBezTo>
                      <a:pt x="11430" y="81842"/>
                      <a:pt x="17145" y="91367"/>
                      <a:pt x="26670" y="86604"/>
                    </a:cubicBezTo>
                    <a:cubicBezTo>
                      <a:pt x="37148" y="80889"/>
                      <a:pt x="42863" y="62792"/>
                      <a:pt x="42863" y="40884"/>
                    </a:cubicBezTo>
                    <a:cubicBezTo>
                      <a:pt x="42863" y="18977"/>
                      <a:pt x="38100" y="7547"/>
                      <a:pt x="27623" y="13262"/>
                    </a:cubicBezTo>
                    <a:cubicBezTo>
                      <a:pt x="18098" y="18024"/>
                      <a:pt x="11430" y="35169"/>
                      <a:pt x="11430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18" name="Freeform: Shape 1117">
                <a:extLst>
                  <a:ext uri="{FF2B5EF4-FFF2-40B4-BE49-F238E27FC236}">
                    <a16:creationId xmlns:a16="http://schemas.microsoft.com/office/drawing/2014/main" id="{274B6B4E-7042-3643-64AD-020FAE742623}"/>
                  </a:ext>
                </a:extLst>
              </p:cNvPr>
              <p:cNvSpPr/>
              <p:nvPr/>
            </p:nvSpPr>
            <p:spPr>
              <a:xfrm>
                <a:off x="8962528" y="3755564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19" name="Freeform: Shape 1118">
                <a:extLst>
                  <a:ext uri="{FF2B5EF4-FFF2-40B4-BE49-F238E27FC236}">
                    <a16:creationId xmlns:a16="http://schemas.microsoft.com/office/drawing/2014/main" id="{76B4DB57-A7A3-27DF-3640-D576B1DE8CB4}"/>
                  </a:ext>
                </a:extLst>
              </p:cNvPr>
              <p:cNvSpPr/>
              <p:nvPr/>
            </p:nvSpPr>
            <p:spPr>
              <a:xfrm>
                <a:off x="9014916" y="3718965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7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7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2" y="91844"/>
                      <a:pt x="25717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7" y="8024"/>
                      <a:pt x="26670" y="13739"/>
                    </a:cubicBezTo>
                    <a:cubicBezTo>
                      <a:pt x="17145" y="18502"/>
                      <a:pt x="10477" y="35647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20" name="Freeform: Shape 1119">
                <a:extLst>
                  <a:ext uri="{FF2B5EF4-FFF2-40B4-BE49-F238E27FC236}">
                    <a16:creationId xmlns:a16="http://schemas.microsoft.com/office/drawing/2014/main" id="{9FFDDA8D-F6D3-B0B7-69BB-CA455AE760DE}"/>
                  </a:ext>
                </a:extLst>
              </p:cNvPr>
              <p:cNvSpPr/>
              <p:nvPr/>
            </p:nvSpPr>
            <p:spPr>
              <a:xfrm>
                <a:off x="9084448" y="3686032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2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21" name="Freeform: Shape 1120">
                <a:extLst>
                  <a:ext uri="{FF2B5EF4-FFF2-40B4-BE49-F238E27FC236}">
                    <a16:creationId xmlns:a16="http://schemas.microsoft.com/office/drawing/2014/main" id="{F1E496BA-B058-526A-F015-E7893962388B}"/>
                  </a:ext>
                </a:extLst>
              </p:cNvPr>
              <p:cNvSpPr/>
              <p:nvPr/>
            </p:nvSpPr>
            <p:spPr>
              <a:xfrm>
                <a:off x="9136835" y="3648958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9934 h 99022"/>
                  <a:gd name="connsiteX6" fmla="*/ 25718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8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9934"/>
                    </a:moveTo>
                    <a:cubicBezTo>
                      <a:pt x="10478" y="82794"/>
                      <a:pt x="16193" y="92319"/>
                      <a:pt x="25718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8" y="8499"/>
                      <a:pt x="26670" y="14214"/>
                    </a:cubicBezTo>
                    <a:cubicBezTo>
                      <a:pt x="17145" y="18977"/>
                      <a:pt x="10478" y="35169"/>
                      <a:pt x="10478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22" name="Freeform: Shape 1121">
                <a:extLst>
                  <a:ext uri="{FF2B5EF4-FFF2-40B4-BE49-F238E27FC236}">
                    <a16:creationId xmlns:a16="http://schemas.microsoft.com/office/drawing/2014/main" id="{9FE0503D-9059-ED92-E4CC-8254FB22C8A4}"/>
                  </a:ext>
                </a:extLst>
              </p:cNvPr>
              <p:cNvSpPr/>
              <p:nvPr/>
            </p:nvSpPr>
            <p:spPr>
              <a:xfrm>
                <a:off x="9206368" y="3616500"/>
                <a:ext cx="25717" cy="93345"/>
              </a:xfrm>
              <a:custGeom>
                <a:avLst/>
                <a:gdLst>
                  <a:gd name="connsiteX0" fmla="*/ 15240 w 25717"/>
                  <a:gd name="connsiteY0" fmla="*/ 16192 h 93345"/>
                  <a:gd name="connsiteX1" fmla="*/ 15240 w 25717"/>
                  <a:gd name="connsiteY1" fmla="*/ 16192 h 93345"/>
                  <a:gd name="connsiteX2" fmla="*/ 1905 w 25717"/>
                  <a:gd name="connsiteY2" fmla="*/ 32385 h 93345"/>
                  <a:gd name="connsiteX3" fmla="*/ 0 w 25717"/>
                  <a:gd name="connsiteY3" fmla="*/ 24765 h 93345"/>
                  <a:gd name="connsiteX4" fmla="*/ 17145 w 25717"/>
                  <a:gd name="connsiteY4" fmla="*/ 4763 h 93345"/>
                  <a:gd name="connsiteX5" fmla="*/ 25717 w 25717"/>
                  <a:gd name="connsiteY5" fmla="*/ 0 h 93345"/>
                  <a:gd name="connsiteX6" fmla="*/ 25717 w 25717"/>
                  <a:gd name="connsiteY6" fmla="*/ 88583 h 93345"/>
                  <a:gd name="connsiteX7" fmla="*/ 14288 w 25717"/>
                  <a:gd name="connsiteY7" fmla="*/ 93345 h 93345"/>
                  <a:gd name="connsiteX8" fmla="*/ 15240 w 25717"/>
                  <a:gd name="connsiteY8" fmla="*/ 16192 h 93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3345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4288" y="93345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23" name="Freeform: Shape 1122">
                <a:extLst>
                  <a:ext uri="{FF2B5EF4-FFF2-40B4-BE49-F238E27FC236}">
                    <a16:creationId xmlns:a16="http://schemas.microsoft.com/office/drawing/2014/main" id="{AEAAE59F-977F-FD4C-D996-327FA1805F3B}"/>
                  </a:ext>
                </a:extLst>
              </p:cNvPr>
              <p:cNvSpPr/>
              <p:nvPr/>
            </p:nvSpPr>
            <p:spPr>
              <a:xfrm>
                <a:off x="9257803" y="3579869"/>
                <a:ext cx="52387" cy="98589"/>
              </a:xfrm>
              <a:custGeom>
                <a:avLst/>
                <a:gdLst>
                  <a:gd name="connsiteX0" fmla="*/ 52388 w 52387"/>
                  <a:gd name="connsiteY0" fmla="*/ 33773 h 98589"/>
                  <a:gd name="connsiteX1" fmla="*/ 25717 w 52387"/>
                  <a:gd name="connsiteY1" fmla="*/ 95686 h 98589"/>
                  <a:gd name="connsiteX2" fmla="*/ 0 w 52387"/>
                  <a:gd name="connsiteY2" fmla="*/ 65206 h 98589"/>
                  <a:gd name="connsiteX3" fmla="*/ 26670 w 52387"/>
                  <a:gd name="connsiteY3" fmla="*/ 3293 h 98589"/>
                  <a:gd name="connsiteX4" fmla="*/ 52388 w 52387"/>
                  <a:gd name="connsiteY4" fmla="*/ 33773 h 98589"/>
                  <a:gd name="connsiteX5" fmla="*/ 10477 w 52387"/>
                  <a:gd name="connsiteY5" fmla="*/ 58538 h 98589"/>
                  <a:gd name="connsiteX6" fmla="*/ 25717 w 52387"/>
                  <a:gd name="connsiteY6" fmla="*/ 86161 h 98589"/>
                  <a:gd name="connsiteX7" fmla="*/ 41910 w 52387"/>
                  <a:gd name="connsiteY7" fmla="*/ 40441 h 98589"/>
                  <a:gd name="connsiteX8" fmla="*/ 26670 w 52387"/>
                  <a:gd name="connsiteY8" fmla="*/ 12818 h 98589"/>
                  <a:gd name="connsiteX9" fmla="*/ 10477 w 52387"/>
                  <a:gd name="connsiteY9" fmla="*/ 58538 h 98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89">
                    <a:moveTo>
                      <a:pt x="52388" y="33773"/>
                    </a:moveTo>
                    <a:cubicBezTo>
                      <a:pt x="52388" y="64253"/>
                      <a:pt x="42863" y="86161"/>
                      <a:pt x="25717" y="95686"/>
                    </a:cubicBezTo>
                    <a:cubicBezTo>
                      <a:pt x="10477" y="104258"/>
                      <a:pt x="952" y="93781"/>
                      <a:pt x="0" y="65206"/>
                    </a:cubicBezTo>
                    <a:cubicBezTo>
                      <a:pt x="0" y="35678"/>
                      <a:pt x="11430" y="12818"/>
                      <a:pt x="26670" y="3293"/>
                    </a:cubicBezTo>
                    <a:cubicBezTo>
                      <a:pt x="43815" y="-6232"/>
                      <a:pt x="52388" y="5198"/>
                      <a:pt x="52388" y="33773"/>
                    </a:cubicBezTo>
                    <a:close/>
                    <a:moveTo>
                      <a:pt x="10477" y="58538"/>
                    </a:moveTo>
                    <a:cubicBezTo>
                      <a:pt x="10477" y="81398"/>
                      <a:pt x="16192" y="90923"/>
                      <a:pt x="25717" y="86161"/>
                    </a:cubicBezTo>
                    <a:cubicBezTo>
                      <a:pt x="36195" y="80446"/>
                      <a:pt x="41910" y="62348"/>
                      <a:pt x="41910" y="40441"/>
                    </a:cubicBezTo>
                    <a:cubicBezTo>
                      <a:pt x="41910" y="18533"/>
                      <a:pt x="37148" y="7103"/>
                      <a:pt x="26670" y="12818"/>
                    </a:cubicBezTo>
                    <a:cubicBezTo>
                      <a:pt x="17145" y="18533"/>
                      <a:pt x="10477" y="34726"/>
                      <a:pt x="10477" y="58538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24" name="Freeform: Shape 1123">
                <a:extLst>
                  <a:ext uri="{FF2B5EF4-FFF2-40B4-BE49-F238E27FC236}">
                    <a16:creationId xmlns:a16="http://schemas.microsoft.com/office/drawing/2014/main" id="{EDCE2BE6-CD63-9C7B-0D8F-94BC0935183F}"/>
                  </a:ext>
                </a:extLst>
              </p:cNvPr>
              <p:cNvSpPr/>
              <p:nvPr/>
            </p:nvSpPr>
            <p:spPr>
              <a:xfrm>
                <a:off x="9327335" y="3546014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25" name="Freeform: Shape 1124">
                <a:extLst>
                  <a:ext uri="{FF2B5EF4-FFF2-40B4-BE49-F238E27FC236}">
                    <a16:creationId xmlns:a16="http://schemas.microsoft.com/office/drawing/2014/main" id="{7EB1F976-121B-41B9-528C-162DAA805891}"/>
                  </a:ext>
                </a:extLst>
              </p:cNvPr>
              <p:cNvSpPr/>
              <p:nvPr/>
            </p:nvSpPr>
            <p:spPr>
              <a:xfrm>
                <a:off x="9379723" y="3509415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8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8 w 52387"/>
                  <a:gd name="connsiteY5" fmla="*/ 59459 h 98547"/>
                  <a:gd name="connsiteX6" fmla="*/ 25718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8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8" y="95654"/>
                    </a:cubicBezTo>
                    <a:cubicBezTo>
                      <a:pt x="10478" y="104227"/>
                      <a:pt x="953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8" y="59459"/>
                    </a:moveTo>
                    <a:cubicBezTo>
                      <a:pt x="10478" y="82319"/>
                      <a:pt x="16193" y="91844"/>
                      <a:pt x="25718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8" y="8024"/>
                      <a:pt x="26670" y="13739"/>
                    </a:cubicBezTo>
                    <a:cubicBezTo>
                      <a:pt x="17145" y="18502"/>
                      <a:pt x="10478" y="35647"/>
                      <a:pt x="10478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26" name="Freeform: Shape 1125">
                <a:extLst>
                  <a:ext uri="{FF2B5EF4-FFF2-40B4-BE49-F238E27FC236}">
                    <a16:creationId xmlns:a16="http://schemas.microsoft.com/office/drawing/2014/main" id="{C9103F89-7D63-A3AA-B98F-03CEEB1A8461}"/>
                  </a:ext>
                </a:extLst>
              </p:cNvPr>
              <p:cNvSpPr/>
              <p:nvPr/>
            </p:nvSpPr>
            <p:spPr>
              <a:xfrm>
                <a:off x="9440683" y="3474650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8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3" y="91367"/>
                      <a:pt x="25718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8" y="7547"/>
                      <a:pt x="26670" y="13262"/>
                    </a:cubicBezTo>
                    <a:cubicBezTo>
                      <a:pt x="17145" y="18977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27" name="Freeform: Shape 1126">
                <a:extLst>
                  <a:ext uri="{FF2B5EF4-FFF2-40B4-BE49-F238E27FC236}">
                    <a16:creationId xmlns:a16="http://schemas.microsoft.com/office/drawing/2014/main" id="{06886560-A6C4-BF77-25DC-01F142AD9E28}"/>
                  </a:ext>
                </a:extLst>
              </p:cNvPr>
              <p:cNvSpPr/>
              <p:nvPr/>
            </p:nvSpPr>
            <p:spPr>
              <a:xfrm>
                <a:off x="9510216" y="3442192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7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28" name="Freeform: Shape 1127">
                <a:extLst>
                  <a:ext uri="{FF2B5EF4-FFF2-40B4-BE49-F238E27FC236}">
                    <a16:creationId xmlns:a16="http://schemas.microsoft.com/office/drawing/2014/main" id="{9429FEE3-7823-8E9A-92A1-36A7079314F4}"/>
                  </a:ext>
                </a:extLst>
              </p:cNvPr>
              <p:cNvSpPr/>
              <p:nvPr/>
            </p:nvSpPr>
            <p:spPr>
              <a:xfrm>
                <a:off x="9561651" y="3405118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024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29" name="Freeform: Shape 1128">
                <a:extLst>
                  <a:ext uri="{FF2B5EF4-FFF2-40B4-BE49-F238E27FC236}">
                    <a16:creationId xmlns:a16="http://schemas.microsoft.com/office/drawing/2014/main" id="{8523AEC6-09AC-C0BA-B851-8C23264CC17C}"/>
                  </a:ext>
                </a:extLst>
              </p:cNvPr>
              <p:cNvSpPr/>
              <p:nvPr/>
            </p:nvSpPr>
            <p:spPr>
              <a:xfrm>
                <a:off x="9631183" y="3371707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2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2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30" name="Freeform: Shape 1129">
                <a:extLst>
                  <a:ext uri="{FF2B5EF4-FFF2-40B4-BE49-F238E27FC236}">
                    <a16:creationId xmlns:a16="http://schemas.microsoft.com/office/drawing/2014/main" id="{7D4B3B46-9091-A3BB-D8FB-64846B352248}"/>
                  </a:ext>
                </a:extLst>
              </p:cNvPr>
              <p:cNvSpPr/>
              <p:nvPr/>
            </p:nvSpPr>
            <p:spPr>
              <a:xfrm>
                <a:off x="9683570" y="3335108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8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8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8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3" y="91844"/>
                      <a:pt x="25718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8" y="8024"/>
                      <a:pt x="26670" y="13739"/>
                    </a:cubicBezTo>
                    <a:cubicBezTo>
                      <a:pt x="17145" y="18502"/>
                      <a:pt x="10477" y="35647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31" name="Freeform: Shape 1130">
                <a:extLst>
                  <a:ext uri="{FF2B5EF4-FFF2-40B4-BE49-F238E27FC236}">
                    <a16:creationId xmlns:a16="http://schemas.microsoft.com/office/drawing/2014/main" id="{A4C1200B-C3CD-3252-994E-FEB0AA0EEC8A}"/>
                  </a:ext>
                </a:extLst>
              </p:cNvPr>
              <p:cNvSpPr/>
              <p:nvPr/>
            </p:nvSpPr>
            <p:spPr>
              <a:xfrm>
                <a:off x="9753103" y="3302175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2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2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32" name="Freeform: Shape 1131">
                <a:extLst>
                  <a:ext uri="{FF2B5EF4-FFF2-40B4-BE49-F238E27FC236}">
                    <a16:creationId xmlns:a16="http://schemas.microsoft.com/office/drawing/2014/main" id="{2F0EAFDA-497A-FD75-5DA6-D34DB43DE5CE}"/>
                  </a:ext>
                </a:extLst>
              </p:cNvPr>
              <p:cNvSpPr/>
              <p:nvPr/>
            </p:nvSpPr>
            <p:spPr>
              <a:xfrm>
                <a:off x="9805490" y="3265100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9934 h 99022"/>
                  <a:gd name="connsiteX6" fmla="*/ 25718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8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9934"/>
                    </a:moveTo>
                    <a:cubicBezTo>
                      <a:pt x="10478" y="82794"/>
                      <a:pt x="16193" y="92319"/>
                      <a:pt x="25718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8" y="8499"/>
                      <a:pt x="26670" y="14214"/>
                    </a:cubicBezTo>
                    <a:cubicBezTo>
                      <a:pt x="17145" y="18977"/>
                      <a:pt x="10478" y="35169"/>
                      <a:pt x="10478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33" name="Freeform: Shape 1132">
                <a:extLst>
                  <a:ext uri="{FF2B5EF4-FFF2-40B4-BE49-F238E27FC236}">
                    <a16:creationId xmlns:a16="http://schemas.microsoft.com/office/drawing/2014/main" id="{B3203B32-46E1-280A-BAC3-4E4CC1F092EA}"/>
                  </a:ext>
                </a:extLst>
              </p:cNvPr>
              <p:cNvSpPr/>
              <p:nvPr/>
            </p:nvSpPr>
            <p:spPr>
              <a:xfrm>
                <a:off x="9874071" y="3232642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7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34" name="Freeform: Shape 1133">
                <a:extLst>
                  <a:ext uri="{FF2B5EF4-FFF2-40B4-BE49-F238E27FC236}">
                    <a16:creationId xmlns:a16="http://schemas.microsoft.com/office/drawing/2014/main" id="{05487D7A-0E9C-7BCD-EE22-D61CB2311572}"/>
                  </a:ext>
                </a:extLst>
              </p:cNvPr>
              <p:cNvSpPr/>
              <p:nvPr/>
            </p:nvSpPr>
            <p:spPr>
              <a:xfrm>
                <a:off x="9926458" y="3195568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977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35" name="Freeform: Shape 1134">
                <a:extLst>
                  <a:ext uri="{FF2B5EF4-FFF2-40B4-BE49-F238E27FC236}">
                    <a16:creationId xmlns:a16="http://schemas.microsoft.com/office/drawing/2014/main" id="{17FEE5EF-1581-ED54-8EAC-FEE58E8DB88A}"/>
                  </a:ext>
                </a:extLst>
              </p:cNvPr>
              <p:cNvSpPr/>
              <p:nvPr/>
            </p:nvSpPr>
            <p:spPr>
              <a:xfrm>
                <a:off x="9995990" y="3163109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36" name="Freeform: Shape 1135">
                <a:extLst>
                  <a:ext uri="{FF2B5EF4-FFF2-40B4-BE49-F238E27FC236}">
                    <a16:creationId xmlns:a16="http://schemas.microsoft.com/office/drawing/2014/main" id="{8A52FAAA-0BB3-1D4F-80DD-0A29320B0AF3}"/>
                  </a:ext>
                </a:extLst>
              </p:cNvPr>
              <p:cNvSpPr/>
              <p:nvPr/>
            </p:nvSpPr>
            <p:spPr>
              <a:xfrm>
                <a:off x="10056951" y="3127867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37" name="Freeform: Shape 1136">
                <a:extLst>
                  <a:ext uri="{FF2B5EF4-FFF2-40B4-BE49-F238E27FC236}">
                    <a16:creationId xmlns:a16="http://schemas.microsoft.com/office/drawing/2014/main" id="{F04C5BA8-D14B-A28C-01D8-5F2C9737E624}"/>
                  </a:ext>
                </a:extLst>
              </p:cNvPr>
              <p:cNvSpPr/>
              <p:nvPr/>
            </p:nvSpPr>
            <p:spPr>
              <a:xfrm>
                <a:off x="10109338" y="3090793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9934 h 99022"/>
                  <a:gd name="connsiteX6" fmla="*/ 25717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7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7" y="59934"/>
                    </a:moveTo>
                    <a:cubicBezTo>
                      <a:pt x="10477" y="82794"/>
                      <a:pt x="16192" y="92319"/>
                      <a:pt x="25717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7" y="8499"/>
                      <a:pt x="26670" y="14214"/>
                    </a:cubicBezTo>
                    <a:cubicBezTo>
                      <a:pt x="17145" y="18977"/>
                      <a:pt x="10477" y="35169"/>
                      <a:pt x="10477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38" name="Freeform: Shape 1137">
                <a:extLst>
                  <a:ext uri="{FF2B5EF4-FFF2-40B4-BE49-F238E27FC236}">
                    <a16:creationId xmlns:a16="http://schemas.microsoft.com/office/drawing/2014/main" id="{9C907F77-AD2C-7014-E4A4-1E68ABEC85E5}"/>
                  </a:ext>
                </a:extLst>
              </p:cNvPr>
              <p:cNvSpPr/>
              <p:nvPr/>
            </p:nvSpPr>
            <p:spPr>
              <a:xfrm>
                <a:off x="10177918" y="3058334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39" name="Freeform: Shape 1138">
                <a:extLst>
                  <a:ext uri="{FF2B5EF4-FFF2-40B4-BE49-F238E27FC236}">
                    <a16:creationId xmlns:a16="http://schemas.microsoft.com/office/drawing/2014/main" id="{9AFD6D94-C83A-3B98-2943-22CD726E63F8}"/>
                  </a:ext>
                </a:extLst>
              </p:cNvPr>
              <p:cNvSpPr/>
              <p:nvPr/>
            </p:nvSpPr>
            <p:spPr>
              <a:xfrm>
                <a:off x="8658681" y="4094654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40" name="Freeform: Shape 1139">
                <a:extLst>
                  <a:ext uri="{FF2B5EF4-FFF2-40B4-BE49-F238E27FC236}">
                    <a16:creationId xmlns:a16="http://schemas.microsoft.com/office/drawing/2014/main" id="{A481E30C-4C58-5035-5B41-840B09AD43E6}"/>
                  </a:ext>
                </a:extLst>
              </p:cNvPr>
              <p:cNvSpPr/>
              <p:nvPr/>
            </p:nvSpPr>
            <p:spPr>
              <a:xfrm>
                <a:off x="8711068" y="4057580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8982 h 99022"/>
                  <a:gd name="connsiteX6" fmla="*/ 25718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8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8982"/>
                    </a:moveTo>
                    <a:cubicBezTo>
                      <a:pt x="10478" y="81842"/>
                      <a:pt x="16193" y="91367"/>
                      <a:pt x="25718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024"/>
                      <a:pt x="10478" y="35169"/>
                      <a:pt x="10478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41" name="Freeform: Shape 1140">
                <a:extLst>
                  <a:ext uri="{FF2B5EF4-FFF2-40B4-BE49-F238E27FC236}">
                    <a16:creationId xmlns:a16="http://schemas.microsoft.com/office/drawing/2014/main" id="{64B81A10-0AD0-DB74-A91C-34B4B261489C}"/>
                  </a:ext>
                </a:extLst>
              </p:cNvPr>
              <p:cNvSpPr/>
              <p:nvPr/>
            </p:nvSpPr>
            <p:spPr>
              <a:xfrm>
                <a:off x="8780600" y="4024170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42" name="Freeform: Shape 1141">
                <a:extLst>
                  <a:ext uri="{FF2B5EF4-FFF2-40B4-BE49-F238E27FC236}">
                    <a16:creationId xmlns:a16="http://schemas.microsoft.com/office/drawing/2014/main" id="{E6579A35-1EA2-146B-DB42-46FF2F8C3C05}"/>
                  </a:ext>
                </a:extLst>
              </p:cNvPr>
              <p:cNvSpPr/>
              <p:nvPr/>
            </p:nvSpPr>
            <p:spPr>
              <a:xfrm>
                <a:off x="8832036" y="3987570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8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8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8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3815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3" y="91844"/>
                      <a:pt x="25718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7" y="8024"/>
                      <a:pt x="26670" y="13739"/>
                    </a:cubicBezTo>
                    <a:cubicBezTo>
                      <a:pt x="17145" y="18502"/>
                      <a:pt x="10477" y="35647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43" name="Freeform: Shape 1142">
                <a:extLst>
                  <a:ext uri="{FF2B5EF4-FFF2-40B4-BE49-F238E27FC236}">
                    <a16:creationId xmlns:a16="http://schemas.microsoft.com/office/drawing/2014/main" id="{D3B41CFD-5344-3755-B6B4-C57313553E5C}"/>
                  </a:ext>
                </a:extLst>
              </p:cNvPr>
              <p:cNvSpPr/>
              <p:nvPr/>
            </p:nvSpPr>
            <p:spPr>
              <a:xfrm>
                <a:off x="8892995" y="3952805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8982 h 99022"/>
                  <a:gd name="connsiteX6" fmla="*/ 25718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8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8982"/>
                    </a:moveTo>
                    <a:cubicBezTo>
                      <a:pt x="10478" y="81842"/>
                      <a:pt x="16193" y="91367"/>
                      <a:pt x="25718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8" y="7547"/>
                      <a:pt x="26670" y="13262"/>
                    </a:cubicBezTo>
                    <a:cubicBezTo>
                      <a:pt x="17145" y="18024"/>
                      <a:pt x="10478" y="35169"/>
                      <a:pt x="10478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44" name="Freeform: Shape 1143">
                <a:extLst>
                  <a:ext uri="{FF2B5EF4-FFF2-40B4-BE49-F238E27FC236}">
                    <a16:creationId xmlns:a16="http://schemas.microsoft.com/office/drawing/2014/main" id="{971EA47F-B8A7-6524-44B5-4818EE4533E5}"/>
                  </a:ext>
                </a:extLst>
              </p:cNvPr>
              <p:cNvSpPr/>
              <p:nvPr/>
            </p:nvSpPr>
            <p:spPr>
              <a:xfrm>
                <a:off x="8962528" y="3919395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45" name="Freeform: Shape 1144">
                <a:extLst>
                  <a:ext uri="{FF2B5EF4-FFF2-40B4-BE49-F238E27FC236}">
                    <a16:creationId xmlns:a16="http://schemas.microsoft.com/office/drawing/2014/main" id="{6F4386F2-BFBE-6B5B-FCC5-BE67AD60E71E}"/>
                  </a:ext>
                </a:extLst>
              </p:cNvPr>
              <p:cNvSpPr/>
              <p:nvPr/>
            </p:nvSpPr>
            <p:spPr>
              <a:xfrm>
                <a:off x="9014916" y="3882795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7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7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2" y="91844"/>
                      <a:pt x="25717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7" y="8024"/>
                      <a:pt x="26670" y="13739"/>
                    </a:cubicBezTo>
                    <a:cubicBezTo>
                      <a:pt x="17145" y="18502"/>
                      <a:pt x="10477" y="35647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46" name="Freeform: Shape 1145">
                <a:extLst>
                  <a:ext uri="{FF2B5EF4-FFF2-40B4-BE49-F238E27FC236}">
                    <a16:creationId xmlns:a16="http://schemas.microsoft.com/office/drawing/2014/main" id="{F14720F9-E040-5B63-5A1A-1002D75E3397}"/>
                  </a:ext>
                </a:extLst>
              </p:cNvPr>
              <p:cNvSpPr/>
              <p:nvPr/>
            </p:nvSpPr>
            <p:spPr>
              <a:xfrm>
                <a:off x="9084448" y="3849862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47" name="Freeform: Shape 1146">
                <a:extLst>
                  <a:ext uri="{FF2B5EF4-FFF2-40B4-BE49-F238E27FC236}">
                    <a16:creationId xmlns:a16="http://schemas.microsoft.com/office/drawing/2014/main" id="{2FA5D665-20C1-9190-CAB6-483D9110625B}"/>
                  </a:ext>
                </a:extLst>
              </p:cNvPr>
              <p:cNvSpPr/>
              <p:nvPr/>
            </p:nvSpPr>
            <p:spPr>
              <a:xfrm>
                <a:off x="9135883" y="3813166"/>
                <a:ext cx="52387" cy="98644"/>
              </a:xfrm>
              <a:custGeom>
                <a:avLst/>
                <a:gdLst>
                  <a:gd name="connsiteX0" fmla="*/ 52388 w 52387"/>
                  <a:gd name="connsiteY0" fmla="*/ 33839 h 98644"/>
                  <a:gd name="connsiteX1" fmla="*/ 25718 w 52387"/>
                  <a:gd name="connsiteY1" fmla="*/ 95751 h 98644"/>
                  <a:gd name="connsiteX2" fmla="*/ 0 w 52387"/>
                  <a:gd name="connsiteY2" fmla="*/ 64319 h 98644"/>
                  <a:gd name="connsiteX3" fmla="*/ 26670 w 52387"/>
                  <a:gd name="connsiteY3" fmla="*/ 2406 h 98644"/>
                  <a:gd name="connsiteX4" fmla="*/ 52388 w 52387"/>
                  <a:gd name="connsiteY4" fmla="*/ 33839 h 98644"/>
                  <a:gd name="connsiteX5" fmla="*/ 10477 w 52387"/>
                  <a:gd name="connsiteY5" fmla="*/ 59556 h 98644"/>
                  <a:gd name="connsiteX6" fmla="*/ 25718 w 52387"/>
                  <a:gd name="connsiteY6" fmla="*/ 87179 h 98644"/>
                  <a:gd name="connsiteX7" fmla="*/ 41910 w 52387"/>
                  <a:gd name="connsiteY7" fmla="*/ 41459 h 98644"/>
                  <a:gd name="connsiteX8" fmla="*/ 26670 w 52387"/>
                  <a:gd name="connsiteY8" fmla="*/ 13836 h 98644"/>
                  <a:gd name="connsiteX9" fmla="*/ 10477 w 52387"/>
                  <a:gd name="connsiteY9" fmla="*/ 59556 h 98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644">
                    <a:moveTo>
                      <a:pt x="52388" y="33839"/>
                    </a:moveTo>
                    <a:cubicBezTo>
                      <a:pt x="52388" y="64319"/>
                      <a:pt x="42863" y="86226"/>
                      <a:pt x="25718" y="95751"/>
                    </a:cubicBezTo>
                    <a:cubicBezTo>
                      <a:pt x="10477" y="104324"/>
                      <a:pt x="952" y="93846"/>
                      <a:pt x="0" y="64319"/>
                    </a:cubicBezTo>
                    <a:cubicBezTo>
                      <a:pt x="0" y="34791"/>
                      <a:pt x="11430" y="11931"/>
                      <a:pt x="26670" y="2406"/>
                    </a:cubicBezTo>
                    <a:cubicBezTo>
                      <a:pt x="43815" y="-5214"/>
                      <a:pt x="52388" y="5264"/>
                      <a:pt x="52388" y="33839"/>
                    </a:cubicBezTo>
                    <a:close/>
                    <a:moveTo>
                      <a:pt x="10477" y="59556"/>
                    </a:moveTo>
                    <a:cubicBezTo>
                      <a:pt x="10477" y="82416"/>
                      <a:pt x="16193" y="91941"/>
                      <a:pt x="25718" y="87179"/>
                    </a:cubicBezTo>
                    <a:cubicBezTo>
                      <a:pt x="36195" y="81464"/>
                      <a:pt x="41910" y="63366"/>
                      <a:pt x="41910" y="41459"/>
                    </a:cubicBezTo>
                    <a:cubicBezTo>
                      <a:pt x="41910" y="19551"/>
                      <a:pt x="37148" y="8121"/>
                      <a:pt x="26670" y="13836"/>
                    </a:cubicBezTo>
                    <a:cubicBezTo>
                      <a:pt x="17145" y="18599"/>
                      <a:pt x="10477" y="34791"/>
                      <a:pt x="10477" y="59556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48" name="Freeform: Shape 1147">
                <a:extLst>
                  <a:ext uri="{FF2B5EF4-FFF2-40B4-BE49-F238E27FC236}">
                    <a16:creationId xmlns:a16="http://schemas.microsoft.com/office/drawing/2014/main" id="{3530080D-9ECE-E2DA-5C21-0DE9F7B1F1DB}"/>
                  </a:ext>
                </a:extLst>
              </p:cNvPr>
              <p:cNvSpPr/>
              <p:nvPr/>
            </p:nvSpPr>
            <p:spPr>
              <a:xfrm>
                <a:off x="9205416" y="3780329"/>
                <a:ext cx="25717" cy="93345"/>
              </a:xfrm>
              <a:custGeom>
                <a:avLst/>
                <a:gdLst>
                  <a:gd name="connsiteX0" fmla="*/ 15240 w 25717"/>
                  <a:gd name="connsiteY0" fmla="*/ 16193 h 93345"/>
                  <a:gd name="connsiteX1" fmla="*/ 15240 w 25717"/>
                  <a:gd name="connsiteY1" fmla="*/ 16193 h 93345"/>
                  <a:gd name="connsiteX2" fmla="*/ 1905 w 25717"/>
                  <a:gd name="connsiteY2" fmla="*/ 32385 h 93345"/>
                  <a:gd name="connsiteX3" fmla="*/ 0 w 25717"/>
                  <a:gd name="connsiteY3" fmla="*/ 24765 h 93345"/>
                  <a:gd name="connsiteX4" fmla="*/ 17145 w 25717"/>
                  <a:gd name="connsiteY4" fmla="*/ 4763 h 93345"/>
                  <a:gd name="connsiteX5" fmla="*/ 25717 w 25717"/>
                  <a:gd name="connsiteY5" fmla="*/ 0 h 93345"/>
                  <a:gd name="connsiteX6" fmla="*/ 25717 w 25717"/>
                  <a:gd name="connsiteY6" fmla="*/ 88583 h 93345"/>
                  <a:gd name="connsiteX7" fmla="*/ 15240 w 25717"/>
                  <a:gd name="connsiteY7" fmla="*/ 93345 h 93345"/>
                  <a:gd name="connsiteX8" fmla="*/ 15240 w 25717"/>
                  <a:gd name="connsiteY8" fmla="*/ 16193 h 93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3345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3345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49" name="Freeform: Shape 1148">
                <a:extLst>
                  <a:ext uri="{FF2B5EF4-FFF2-40B4-BE49-F238E27FC236}">
                    <a16:creationId xmlns:a16="http://schemas.microsoft.com/office/drawing/2014/main" id="{C2F3A170-8611-6B43-79AD-B9CD4A9ED9F1}"/>
                  </a:ext>
                </a:extLst>
              </p:cNvPr>
              <p:cNvSpPr/>
              <p:nvPr/>
            </p:nvSpPr>
            <p:spPr>
              <a:xfrm>
                <a:off x="9257803" y="3743255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8" y="7547"/>
                      <a:pt x="26670" y="13262"/>
                    </a:cubicBezTo>
                    <a:cubicBezTo>
                      <a:pt x="17145" y="18977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50" name="Freeform: Shape 1149">
                <a:extLst>
                  <a:ext uri="{FF2B5EF4-FFF2-40B4-BE49-F238E27FC236}">
                    <a16:creationId xmlns:a16="http://schemas.microsoft.com/office/drawing/2014/main" id="{28DE5654-B10C-5F65-B298-98D3437143BB}"/>
                  </a:ext>
                </a:extLst>
              </p:cNvPr>
              <p:cNvSpPr/>
              <p:nvPr/>
            </p:nvSpPr>
            <p:spPr>
              <a:xfrm>
                <a:off x="9327335" y="3710797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2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2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51" name="Freeform: Shape 1150">
                <a:extLst>
                  <a:ext uri="{FF2B5EF4-FFF2-40B4-BE49-F238E27FC236}">
                    <a16:creationId xmlns:a16="http://schemas.microsoft.com/office/drawing/2014/main" id="{3F4D7E1C-664C-6D67-BAFE-71739A994003}"/>
                  </a:ext>
                </a:extLst>
              </p:cNvPr>
              <p:cNvSpPr/>
              <p:nvPr/>
            </p:nvSpPr>
            <p:spPr>
              <a:xfrm>
                <a:off x="9378770" y="3673723"/>
                <a:ext cx="52452" cy="99022"/>
              </a:xfrm>
              <a:custGeom>
                <a:avLst/>
                <a:gdLst>
                  <a:gd name="connsiteX0" fmla="*/ 52388 w 52452"/>
                  <a:gd name="connsiteY0" fmla="*/ 34217 h 99022"/>
                  <a:gd name="connsiteX1" fmla="*/ 25718 w 52452"/>
                  <a:gd name="connsiteY1" fmla="*/ 96129 h 99022"/>
                  <a:gd name="connsiteX2" fmla="*/ 0 w 52452"/>
                  <a:gd name="connsiteY2" fmla="*/ 64697 h 99022"/>
                  <a:gd name="connsiteX3" fmla="*/ 26670 w 52452"/>
                  <a:gd name="connsiteY3" fmla="*/ 2784 h 99022"/>
                  <a:gd name="connsiteX4" fmla="*/ 52388 w 52452"/>
                  <a:gd name="connsiteY4" fmla="*/ 34217 h 99022"/>
                  <a:gd name="connsiteX5" fmla="*/ 11430 w 52452"/>
                  <a:gd name="connsiteY5" fmla="*/ 58982 h 99022"/>
                  <a:gd name="connsiteX6" fmla="*/ 26670 w 52452"/>
                  <a:gd name="connsiteY6" fmla="*/ 86604 h 99022"/>
                  <a:gd name="connsiteX7" fmla="*/ 42863 w 52452"/>
                  <a:gd name="connsiteY7" fmla="*/ 40884 h 99022"/>
                  <a:gd name="connsiteX8" fmla="*/ 27623 w 52452"/>
                  <a:gd name="connsiteY8" fmla="*/ 13262 h 99022"/>
                  <a:gd name="connsiteX9" fmla="*/ 11430 w 52452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452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3340" y="5642"/>
                      <a:pt x="52388" y="34217"/>
                    </a:cubicBezTo>
                    <a:close/>
                    <a:moveTo>
                      <a:pt x="11430" y="58982"/>
                    </a:moveTo>
                    <a:cubicBezTo>
                      <a:pt x="11430" y="81842"/>
                      <a:pt x="17145" y="91367"/>
                      <a:pt x="26670" y="86604"/>
                    </a:cubicBezTo>
                    <a:cubicBezTo>
                      <a:pt x="37148" y="80889"/>
                      <a:pt x="42863" y="62792"/>
                      <a:pt x="42863" y="40884"/>
                    </a:cubicBezTo>
                    <a:cubicBezTo>
                      <a:pt x="42863" y="18977"/>
                      <a:pt x="38100" y="7547"/>
                      <a:pt x="27623" y="13262"/>
                    </a:cubicBezTo>
                    <a:cubicBezTo>
                      <a:pt x="18098" y="18024"/>
                      <a:pt x="11430" y="35169"/>
                      <a:pt x="11430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52" name="Freeform: Shape 1151">
                <a:extLst>
                  <a:ext uri="{FF2B5EF4-FFF2-40B4-BE49-F238E27FC236}">
                    <a16:creationId xmlns:a16="http://schemas.microsoft.com/office/drawing/2014/main" id="{85378760-00D2-0301-9129-55727200FF43}"/>
                  </a:ext>
                </a:extLst>
              </p:cNvPr>
              <p:cNvSpPr/>
              <p:nvPr/>
            </p:nvSpPr>
            <p:spPr>
              <a:xfrm>
                <a:off x="9448303" y="3640312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53" name="Freeform: Shape 1152">
                <a:extLst>
                  <a:ext uri="{FF2B5EF4-FFF2-40B4-BE49-F238E27FC236}">
                    <a16:creationId xmlns:a16="http://schemas.microsoft.com/office/drawing/2014/main" id="{909C933A-ECD4-CB69-285B-F7F56D30A5EE}"/>
                  </a:ext>
                </a:extLst>
              </p:cNvPr>
              <p:cNvSpPr/>
              <p:nvPr/>
            </p:nvSpPr>
            <p:spPr>
              <a:xfrm>
                <a:off x="9500691" y="3603713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7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7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2" y="91844"/>
                      <a:pt x="25717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8" y="8024"/>
                      <a:pt x="26670" y="13739"/>
                    </a:cubicBezTo>
                    <a:cubicBezTo>
                      <a:pt x="17145" y="18502"/>
                      <a:pt x="10477" y="35647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54" name="Freeform: Shape 1153">
                <a:extLst>
                  <a:ext uri="{FF2B5EF4-FFF2-40B4-BE49-F238E27FC236}">
                    <a16:creationId xmlns:a16="http://schemas.microsoft.com/office/drawing/2014/main" id="{CCCC4322-61BD-5C45-328B-C425715DD9AF}"/>
                  </a:ext>
                </a:extLst>
              </p:cNvPr>
              <p:cNvSpPr/>
              <p:nvPr/>
            </p:nvSpPr>
            <p:spPr>
              <a:xfrm>
                <a:off x="9570223" y="3570779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55" name="Freeform: Shape 1154">
                <a:extLst>
                  <a:ext uri="{FF2B5EF4-FFF2-40B4-BE49-F238E27FC236}">
                    <a16:creationId xmlns:a16="http://schemas.microsoft.com/office/drawing/2014/main" id="{6C4B37CD-3FB8-323D-219D-D41C2CC63DEE}"/>
                  </a:ext>
                </a:extLst>
              </p:cNvPr>
              <p:cNvSpPr/>
              <p:nvPr/>
            </p:nvSpPr>
            <p:spPr>
              <a:xfrm>
                <a:off x="9622610" y="3533705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9934 h 99022"/>
                  <a:gd name="connsiteX6" fmla="*/ 25718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8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9934"/>
                    </a:moveTo>
                    <a:cubicBezTo>
                      <a:pt x="10478" y="82794"/>
                      <a:pt x="16193" y="92319"/>
                      <a:pt x="25718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8" y="8499"/>
                      <a:pt x="26670" y="14214"/>
                    </a:cubicBezTo>
                    <a:cubicBezTo>
                      <a:pt x="17145" y="18977"/>
                      <a:pt x="10478" y="35169"/>
                      <a:pt x="10478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56" name="Freeform: Shape 1155">
                <a:extLst>
                  <a:ext uri="{FF2B5EF4-FFF2-40B4-BE49-F238E27FC236}">
                    <a16:creationId xmlns:a16="http://schemas.microsoft.com/office/drawing/2014/main" id="{77B8F44A-D36E-7ACC-6889-57DB4E35ECC8}"/>
                  </a:ext>
                </a:extLst>
              </p:cNvPr>
              <p:cNvSpPr/>
              <p:nvPr/>
            </p:nvSpPr>
            <p:spPr>
              <a:xfrm>
                <a:off x="9692143" y="3501247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57" name="Freeform: Shape 1156">
                <a:extLst>
                  <a:ext uri="{FF2B5EF4-FFF2-40B4-BE49-F238E27FC236}">
                    <a16:creationId xmlns:a16="http://schemas.microsoft.com/office/drawing/2014/main" id="{29AB698E-9372-C526-CC74-33B0814DFEAE}"/>
                  </a:ext>
                </a:extLst>
              </p:cNvPr>
              <p:cNvSpPr/>
              <p:nvPr/>
            </p:nvSpPr>
            <p:spPr>
              <a:xfrm>
                <a:off x="9743578" y="3464173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8982 h 99022"/>
                  <a:gd name="connsiteX6" fmla="*/ 25718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8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0478" y="58982"/>
                    </a:moveTo>
                    <a:cubicBezTo>
                      <a:pt x="10478" y="81842"/>
                      <a:pt x="16193" y="91367"/>
                      <a:pt x="25718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8" y="7547"/>
                      <a:pt x="26670" y="13262"/>
                    </a:cubicBezTo>
                    <a:cubicBezTo>
                      <a:pt x="17145" y="18977"/>
                      <a:pt x="10478" y="35169"/>
                      <a:pt x="10478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58" name="Freeform: Shape 1157">
                <a:extLst>
                  <a:ext uri="{FF2B5EF4-FFF2-40B4-BE49-F238E27FC236}">
                    <a16:creationId xmlns:a16="http://schemas.microsoft.com/office/drawing/2014/main" id="{416DACB3-8296-55BB-4002-E073C9327D7C}"/>
                  </a:ext>
                </a:extLst>
              </p:cNvPr>
              <p:cNvSpPr/>
              <p:nvPr/>
            </p:nvSpPr>
            <p:spPr>
              <a:xfrm>
                <a:off x="9813110" y="3431714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59" name="Freeform: Shape 1158">
                <a:extLst>
                  <a:ext uri="{FF2B5EF4-FFF2-40B4-BE49-F238E27FC236}">
                    <a16:creationId xmlns:a16="http://schemas.microsoft.com/office/drawing/2014/main" id="{DABA5AF8-8BF8-36C9-4026-F15FCBC2B7BC}"/>
                  </a:ext>
                </a:extLst>
              </p:cNvPr>
              <p:cNvSpPr/>
              <p:nvPr/>
            </p:nvSpPr>
            <p:spPr>
              <a:xfrm>
                <a:off x="9865498" y="3394640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8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8982"/>
                    </a:moveTo>
                    <a:cubicBezTo>
                      <a:pt x="10478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8" y="7547"/>
                      <a:pt x="26670" y="13262"/>
                    </a:cubicBezTo>
                    <a:cubicBezTo>
                      <a:pt x="17145" y="18024"/>
                      <a:pt x="10478" y="35169"/>
                      <a:pt x="10478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60" name="Freeform: Shape 1159">
                <a:extLst>
                  <a:ext uri="{FF2B5EF4-FFF2-40B4-BE49-F238E27FC236}">
                    <a16:creationId xmlns:a16="http://schemas.microsoft.com/office/drawing/2014/main" id="{FFE00D28-E975-FD3F-2585-45F0BC40937D}"/>
                  </a:ext>
                </a:extLst>
              </p:cNvPr>
              <p:cNvSpPr/>
              <p:nvPr/>
            </p:nvSpPr>
            <p:spPr>
              <a:xfrm>
                <a:off x="9935031" y="3361230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7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61" name="Freeform: Shape 1160">
                <a:extLst>
                  <a:ext uri="{FF2B5EF4-FFF2-40B4-BE49-F238E27FC236}">
                    <a16:creationId xmlns:a16="http://schemas.microsoft.com/office/drawing/2014/main" id="{B42BF31E-CF19-4D72-F861-E50D83D061C9}"/>
                  </a:ext>
                </a:extLst>
              </p:cNvPr>
              <p:cNvSpPr/>
              <p:nvPr/>
            </p:nvSpPr>
            <p:spPr>
              <a:xfrm>
                <a:off x="9987418" y="3324630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7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8 w 52387"/>
                  <a:gd name="connsiteY5" fmla="*/ 59459 h 98547"/>
                  <a:gd name="connsiteX6" fmla="*/ 25717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8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8" y="104227"/>
                      <a:pt x="953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8" y="59459"/>
                    </a:moveTo>
                    <a:cubicBezTo>
                      <a:pt x="10478" y="82319"/>
                      <a:pt x="16192" y="91844"/>
                      <a:pt x="25717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7" y="8024"/>
                      <a:pt x="26670" y="13739"/>
                    </a:cubicBezTo>
                    <a:cubicBezTo>
                      <a:pt x="17145" y="18502"/>
                      <a:pt x="10478" y="35647"/>
                      <a:pt x="10478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62" name="Freeform: Shape 1161">
                <a:extLst>
                  <a:ext uri="{FF2B5EF4-FFF2-40B4-BE49-F238E27FC236}">
                    <a16:creationId xmlns:a16="http://schemas.microsoft.com/office/drawing/2014/main" id="{711E0ABF-4520-F0C5-253D-B0B61AD78940}"/>
                  </a:ext>
                </a:extLst>
              </p:cNvPr>
              <p:cNvSpPr/>
              <p:nvPr/>
            </p:nvSpPr>
            <p:spPr>
              <a:xfrm>
                <a:off x="10047426" y="3289865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024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63" name="Freeform: Shape 1162">
                <a:extLst>
                  <a:ext uri="{FF2B5EF4-FFF2-40B4-BE49-F238E27FC236}">
                    <a16:creationId xmlns:a16="http://schemas.microsoft.com/office/drawing/2014/main" id="{3EAD01CB-04C5-8663-D273-3C646A64F572}"/>
                  </a:ext>
                </a:extLst>
              </p:cNvPr>
              <p:cNvSpPr/>
              <p:nvPr/>
            </p:nvSpPr>
            <p:spPr>
              <a:xfrm>
                <a:off x="10108385" y="3254623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9934 h 99022"/>
                  <a:gd name="connsiteX6" fmla="*/ 25717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8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0478" y="59934"/>
                    </a:moveTo>
                    <a:cubicBezTo>
                      <a:pt x="10478" y="82794"/>
                      <a:pt x="16192" y="92319"/>
                      <a:pt x="25717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8" y="8499"/>
                      <a:pt x="26670" y="14214"/>
                    </a:cubicBezTo>
                    <a:cubicBezTo>
                      <a:pt x="17145" y="18977"/>
                      <a:pt x="10478" y="35169"/>
                      <a:pt x="10478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64" name="Freeform: Shape 1163">
                <a:extLst>
                  <a:ext uri="{FF2B5EF4-FFF2-40B4-BE49-F238E27FC236}">
                    <a16:creationId xmlns:a16="http://schemas.microsoft.com/office/drawing/2014/main" id="{6F011743-EC12-935D-15AA-2A5D0AB9D12A}"/>
                  </a:ext>
                </a:extLst>
              </p:cNvPr>
              <p:cNvSpPr/>
              <p:nvPr/>
            </p:nvSpPr>
            <p:spPr>
              <a:xfrm>
                <a:off x="10177918" y="3222164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65" name="Freeform: Shape 1164">
                <a:extLst>
                  <a:ext uri="{FF2B5EF4-FFF2-40B4-BE49-F238E27FC236}">
                    <a16:creationId xmlns:a16="http://schemas.microsoft.com/office/drawing/2014/main" id="{03E1FF64-3EF2-230B-2C7F-96C64A577DE3}"/>
                  </a:ext>
                </a:extLst>
              </p:cNvPr>
              <p:cNvSpPr/>
              <p:nvPr/>
            </p:nvSpPr>
            <p:spPr>
              <a:xfrm>
                <a:off x="8658681" y="4258484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66" name="Freeform: Shape 1165">
                <a:extLst>
                  <a:ext uri="{FF2B5EF4-FFF2-40B4-BE49-F238E27FC236}">
                    <a16:creationId xmlns:a16="http://schemas.microsoft.com/office/drawing/2014/main" id="{0A7E7A7F-CB45-ABB7-49B2-DA2F7B1F53BD}"/>
                  </a:ext>
                </a:extLst>
              </p:cNvPr>
              <p:cNvSpPr/>
              <p:nvPr/>
            </p:nvSpPr>
            <p:spPr>
              <a:xfrm>
                <a:off x="8710115" y="4221410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8982 h 99022"/>
                  <a:gd name="connsiteX6" fmla="*/ 25718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8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0478" y="58982"/>
                    </a:moveTo>
                    <a:cubicBezTo>
                      <a:pt x="10478" y="81842"/>
                      <a:pt x="16193" y="91367"/>
                      <a:pt x="25718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024"/>
                      <a:pt x="10478" y="35169"/>
                      <a:pt x="10478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67" name="Freeform: Shape 1166">
                <a:extLst>
                  <a:ext uri="{FF2B5EF4-FFF2-40B4-BE49-F238E27FC236}">
                    <a16:creationId xmlns:a16="http://schemas.microsoft.com/office/drawing/2014/main" id="{8491CAF1-8BF5-2844-EF65-BC6DA9E26726}"/>
                  </a:ext>
                </a:extLst>
              </p:cNvPr>
              <p:cNvSpPr/>
              <p:nvPr/>
            </p:nvSpPr>
            <p:spPr>
              <a:xfrm>
                <a:off x="8779648" y="4188000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68" name="Freeform: Shape 1167">
                <a:extLst>
                  <a:ext uri="{FF2B5EF4-FFF2-40B4-BE49-F238E27FC236}">
                    <a16:creationId xmlns:a16="http://schemas.microsoft.com/office/drawing/2014/main" id="{961B9EFB-8A0F-E004-F1D8-F3A126355968}"/>
                  </a:ext>
                </a:extLst>
              </p:cNvPr>
              <p:cNvSpPr/>
              <p:nvPr/>
            </p:nvSpPr>
            <p:spPr>
              <a:xfrm>
                <a:off x="8832036" y="4151400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8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8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8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3" y="91844"/>
                      <a:pt x="25718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7" y="8024"/>
                      <a:pt x="26670" y="13739"/>
                    </a:cubicBezTo>
                    <a:cubicBezTo>
                      <a:pt x="17145" y="18502"/>
                      <a:pt x="10477" y="35647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69" name="Freeform: Shape 1168">
                <a:extLst>
                  <a:ext uri="{FF2B5EF4-FFF2-40B4-BE49-F238E27FC236}">
                    <a16:creationId xmlns:a16="http://schemas.microsoft.com/office/drawing/2014/main" id="{14284A05-18D4-7039-2486-85A66D127D62}"/>
                  </a:ext>
                </a:extLst>
              </p:cNvPr>
              <p:cNvSpPr/>
              <p:nvPr/>
            </p:nvSpPr>
            <p:spPr>
              <a:xfrm>
                <a:off x="8901568" y="4118467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70" name="Freeform: Shape 1169">
                <a:extLst>
                  <a:ext uri="{FF2B5EF4-FFF2-40B4-BE49-F238E27FC236}">
                    <a16:creationId xmlns:a16="http://schemas.microsoft.com/office/drawing/2014/main" id="{DEE183DB-7CDB-362C-BB1D-A72F5F8AA020}"/>
                  </a:ext>
                </a:extLst>
              </p:cNvPr>
              <p:cNvSpPr/>
              <p:nvPr/>
            </p:nvSpPr>
            <p:spPr>
              <a:xfrm>
                <a:off x="8953003" y="4081771"/>
                <a:ext cx="52452" cy="98644"/>
              </a:xfrm>
              <a:custGeom>
                <a:avLst/>
                <a:gdLst>
                  <a:gd name="connsiteX0" fmla="*/ 52388 w 52452"/>
                  <a:gd name="connsiteY0" fmla="*/ 33839 h 98644"/>
                  <a:gd name="connsiteX1" fmla="*/ 25717 w 52452"/>
                  <a:gd name="connsiteY1" fmla="*/ 95751 h 98644"/>
                  <a:gd name="connsiteX2" fmla="*/ 0 w 52452"/>
                  <a:gd name="connsiteY2" fmla="*/ 64319 h 98644"/>
                  <a:gd name="connsiteX3" fmla="*/ 26670 w 52452"/>
                  <a:gd name="connsiteY3" fmla="*/ 2406 h 98644"/>
                  <a:gd name="connsiteX4" fmla="*/ 52388 w 52452"/>
                  <a:gd name="connsiteY4" fmla="*/ 33839 h 98644"/>
                  <a:gd name="connsiteX5" fmla="*/ 11430 w 52452"/>
                  <a:gd name="connsiteY5" fmla="*/ 59556 h 98644"/>
                  <a:gd name="connsiteX6" fmla="*/ 26670 w 52452"/>
                  <a:gd name="connsiteY6" fmla="*/ 87179 h 98644"/>
                  <a:gd name="connsiteX7" fmla="*/ 42863 w 52452"/>
                  <a:gd name="connsiteY7" fmla="*/ 41459 h 98644"/>
                  <a:gd name="connsiteX8" fmla="*/ 27622 w 52452"/>
                  <a:gd name="connsiteY8" fmla="*/ 13836 h 98644"/>
                  <a:gd name="connsiteX9" fmla="*/ 11430 w 52452"/>
                  <a:gd name="connsiteY9" fmla="*/ 59556 h 98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452" h="98644">
                    <a:moveTo>
                      <a:pt x="52388" y="33839"/>
                    </a:moveTo>
                    <a:cubicBezTo>
                      <a:pt x="52388" y="64319"/>
                      <a:pt x="42863" y="86226"/>
                      <a:pt x="25717" y="95751"/>
                    </a:cubicBezTo>
                    <a:cubicBezTo>
                      <a:pt x="10477" y="104324"/>
                      <a:pt x="952" y="93846"/>
                      <a:pt x="0" y="64319"/>
                    </a:cubicBezTo>
                    <a:cubicBezTo>
                      <a:pt x="0" y="34791"/>
                      <a:pt x="11430" y="11931"/>
                      <a:pt x="26670" y="2406"/>
                    </a:cubicBezTo>
                    <a:cubicBezTo>
                      <a:pt x="43815" y="-5214"/>
                      <a:pt x="53340" y="5264"/>
                      <a:pt x="52388" y="33839"/>
                    </a:cubicBezTo>
                    <a:close/>
                    <a:moveTo>
                      <a:pt x="11430" y="59556"/>
                    </a:moveTo>
                    <a:cubicBezTo>
                      <a:pt x="11430" y="82416"/>
                      <a:pt x="17145" y="91941"/>
                      <a:pt x="26670" y="87179"/>
                    </a:cubicBezTo>
                    <a:cubicBezTo>
                      <a:pt x="37147" y="81464"/>
                      <a:pt x="42863" y="63366"/>
                      <a:pt x="42863" y="41459"/>
                    </a:cubicBezTo>
                    <a:cubicBezTo>
                      <a:pt x="42863" y="19551"/>
                      <a:pt x="38100" y="8121"/>
                      <a:pt x="27622" y="13836"/>
                    </a:cubicBezTo>
                    <a:cubicBezTo>
                      <a:pt x="18097" y="18599"/>
                      <a:pt x="11430" y="34791"/>
                      <a:pt x="11430" y="59556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71" name="Freeform: Shape 1170">
                <a:extLst>
                  <a:ext uri="{FF2B5EF4-FFF2-40B4-BE49-F238E27FC236}">
                    <a16:creationId xmlns:a16="http://schemas.microsoft.com/office/drawing/2014/main" id="{6276F534-DA28-7166-AF5A-A92B6BD9ADBE}"/>
                  </a:ext>
                </a:extLst>
              </p:cNvPr>
              <p:cNvSpPr/>
              <p:nvPr/>
            </p:nvSpPr>
            <p:spPr>
              <a:xfrm>
                <a:off x="9013963" y="4046625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8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8 w 52387"/>
                  <a:gd name="connsiteY5" fmla="*/ 59459 h 98547"/>
                  <a:gd name="connsiteX6" fmla="*/ 25718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8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8" y="95654"/>
                    </a:cubicBezTo>
                    <a:cubicBezTo>
                      <a:pt x="10478" y="104227"/>
                      <a:pt x="953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3815" y="-5311"/>
                      <a:pt x="52388" y="6119"/>
                      <a:pt x="52388" y="33742"/>
                    </a:cubicBezTo>
                    <a:close/>
                    <a:moveTo>
                      <a:pt x="10478" y="59459"/>
                    </a:moveTo>
                    <a:cubicBezTo>
                      <a:pt x="10478" y="82319"/>
                      <a:pt x="16193" y="91844"/>
                      <a:pt x="25718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8" y="8024"/>
                      <a:pt x="26670" y="13739"/>
                    </a:cubicBezTo>
                    <a:cubicBezTo>
                      <a:pt x="17145" y="18502"/>
                      <a:pt x="10478" y="35647"/>
                      <a:pt x="10478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72" name="Freeform: Shape 1171">
                <a:extLst>
                  <a:ext uri="{FF2B5EF4-FFF2-40B4-BE49-F238E27FC236}">
                    <a16:creationId xmlns:a16="http://schemas.microsoft.com/office/drawing/2014/main" id="{BB874592-492B-7842-185F-1FA0CA4E0A68}"/>
                  </a:ext>
                </a:extLst>
              </p:cNvPr>
              <p:cNvSpPr/>
              <p:nvPr/>
            </p:nvSpPr>
            <p:spPr>
              <a:xfrm>
                <a:off x="9074923" y="4011860"/>
                <a:ext cx="52387" cy="99022"/>
              </a:xfrm>
              <a:custGeom>
                <a:avLst/>
                <a:gdLst>
                  <a:gd name="connsiteX0" fmla="*/ 52387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7 w 52387"/>
                  <a:gd name="connsiteY4" fmla="*/ 34217 h 99022"/>
                  <a:gd name="connsiteX5" fmla="*/ 10478 w 52387"/>
                  <a:gd name="connsiteY5" fmla="*/ 58982 h 99022"/>
                  <a:gd name="connsiteX6" fmla="*/ 25718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8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7" y="34217"/>
                    </a:moveTo>
                    <a:cubicBezTo>
                      <a:pt x="52387" y="64697"/>
                      <a:pt x="42862" y="86604"/>
                      <a:pt x="25718" y="96129"/>
                    </a:cubicBezTo>
                    <a:cubicBezTo>
                      <a:pt x="10478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2" y="-5788"/>
                      <a:pt x="52387" y="5642"/>
                      <a:pt x="52387" y="34217"/>
                    </a:cubicBezTo>
                    <a:close/>
                    <a:moveTo>
                      <a:pt x="10478" y="58982"/>
                    </a:moveTo>
                    <a:cubicBezTo>
                      <a:pt x="10478" y="81842"/>
                      <a:pt x="16193" y="91367"/>
                      <a:pt x="25718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977"/>
                      <a:pt x="10478" y="35169"/>
                      <a:pt x="10478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73" name="Freeform: Shape 1172">
                <a:extLst>
                  <a:ext uri="{FF2B5EF4-FFF2-40B4-BE49-F238E27FC236}">
                    <a16:creationId xmlns:a16="http://schemas.microsoft.com/office/drawing/2014/main" id="{BC42FAE3-DB8B-E647-DFCC-BF5271608F41}"/>
                  </a:ext>
                </a:extLst>
              </p:cNvPr>
              <p:cNvSpPr/>
              <p:nvPr/>
            </p:nvSpPr>
            <p:spPr>
              <a:xfrm>
                <a:off x="9144456" y="3979402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74" name="Freeform: Shape 1173">
                <a:extLst>
                  <a:ext uri="{FF2B5EF4-FFF2-40B4-BE49-F238E27FC236}">
                    <a16:creationId xmlns:a16="http://schemas.microsoft.com/office/drawing/2014/main" id="{23634C5A-D60F-46AC-5C29-1F93E609B86A}"/>
                  </a:ext>
                </a:extLst>
              </p:cNvPr>
              <p:cNvSpPr/>
              <p:nvPr/>
            </p:nvSpPr>
            <p:spPr>
              <a:xfrm>
                <a:off x="9196843" y="3942328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8" y="7547"/>
                      <a:pt x="26670" y="13262"/>
                    </a:cubicBezTo>
                    <a:cubicBezTo>
                      <a:pt x="17145" y="18024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75" name="Freeform: Shape 1174">
                <a:extLst>
                  <a:ext uri="{FF2B5EF4-FFF2-40B4-BE49-F238E27FC236}">
                    <a16:creationId xmlns:a16="http://schemas.microsoft.com/office/drawing/2014/main" id="{71123842-088E-CE65-20C7-C6DB8037A030}"/>
                  </a:ext>
                </a:extLst>
              </p:cNvPr>
              <p:cNvSpPr/>
              <p:nvPr/>
            </p:nvSpPr>
            <p:spPr>
              <a:xfrm>
                <a:off x="9266376" y="3908917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76" name="Freeform: Shape 1175">
                <a:extLst>
                  <a:ext uri="{FF2B5EF4-FFF2-40B4-BE49-F238E27FC236}">
                    <a16:creationId xmlns:a16="http://schemas.microsoft.com/office/drawing/2014/main" id="{28293F79-B617-5B47-D20E-11FF1D5FB304}"/>
                  </a:ext>
                </a:extLst>
              </p:cNvPr>
              <p:cNvSpPr/>
              <p:nvPr/>
            </p:nvSpPr>
            <p:spPr>
              <a:xfrm>
                <a:off x="9317810" y="3872318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8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8 w 52387"/>
                  <a:gd name="connsiteY5" fmla="*/ 59459 h 98547"/>
                  <a:gd name="connsiteX6" fmla="*/ 25718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8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8" y="95654"/>
                    </a:cubicBezTo>
                    <a:cubicBezTo>
                      <a:pt x="10478" y="104227"/>
                      <a:pt x="953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3815" y="-5311"/>
                      <a:pt x="52388" y="6119"/>
                      <a:pt x="52388" y="33742"/>
                    </a:cubicBezTo>
                    <a:close/>
                    <a:moveTo>
                      <a:pt x="10478" y="59459"/>
                    </a:moveTo>
                    <a:cubicBezTo>
                      <a:pt x="10478" y="82319"/>
                      <a:pt x="16193" y="91844"/>
                      <a:pt x="25718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8" y="8024"/>
                      <a:pt x="26670" y="13739"/>
                    </a:cubicBezTo>
                    <a:cubicBezTo>
                      <a:pt x="17145" y="18502"/>
                      <a:pt x="10478" y="35647"/>
                      <a:pt x="10478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77" name="Freeform: Shape 1176">
                <a:extLst>
                  <a:ext uri="{FF2B5EF4-FFF2-40B4-BE49-F238E27FC236}">
                    <a16:creationId xmlns:a16="http://schemas.microsoft.com/office/drawing/2014/main" id="{CD4CBCD7-6461-61A6-C344-90CA660D504F}"/>
                  </a:ext>
                </a:extLst>
              </p:cNvPr>
              <p:cNvSpPr/>
              <p:nvPr/>
            </p:nvSpPr>
            <p:spPr>
              <a:xfrm>
                <a:off x="9387343" y="3839385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78" name="Freeform: Shape 1177">
                <a:extLst>
                  <a:ext uri="{FF2B5EF4-FFF2-40B4-BE49-F238E27FC236}">
                    <a16:creationId xmlns:a16="http://schemas.microsoft.com/office/drawing/2014/main" id="{35E4FAD3-D21B-FDD6-6192-EB412DAF502D}"/>
                  </a:ext>
                </a:extLst>
              </p:cNvPr>
              <p:cNvSpPr/>
              <p:nvPr/>
            </p:nvSpPr>
            <p:spPr>
              <a:xfrm>
                <a:off x="9439731" y="3802310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9934 h 99022"/>
                  <a:gd name="connsiteX6" fmla="*/ 25717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7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7" y="59934"/>
                    </a:moveTo>
                    <a:cubicBezTo>
                      <a:pt x="10477" y="82794"/>
                      <a:pt x="16192" y="92319"/>
                      <a:pt x="25717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8" y="8499"/>
                      <a:pt x="26670" y="14214"/>
                    </a:cubicBezTo>
                    <a:cubicBezTo>
                      <a:pt x="17145" y="18977"/>
                      <a:pt x="10477" y="35169"/>
                      <a:pt x="10477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79" name="Freeform: Shape 1178">
                <a:extLst>
                  <a:ext uri="{FF2B5EF4-FFF2-40B4-BE49-F238E27FC236}">
                    <a16:creationId xmlns:a16="http://schemas.microsoft.com/office/drawing/2014/main" id="{2E53F0DD-8FD8-0F86-ECF3-B6CF9D25146E}"/>
                  </a:ext>
                </a:extLst>
              </p:cNvPr>
              <p:cNvSpPr/>
              <p:nvPr/>
            </p:nvSpPr>
            <p:spPr>
              <a:xfrm>
                <a:off x="9500691" y="3767543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7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7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2" y="91844"/>
                      <a:pt x="25717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8" y="8024"/>
                      <a:pt x="26670" y="13739"/>
                    </a:cubicBezTo>
                    <a:cubicBezTo>
                      <a:pt x="17145" y="18502"/>
                      <a:pt x="10477" y="35647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80" name="Freeform: Shape 1179">
                <a:extLst>
                  <a:ext uri="{FF2B5EF4-FFF2-40B4-BE49-F238E27FC236}">
                    <a16:creationId xmlns:a16="http://schemas.microsoft.com/office/drawing/2014/main" id="{797D54A3-14DD-8B2D-D057-1D66E5052292}"/>
                  </a:ext>
                </a:extLst>
              </p:cNvPr>
              <p:cNvSpPr/>
              <p:nvPr/>
            </p:nvSpPr>
            <p:spPr>
              <a:xfrm>
                <a:off x="9560698" y="3732778"/>
                <a:ext cx="52452" cy="99022"/>
              </a:xfrm>
              <a:custGeom>
                <a:avLst/>
                <a:gdLst>
                  <a:gd name="connsiteX0" fmla="*/ 52388 w 52452"/>
                  <a:gd name="connsiteY0" fmla="*/ 34217 h 99022"/>
                  <a:gd name="connsiteX1" fmla="*/ 25718 w 52452"/>
                  <a:gd name="connsiteY1" fmla="*/ 96129 h 99022"/>
                  <a:gd name="connsiteX2" fmla="*/ 0 w 52452"/>
                  <a:gd name="connsiteY2" fmla="*/ 64697 h 99022"/>
                  <a:gd name="connsiteX3" fmla="*/ 26670 w 52452"/>
                  <a:gd name="connsiteY3" fmla="*/ 2784 h 99022"/>
                  <a:gd name="connsiteX4" fmla="*/ 52388 w 52452"/>
                  <a:gd name="connsiteY4" fmla="*/ 34217 h 99022"/>
                  <a:gd name="connsiteX5" fmla="*/ 11430 w 52452"/>
                  <a:gd name="connsiteY5" fmla="*/ 58982 h 99022"/>
                  <a:gd name="connsiteX6" fmla="*/ 26670 w 52452"/>
                  <a:gd name="connsiteY6" fmla="*/ 86604 h 99022"/>
                  <a:gd name="connsiteX7" fmla="*/ 42863 w 52452"/>
                  <a:gd name="connsiteY7" fmla="*/ 40884 h 99022"/>
                  <a:gd name="connsiteX8" fmla="*/ 27623 w 52452"/>
                  <a:gd name="connsiteY8" fmla="*/ 13262 h 99022"/>
                  <a:gd name="connsiteX9" fmla="*/ 11430 w 52452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452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3340" y="5642"/>
                      <a:pt x="52388" y="34217"/>
                    </a:cubicBezTo>
                    <a:close/>
                    <a:moveTo>
                      <a:pt x="11430" y="58982"/>
                    </a:moveTo>
                    <a:cubicBezTo>
                      <a:pt x="11430" y="81842"/>
                      <a:pt x="17145" y="91367"/>
                      <a:pt x="26670" y="86604"/>
                    </a:cubicBezTo>
                    <a:cubicBezTo>
                      <a:pt x="37148" y="80889"/>
                      <a:pt x="42863" y="62792"/>
                      <a:pt x="42863" y="40884"/>
                    </a:cubicBezTo>
                    <a:cubicBezTo>
                      <a:pt x="42863" y="18977"/>
                      <a:pt x="38100" y="7547"/>
                      <a:pt x="27623" y="13262"/>
                    </a:cubicBezTo>
                    <a:cubicBezTo>
                      <a:pt x="18098" y="18977"/>
                      <a:pt x="11430" y="35169"/>
                      <a:pt x="11430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81" name="Freeform: Shape 1180">
                <a:extLst>
                  <a:ext uri="{FF2B5EF4-FFF2-40B4-BE49-F238E27FC236}">
                    <a16:creationId xmlns:a16="http://schemas.microsoft.com/office/drawing/2014/main" id="{C0037367-6684-F527-4682-4FE72EED4E40}"/>
                  </a:ext>
                </a:extLst>
              </p:cNvPr>
              <p:cNvSpPr/>
              <p:nvPr/>
            </p:nvSpPr>
            <p:spPr>
              <a:xfrm>
                <a:off x="9630231" y="3700320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82" name="Freeform: Shape 1181">
                <a:extLst>
                  <a:ext uri="{FF2B5EF4-FFF2-40B4-BE49-F238E27FC236}">
                    <a16:creationId xmlns:a16="http://schemas.microsoft.com/office/drawing/2014/main" id="{1B9449ED-406F-0BB2-C550-D2AD9CC870AC}"/>
                  </a:ext>
                </a:extLst>
              </p:cNvPr>
              <p:cNvSpPr/>
              <p:nvPr/>
            </p:nvSpPr>
            <p:spPr>
              <a:xfrm>
                <a:off x="9682618" y="3663245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8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8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8982"/>
                    </a:moveTo>
                    <a:cubicBezTo>
                      <a:pt x="10478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024"/>
                      <a:pt x="10478" y="35169"/>
                      <a:pt x="10478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83" name="Freeform: Shape 1182">
                <a:extLst>
                  <a:ext uri="{FF2B5EF4-FFF2-40B4-BE49-F238E27FC236}">
                    <a16:creationId xmlns:a16="http://schemas.microsoft.com/office/drawing/2014/main" id="{B0B6555E-C3EA-0B40-A054-85C729029375}"/>
                  </a:ext>
                </a:extLst>
              </p:cNvPr>
              <p:cNvSpPr/>
              <p:nvPr/>
            </p:nvSpPr>
            <p:spPr>
              <a:xfrm>
                <a:off x="9752151" y="3629835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84" name="Freeform: Shape 1183">
                <a:extLst>
                  <a:ext uri="{FF2B5EF4-FFF2-40B4-BE49-F238E27FC236}">
                    <a16:creationId xmlns:a16="http://schemas.microsoft.com/office/drawing/2014/main" id="{5748DDB8-9AAA-A43D-0608-02EF9B07F52D}"/>
                  </a:ext>
                </a:extLst>
              </p:cNvPr>
              <p:cNvSpPr/>
              <p:nvPr/>
            </p:nvSpPr>
            <p:spPr>
              <a:xfrm>
                <a:off x="9813110" y="3595545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85" name="Freeform: Shape 1184">
                <a:extLst>
                  <a:ext uri="{FF2B5EF4-FFF2-40B4-BE49-F238E27FC236}">
                    <a16:creationId xmlns:a16="http://schemas.microsoft.com/office/drawing/2014/main" id="{22F3160F-3204-5EF0-D8D7-0FDA8D093CF4}"/>
                  </a:ext>
                </a:extLst>
              </p:cNvPr>
              <p:cNvSpPr/>
              <p:nvPr/>
            </p:nvSpPr>
            <p:spPr>
              <a:xfrm>
                <a:off x="9864546" y="3558470"/>
                <a:ext cx="52452" cy="99022"/>
              </a:xfrm>
              <a:custGeom>
                <a:avLst/>
                <a:gdLst>
                  <a:gd name="connsiteX0" fmla="*/ 52388 w 52452"/>
                  <a:gd name="connsiteY0" fmla="*/ 34217 h 99022"/>
                  <a:gd name="connsiteX1" fmla="*/ 25717 w 52452"/>
                  <a:gd name="connsiteY1" fmla="*/ 96129 h 99022"/>
                  <a:gd name="connsiteX2" fmla="*/ 0 w 52452"/>
                  <a:gd name="connsiteY2" fmla="*/ 64697 h 99022"/>
                  <a:gd name="connsiteX3" fmla="*/ 26670 w 52452"/>
                  <a:gd name="connsiteY3" fmla="*/ 2784 h 99022"/>
                  <a:gd name="connsiteX4" fmla="*/ 52388 w 52452"/>
                  <a:gd name="connsiteY4" fmla="*/ 34217 h 99022"/>
                  <a:gd name="connsiteX5" fmla="*/ 11430 w 52452"/>
                  <a:gd name="connsiteY5" fmla="*/ 58982 h 99022"/>
                  <a:gd name="connsiteX6" fmla="*/ 26670 w 52452"/>
                  <a:gd name="connsiteY6" fmla="*/ 86604 h 99022"/>
                  <a:gd name="connsiteX7" fmla="*/ 42863 w 52452"/>
                  <a:gd name="connsiteY7" fmla="*/ 40884 h 99022"/>
                  <a:gd name="connsiteX8" fmla="*/ 27622 w 52452"/>
                  <a:gd name="connsiteY8" fmla="*/ 13262 h 99022"/>
                  <a:gd name="connsiteX9" fmla="*/ 11430 w 52452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452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3340" y="5642"/>
                      <a:pt x="52388" y="34217"/>
                    </a:cubicBezTo>
                    <a:close/>
                    <a:moveTo>
                      <a:pt x="11430" y="58982"/>
                    </a:moveTo>
                    <a:cubicBezTo>
                      <a:pt x="11430" y="81842"/>
                      <a:pt x="17145" y="91367"/>
                      <a:pt x="26670" y="86604"/>
                    </a:cubicBezTo>
                    <a:cubicBezTo>
                      <a:pt x="37147" y="80889"/>
                      <a:pt x="42863" y="62792"/>
                      <a:pt x="42863" y="40884"/>
                    </a:cubicBezTo>
                    <a:cubicBezTo>
                      <a:pt x="42863" y="18977"/>
                      <a:pt x="38100" y="7547"/>
                      <a:pt x="27622" y="13262"/>
                    </a:cubicBezTo>
                    <a:cubicBezTo>
                      <a:pt x="18097" y="18024"/>
                      <a:pt x="11430" y="35169"/>
                      <a:pt x="11430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86" name="Freeform: Shape 1185">
                <a:extLst>
                  <a:ext uri="{FF2B5EF4-FFF2-40B4-BE49-F238E27FC236}">
                    <a16:creationId xmlns:a16="http://schemas.microsoft.com/office/drawing/2014/main" id="{731BDAC1-4E19-2635-6A71-B03A320E4533}"/>
                  </a:ext>
                </a:extLst>
              </p:cNvPr>
              <p:cNvSpPr/>
              <p:nvPr/>
            </p:nvSpPr>
            <p:spPr>
              <a:xfrm>
                <a:off x="9934078" y="3525060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2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2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87" name="Freeform: Shape 1186">
                <a:extLst>
                  <a:ext uri="{FF2B5EF4-FFF2-40B4-BE49-F238E27FC236}">
                    <a16:creationId xmlns:a16="http://schemas.microsoft.com/office/drawing/2014/main" id="{8136BA9C-40D5-1D4A-6C64-CFDA854ED48D}"/>
                  </a:ext>
                </a:extLst>
              </p:cNvPr>
              <p:cNvSpPr/>
              <p:nvPr/>
            </p:nvSpPr>
            <p:spPr>
              <a:xfrm>
                <a:off x="9986465" y="3488460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8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8 w 52387"/>
                  <a:gd name="connsiteY5" fmla="*/ 59459 h 98547"/>
                  <a:gd name="connsiteX6" fmla="*/ 25718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8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8" y="95654"/>
                    </a:cubicBezTo>
                    <a:cubicBezTo>
                      <a:pt x="10478" y="104227"/>
                      <a:pt x="953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3815" y="-5311"/>
                      <a:pt x="52388" y="6119"/>
                      <a:pt x="52388" y="33742"/>
                    </a:cubicBezTo>
                    <a:close/>
                    <a:moveTo>
                      <a:pt x="10478" y="59459"/>
                    </a:moveTo>
                    <a:cubicBezTo>
                      <a:pt x="10478" y="82319"/>
                      <a:pt x="16193" y="91844"/>
                      <a:pt x="25718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8" y="8024"/>
                      <a:pt x="26670" y="13739"/>
                    </a:cubicBezTo>
                    <a:cubicBezTo>
                      <a:pt x="17145" y="18502"/>
                      <a:pt x="10478" y="35647"/>
                      <a:pt x="10478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88" name="Freeform: Shape 1187">
                <a:extLst>
                  <a:ext uri="{FF2B5EF4-FFF2-40B4-BE49-F238E27FC236}">
                    <a16:creationId xmlns:a16="http://schemas.microsoft.com/office/drawing/2014/main" id="{B277DA62-A2A5-FA33-DB78-544F635E808F}"/>
                  </a:ext>
                </a:extLst>
              </p:cNvPr>
              <p:cNvSpPr/>
              <p:nvPr/>
            </p:nvSpPr>
            <p:spPr>
              <a:xfrm>
                <a:off x="10055998" y="3455527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89" name="Freeform: Shape 1188">
                <a:extLst>
                  <a:ext uri="{FF2B5EF4-FFF2-40B4-BE49-F238E27FC236}">
                    <a16:creationId xmlns:a16="http://schemas.microsoft.com/office/drawing/2014/main" id="{984E4781-F605-E321-D59D-DB0A264D0B38}"/>
                  </a:ext>
                </a:extLst>
              </p:cNvPr>
              <p:cNvSpPr/>
              <p:nvPr/>
            </p:nvSpPr>
            <p:spPr>
              <a:xfrm>
                <a:off x="10108385" y="3418453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9934 h 99022"/>
                  <a:gd name="connsiteX6" fmla="*/ 25717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8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9934"/>
                    </a:moveTo>
                    <a:cubicBezTo>
                      <a:pt x="10478" y="82794"/>
                      <a:pt x="16192" y="92319"/>
                      <a:pt x="25717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8" y="8499"/>
                      <a:pt x="26670" y="14214"/>
                    </a:cubicBezTo>
                    <a:cubicBezTo>
                      <a:pt x="17145" y="18977"/>
                      <a:pt x="10478" y="35169"/>
                      <a:pt x="10478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90" name="Freeform: Shape 1189">
                <a:extLst>
                  <a:ext uri="{FF2B5EF4-FFF2-40B4-BE49-F238E27FC236}">
                    <a16:creationId xmlns:a16="http://schemas.microsoft.com/office/drawing/2014/main" id="{565A68BA-983D-3FCB-176D-49BE405F5995}"/>
                  </a:ext>
                </a:extLst>
              </p:cNvPr>
              <p:cNvSpPr/>
              <p:nvPr/>
            </p:nvSpPr>
            <p:spPr>
              <a:xfrm>
                <a:off x="10169346" y="3383685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7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7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2" y="91844"/>
                      <a:pt x="25717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7" y="8024"/>
                      <a:pt x="26670" y="13739"/>
                    </a:cubicBezTo>
                    <a:cubicBezTo>
                      <a:pt x="17145" y="18502"/>
                      <a:pt x="10477" y="35647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91" name="Freeform: Shape 1190">
                <a:extLst>
                  <a:ext uri="{FF2B5EF4-FFF2-40B4-BE49-F238E27FC236}">
                    <a16:creationId xmlns:a16="http://schemas.microsoft.com/office/drawing/2014/main" id="{567DBF1E-C472-98DD-96CC-7FC10ED10AD5}"/>
                  </a:ext>
                </a:extLst>
              </p:cNvPr>
              <p:cNvSpPr/>
              <p:nvPr/>
            </p:nvSpPr>
            <p:spPr>
              <a:xfrm>
                <a:off x="8649156" y="4420005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8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8 w 52387"/>
                  <a:gd name="connsiteY5" fmla="*/ 59459 h 98547"/>
                  <a:gd name="connsiteX6" fmla="*/ 25718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8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8" y="95654"/>
                    </a:cubicBezTo>
                    <a:cubicBezTo>
                      <a:pt x="10478" y="104227"/>
                      <a:pt x="953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8" y="59459"/>
                    </a:moveTo>
                    <a:cubicBezTo>
                      <a:pt x="10478" y="82319"/>
                      <a:pt x="16193" y="91844"/>
                      <a:pt x="25718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7" y="8024"/>
                      <a:pt x="26670" y="13739"/>
                    </a:cubicBezTo>
                    <a:cubicBezTo>
                      <a:pt x="17145" y="18502"/>
                      <a:pt x="10478" y="35647"/>
                      <a:pt x="10478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92" name="Freeform: Shape 1191">
                <a:extLst>
                  <a:ext uri="{FF2B5EF4-FFF2-40B4-BE49-F238E27FC236}">
                    <a16:creationId xmlns:a16="http://schemas.microsoft.com/office/drawing/2014/main" id="{2D3C5EDC-63E9-2810-8740-1845B7A6A385}"/>
                  </a:ext>
                </a:extLst>
              </p:cNvPr>
              <p:cNvSpPr/>
              <p:nvPr/>
            </p:nvSpPr>
            <p:spPr>
              <a:xfrm>
                <a:off x="8718688" y="4387072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93" name="Freeform: Shape 1192">
                <a:extLst>
                  <a:ext uri="{FF2B5EF4-FFF2-40B4-BE49-F238E27FC236}">
                    <a16:creationId xmlns:a16="http://schemas.microsoft.com/office/drawing/2014/main" id="{634A35AE-AE32-2423-94E0-B119E02655D3}"/>
                  </a:ext>
                </a:extLst>
              </p:cNvPr>
              <p:cNvSpPr/>
              <p:nvPr/>
            </p:nvSpPr>
            <p:spPr>
              <a:xfrm>
                <a:off x="8771075" y="4350376"/>
                <a:ext cx="52387" cy="98644"/>
              </a:xfrm>
              <a:custGeom>
                <a:avLst/>
                <a:gdLst>
                  <a:gd name="connsiteX0" fmla="*/ 52388 w 52387"/>
                  <a:gd name="connsiteY0" fmla="*/ 33839 h 98644"/>
                  <a:gd name="connsiteX1" fmla="*/ 25718 w 52387"/>
                  <a:gd name="connsiteY1" fmla="*/ 95751 h 98644"/>
                  <a:gd name="connsiteX2" fmla="*/ 0 w 52387"/>
                  <a:gd name="connsiteY2" fmla="*/ 64319 h 98644"/>
                  <a:gd name="connsiteX3" fmla="*/ 26670 w 52387"/>
                  <a:gd name="connsiteY3" fmla="*/ 2406 h 98644"/>
                  <a:gd name="connsiteX4" fmla="*/ 52388 w 52387"/>
                  <a:gd name="connsiteY4" fmla="*/ 33839 h 98644"/>
                  <a:gd name="connsiteX5" fmla="*/ 10478 w 52387"/>
                  <a:gd name="connsiteY5" fmla="*/ 59556 h 98644"/>
                  <a:gd name="connsiteX6" fmla="*/ 25718 w 52387"/>
                  <a:gd name="connsiteY6" fmla="*/ 87179 h 98644"/>
                  <a:gd name="connsiteX7" fmla="*/ 41910 w 52387"/>
                  <a:gd name="connsiteY7" fmla="*/ 41459 h 98644"/>
                  <a:gd name="connsiteX8" fmla="*/ 26670 w 52387"/>
                  <a:gd name="connsiteY8" fmla="*/ 13836 h 98644"/>
                  <a:gd name="connsiteX9" fmla="*/ 10478 w 52387"/>
                  <a:gd name="connsiteY9" fmla="*/ 59556 h 98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644">
                    <a:moveTo>
                      <a:pt x="52388" y="33839"/>
                    </a:moveTo>
                    <a:cubicBezTo>
                      <a:pt x="52388" y="64319"/>
                      <a:pt x="42863" y="86226"/>
                      <a:pt x="25718" y="95751"/>
                    </a:cubicBezTo>
                    <a:cubicBezTo>
                      <a:pt x="10478" y="104324"/>
                      <a:pt x="953" y="93846"/>
                      <a:pt x="0" y="64319"/>
                    </a:cubicBezTo>
                    <a:cubicBezTo>
                      <a:pt x="0" y="34791"/>
                      <a:pt x="11430" y="11931"/>
                      <a:pt x="26670" y="2406"/>
                    </a:cubicBezTo>
                    <a:cubicBezTo>
                      <a:pt x="42863" y="-5214"/>
                      <a:pt x="52388" y="5264"/>
                      <a:pt x="52388" y="33839"/>
                    </a:cubicBezTo>
                    <a:close/>
                    <a:moveTo>
                      <a:pt x="10478" y="59556"/>
                    </a:moveTo>
                    <a:cubicBezTo>
                      <a:pt x="10478" y="82416"/>
                      <a:pt x="16193" y="91941"/>
                      <a:pt x="25718" y="87179"/>
                    </a:cubicBezTo>
                    <a:cubicBezTo>
                      <a:pt x="36195" y="81464"/>
                      <a:pt x="41910" y="63366"/>
                      <a:pt x="41910" y="41459"/>
                    </a:cubicBezTo>
                    <a:cubicBezTo>
                      <a:pt x="41910" y="19551"/>
                      <a:pt x="37148" y="8121"/>
                      <a:pt x="26670" y="13836"/>
                    </a:cubicBezTo>
                    <a:cubicBezTo>
                      <a:pt x="17145" y="18599"/>
                      <a:pt x="10478" y="34791"/>
                      <a:pt x="10478" y="59556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94" name="Freeform: Shape 1193">
                <a:extLst>
                  <a:ext uri="{FF2B5EF4-FFF2-40B4-BE49-F238E27FC236}">
                    <a16:creationId xmlns:a16="http://schemas.microsoft.com/office/drawing/2014/main" id="{B00B101E-72B2-EB5A-07D5-F3F06BC47282}"/>
                  </a:ext>
                </a:extLst>
              </p:cNvPr>
              <p:cNvSpPr/>
              <p:nvPr/>
            </p:nvSpPr>
            <p:spPr>
              <a:xfrm>
                <a:off x="8840608" y="4317540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2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95" name="Freeform: Shape 1194">
                <a:extLst>
                  <a:ext uri="{FF2B5EF4-FFF2-40B4-BE49-F238E27FC236}">
                    <a16:creationId xmlns:a16="http://schemas.microsoft.com/office/drawing/2014/main" id="{C4FDA8D6-4BE3-1A5E-67B5-479525B91CA3}"/>
                  </a:ext>
                </a:extLst>
              </p:cNvPr>
              <p:cNvSpPr/>
              <p:nvPr/>
            </p:nvSpPr>
            <p:spPr>
              <a:xfrm>
                <a:off x="8892043" y="4280465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8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3" y="91367"/>
                      <a:pt x="25718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8" y="7547"/>
                      <a:pt x="26670" y="13262"/>
                    </a:cubicBezTo>
                    <a:cubicBezTo>
                      <a:pt x="17145" y="18977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96" name="Freeform: Shape 1195">
                <a:extLst>
                  <a:ext uri="{FF2B5EF4-FFF2-40B4-BE49-F238E27FC236}">
                    <a16:creationId xmlns:a16="http://schemas.microsoft.com/office/drawing/2014/main" id="{78E104DC-AFB5-A6F1-5A62-24DB6DCC45C5}"/>
                  </a:ext>
                </a:extLst>
              </p:cNvPr>
              <p:cNvSpPr/>
              <p:nvPr/>
            </p:nvSpPr>
            <p:spPr>
              <a:xfrm>
                <a:off x="8961575" y="4248007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97" name="Freeform: Shape 1196">
                <a:extLst>
                  <a:ext uri="{FF2B5EF4-FFF2-40B4-BE49-F238E27FC236}">
                    <a16:creationId xmlns:a16="http://schemas.microsoft.com/office/drawing/2014/main" id="{3E62DF2E-3868-E07A-80EF-04B7D4BD8F8A}"/>
                  </a:ext>
                </a:extLst>
              </p:cNvPr>
              <p:cNvSpPr/>
              <p:nvPr/>
            </p:nvSpPr>
            <p:spPr>
              <a:xfrm>
                <a:off x="9013963" y="4210933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8982 h 99022"/>
                  <a:gd name="connsiteX6" fmla="*/ 25718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8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8982"/>
                    </a:moveTo>
                    <a:cubicBezTo>
                      <a:pt x="10478" y="81842"/>
                      <a:pt x="16193" y="91367"/>
                      <a:pt x="25718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8" y="7547"/>
                      <a:pt x="26670" y="13262"/>
                    </a:cubicBezTo>
                    <a:cubicBezTo>
                      <a:pt x="17145" y="18024"/>
                      <a:pt x="10478" y="35169"/>
                      <a:pt x="10478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98" name="Freeform: Shape 1197">
                <a:extLst>
                  <a:ext uri="{FF2B5EF4-FFF2-40B4-BE49-F238E27FC236}">
                    <a16:creationId xmlns:a16="http://schemas.microsoft.com/office/drawing/2014/main" id="{C3D97091-7F4E-06F1-B896-DDF714DD7351}"/>
                  </a:ext>
                </a:extLst>
              </p:cNvPr>
              <p:cNvSpPr/>
              <p:nvPr/>
            </p:nvSpPr>
            <p:spPr>
              <a:xfrm>
                <a:off x="9083495" y="4177522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99" name="Freeform: Shape 1198">
                <a:extLst>
                  <a:ext uri="{FF2B5EF4-FFF2-40B4-BE49-F238E27FC236}">
                    <a16:creationId xmlns:a16="http://schemas.microsoft.com/office/drawing/2014/main" id="{CA4D67AC-3003-63B3-9292-67A44D339632}"/>
                  </a:ext>
                </a:extLst>
              </p:cNvPr>
              <p:cNvSpPr/>
              <p:nvPr/>
            </p:nvSpPr>
            <p:spPr>
              <a:xfrm>
                <a:off x="9134931" y="4140923"/>
                <a:ext cx="52452" cy="98547"/>
              </a:xfrm>
              <a:custGeom>
                <a:avLst/>
                <a:gdLst>
                  <a:gd name="connsiteX0" fmla="*/ 52388 w 52452"/>
                  <a:gd name="connsiteY0" fmla="*/ 33742 h 98547"/>
                  <a:gd name="connsiteX1" fmla="*/ 25717 w 52452"/>
                  <a:gd name="connsiteY1" fmla="*/ 95654 h 98547"/>
                  <a:gd name="connsiteX2" fmla="*/ 0 w 52452"/>
                  <a:gd name="connsiteY2" fmla="*/ 64222 h 98547"/>
                  <a:gd name="connsiteX3" fmla="*/ 26670 w 52452"/>
                  <a:gd name="connsiteY3" fmla="*/ 2309 h 98547"/>
                  <a:gd name="connsiteX4" fmla="*/ 52388 w 52452"/>
                  <a:gd name="connsiteY4" fmla="*/ 33742 h 98547"/>
                  <a:gd name="connsiteX5" fmla="*/ 11430 w 52452"/>
                  <a:gd name="connsiteY5" fmla="*/ 59459 h 98547"/>
                  <a:gd name="connsiteX6" fmla="*/ 26670 w 52452"/>
                  <a:gd name="connsiteY6" fmla="*/ 87082 h 98547"/>
                  <a:gd name="connsiteX7" fmla="*/ 42863 w 52452"/>
                  <a:gd name="connsiteY7" fmla="*/ 41362 h 98547"/>
                  <a:gd name="connsiteX8" fmla="*/ 27623 w 52452"/>
                  <a:gd name="connsiteY8" fmla="*/ 13739 h 98547"/>
                  <a:gd name="connsiteX9" fmla="*/ 11430 w 52452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452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3815" y="-5311"/>
                      <a:pt x="53340" y="6119"/>
                      <a:pt x="52388" y="33742"/>
                    </a:cubicBezTo>
                    <a:close/>
                    <a:moveTo>
                      <a:pt x="11430" y="59459"/>
                    </a:moveTo>
                    <a:cubicBezTo>
                      <a:pt x="11430" y="82319"/>
                      <a:pt x="17145" y="91844"/>
                      <a:pt x="26670" y="87082"/>
                    </a:cubicBezTo>
                    <a:cubicBezTo>
                      <a:pt x="37148" y="81367"/>
                      <a:pt x="42863" y="63269"/>
                      <a:pt x="42863" y="41362"/>
                    </a:cubicBezTo>
                    <a:cubicBezTo>
                      <a:pt x="42863" y="19454"/>
                      <a:pt x="38100" y="8024"/>
                      <a:pt x="27623" y="13739"/>
                    </a:cubicBezTo>
                    <a:cubicBezTo>
                      <a:pt x="18098" y="18502"/>
                      <a:pt x="11430" y="35647"/>
                      <a:pt x="11430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00" name="Freeform: Shape 1199">
                <a:extLst>
                  <a:ext uri="{FF2B5EF4-FFF2-40B4-BE49-F238E27FC236}">
                    <a16:creationId xmlns:a16="http://schemas.microsoft.com/office/drawing/2014/main" id="{18E81A58-E861-E090-CD12-DAA50BFAA95F}"/>
                  </a:ext>
                </a:extLst>
              </p:cNvPr>
              <p:cNvSpPr/>
              <p:nvPr/>
            </p:nvSpPr>
            <p:spPr>
              <a:xfrm>
                <a:off x="9204463" y="4107989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01" name="Freeform: Shape 1200">
                <a:extLst>
                  <a:ext uri="{FF2B5EF4-FFF2-40B4-BE49-F238E27FC236}">
                    <a16:creationId xmlns:a16="http://schemas.microsoft.com/office/drawing/2014/main" id="{152BE36C-4902-C286-3709-B64F724F0004}"/>
                  </a:ext>
                </a:extLst>
              </p:cNvPr>
              <p:cNvSpPr/>
              <p:nvPr/>
            </p:nvSpPr>
            <p:spPr>
              <a:xfrm>
                <a:off x="9256851" y="4070915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9934 h 99022"/>
                  <a:gd name="connsiteX6" fmla="*/ 25717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7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7" y="59934"/>
                    </a:moveTo>
                    <a:cubicBezTo>
                      <a:pt x="10477" y="82794"/>
                      <a:pt x="16192" y="92319"/>
                      <a:pt x="25717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7" y="8499"/>
                      <a:pt x="26670" y="14214"/>
                    </a:cubicBezTo>
                    <a:cubicBezTo>
                      <a:pt x="17145" y="18977"/>
                      <a:pt x="10477" y="35169"/>
                      <a:pt x="10477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02" name="Freeform: Shape 1201">
                <a:extLst>
                  <a:ext uri="{FF2B5EF4-FFF2-40B4-BE49-F238E27FC236}">
                    <a16:creationId xmlns:a16="http://schemas.microsoft.com/office/drawing/2014/main" id="{032FA275-A410-7685-000C-D37BEE2444CA}"/>
                  </a:ext>
                </a:extLst>
              </p:cNvPr>
              <p:cNvSpPr/>
              <p:nvPr/>
            </p:nvSpPr>
            <p:spPr>
              <a:xfrm>
                <a:off x="9326383" y="4038457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03" name="Freeform: Shape 1202">
                <a:extLst>
                  <a:ext uri="{FF2B5EF4-FFF2-40B4-BE49-F238E27FC236}">
                    <a16:creationId xmlns:a16="http://schemas.microsoft.com/office/drawing/2014/main" id="{DB2214A8-779A-B41D-44E7-AABF4C90A08D}"/>
                  </a:ext>
                </a:extLst>
              </p:cNvPr>
              <p:cNvSpPr/>
              <p:nvPr/>
            </p:nvSpPr>
            <p:spPr>
              <a:xfrm>
                <a:off x="9378770" y="4001383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8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3" y="91367"/>
                      <a:pt x="25718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8" y="7547"/>
                      <a:pt x="26670" y="13262"/>
                    </a:cubicBezTo>
                    <a:cubicBezTo>
                      <a:pt x="17145" y="18977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04" name="Freeform: Shape 1203">
                <a:extLst>
                  <a:ext uri="{FF2B5EF4-FFF2-40B4-BE49-F238E27FC236}">
                    <a16:creationId xmlns:a16="http://schemas.microsoft.com/office/drawing/2014/main" id="{A9F2F01D-CE7C-4050-146F-DCD400ACB351}"/>
                  </a:ext>
                </a:extLst>
              </p:cNvPr>
              <p:cNvSpPr/>
              <p:nvPr/>
            </p:nvSpPr>
            <p:spPr>
              <a:xfrm>
                <a:off x="9438778" y="3966518"/>
                <a:ext cx="52452" cy="98644"/>
              </a:xfrm>
              <a:custGeom>
                <a:avLst/>
                <a:gdLst>
                  <a:gd name="connsiteX0" fmla="*/ 52388 w 52452"/>
                  <a:gd name="connsiteY0" fmla="*/ 33839 h 98644"/>
                  <a:gd name="connsiteX1" fmla="*/ 25717 w 52452"/>
                  <a:gd name="connsiteY1" fmla="*/ 95751 h 98644"/>
                  <a:gd name="connsiteX2" fmla="*/ 0 w 52452"/>
                  <a:gd name="connsiteY2" fmla="*/ 64319 h 98644"/>
                  <a:gd name="connsiteX3" fmla="*/ 26670 w 52452"/>
                  <a:gd name="connsiteY3" fmla="*/ 2406 h 98644"/>
                  <a:gd name="connsiteX4" fmla="*/ 52388 w 52452"/>
                  <a:gd name="connsiteY4" fmla="*/ 33839 h 98644"/>
                  <a:gd name="connsiteX5" fmla="*/ 11430 w 52452"/>
                  <a:gd name="connsiteY5" fmla="*/ 59556 h 98644"/>
                  <a:gd name="connsiteX6" fmla="*/ 26670 w 52452"/>
                  <a:gd name="connsiteY6" fmla="*/ 87179 h 98644"/>
                  <a:gd name="connsiteX7" fmla="*/ 42863 w 52452"/>
                  <a:gd name="connsiteY7" fmla="*/ 41459 h 98644"/>
                  <a:gd name="connsiteX8" fmla="*/ 27623 w 52452"/>
                  <a:gd name="connsiteY8" fmla="*/ 13836 h 98644"/>
                  <a:gd name="connsiteX9" fmla="*/ 11430 w 52452"/>
                  <a:gd name="connsiteY9" fmla="*/ 59556 h 98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452" h="98644">
                    <a:moveTo>
                      <a:pt x="52388" y="33839"/>
                    </a:moveTo>
                    <a:cubicBezTo>
                      <a:pt x="52388" y="64319"/>
                      <a:pt x="42863" y="86226"/>
                      <a:pt x="25717" y="95751"/>
                    </a:cubicBezTo>
                    <a:cubicBezTo>
                      <a:pt x="10477" y="104324"/>
                      <a:pt x="952" y="93846"/>
                      <a:pt x="0" y="64319"/>
                    </a:cubicBezTo>
                    <a:cubicBezTo>
                      <a:pt x="0" y="34791"/>
                      <a:pt x="11430" y="11931"/>
                      <a:pt x="26670" y="2406"/>
                    </a:cubicBezTo>
                    <a:cubicBezTo>
                      <a:pt x="43815" y="-5214"/>
                      <a:pt x="53340" y="5264"/>
                      <a:pt x="52388" y="33839"/>
                    </a:cubicBezTo>
                    <a:close/>
                    <a:moveTo>
                      <a:pt x="11430" y="59556"/>
                    </a:moveTo>
                    <a:cubicBezTo>
                      <a:pt x="11430" y="82416"/>
                      <a:pt x="17145" y="91941"/>
                      <a:pt x="26670" y="87179"/>
                    </a:cubicBezTo>
                    <a:cubicBezTo>
                      <a:pt x="37148" y="81464"/>
                      <a:pt x="42863" y="63366"/>
                      <a:pt x="42863" y="41459"/>
                    </a:cubicBezTo>
                    <a:cubicBezTo>
                      <a:pt x="42863" y="19551"/>
                      <a:pt x="38100" y="8121"/>
                      <a:pt x="27623" y="13836"/>
                    </a:cubicBezTo>
                    <a:cubicBezTo>
                      <a:pt x="18098" y="18599"/>
                      <a:pt x="11430" y="34791"/>
                      <a:pt x="11430" y="59556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05" name="Freeform: Shape 1204">
                <a:extLst>
                  <a:ext uri="{FF2B5EF4-FFF2-40B4-BE49-F238E27FC236}">
                    <a16:creationId xmlns:a16="http://schemas.microsoft.com/office/drawing/2014/main" id="{5CC13BD0-9EB6-BE73-8CB6-A8A1D59BCF62}"/>
                  </a:ext>
                </a:extLst>
              </p:cNvPr>
              <p:cNvSpPr/>
              <p:nvPr/>
            </p:nvSpPr>
            <p:spPr>
              <a:xfrm>
                <a:off x="9508310" y="3933682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2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06" name="Freeform: Shape 1205">
                <a:extLst>
                  <a:ext uri="{FF2B5EF4-FFF2-40B4-BE49-F238E27FC236}">
                    <a16:creationId xmlns:a16="http://schemas.microsoft.com/office/drawing/2014/main" id="{06E3CD9A-5B12-D20E-6CFE-7551F43AA29A}"/>
                  </a:ext>
                </a:extLst>
              </p:cNvPr>
              <p:cNvSpPr/>
              <p:nvPr/>
            </p:nvSpPr>
            <p:spPr>
              <a:xfrm>
                <a:off x="9560698" y="3896608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9934 h 99022"/>
                  <a:gd name="connsiteX6" fmla="*/ 25718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8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9934"/>
                    </a:moveTo>
                    <a:cubicBezTo>
                      <a:pt x="10478" y="82794"/>
                      <a:pt x="16193" y="92319"/>
                      <a:pt x="25718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8" y="8499"/>
                      <a:pt x="26670" y="14214"/>
                    </a:cubicBezTo>
                    <a:cubicBezTo>
                      <a:pt x="17145" y="18977"/>
                      <a:pt x="10478" y="35169"/>
                      <a:pt x="10478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07" name="Freeform: Shape 1206">
                <a:extLst>
                  <a:ext uri="{FF2B5EF4-FFF2-40B4-BE49-F238E27FC236}">
                    <a16:creationId xmlns:a16="http://schemas.microsoft.com/office/drawing/2014/main" id="{ADDF24F7-CC00-3BC0-49A1-0F247CF94767}"/>
                  </a:ext>
                </a:extLst>
              </p:cNvPr>
              <p:cNvSpPr/>
              <p:nvPr/>
            </p:nvSpPr>
            <p:spPr>
              <a:xfrm>
                <a:off x="9630231" y="3864150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08" name="Freeform: Shape 1207">
                <a:extLst>
                  <a:ext uri="{FF2B5EF4-FFF2-40B4-BE49-F238E27FC236}">
                    <a16:creationId xmlns:a16="http://schemas.microsoft.com/office/drawing/2014/main" id="{05CFF37B-9ADA-DECA-241B-025B6A1CCF59}"/>
                  </a:ext>
                </a:extLst>
              </p:cNvPr>
              <p:cNvSpPr/>
              <p:nvPr/>
            </p:nvSpPr>
            <p:spPr>
              <a:xfrm>
                <a:off x="9682618" y="3827075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8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8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8982"/>
                    </a:moveTo>
                    <a:cubicBezTo>
                      <a:pt x="10478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024"/>
                      <a:pt x="10478" y="35169"/>
                      <a:pt x="10478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09" name="Freeform: Shape 1208">
                <a:extLst>
                  <a:ext uri="{FF2B5EF4-FFF2-40B4-BE49-F238E27FC236}">
                    <a16:creationId xmlns:a16="http://schemas.microsoft.com/office/drawing/2014/main" id="{F82497D5-1F62-2F55-7D95-301BF0556E3F}"/>
                  </a:ext>
                </a:extLst>
              </p:cNvPr>
              <p:cNvSpPr/>
              <p:nvPr/>
            </p:nvSpPr>
            <p:spPr>
              <a:xfrm>
                <a:off x="9752151" y="3793664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10" name="Freeform: Shape 1209">
                <a:extLst>
                  <a:ext uri="{FF2B5EF4-FFF2-40B4-BE49-F238E27FC236}">
                    <a16:creationId xmlns:a16="http://schemas.microsoft.com/office/drawing/2014/main" id="{6CBC5B6C-B312-A6B5-6876-3DCB015135F7}"/>
                  </a:ext>
                </a:extLst>
              </p:cNvPr>
              <p:cNvSpPr/>
              <p:nvPr/>
            </p:nvSpPr>
            <p:spPr>
              <a:xfrm>
                <a:off x="9803585" y="3757065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7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8 w 52387"/>
                  <a:gd name="connsiteY5" fmla="*/ 59459 h 98547"/>
                  <a:gd name="connsiteX6" fmla="*/ 25717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8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8" y="104227"/>
                      <a:pt x="953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3815" y="-5311"/>
                      <a:pt x="52388" y="6119"/>
                      <a:pt x="52388" y="33742"/>
                    </a:cubicBezTo>
                    <a:close/>
                    <a:moveTo>
                      <a:pt x="10478" y="59459"/>
                    </a:moveTo>
                    <a:cubicBezTo>
                      <a:pt x="10478" y="82319"/>
                      <a:pt x="16192" y="91844"/>
                      <a:pt x="25717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8" y="8024"/>
                      <a:pt x="26670" y="13739"/>
                    </a:cubicBezTo>
                    <a:cubicBezTo>
                      <a:pt x="17145" y="18502"/>
                      <a:pt x="10478" y="35647"/>
                      <a:pt x="10478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11" name="Freeform: Shape 1210">
                <a:extLst>
                  <a:ext uri="{FF2B5EF4-FFF2-40B4-BE49-F238E27FC236}">
                    <a16:creationId xmlns:a16="http://schemas.microsoft.com/office/drawing/2014/main" id="{AE53D66A-0F16-0613-6004-859147839BD6}"/>
                  </a:ext>
                </a:extLst>
              </p:cNvPr>
              <p:cNvSpPr/>
              <p:nvPr/>
            </p:nvSpPr>
            <p:spPr>
              <a:xfrm>
                <a:off x="9873118" y="3724132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12" name="Freeform: Shape 1211">
                <a:extLst>
                  <a:ext uri="{FF2B5EF4-FFF2-40B4-BE49-F238E27FC236}">
                    <a16:creationId xmlns:a16="http://schemas.microsoft.com/office/drawing/2014/main" id="{255BC486-373B-646A-94AA-3CE418A6E69B}"/>
                  </a:ext>
                </a:extLst>
              </p:cNvPr>
              <p:cNvSpPr/>
              <p:nvPr/>
            </p:nvSpPr>
            <p:spPr>
              <a:xfrm>
                <a:off x="9925506" y="3687436"/>
                <a:ext cx="52387" cy="98644"/>
              </a:xfrm>
              <a:custGeom>
                <a:avLst/>
                <a:gdLst>
                  <a:gd name="connsiteX0" fmla="*/ 52388 w 52387"/>
                  <a:gd name="connsiteY0" fmla="*/ 33839 h 98644"/>
                  <a:gd name="connsiteX1" fmla="*/ 25717 w 52387"/>
                  <a:gd name="connsiteY1" fmla="*/ 95751 h 98644"/>
                  <a:gd name="connsiteX2" fmla="*/ 0 w 52387"/>
                  <a:gd name="connsiteY2" fmla="*/ 64319 h 98644"/>
                  <a:gd name="connsiteX3" fmla="*/ 26670 w 52387"/>
                  <a:gd name="connsiteY3" fmla="*/ 2406 h 98644"/>
                  <a:gd name="connsiteX4" fmla="*/ 52388 w 52387"/>
                  <a:gd name="connsiteY4" fmla="*/ 33839 h 98644"/>
                  <a:gd name="connsiteX5" fmla="*/ 10478 w 52387"/>
                  <a:gd name="connsiteY5" fmla="*/ 59556 h 98644"/>
                  <a:gd name="connsiteX6" fmla="*/ 25717 w 52387"/>
                  <a:gd name="connsiteY6" fmla="*/ 87179 h 98644"/>
                  <a:gd name="connsiteX7" fmla="*/ 41910 w 52387"/>
                  <a:gd name="connsiteY7" fmla="*/ 41459 h 98644"/>
                  <a:gd name="connsiteX8" fmla="*/ 26670 w 52387"/>
                  <a:gd name="connsiteY8" fmla="*/ 13836 h 98644"/>
                  <a:gd name="connsiteX9" fmla="*/ 10478 w 52387"/>
                  <a:gd name="connsiteY9" fmla="*/ 59556 h 98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644">
                    <a:moveTo>
                      <a:pt x="52388" y="33839"/>
                    </a:moveTo>
                    <a:cubicBezTo>
                      <a:pt x="52388" y="64319"/>
                      <a:pt x="42863" y="86226"/>
                      <a:pt x="25717" y="95751"/>
                    </a:cubicBezTo>
                    <a:cubicBezTo>
                      <a:pt x="10478" y="104324"/>
                      <a:pt x="953" y="93846"/>
                      <a:pt x="0" y="64319"/>
                    </a:cubicBezTo>
                    <a:cubicBezTo>
                      <a:pt x="0" y="34791"/>
                      <a:pt x="11430" y="11931"/>
                      <a:pt x="26670" y="2406"/>
                    </a:cubicBezTo>
                    <a:cubicBezTo>
                      <a:pt x="42863" y="-5214"/>
                      <a:pt x="52388" y="5264"/>
                      <a:pt x="52388" y="33839"/>
                    </a:cubicBezTo>
                    <a:close/>
                    <a:moveTo>
                      <a:pt x="10478" y="59556"/>
                    </a:moveTo>
                    <a:cubicBezTo>
                      <a:pt x="10478" y="82416"/>
                      <a:pt x="16192" y="91941"/>
                      <a:pt x="25717" y="87179"/>
                    </a:cubicBezTo>
                    <a:cubicBezTo>
                      <a:pt x="36195" y="81464"/>
                      <a:pt x="41910" y="63366"/>
                      <a:pt x="41910" y="41459"/>
                    </a:cubicBezTo>
                    <a:cubicBezTo>
                      <a:pt x="41910" y="19551"/>
                      <a:pt x="37147" y="8121"/>
                      <a:pt x="26670" y="13836"/>
                    </a:cubicBezTo>
                    <a:cubicBezTo>
                      <a:pt x="17145" y="18599"/>
                      <a:pt x="10478" y="34791"/>
                      <a:pt x="10478" y="59556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13" name="Freeform: Shape 1212">
                <a:extLst>
                  <a:ext uri="{FF2B5EF4-FFF2-40B4-BE49-F238E27FC236}">
                    <a16:creationId xmlns:a16="http://schemas.microsoft.com/office/drawing/2014/main" id="{8B3E1CFB-BDD2-A2D4-5D41-06F08A0F8BCC}"/>
                  </a:ext>
                </a:extLst>
              </p:cNvPr>
              <p:cNvSpPr/>
              <p:nvPr/>
            </p:nvSpPr>
            <p:spPr>
              <a:xfrm>
                <a:off x="9995038" y="3654600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14" name="Freeform: Shape 1213">
                <a:extLst>
                  <a:ext uri="{FF2B5EF4-FFF2-40B4-BE49-F238E27FC236}">
                    <a16:creationId xmlns:a16="http://schemas.microsoft.com/office/drawing/2014/main" id="{13492887-B007-C0BB-E6D4-E69E44E3041C}"/>
                  </a:ext>
                </a:extLst>
              </p:cNvPr>
              <p:cNvSpPr/>
              <p:nvPr/>
            </p:nvSpPr>
            <p:spPr>
              <a:xfrm>
                <a:off x="10055998" y="3619357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15" name="Freeform: Shape 1214">
                <a:extLst>
                  <a:ext uri="{FF2B5EF4-FFF2-40B4-BE49-F238E27FC236}">
                    <a16:creationId xmlns:a16="http://schemas.microsoft.com/office/drawing/2014/main" id="{4FAEADF3-1B62-0C76-252D-64E487B6B32D}"/>
                  </a:ext>
                </a:extLst>
              </p:cNvPr>
              <p:cNvSpPr/>
              <p:nvPr/>
            </p:nvSpPr>
            <p:spPr>
              <a:xfrm>
                <a:off x="10107433" y="3582758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7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7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3815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2" y="91844"/>
                      <a:pt x="25717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7" y="8024"/>
                      <a:pt x="26670" y="13739"/>
                    </a:cubicBezTo>
                    <a:cubicBezTo>
                      <a:pt x="17145" y="18502"/>
                      <a:pt x="10477" y="34694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16" name="Freeform: Shape 1215">
                <a:extLst>
                  <a:ext uri="{FF2B5EF4-FFF2-40B4-BE49-F238E27FC236}">
                    <a16:creationId xmlns:a16="http://schemas.microsoft.com/office/drawing/2014/main" id="{E1B5E03E-5549-2536-9E77-6CEE37D500F9}"/>
                  </a:ext>
                </a:extLst>
              </p:cNvPr>
              <p:cNvSpPr/>
              <p:nvPr/>
            </p:nvSpPr>
            <p:spPr>
              <a:xfrm>
                <a:off x="10176965" y="3549825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17" name="Freeform: Shape 1216">
                <a:extLst>
                  <a:ext uri="{FF2B5EF4-FFF2-40B4-BE49-F238E27FC236}">
                    <a16:creationId xmlns:a16="http://schemas.microsoft.com/office/drawing/2014/main" id="{5794A979-7931-D8FE-D00A-9014F48683FA}"/>
                  </a:ext>
                </a:extLst>
              </p:cNvPr>
              <p:cNvSpPr/>
              <p:nvPr/>
            </p:nvSpPr>
            <p:spPr>
              <a:xfrm>
                <a:off x="8657728" y="4586145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18" name="Freeform: Shape 1217">
                <a:extLst>
                  <a:ext uri="{FF2B5EF4-FFF2-40B4-BE49-F238E27FC236}">
                    <a16:creationId xmlns:a16="http://schemas.microsoft.com/office/drawing/2014/main" id="{DC8E7DED-0759-D2E4-C6E0-9272FE79BF48}"/>
                  </a:ext>
                </a:extLst>
              </p:cNvPr>
              <p:cNvSpPr/>
              <p:nvPr/>
            </p:nvSpPr>
            <p:spPr>
              <a:xfrm>
                <a:off x="8709163" y="4549070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1430 w 52387"/>
                  <a:gd name="connsiteY5" fmla="*/ 58982 h 99022"/>
                  <a:gd name="connsiteX6" fmla="*/ 26670 w 52387"/>
                  <a:gd name="connsiteY6" fmla="*/ 86604 h 99022"/>
                  <a:gd name="connsiteX7" fmla="*/ 42863 w 52387"/>
                  <a:gd name="connsiteY7" fmla="*/ 40884 h 99022"/>
                  <a:gd name="connsiteX8" fmla="*/ 27623 w 52387"/>
                  <a:gd name="connsiteY8" fmla="*/ 13262 h 99022"/>
                  <a:gd name="connsiteX9" fmla="*/ 11430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1430" y="58982"/>
                    </a:moveTo>
                    <a:cubicBezTo>
                      <a:pt x="11430" y="81842"/>
                      <a:pt x="17145" y="91367"/>
                      <a:pt x="26670" y="86604"/>
                    </a:cubicBezTo>
                    <a:cubicBezTo>
                      <a:pt x="37148" y="80889"/>
                      <a:pt x="42863" y="62792"/>
                      <a:pt x="42863" y="40884"/>
                    </a:cubicBezTo>
                    <a:cubicBezTo>
                      <a:pt x="42863" y="18977"/>
                      <a:pt x="38100" y="7547"/>
                      <a:pt x="27623" y="13262"/>
                    </a:cubicBezTo>
                    <a:cubicBezTo>
                      <a:pt x="18098" y="18977"/>
                      <a:pt x="11430" y="35169"/>
                      <a:pt x="11430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19" name="Freeform: Shape 1218">
                <a:extLst>
                  <a:ext uri="{FF2B5EF4-FFF2-40B4-BE49-F238E27FC236}">
                    <a16:creationId xmlns:a16="http://schemas.microsoft.com/office/drawing/2014/main" id="{8748B371-031F-BC7C-D94A-82A67E3094B4}"/>
                  </a:ext>
                </a:extLst>
              </p:cNvPr>
              <p:cNvSpPr/>
              <p:nvPr/>
            </p:nvSpPr>
            <p:spPr>
              <a:xfrm>
                <a:off x="8778695" y="4516612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20" name="Freeform: Shape 1219">
                <a:extLst>
                  <a:ext uri="{FF2B5EF4-FFF2-40B4-BE49-F238E27FC236}">
                    <a16:creationId xmlns:a16="http://schemas.microsoft.com/office/drawing/2014/main" id="{3CD92EC1-76E4-9B4C-A65B-AC7128467D56}"/>
                  </a:ext>
                </a:extLst>
              </p:cNvPr>
              <p:cNvSpPr/>
              <p:nvPr/>
            </p:nvSpPr>
            <p:spPr>
              <a:xfrm>
                <a:off x="8831083" y="4479538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8982 h 99022"/>
                  <a:gd name="connsiteX6" fmla="*/ 25718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8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8982"/>
                    </a:moveTo>
                    <a:cubicBezTo>
                      <a:pt x="10478" y="81842"/>
                      <a:pt x="16193" y="91367"/>
                      <a:pt x="25718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8" y="7547"/>
                      <a:pt x="26670" y="13262"/>
                    </a:cubicBezTo>
                    <a:cubicBezTo>
                      <a:pt x="17145" y="18024"/>
                      <a:pt x="10478" y="35169"/>
                      <a:pt x="10478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21" name="Freeform: Shape 1220">
                <a:extLst>
                  <a:ext uri="{FF2B5EF4-FFF2-40B4-BE49-F238E27FC236}">
                    <a16:creationId xmlns:a16="http://schemas.microsoft.com/office/drawing/2014/main" id="{BC7B3FFE-88DA-0F5B-248B-0F59CE7B101C}"/>
                  </a:ext>
                </a:extLst>
              </p:cNvPr>
              <p:cNvSpPr/>
              <p:nvPr/>
            </p:nvSpPr>
            <p:spPr>
              <a:xfrm>
                <a:off x="8892043" y="4444295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9934 h 99022"/>
                  <a:gd name="connsiteX6" fmla="*/ 25718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7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7" y="59934"/>
                    </a:moveTo>
                    <a:cubicBezTo>
                      <a:pt x="10477" y="82794"/>
                      <a:pt x="16193" y="92319"/>
                      <a:pt x="25718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8" y="8499"/>
                      <a:pt x="26670" y="14214"/>
                    </a:cubicBezTo>
                    <a:cubicBezTo>
                      <a:pt x="17145" y="18977"/>
                      <a:pt x="10477" y="35169"/>
                      <a:pt x="10477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22" name="Freeform: Shape 1221">
                <a:extLst>
                  <a:ext uri="{FF2B5EF4-FFF2-40B4-BE49-F238E27FC236}">
                    <a16:creationId xmlns:a16="http://schemas.microsoft.com/office/drawing/2014/main" id="{91AA60E7-2E0F-F1D6-D0E9-8432058D1B0D}"/>
                  </a:ext>
                </a:extLst>
              </p:cNvPr>
              <p:cNvSpPr/>
              <p:nvPr/>
            </p:nvSpPr>
            <p:spPr>
              <a:xfrm>
                <a:off x="8961575" y="4411837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23" name="Freeform: Shape 1222">
                <a:extLst>
                  <a:ext uri="{FF2B5EF4-FFF2-40B4-BE49-F238E27FC236}">
                    <a16:creationId xmlns:a16="http://schemas.microsoft.com/office/drawing/2014/main" id="{AF5D036A-7356-C8B4-2637-BC44285476DC}"/>
                  </a:ext>
                </a:extLst>
              </p:cNvPr>
              <p:cNvSpPr/>
              <p:nvPr/>
            </p:nvSpPr>
            <p:spPr>
              <a:xfrm>
                <a:off x="9013011" y="4374763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1430 w 52387"/>
                  <a:gd name="connsiteY5" fmla="*/ 58982 h 99022"/>
                  <a:gd name="connsiteX6" fmla="*/ 26670 w 52387"/>
                  <a:gd name="connsiteY6" fmla="*/ 86604 h 99022"/>
                  <a:gd name="connsiteX7" fmla="*/ 42863 w 52387"/>
                  <a:gd name="connsiteY7" fmla="*/ 40884 h 99022"/>
                  <a:gd name="connsiteX8" fmla="*/ 27622 w 52387"/>
                  <a:gd name="connsiteY8" fmla="*/ 13262 h 99022"/>
                  <a:gd name="connsiteX9" fmla="*/ 11430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1430" y="58982"/>
                    </a:moveTo>
                    <a:cubicBezTo>
                      <a:pt x="11430" y="81842"/>
                      <a:pt x="17145" y="91367"/>
                      <a:pt x="26670" y="86604"/>
                    </a:cubicBezTo>
                    <a:cubicBezTo>
                      <a:pt x="37147" y="80889"/>
                      <a:pt x="42863" y="62792"/>
                      <a:pt x="42863" y="40884"/>
                    </a:cubicBezTo>
                    <a:cubicBezTo>
                      <a:pt x="42863" y="18977"/>
                      <a:pt x="38100" y="7547"/>
                      <a:pt x="27622" y="13262"/>
                    </a:cubicBezTo>
                    <a:cubicBezTo>
                      <a:pt x="18097" y="18024"/>
                      <a:pt x="11430" y="35169"/>
                      <a:pt x="11430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24" name="Freeform: Shape 1223">
                <a:extLst>
                  <a:ext uri="{FF2B5EF4-FFF2-40B4-BE49-F238E27FC236}">
                    <a16:creationId xmlns:a16="http://schemas.microsoft.com/office/drawing/2014/main" id="{9A199596-8727-72F8-78D4-164D694B8E92}"/>
                  </a:ext>
                </a:extLst>
              </p:cNvPr>
              <p:cNvSpPr/>
              <p:nvPr/>
            </p:nvSpPr>
            <p:spPr>
              <a:xfrm>
                <a:off x="9082543" y="4341352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25" name="Freeform: Shape 1224">
                <a:extLst>
                  <a:ext uri="{FF2B5EF4-FFF2-40B4-BE49-F238E27FC236}">
                    <a16:creationId xmlns:a16="http://schemas.microsoft.com/office/drawing/2014/main" id="{DFA1E4EA-1584-8F56-FDDD-9E9CAFA484E9}"/>
                  </a:ext>
                </a:extLst>
              </p:cNvPr>
              <p:cNvSpPr/>
              <p:nvPr/>
            </p:nvSpPr>
            <p:spPr>
              <a:xfrm>
                <a:off x="9134931" y="4304753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7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7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2" y="91844"/>
                      <a:pt x="25717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8" y="8024"/>
                      <a:pt x="26670" y="13739"/>
                    </a:cubicBezTo>
                    <a:cubicBezTo>
                      <a:pt x="17145" y="18502"/>
                      <a:pt x="10477" y="35647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26" name="Freeform: Shape 1225">
                <a:extLst>
                  <a:ext uri="{FF2B5EF4-FFF2-40B4-BE49-F238E27FC236}">
                    <a16:creationId xmlns:a16="http://schemas.microsoft.com/office/drawing/2014/main" id="{EFB601E0-24BB-81D0-AB9F-48DB48C55C3D}"/>
                  </a:ext>
                </a:extLst>
              </p:cNvPr>
              <p:cNvSpPr/>
              <p:nvPr/>
            </p:nvSpPr>
            <p:spPr>
              <a:xfrm>
                <a:off x="9204463" y="4271820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27" name="Freeform: Shape 1226">
                <a:extLst>
                  <a:ext uri="{FF2B5EF4-FFF2-40B4-BE49-F238E27FC236}">
                    <a16:creationId xmlns:a16="http://schemas.microsoft.com/office/drawing/2014/main" id="{BE12C4F3-D09A-C77A-809A-C7FCBE029104}"/>
                  </a:ext>
                </a:extLst>
              </p:cNvPr>
              <p:cNvSpPr/>
              <p:nvPr/>
            </p:nvSpPr>
            <p:spPr>
              <a:xfrm>
                <a:off x="9256851" y="4235123"/>
                <a:ext cx="52387" cy="98644"/>
              </a:xfrm>
              <a:custGeom>
                <a:avLst/>
                <a:gdLst>
                  <a:gd name="connsiteX0" fmla="*/ 52388 w 52387"/>
                  <a:gd name="connsiteY0" fmla="*/ 33839 h 98644"/>
                  <a:gd name="connsiteX1" fmla="*/ 25717 w 52387"/>
                  <a:gd name="connsiteY1" fmla="*/ 95751 h 98644"/>
                  <a:gd name="connsiteX2" fmla="*/ 0 w 52387"/>
                  <a:gd name="connsiteY2" fmla="*/ 64319 h 98644"/>
                  <a:gd name="connsiteX3" fmla="*/ 26670 w 52387"/>
                  <a:gd name="connsiteY3" fmla="*/ 2406 h 98644"/>
                  <a:gd name="connsiteX4" fmla="*/ 52388 w 52387"/>
                  <a:gd name="connsiteY4" fmla="*/ 33839 h 98644"/>
                  <a:gd name="connsiteX5" fmla="*/ 10477 w 52387"/>
                  <a:gd name="connsiteY5" fmla="*/ 59556 h 98644"/>
                  <a:gd name="connsiteX6" fmla="*/ 25717 w 52387"/>
                  <a:gd name="connsiteY6" fmla="*/ 87179 h 98644"/>
                  <a:gd name="connsiteX7" fmla="*/ 41910 w 52387"/>
                  <a:gd name="connsiteY7" fmla="*/ 41459 h 98644"/>
                  <a:gd name="connsiteX8" fmla="*/ 26670 w 52387"/>
                  <a:gd name="connsiteY8" fmla="*/ 13836 h 98644"/>
                  <a:gd name="connsiteX9" fmla="*/ 10477 w 52387"/>
                  <a:gd name="connsiteY9" fmla="*/ 59556 h 98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644">
                    <a:moveTo>
                      <a:pt x="52388" y="33839"/>
                    </a:moveTo>
                    <a:cubicBezTo>
                      <a:pt x="52388" y="64319"/>
                      <a:pt x="42863" y="86226"/>
                      <a:pt x="25717" y="95751"/>
                    </a:cubicBezTo>
                    <a:cubicBezTo>
                      <a:pt x="10477" y="104324"/>
                      <a:pt x="952" y="93846"/>
                      <a:pt x="0" y="64319"/>
                    </a:cubicBezTo>
                    <a:cubicBezTo>
                      <a:pt x="0" y="34791"/>
                      <a:pt x="11430" y="11931"/>
                      <a:pt x="26670" y="2406"/>
                    </a:cubicBezTo>
                    <a:cubicBezTo>
                      <a:pt x="42863" y="-5214"/>
                      <a:pt x="52388" y="5264"/>
                      <a:pt x="52388" y="33839"/>
                    </a:cubicBezTo>
                    <a:close/>
                    <a:moveTo>
                      <a:pt x="10477" y="59556"/>
                    </a:moveTo>
                    <a:cubicBezTo>
                      <a:pt x="10477" y="82416"/>
                      <a:pt x="16192" y="91941"/>
                      <a:pt x="25717" y="87179"/>
                    </a:cubicBezTo>
                    <a:cubicBezTo>
                      <a:pt x="36195" y="81464"/>
                      <a:pt x="41910" y="63366"/>
                      <a:pt x="41910" y="41459"/>
                    </a:cubicBezTo>
                    <a:cubicBezTo>
                      <a:pt x="41910" y="19551"/>
                      <a:pt x="37147" y="8121"/>
                      <a:pt x="26670" y="13836"/>
                    </a:cubicBezTo>
                    <a:cubicBezTo>
                      <a:pt x="17145" y="18599"/>
                      <a:pt x="10477" y="34791"/>
                      <a:pt x="10477" y="59556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28" name="Freeform: Shape 1227">
                <a:extLst>
                  <a:ext uri="{FF2B5EF4-FFF2-40B4-BE49-F238E27FC236}">
                    <a16:creationId xmlns:a16="http://schemas.microsoft.com/office/drawing/2014/main" id="{A9BA7C5F-5BDB-8EA9-742E-9D3036001667}"/>
                  </a:ext>
                </a:extLst>
              </p:cNvPr>
              <p:cNvSpPr/>
              <p:nvPr/>
            </p:nvSpPr>
            <p:spPr>
              <a:xfrm>
                <a:off x="9325431" y="4201334"/>
                <a:ext cx="25717" cy="94297"/>
              </a:xfrm>
              <a:custGeom>
                <a:avLst/>
                <a:gdLst>
                  <a:gd name="connsiteX0" fmla="*/ 16192 w 25717"/>
                  <a:gd name="connsiteY0" fmla="*/ 17145 h 94297"/>
                  <a:gd name="connsiteX1" fmla="*/ 16192 w 25717"/>
                  <a:gd name="connsiteY1" fmla="*/ 17145 h 94297"/>
                  <a:gd name="connsiteX2" fmla="*/ 2858 w 25717"/>
                  <a:gd name="connsiteY2" fmla="*/ 33338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6192 w 25717"/>
                  <a:gd name="connsiteY8" fmla="*/ 17145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6192" y="17145"/>
                    </a:moveTo>
                    <a:lnTo>
                      <a:pt x="16192" y="17145"/>
                    </a:lnTo>
                    <a:lnTo>
                      <a:pt x="2858" y="33338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6192" y="17145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29" name="Freeform: Shape 1228">
                <a:extLst>
                  <a:ext uri="{FF2B5EF4-FFF2-40B4-BE49-F238E27FC236}">
                    <a16:creationId xmlns:a16="http://schemas.microsoft.com/office/drawing/2014/main" id="{072E7C53-BC89-C2E0-6782-A7519B7ABE5A}"/>
                  </a:ext>
                </a:extLst>
              </p:cNvPr>
              <p:cNvSpPr/>
              <p:nvPr/>
            </p:nvSpPr>
            <p:spPr>
              <a:xfrm>
                <a:off x="9377818" y="4165213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9934 h 99022"/>
                  <a:gd name="connsiteX6" fmla="*/ 25717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7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0477" y="59934"/>
                    </a:moveTo>
                    <a:cubicBezTo>
                      <a:pt x="10477" y="82794"/>
                      <a:pt x="16192" y="92319"/>
                      <a:pt x="25717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8" y="8499"/>
                      <a:pt x="26670" y="14214"/>
                    </a:cubicBezTo>
                    <a:cubicBezTo>
                      <a:pt x="17145" y="18977"/>
                      <a:pt x="10477" y="35169"/>
                      <a:pt x="10477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30" name="Freeform: Shape 1229">
                <a:extLst>
                  <a:ext uri="{FF2B5EF4-FFF2-40B4-BE49-F238E27FC236}">
                    <a16:creationId xmlns:a16="http://schemas.microsoft.com/office/drawing/2014/main" id="{C76A5677-8950-CA88-F664-0BD7A344D09C}"/>
                  </a:ext>
                </a:extLst>
              </p:cNvPr>
              <p:cNvSpPr/>
              <p:nvPr/>
            </p:nvSpPr>
            <p:spPr>
              <a:xfrm>
                <a:off x="9447351" y="4132754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31" name="Freeform: Shape 1230">
                <a:extLst>
                  <a:ext uri="{FF2B5EF4-FFF2-40B4-BE49-F238E27FC236}">
                    <a16:creationId xmlns:a16="http://schemas.microsoft.com/office/drawing/2014/main" id="{8905423E-CA7C-780C-6FED-21A410166265}"/>
                  </a:ext>
                </a:extLst>
              </p:cNvPr>
              <p:cNvSpPr/>
              <p:nvPr/>
            </p:nvSpPr>
            <p:spPr>
              <a:xfrm>
                <a:off x="9499738" y="4095680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024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32" name="Freeform: Shape 1231">
                <a:extLst>
                  <a:ext uri="{FF2B5EF4-FFF2-40B4-BE49-F238E27FC236}">
                    <a16:creationId xmlns:a16="http://schemas.microsoft.com/office/drawing/2014/main" id="{E11E2CC2-5F46-59C5-2C42-215CEE752CEB}"/>
                  </a:ext>
                </a:extLst>
              </p:cNvPr>
              <p:cNvSpPr/>
              <p:nvPr/>
            </p:nvSpPr>
            <p:spPr>
              <a:xfrm>
                <a:off x="9569270" y="4062270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33" name="Freeform: Shape 1232">
                <a:extLst>
                  <a:ext uri="{FF2B5EF4-FFF2-40B4-BE49-F238E27FC236}">
                    <a16:creationId xmlns:a16="http://schemas.microsoft.com/office/drawing/2014/main" id="{41790E8A-4C2E-1D75-627C-B863FB2339BA}"/>
                  </a:ext>
                </a:extLst>
              </p:cNvPr>
              <p:cNvSpPr/>
              <p:nvPr/>
            </p:nvSpPr>
            <p:spPr>
              <a:xfrm>
                <a:off x="9620706" y="4025670"/>
                <a:ext cx="52452" cy="98547"/>
              </a:xfrm>
              <a:custGeom>
                <a:avLst/>
                <a:gdLst>
                  <a:gd name="connsiteX0" fmla="*/ 52388 w 52452"/>
                  <a:gd name="connsiteY0" fmla="*/ 33742 h 98547"/>
                  <a:gd name="connsiteX1" fmla="*/ 25717 w 52452"/>
                  <a:gd name="connsiteY1" fmla="*/ 95654 h 98547"/>
                  <a:gd name="connsiteX2" fmla="*/ 0 w 52452"/>
                  <a:gd name="connsiteY2" fmla="*/ 64222 h 98547"/>
                  <a:gd name="connsiteX3" fmla="*/ 26670 w 52452"/>
                  <a:gd name="connsiteY3" fmla="*/ 2309 h 98547"/>
                  <a:gd name="connsiteX4" fmla="*/ 52388 w 52452"/>
                  <a:gd name="connsiteY4" fmla="*/ 33742 h 98547"/>
                  <a:gd name="connsiteX5" fmla="*/ 11430 w 52452"/>
                  <a:gd name="connsiteY5" fmla="*/ 59459 h 98547"/>
                  <a:gd name="connsiteX6" fmla="*/ 26670 w 52452"/>
                  <a:gd name="connsiteY6" fmla="*/ 87082 h 98547"/>
                  <a:gd name="connsiteX7" fmla="*/ 42863 w 52452"/>
                  <a:gd name="connsiteY7" fmla="*/ 41362 h 98547"/>
                  <a:gd name="connsiteX8" fmla="*/ 27623 w 52452"/>
                  <a:gd name="connsiteY8" fmla="*/ 13739 h 98547"/>
                  <a:gd name="connsiteX9" fmla="*/ 11430 w 52452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452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3815" y="-5311"/>
                      <a:pt x="53340" y="6119"/>
                      <a:pt x="52388" y="33742"/>
                    </a:cubicBezTo>
                    <a:close/>
                    <a:moveTo>
                      <a:pt x="11430" y="59459"/>
                    </a:moveTo>
                    <a:cubicBezTo>
                      <a:pt x="11430" y="82319"/>
                      <a:pt x="17145" y="91844"/>
                      <a:pt x="26670" y="87082"/>
                    </a:cubicBezTo>
                    <a:cubicBezTo>
                      <a:pt x="37148" y="81367"/>
                      <a:pt x="42863" y="63269"/>
                      <a:pt x="42863" y="41362"/>
                    </a:cubicBezTo>
                    <a:cubicBezTo>
                      <a:pt x="42863" y="19454"/>
                      <a:pt x="38100" y="8024"/>
                      <a:pt x="27623" y="13739"/>
                    </a:cubicBezTo>
                    <a:cubicBezTo>
                      <a:pt x="18098" y="18502"/>
                      <a:pt x="11430" y="35647"/>
                      <a:pt x="11430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34" name="Freeform: Shape 1233">
                <a:extLst>
                  <a:ext uri="{FF2B5EF4-FFF2-40B4-BE49-F238E27FC236}">
                    <a16:creationId xmlns:a16="http://schemas.microsoft.com/office/drawing/2014/main" id="{B8E79D32-9AB6-1685-620B-4B4DDCFF12F8}"/>
                  </a:ext>
                </a:extLst>
              </p:cNvPr>
              <p:cNvSpPr/>
              <p:nvPr/>
            </p:nvSpPr>
            <p:spPr>
              <a:xfrm>
                <a:off x="9690238" y="3992737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35" name="Freeform: Shape 1234">
                <a:extLst>
                  <a:ext uri="{FF2B5EF4-FFF2-40B4-BE49-F238E27FC236}">
                    <a16:creationId xmlns:a16="http://schemas.microsoft.com/office/drawing/2014/main" id="{062003D2-EC31-2B62-0DBD-DBC3239B5D7F}"/>
                  </a:ext>
                </a:extLst>
              </p:cNvPr>
              <p:cNvSpPr/>
              <p:nvPr/>
            </p:nvSpPr>
            <p:spPr>
              <a:xfrm>
                <a:off x="9742626" y="3955663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9934 h 99022"/>
                  <a:gd name="connsiteX6" fmla="*/ 25717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7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7" y="59934"/>
                    </a:moveTo>
                    <a:cubicBezTo>
                      <a:pt x="10477" y="82794"/>
                      <a:pt x="16192" y="92319"/>
                      <a:pt x="25717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7" y="8499"/>
                      <a:pt x="26670" y="14214"/>
                    </a:cubicBezTo>
                    <a:cubicBezTo>
                      <a:pt x="17145" y="18977"/>
                      <a:pt x="10477" y="35169"/>
                      <a:pt x="10477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36" name="Freeform: Shape 1235">
                <a:extLst>
                  <a:ext uri="{FF2B5EF4-FFF2-40B4-BE49-F238E27FC236}">
                    <a16:creationId xmlns:a16="http://schemas.microsoft.com/office/drawing/2014/main" id="{1F7C54B5-970B-58A4-37A5-37DB1752ED6B}"/>
                  </a:ext>
                </a:extLst>
              </p:cNvPr>
              <p:cNvSpPr/>
              <p:nvPr/>
            </p:nvSpPr>
            <p:spPr>
              <a:xfrm>
                <a:off x="9812158" y="3923204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37" name="Freeform: Shape 1236">
                <a:extLst>
                  <a:ext uri="{FF2B5EF4-FFF2-40B4-BE49-F238E27FC236}">
                    <a16:creationId xmlns:a16="http://schemas.microsoft.com/office/drawing/2014/main" id="{83BFB48B-4819-C1ED-3CD4-911CC2384E9A}"/>
                  </a:ext>
                </a:extLst>
              </p:cNvPr>
              <p:cNvSpPr/>
              <p:nvPr/>
            </p:nvSpPr>
            <p:spPr>
              <a:xfrm>
                <a:off x="9864546" y="3886130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977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38" name="Freeform: Shape 1237">
                <a:extLst>
                  <a:ext uri="{FF2B5EF4-FFF2-40B4-BE49-F238E27FC236}">
                    <a16:creationId xmlns:a16="http://schemas.microsoft.com/office/drawing/2014/main" id="{48148807-4FA2-A0A3-B44B-50946766EB33}"/>
                  </a:ext>
                </a:extLst>
              </p:cNvPr>
              <p:cNvSpPr/>
              <p:nvPr/>
            </p:nvSpPr>
            <p:spPr>
              <a:xfrm>
                <a:off x="9934078" y="3853672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2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2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39" name="Freeform: Shape 1238">
                <a:extLst>
                  <a:ext uri="{FF2B5EF4-FFF2-40B4-BE49-F238E27FC236}">
                    <a16:creationId xmlns:a16="http://schemas.microsoft.com/office/drawing/2014/main" id="{01A31E12-2241-42AA-5FB6-81775F3D67C5}"/>
                  </a:ext>
                </a:extLst>
              </p:cNvPr>
              <p:cNvSpPr/>
              <p:nvPr/>
            </p:nvSpPr>
            <p:spPr>
              <a:xfrm>
                <a:off x="9985513" y="3816598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024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40" name="Freeform: Shape 1239">
                <a:extLst>
                  <a:ext uri="{FF2B5EF4-FFF2-40B4-BE49-F238E27FC236}">
                    <a16:creationId xmlns:a16="http://schemas.microsoft.com/office/drawing/2014/main" id="{86D7D89E-E528-CDB5-824A-25C3239F7616}"/>
                  </a:ext>
                </a:extLst>
              </p:cNvPr>
              <p:cNvSpPr/>
              <p:nvPr/>
            </p:nvSpPr>
            <p:spPr>
              <a:xfrm>
                <a:off x="10046473" y="3781355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9934 h 99022"/>
                  <a:gd name="connsiteX6" fmla="*/ 25717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8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9934"/>
                    </a:moveTo>
                    <a:cubicBezTo>
                      <a:pt x="10478" y="82794"/>
                      <a:pt x="16192" y="92319"/>
                      <a:pt x="25717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8" y="8499"/>
                      <a:pt x="26670" y="14214"/>
                    </a:cubicBezTo>
                    <a:cubicBezTo>
                      <a:pt x="17145" y="18977"/>
                      <a:pt x="10478" y="35169"/>
                      <a:pt x="10478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41" name="Freeform: Shape 1240">
                <a:extLst>
                  <a:ext uri="{FF2B5EF4-FFF2-40B4-BE49-F238E27FC236}">
                    <a16:creationId xmlns:a16="http://schemas.microsoft.com/office/drawing/2014/main" id="{BF51DB81-26A4-9446-70A9-A3E4FF393CD2}"/>
                  </a:ext>
                </a:extLst>
              </p:cNvPr>
              <p:cNvSpPr/>
              <p:nvPr/>
            </p:nvSpPr>
            <p:spPr>
              <a:xfrm>
                <a:off x="10107433" y="3746588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7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7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2" y="91844"/>
                      <a:pt x="25717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7" y="8024"/>
                      <a:pt x="26670" y="13739"/>
                    </a:cubicBezTo>
                    <a:cubicBezTo>
                      <a:pt x="17145" y="18502"/>
                      <a:pt x="10477" y="35647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42" name="Freeform: Shape 1241">
                <a:extLst>
                  <a:ext uri="{FF2B5EF4-FFF2-40B4-BE49-F238E27FC236}">
                    <a16:creationId xmlns:a16="http://schemas.microsoft.com/office/drawing/2014/main" id="{34B3A8D4-C2AB-65D8-F57D-21B719CAF07D}"/>
                  </a:ext>
                </a:extLst>
              </p:cNvPr>
              <p:cNvSpPr/>
              <p:nvPr/>
            </p:nvSpPr>
            <p:spPr>
              <a:xfrm>
                <a:off x="10176965" y="3713654"/>
                <a:ext cx="25717" cy="93345"/>
              </a:xfrm>
              <a:custGeom>
                <a:avLst/>
                <a:gdLst>
                  <a:gd name="connsiteX0" fmla="*/ 15240 w 25717"/>
                  <a:gd name="connsiteY0" fmla="*/ 16193 h 93345"/>
                  <a:gd name="connsiteX1" fmla="*/ 15240 w 25717"/>
                  <a:gd name="connsiteY1" fmla="*/ 16193 h 93345"/>
                  <a:gd name="connsiteX2" fmla="*/ 1905 w 25717"/>
                  <a:gd name="connsiteY2" fmla="*/ 32385 h 93345"/>
                  <a:gd name="connsiteX3" fmla="*/ 0 w 25717"/>
                  <a:gd name="connsiteY3" fmla="*/ 24765 h 93345"/>
                  <a:gd name="connsiteX4" fmla="*/ 17145 w 25717"/>
                  <a:gd name="connsiteY4" fmla="*/ 4763 h 93345"/>
                  <a:gd name="connsiteX5" fmla="*/ 25718 w 25717"/>
                  <a:gd name="connsiteY5" fmla="*/ 0 h 93345"/>
                  <a:gd name="connsiteX6" fmla="*/ 25718 w 25717"/>
                  <a:gd name="connsiteY6" fmla="*/ 88583 h 93345"/>
                  <a:gd name="connsiteX7" fmla="*/ 15240 w 25717"/>
                  <a:gd name="connsiteY7" fmla="*/ 93345 h 93345"/>
                  <a:gd name="connsiteX8" fmla="*/ 15240 w 25717"/>
                  <a:gd name="connsiteY8" fmla="*/ 16193 h 93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3345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3345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43" name="Freeform: Shape 1242">
                <a:extLst>
                  <a:ext uri="{FF2B5EF4-FFF2-40B4-BE49-F238E27FC236}">
                    <a16:creationId xmlns:a16="http://schemas.microsoft.com/office/drawing/2014/main" id="{D643E83C-3C4E-4060-9E90-878E85BAF2DC}"/>
                  </a:ext>
                </a:extLst>
              </p:cNvPr>
              <p:cNvSpPr/>
              <p:nvPr/>
            </p:nvSpPr>
            <p:spPr>
              <a:xfrm>
                <a:off x="8656775" y="4749975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44" name="Freeform: Shape 1243">
                <a:extLst>
                  <a:ext uri="{FF2B5EF4-FFF2-40B4-BE49-F238E27FC236}">
                    <a16:creationId xmlns:a16="http://schemas.microsoft.com/office/drawing/2014/main" id="{274F3CAC-8F0C-A8DB-9430-62C68B100F75}"/>
                  </a:ext>
                </a:extLst>
              </p:cNvPr>
              <p:cNvSpPr/>
              <p:nvPr/>
            </p:nvSpPr>
            <p:spPr>
              <a:xfrm>
                <a:off x="8709163" y="4712900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9934 h 99022"/>
                  <a:gd name="connsiteX6" fmla="*/ 25718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8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9934"/>
                    </a:moveTo>
                    <a:cubicBezTo>
                      <a:pt x="10478" y="82794"/>
                      <a:pt x="16193" y="92319"/>
                      <a:pt x="25718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8" y="8499"/>
                      <a:pt x="26670" y="14214"/>
                    </a:cubicBezTo>
                    <a:cubicBezTo>
                      <a:pt x="17145" y="18977"/>
                      <a:pt x="10478" y="35169"/>
                      <a:pt x="10478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45" name="Freeform: Shape 1244">
                <a:extLst>
                  <a:ext uri="{FF2B5EF4-FFF2-40B4-BE49-F238E27FC236}">
                    <a16:creationId xmlns:a16="http://schemas.microsoft.com/office/drawing/2014/main" id="{CAA673B9-B516-A527-5EC0-92106643F223}"/>
                  </a:ext>
                </a:extLst>
              </p:cNvPr>
              <p:cNvSpPr/>
              <p:nvPr/>
            </p:nvSpPr>
            <p:spPr>
              <a:xfrm>
                <a:off x="8778695" y="4680442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46" name="Freeform: Shape 1245">
                <a:extLst>
                  <a:ext uri="{FF2B5EF4-FFF2-40B4-BE49-F238E27FC236}">
                    <a16:creationId xmlns:a16="http://schemas.microsoft.com/office/drawing/2014/main" id="{F3D255E0-0404-DC17-CF54-8DDDDF7EC417}"/>
                  </a:ext>
                </a:extLst>
              </p:cNvPr>
              <p:cNvSpPr/>
              <p:nvPr/>
            </p:nvSpPr>
            <p:spPr>
              <a:xfrm>
                <a:off x="8831083" y="4643368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8982 h 99022"/>
                  <a:gd name="connsiteX6" fmla="*/ 25718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8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8982"/>
                    </a:moveTo>
                    <a:cubicBezTo>
                      <a:pt x="10478" y="81842"/>
                      <a:pt x="16193" y="91367"/>
                      <a:pt x="25718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8" y="7547"/>
                      <a:pt x="26670" y="13262"/>
                    </a:cubicBezTo>
                    <a:cubicBezTo>
                      <a:pt x="17145" y="18024"/>
                      <a:pt x="10478" y="35169"/>
                      <a:pt x="10478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47" name="Freeform: Shape 1246">
                <a:extLst>
                  <a:ext uri="{FF2B5EF4-FFF2-40B4-BE49-F238E27FC236}">
                    <a16:creationId xmlns:a16="http://schemas.microsoft.com/office/drawing/2014/main" id="{F560C0F1-7FDC-3E25-CCD2-ABBBDCA2460D}"/>
                  </a:ext>
                </a:extLst>
              </p:cNvPr>
              <p:cNvSpPr/>
              <p:nvPr/>
            </p:nvSpPr>
            <p:spPr>
              <a:xfrm>
                <a:off x="8900616" y="4609957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48" name="Freeform: Shape 1247">
                <a:extLst>
                  <a:ext uri="{FF2B5EF4-FFF2-40B4-BE49-F238E27FC236}">
                    <a16:creationId xmlns:a16="http://schemas.microsoft.com/office/drawing/2014/main" id="{D52B3B9D-84EA-10D7-4D8B-DAA0010B3DEE}"/>
                  </a:ext>
                </a:extLst>
              </p:cNvPr>
              <p:cNvSpPr/>
              <p:nvPr/>
            </p:nvSpPr>
            <p:spPr>
              <a:xfrm>
                <a:off x="8952050" y="4573358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8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8 w 52387"/>
                  <a:gd name="connsiteY5" fmla="*/ 59459 h 98547"/>
                  <a:gd name="connsiteX6" fmla="*/ 25718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8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8" y="95654"/>
                    </a:cubicBezTo>
                    <a:cubicBezTo>
                      <a:pt x="10478" y="104227"/>
                      <a:pt x="953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3815" y="-5311"/>
                      <a:pt x="52388" y="6119"/>
                      <a:pt x="52388" y="33742"/>
                    </a:cubicBezTo>
                    <a:close/>
                    <a:moveTo>
                      <a:pt x="10478" y="59459"/>
                    </a:moveTo>
                    <a:cubicBezTo>
                      <a:pt x="10478" y="82319"/>
                      <a:pt x="16193" y="91844"/>
                      <a:pt x="25718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8" y="8024"/>
                      <a:pt x="26670" y="13739"/>
                    </a:cubicBezTo>
                    <a:cubicBezTo>
                      <a:pt x="17145" y="18502"/>
                      <a:pt x="10478" y="35647"/>
                      <a:pt x="10478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49" name="Freeform: Shape 1248">
                <a:extLst>
                  <a:ext uri="{FF2B5EF4-FFF2-40B4-BE49-F238E27FC236}">
                    <a16:creationId xmlns:a16="http://schemas.microsoft.com/office/drawing/2014/main" id="{34C74CC0-0D21-1167-ED16-745C98CDE1F6}"/>
                  </a:ext>
                </a:extLst>
              </p:cNvPr>
              <p:cNvSpPr/>
              <p:nvPr/>
            </p:nvSpPr>
            <p:spPr>
              <a:xfrm>
                <a:off x="9013011" y="4538593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8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3" y="91367"/>
                      <a:pt x="25718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977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50" name="Freeform: Shape 1249">
                <a:extLst>
                  <a:ext uri="{FF2B5EF4-FFF2-40B4-BE49-F238E27FC236}">
                    <a16:creationId xmlns:a16="http://schemas.microsoft.com/office/drawing/2014/main" id="{E479C49C-D3AC-0468-9B0D-76272AEA1711}"/>
                  </a:ext>
                </a:extLst>
              </p:cNvPr>
              <p:cNvSpPr/>
              <p:nvPr/>
            </p:nvSpPr>
            <p:spPr>
              <a:xfrm>
                <a:off x="9073970" y="4503728"/>
                <a:ext cx="52387" cy="98644"/>
              </a:xfrm>
              <a:custGeom>
                <a:avLst/>
                <a:gdLst>
                  <a:gd name="connsiteX0" fmla="*/ 52388 w 52387"/>
                  <a:gd name="connsiteY0" fmla="*/ 33839 h 98644"/>
                  <a:gd name="connsiteX1" fmla="*/ 25718 w 52387"/>
                  <a:gd name="connsiteY1" fmla="*/ 95751 h 98644"/>
                  <a:gd name="connsiteX2" fmla="*/ 0 w 52387"/>
                  <a:gd name="connsiteY2" fmla="*/ 64319 h 98644"/>
                  <a:gd name="connsiteX3" fmla="*/ 26670 w 52387"/>
                  <a:gd name="connsiteY3" fmla="*/ 2406 h 98644"/>
                  <a:gd name="connsiteX4" fmla="*/ 52388 w 52387"/>
                  <a:gd name="connsiteY4" fmla="*/ 33839 h 98644"/>
                  <a:gd name="connsiteX5" fmla="*/ 10477 w 52387"/>
                  <a:gd name="connsiteY5" fmla="*/ 59556 h 98644"/>
                  <a:gd name="connsiteX6" fmla="*/ 25718 w 52387"/>
                  <a:gd name="connsiteY6" fmla="*/ 87179 h 98644"/>
                  <a:gd name="connsiteX7" fmla="*/ 41910 w 52387"/>
                  <a:gd name="connsiteY7" fmla="*/ 41459 h 98644"/>
                  <a:gd name="connsiteX8" fmla="*/ 26670 w 52387"/>
                  <a:gd name="connsiteY8" fmla="*/ 13836 h 98644"/>
                  <a:gd name="connsiteX9" fmla="*/ 10477 w 52387"/>
                  <a:gd name="connsiteY9" fmla="*/ 59556 h 98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644">
                    <a:moveTo>
                      <a:pt x="52388" y="33839"/>
                    </a:moveTo>
                    <a:cubicBezTo>
                      <a:pt x="52388" y="64319"/>
                      <a:pt x="42863" y="86226"/>
                      <a:pt x="25718" y="95751"/>
                    </a:cubicBezTo>
                    <a:cubicBezTo>
                      <a:pt x="10477" y="104324"/>
                      <a:pt x="953" y="93846"/>
                      <a:pt x="0" y="64319"/>
                    </a:cubicBezTo>
                    <a:cubicBezTo>
                      <a:pt x="0" y="34791"/>
                      <a:pt x="11430" y="11931"/>
                      <a:pt x="26670" y="2406"/>
                    </a:cubicBezTo>
                    <a:cubicBezTo>
                      <a:pt x="42863" y="-5214"/>
                      <a:pt x="52388" y="5264"/>
                      <a:pt x="52388" y="33839"/>
                    </a:cubicBezTo>
                    <a:close/>
                    <a:moveTo>
                      <a:pt x="10477" y="59556"/>
                    </a:moveTo>
                    <a:cubicBezTo>
                      <a:pt x="10477" y="82416"/>
                      <a:pt x="16193" y="91941"/>
                      <a:pt x="25718" y="87179"/>
                    </a:cubicBezTo>
                    <a:cubicBezTo>
                      <a:pt x="36195" y="81464"/>
                      <a:pt x="41910" y="63366"/>
                      <a:pt x="41910" y="41459"/>
                    </a:cubicBezTo>
                    <a:cubicBezTo>
                      <a:pt x="41910" y="19551"/>
                      <a:pt x="37148" y="8121"/>
                      <a:pt x="26670" y="13836"/>
                    </a:cubicBezTo>
                    <a:cubicBezTo>
                      <a:pt x="17145" y="18599"/>
                      <a:pt x="10477" y="34791"/>
                      <a:pt x="10477" y="59556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51" name="Freeform: Shape 1250">
                <a:extLst>
                  <a:ext uri="{FF2B5EF4-FFF2-40B4-BE49-F238E27FC236}">
                    <a16:creationId xmlns:a16="http://schemas.microsoft.com/office/drawing/2014/main" id="{1788E347-1A6B-3BF3-FFCA-BD0F236465E8}"/>
                  </a:ext>
                </a:extLst>
              </p:cNvPr>
              <p:cNvSpPr/>
              <p:nvPr/>
            </p:nvSpPr>
            <p:spPr>
              <a:xfrm>
                <a:off x="9143503" y="4470892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52" name="Freeform: Shape 1251">
                <a:extLst>
                  <a:ext uri="{FF2B5EF4-FFF2-40B4-BE49-F238E27FC236}">
                    <a16:creationId xmlns:a16="http://schemas.microsoft.com/office/drawing/2014/main" id="{CA82B64B-5A5C-8502-55C3-D7DFA3FBD7E9}"/>
                  </a:ext>
                </a:extLst>
              </p:cNvPr>
              <p:cNvSpPr/>
              <p:nvPr/>
            </p:nvSpPr>
            <p:spPr>
              <a:xfrm>
                <a:off x="9194938" y="4433818"/>
                <a:ext cx="52452" cy="99022"/>
              </a:xfrm>
              <a:custGeom>
                <a:avLst/>
                <a:gdLst>
                  <a:gd name="connsiteX0" fmla="*/ 52388 w 52452"/>
                  <a:gd name="connsiteY0" fmla="*/ 34217 h 99022"/>
                  <a:gd name="connsiteX1" fmla="*/ 25717 w 52452"/>
                  <a:gd name="connsiteY1" fmla="*/ 96129 h 99022"/>
                  <a:gd name="connsiteX2" fmla="*/ 0 w 52452"/>
                  <a:gd name="connsiteY2" fmla="*/ 64697 h 99022"/>
                  <a:gd name="connsiteX3" fmla="*/ 26670 w 52452"/>
                  <a:gd name="connsiteY3" fmla="*/ 2784 h 99022"/>
                  <a:gd name="connsiteX4" fmla="*/ 52388 w 52452"/>
                  <a:gd name="connsiteY4" fmla="*/ 34217 h 99022"/>
                  <a:gd name="connsiteX5" fmla="*/ 11430 w 52452"/>
                  <a:gd name="connsiteY5" fmla="*/ 59934 h 99022"/>
                  <a:gd name="connsiteX6" fmla="*/ 26670 w 52452"/>
                  <a:gd name="connsiteY6" fmla="*/ 87557 h 99022"/>
                  <a:gd name="connsiteX7" fmla="*/ 42863 w 52452"/>
                  <a:gd name="connsiteY7" fmla="*/ 41837 h 99022"/>
                  <a:gd name="connsiteX8" fmla="*/ 27622 w 52452"/>
                  <a:gd name="connsiteY8" fmla="*/ 14214 h 99022"/>
                  <a:gd name="connsiteX9" fmla="*/ 11430 w 52452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452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3340" y="5642"/>
                      <a:pt x="52388" y="34217"/>
                    </a:cubicBezTo>
                    <a:close/>
                    <a:moveTo>
                      <a:pt x="11430" y="59934"/>
                    </a:moveTo>
                    <a:cubicBezTo>
                      <a:pt x="11430" y="82794"/>
                      <a:pt x="17145" y="92319"/>
                      <a:pt x="26670" y="87557"/>
                    </a:cubicBezTo>
                    <a:cubicBezTo>
                      <a:pt x="37147" y="81842"/>
                      <a:pt x="42863" y="63744"/>
                      <a:pt x="42863" y="41837"/>
                    </a:cubicBezTo>
                    <a:cubicBezTo>
                      <a:pt x="42863" y="19929"/>
                      <a:pt x="38100" y="8499"/>
                      <a:pt x="27622" y="14214"/>
                    </a:cubicBezTo>
                    <a:cubicBezTo>
                      <a:pt x="18097" y="18977"/>
                      <a:pt x="11430" y="35169"/>
                      <a:pt x="11430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53" name="Freeform: Shape 1252">
                <a:extLst>
                  <a:ext uri="{FF2B5EF4-FFF2-40B4-BE49-F238E27FC236}">
                    <a16:creationId xmlns:a16="http://schemas.microsoft.com/office/drawing/2014/main" id="{5A0A04AB-9A63-3E60-D521-6A861FCC74B0}"/>
                  </a:ext>
                </a:extLst>
              </p:cNvPr>
              <p:cNvSpPr/>
              <p:nvPr/>
            </p:nvSpPr>
            <p:spPr>
              <a:xfrm>
                <a:off x="9264470" y="4401359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54" name="Freeform: Shape 1253">
                <a:extLst>
                  <a:ext uri="{FF2B5EF4-FFF2-40B4-BE49-F238E27FC236}">
                    <a16:creationId xmlns:a16="http://schemas.microsoft.com/office/drawing/2014/main" id="{F2501F99-EEFB-AD3B-ADBD-6AB1D575098E}"/>
                  </a:ext>
                </a:extLst>
              </p:cNvPr>
              <p:cNvSpPr/>
              <p:nvPr/>
            </p:nvSpPr>
            <p:spPr>
              <a:xfrm>
                <a:off x="9316858" y="4364285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8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3" y="91367"/>
                      <a:pt x="25718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8" y="7547"/>
                      <a:pt x="26670" y="13262"/>
                    </a:cubicBezTo>
                    <a:cubicBezTo>
                      <a:pt x="17145" y="18024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55" name="Freeform: Shape 1254">
                <a:extLst>
                  <a:ext uri="{FF2B5EF4-FFF2-40B4-BE49-F238E27FC236}">
                    <a16:creationId xmlns:a16="http://schemas.microsoft.com/office/drawing/2014/main" id="{E969F387-9DB4-F3FA-D318-FCD8871B615D}"/>
                  </a:ext>
                </a:extLst>
              </p:cNvPr>
              <p:cNvSpPr/>
              <p:nvPr/>
            </p:nvSpPr>
            <p:spPr>
              <a:xfrm>
                <a:off x="9386391" y="4330875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56" name="Freeform: Shape 1255">
                <a:extLst>
                  <a:ext uri="{FF2B5EF4-FFF2-40B4-BE49-F238E27FC236}">
                    <a16:creationId xmlns:a16="http://schemas.microsoft.com/office/drawing/2014/main" id="{FFF28A17-6E8F-48A3-C6F3-4C0E38A2A62D}"/>
                  </a:ext>
                </a:extLst>
              </p:cNvPr>
              <p:cNvSpPr/>
              <p:nvPr/>
            </p:nvSpPr>
            <p:spPr>
              <a:xfrm>
                <a:off x="9438778" y="4294275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7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7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2" y="91844"/>
                      <a:pt x="25717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8" y="8024"/>
                      <a:pt x="26670" y="13739"/>
                    </a:cubicBezTo>
                    <a:cubicBezTo>
                      <a:pt x="17145" y="18502"/>
                      <a:pt x="10477" y="35647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57" name="Freeform: Shape 1256">
                <a:extLst>
                  <a:ext uri="{FF2B5EF4-FFF2-40B4-BE49-F238E27FC236}">
                    <a16:creationId xmlns:a16="http://schemas.microsoft.com/office/drawing/2014/main" id="{34701F22-B536-B338-BEBF-1DEAD73EDD26}"/>
                  </a:ext>
                </a:extLst>
              </p:cNvPr>
              <p:cNvSpPr/>
              <p:nvPr/>
            </p:nvSpPr>
            <p:spPr>
              <a:xfrm>
                <a:off x="9498785" y="4259510"/>
                <a:ext cx="52452" cy="99022"/>
              </a:xfrm>
              <a:custGeom>
                <a:avLst/>
                <a:gdLst>
                  <a:gd name="connsiteX0" fmla="*/ 52388 w 52452"/>
                  <a:gd name="connsiteY0" fmla="*/ 34217 h 99022"/>
                  <a:gd name="connsiteX1" fmla="*/ 25718 w 52452"/>
                  <a:gd name="connsiteY1" fmla="*/ 96129 h 99022"/>
                  <a:gd name="connsiteX2" fmla="*/ 0 w 52452"/>
                  <a:gd name="connsiteY2" fmla="*/ 64697 h 99022"/>
                  <a:gd name="connsiteX3" fmla="*/ 26670 w 52452"/>
                  <a:gd name="connsiteY3" fmla="*/ 2784 h 99022"/>
                  <a:gd name="connsiteX4" fmla="*/ 52388 w 52452"/>
                  <a:gd name="connsiteY4" fmla="*/ 34217 h 99022"/>
                  <a:gd name="connsiteX5" fmla="*/ 11430 w 52452"/>
                  <a:gd name="connsiteY5" fmla="*/ 58982 h 99022"/>
                  <a:gd name="connsiteX6" fmla="*/ 26670 w 52452"/>
                  <a:gd name="connsiteY6" fmla="*/ 86604 h 99022"/>
                  <a:gd name="connsiteX7" fmla="*/ 42863 w 52452"/>
                  <a:gd name="connsiteY7" fmla="*/ 40884 h 99022"/>
                  <a:gd name="connsiteX8" fmla="*/ 27623 w 52452"/>
                  <a:gd name="connsiteY8" fmla="*/ 13262 h 99022"/>
                  <a:gd name="connsiteX9" fmla="*/ 11430 w 52452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452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3340" y="5642"/>
                      <a:pt x="52388" y="34217"/>
                    </a:cubicBezTo>
                    <a:close/>
                    <a:moveTo>
                      <a:pt x="11430" y="58982"/>
                    </a:moveTo>
                    <a:cubicBezTo>
                      <a:pt x="11430" y="81842"/>
                      <a:pt x="17145" y="91367"/>
                      <a:pt x="26670" y="86604"/>
                    </a:cubicBezTo>
                    <a:cubicBezTo>
                      <a:pt x="37148" y="80889"/>
                      <a:pt x="42863" y="62792"/>
                      <a:pt x="42863" y="40884"/>
                    </a:cubicBezTo>
                    <a:cubicBezTo>
                      <a:pt x="42863" y="18977"/>
                      <a:pt x="38100" y="7547"/>
                      <a:pt x="27623" y="13262"/>
                    </a:cubicBezTo>
                    <a:cubicBezTo>
                      <a:pt x="18098" y="18977"/>
                      <a:pt x="11430" y="35169"/>
                      <a:pt x="11430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58" name="Freeform: Shape 1257">
                <a:extLst>
                  <a:ext uri="{FF2B5EF4-FFF2-40B4-BE49-F238E27FC236}">
                    <a16:creationId xmlns:a16="http://schemas.microsoft.com/office/drawing/2014/main" id="{392309ED-1E0C-BBEE-F9EA-7CBB443524F8}"/>
                  </a:ext>
                </a:extLst>
              </p:cNvPr>
              <p:cNvSpPr/>
              <p:nvPr/>
            </p:nvSpPr>
            <p:spPr>
              <a:xfrm>
                <a:off x="9559745" y="4224268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9934 h 99022"/>
                  <a:gd name="connsiteX6" fmla="*/ 25718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7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0477" y="59934"/>
                    </a:moveTo>
                    <a:cubicBezTo>
                      <a:pt x="10477" y="82794"/>
                      <a:pt x="16193" y="92319"/>
                      <a:pt x="25718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8" y="8499"/>
                      <a:pt x="26670" y="14214"/>
                    </a:cubicBezTo>
                    <a:cubicBezTo>
                      <a:pt x="17145" y="18977"/>
                      <a:pt x="10477" y="35169"/>
                      <a:pt x="10477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59" name="Freeform: Shape 1258">
                <a:extLst>
                  <a:ext uri="{FF2B5EF4-FFF2-40B4-BE49-F238E27FC236}">
                    <a16:creationId xmlns:a16="http://schemas.microsoft.com/office/drawing/2014/main" id="{51D05FE7-E691-B8E5-95DD-86D38C51D7CB}"/>
                  </a:ext>
                </a:extLst>
              </p:cNvPr>
              <p:cNvSpPr/>
              <p:nvPr/>
            </p:nvSpPr>
            <p:spPr>
              <a:xfrm>
                <a:off x="9629278" y="4191809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60" name="Freeform: Shape 1259">
                <a:extLst>
                  <a:ext uri="{FF2B5EF4-FFF2-40B4-BE49-F238E27FC236}">
                    <a16:creationId xmlns:a16="http://schemas.microsoft.com/office/drawing/2014/main" id="{12291076-7842-5F0D-F044-EAF696CAAD50}"/>
                  </a:ext>
                </a:extLst>
              </p:cNvPr>
              <p:cNvSpPr/>
              <p:nvPr/>
            </p:nvSpPr>
            <p:spPr>
              <a:xfrm>
                <a:off x="9681666" y="4154735"/>
                <a:ext cx="52387" cy="99022"/>
              </a:xfrm>
              <a:custGeom>
                <a:avLst/>
                <a:gdLst>
                  <a:gd name="connsiteX0" fmla="*/ 52387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7 w 52387"/>
                  <a:gd name="connsiteY4" fmla="*/ 34217 h 99022"/>
                  <a:gd name="connsiteX5" fmla="*/ 10477 w 52387"/>
                  <a:gd name="connsiteY5" fmla="*/ 58982 h 99022"/>
                  <a:gd name="connsiteX6" fmla="*/ 25718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7" y="34217"/>
                    </a:moveTo>
                    <a:cubicBezTo>
                      <a:pt x="52387" y="64697"/>
                      <a:pt x="42862" y="86604"/>
                      <a:pt x="25718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2" y="-5788"/>
                      <a:pt x="52387" y="5642"/>
                      <a:pt x="52387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3" y="91367"/>
                      <a:pt x="25718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8" y="7547"/>
                      <a:pt x="26670" y="13262"/>
                    </a:cubicBezTo>
                    <a:cubicBezTo>
                      <a:pt x="17145" y="18977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61" name="Freeform: Shape 1260">
                <a:extLst>
                  <a:ext uri="{FF2B5EF4-FFF2-40B4-BE49-F238E27FC236}">
                    <a16:creationId xmlns:a16="http://schemas.microsoft.com/office/drawing/2014/main" id="{13262C12-FAE8-7A0A-1186-C12CAF5F4B5A}"/>
                  </a:ext>
                </a:extLst>
              </p:cNvPr>
              <p:cNvSpPr/>
              <p:nvPr/>
            </p:nvSpPr>
            <p:spPr>
              <a:xfrm>
                <a:off x="9751198" y="4122277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62" name="Freeform: Shape 1261">
                <a:extLst>
                  <a:ext uri="{FF2B5EF4-FFF2-40B4-BE49-F238E27FC236}">
                    <a16:creationId xmlns:a16="http://schemas.microsoft.com/office/drawing/2014/main" id="{8DBC6D3A-377B-A1FC-6FCB-686A9F206EF4}"/>
                  </a:ext>
                </a:extLst>
              </p:cNvPr>
              <p:cNvSpPr/>
              <p:nvPr/>
            </p:nvSpPr>
            <p:spPr>
              <a:xfrm>
                <a:off x="9811206" y="4087035"/>
                <a:ext cx="25717" cy="94297"/>
              </a:xfrm>
              <a:custGeom>
                <a:avLst/>
                <a:gdLst>
                  <a:gd name="connsiteX0" fmla="*/ 16192 w 25717"/>
                  <a:gd name="connsiteY0" fmla="*/ 16192 h 94297"/>
                  <a:gd name="connsiteX1" fmla="*/ 16192 w 25717"/>
                  <a:gd name="connsiteY1" fmla="*/ 16192 h 94297"/>
                  <a:gd name="connsiteX2" fmla="*/ 2858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8 h 94297"/>
                  <a:gd name="connsiteX8" fmla="*/ 16192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6192" y="16192"/>
                    </a:moveTo>
                    <a:lnTo>
                      <a:pt x="16192" y="16192"/>
                    </a:lnTo>
                    <a:lnTo>
                      <a:pt x="2858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8"/>
                    </a:lnTo>
                    <a:lnTo>
                      <a:pt x="16192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63" name="Freeform: Shape 1262">
                <a:extLst>
                  <a:ext uri="{FF2B5EF4-FFF2-40B4-BE49-F238E27FC236}">
                    <a16:creationId xmlns:a16="http://schemas.microsoft.com/office/drawing/2014/main" id="{26A849E0-57E0-CE91-D89F-6D4195C3DD53}"/>
                  </a:ext>
                </a:extLst>
              </p:cNvPr>
              <p:cNvSpPr/>
              <p:nvPr/>
            </p:nvSpPr>
            <p:spPr>
              <a:xfrm>
                <a:off x="9863593" y="4049960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9934 h 99022"/>
                  <a:gd name="connsiteX6" fmla="*/ 25717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8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0478" y="59934"/>
                    </a:moveTo>
                    <a:cubicBezTo>
                      <a:pt x="10478" y="82794"/>
                      <a:pt x="16192" y="92319"/>
                      <a:pt x="25717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7" y="8499"/>
                      <a:pt x="26670" y="14214"/>
                    </a:cubicBezTo>
                    <a:cubicBezTo>
                      <a:pt x="17145" y="18977"/>
                      <a:pt x="10478" y="35169"/>
                      <a:pt x="10478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64" name="Freeform: Shape 1263">
                <a:extLst>
                  <a:ext uri="{FF2B5EF4-FFF2-40B4-BE49-F238E27FC236}">
                    <a16:creationId xmlns:a16="http://schemas.microsoft.com/office/drawing/2014/main" id="{012471B7-1C7C-607A-FB57-568F42981DFC}"/>
                  </a:ext>
                </a:extLst>
              </p:cNvPr>
              <p:cNvSpPr/>
              <p:nvPr/>
            </p:nvSpPr>
            <p:spPr>
              <a:xfrm>
                <a:off x="9933126" y="4017502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65" name="Freeform: Shape 1264">
                <a:extLst>
                  <a:ext uri="{FF2B5EF4-FFF2-40B4-BE49-F238E27FC236}">
                    <a16:creationId xmlns:a16="http://schemas.microsoft.com/office/drawing/2014/main" id="{E57FB414-B3E3-C978-C06E-C36C03497811}"/>
                  </a:ext>
                </a:extLst>
              </p:cNvPr>
              <p:cNvSpPr/>
              <p:nvPr/>
            </p:nvSpPr>
            <p:spPr>
              <a:xfrm>
                <a:off x="9985513" y="3980428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024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66" name="Freeform: Shape 1265">
                <a:extLst>
                  <a:ext uri="{FF2B5EF4-FFF2-40B4-BE49-F238E27FC236}">
                    <a16:creationId xmlns:a16="http://schemas.microsoft.com/office/drawing/2014/main" id="{AE36C5E7-07D7-6835-9BF2-3906724AD3EC}"/>
                  </a:ext>
                </a:extLst>
              </p:cNvPr>
              <p:cNvSpPr/>
              <p:nvPr/>
            </p:nvSpPr>
            <p:spPr>
              <a:xfrm>
                <a:off x="10055046" y="3947017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67" name="Freeform: Shape 1266">
                <a:extLst>
                  <a:ext uri="{FF2B5EF4-FFF2-40B4-BE49-F238E27FC236}">
                    <a16:creationId xmlns:a16="http://schemas.microsoft.com/office/drawing/2014/main" id="{014D8803-93B2-E5F0-6F54-861DB870D9C3}"/>
                  </a:ext>
                </a:extLst>
              </p:cNvPr>
              <p:cNvSpPr/>
              <p:nvPr/>
            </p:nvSpPr>
            <p:spPr>
              <a:xfrm>
                <a:off x="10106481" y="3910418"/>
                <a:ext cx="52452" cy="98547"/>
              </a:xfrm>
              <a:custGeom>
                <a:avLst/>
                <a:gdLst>
                  <a:gd name="connsiteX0" fmla="*/ 52388 w 52452"/>
                  <a:gd name="connsiteY0" fmla="*/ 33742 h 98547"/>
                  <a:gd name="connsiteX1" fmla="*/ 25717 w 52452"/>
                  <a:gd name="connsiteY1" fmla="*/ 95654 h 98547"/>
                  <a:gd name="connsiteX2" fmla="*/ 0 w 52452"/>
                  <a:gd name="connsiteY2" fmla="*/ 64222 h 98547"/>
                  <a:gd name="connsiteX3" fmla="*/ 26670 w 52452"/>
                  <a:gd name="connsiteY3" fmla="*/ 2309 h 98547"/>
                  <a:gd name="connsiteX4" fmla="*/ 52388 w 52452"/>
                  <a:gd name="connsiteY4" fmla="*/ 33742 h 98547"/>
                  <a:gd name="connsiteX5" fmla="*/ 11430 w 52452"/>
                  <a:gd name="connsiteY5" fmla="*/ 59459 h 98547"/>
                  <a:gd name="connsiteX6" fmla="*/ 26670 w 52452"/>
                  <a:gd name="connsiteY6" fmla="*/ 87082 h 98547"/>
                  <a:gd name="connsiteX7" fmla="*/ 42863 w 52452"/>
                  <a:gd name="connsiteY7" fmla="*/ 41362 h 98547"/>
                  <a:gd name="connsiteX8" fmla="*/ 27622 w 52452"/>
                  <a:gd name="connsiteY8" fmla="*/ 13739 h 98547"/>
                  <a:gd name="connsiteX9" fmla="*/ 11430 w 52452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452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8" y="104227"/>
                      <a:pt x="953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3815" y="-5311"/>
                      <a:pt x="53340" y="6119"/>
                      <a:pt x="52388" y="33742"/>
                    </a:cubicBezTo>
                    <a:close/>
                    <a:moveTo>
                      <a:pt x="11430" y="59459"/>
                    </a:moveTo>
                    <a:cubicBezTo>
                      <a:pt x="11430" y="82319"/>
                      <a:pt x="17145" y="91844"/>
                      <a:pt x="26670" y="87082"/>
                    </a:cubicBezTo>
                    <a:cubicBezTo>
                      <a:pt x="37147" y="81367"/>
                      <a:pt x="42863" y="63269"/>
                      <a:pt x="42863" y="41362"/>
                    </a:cubicBezTo>
                    <a:cubicBezTo>
                      <a:pt x="42863" y="19454"/>
                      <a:pt x="38100" y="8024"/>
                      <a:pt x="27622" y="13739"/>
                    </a:cubicBezTo>
                    <a:cubicBezTo>
                      <a:pt x="18097" y="18502"/>
                      <a:pt x="11430" y="35647"/>
                      <a:pt x="11430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68" name="Freeform: Shape 1267">
                <a:extLst>
                  <a:ext uri="{FF2B5EF4-FFF2-40B4-BE49-F238E27FC236}">
                    <a16:creationId xmlns:a16="http://schemas.microsoft.com/office/drawing/2014/main" id="{E5362DFC-D841-0BAB-3387-31645F20C810}"/>
                  </a:ext>
                </a:extLst>
              </p:cNvPr>
              <p:cNvSpPr/>
              <p:nvPr/>
            </p:nvSpPr>
            <p:spPr>
              <a:xfrm>
                <a:off x="10167440" y="3875653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8982 h 99022"/>
                  <a:gd name="connsiteX6" fmla="*/ 25718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8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0478" y="58982"/>
                    </a:moveTo>
                    <a:cubicBezTo>
                      <a:pt x="10478" y="81842"/>
                      <a:pt x="16193" y="91367"/>
                      <a:pt x="25718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8" y="7547"/>
                      <a:pt x="26670" y="13262"/>
                    </a:cubicBezTo>
                    <a:cubicBezTo>
                      <a:pt x="17145" y="18977"/>
                      <a:pt x="10478" y="35169"/>
                      <a:pt x="10478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69" name="Freeform: Shape 1268">
                <a:extLst>
                  <a:ext uri="{FF2B5EF4-FFF2-40B4-BE49-F238E27FC236}">
                    <a16:creationId xmlns:a16="http://schemas.microsoft.com/office/drawing/2014/main" id="{211FC99A-8B08-9FF4-EA7B-00D50DC2C29F}"/>
                  </a:ext>
                </a:extLst>
              </p:cNvPr>
              <p:cNvSpPr/>
              <p:nvPr/>
            </p:nvSpPr>
            <p:spPr>
              <a:xfrm>
                <a:off x="8648203" y="4911973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8982 h 99022"/>
                  <a:gd name="connsiteX6" fmla="*/ 25718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8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8982"/>
                    </a:moveTo>
                    <a:cubicBezTo>
                      <a:pt x="10478" y="81842"/>
                      <a:pt x="16193" y="91367"/>
                      <a:pt x="25718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024"/>
                      <a:pt x="10478" y="35169"/>
                      <a:pt x="10478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70" name="Freeform: Shape 1269">
                <a:extLst>
                  <a:ext uri="{FF2B5EF4-FFF2-40B4-BE49-F238E27FC236}">
                    <a16:creationId xmlns:a16="http://schemas.microsoft.com/office/drawing/2014/main" id="{C2BC89E3-8EAE-C79A-2E30-929E9AD89F0F}"/>
                  </a:ext>
                </a:extLst>
              </p:cNvPr>
              <p:cNvSpPr/>
              <p:nvPr/>
            </p:nvSpPr>
            <p:spPr>
              <a:xfrm>
                <a:off x="8717736" y="4878562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71" name="Freeform: Shape 1270">
                <a:extLst>
                  <a:ext uri="{FF2B5EF4-FFF2-40B4-BE49-F238E27FC236}">
                    <a16:creationId xmlns:a16="http://schemas.microsoft.com/office/drawing/2014/main" id="{C1C54DC1-8CC7-5B93-25C0-E044C5522323}"/>
                  </a:ext>
                </a:extLst>
              </p:cNvPr>
              <p:cNvSpPr/>
              <p:nvPr/>
            </p:nvSpPr>
            <p:spPr>
              <a:xfrm>
                <a:off x="8769171" y="4841963"/>
                <a:ext cx="52387" cy="98547"/>
              </a:xfrm>
              <a:custGeom>
                <a:avLst/>
                <a:gdLst>
                  <a:gd name="connsiteX0" fmla="*/ 52387 w 52387"/>
                  <a:gd name="connsiteY0" fmla="*/ 33742 h 98547"/>
                  <a:gd name="connsiteX1" fmla="*/ 25717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7 w 52387"/>
                  <a:gd name="connsiteY4" fmla="*/ 33742 h 98547"/>
                  <a:gd name="connsiteX5" fmla="*/ 11430 w 52387"/>
                  <a:gd name="connsiteY5" fmla="*/ 59459 h 98547"/>
                  <a:gd name="connsiteX6" fmla="*/ 26670 w 52387"/>
                  <a:gd name="connsiteY6" fmla="*/ 87082 h 98547"/>
                  <a:gd name="connsiteX7" fmla="*/ 42862 w 52387"/>
                  <a:gd name="connsiteY7" fmla="*/ 41362 h 98547"/>
                  <a:gd name="connsiteX8" fmla="*/ 27622 w 52387"/>
                  <a:gd name="connsiteY8" fmla="*/ 13739 h 98547"/>
                  <a:gd name="connsiteX9" fmla="*/ 11430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7" y="33742"/>
                    </a:moveTo>
                    <a:cubicBezTo>
                      <a:pt x="52387" y="64222"/>
                      <a:pt x="42862" y="86129"/>
                      <a:pt x="25717" y="95654"/>
                    </a:cubicBezTo>
                    <a:cubicBezTo>
                      <a:pt x="10478" y="104227"/>
                      <a:pt x="953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3815" y="-5311"/>
                      <a:pt x="52387" y="6119"/>
                      <a:pt x="52387" y="33742"/>
                    </a:cubicBezTo>
                    <a:close/>
                    <a:moveTo>
                      <a:pt x="11430" y="59459"/>
                    </a:moveTo>
                    <a:cubicBezTo>
                      <a:pt x="11430" y="82319"/>
                      <a:pt x="17145" y="91844"/>
                      <a:pt x="26670" y="87082"/>
                    </a:cubicBezTo>
                    <a:cubicBezTo>
                      <a:pt x="37147" y="81367"/>
                      <a:pt x="42862" y="63269"/>
                      <a:pt x="42862" y="41362"/>
                    </a:cubicBezTo>
                    <a:cubicBezTo>
                      <a:pt x="42862" y="19454"/>
                      <a:pt x="38100" y="8024"/>
                      <a:pt x="27622" y="13739"/>
                    </a:cubicBezTo>
                    <a:cubicBezTo>
                      <a:pt x="18097" y="18502"/>
                      <a:pt x="11430" y="35647"/>
                      <a:pt x="11430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72" name="Freeform: Shape 1271">
                <a:extLst>
                  <a:ext uri="{FF2B5EF4-FFF2-40B4-BE49-F238E27FC236}">
                    <a16:creationId xmlns:a16="http://schemas.microsoft.com/office/drawing/2014/main" id="{10C34849-F19F-06F9-4346-6C2F8FAB1497}"/>
                  </a:ext>
                </a:extLst>
              </p:cNvPr>
              <p:cNvSpPr/>
              <p:nvPr/>
            </p:nvSpPr>
            <p:spPr>
              <a:xfrm>
                <a:off x="8838703" y="4809029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73" name="Freeform: Shape 1272">
                <a:extLst>
                  <a:ext uri="{FF2B5EF4-FFF2-40B4-BE49-F238E27FC236}">
                    <a16:creationId xmlns:a16="http://schemas.microsoft.com/office/drawing/2014/main" id="{01D22BD5-E688-6542-5C6E-14F2261933B7}"/>
                  </a:ext>
                </a:extLst>
              </p:cNvPr>
              <p:cNvSpPr/>
              <p:nvPr/>
            </p:nvSpPr>
            <p:spPr>
              <a:xfrm>
                <a:off x="8891091" y="4772333"/>
                <a:ext cx="52387" cy="98644"/>
              </a:xfrm>
              <a:custGeom>
                <a:avLst/>
                <a:gdLst>
                  <a:gd name="connsiteX0" fmla="*/ 52388 w 52387"/>
                  <a:gd name="connsiteY0" fmla="*/ 33839 h 98644"/>
                  <a:gd name="connsiteX1" fmla="*/ 25717 w 52387"/>
                  <a:gd name="connsiteY1" fmla="*/ 95751 h 98644"/>
                  <a:gd name="connsiteX2" fmla="*/ 0 w 52387"/>
                  <a:gd name="connsiteY2" fmla="*/ 64319 h 98644"/>
                  <a:gd name="connsiteX3" fmla="*/ 26670 w 52387"/>
                  <a:gd name="connsiteY3" fmla="*/ 2406 h 98644"/>
                  <a:gd name="connsiteX4" fmla="*/ 52388 w 52387"/>
                  <a:gd name="connsiteY4" fmla="*/ 33839 h 98644"/>
                  <a:gd name="connsiteX5" fmla="*/ 10477 w 52387"/>
                  <a:gd name="connsiteY5" fmla="*/ 59556 h 98644"/>
                  <a:gd name="connsiteX6" fmla="*/ 25717 w 52387"/>
                  <a:gd name="connsiteY6" fmla="*/ 87179 h 98644"/>
                  <a:gd name="connsiteX7" fmla="*/ 41910 w 52387"/>
                  <a:gd name="connsiteY7" fmla="*/ 41459 h 98644"/>
                  <a:gd name="connsiteX8" fmla="*/ 26670 w 52387"/>
                  <a:gd name="connsiteY8" fmla="*/ 13836 h 98644"/>
                  <a:gd name="connsiteX9" fmla="*/ 10477 w 52387"/>
                  <a:gd name="connsiteY9" fmla="*/ 59556 h 98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644">
                    <a:moveTo>
                      <a:pt x="52388" y="33839"/>
                    </a:moveTo>
                    <a:cubicBezTo>
                      <a:pt x="52388" y="64319"/>
                      <a:pt x="42863" y="86226"/>
                      <a:pt x="25717" y="95751"/>
                    </a:cubicBezTo>
                    <a:cubicBezTo>
                      <a:pt x="10477" y="104324"/>
                      <a:pt x="952" y="93846"/>
                      <a:pt x="0" y="64319"/>
                    </a:cubicBezTo>
                    <a:cubicBezTo>
                      <a:pt x="0" y="34791"/>
                      <a:pt x="11430" y="11931"/>
                      <a:pt x="26670" y="2406"/>
                    </a:cubicBezTo>
                    <a:cubicBezTo>
                      <a:pt x="42863" y="-5214"/>
                      <a:pt x="52388" y="5264"/>
                      <a:pt x="52388" y="33839"/>
                    </a:cubicBezTo>
                    <a:close/>
                    <a:moveTo>
                      <a:pt x="10477" y="59556"/>
                    </a:moveTo>
                    <a:cubicBezTo>
                      <a:pt x="10477" y="82416"/>
                      <a:pt x="16192" y="91941"/>
                      <a:pt x="25717" y="87179"/>
                    </a:cubicBezTo>
                    <a:cubicBezTo>
                      <a:pt x="36195" y="81464"/>
                      <a:pt x="41910" y="63366"/>
                      <a:pt x="41910" y="41459"/>
                    </a:cubicBezTo>
                    <a:cubicBezTo>
                      <a:pt x="41910" y="19551"/>
                      <a:pt x="37147" y="8121"/>
                      <a:pt x="26670" y="13836"/>
                    </a:cubicBezTo>
                    <a:cubicBezTo>
                      <a:pt x="17145" y="18599"/>
                      <a:pt x="10477" y="34791"/>
                      <a:pt x="10477" y="59556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74" name="Freeform: Shape 1273">
                <a:extLst>
                  <a:ext uri="{FF2B5EF4-FFF2-40B4-BE49-F238E27FC236}">
                    <a16:creationId xmlns:a16="http://schemas.microsoft.com/office/drawing/2014/main" id="{27FCBE6A-0D3C-5448-ADB2-9525530F29E0}"/>
                  </a:ext>
                </a:extLst>
              </p:cNvPr>
              <p:cNvSpPr/>
              <p:nvPr/>
            </p:nvSpPr>
            <p:spPr>
              <a:xfrm>
                <a:off x="8960623" y="4739497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75" name="Freeform: Shape 1274">
                <a:extLst>
                  <a:ext uri="{FF2B5EF4-FFF2-40B4-BE49-F238E27FC236}">
                    <a16:creationId xmlns:a16="http://schemas.microsoft.com/office/drawing/2014/main" id="{976764D4-31AD-3495-F9CB-A56F779F787F}"/>
                  </a:ext>
                </a:extLst>
              </p:cNvPr>
              <p:cNvSpPr/>
              <p:nvPr/>
            </p:nvSpPr>
            <p:spPr>
              <a:xfrm>
                <a:off x="9013011" y="4702423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9934 h 99022"/>
                  <a:gd name="connsiteX6" fmla="*/ 25718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7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7" y="59934"/>
                    </a:moveTo>
                    <a:cubicBezTo>
                      <a:pt x="10477" y="82794"/>
                      <a:pt x="16193" y="92319"/>
                      <a:pt x="25718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7" y="8499"/>
                      <a:pt x="26670" y="14214"/>
                    </a:cubicBezTo>
                    <a:cubicBezTo>
                      <a:pt x="17145" y="18977"/>
                      <a:pt x="10477" y="35169"/>
                      <a:pt x="10477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76" name="Freeform: Shape 1275">
                <a:extLst>
                  <a:ext uri="{FF2B5EF4-FFF2-40B4-BE49-F238E27FC236}">
                    <a16:creationId xmlns:a16="http://schemas.microsoft.com/office/drawing/2014/main" id="{9AC417BC-B44C-5C50-8061-8FF4958DCD41}"/>
                  </a:ext>
                </a:extLst>
              </p:cNvPr>
              <p:cNvSpPr/>
              <p:nvPr/>
            </p:nvSpPr>
            <p:spPr>
              <a:xfrm>
                <a:off x="9082543" y="4669965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77" name="Freeform: Shape 1276">
                <a:extLst>
                  <a:ext uri="{FF2B5EF4-FFF2-40B4-BE49-F238E27FC236}">
                    <a16:creationId xmlns:a16="http://schemas.microsoft.com/office/drawing/2014/main" id="{E7338AC2-3298-76AD-A282-F4CB7FC2BF92}"/>
                  </a:ext>
                </a:extLst>
              </p:cNvPr>
              <p:cNvSpPr/>
              <p:nvPr/>
            </p:nvSpPr>
            <p:spPr>
              <a:xfrm>
                <a:off x="9133978" y="4632890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8" y="7547"/>
                      <a:pt x="26670" y="13262"/>
                    </a:cubicBezTo>
                    <a:cubicBezTo>
                      <a:pt x="17145" y="18024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78" name="Freeform: Shape 1277">
                <a:extLst>
                  <a:ext uri="{FF2B5EF4-FFF2-40B4-BE49-F238E27FC236}">
                    <a16:creationId xmlns:a16="http://schemas.microsoft.com/office/drawing/2014/main" id="{3E511181-3A40-3E30-C47C-58316D368532}"/>
                  </a:ext>
                </a:extLst>
              </p:cNvPr>
              <p:cNvSpPr/>
              <p:nvPr/>
            </p:nvSpPr>
            <p:spPr>
              <a:xfrm>
                <a:off x="9203510" y="4599479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79" name="Freeform: Shape 1278">
                <a:extLst>
                  <a:ext uri="{FF2B5EF4-FFF2-40B4-BE49-F238E27FC236}">
                    <a16:creationId xmlns:a16="http://schemas.microsoft.com/office/drawing/2014/main" id="{E65511E2-3BB6-35B2-44CE-EAD290B29495}"/>
                  </a:ext>
                </a:extLst>
              </p:cNvPr>
              <p:cNvSpPr/>
              <p:nvPr/>
            </p:nvSpPr>
            <p:spPr>
              <a:xfrm>
                <a:off x="9255898" y="4562880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8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8 w 52387"/>
                  <a:gd name="connsiteY5" fmla="*/ 59459 h 98547"/>
                  <a:gd name="connsiteX6" fmla="*/ 25718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8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8" y="95654"/>
                    </a:cubicBezTo>
                    <a:cubicBezTo>
                      <a:pt x="10478" y="104227"/>
                      <a:pt x="953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8" y="59459"/>
                    </a:moveTo>
                    <a:cubicBezTo>
                      <a:pt x="10478" y="82319"/>
                      <a:pt x="16193" y="91844"/>
                      <a:pt x="25718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8" y="8024"/>
                      <a:pt x="26670" y="13739"/>
                    </a:cubicBezTo>
                    <a:cubicBezTo>
                      <a:pt x="17145" y="18502"/>
                      <a:pt x="10478" y="35647"/>
                      <a:pt x="10478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80" name="Freeform: Shape 1279">
                <a:extLst>
                  <a:ext uri="{FF2B5EF4-FFF2-40B4-BE49-F238E27FC236}">
                    <a16:creationId xmlns:a16="http://schemas.microsoft.com/office/drawing/2014/main" id="{EDCFCC2B-0DA6-4726-FC53-2C120FE0AD69}"/>
                  </a:ext>
                </a:extLst>
              </p:cNvPr>
              <p:cNvSpPr/>
              <p:nvPr/>
            </p:nvSpPr>
            <p:spPr>
              <a:xfrm>
                <a:off x="9325431" y="4529947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81" name="Freeform: Shape 1280">
                <a:extLst>
                  <a:ext uri="{FF2B5EF4-FFF2-40B4-BE49-F238E27FC236}">
                    <a16:creationId xmlns:a16="http://schemas.microsoft.com/office/drawing/2014/main" id="{56764522-E776-F312-CF48-4097D70E2915}"/>
                  </a:ext>
                </a:extLst>
              </p:cNvPr>
              <p:cNvSpPr/>
              <p:nvPr/>
            </p:nvSpPr>
            <p:spPr>
              <a:xfrm>
                <a:off x="9376866" y="4492873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1430 w 52387"/>
                  <a:gd name="connsiteY5" fmla="*/ 59934 h 99022"/>
                  <a:gd name="connsiteX6" fmla="*/ 26670 w 52387"/>
                  <a:gd name="connsiteY6" fmla="*/ 87557 h 99022"/>
                  <a:gd name="connsiteX7" fmla="*/ 42863 w 52387"/>
                  <a:gd name="connsiteY7" fmla="*/ 41837 h 99022"/>
                  <a:gd name="connsiteX8" fmla="*/ 27623 w 52387"/>
                  <a:gd name="connsiteY8" fmla="*/ 14214 h 99022"/>
                  <a:gd name="connsiteX9" fmla="*/ 11430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1430" y="59934"/>
                    </a:moveTo>
                    <a:cubicBezTo>
                      <a:pt x="11430" y="82794"/>
                      <a:pt x="17145" y="92319"/>
                      <a:pt x="26670" y="87557"/>
                    </a:cubicBezTo>
                    <a:cubicBezTo>
                      <a:pt x="37148" y="81842"/>
                      <a:pt x="42863" y="63744"/>
                      <a:pt x="42863" y="41837"/>
                    </a:cubicBezTo>
                    <a:cubicBezTo>
                      <a:pt x="42863" y="19929"/>
                      <a:pt x="38100" y="8499"/>
                      <a:pt x="27623" y="14214"/>
                    </a:cubicBezTo>
                    <a:cubicBezTo>
                      <a:pt x="18098" y="18977"/>
                      <a:pt x="11430" y="35169"/>
                      <a:pt x="11430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82" name="Freeform: Shape 1281">
                <a:extLst>
                  <a:ext uri="{FF2B5EF4-FFF2-40B4-BE49-F238E27FC236}">
                    <a16:creationId xmlns:a16="http://schemas.microsoft.com/office/drawing/2014/main" id="{FB4BB8AA-F1FD-FD0B-F637-11CF435B2EAC}"/>
                  </a:ext>
                </a:extLst>
              </p:cNvPr>
              <p:cNvSpPr/>
              <p:nvPr/>
            </p:nvSpPr>
            <p:spPr>
              <a:xfrm>
                <a:off x="9437826" y="4458105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7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7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3815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2" y="91844"/>
                      <a:pt x="25717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7" y="8024"/>
                      <a:pt x="26670" y="13739"/>
                    </a:cubicBezTo>
                    <a:cubicBezTo>
                      <a:pt x="17145" y="18502"/>
                      <a:pt x="10477" y="35647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83" name="Freeform: Shape 1282">
                <a:extLst>
                  <a:ext uri="{FF2B5EF4-FFF2-40B4-BE49-F238E27FC236}">
                    <a16:creationId xmlns:a16="http://schemas.microsoft.com/office/drawing/2014/main" id="{101C675E-FFF8-1EB1-072B-A0210E251D3C}"/>
                  </a:ext>
                </a:extLst>
              </p:cNvPr>
              <p:cNvSpPr/>
              <p:nvPr/>
            </p:nvSpPr>
            <p:spPr>
              <a:xfrm>
                <a:off x="9507358" y="4425172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84" name="Freeform: Shape 1283">
                <a:extLst>
                  <a:ext uri="{FF2B5EF4-FFF2-40B4-BE49-F238E27FC236}">
                    <a16:creationId xmlns:a16="http://schemas.microsoft.com/office/drawing/2014/main" id="{67D3C40D-E805-88E0-3879-FAFCBD4C9806}"/>
                  </a:ext>
                </a:extLst>
              </p:cNvPr>
              <p:cNvSpPr/>
              <p:nvPr/>
            </p:nvSpPr>
            <p:spPr>
              <a:xfrm>
                <a:off x="9559745" y="4388573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8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8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8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3" y="91844"/>
                      <a:pt x="25718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8" y="8024"/>
                      <a:pt x="26670" y="13739"/>
                    </a:cubicBezTo>
                    <a:cubicBezTo>
                      <a:pt x="17145" y="18502"/>
                      <a:pt x="10477" y="34694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85" name="Freeform: Shape 1284">
                <a:extLst>
                  <a:ext uri="{FF2B5EF4-FFF2-40B4-BE49-F238E27FC236}">
                    <a16:creationId xmlns:a16="http://schemas.microsoft.com/office/drawing/2014/main" id="{CB766406-8734-1547-E653-4F62CE82BD44}"/>
                  </a:ext>
                </a:extLst>
              </p:cNvPr>
              <p:cNvSpPr/>
              <p:nvPr/>
            </p:nvSpPr>
            <p:spPr>
              <a:xfrm>
                <a:off x="9628326" y="4355640"/>
                <a:ext cx="25717" cy="94297"/>
              </a:xfrm>
              <a:custGeom>
                <a:avLst/>
                <a:gdLst>
                  <a:gd name="connsiteX0" fmla="*/ 16192 w 25717"/>
                  <a:gd name="connsiteY0" fmla="*/ 16192 h 94297"/>
                  <a:gd name="connsiteX1" fmla="*/ 16192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7 h 94297"/>
                  <a:gd name="connsiteX8" fmla="*/ 16192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6192" y="16192"/>
                    </a:moveTo>
                    <a:lnTo>
                      <a:pt x="16192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7"/>
                    </a:lnTo>
                    <a:lnTo>
                      <a:pt x="16192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86" name="Freeform: Shape 1285">
                <a:extLst>
                  <a:ext uri="{FF2B5EF4-FFF2-40B4-BE49-F238E27FC236}">
                    <a16:creationId xmlns:a16="http://schemas.microsoft.com/office/drawing/2014/main" id="{45F8D91F-BF5F-84DC-7C08-F909A47D47FB}"/>
                  </a:ext>
                </a:extLst>
              </p:cNvPr>
              <p:cNvSpPr/>
              <p:nvPr/>
            </p:nvSpPr>
            <p:spPr>
              <a:xfrm>
                <a:off x="9680713" y="4318565"/>
                <a:ext cx="52452" cy="99022"/>
              </a:xfrm>
              <a:custGeom>
                <a:avLst/>
                <a:gdLst>
                  <a:gd name="connsiteX0" fmla="*/ 52388 w 52452"/>
                  <a:gd name="connsiteY0" fmla="*/ 34217 h 99022"/>
                  <a:gd name="connsiteX1" fmla="*/ 25717 w 52452"/>
                  <a:gd name="connsiteY1" fmla="*/ 96129 h 99022"/>
                  <a:gd name="connsiteX2" fmla="*/ 0 w 52452"/>
                  <a:gd name="connsiteY2" fmla="*/ 64697 h 99022"/>
                  <a:gd name="connsiteX3" fmla="*/ 26670 w 52452"/>
                  <a:gd name="connsiteY3" fmla="*/ 2784 h 99022"/>
                  <a:gd name="connsiteX4" fmla="*/ 52388 w 52452"/>
                  <a:gd name="connsiteY4" fmla="*/ 34217 h 99022"/>
                  <a:gd name="connsiteX5" fmla="*/ 11430 w 52452"/>
                  <a:gd name="connsiteY5" fmla="*/ 59934 h 99022"/>
                  <a:gd name="connsiteX6" fmla="*/ 26670 w 52452"/>
                  <a:gd name="connsiteY6" fmla="*/ 87557 h 99022"/>
                  <a:gd name="connsiteX7" fmla="*/ 42863 w 52452"/>
                  <a:gd name="connsiteY7" fmla="*/ 41837 h 99022"/>
                  <a:gd name="connsiteX8" fmla="*/ 27622 w 52452"/>
                  <a:gd name="connsiteY8" fmla="*/ 14214 h 99022"/>
                  <a:gd name="connsiteX9" fmla="*/ 11430 w 52452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452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3340" y="5642"/>
                      <a:pt x="52388" y="34217"/>
                    </a:cubicBezTo>
                    <a:close/>
                    <a:moveTo>
                      <a:pt x="11430" y="59934"/>
                    </a:moveTo>
                    <a:cubicBezTo>
                      <a:pt x="11430" y="82794"/>
                      <a:pt x="17145" y="92319"/>
                      <a:pt x="26670" y="87557"/>
                    </a:cubicBezTo>
                    <a:cubicBezTo>
                      <a:pt x="37147" y="81842"/>
                      <a:pt x="42863" y="63744"/>
                      <a:pt x="42863" y="41837"/>
                    </a:cubicBezTo>
                    <a:cubicBezTo>
                      <a:pt x="42863" y="19929"/>
                      <a:pt x="38100" y="8499"/>
                      <a:pt x="27622" y="14214"/>
                    </a:cubicBezTo>
                    <a:cubicBezTo>
                      <a:pt x="18097" y="18977"/>
                      <a:pt x="11430" y="35169"/>
                      <a:pt x="11430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87" name="Freeform: Shape 1286">
                <a:extLst>
                  <a:ext uri="{FF2B5EF4-FFF2-40B4-BE49-F238E27FC236}">
                    <a16:creationId xmlns:a16="http://schemas.microsoft.com/office/drawing/2014/main" id="{00810DB8-624E-B1A1-4E0D-A9EC4BE9B028}"/>
                  </a:ext>
                </a:extLst>
              </p:cNvPr>
              <p:cNvSpPr/>
              <p:nvPr/>
            </p:nvSpPr>
            <p:spPr>
              <a:xfrm>
                <a:off x="9750246" y="4286107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88" name="Freeform: Shape 1287">
                <a:extLst>
                  <a:ext uri="{FF2B5EF4-FFF2-40B4-BE49-F238E27FC236}">
                    <a16:creationId xmlns:a16="http://schemas.microsoft.com/office/drawing/2014/main" id="{42C65C3D-C940-F050-34F4-C38E9B9B7F58}"/>
                  </a:ext>
                </a:extLst>
              </p:cNvPr>
              <p:cNvSpPr/>
              <p:nvPr/>
            </p:nvSpPr>
            <p:spPr>
              <a:xfrm>
                <a:off x="9802633" y="4249033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024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89" name="Freeform: Shape 1288">
                <a:extLst>
                  <a:ext uri="{FF2B5EF4-FFF2-40B4-BE49-F238E27FC236}">
                    <a16:creationId xmlns:a16="http://schemas.microsoft.com/office/drawing/2014/main" id="{C5057C02-6C49-51F4-D631-5B64C65F7C2F}"/>
                  </a:ext>
                </a:extLst>
              </p:cNvPr>
              <p:cNvSpPr/>
              <p:nvPr/>
            </p:nvSpPr>
            <p:spPr>
              <a:xfrm>
                <a:off x="9872165" y="4215622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90" name="Freeform: Shape 1289">
                <a:extLst>
                  <a:ext uri="{FF2B5EF4-FFF2-40B4-BE49-F238E27FC236}">
                    <a16:creationId xmlns:a16="http://schemas.microsoft.com/office/drawing/2014/main" id="{204538AD-8F3C-386F-395E-15F237998F8A}"/>
                  </a:ext>
                </a:extLst>
              </p:cNvPr>
              <p:cNvSpPr/>
              <p:nvPr/>
            </p:nvSpPr>
            <p:spPr>
              <a:xfrm>
                <a:off x="9924553" y="4179023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8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8 w 52387"/>
                  <a:gd name="connsiteY5" fmla="*/ 59459 h 98547"/>
                  <a:gd name="connsiteX6" fmla="*/ 25718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8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8" y="95654"/>
                    </a:cubicBezTo>
                    <a:cubicBezTo>
                      <a:pt x="10478" y="104227"/>
                      <a:pt x="953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8" y="59459"/>
                    </a:moveTo>
                    <a:cubicBezTo>
                      <a:pt x="10478" y="82319"/>
                      <a:pt x="16193" y="91844"/>
                      <a:pt x="25718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8" y="8024"/>
                      <a:pt x="26670" y="13739"/>
                    </a:cubicBezTo>
                    <a:cubicBezTo>
                      <a:pt x="17145" y="18502"/>
                      <a:pt x="10478" y="35647"/>
                      <a:pt x="10478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91" name="Freeform: Shape 1290">
                <a:extLst>
                  <a:ext uri="{FF2B5EF4-FFF2-40B4-BE49-F238E27FC236}">
                    <a16:creationId xmlns:a16="http://schemas.microsoft.com/office/drawing/2014/main" id="{C9DDB49D-945F-B7A7-F6D3-54AEE283A276}"/>
                  </a:ext>
                </a:extLst>
              </p:cNvPr>
              <p:cNvSpPr/>
              <p:nvPr/>
            </p:nvSpPr>
            <p:spPr>
              <a:xfrm>
                <a:off x="9994085" y="4146090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92" name="Freeform: Shape 1291">
                <a:extLst>
                  <a:ext uri="{FF2B5EF4-FFF2-40B4-BE49-F238E27FC236}">
                    <a16:creationId xmlns:a16="http://schemas.microsoft.com/office/drawing/2014/main" id="{C2F7E26B-CB88-199F-DF41-1552EB4D8162}"/>
                  </a:ext>
                </a:extLst>
              </p:cNvPr>
              <p:cNvSpPr/>
              <p:nvPr/>
            </p:nvSpPr>
            <p:spPr>
              <a:xfrm>
                <a:off x="10054093" y="4111800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93" name="Freeform: Shape 1292">
                <a:extLst>
                  <a:ext uri="{FF2B5EF4-FFF2-40B4-BE49-F238E27FC236}">
                    <a16:creationId xmlns:a16="http://schemas.microsoft.com/office/drawing/2014/main" id="{979D3BF3-15B7-477E-F2EF-95BD701A8813}"/>
                  </a:ext>
                </a:extLst>
              </p:cNvPr>
              <p:cNvSpPr/>
              <p:nvPr/>
            </p:nvSpPr>
            <p:spPr>
              <a:xfrm>
                <a:off x="10106481" y="4074725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8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8982"/>
                    </a:moveTo>
                    <a:cubicBezTo>
                      <a:pt x="10478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024"/>
                      <a:pt x="10478" y="35169"/>
                      <a:pt x="10478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94" name="Freeform: Shape 1293">
                <a:extLst>
                  <a:ext uri="{FF2B5EF4-FFF2-40B4-BE49-F238E27FC236}">
                    <a16:creationId xmlns:a16="http://schemas.microsoft.com/office/drawing/2014/main" id="{B1810057-2B64-A0C9-4906-A976DD5D2520}"/>
                  </a:ext>
                </a:extLst>
              </p:cNvPr>
              <p:cNvSpPr/>
              <p:nvPr/>
            </p:nvSpPr>
            <p:spPr>
              <a:xfrm>
                <a:off x="10176013" y="4041314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95" name="Freeform: Shape 1294">
                <a:extLst>
                  <a:ext uri="{FF2B5EF4-FFF2-40B4-BE49-F238E27FC236}">
                    <a16:creationId xmlns:a16="http://schemas.microsoft.com/office/drawing/2014/main" id="{7A85FEF3-29A2-CC1A-2433-80F310DA9E8A}"/>
                  </a:ext>
                </a:extLst>
              </p:cNvPr>
              <p:cNvSpPr/>
              <p:nvPr/>
            </p:nvSpPr>
            <p:spPr>
              <a:xfrm>
                <a:off x="8655823" y="5077634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96" name="Freeform: Shape 1295">
                <a:extLst>
                  <a:ext uri="{FF2B5EF4-FFF2-40B4-BE49-F238E27FC236}">
                    <a16:creationId xmlns:a16="http://schemas.microsoft.com/office/drawing/2014/main" id="{22324861-8A4C-A3F8-DAC3-571067358E91}"/>
                  </a:ext>
                </a:extLst>
              </p:cNvPr>
              <p:cNvSpPr/>
              <p:nvPr/>
            </p:nvSpPr>
            <p:spPr>
              <a:xfrm>
                <a:off x="8708211" y="5040938"/>
                <a:ext cx="52387" cy="98644"/>
              </a:xfrm>
              <a:custGeom>
                <a:avLst/>
                <a:gdLst>
                  <a:gd name="connsiteX0" fmla="*/ 52388 w 52387"/>
                  <a:gd name="connsiteY0" fmla="*/ 33839 h 98644"/>
                  <a:gd name="connsiteX1" fmla="*/ 25717 w 52387"/>
                  <a:gd name="connsiteY1" fmla="*/ 95751 h 98644"/>
                  <a:gd name="connsiteX2" fmla="*/ 0 w 52387"/>
                  <a:gd name="connsiteY2" fmla="*/ 64319 h 98644"/>
                  <a:gd name="connsiteX3" fmla="*/ 26670 w 52387"/>
                  <a:gd name="connsiteY3" fmla="*/ 2406 h 98644"/>
                  <a:gd name="connsiteX4" fmla="*/ 52388 w 52387"/>
                  <a:gd name="connsiteY4" fmla="*/ 33839 h 98644"/>
                  <a:gd name="connsiteX5" fmla="*/ 10477 w 52387"/>
                  <a:gd name="connsiteY5" fmla="*/ 59556 h 98644"/>
                  <a:gd name="connsiteX6" fmla="*/ 25717 w 52387"/>
                  <a:gd name="connsiteY6" fmla="*/ 87179 h 98644"/>
                  <a:gd name="connsiteX7" fmla="*/ 41910 w 52387"/>
                  <a:gd name="connsiteY7" fmla="*/ 41459 h 98644"/>
                  <a:gd name="connsiteX8" fmla="*/ 26670 w 52387"/>
                  <a:gd name="connsiteY8" fmla="*/ 13836 h 98644"/>
                  <a:gd name="connsiteX9" fmla="*/ 10477 w 52387"/>
                  <a:gd name="connsiteY9" fmla="*/ 59556 h 98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644">
                    <a:moveTo>
                      <a:pt x="52388" y="33839"/>
                    </a:moveTo>
                    <a:cubicBezTo>
                      <a:pt x="52388" y="64319"/>
                      <a:pt x="42863" y="86226"/>
                      <a:pt x="25717" y="95751"/>
                    </a:cubicBezTo>
                    <a:cubicBezTo>
                      <a:pt x="10477" y="104324"/>
                      <a:pt x="952" y="93846"/>
                      <a:pt x="0" y="64319"/>
                    </a:cubicBezTo>
                    <a:cubicBezTo>
                      <a:pt x="0" y="34791"/>
                      <a:pt x="11430" y="11931"/>
                      <a:pt x="26670" y="2406"/>
                    </a:cubicBezTo>
                    <a:cubicBezTo>
                      <a:pt x="43815" y="-5214"/>
                      <a:pt x="52388" y="5264"/>
                      <a:pt x="52388" y="33839"/>
                    </a:cubicBezTo>
                    <a:close/>
                    <a:moveTo>
                      <a:pt x="10477" y="59556"/>
                    </a:moveTo>
                    <a:cubicBezTo>
                      <a:pt x="10477" y="82416"/>
                      <a:pt x="16192" y="91941"/>
                      <a:pt x="25717" y="87179"/>
                    </a:cubicBezTo>
                    <a:cubicBezTo>
                      <a:pt x="36195" y="81464"/>
                      <a:pt x="41910" y="63366"/>
                      <a:pt x="41910" y="41459"/>
                    </a:cubicBezTo>
                    <a:cubicBezTo>
                      <a:pt x="41910" y="19551"/>
                      <a:pt x="37147" y="8121"/>
                      <a:pt x="26670" y="13836"/>
                    </a:cubicBezTo>
                    <a:cubicBezTo>
                      <a:pt x="17145" y="18599"/>
                      <a:pt x="10477" y="34791"/>
                      <a:pt x="10477" y="59556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97" name="Freeform: Shape 1296">
                <a:extLst>
                  <a:ext uri="{FF2B5EF4-FFF2-40B4-BE49-F238E27FC236}">
                    <a16:creationId xmlns:a16="http://schemas.microsoft.com/office/drawing/2014/main" id="{FFE9A087-DA00-BF48-D547-7968403575E1}"/>
                  </a:ext>
                </a:extLst>
              </p:cNvPr>
              <p:cNvSpPr/>
              <p:nvPr/>
            </p:nvSpPr>
            <p:spPr>
              <a:xfrm>
                <a:off x="8777743" y="5008102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2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98" name="Freeform: Shape 1297">
                <a:extLst>
                  <a:ext uri="{FF2B5EF4-FFF2-40B4-BE49-F238E27FC236}">
                    <a16:creationId xmlns:a16="http://schemas.microsoft.com/office/drawing/2014/main" id="{302FD502-72D1-C477-3389-E80EE7BAF6DF}"/>
                  </a:ext>
                </a:extLst>
              </p:cNvPr>
              <p:cNvSpPr/>
              <p:nvPr/>
            </p:nvSpPr>
            <p:spPr>
              <a:xfrm>
                <a:off x="8830131" y="4971028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9934 h 99022"/>
                  <a:gd name="connsiteX6" fmla="*/ 25718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7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7" y="59934"/>
                    </a:moveTo>
                    <a:cubicBezTo>
                      <a:pt x="10477" y="82794"/>
                      <a:pt x="16193" y="92319"/>
                      <a:pt x="25718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8" y="8499"/>
                      <a:pt x="26670" y="14214"/>
                    </a:cubicBezTo>
                    <a:cubicBezTo>
                      <a:pt x="17145" y="18977"/>
                      <a:pt x="10477" y="35169"/>
                      <a:pt x="10477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99" name="Freeform: Shape 1298">
                <a:extLst>
                  <a:ext uri="{FF2B5EF4-FFF2-40B4-BE49-F238E27FC236}">
                    <a16:creationId xmlns:a16="http://schemas.microsoft.com/office/drawing/2014/main" id="{B13B8D84-D291-1307-6C3E-62206128873C}"/>
                  </a:ext>
                </a:extLst>
              </p:cNvPr>
              <p:cNvSpPr/>
              <p:nvPr/>
            </p:nvSpPr>
            <p:spPr>
              <a:xfrm>
                <a:off x="8891091" y="4936260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7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7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2" y="91844"/>
                      <a:pt x="25717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7" y="8024"/>
                      <a:pt x="26670" y="13739"/>
                    </a:cubicBezTo>
                    <a:cubicBezTo>
                      <a:pt x="17145" y="18502"/>
                      <a:pt x="10477" y="35647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00" name="Freeform: Shape 1299">
                <a:extLst>
                  <a:ext uri="{FF2B5EF4-FFF2-40B4-BE49-F238E27FC236}">
                    <a16:creationId xmlns:a16="http://schemas.microsoft.com/office/drawing/2014/main" id="{B966DC4C-0560-1109-FA7B-55AC044269C7}"/>
                  </a:ext>
                </a:extLst>
              </p:cNvPr>
              <p:cNvSpPr/>
              <p:nvPr/>
            </p:nvSpPr>
            <p:spPr>
              <a:xfrm>
                <a:off x="8960623" y="4903327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2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01" name="Freeform: Shape 1300">
                <a:extLst>
                  <a:ext uri="{FF2B5EF4-FFF2-40B4-BE49-F238E27FC236}">
                    <a16:creationId xmlns:a16="http://schemas.microsoft.com/office/drawing/2014/main" id="{B65BA1AC-14AF-F454-5048-3B77AE5CAB2A}"/>
                  </a:ext>
                </a:extLst>
              </p:cNvPr>
              <p:cNvSpPr/>
              <p:nvPr/>
            </p:nvSpPr>
            <p:spPr>
              <a:xfrm>
                <a:off x="9012058" y="4866253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9934 h 99022"/>
                  <a:gd name="connsiteX6" fmla="*/ 25718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8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0478" y="59934"/>
                    </a:moveTo>
                    <a:cubicBezTo>
                      <a:pt x="10478" y="82794"/>
                      <a:pt x="16193" y="92319"/>
                      <a:pt x="25718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8" y="8499"/>
                      <a:pt x="26670" y="14214"/>
                    </a:cubicBezTo>
                    <a:cubicBezTo>
                      <a:pt x="17145" y="18977"/>
                      <a:pt x="10478" y="35169"/>
                      <a:pt x="10478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02" name="Freeform: Shape 1301">
                <a:extLst>
                  <a:ext uri="{FF2B5EF4-FFF2-40B4-BE49-F238E27FC236}">
                    <a16:creationId xmlns:a16="http://schemas.microsoft.com/office/drawing/2014/main" id="{0B4BECF9-C138-2274-C240-9F53C24E9C4C}"/>
                  </a:ext>
                </a:extLst>
              </p:cNvPr>
              <p:cNvSpPr/>
              <p:nvPr/>
            </p:nvSpPr>
            <p:spPr>
              <a:xfrm>
                <a:off x="9081591" y="4833795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03" name="Freeform: Shape 1302">
                <a:extLst>
                  <a:ext uri="{FF2B5EF4-FFF2-40B4-BE49-F238E27FC236}">
                    <a16:creationId xmlns:a16="http://schemas.microsoft.com/office/drawing/2014/main" id="{765CA8BA-27E2-36C7-BA8A-A05248DE4601}"/>
                  </a:ext>
                </a:extLst>
              </p:cNvPr>
              <p:cNvSpPr/>
              <p:nvPr/>
            </p:nvSpPr>
            <p:spPr>
              <a:xfrm>
                <a:off x="9133978" y="4796720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8" y="7547"/>
                      <a:pt x="26670" y="13262"/>
                    </a:cubicBezTo>
                    <a:cubicBezTo>
                      <a:pt x="17145" y="18977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04" name="Freeform: Shape 1303">
                <a:extLst>
                  <a:ext uri="{FF2B5EF4-FFF2-40B4-BE49-F238E27FC236}">
                    <a16:creationId xmlns:a16="http://schemas.microsoft.com/office/drawing/2014/main" id="{46CEC2ED-AC61-10BE-6604-AF78C4364729}"/>
                  </a:ext>
                </a:extLst>
              </p:cNvPr>
              <p:cNvSpPr/>
              <p:nvPr/>
            </p:nvSpPr>
            <p:spPr>
              <a:xfrm>
                <a:off x="9203510" y="4763309"/>
                <a:ext cx="25717" cy="94297"/>
              </a:xfrm>
              <a:custGeom>
                <a:avLst/>
                <a:gdLst>
                  <a:gd name="connsiteX0" fmla="*/ 15240 w 25717"/>
                  <a:gd name="connsiteY0" fmla="*/ 16193 h 94297"/>
                  <a:gd name="connsiteX1" fmla="*/ 15240 w 25717"/>
                  <a:gd name="connsiteY1" fmla="*/ 16193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8 h 94297"/>
                  <a:gd name="connsiteX8" fmla="*/ 15240 w 25717"/>
                  <a:gd name="connsiteY8" fmla="*/ 16193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3"/>
                    </a:moveTo>
                    <a:lnTo>
                      <a:pt x="15240" y="16193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8"/>
                    </a:lnTo>
                    <a:lnTo>
                      <a:pt x="15240" y="16193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05" name="Freeform: Shape 1304">
                <a:extLst>
                  <a:ext uri="{FF2B5EF4-FFF2-40B4-BE49-F238E27FC236}">
                    <a16:creationId xmlns:a16="http://schemas.microsoft.com/office/drawing/2014/main" id="{6C9C7910-F59F-37A8-CF0D-0ADCF41DD031}"/>
                  </a:ext>
                </a:extLst>
              </p:cNvPr>
              <p:cNvSpPr/>
              <p:nvPr/>
            </p:nvSpPr>
            <p:spPr>
              <a:xfrm>
                <a:off x="9254945" y="4726710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8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1430 w 52387"/>
                  <a:gd name="connsiteY5" fmla="*/ 59459 h 98547"/>
                  <a:gd name="connsiteX6" fmla="*/ 26670 w 52387"/>
                  <a:gd name="connsiteY6" fmla="*/ 87082 h 98547"/>
                  <a:gd name="connsiteX7" fmla="*/ 42863 w 52387"/>
                  <a:gd name="connsiteY7" fmla="*/ 41362 h 98547"/>
                  <a:gd name="connsiteX8" fmla="*/ 27623 w 52387"/>
                  <a:gd name="connsiteY8" fmla="*/ 13739 h 98547"/>
                  <a:gd name="connsiteX9" fmla="*/ 11430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8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3815" y="-5311"/>
                      <a:pt x="52388" y="6119"/>
                      <a:pt x="52388" y="33742"/>
                    </a:cubicBezTo>
                    <a:close/>
                    <a:moveTo>
                      <a:pt x="11430" y="59459"/>
                    </a:moveTo>
                    <a:cubicBezTo>
                      <a:pt x="11430" y="82319"/>
                      <a:pt x="17145" y="91844"/>
                      <a:pt x="26670" y="87082"/>
                    </a:cubicBezTo>
                    <a:cubicBezTo>
                      <a:pt x="37148" y="81367"/>
                      <a:pt x="42863" y="63269"/>
                      <a:pt x="42863" y="41362"/>
                    </a:cubicBezTo>
                    <a:cubicBezTo>
                      <a:pt x="42863" y="19454"/>
                      <a:pt x="38100" y="8024"/>
                      <a:pt x="27623" y="13739"/>
                    </a:cubicBezTo>
                    <a:cubicBezTo>
                      <a:pt x="18098" y="18502"/>
                      <a:pt x="11430" y="35647"/>
                      <a:pt x="11430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06" name="Freeform: Shape 1305">
                <a:extLst>
                  <a:ext uri="{FF2B5EF4-FFF2-40B4-BE49-F238E27FC236}">
                    <a16:creationId xmlns:a16="http://schemas.microsoft.com/office/drawing/2014/main" id="{F61D46C7-4DA3-C281-2505-EE23FC7C600E}"/>
                  </a:ext>
                </a:extLst>
              </p:cNvPr>
              <p:cNvSpPr/>
              <p:nvPr/>
            </p:nvSpPr>
            <p:spPr>
              <a:xfrm>
                <a:off x="9324478" y="4693777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07" name="Freeform: Shape 1306">
                <a:extLst>
                  <a:ext uri="{FF2B5EF4-FFF2-40B4-BE49-F238E27FC236}">
                    <a16:creationId xmlns:a16="http://schemas.microsoft.com/office/drawing/2014/main" id="{7C74E8D8-35C0-0A04-8631-9DFE400F8C45}"/>
                  </a:ext>
                </a:extLst>
              </p:cNvPr>
              <p:cNvSpPr/>
              <p:nvPr/>
            </p:nvSpPr>
            <p:spPr>
              <a:xfrm>
                <a:off x="9376866" y="4657178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7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7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2" y="91844"/>
                      <a:pt x="25717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8" y="8024"/>
                      <a:pt x="26670" y="13739"/>
                    </a:cubicBezTo>
                    <a:cubicBezTo>
                      <a:pt x="17145" y="18502"/>
                      <a:pt x="10477" y="34694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08" name="Freeform: Shape 1307">
                <a:extLst>
                  <a:ext uri="{FF2B5EF4-FFF2-40B4-BE49-F238E27FC236}">
                    <a16:creationId xmlns:a16="http://schemas.microsoft.com/office/drawing/2014/main" id="{0CA6EEDC-6055-735D-FC92-47EF8569DA6A}"/>
                  </a:ext>
                </a:extLst>
              </p:cNvPr>
              <p:cNvSpPr/>
              <p:nvPr/>
            </p:nvSpPr>
            <p:spPr>
              <a:xfrm>
                <a:off x="9446398" y="4624245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8 w 25717"/>
                  <a:gd name="connsiteY5" fmla="*/ 0 h 94297"/>
                  <a:gd name="connsiteX6" fmla="*/ 25718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8" y="0"/>
                    </a:lnTo>
                    <a:lnTo>
                      <a:pt x="25718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09" name="Freeform: Shape 1308">
                <a:extLst>
                  <a:ext uri="{FF2B5EF4-FFF2-40B4-BE49-F238E27FC236}">
                    <a16:creationId xmlns:a16="http://schemas.microsoft.com/office/drawing/2014/main" id="{39FDEFEC-336A-9E0E-CF57-2A820104998F}"/>
                  </a:ext>
                </a:extLst>
              </p:cNvPr>
              <p:cNvSpPr/>
              <p:nvPr/>
            </p:nvSpPr>
            <p:spPr>
              <a:xfrm>
                <a:off x="9498785" y="4587170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8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9934 h 99022"/>
                  <a:gd name="connsiteX6" fmla="*/ 25718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8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8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9934"/>
                    </a:moveTo>
                    <a:cubicBezTo>
                      <a:pt x="10478" y="82794"/>
                      <a:pt x="16193" y="92319"/>
                      <a:pt x="25718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8" y="8499"/>
                      <a:pt x="26670" y="14214"/>
                    </a:cubicBezTo>
                    <a:cubicBezTo>
                      <a:pt x="17145" y="18977"/>
                      <a:pt x="10478" y="35169"/>
                      <a:pt x="10478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10" name="Freeform: Shape 1309">
                <a:extLst>
                  <a:ext uri="{FF2B5EF4-FFF2-40B4-BE49-F238E27FC236}">
                    <a16:creationId xmlns:a16="http://schemas.microsoft.com/office/drawing/2014/main" id="{320D9B7F-5104-722D-BF68-3A060362F110}"/>
                  </a:ext>
                </a:extLst>
              </p:cNvPr>
              <p:cNvSpPr/>
              <p:nvPr/>
            </p:nvSpPr>
            <p:spPr>
              <a:xfrm>
                <a:off x="9568318" y="4554712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11" name="Freeform: Shape 1310">
                <a:extLst>
                  <a:ext uri="{FF2B5EF4-FFF2-40B4-BE49-F238E27FC236}">
                    <a16:creationId xmlns:a16="http://schemas.microsoft.com/office/drawing/2014/main" id="{1241EFE8-1FEA-CDEE-2445-F55D9AE20B9B}"/>
                  </a:ext>
                </a:extLst>
              </p:cNvPr>
              <p:cNvSpPr/>
              <p:nvPr/>
            </p:nvSpPr>
            <p:spPr>
              <a:xfrm>
                <a:off x="9619753" y="4517638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7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7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7" y="104702"/>
                      <a:pt x="952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3815" y="-5788"/>
                      <a:pt x="52388" y="5642"/>
                      <a:pt x="52388" y="34217"/>
                    </a:cubicBezTo>
                    <a:close/>
                    <a:moveTo>
                      <a:pt x="10477" y="58982"/>
                    </a:moveTo>
                    <a:cubicBezTo>
                      <a:pt x="10477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8" y="7547"/>
                      <a:pt x="26670" y="13262"/>
                    </a:cubicBezTo>
                    <a:cubicBezTo>
                      <a:pt x="17145" y="18024"/>
                      <a:pt x="10477" y="35169"/>
                      <a:pt x="10477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12" name="Freeform: Shape 1311">
                <a:extLst>
                  <a:ext uri="{FF2B5EF4-FFF2-40B4-BE49-F238E27FC236}">
                    <a16:creationId xmlns:a16="http://schemas.microsoft.com/office/drawing/2014/main" id="{5A03FD35-1C23-F8BD-27C5-ED8EC97CD1DE}"/>
                  </a:ext>
                </a:extLst>
              </p:cNvPr>
              <p:cNvSpPr/>
              <p:nvPr/>
            </p:nvSpPr>
            <p:spPr>
              <a:xfrm>
                <a:off x="9689285" y="4484227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2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2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13" name="Freeform: Shape 1312">
                <a:extLst>
                  <a:ext uri="{FF2B5EF4-FFF2-40B4-BE49-F238E27FC236}">
                    <a16:creationId xmlns:a16="http://schemas.microsoft.com/office/drawing/2014/main" id="{7DD4A3D1-ED10-AD25-2971-2AB0EAC9DC1A}"/>
                  </a:ext>
                </a:extLst>
              </p:cNvPr>
              <p:cNvSpPr/>
              <p:nvPr/>
            </p:nvSpPr>
            <p:spPr>
              <a:xfrm>
                <a:off x="9741673" y="4447628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7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8 w 52387"/>
                  <a:gd name="connsiteY5" fmla="*/ 59459 h 98547"/>
                  <a:gd name="connsiteX6" fmla="*/ 25717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8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8" y="104227"/>
                      <a:pt x="953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8" y="59459"/>
                    </a:moveTo>
                    <a:cubicBezTo>
                      <a:pt x="10478" y="82319"/>
                      <a:pt x="16192" y="91844"/>
                      <a:pt x="25717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8" y="8024"/>
                      <a:pt x="26670" y="13739"/>
                    </a:cubicBezTo>
                    <a:cubicBezTo>
                      <a:pt x="17145" y="18502"/>
                      <a:pt x="10478" y="35647"/>
                      <a:pt x="10478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14" name="Freeform: Shape 1313">
                <a:extLst>
                  <a:ext uri="{FF2B5EF4-FFF2-40B4-BE49-F238E27FC236}">
                    <a16:creationId xmlns:a16="http://schemas.microsoft.com/office/drawing/2014/main" id="{2D20CEFB-3622-CB53-B674-F04ABAC9E737}"/>
                  </a:ext>
                </a:extLst>
              </p:cNvPr>
              <p:cNvSpPr/>
              <p:nvPr/>
            </p:nvSpPr>
            <p:spPr>
              <a:xfrm>
                <a:off x="9811206" y="4414695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15" name="Freeform: Shape 1314">
                <a:extLst>
                  <a:ext uri="{FF2B5EF4-FFF2-40B4-BE49-F238E27FC236}">
                    <a16:creationId xmlns:a16="http://schemas.microsoft.com/office/drawing/2014/main" id="{B9597F23-D5A9-F63A-1C60-2E0B99A1BAEC}"/>
                  </a:ext>
                </a:extLst>
              </p:cNvPr>
              <p:cNvSpPr/>
              <p:nvPr/>
            </p:nvSpPr>
            <p:spPr>
              <a:xfrm>
                <a:off x="9862640" y="4377998"/>
                <a:ext cx="52452" cy="98644"/>
              </a:xfrm>
              <a:custGeom>
                <a:avLst/>
                <a:gdLst>
                  <a:gd name="connsiteX0" fmla="*/ 52388 w 52452"/>
                  <a:gd name="connsiteY0" fmla="*/ 33839 h 98644"/>
                  <a:gd name="connsiteX1" fmla="*/ 25718 w 52452"/>
                  <a:gd name="connsiteY1" fmla="*/ 95751 h 98644"/>
                  <a:gd name="connsiteX2" fmla="*/ 0 w 52452"/>
                  <a:gd name="connsiteY2" fmla="*/ 64319 h 98644"/>
                  <a:gd name="connsiteX3" fmla="*/ 26670 w 52452"/>
                  <a:gd name="connsiteY3" fmla="*/ 2406 h 98644"/>
                  <a:gd name="connsiteX4" fmla="*/ 52388 w 52452"/>
                  <a:gd name="connsiteY4" fmla="*/ 33839 h 98644"/>
                  <a:gd name="connsiteX5" fmla="*/ 11430 w 52452"/>
                  <a:gd name="connsiteY5" fmla="*/ 59556 h 98644"/>
                  <a:gd name="connsiteX6" fmla="*/ 26670 w 52452"/>
                  <a:gd name="connsiteY6" fmla="*/ 87179 h 98644"/>
                  <a:gd name="connsiteX7" fmla="*/ 42863 w 52452"/>
                  <a:gd name="connsiteY7" fmla="*/ 41459 h 98644"/>
                  <a:gd name="connsiteX8" fmla="*/ 27623 w 52452"/>
                  <a:gd name="connsiteY8" fmla="*/ 13836 h 98644"/>
                  <a:gd name="connsiteX9" fmla="*/ 11430 w 52452"/>
                  <a:gd name="connsiteY9" fmla="*/ 59556 h 98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452" h="98644">
                    <a:moveTo>
                      <a:pt x="52388" y="33839"/>
                    </a:moveTo>
                    <a:cubicBezTo>
                      <a:pt x="52388" y="64319"/>
                      <a:pt x="42863" y="86226"/>
                      <a:pt x="25718" y="95751"/>
                    </a:cubicBezTo>
                    <a:cubicBezTo>
                      <a:pt x="10478" y="104324"/>
                      <a:pt x="953" y="93846"/>
                      <a:pt x="0" y="64319"/>
                    </a:cubicBezTo>
                    <a:cubicBezTo>
                      <a:pt x="0" y="34791"/>
                      <a:pt x="11430" y="11931"/>
                      <a:pt x="26670" y="2406"/>
                    </a:cubicBezTo>
                    <a:cubicBezTo>
                      <a:pt x="43815" y="-5214"/>
                      <a:pt x="53340" y="5264"/>
                      <a:pt x="52388" y="33839"/>
                    </a:cubicBezTo>
                    <a:close/>
                    <a:moveTo>
                      <a:pt x="11430" y="59556"/>
                    </a:moveTo>
                    <a:cubicBezTo>
                      <a:pt x="11430" y="82416"/>
                      <a:pt x="17145" y="91941"/>
                      <a:pt x="26670" y="87179"/>
                    </a:cubicBezTo>
                    <a:cubicBezTo>
                      <a:pt x="37148" y="81464"/>
                      <a:pt x="42863" y="63366"/>
                      <a:pt x="42863" y="41459"/>
                    </a:cubicBezTo>
                    <a:cubicBezTo>
                      <a:pt x="42863" y="19551"/>
                      <a:pt x="38100" y="8121"/>
                      <a:pt x="27623" y="13836"/>
                    </a:cubicBezTo>
                    <a:cubicBezTo>
                      <a:pt x="18098" y="18599"/>
                      <a:pt x="11430" y="34791"/>
                      <a:pt x="11430" y="59556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16" name="Freeform: Shape 1315">
                <a:extLst>
                  <a:ext uri="{FF2B5EF4-FFF2-40B4-BE49-F238E27FC236}">
                    <a16:creationId xmlns:a16="http://schemas.microsoft.com/office/drawing/2014/main" id="{D1F84394-1F8C-645E-3855-0DA9AF53289E}"/>
                  </a:ext>
                </a:extLst>
              </p:cNvPr>
              <p:cNvSpPr/>
              <p:nvPr/>
            </p:nvSpPr>
            <p:spPr>
              <a:xfrm>
                <a:off x="9932173" y="4345162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17" name="Freeform: Shape 1316">
                <a:extLst>
                  <a:ext uri="{FF2B5EF4-FFF2-40B4-BE49-F238E27FC236}">
                    <a16:creationId xmlns:a16="http://schemas.microsoft.com/office/drawing/2014/main" id="{2B5050AF-496D-353A-6361-07558C031098}"/>
                  </a:ext>
                </a:extLst>
              </p:cNvPr>
              <p:cNvSpPr/>
              <p:nvPr/>
            </p:nvSpPr>
            <p:spPr>
              <a:xfrm>
                <a:off x="9984560" y="4308088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9934 h 99022"/>
                  <a:gd name="connsiteX6" fmla="*/ 25717 w 52387"/>
                  <a:gd name="connsiteY6" fmla="*/ 87557 h 99022"/>
                  <a:gd name="connsiteX7" fmla="*/ 41910 w 52387"/>
                  <a:gd name="connsiteY7" fmla="*/ 41837 h 99022"/>
                  <a:gd name="connsiteX8" fmla="*/ 26670 w 52387"/>
                  <a:gd name="connsiteY8" fmla="*/ 14214 h 99022"/>
                  <a:gd name="connsiteX9" fmla="*/ 10478 w 52387"/>
                  <a:gd name="connsiteY9" fmla="*/ 59934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9934"/>
                    </a:moveTo>
                    <a:cubicBezTo>
                      <a:pt x="10478" y="82794"/>
                      <a:pt x="16192" y="92319"/>
                      <a:pt x="25717" y="87557"/>
                    </a:cubicBezTo>
                    <a:cubicBezTo>
                      <a:pt x="36195" y="81842"/>
                      <a:pt x="41910" y="63744"/>
                      <a:pt x="41910" y="41837"/>
                    </a:cubicBezTo>
                    <a:cubicBezTo>
                      <a:pt x="41910" y="19929"/>
                      <a:pt x="37148" y="8499"/>
                      <a:pt x="26670" y="14214"/>
                    </a:cubicBezTo>
                    <a:cubicBezTo>
                      <a:pt x="17145" y="18977"/>
                      <a:pt x="10478" y="35169"/>
                      <a:pt x="10478" y="59934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18" name="Freeform: Shape 1317">
                <a:extLst>
                  <a:ext uri="{FF2B5EF4-FFF2-40B4-BE49-F238E27FC236}">
                    <a16:creationId xmlns:a16="http://schemas.microsoft.com/office/drawing/2014/main" id="{3AB9F7C7-91F7-5014-15A9-BE68800E7EF5}"/>
                  </a:ext>
                </a:extLst>
              </p:cNvPr>
              <p:cNvSpPr/>
              <p:nvPr/>
            </p:nvSpPr>
            <p:spPr>
              <a:xfrm>
                <a:off x="10045521" y="4273320"/>
                <a:ext cx="52387" cy="98547"/>
              </a:xfrm>
              <a:custGeom>
                <a:avLst/>
                <a:gdLst>
                  <a:gd name="connsiteX0" fmla="*/ 52388 w 52387"/>
                  <a:gd name="connsiteY0" fmla="*/ 33742 h 98547"/>
                  <a:gd name="connsiteX1" fmla="*/ 25717 w 52387"/>
                  <a:gd name="connsiteY1" fmla="*/ 95654 h 98547"/>
                  <a:gd name="connsiteX2" fmla="*/ 0 w 52387"/>
                  <a:gd name="connsiteY2" fmla="*/ 64222 h 98547"/>
                  <a:gd name="connsiteX3" fmla="*/ 26670 w 52387"/>
                  <a:gd name="connsiteY3" fmla="*/ 2309 h 98547"/>
                  <a:gd name="connsiteX4" fmla="*/ 52388 w 52387"/>
                  <a:gd name="connsiteY4" fmla="*/ 33742 h 98547"/>
                  <a:gd name="connsiteX5" fmla="*/ 10477 w 52387"/>
                  <a:gd name="connsiteY5" fmla="*/ 59459 h 98547"/>
                  <a:gd name="connsiteX6" fmla="*/ 25717 w 52387"/>
                  <a:gd name="connsiteY6" fmla="*/ 87082 h 98547"/>
                  <a:gd name="connsiteX7" fmla="*/ 41910 w 52387"/>
                  <a:gd name="connsiteY7" fmla="*/ 41362 h 98547"/>
                  <a:gd name="connsiteX8" fmla="*/ 26670 w 52387"/>
                  <a:gd name="connsiteY8" fmla="*/ 13739 h 98547"/>
                  <a:gd name="connsiteX9" fmla="*/ 10477 w 52387"/>
                  <a:gd name="connsiteY9" fmla="*/ 59459 h 9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8547">
                    <a:moveTo>
                      <a:pt x="52388" y="33742"/>
                    </a:moveTo>
                    <a:cubicBezTo>
                      <a:pt x="52388" y="64222"/>
                      <a:pt x="42863" y="86129"/>
                      <a:pt x="25717" y="95654"/>
                    </a:cubicBezTo>
                    <a:cubicBezTo>
                      <a:pt x="10477" y="104227"/>
                      <a:pt x="952" y="93749"/>
                      <a:pt x="0" y="64222"/>
                    </a:cubicBezTo>
                    <a:cubicBezTo>
                      <a:pt x="0" y="34694"/>
                      <a:pt x="11430" y="11834"/>
                      <a:pt x="26670" y="2309"/>
                    </a:cubicBezTo>
                    <a:cubicBezTo>
                      <a:pt x="42863" y="-5311"/>
                      <a:pt x="52388" y="6119"/>
                      <a:pt x="52388" y="33742"/>
                    </a:cubicBezTo>
                    <a:close/>
                    <a:moveTo>
                      <a:pt x="10477" y="59459"/>
                    </a:moveTo>
                    <a:cubicBezTo>
                      <a:pt x="10477" y="82319"/>
                      <a:pt x="16192" y="91844"/>
                      <a:pt x="25717" y="87082"/>
                    </a:cubicBezTo>
                    <a:cubicBezTo>
                      <a:pt x="36195" y="81367"/>
                      <a:pt x="41910" y="63269"/>
                      <a:pt x="41910" y="41362"/>
                    </a:cubicBezTo>
                    <a:cubicBezTo>
                      <a:pt x="41910" y="19454"/>
                      <a:pt x="37147" y="8024"/>
                      <a:pt x="26670" y="13739"/>
                    </a:cubicBezTo>
                    <a:cubicBezTo>
                      <a:pt x="17145" y="18502"/>
                      <a:pt x="10477" y="35647"/>
                      <a:pt x="10477" y="59459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19" name="Freeform: Shape 1318">
                <a:extLst>
                  <a:ext uri="{FF2B5EF4-FFF2-40B4-BE49-F238E27FC236}">
                    <a16:creationId xmlns:a16="http://schemas.microsoft.com/office/drawing/2014/main" id="{DED0F0CA-D2A1-AF37-05C8-4F41CE8C126E}"/>
                  </a:ext>
                </a:extLst>
              </p:cNvPr>
              <p:cNvSpPr/>
              <p:nvPr/>
            </p:nvSpPr>
            <p:spPr>
              <a:xfrm>
                <a:off x="10106481" y="4238555"/>
                <a:ext cx="52387" cy="99022"/>
              </a:xfrm>
              <a:custGeom>
                <a:avLst/>
                <a:gdLst>
                  <a:gd name="connsiteX0" fmla="*/ 52388 w 52387"/>
                  <a:gd name="connsiteY0" fmla="*/ 34217 h 99022"/>
                  <a:gd name="connsiteX1" fmla="*/ 25717 w 52387"/>
                  <a:gd name="connsiteY1" fmla="*/ 96129 h 99022"/>
                  <a:gd name="connsiteX2" fmla="*/ 0 w 52387"/>
                  <a:gd name="connsiteY2" fmla="*/ 64697 h 99022"/>
                  <a:gd name="connsiteX3" fmla="*/ 26670 w 52387"/>
                  <a:gd name="connsiteY3" fmla="*/ 2784 h 99022"/>
                  <a:gd name="connsiteX4" fmla="*/ 52388 w 52387"/>
                  <a:gd name="connsiteY4" fmla="*/ 34217 h 99022"/>
                  <a:gd name="connsiteX5" fmla="*/ 10478 w 52387"/>
                  <a:gd name="connsiteY5" fmla="*/ 58982 h 99022"/>
                  <a:gd name="connsiteX6" fmla="*/ 25717 w 52387"/>
                  <a:gd name="connsiteY6" fmla="*/ 86604 h 99022"/>
                  <a:gd name="connsiteX7" fmla="*/ 41910 w 52387"/>
                  <a:gd name="connsiteY7" fmla="*/ 40884 h 99022"/>
                  <a:gd name="connsiteX8" fmla="*/ 26670 w 52387"/>
                  <a:gd name="connsiteY8" fmla="*/ 13262 h 99022"/>
                  <a:gd name="connsiteX9" fmla="*/ 10478 w 52387"/>
                  <a:gd name="connsiteY9" fmla="*/ 58982 h 9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87" h="99022">
                    <a:moveTo>
                      <a:pt x="52388" y="34217"/>
                    </a:moveTo>
                    <a:cubicBezTo>
                      <a:pt x="52388" y="64697"/>
                      <a:pt x="42863" y="86604"/>
                      <a:pt x="25717" y="96129"/>
                    </a:cubicBezTo>
                    <a:cubicBezTo>
                      <a:pt x="10478" y="104702"/>
                      <a:pt x="953" y="94224"/>
                      <a:pt x="0" y="64697"/>
                    </a:cubicBezTo>
                    <a:cubicBezTo>
                      <a:pt x="0" y="35169"/>
                      <a:pt x="11430" y="12309"/>
                      <a:pt x="26670" y="2784"/>
                    </a:cubicBezTo>
                    <a:cubicBezTo>
                      <a:pt x="42863" y="-5788"/>
                      <a:pt x="52388" y="5642"/>
                      <a:pt x="52388" y="34217"/>
                    </a:cubicBezTo>
                    <a:close/>
                    <a:moveTo>
                      <a:pt x="10478" y="58982"/>
                    </a:moveTo>
                    <a:cubicBezTo>
                      <a:pt x="10478" y="81842"/>
                      <a:pt x="16192" y="91367"/>
                      <a:pt x="25717" y="86604"/>
                    </a:cubicBezTo>
                    <a:cubicBezTo>
                      <a:pt x="36195" y="80889"/>
                      <a:pt x="41910" y="62792"/>
                      <a:pt x="41910" y="40884"/>
                    </a:cubicBezTo>
                    <a:cubicBezTo>
                      <a:pt x="41910" y="18977"/>
                      <a:pt x="37147" y="7547"/>
                      <a:pt x="26670" y="13262"/>
                    </a:cubicBezTo>
                    <a:cubicBezTo>
                      <a:pt x="17145" y="18024"/>
                      <a:pt x="10478" y="35169"/>
                      <a:pt x="10478" y="58982"/>
                    </a:cubicBez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20" name="Freeform: Shape 1319">
                <a:extLst>
                  <a:ext uri="{FF2B5EF4-FFF2-40B4-BE49-F238E27FC236}">
                    <a16:creationId xmlns:a16="http://schemas.microsoft.com/office/drawing/2014/main" id="{7937754E-E21D-5DAE-5AE9-5C17EAFDE18E}"/>
                  </a:ext>
                </a:extLst>
              </p:cNvPr>
              <p:cNvSpPr/>
              <p:nvPr/>
            </p:nvSpPr>
            <p:spPr>
              <a:xfrm>
                <a:off x="10176013" y="4205145"/>
                <a:ext cx="25717" cy="94297"/>
              </a:xfrm>
              <a:custGeom>
                <a:avLst/>
                <a:gdLst>
                  <a:gd name="connsiteX0" fmla="*/ 15240 w 25717"/>
                  <a:gd name="connsiteY0" fmla="*/ 16192 h 94297"/>
                  <a:gd name="connsiteX1" fmla="*/ 15240 w 25717"/>
                  <a:gd name="connsiteY1" fmla="*/ 16192 h 94297"/>
                  <a:gd name="connsiteX2" fmla="*/ 1905 w 25717"/>
                  <a:gd name="connsiteY2" fmla="*/ 32385 h 94297"/>
                  <a:gd name="connsiteX3" fmla="*/ 0 w 25717"/>
                  <a:gd name="connsiteY3" fmla="*/ 24765 h 94297"/>
                  <a:gd name="connsiteX4" fmla="*/ 17145 w 25717"/>
                  <a:gd name="connsiteY4" fmla="*/ 4763 h 94297"/>
                  <a:gd name="connsiteX5" fmla="*/ 25717 w 25717"/>
                  <a:gd name="connsiteY5" fmla="*/ 0 h 94297"/>
                  <a:gd name="connsiteX6" fmla="*/ 25717 w 25717"/>
                  <a:gd name="connsiteY6" fmla="*/ 88583 h 94297"/>
                  <a:gd name="connsiteX7" fmla="*/ 15240 w 25717"/>
                  <a:gd name="connsiteY7" fmla="*/ 94297 h 94297"/>
                  <a:gd name="connsiteX8" fmla="*/ 15240 w 25717"/>
                  <a:gd name="connsiteY8" fmla="*/ 16192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7" h="94297">
                    <a:moveTo>
                      <a:pt x="15240" y="16192"/>
                    </a:moveTo>
                    <a:lnTo>
                      <a:pt x="15240" y="16192"/>
                    </a:lnTo>
                    <a:lnTo>
                      <a:pt x="1905" y="32385"/>
                    </a:lnTo>
                    <a:lnTo>
                      <a:pt x="0" y="24765"/>
                    </a:lnTo>
                    <a:lnTo>
                      <a:pt x="17145" y="4763"/>
                    </a:lnTo>
                    <a:lnTo>
                      <a:pt x="25717" y="0"/>
                    </a:lnTo>
                    <a:lnTo>
                      <a:pt x="25717" y="88583"/>
                    </a:lnTo>
                    <a:lnTo>
                      <a:pt x="15240" y="94297"/>
                    </a:lnTo>
                    <a:lnTo>
                      <a:pt x="15240" y="16192"/>
                    </a:lnTo>
                    <a:close/>
                  </a:path>
                </a:pathLst>
              </a:custGeom>
              <a:solidFill>
                <a:srgbClr val="4281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321" name="Graphic 6">
              <a:extLst>
                <a:ext uri="{FF2B5EF4-FFF2-40B4-BE49-F238E27FC236}">
                  <a16:creationId xmlns:a16="http://schemas.microsoft.com/office/drawing/2014/main" id="{17A5117E-1A3E-6F3C-CF5A-34A70BDAF94A}"/>
                </a:ext>
              </a:extLst>
            </p:cNvPr>
            <p:cNvGrpSpPr/>
            <p:nvPr/>
          </p:nvGrpSpPr>
          <p:grpSpPr>
            <a:xfrm>
              <a:off x="8687256" y="3622532"/>
              <a:ext cx="586739" cy="1244917"/>
              <a:chOff x="8687256" y="3533632"/>
              <a:chExt cx="586739" cy="1244917"/>
            </a:xfrm>
          </p:grpSpPr>
          <p:grpSp>
            <p:nvGrpSpPr>
              <p:cNvPr id="1322" name="Graphic 6">
                <a:extLst>
                  <a:ext uri="{FF2B5EF4-FFF2-40B4-BE49-F238E27FC236}">
                    <a16:creationId xmlns:a16="http://schemas.microsoft.com/office/drawing/2014/main" id="{60A2A2D9-0319-2F49-940B-E6CC8F10FF27}"/>
                  </a:ext>
                </a:extLst>
              </p:cNvPr>
              <p:cNvGrpSpPr/>
              <p:nvPr/>
            </p:nvGrpSpPr>
            <p:grpSpPr>
              <a:xfrm>
                <a:off x="8687256" y="3533632"/>
                <a:ext cx="579120" cy="1244917"/>
                <a:chOff x="8687256" y="3533632"/>
                <a:chExt cx="579120" cy="1244917"/>
              </a:xfrm>
            </p:grpSpPr>
            <p:sp>
              <p:nvSpPr>
                <p:cNvPr id="1323" name="Freeform: Shape 1322">
                  <a:extLst>
                    <a:ext uri="{FF2B5EF4-FFF2-40B4-BE49-F238E27FC236}">
                      <a16:creationId xmlns:a16="http://schemas.microsoft.com/office/drawing/2014/main" id="{D588CDB1-4677-6E5D-023A-C6C37D3C4B44}"/>
                    </a:ext>
                  </a:extLst>
                </p:cNvPr>
                <p:cNvSpPr/>
                <p:nvPr/>
              </p:nvSpPr>
              <p:spPr>
                <a:xfrm>
                  <a:off x="8687256" y="3846052"/>
                  <a:ext cx="37147" cy="932497"/>
                </a:xfrm>
                <a:custGeom>
                  <a:avLst/>
                  <a:gdLst>
                    <a:gd name="connsiteX0" fmla="*/ 37147 w 37147"/>
                    <a:gd name="connsiteY0" fmla="*/ 932498 h 932497"/>
                    <a:gd name="connsiteX1" fmla="*/ 0 w 37147"/>
                    <a:gd name="connsiteY1" fmla="*/ 910590 h 932497"/>
                    <a:gd name="connsiteX2" fmla="*/ 0 w 37147"/>
                    <a:gd name="connsiteY2" fmla="*/ 0 h 932497"/>
                    <a:gd name="connsiteX3" fmla="*/ 37147 w 37147"/>
                    <a:gd name="connsiteY3" fmla="*/ 21908 h 932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47" h="932497">
                      <a:moveTo>
                        <a:pt x="37147" y="932498"/>
                      </a:moveTo>
                      <a:lnTo>
                        <a:pt x="0" y="910590"/>
                      </a:lnTo>
                      <a:lnTo>
                        <a:pt x="0" y="0"/>
                      </a:lnTo>
                      <a:lnTo>
                        <a:pt x="37147" y="21908"/>
                      </a:lnTo>
                      <a:close/>
                    </a:path>
                  </a:pathLst>
                </a:custGeom>
                <a:solidFill>
                  <a:srgbClr val="CFCDE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24" name="Freeform: Shape 1323">
                  <a:extLst>
                    <a:ext uri="{FF2B5EF4-FFF2-40B4-BE49-F238E27FC236}">
                      <a16:creationId xmlns:a16="http://schemas.microsoft.com/office/drawing/2014/main" id="{C5A08668-B5DB-E956-825D-78665B726B94}"/>
                    </a:ext>
                  </a:extLst>
                </p:cNvPr>
                <p:cNvSpPr/>
                <p:nvPr/>
              </p:nvSpPr>
              <p:spPr>
                <a:xfrm>
                  <a:off x="8687256" y="3533632"/>
                  <a:ext cx="579120" cy="334327"/>
                </a:xfrm>
                <a:custGeom>
                  <a:avLst/>
                  <a:gdLst>
                    <a:gd name="connsiteX0" fmla="*/ 37147 w 579120"/>
                    <a:gd name="connsiteY0" fmla="*/ 334328 h 334327"/>
                    <a:gd name="connsiteX1" fmla="*/ 0 w 579120"/>
                    <a:gd name="connsiteY1" fmla="*/ 312420 h 334327"/>
                    <a:gd name="connsiteX2" fmla="*/ 541973 w 579120"/>
                    <a:gd name="connsiteY2" fmla="*/ 0 h 334327"/>
                    <a:gd name="connsiteX3" fmla="*/ 579120 w 579120"/>
                    <a:gd name="connsiteY3" fmla="*/ 20955 h 334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9120" h="334327">
                      <a:moveTo>
                        <a:pt x="37147" y="334328"/>
                      </a:moveTo>
                      <a:lnTo>
                        <a:pt x="0" y="312420"/>
                      </a:lnTo>
                      <a:lnTo>
                        <a:pt x="541973" y="0"/>
                      </a:lnTo>
                      <a:lnTo>
                        <a:pt x="579120" y="20955"/>
                      </a:lnTo>
                      <a:close/>
                    </a:path>
                  </a:pathLst>
                </a:custGeom>
                <a:solidFill>
                  <a:srgbClr val="F8F8F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25" name="Freeform: Shape 1324">
                  <a:extLst>
                    <a:ext uri="{FF2B5EF4-FFF2-40B4-BE49-F238E27FC236}">
                      <a16:creationId xmlns:a16="http://schemas.microsoft.com/office/drawing/2014/main" id="{4BF10A3A-7CCB-8A3C-0A33-E452C51B2A4A}"/>
                    </a:ext>
                  </a:extLst>
                </p:cNvPr>
                <p:cNvSpPr/>
                <p:nvPr/>
              </p:nvSpPr>
              <p:spPr>
                <a:xfrm>
                  <a:off x="8724403" y="3555539"/>
                  <a:ext cx="541972" cy="1223010"/>
                </a:xfrm>
                <a:custGeom>
                  <a:avLst/>
                  <a:gdLst>
                    <a:gd name="connsiteX0" fmla="*/ 0 w 541972"/>
                    <a:gd name="connsiteY0" fmla="*/ 312420 h 1223010"/>
                    <a:gd name="connsiteX1" fmla="*/ 541973 w 541972"/>
                    <a:gd name="connsiteY1" fmla="*/ 0 h 1223010"/>
                    <a:gd name="connsiteX2" fmla="*/ 541973 w 541972"/>
                    <a:gd name="connsiteY2" fmla="*/ 910590 h 1223010"/>
                    <a:gd name="connsiteX3" fmla="*/ 0 w 541972"/>
                    <a:gd name="connsiteY3" fmla="*/ 1223010 h 1223010"/>
                    <a:gd name="connsiteX4" fmla="*/ 0 w 541972"/>
                    <a:gd name="connsiteY4" fmla="*/ 312420 h 1223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1972" h="1223010">
                      <a:moveTo>
                        <a:pt x="0" y="312420"/>
                      </a:moveTo>
                      <a:lnTo>
                        <a:pt x="541973" y="0"/>
                      </a:lnTo>
                      <a:lnTo>
                        <a:pt x="541973" y="910590"/>
                      </a:lnTo>
                      <a:lnTo>
                        <a:pt x="0" y="1223010"/>
                      </a:lnTo>
                      <a:lnTo>
                        <a:pt x="0" y="312420"/>
                      </a:lnTo>
                      <a:close/>
                    </a:path>
                  </a:pathLst>
                </a:custGeom>
                <a:solidFill>
                  <a:srgbClr val="F0F0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326" name="Graphic 6">
                <a:extLst>
                  <a:ext uri="{FF2B5EF4-FFF2-40B4-BE49-F238E27FC236}">
                    <a16:creationId xmlns:a16="http://schemas.microsoft.com/office/drawing/2014/main" id="{6A171B02-7B74-F293-E477-BF7F881D9684}"/>
                  </a:ext>
                </a:extLst>
              </p:cNvPr>
              <p:cNvGrpSpPr/>
              <p:nvPr/>
            </p:nvGrpSpPr>
            <p:grpSpPr>
              <a:xfrm>
                <a:off x="8724403" y="3554587"/>
                <a:ext cx="549592" cy="1223962"/>
                <a:chOff x="8724403" y="3554587"/>
                <a:chExt cx="549592" cy="1223962"/>
              </a:xfrm>
            </p:grpSpPr>
            <p:sp>
              <p:nvSpPr>
                <p:cNvPr id="1327" name="Freeform: Shape 1326">
                  <a:extLst>
                    <a:ext uri="{FF2B5EF4-FFF2-40B4-BE49-F238E27FC236}">
                      <a16:creationId xmlns:a16="http://schemas.microsoft.com/office/drawing/2014/main" id="{6AD5CC88-F0E9-4B7E-1AAC-39121D26E99D}"/>
                    </a:ext>
                  </a:extLst>
                </p:cNvPr>
                <p:cNvSpPr/>
                <p:nvPr/>
              </p:nvSpPr>
              <p:spPr>
                <a:xfrm>
                  <a:off x="8724403" y="3554587"/>
                  <a:ext cx="541972" cy="1223962"/>
                </a:xfrm>
                <a:custGeom>
                  <a:avLst/>
                  <a:gdLst>
                    <a:gd name="connsiteX0" fmla="*/ 541973 w 541972"/>
                    <a:gd name="connsiteY0" fmla="*/ 0 h 1223962"/>
                    <a:gd name="connsiteX1" fmla="*/ 541973 w 541972"/>
                    <a:gd name="connsiteY1" fmla="*/ 911543 h 1223962"/>
                    <a:gd name="connsiteX2" fmla="*/ 0 w 541972"/>
                    <a:gd name="connsiteY2" fmla="*/ 1223963 h 1223962"/>
                    <a:gd name="connsiteX3" fmla="*/ 0 w 541972"/>
                    <a:gd name="connsiteY3" fmla="*/ 313373 h 1223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1972" h="1223962">
                      <a:moveTo>
                        <a:pt x="541973" y="0"/>
                      </a:moveTo>
                      <a:lnTo>
                        <a:pt x="541973" y="911543"/>
                      </a:lnTo>
                      <a:lnTo>
                        <a:pt x="0" y="1223963"/>
                      </a:lnTo>
                      <a:lnTo>
                        <a:pt x="0" y="313373"/>
                      </a:lnTo>
                      <a:close/>
                    </a:path>
                  </a:pathLst>
                </a:custGeom>
                <a:solidFill>
                  <a:srgbClr val="F0F0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1328" name="Graphic 6">
                  <a:extLst>
                    <a:ext uri="{FF2B5EF4-FFF2-40B4-BE49-F238E27FC236}">
                      <a16:creationId xmlns:a16="http://schemas.microsoft.com/office/drawing/2014/main" id="{5AEA7508-7FE2-3E37-4728-8BE26F95291F}"/>
                    </a:ext>
                  </a:extLst>
                </p:cNvPr>
                <p:cNvGrpSpPr/>
                <p:nvPr/>
              </p:nvGrpSpPr>
              <p:grpSpPr>
                <a:xfrm>
                  <a:off x="8746311" y="3584114"/>
                  <a:ext cx="527684" cy="1102994"/>
                  <a:chOff x="8746311" y="3584114"/>
                  <a:chExt cx="527684" cy="1102994"/>
                </a:xfrm>
              </p:grpSpPr>
              <p:sp>
                <p:nvSpPr>
                  <p:cNvPr id="1329" name="Freeform: Shape 1328">
                    <a:extLst>
                      <a:ext uri="{FF2B5EF4-FFF2-40B4-BE49-F238E27FC236}">
                        <a16:creationId xmlns:a16="http://schemas.microsoft.com/office/drawing/2014/main" id="{0B3A5E09-26BE-EA47-B952-8648C3ED5C8F}"/>
                      </a:ext>
                    </a:extLst>
                  </p:cNvPr>
                  <p:cNvSpPr/>
                  <p:nvPr/>
                </p:nvSpPr>
                <p:spPr>
                  <a:xfrm>
                    <a:off x="8759646" y="3921404"/>
                    <a:ext cx="432434" cy="557955"/>
                  </a:xfrm>
                  <a:custGeom>
                    <a:avLst/>
                    <a:gdLst>
                      <a:gd name="connsiteX0" fmla="*/ 432435 w 432434"/>
                      <a:gd name="connsiteY0" fmla="*/ 154200 h 557955"/>
                      <a:gd name="connsiteX1" fmla="*/ 216217 w 432434"/>
                      <a:gd name="connsiteY1" fmla="*/ 29423 h 557955"/>
                      <a:gd name="connsiteX2" fmla="*/ 0 w 432434"/>
                      <a:gd name="connsiteY2" fmla="*/ 403755 h 557955"/>
                      <a:gd name="connsiteX3" fmla="*/ 216217 w 432434"/>
                      <a:gd name="connsiteY3" fmla="*/ 528533 h 557955"/>
                      <a:gd name="connsiteX4" fmla="*/ 432435 w 432434"/>
                      <a:gd name="connsiteY4" fmla="*/ 154200 h 557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2434" h="557955">
                        <a:moveTo>
                          <a:pt x="432435" y="154200"/>
                        </a:moveTo>
                        <a:cubicBezTo>
                          <a:pt x="432435" y="16088"/>
                          <a:pt x="335280" y="-39157"/>
                          <a:pt x="216217" y="29423"/>
                        </a:cubicBezTo>
                        <a:cubicBezTo>
                          <a:pt x="97155" y="98003"/>
                          <a:pt x="0" y="265643"/>
                          <a:pt x="0" y="403755"/>
                        </a:cubicBezTo>
                        <a:cubicBezTo>
                          <a:pt x="0" y="541868"/>
                          <a:pt x="97155" y="597113"/>
                          <a:pt x="216217" y="528533"/>
                        </a:cubicBezTo>
                        <a:cubicBezTo>
                          <a:pt x="336233" y="459000"/>
                          <a:pt x="432435" y="291360"/>
                          <a:pt x="432435" y="154200"/>
                        </a:cubicBezTo>
                        <a:close/>
                      </a:path>
                    </a:pathLst>
                  </a:custGeom>
                  <a:solidFill>
                    <a:srgbClr val="FDCB3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330" name="Freeform: Shape 1329">
                    <a:extLst>
                      <a:ext uri="{FF2B5EF4-FFF2-40B4-BE49-F238E27FC236}">
                        <a16:creationId xmlns:a16="http://schemas.microsoft.com/office/drawing/2014/main" id="{56BBC33F-B512-020A-F5A4-21673C7DB023}"/>
                      </a:ext>
                    </a:extLst>
                  </p:cNvPr>
                  <p:cNvSpPr/>
                  <p:nvPr/>
                </p:nvSpPr>
                <p:spPr>
                  <a:xfrm>
                    <a:off x="8809175" y="3584114"/>
                    <a:ext cx="464819" cy="527685"/>
                  </a:xfrm>
                  <a:custGeom>
                    <a:avLst/>
                    <a:gdLst>
                      <a:gd name="connsiteX0" fmla="*/ 464820 w 464819"/>
                      <a:gd name="connsiteY0" fmla="*/ 49530 h 527685"/>
                      <a:gd name="connsiteX1" fmla="*/ 464820 w 464819"/>
                      <a:gd name="connsiteY1" fmla="*/ 170498 h 527685"/>
                      <a:gd name="connsiteX2" fmla="*/ 258128 w 464819"/>
                      <a:gd name="connsiteY2" fmla="*/ 527685 h 527685"/>
                      <a:gd name="connsiteX3" fmla="*/ 0 w 464819"/>
                      <a:gd name="connsiteY3" fmla="*/ 378143 h 527685"/>
                      <a:gd name="connsiteX4" fmla="*/ 139065 w 464819"/>
                      <a:gd name="connsiteY4" fmla="*/ 138113 h 527685"/>
                      <a:gd name="connsiteX5" fmla="*/ 378143 w 464819"/>
                      <a:gd name="connsiteY5" fmla="*/ 0 h 527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64819" h="527685">
                        <a:moveTo>
                          <a:pt x="464820" y="49530"/>
                        </a:moveTo>
                        <a:lnTo>
                          <a:pt x="464820" y="170498"/>
                        </a:lnTo>
                        <a:lnTo>
                          <a:pt x="258128" y="527685"/>
                        </a:lnTo>
                        <a:lnTo>
                          <a:pt x="0" y="378143"/>
                        </a:lnTo>
                        <a:lnTo>
                          <a:pt x="139065" y="138113"/>
                        </a:lnTo>
                        <a:lnTo>
                          <a:pt x="378143" y="0"/>
                        </a:lnTo>
                        <a:close/>
                      </a:path>
                    </a:pathLst>
                  </a:custGeom>
                  <a:solidFill>
                    <a:srgbClr val="F7736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331" name="Freeform: Shape 1330">
                    <a:extLst>
                      <a:ext uri="{FF2B5EF4-FFF2-40B4-BE49-F238E27FC236}">
                        <a16:creationId xmlns:a16="http://schemas.microsoft.com/office/drawing/2014/main" id="{C2282F85-9991-B70E-4DBC-61377E8C757B}"/>
                      </a:ext>
                    </a:extLst>
                  </p:cNvPr>
                  <p:cNvSpPr/>
                  <p:nvPr/>
                </p:nvSpPr>
                <p:spPr>
                  <a:xfrm>
                    <a:off x="8854895" y="4166092"/>
                    <a:ext cx="110490" cy="470535"/>
                  </a:xfrm>
                  <a:custGeom>
                    <a:avLst/>
                    <a:gdLst>
                      <a:gd name="connsiteX0" fmla="*/ 110490 w 110490"/>
                      <a:gd name="connsiteY0" fmla="*/ 406717 h 470535"/>
                      <a:gd name="connsiteX1" fmla="*/ 0 w 110490"/>
                      <a:gd name="connsiteY1" fmla="*/ 470535 h 470535"/>
                      <a:gd name="connsiteX2" fmla="*/ 0 w 110490"/>
                      <a:gd name="connsiteY2" fmla="*/ 63817 h 470535"/>
                      <a:gd name="connsiteX3" fmla="*/ 110490 w 110490"/>
                      <a:gd name="connsiteY3" fmla="*/ 0 h 470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490" h="470535">
                        <a:moveTo>
                          <a:pt x="110490" y="406717"/>
                        </a:moveTo>
                        <a:lnTo>
                          <a:pt x="0" y="470535"/>
                        </a:lnTo>
                        <a:lnTo>
                          <a:pt x="0" y="63817"/>
                        </a:lnTo>
                        <a:lnTo>
                          <a:pt x="110490" y="0"/>
                        </a:lnTo>
                        <a:close/>
                      </a:path>
                    </a:pathLst>
                  </a:custGeom>
                  <a:solidFill>
                    <a:srgbClr val="F2665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332" name="Freeform: Shape 1331">
                    <a:extLst>
                      <a:ext uri="{FF2B5EF4-FFF2-40B4-BE49-F238E27FC236}">
                        <a16:creationId xmlns:a16="http://schemas.microsoft.com/office/drawing/2014/main" id="{8842471E-EF55-EDB4-E62F-0E8076B7B8CA}"/>
                      </a:ext>
                    </a:extLst>
                  </p:cNvPr>
                  <p:cNvSpPr/>
                  <p:nvPr/>
                </p:nvSpPr>
                <p:spPr>
                  <a:xfrm>
                    <a:off x="8854895" y="4592812"/>
                    <a:ext cx="110490" cy="94297"/>
                  </a:xfrm>
                  <a:custGeom>
                    <a:avLst/>
                    <a:gdLst>
                      <a:gd name="connsiteX0" fmla="*/ 110490 w 110490"/>
                      <a:gd name="connsiteY0" fmla="*/ 30480 h 94297"/>
                      <a:gd name="connsiteX1" fmla="*/ 0 w 110490"/>
                      <a:gd name="connsiteY1" fmla="*/ 94297 h 94297"/>
                      <a:gd name="connsiteX2" fmla="*/ 0 w 110490"/>
                      <a:gd name="connsiteY2" fmla="*/ 63817 h 94297"/>
                      <a:gd name="connsiteX3" fmla="*/ 110490 w 110490"/>
                      <a:gd name="connsiteY3" fmla="*/ 0 h 94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490" h="94297">
                        <a:moveTo>
                          <a:pt x="110490" y="30480"/>
                        </a:moveTo>
                        <a:lnTo>
                          <a:pt x="0" y="94297"/>
                        </a:lnTo>
                        <a:lnTo>
                          <a:pt x="0" y="63817"/>
                        </a:lnTo>
                        <a:lnTo>
                          <a:pt x="110490" y="0"/>
                        </a:lnTo>
                        <a:close/>
                      </a:path>
                    </a:pathLst>
                  </a:custGeom>
                  <a:solidFill>
                    <a:srgbClr val="D54C4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333" name="Freeform: Shape 1332">
                    <a:extLst>
                      <a:ext uri="{FF2B5EF4-FFF2-40B4-BE49-F238E27FC236}">
                        <a16:creationId xmlns:a16="http://schemas.microsoft.com/office/drawing/2014/main" id="{D25CD567-7C63-3E4B-3A64-4EA61DFA9C5A}"/>
                      </a:ext>
                    </a:extLst>
                  </p:cNvPr>
                  <p:cNvSpPr/>
                  <p:nvPr/>
                </p:nvSpPr>
                <p:spPr>
                  <a:xfrm>
                    <a:off x="9161601" y="4307949"/>
                    <a:ext cx="81914" cy="106810"/>
                  </a:xfrm>
                  <a:custGeom>
                    <a:avLst/>
                    <a:gdLst>
                      <a:gd name="connsiteX0" fmla="*/ 81915 w 81914"/>
                      <a:gd name="connsiteY0" fmla="*/ 29593 h 106810"/>
                      <a:gd name="connsiteX1" fmla="*/ 40957 w 81914"/>
                      <a:gd name="connsiteY1" fmla="*/ 5780 h 106810"/>
                      <a:gd name="connsiteX2" fmla="*/ 0 w 81914"/>
                      <a:gd name="connsiteY2" fmla="*/ 77218 h 106810"/>
                      <a:gd name="connsiteX3" fmla="*/ 40957 w 81914"/>
                      <a:gd name="connsiteY3" fmla="*/ 101030 h 106810"/>
                      <a:gd name="connsiteX4" fmla="*/ 81915 w 81914"/>
                      <a:gd name="connsiteY4" fmla="*/ 29593 h 106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914" h="106810">
                        <a:moveTo>
                          <a:pt x="81915" y="29593"/>
                        </a:moveTo>
                        <a:cubicBezTo>
                          <a:pt x="81915" y="2923"/>
                          <a:pt x="63817" y="-7555"/>
                          <a:pt x="40957" y="5780"/>
                        </a:cubicBezTo>
                        <a:cubicBezTo>
                          <a:pt x="18097" y="19115"/>
                          <a:pt x="0" y="50548"/>
                          <a:pt x="0" y="77218"/>
                        </a:cubicBezTo>
                        <a:cubicBezTo>
                          <a:pt x="0" y="103888"/>
                          <a:pt x="18097" y="114365"/>
                          <a:pt x="40957" y="101030"/>
                        </a:cubicBezTo>
                        <a:cubicBezTo>
                          <a:pt x="63817" y="87695"/>
                          <a:pt x="81915" y="56263"/>
                          <a:pt x="81915" y="29593"/>
                        </a:cubicBezTo>
                        <a:close/>
                      </a:path>
                    </a:pathLst>
                  </a:custGeom>
                  <a:solidFill>
                    <a:srgbClr val="F2665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334" name="Freeform: Shape 1333">
                    <a:extLst>
                      <a:ext uri="{FF2B5EF4-FFF2-40B4-BE49-F238E27FC236}">
                        <a16:creationId xmlns:a16="http://schemas.microsoft.com/office/drawing/2014/main" id="{56816090-3692-BEBD-BA40-BD164BC654C9}"/>
                      </a:ext>
                    </a:extLst>
                  </p:cNvPr>
                  <p:cNvSpPr/>
                  <p:nvPr/>
                </p:nvSpPr>
                <p:spPr>
                  <a:xfrm>
                    <a:off x="8746311" y="3875051"/>
                    <a:ext cx="43814" cy="57255"/>
                  </a:xfrm>
                  <a:custGeom>
                    <a:avLst/>
                    <a:gdLst>
                      <a:gd name="connsiteX0" fmla="*/ 43815 w 43814"/>
                      <a:gd name="connsiteY0" fmla="*/ 15769 h 57255"/>
                      <a:gd name="connsiteX1" fmla="*/ 21907 w 43814"/>
                      <a:gd name="connsiteY1" fmla="*/ 3386 h 57255"/>
                      <a:gd name="connsiteX2" fmla="*/ 0 w 43814"/>
                      <a:gd name="connsiteY2" fmla="*/ 41486 h 57255"/>
                      <a:gd name="connsiteX3" fmla="*/ 21907 w 43814"/>
                      <a:gd name="connsiteY3" fmla="*/ 53869 h 57255"/>
                      <a:gd name="connsiteX4" fmla="*/ 43815 w 43814"/>
                      <a:gd name="connsiteY4" fmla="*/ 15769 h 572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814" h="57255">
                        <a:moveTo>
                          <a:pt x="43815" y="15769"/>
                        </a:moveTo>
                        <a:cubicBezTo>
                          <a:pt x="43815" y="1481"/>
                          <a:pt x="34290" y="-4234"/>
                          <a:pt x="21907" y="3386"/>
                        </a:cubicBezTo>
                        <a:cubicBezTo>
                          <a:pt x="9525" y="10054"/>
                          <a:pt x="0" y="28151"/>
                          <a:pt x="0" y="41486"/>
                        </a:cubicBezTo>
                        <a:cubicBezTo>
                          <a:pt x="0" y="55774"/>
                          <a:pt x="9525" y="61489"/>
                          <a:pt x="21907" y="53869"/>
                        </a:cubicBezTo>
                        <a:cubicBezTo>
                          <a:pt x="34290" y="47201"/>
                          <a:pt x="43815" y="29104"/>
                          <a:pt x="43815" y="15769"/>
                        </a:cubicBezTo>
                        <a:close/>
                      </a:path>
                    </a:pathLst>
                  </a:custGeom>
                  <a:solidFill>
                    <a:srgbClr val="F2665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335" name="Freeform: Shape 1334">
                    <a:extLst>
                      <a:ext uri="{FF2B5EF4-FFF2-40B4-BE49-F238E27FC236}">
                        <a16:creationId xmlns:a16="http://schemas.microsoft.com/office/drawing/2014/main" id="{C1A1CD59-C9AD-05ED-EF37-B274A9B3C837}"/>
                      </a:ext>
                    </a:extLst>
                  </p:cNvPr>
                  <p:cNvSpPr/>
                  <p:nvPr/>
                </p:nvSpPr>
                <p:spPr>
                  <a:xfrm>
                    <a:off x="9067303" y="3665674"/>
                    <a:ext cx="142875" cy="183591"/>
                  </a:xfrm>
                  <a:custGeom>
                    <a:avLst/>
                    <a:gdLst>
                      <a:gd name="connsiteX0" fmla="*/ 142875 w 142875"/>
                      <a:gd name="connsiteY0" fmla="*/ 50838 h 183591"/>
                      <a:gd name="connsiteX1" fmla="*/ 71438 w 142875"/>
                      <a:gd name="connsiteY1" fmla="*/ 9881 h 183591"/>
                      <a:gd name="connsiteX2" fmla="*/ 0 w 142875"/>
                      <a:gd name="connsiteY2" fmla="*/ 132753 h 183591"/>
                      <a:gd name="connsiteX3" fmla="*/ 71438 w 142875"/>
                      <a:gd name="connsiteY3" fmla="*/ 173711 h 183591"/>
                      <a:gd name="connsiteX4" fmla="*/ 142875 w 142875"/>
                      <a:gd name="connsiteY4" fmla="*/ 50838 h 1835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2875" h="183591">
                        <a:moveTo>
                          <a:pt x="142875" y="50838"/>
                        </a:moveTo>
                        <a:cubicBezTo>
                          <a:pt x="142875" y="5118"/>
                          <a:pt x="111442" y="-12979"/>
                          <a:pt x="71438" y="9881"/>
                        </a:cubicBezTo>
                        <a:cubicBezTo>
                          <a:pt x="32385" y="32741"/>
                          <a:pt x="0" y="87986"/>
                          <a:pt x="0" y="132753"/>
                        </a:cubicBezTo>
                        <a:cubicBezTo>
                          <a:pt x="0" y="178473"/>
                          <a:pt x="31432" y="196571"/>
                          <a:pt x="71438" y="173711"/>
                        </a:cubicBezTo>
                        <a:cubicBezTo>
                          <a:pt x="110490" y="151803"/>
                          <a:pt x="142875" y="96558"/>
                          <a:pt x="142875" y="50838"/>
                        </a:cubicBezTo>
                        <a:close/>
                      </a:path>
                    </a:pathLst>
                  </a:custGeom>
                  <a:solidFill>
                    <a:srgbClr val="FDCB3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</p:grpSp>
        </p:grpSp>
        <p:grpSp>
          <p:nvGrpSpPr>
            <p:cNvPr id="1336" name="Graphic 6">
              <a:extLst>
                <a:ext uri="{FF2B5EF4-FFF2-40B4-BE49-F238E27FC236}">
                  <a16:creationId xmlns:a16="http://schemas.microsoft.com/office/drawing/2014/main" id="{F3D3E031-E086-6380-3D4D-FFE86AD4E5A7}"/>
                </a:ext>
              </a:extLst>
            </p:cNvPr>
            <p:cNvGrpSpPr/>
            <p:nvPr/>
          </p:nvGrpSpPr>
          <p:grpSpPr>
            <a:xfrm>
              <a:off x="9351148" y="4747434"/>
              <a:ext cx="769620" cy="1292542"/>
              <a:chOff x="9351148" y="4658534"/>
              <a:chExt cx="769620" cy="1292542"/>
            </a:xfrm>
          </p:grpSpPr>
          <p:sp>
            <p:nvSpPr>
              <p:cNvPr id="1337" name="Freeform: Shape 1336">
                <a:extLst>
                  <a:ext uri="{FF2B5EF4-FFF2-40B4-BE49-F238E27FC236}">
                    <a16:creationId xmlns:a16="http://schemas.microsoft.com/office/drawing/2014/main" id="{0F5B9B3C-EE05-C554-5DCE-CC4CFABB8DDC}"/>
                  </a:ext>
                </a:extLst>
              </p:cNvPr>
              <p:cNvSpPr/>
              <p:nvPr/>
            </p:nvSpPr>
            <p:spPr>
              <a:xfrm>
                <a:off x="9397820" y="5367194"/>
                <a:ext cx="533400" cy="421005"/>
              </a:xfrm>
              <a:custGeom>
                <a:avLst/>
                <a:gdLst>
                  <a:gd name="connsiteX0" fmla="*/ 78105 w 533400"/>
                  <a:gd name="connsiteY0" fmla="*/ 421005 h 421005"/>
                  <a:gd name="connsiteX1" fmla="*/ 533400 w 533400"/>
                  <a:gd name="connsiteY1" fmla="*/ 158115 h 421005"/>
                  <a:gd name="connsiteX2" fmla="*/ 455295 w 533400"/>
                  <a:gd name="connsiteY2" fmla="*/ 0 h 421005"/>
                  <a:gd name="connsiteX3" fmla="*/ 0 w 533400"/>
                  <a:gd name="connsiteY3" fmla="*/ 263843 h 42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400" h="421005">
                    <a:moveTo>
                      <a:pt x="78105" y="421005"/>
                    </a:moveTo>
                    <a:lnTo>
                      <a:pt x="533400" y="158115"/>
                    </a:lnTo>
                    <a:lnTo>
                      <a:pt x="455295" y="0"/>
                    </a:lnTo>
                    <a:lnTo>
                      <a:pt x="0" y="263843"/>
                    </a:lnTo>
                    <a:close/>
                  </a:path>
                </a:pathLst>
              </a:custGeom>
              <a:solidFill>
                <a:srgbClr val="3535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38" name="Freeform: Shape 1337">
                <a:extLst>
                  <a:ext uri="{FF2B5EF4-FFF2-40B4-BE49-F238E27FC236}">
                    <a16:creationId xmlns:a16="http://schemas.microsoft.com/office/drawing/2014/main" id="{46D0F1FB-1E1B-11A5-1C11-870B78C675C9}"/>
                  </a:ext>
                </a:extLst>
              </p:cNvPr>
              <p:cNvSpPr/>
              <p:nvPr/>
            </p:nvSpPr>
            <p:spPr>
              <a:xfrm>
                <a:off x="9475926" y="5525309"/>
                <a:ext cx="644842" cy="373380"/>
              </a:xfrm>
              <a:custGeom>
                <a:avLst/>
                <a:gdLst>
                  <a:gd name="connsiteX0" fmla="*/ 189547 w 644842"/>
                  <a:gd name="connsiteY0" fmla="*/ 373380 h 373380"/>
                  <a:gd name="connsiteX1" fmla="*/ 644843 w 644842"/>
                  <a:gd name="connsiteY1" fmla="*/ 109538 h 373380"/>
                  <a:gd name="connsiteX2" fmla="*/ 455295 w 644842"/>
                  <a:gd name="connsiteY2" fmla="*/ 0 h 373380"/>
                  <a:gd name="connsiteX3" fmla="*/ 0 w 644842"/>
                  <a:gd name="connsiteY3" fmla="*/ 262890 h 37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4842" h="373380">
                    <a:moveTo>
                      <a:pt x="189547" y="373380"/>
                    </a:moveTo>
                    <a:lnTo>
                      <a:pt x="644843" y="109538"/>
                    </a:lnTo>
                    <a:lnTo>
                      <a:pt x="455295" y="0"/>
                    </a:lnTo>
                    <a:lnTo>
                      <a:pt x="0" y="262890"/>
                    </a:lnTo>
                    <a:close/>
                  </a:path>
                </a:pathLst>
              </a:custGeom>
              <a:solidFill>
                <a:srgbClr val="4444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39" name="Freeform: Shape 1338">
                <a:extLst>
                  <a:ext uri="{FF2B5EF4-FFF2-40B4-BE49-F238E27FC236}">
                    <a16:creationId xmlns:a16="http://schemas.microsoft.com/office/drawing/2014/main" id="{35EC82E7-D34D-A5F6-FE8E-669A75C6A9C0}"/>
                  </a:ext>
                </a:extLst>
              </p:cNvPr>
              <p:cNvSpPr/>
              <p:nvPr/>
            </p:nvSpPr>
            <p:spPr>
              <a:xfrm>
                <a:off x="9664520" y="5634847"/>
                <a:ext cx="456247" cy="316230"/>
              </a:xfrm>
              <a:custGeom>
                <a:avLst/>
                <a:gdLst>
                  <a:gd name="connsiteX0" fmla="*/ 0 w 456247"/>
                  <a:gd name="connsiteY0" fmla="*/ 316230 h 316230"/>
                  <a:gd name="connsiteX1" fmla="*/ 455295 w 456247"/>
                  <a:gd name="connsiteY1" fmla="*/ 53340 h 316230"/>
                  <a:gd name="connsiteX2" fmla="*/ 456248 w 456247"/>
                  <a:gd name="connsiteY2" fmla="*/ 0 h 316230"/>
                  <a:gd name="connsiteX3" fmla="*/ 952 w 456247"/>
                  <a:gd name="connsiteY3" fmla="*/ 263843 h 316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6247" h="316230">
                    <a:moveTo>
                      <a:pt x="0" y="316230"/>
                    </a:moveTo>
                    <a:lnTo>
                      <a:pt x="455295" y="53340"/>
                    </a:lnTo>
                    <a:lnTo>
                      <a:pt x="456248" y="0"/>
                    </a:lnTo>
                    <a:lnTo>
                      <a:pt x="952" y="263843"/>
                    </a:lnTo>
                    <a:close/>
                  </a:path>
                </a:pathLst>
              </a:custGeom>
              <a:solidFill>
                <a:srgbClr val="3535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40" name="Freeform: Shape 1339">
                <a:extLst>
                  <a:ext uri="{FF2B5EF4-FFF2-40B4-BE49-F238E27FC236}">
                    <a16:creationId xmlns:a16="http://schemas.microsoft.com/office/drawing/2014/main" id="{B613192E-72D7-226C-4AEA-9C502D9EF991}"/>
                  </a:ext>
                </a:extLst>
              </p:cNvPr>
              <p:cNvSpPr/>
              <p:nvPr/>
            </p:nvSpPr>
            <p:spPr>
              <a:xfrm>
                <a:off x="9397820" y="4685204"/>
                <a:ext cx="458152" cy="945832"/>
              </a:xfrm>
              <a:custGeom>
                <a:avLst/>
                <a:gdLst>
                  <a:gd name="connsiteX0" fmla="*/ 0 w 458152"/>
                  <a:gd name="connsiteY0" fmla="*/ 945833 h 945832"/>
                  <a:gd name="connsiteX1" fmla="*/ 455295 w 458152"/>
                  <a:gd name="connsiteY1" fmla="*/ 681990 h 945832"/>
                  <a:gd name="connsiteX2" fmla="*/ 458153 w 458152"/>
                  <a:gd name="connsiteY2" fmla="*/ 0 h 945832"/>
                  <a:gd name="connsiteX3" fmla="*/ 2858 w 458152"/>
                  <a:gd name="connsiteY3" fmla="*/ 263842 h 9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152" h="945832">
                    <a:moveTo>
                      <a:pt x="0" y="945833"/>
                    </a:moveTo>
                    <a:lnTo>
                      <a:pt x="455295" y="681990"/>
                    </a:lnTo>
                    <a:lnTo>
                      <a:pt x="458153" y="0"/>
                    </a:lnTo>
                    <a:lnTo>
                      <a:pt x="2858" y="263842"/>
                    </a:lnTo>
                    <a:close/>
                  </a:path>
                </a:pathLst>
              </a:custGeom>
              <a:solidFill>
                <a:srgbClr val="26202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41" name="Freeform: Shape 1340">
                <a:extLst>
                  <a:ext uri="{FF2B5EF4-FFF2-40B4-BE49-F238E27FC236}">
                    <a16:creationId xmlns:a16="http://schemas.microsoft.com/office/drawing/2014/main" id="{B9DAD690-D32F-D209-2C09-C62768F09409}"/>
                  </a:ext>
                </a:extLst>
              </p:cNvPr>
              <p:cNvSpPr/>
              <p:nvPr/>
            </p:nvSpPr>
            <p:spPr>
              <a:xfrm>
                <a:off x="9354958" y="4658534"/>
                <a:ext cx="501014" cy="290512"/>
              </a:xfrm>
              <a:custGeom>
                <a:avLst/>
                <a:gdLst>
                  <a:gd name="connsiteX0" fmla="*/ 45720 w 501014"/>
                  <a:gd name="connsiteY0" fmla="*/ 290513 h 290512"/>
                  <a:gd name="connsiteX1" fmla="*/ 501015 w 501014"/>
                  <a:gd name="connsiteY1" fmla="*/ 26670 h 290512"/>
                  <a:gd name="connsiteX2" fmla="*/ 455295 w 501014"/>
                  <a:gd name="connsiteY2" fmla="*/ 0 h 290512"/>
                  <a:gd name="connsiteX3" fmla="*/ 0 w 501014"/>
                  <a:gd name="connsiteY3" fmla="*/ 263843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1014" h="290512">
                    <a:moveTo>
                      <a:pt x="45720" y="290513"/>
                    </a:moveTo>
                    <a:lnTo>
                      <a:pt x="501015" y="26670"/>
                    </a:lnTo>
                    <a:lnTo>
                      <a:pt x="455295" y="0"/>
                    </a:lnTo>
                    <a:lnTo>
                      <a:pt x="0" y="263843"/>
                    </a:lnTo>
                    <a:close/>
                  </a:path>
                </a:pathLst>
              </a:custGeom>
              <a:solidFill>
                <a:srgbClr val="4444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42" name="Freeform: Shape 1341">
                <a:extLst>
                  <a:ext uri="{FF2B5EF4-FFF2-40B4-BE49-F238E27FC236}">
                    <a16:creationId xmlns:a16="http://schemas.microsoft.com/office/drawing/2014/main" id="{1C2A77ED-86EF-EB31-6A98-6951C6A3619C}"/>
                  </a:ext>
                </a:extLst>
              </p:cNvPr>
              <p:cNvSpPr/>
              <p:nvPr/>
            </p:nvSpPr>
            <p:spPr>
              <a:xfrm>
                <a:off x="9351148" y="4922377"/>
                <a:ext cx="314325" cy="1028700"/>
              </a:xfrm>
              <a:custGeom>
                <a:avLst/>
                <a:gdLst>
                  <a:gd name="connsiteX0" fmla="*/ 3810 w 314325"/>
                  <a:gd name="connsiteY0" fmla="*/ 0 h 1028700"/>
                  <a:gd name="connsiteX1" fmla="*/ 0 w 314325"/>
                  <a:gd name="connsiteY1" fmla="*/ 701040 h 1028700"/>
                  <a:gd name="connsiteX2" fmla="*/ 102870 w 314325"/>
                  <a:gd name="connsiteY2" fmla="*/ 905828 h 1028700"/>
                  <a:gd name="connsiteX3" fmla="*/ 313373 w 314325"/>
                  <a:gd name="connsiteY3" fmla="*/ 1028700 h 1028700"/>
                  <a:gd name="connsiteX4" fmla="*/ 314325 w 314325"/>
                  <a:gd name="connsiteY4" fmla="*/ 976313 h 1028700"/>
                  <a:gd name="connsiteX5" fmla="*/ 124778 w 314325"/>
                  <a:gd name="connsiteY5" fmla="*/ 865822 h 1028700"/>
                  <a:gd name="connsiteX6" fmla="*/ 46673 w 314325"/>
                  <a:gd name="connsiteY6" fmla="*/ 708660 h 1028700"/>
                  <a:gd name="connsiteX7" fmla="*/ 49530 w 314325"/>
                  <a:gd name="connsiteY7" fmla="*/ 26670 h 1028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4325" h="1028700">
                    <a:moveTo>
                      <a:pt x="3810" y="0"/>
                    </a:moveTo>
                    <a:lnTo>
                      <a:pt x="0" y="701040"/>
                    </a:lnTo>
                    <a:lnTo>
                      <a:pt x="102870" y="905828"/>
                    </a:lnTo>
                    <a:lnTo>
                      <a:pt x="313373" y="1028700"/>
                    </a:lnTo>
                    <a:lnTo>
                      <a:pt x="314325" y="976313"/>
                    </a:lnTo>
                    <a:lnTo>
                      <a:pt x="124778" y="865822"/>
                    </a:lnTo>
                    <a:lnTo>
                      <a:pt x="46673" y="708660"/>
                    </a:lnTo>
                    <a:lnTo>
                      <a:pt x="49530" y="26670"/>
                    </a:lnTo>
                    <a:close/>
                  </a:path>
                </a:pathLst>
              </a:custGeom>
              <a:solidFill>
                <a:srgbClr val="1912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343" name="Graphic 6">
              <a:extLst>
                <a:ext uri="{FF2B5EF4-FFF2-40B4-BE49-F238E27FC236}">
                  <a16:creationId xmlns:a16="http://schemas.microsoft.com/office/drawing/2014/main" id="{822F64D4-D94F-38B5-5B29-4C672BA0F1E8}"/>
                </a:ext>
              </a:extLst>
            </p:cNvPr>
            <p:cNvGrpSpPr/>
            <p:nvPr/>
          </p:nvGrpSpPr>
          <p:grpSpPr>
            <a:xfrm>
              <a:off x="8467543" y="3337984"/>
              <a:ext cx="2119635" cy="2613859"/>
              <a:chOff x="8467543" y="3249084"/>
              <a:chExt cx="2119635" cy="2613859"/>
            </a:xfrm>
          </p:grpSpPr>
          <p:sp>
            <p:nvSpPr>
              <p:cNvPr id="1344" name="Freeform: Shape 1343">
                <a:extLst>
                  <a:ext uri="{FF2B5EF4-FFF2-40B4-BE49-F238E27FC236}">
                    <a16:creationId xmlns:a16="http://schemas.microsoft.com/office/drawing/2014/main" id="{930C4D8C-4E54-E7D5-C7A4-C04A62217379}"/>
                  </a:ext>
                </a:extLst>
              </p:cNvPr>
              <p:cNvSpPr/>
              <p:nvPr/>
            </p:nvSpPr>
            <p:spPr>
              <a:xfrm>
                <a:off x="10287456" y="3249084"/>
                <a:ext cx="126682" cy="41660"/>
              </a:xfrm>
              <a:custGeom>
                <a:avLst/>
                <a:gdLst>
                  <a:gd name="connsiteX0" fmla="*/ 126683 w 126682"/>
                  <a:gd name="connsiteY0" fmla="*/ 34993 h 41660"/>
                  <a:gd name="connsiteX1" fmla="*/ 58103 w 126682"/>
                  <a:gd name="connsiteY1" fmla="*/ 4513 h 41660"/>
                  <a:gd name="connsiteX2" fmla="*/ 0 w 126682"/>
                  <a:gd name="connsiteY2" fmla="*/ 11180 h 41660"/>
                  <a:gd name="connsiteX3" fmla="*/ 68580 w 126682"/>
                  <a:gd name="connsiteY3" fmla="*/ 41660 h 41660"/>
                  <a:gd name="connsiteX4" fmla="*/ 126683 w 126682"/>
                  <a:gd name="connsiteY4" fmla="*/ 34993 h 41660"/>
                  <a:gd name="connsiteX5" fmla="*/ 126683 w 126682"/>
                  <a:gd name="connsiteY5" fmla="*/ 34993 h 41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682" h="41660">
                    <a:moveTo>
                      <a:pt x="126683" y="34993"/>
                    </a:moveTo>
                    <a:lnTo>
                      <a:pt x="58103" y="4513"/>
                    </a:lnTo>
                    <a:cubicBezTo>
                      <a:pt x="41910" y="-3107"/>
                      <a:pt x="20955" y="-1202"/>
                      <a:pt x="0" y="11180"/>
                    </a:cubicBezTo>
                    <a:lnTo>
                      <a:pt x="68580" y="41660"/>
                    </a:lnTo>
                    <a:cubicBezTo>
                      <a:pt x="89535" y="29278"/>
                      <a:pt x="110490" y="27373"/>
                      <a:pt x="126683" y="34993"/>
                    </a:cubicBezTo>
                    <a:lnTo>
                      <a:pt x="126683" y="34993"/>
                    </a:lnTo>
                    <a:close/>
                  </a:path>
                </a:pathLst>
              </a:custGeom>
              <a:solidFill>
                <a:srgbClr val="F4F4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1345" name="Graphic 6">
                <a:extLst>
                  <a:ext uri="{FF2B5EF4-FFF2-40B4-BE49-F238E27FC236}">
                    <a16:creationId xmlns:a16="http://schemas.microsoft.com/office/drawing/2014/main" id="{C838DC4D-B116-90C7-894B-D2CDA1355010}"/>
                  </a:ext>
                </a:extLst>
              </p:cNvPr>
              <p:cNvGrpSpPr/>
              <p:nvPr/>
            </p:nvGrpSpPr>
            <p:grpSpPr>
              <a:xfrm>
                <a:off x="8604388" y="5768197"/>
                <a:ext cx="104774" cy="90487"/>
                <a:chOff x="8604388" y="5768197"/>
                <a:chExt cx="104774" cy="90487"/>
              </a:xfrm>
            </p:grpSpPr>
            <p:sp>
              <p:nvSpPr>
                <p:cNvPr id="1346" name="Freeform: Shape 1345">
                  <a:extLst>
                    <a:ext uri="{FF2B5EF4-FFF2-40B4-BE49-F238E27FC236}">
                      <a16:creationId xmlns:a16="http://schemas.microsoft.com/office/drawing/2014/main" id="{EE5FDA41-94C8-9892-2C16-A281C9F13CE4}"/>
                    </a:ext>
                  </a:extLst>
                </p:cNvPr>
                <p:cNvSpPr/>
                <p:nvPr/>
              </p:nvSpPr>
              <p:spPr>
                <a:xfrm>
                  <a:off x="8604388" y="5768197"/>
                  <a:ext cx="104774" cy="90487"/>
                </a:xfrm>
                <a:custGeom>
                  <a:avLst/>
                  <a:gdLst>
                    <a:gd name="connsiteX0" fmla="*/ 36195 w 104774"/>
                    <a:gd name="connsiteY0" fmla="*/ 60008 h 90487"/>
                    <a:gd name="connsiteX1" fmla="*/ 104775 w 104774"/>
                    <a:gd name="connsiteY1" fmla="*/ 90488 h 90487"/>
                    <a:gd name="connsiteX2" fmla="*/ 68580 w 104774"/>
                    <a:gd name="connsiteY2" fmla="*/ 30480 h 90487"/>
                    <a:gd name="connsiteX3" fmla="*/ 0 w 104774"/>
                    <a:gd name="connsiteY3" fmla="*/ 0 h 90487"/>
                    <a:gd name="connsiteX4" fmla="*/ 36195 w 104774"/>
                    <a:gd name="connsiteY4" fmla="*/ 60008 h 90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774" h="90487">
                      <a:moveTo>
                        <a:pt x="36195" y="60008"/>
                      </a:moveTo>
                      <a:lnTo>
                        <a:pt x="104775" y="90488"/>
                      </a:lnTo>
                      <a:cubicBezTo>
                        <a:pt x="85725" y="81915"/>
                        <a:pt x="71437" y="60960"/>
                        <a:pt x="68580" y="30480"/>
                      </a:cubicBezTo>
                      <a:lnTo>
                        <a:pt x="0" y="0"/>
                      </a:lnTo>
                      <a:cubicBezTo>
                        <a:pt x="3810" y="30480"/>
                        <a:pt x="17145" y="51435"/>
                        <a:pt x="36195" y="60008"/>
                      </a:cubicBezTo>
                      <a:close/>
                    </a:path>
                  </a:pathLst>
                </a:custGeom>
                <a:solidFill>
                  <a:srgbClr val="D3D3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47" name="Freeform: Shape 1346">
                  <a:extLst>
                    <a:ext uri="{FF2B5EF4-FFF2-40B4-BE49-F238E27FC236}">
                      <a16:creationId xmlns:a16="http://schemas.microsoft.com/office/drawing/2014/main" id="{29A2BEFB-26E7-39A5-784B-6C5DD710CEC7}"/>
                    </a:ext>
                  </a:extLst>
                </p:cNvPr>
                <p:cNvSpPr/>
                <p:nvPr/>
              </p:nvSpPr>
              <p:spPr>
                <a:xfrm>
                  <a:off x="8604388" y="5768197"/>
                  <a:ext cx="104774" cy="90487"/>
                </a:xfrm>
                <a:custGeom>
                  <a:avLst/>
                  <a:gdLst>
                    <a:gd name="connsiteX0" fmla="*/ 68580 w 104774"/>
                    <a:gd name="connsiteY0" fmla="*/ 30480 h 90487"/>
                    <a:gd name="connsiteX1" fmla="*/ 0 w 104774"/>
                    <a:gd name="connsiteY1" fmla="*/ 0 h 90487"/>
                    <a:gd name="connsiteX2" fmla="*/ 36195 w 104774"/>
                    <a:gd name="connsiteY2" fmla="*/ 60008 h 90487"/>
                    <a:gd name="connsiteX3" fmla="*/ 104775 w 104774"/>
                    <a:gd name="connsiteY3" fmla="*/ 90488 h 90487"/>
                    <a:gd name="connsiteX4" fmla="*/ 68580 w 104774"/>
                    <a:gd name="connsiteY4" fmla="*/ 30480 h 90487"/>
                    <a:gd name="connsiteX5" fmla="*/ 68580 w 104774"/>
                    <a:gd name="connsiteY5" fmla="*/ 30480 h 90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4774" h="90487">
                      <a:moveTo>
                        <a:pt x="68580" y="30480"/>
                      </a:moveTo>
                      <a:lnTo>
                        <a:pt x="0" y="0"/>
                      </a:lnTo>
                      <a:cubicBezTo>
                        <a:pt x="2858" y="30480"/>
                        <a:pt x="17145" y="51435"/>
                        <a:pt x="36195" y="60008"/>
                      </a:cubicBezTo>
                      <a:lnTo>
                        <a:pt x="104775" y="90488"/>
                      </a:lnTo>
                      <a:cubicBezTo>
                        <a:pt x="85725" y="81915"/>
                        <a:pt x="71437" y="60960"/>
                        <a:pt x="68580" y="30480"/>
                      </a:cubicBezTo>
                      <a:lnTo>
                        <a:pt x="68580" y="30480"/>
                      </a:lnTo>
                      <a:close/>
                    </a:path>
                  </a:pathLst>
                </a:custGeom>
                <a:solidFill>
                  <a:srgbClr val="D3D3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1348" name="Freeform: Shape 1347">
                <a:extLst>
                  <a:ext uri="{FF2B5EF4-FFF2-40B4-BE49-F238E27FC236}">
                    <a16:creationId xmlns:a16="http://schemas.microsoft.com/office/drawing/2014/main" id="{95C9E1AF-2705-1EDC-C644-646A493D0C1E}"/>
                  </a:ext>
                </a:extLst>
              </p:cNvPr>
              <p:cNvSpPr/>
              <p:nvPr/>
            </p:nvSpPr>
            <p:spPr>
              <a:xfrm>
                <a:off x="8542476" y="3260264"/>
                <a:ext cx="1813559" cy="1031557"/>
              </a:xfrm>
              <a:custGeom>
                <a:avLst/>
                <a:gdLst>
                  <a:gd name="connsiteX0" fmla="*/ 1813560 w 1813559"/>
                  <a:gd name="connsiteY0" fmla="*/ 30480 h 1031557"/>
                  <a:gd name="connsiteX1" fmla="*/ 1744980 w 1813559"/>
                  <a:gd name="connsiteY1" fmla="*/ 0 h 1031557"/>
                  <a:gd name="connsiteX2" fmla="*/ 0 w 1813559"/>
                  <a:gd name="connsiteY2" fmla="*/ 1002030 h 1031557"/>
                  <a:gd name="connsiteX3" fmla="*/ 68580 w 1813559"/>
                  <a:gd name="connsiteY3" fmla="*/ 1031557 h 103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3559" h="1031557">
                    <a:moveTo>
                      <a:pt x="1813560" y="30480"/>
                    </a:moveTo>
                    <a:lnTo>
                      <a:pt x="1744980" y="0"/>
                    </a:lnTo>
                    <a:lnTo>
                      <a:pt x="0" y="1002030"/>
                    </a:lnTo>
                    <a:lnTo>
                      <a:pt x="68580" y="1031557"/>
                    </a:lnTo>
                    <a:close/>
                  </a:path>
                </a:pathLst>
              </a:custGeom>
              <a:solidFill>
                <a:srgbClr val="F4F4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49" name="Freeform: Shape 1348">
                <a:extLst>
                  <a:ext uri="{FF2B5EF4-FFF2-40B4-BE49-F238E27FC236}">
                    <a16:creationId xmlns:a16="http://schemas.microsoft.com/office/drawing/2014/main" id="{9E970AC7-076A-98C6-93EF-2730313AEE9D}"/>
                  </a:ext>
                </a:extLst>
              </p:cNvPr>
              <p:cNvSpPr/>
              <p:nvPr/>
            </p:nvSpPr>
            <p:spPr>
              <a:xfrm>
                <a:off x="8469133" y="4411837"/>
                <a:ext cx="203834" cy="1386840"/>
              </a:xfrm>
              <a:custGeom>
                <a:avLst/>
                <a:gdLst>
                  <a:gd name="connsiteX0" fmla="*/ 67628 w 203834"/>
                  <a:gd name="connsiteY0" fmla="*/ 30480 h 1386840"/>
                  <a:gd name="connsiteX1" fmla="*/ 0 w 203834"/>
                  <a:gd name="connsiteY1" fmla="*/ 0 h 1386840"/>
                  <a:gd name="connsiteX2" fmla="*/ 135255 w 203834"/>
                  <a:gd name="connsiteY2" fmla="*/ 1356360 h 1386840"/>
                  <a:gd name="connsiteX3" fmla="*/ 203835 w 203834"/>
                  <a:gd name="connsiteY3" fmla="*/ 1386840 h 1386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834" h="1386840">
                    <a:moveTo>
                      <a:pt x="67628" y="30480"/>
                    </a:moveTo>
                    <a:lnTo>
                      <a:pt x="0" y="0"/>
                    </a:lnTo>
                    <a:lnTo>
                      <a:pt x="135255" y="1356360"/>
                    </a:lnTo>
                    <a:lnTo>
                      <a:pt x="203835" y="1386840"/>
                    </a:lnTo>
                    <a:close/>
                  </a:path>
                </a:pathLst>
              </a:custGeom>
              <a:solidFill>
                <a:srgbClr val="D3D3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50" name="Freeform: Shape 1349">
                <a:extLst>
                  <a:ext uri="{FF2B5EF4-FFF2-40B4-BE49-F238E27FC236}">
                    <a16:creationId xmlns:a16="http://schemas.microsoft.com/office/drawing/2014/main" id="{572C6F67-5FD6-F58A-60E3-7D546D12A534}"/>
                  </a:ext>
                </a:extLst>
              </p:cNvPr>
              <p:cNvSpPr/>
              <p:nvPr/>
            </p:nvSpPr>
            <p:spPr>
              <a:xfrm>
                <a:off x="8467543" y="4261342"/>
                <a:ext cx="143512" cy="180975"/>
              </a:xfrm>
              <a:custGeom>
                <a:avLst/>
                <a:gdLst>
                  <a:gd name="connsiteX0" fmla="*/ 143513 w 143512"/>
                  <a:gd name="connsiteY0" fmla="*/ 30480 h 180975"/>
                  <a:gd name="connsiteX1" fmla="*/ 74933 w 143512"/>
                  <a:gd name="connsiteY1" fmla="*/ 0 h 180975"/>
                  <a:gd name="connsiteX2" fmla="*/ 638 w 143512"/>
                  <a:gd name="connsiteY2" fmla="*/ 150495 h 180975"/>
                  <a:gd name="connsiteX3" fmla="*/ 69218 w 143512"/>
                  <a:gd name="connsiteY3" fmla="*/ 180975 h 180975"/>
                  <a:gd name="connsiteX4" fmla="*/ 143513 w 143512"/>
                  <a:gd name="connsiteY4" fmla="*/ 30480 h 180975"/>
                  <a:gd name="connsiteX5" fmla="*/ 143513 w 143512"/>
                  <a:gd name="connsiteY5" fmla="*/ 30480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3512" h="180975">
                    <a:moveTo>
                      <a:pt x="143513" y="30480"/>
                    </a:moveTo>
                    <a:lnTo>
                      <a:pt x="74933" y="0"/>
                    </a:lnTo>
                    <a:cubicBezTo>
                      <a:pt x="28260" y="26670"/>
                      <a:pt x="-5077" y="94298"/>
                      <a:pt x="638" y="150495"/>
                    </a:cubicBezTo>
                    <a:lnTo>
                      <a:pt x="69218" y="180975"/>
                    </a:lnTo>
                    <a:cubicBezTo>
                      <a:pt x="64455" y="124778"/>
                      <a:pt x="96840" y="57150"/>
                      <a:pt x="143513" y="30480"/>
                    </a:cubicBezTo>
                    <a:lnTo>
                      <a:pt x="143513" y="30480"/>
                    </a:lnTo>
                    <a:close/>
                  </a:path>
                </a:pathLst>
              </a:custGeom>
              <a:solidFill>
                <a:srgbClr val="F4F4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1351" name="Graphic 6">
                <a:extLst>
                  <a:ext uri="{FF2B5EF4-FFF2-40B4-BE49-F238E27FC236}">
                    <a16:creationId xmlns:a16="http://schemas.microsoft.com/office/drawing/2014/main" id="{C20B279B-F666-01D8-5A6D-4626FAC642CC}"/>
                  </a:ext>
                </a:extLst>
              </p:cNvPr>
              <p:cNvGrpSpPr/>
              <p:nvPr/>
            </p:nvGrpSpPr>
            <p:grpSpPr>
              <a:xfrm>
                <a:off x="8536123" y="3279817"/>
                <a:ext cx="2051055" cy="2583126"/>
                <a:chOff x="8536123" y="3279817"/>
                <a:chExt cx="2051055" cy="2583126"/>
              </a:xfrm>
            </p:grpSpPr>
            <p:sp>
              <p:nvSpPr>
                <p:cNvPr id="1352" name="Freeform: Shape 1351">
                  <a:extLst>
                    <a:ext uri="{FF2B5EF4-FFF2-40B4-BE49-F238E27FC236}">
                      <a16:creationId xmlns:a16="http://schemas.microsoft.com/office/drawing/2014/main" id="{2F600515-A269-EA9C-2CBB-DA6B7DA7D91B}"/>
                    </a:ext>
                  </a:extLst>
                </p:cNvPr>
                <p:cNvSpPr/>
                <p:nvPr/>
              </p:nvSpPr>
              <p:spPr>
                <a:xfrm>
                  <a:off x="8536123" y="3279817"/>
                  <a:ext cx="2051055" cy="2583126"/>
                </a:xfrm>
                <a:custGeom>
                  <a:avLst/>
                  <a:gdLst>
                    <a:gd name="connsiteX0" fmla="*/ 74933 w 2051055"/>
                    <a:gd name="connsiteY0" fmla="*/ 1012005 h 2583126"/>
                    <a:gd name="connsiteX1" fmla="*/ 638 w 2051055"/>
                    <a:gd name="connsiteY1" fmla="*/ 1162500 h 2583126"/>
                    <a:gd name="connsiteX2" fmla="*/ 136845 w 2051055"/>
                    <a:gd name="connsiteY2" fmla="*/ 2518860 h 2583126"/>
                    <a:gd name="connsiteX3" fmla="*/ 231143 w 2051055"/>
                    <a:gd name="connsiteY3" fmla="*/ 2572200 h 2583126"/>
                    <a:gd name="connsiteX4" fmla="*/ 1976123 w 2051055"/>
                    <a:gd name="connsiteY4" fmla="*/ 1570170 h 2583126"/>
                    <a:gd name="connsiteX5" fmla="*/ 2050418 w 2051055"/>
                    <a:gd name="connsiteY5" fmla="*/ 1419675 h 2583126"/>
                    <a:gd name="connsiteX6" fmla="*/ 1914210 w 2051055"/>
                    <a:gd name="connsiteY6" fmla="*/ 64267 h 2583126"/>
                    <a:gd name="connsiteX7" fmla="*/ 1819913 w 2051055"/>
                    <a:gd name="connsiteY7" fmla="*/ 10927 h 2583126"/>
                    <a:gd name="connsiteX8" fmla="*/ 74933 w 2051055"/>
                    <a:gd name="connsiteY8" fmla="*/ 1012005 h 2583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51055" h="2583126">
                      <a:moveTo>
                        <a:pt x="74933" y="1012005"/>
                      </a:moveTo>
                      <a:cubicBezTo>
                        <a:pt x="28260" y="1038675"/>
                        <a:pt x="-5077" y="1106302"/>
                        <a:pt x="638" y="1162500"/>
                      </a:cubicBezTo>
                      <a:lnTo>
                        <a:pt x="136845" y="2518860"/>
                      </a:lnTo>
                      <a:cubicBezTo>
                        <a:pt x="142560" y="2575057"/>
                        <a:pt x="184470" y="2598870"/>
                        <a:pt x="231143" y="2572200"/>
                      </a:cubicBezTo>
                      <a:lnTo>
                        <a:pt x="1976123" y="1570170"/>
                      </a:lnTo>
                      <a:cubicBezTo>
                        <a:pt x="2022795" y="1543500"/>
                        <a:pt x="2056133" y="1475872"/>
                        <a:pt x="2050418" y="1419675"/>
                      </a:cubicBezTo>
                      <a:lnTo>
                        <a:pt x="1914210" y="64267"/>
                      </a:lnTo>
                      <a:cubicBezTo>
                        <a:pt x="1908495" y="8070"/>
                        <a:pt x="1866585" y="-15743"/>
                        <a:pt x="1819913" y="10927"/>
                      </a:cubicBezTo>
                      <a:lnTo>
                        <a:pt x="74933" y="1012005"/>
                      </a:lnTo>
                      <a:close/>
                    </a:path>
                  </a:pathLst>
                </a:custGeom>
                <a:solidFill>
                  <a:srgbClr val="F4F4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53" name="Freeform: Shape 1352">
                  <a:extLst>
                    <a:ext uri="{FF2B5EF4-FFF2-40B4-BE49-F238E27FC236}">
                      <a16:creationId xmlns:a16="http://schemas.microsoft.com/office/drawing/2014/main" id="{F186A590-C0F6-8CE5-432E-0961E217CA7C}"/>
                    </a:ext>
                  </a:extLst>
                </p:cNvPr>
                <p:cNvSpPr/>
                <p:nvPr/>
              </p:nvSpPr>
              <p:spPr>
                <a:xfrm>
                  <a:off x="8562896" y="3305032"/>
                  <a:ext cx="1997508" cy="2531745"/>
                </a:xfrm>
                <a:custGeom>
                  <a:avLst/>
                  <a:gdLst>
                    <a:gd name="connsiteX0" fmla="*/ 167222 w 1997508"/>
                    <a:gd name="connsiteY0" fmla="*/ 2531745 h 2531745"/>
                    <a:gd name="connsiteX1" fmla="*/ 191034 w 1997508"/>
                    <a:gd name="connsiteY1" fmla="*/ 2524125 h 2531745"/>
                    <a:gd name="connsiteX2" fmla="*/ 1936014 w 1997508"/>
                    <a:gd name="connsiteY2" fmla="*/ 1522095 h 2531745"/>
                    <a:gd name="connsiteX3" fmla="*/ 1996974 w 1997508"/>
                    <a:gd name="connsiteY3" fmla="*/ 1397318 h 2531745"/>
                    <a:gd name="connsiteX4" fmla="*/ 1861719 w 1997508"/>
                    <a:gd name="connsiteY4" fmla="*/ 40957 h 2531745"/>
                    <a:gd name="connsiteX5" fmla="*/ 1830287 w 1997508"/>
                    <a:gd name="connsiteY5" fmla="*/ 0 h 2531745"/>
                    <a:gd name="connsiteX6" fmla="*/ 1806474 w 1997508"/>
                    <a:gd name="connsiteY6" fmla="*/ 7620 h 2531745"/>
                    <a:gd name="connsiteX7" fmla="*/ 61494 w 1997508"/>
                    <a:gd name="connsiteY7" fmla="*/ 1009650 h 2531745"/>
                    <a:gd name="connsiteX8" fmla="*/ 534 w 1997508"/>
                    <a:gd name="connsiteY8" fmla="*/ 1134428 h 2531745"/>
                    <a:gd name="connsiteX9" fmla="*/ 136742 w 1997508"/>
                    <a:gd name="connsiteY9" fmla="*/ 2490788 h 2531745"/>
                    <a:gd name="connsiteX10" fmla="*/ 167222 w 1997508"/>
                    <a:gd name="connsiteY10" fmla="*/ 2531745 h 25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97508" h="2531745">
                      <a:moveTo>
                        <a:pt x="167222" y="2531745"/>
                      </a:moveTo>
                      <a:cubicBezTo>
                        <a:pt x="174842" y="2531745"/>
                        <a:pt x="182462" y="2528888"/>
                        <a:pt x="191034" y="2524125"/>
                      </a:cubicBezTo>
                      <a:lnTo>
                        <a:pt x="1936014" y="1522095"/>
                      </a:lnTo>
                      <a:cubicBezTo>
                        <a:pt x="1974114" y="1500188"/>
                        <a:pt x="2001737" y="1443038"/>
                        <a:pt x="1996974" y="1397318"/>
                      </a:cubicBezTo>
                      <a:lnTo>
                        <a:pt x="1861719" y="40957"/>
                      </a:lnTo>
                      <a:cubicBezTo>
                        <a:pt x="1860767" y="31432"/>
                        <a:pt x="1856004" y="0"/>
                        <a:pt x="1830287" y="0"/>
                      </a:cubicBezTo>
                      <a:cubicBezTo>
                        <a:pt x="1822667" y="0"/>
                        <a:pt x="1815047" y="2857"/>
                        <a:pt x="1806474" y="7620"/>
                      </a:cubicBezTo>
                      <a:lnTo>
                        <a:pt x="61494" y="1009650"/>
                      </a:lnTo>
                      <a:cubicBezTo>
                        <a:pt x="23394" y="1031558"/>
                        <a:pt x="-4228" y="1088708"/>
                        <a:pt x="534" y="1134428"/>
                      </a:cubicBezTo>
                      <a:lnTo>
                        <a:pt x="136742" y="2490788"/>
                      </a:lnTo>
                      <a:cubicBezTo>
                        <a:pt x="136742" y="2500313"/>
                        <a:pt x="142457" y="2531745"/>
                        <a:pt x="167222" y="2531745"/>
                      </a:cubicBezTo>
                      <a:close/>
                    </a:path>
                  </a:pathLst>
                </a:custGeom>
                <a:solidFill>
                  <a:srgbClr val="65A8F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dirty="0"/>
                </a:p>
              </p:txBody>
            </p:sp>
          </p:grpSp>
        </p:grp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456273F0-27C3-F208-7F9F-88A7FD9E2C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206493" y="4744446"/>
              <a:ext cx="771525" cy="1495425"/>
            </a:xfrm>
            <a:prstGeom prst="rect">
              <a:avLst/>
            </a:prstGeom>
          </p:spPr>
        </p:pic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0A156D5-0925-44E1-B197-EAE176A6776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62547" y="4026989"/>
              <a:ext cx="1022553" cy="616831"/>
            </a:xfrm>
            <a:prstGeom prst="line">
              <a:avLst/>
            </a:prstGeom>
            <a:ln w="12700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8" name="Group 1357">
            <a:extLst>
              <a:ext uri="{FF2B5EF4-FFF2-40B4-BE49-F238E27FC236}">
                <a16:creationId xmlns:a16="http://schemas.microsoft.com/office/drawing/2014/main" id="{8CF7EA11-2386-C492-5C5A-FA4D42931D6E}"/>
              </a:ext>
            </a:extLst>
          </p:cNvPr>
          <p:cNvGrpSpPr/>
          <p:nvPr/>
        </p:nvGrpSpPr>
        <p:grpSpPr>
          <a:xfrm>
            <a:off x="982283" y="5639482"/>
            <a:ext cx="991772" cy="184483"/>
            <a:chOff x="10683964" y="1376839"/>
            <a:chExt cx="991772" cy="184483"/>
          </a:xfrm>
          <a:solidFill>
            <a:schemeClr val="accent6">
              <a:lumMod val="20000"/>
              <a:lumOff val="80000"/>
              <a:alpha val="60000"/>
            </a:schemeClr>
          </a:solidFill>
        </p:grpSpPr>
        <p:sp>
          <p:nvSpPr>
            <p:cNvPr id="1359" name="Freeform: Shape 1358">
              <a:extLst>
                <a:ext uri="{FF2B5EF4-FFF2-40B4-BE49-F238E27FC236}">
                  <a16:creationId xmlns:a16="http://schemas.microsoft.com/office/drawing/2014/main" id="{89F15D06-FE85-60C9-BD1D-217CC50B61FC}"/>
                </a:ext>
              </a:extLst>
            </p:cNvPr>
            <p:cNvSpPr/>
            <p:nvPr/>
          </p:nvSpPr>
          <p:spPr>
            <a:xfrm>
              <a:off x="10683964" y="1450355"/>
              <a:ext cx="472178" cy="110967"/>
            </a:xfrm>
            <a:custGeom>
              <a:avLst/>
              <a:gdLst>
                <a:gd name="connsiteX0" fmla="*/ 166451 w 472178"/>
                <a:gd name="connsiteY0" fmla="*/ 6935 h 110967"/>
                <a:gd name="connsiteX1" fmla="*/ 203903 w 472178"/>
                <a:gd name="connsiteY1" fmla="*/ 1387 h 110967"/>
                <a:gd name="connsiteX2" fmla="*/ 430000 w 472178"/>
                <a:gd name="connsiteY2" fmla="*/ 1387 h 110967"/>
                <a:gd name="connsiteX3" fmla="*/ 435548 w 472178"/>
                <a:gd name="connsiteY3" fmla="*/ 2774 h 110967"/>
                <a:gd name="connsiteX4" fmla="*/ 435548 w 472178"/>
                <a:gd name="connsiteY4" fmla="*/ 87387 h 110967"/>
                <a:gd name="connsiteX5" fmla="*/ 470226 w 472178"/>
                <a:gd name="connsiteY5" fmla="*/ 87387 h 110967"/>
                <a:gd name="connsiteX6" fmla="*/ 457742 w 472178"/>
                <a:gd name="connsiteY6" fmla="*/ 94323 h 110967"/>
                <a:gd name="connsiteX7" fmla="*/ 400871 w 472178"/>
                <a:gd name="connsiteY7" fmla="*/ 94323 h 110967"/>
                <a:gd name="connsiteX8" fmla="*/ 400871 w 472178"/>
                <a:gd name="connsiteY8" fmla="*/ 97097 h 110967"/>
                <a:gd name="connsiteX9" fmla="*/ 434161 w 472178"/>
                <a:gd name="connsiteY9" fmla="*/ 97097 h 110967"/>
                <a:gd name="connsiteX10" fmla="*/ 434161 w 472178"/>
                <a:gd name="connsiteY10" fmla="*/ 108193 h 110967"/>
                <a:gd name="connsiteX11" fmla="*/ 410580 w 472178"/>
                <a:gd name="connsiteY11" fmla="*/ 108193 h 110967"/>
                <a:gd name="connsiteX12" fmla="*/ 80452 w 472178"/>
                <a:gd name="connsiteY12" fmla="*/ 108193 h 110967"/>
                <a:gd name="connsiteX13" fmla="*/ 61032 w 472178"/>
                <a:gd name="connsiteY13" fmla="*/ 110968 h 110967"/>
                <a:gd name="connsiteX14" fmla="*/ 59645 w 472178"/>
                <a:gd name="connsiteY14" fmla="*/ 110968 h 110967"/>
                <a:gd name="connsiteX15" fmla="*/ 27742 w 472178"/>
                <a:gd name="connsiteY15" fmla="*/ 101258 h 110967"/>
                <a:gd name="connsiteX16" fmla="*/ 9710 w 472178"/>
                <a:gd name="connsiteY16" fmla="*/ 99871 h 110967"/>
                <a:gd name="connsiteX17" fmla="*/ 0 w 472178"/>
                <a:gd name="connsiteY17" fmla="*/ 101258 h 110967"/>
                <a:gd name="connsiteX18" fmla="*/ 0 w 472178"/>
                <a:gd name="connsiteY18" fmla="*/ 4161 h 110967"/>
                <a:gd name="connsiteX19" fmla="*/ 16645 w 472178"/>
                <a:gd name="connsiteY19" fmla="*/ 0 h 110967"/>
                <a:gd name="connsiteX20" fmla="*/ 130387 w 472178"/>
                <a:gd name="connsiteY20" fmla="*/ 0 h 110967"/>
                <a:gd name="connsiteX21" fmla="*/ 187258 w 472178"/>
                <a:gd name="connsiteY21" fmla="*/ 0 h 110967"/>
                <a:gd name="connsiteX22" fmla="*/ 166451 w 472178"/>
                <a:gd name="connsiteY22" fmla="*/ 6935 h 110967"/>
                <a:gd name="connsiteX23" fmla="*/ 155355 w 472178"/>
                <a:gd name="connsiteY23" fmla="*/ 30516 h 110967"/>
                <a:gd name="connsiteX24" fmla="*/ 126226 w 472178"/>
                <a:gd name="connsiteY24" fmla="*/ 30516 h 110967"/>
                <a:gd name="connsiteX25" fmla="*/ 97097 w 472178"/>
                <a:gd name="connsiteY25" fmla="*/ 30516 h 110967"/>
                <a:gd name="connsiteX26" fmla="*/ 33290 w 472178"/>
                <a:gd name="connsiteY26" fmla="*/ 29129 h 110967"/>
                <a:gd name="connsiteX27" fmla="*/ 29129 w 472178"/>
                <a:gd name="connsiteY27" fmla="*/ 33290 h 110967"/>
                <a:gd name="connsiteX28" fmla="*/ 36065 w 472178"/>
                <a:gd name="connsiteY28" fmla="*/ 36064 h 110967"/>
                <a:gd name="connsiteX29" fmla="*/ 59645 w 472178"/>
                <a:gd name="connsiteY29" fmla="*/ 36064 h 110967"/>
                <a:gd name="connsiteX30" fmla="*/ 181710 w 472178"/>
                <a:gd name="connsiteY30" fmla="*/ 36064 h 110967"/>
                <a:gd name="connsiteX31" fmla="*/ 198355 w 472178"/>
                <a:gd name="connsiteY31" fmla="*/ 31903 h 110967"/>
                <a:gd name="connsiteX32" fmla="*/ 155355 w 472178"/>
                <a:gd name="connsiteY32" fmla="*/ 30516 h 110967"/>
                <a:gd name="connsiteX33" fmla="*/ 97097 w 472178"/>
                <a:gd name="connsiteY33" fmla="*/ 88774 h 110967"/>
                <a:gd name="connsiteX34" fmla="*/ 127613 w 472178"/>
                <a:gd name="connsiteY34" fmla="*/ 84613 h 110967"/>
                <a:gd name="connsiteX35" fmla="*/ 155355 w 472178"/>
                <a:gd name="connsiteY35" fmla="*/ 86000 h 110967"/>
                <a:gd name="connsiteX36" fmla="*/ 178935 w 472178"/>
                <a:gd name="connsiteY36" fmla="*/ 90161 h 110967"/>
                <a:gd name="connsiteX37" fmla="*/ 196968 w 472178"/>
                <a:gd name="connsiteY37" fmla="*/ 83226 h 110967"/>
                <a:gd name="connsiteX38" fmla="*/ 94323 w 472178"/>
                <a:gd name="connsiteY38" fmla="*/ 83226 h 110967"/>
                <a:gd name="connsiteX39" fmla="*/ 97097 w 472178"/>
                <a:gd name="connsiteY39" fmla="*/ 88774 h 110967"/>
                <a:gd name="connsiteX40" fmla="*/ 55484 w 472178"/>
                <a:gd name="connsiteY40" fmla="*/ 62419 h 110967"/>
                <a:gd name="connsiteX41" fmla="*/ 29129 w 472178"/>
                <a:gd name="connsiteY41" fmla="*/ 65194 h 110967"/>
                <a:gd name="connsiteX42" fmla="*/ 94323 w 472178"/>
                <a:gd name="connsiteY42" fmla="*/ 65194 h 110967"/>
                <a:gd name="connsiteX43" fmla="*/ 90161 w 472178"/>
                <a:gd name="connsiteY43" fmla="*/ 56871 h 110967"/>
                <a:gd name="connsiteX44" fmla="*/ 55484 w 472178"/>
                <a:gd name="connsiteY44" fmla="*/ 62419 h 11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72178" h="110967">
                  <a:moveTo>
                    <a:pt x="166451" y="6935"/>
                  </a:moveTo>
                  <a:cubicBezTo>
                    <a:pt x="183097" y="11097"/>
                    <a:pt x="199742" y="9710"/>
                    <a:pt x="203903" y="1387"/>
                  </a:cubicBezTo>
                  <a:cubicBezTo>
                    <a:pt x="278806" y="1387"/>
                    <a:pt x="355097" y="1387"/>
                    <a:pt x="430000" y="1387"/>
                  </a:cubicBezTo>
                  <a:cubicBezTo>
                    <a:pt x="431387" y="1387"/>
                    <a:pt x="431387" y="1387"/>
                    <a:pt x="435548" y="2774"/>
                  </a:cubicBezTo>
                  <a:cubicBezTo>
                    <a:pt x="435548" y="30516"/>
                    <a:pt x="435548" y="58258"/>
                    <a:pt x="435548" y="87387"/>
                  </a:cubicBezTo>
                  <a:cubicBezTo>
                    <a:pt x="448032" y="87387"/>
                    <a:pt x="459129" y="87387"/>
                    <a:pt x="470226" y="87387"/>
                  </a:cubicBezTo>
                  <a:cubicBezTo>
                    <a:pt x="475774" y="94323"/>
                    <a:pt x="468838" y="94323"/>
                    <a:pt x="457742" y="94323"/>
                  </a:cubicBezTo>
                  <a:cubicBezTo>
                    <a:pt x="438322" y="94323"/>
                    <a:pt x="420290" y="94323"/>
                    <a:pt x="400871" y="94323"/>
                  </a:cubicBezTo>
                  <a:cubicBezTo>
                    <a:pt x="400871" y="95710"/>
                    <a:pt x="400871" y="95710"/>
                    <a:pt x="400871" y="97097"/>
                  </a:cubicBezTo>
                  <a:cubicBezTo>
                    <a:pt x="411968" y="97097"/>
                    <a:pt x="421677" y="97097"/>
                    <a:pt x="434161" y="97097"/>
                  </a:cubicBezTo>
                  <a:cubicBezTo>
                    <a:pt x="434161" y="101258"/>
                    <a:pt x="434161" y="104032"/>
                    <a:pt x="434161" y="108193"/>
                  </a:cubicBezTo>
                  <a:cubicBezTo>
                    <a:pt x="425838" y="108193"/>
                    <a:pt x="418903" y="108193"/>
                    <a:pt x="410580" y="108193"/>
                  </a:cubicBezTo>
                  <a:cubicBezTo>
                    <a:pt x="301000" y="108193"/>
                    <a:pt x="190032" y="108193"/>
                    <a:pt x="80452" y="108193"/>
                  </a:cubicBezTo>
                  <a:cubicBezTo>
                    <a:pt x="73516" y="108193"/>
                    <a:pt x="67968" y="109581"/>
                    <a:pt x="61032" y="110968"/>
                  </a:cubicBezTo>
                  <a:cubicBezTo>
                    <a:pt x="61032" y="110968"/>
                    <a:pt x="59645" y="110968"/>
                    <a:pt x="59645" y="110968"/>
                  </a:cubicBezTo>
                  <a:cubicBezTo>
                    <a:pt x="43000" y="110968"/>
                    <a:pt x="31903" y="109581"/>
                    <a:pt x="27742" y="101258"/>
                  </a:cubicBezTo>
                  <a:cubicBezTo>
                    <a:pt x="23581" y="94323"/>
                    <a:pt x="18032" y="91548"/>
                    <a:pt x="9710" y="99871"/>
                  </a:cubicBezTo>
                  <a:cubicBezTo>
                    <a:pt x="8323" y="101258"/>
                    <a:pt x="2774" y="99871"/>
                    <a:pt x="0" y="101258"/>
                  </a:cubicBezTo>
                  <a:cubicBezTo>
                    <a:pt x="0" y="69355"/>
                    <a:pt x="0" y="36064"/>
                    <a:pt x="0" y="4161"/>
                  </a:cubicBezTo>
                  <a:cubicBezTo>
                    <a:pt x="5548" y="2774"/>
                    <a:pt x="11097" y="0"/>
                    <a:pt x="16645" y="0"/>
                  </a:cubicBezTo>
                  <a:cubicBezTo>
                    <a:pt x="54097" y="0"/>
                    <a:pt x="92935" y="0"/>
                    <a:pt x="130387" y="0"/>
                  </a:cubicBezTo>
                  <a:cubicBezTo>
                    <a:pt x="149806" y="0"/>
                    <a:pt x="169226" y="0"/>
                    <a:pt x="187258" y="0"/>
                  </a:cubicBezTo>
                  <a:cubicBezTo>
                    <a:pt x="181710" y="2774"/>
                    <a:pt x="173387" y="4161"/>
                    <a:pt x="166451" y="6935"/>
                  </a:cubicBezTo>
                  <a:close/>
                  <a:moveTo>
                    <a:pt x="155355" y="30516"/>
                  </a:moveTo>
                  <a:cubicBezTo>
                    <a:pt x="145645" y="30516"/>
                    <a:pt x="135935" y="30516"/>
                    <a:pt x="126226" y="30516"/>
                  </a:cubicBezTo>
                  <a:cubicBezTo>
                    <a:pt x="116516" y="30516"/>
                    <a:pt x="106806" y="30516"/>
                    <a:pt x="97097" y="30516"/>
                  </a:cubicBezTo>
                  <a:cubicBezTo>
                    <a:pt x="76290" y="30516"/>
                    <a:pt x="54097" y="29129"/>
                    <a:pt x="33290" y="29129"/>
                  </a:cubicBezTo>
                  <a:cubicBezTo>
                    <a:pt x="31903" y="29129"/>
                    <a:pt x="27742" y="31903"/>
                    <a:pt x="29129" y="33290"/>
                  </a:cubicBezTo>
                  <a:cubicBezTo>
                    <a:pt x="29129" y="34677"/>
                    <a:pt x="33290" y="36064"/>
                    <a:pt x="36065" y="36064"/>
                  </a:cubicBezTo>
                  <a:cubicBezTo>
                    <a:pt x="43000" y="36064"/>
                    <a:pt x="51323" y="36064"/>
                    <a:pt x="59645" y="36064"/>
                  </a:cubicBezTo>
                  <a:cubicBezTo>
                    <a:pt x="99871" y="36064"/>
                    <a:pt x="141484" y="36064"/>
                    <a:pt x="181710" y="36064"/>
                  </a:cubicBezTo>
                  <a:cubicBezTo>
                    <a:pt x="190032" y="36064"/>
                    <a:pt x="201129" y="36064"/>
                    <a:pt x="198355" y="31903"/>
                  </a:cubicBezTo>
                  <a:cubicBezTo>
                    <a:pt x="181710" y="31903"/>
                    <a:pt x="167839" y="30516"/>
                    <a:pt x="155355" y="30516"/>
                  </a:cubicBezTo>
                  <a:close/>
                  <a:moveTo>
                    <a:pt x="97097" y="88774"/>
                  </a:moveTo>
                  <a:cubicBezTo>
                    <a:pt x="108194" y="88774"/>
                    <a:pt x="120677" y="91548"/>
                    <a:pt x="127613" y="84613"/>
                  </a:cubicBezTo>
                  <a:cubicBezTo>
                    <a:pt x="129000" y="83226"/>
                    <a:pt x="153968" y="83226"/>
                    <a:pt x="155355" y="86000"/>
                  </a:cubicBezTo>
                  <a:cubicBezTo>
                    <a:pt x="160903" y="92935"/>
                    <a:pt x="172000" y="90161"/>
                    <a:pt x="178935" y="90161"/>
                  </a:cubicBezTo>
                  <a:cubicBezTo>
                    <a:pt x="184484" y="90161"/>
                    <a:pt x="188645" y="86000"/>
                    <a:pt x="196968" y="83226"/>
                  </a:cubicBezTo>
                  <a:cubicBezTo>
                    <a:pt x="159516" y="83226"/>
                    <a:pt x="127613" y="83226"/>
                    <a:pt x="94323" y="83226"/>
                  </a:cubicBezTo>
                  <a:cubicBezTo>
                    <a:pt x="95710" y="84613"/>
                    <a:pt x="95710" y="86000"/>
                    <a:pt x="97097" y="88774"/>
                  </a:cubicBezTo>
                  <a:close/>
                  <a:moveTo>
                    <a:pt x="55484" y="62419"/>
                  </a:moveTo>
                  <a:cubicBezTo>
                    <a:pt x="54097" y="63806"/>
                    <a:pt x="37452" y="63806"/>
                    <a:pt x="29129" y="65194"/>
                  </a:cubicBezTo>
                  <a:cubicBezTo>
                    <a:pt x="49936" y="65194"/>
                    <a:pt x="72129" y="65194"/>
                    <a:pt x="94323" y="65194"/>
                  </a:cubicBezTo>
                  <a:cubicBezTo>
                    <a:pt x="92935" y="62419"/>
                    <a:pt x="92935" y="61032"/>
                    <a:pt x="90161" y="56871"/>
                  </a:cubicBezTo>
                  <a:cubicBezTo>
                    <a:pt x="77677" y="58258"/>
                    <a:pt x="63806" y="55484"/>
                    <a:pt x="55484" y="62419"/>
                  </a:cubicBezTo>
                  <a:close/>
                </a:path>
              </a:pathLst>
            </a:custGeom>
            <a:grpFill/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60" name="Freeform: Shape 1359">
              <a:extLst>
                <a:ext uri="{FF2B5EF4-FFF2-40B4-BE49-F238E27FC236}">
                  <a16:creationId xmlns:a16="http://schemas.microsoft.com/office/drawing/2014/main" id="{D6EA5BC1-CF41-677F-2C10-BDE8F604EA0D}"/>
                </a:ext>
              </a:extLst>
            </p:cNvPr>
            <p:cNvSpPr/>
            <p:nvPr/>
          </p:nvSpPr>
          <p:spPr>
            <a:xfrm>
              <a:off x="11025189" y="1376839"/>
              <a:ext cx="650547" cy="61032"/>
            </a:xfrm>
            <a:custGeom>
              <a:avLst/>
              <a:gdLst>
                <a:gd name="connsiteX0" fmla="*/ 370355 w 650547"/>
                <a:gd name="connsiteY0" fmla="*/ 5548 h 61032"/>
                <a:gd name="connsiteX1" fmla="*/ 407806 w 650547"/>
                <a:gd name="connsiteY1" fmla="*/ 0 h 61032"/>
                <a:gd name="connsiteX2" fmla="*/ 421677 w 650547"/>
                <a:gd name="connsiteY2" fmla="*/ 1387 h 61032"/>
                <a:gd name="connsiteX3" fmla="*/ 435548 w 650547"/>
                <a:gd name="connsiteY3" fmla="*/ 5548 h 61032"/>
                <a:gd name="connsiteX4" fmla="*/ 473000 w 650547"/>
                <a:gd name="connsiteY4" fmla="*/ 5548 h 61032"/>
                <a:gd name="connsiteX5" fmla="*/ 473000 w 650547"/>
                <a:gd name="connsiteY5" fmla="*/ 8323 h 61032"/>
                <a:gd name="connsiteX6" fmla="*/ 445258 w 650547"/>
                <a:gd name="connsiteY6" fmla="*/ 9710 h 61032"/>
                <a:gd name="connsiteX7" fmla="*/ 445258 w 650547"/>
                <a:gd name="connsiteY7" fmla="*/ 12484 h 61032"/>
                <a:gd name="connsiteX8" fmla="*/ 500741 w 650547"/>
                <a:gd name="connsiteY8" fmla="*/ 12484 h 61032"/>
                <a:gd name="connsiteX9" fmla="*/ 489645 w 650547"/>
                <a:gd name="connsiteY9" fmla="*/ 6936 h 61032"/>
                <a:gd name="connsiteX10" fmla="*/ 500741 w 650547"/>
                <a:gd name="connsiteY10" fmla="*/ 5548 h 61032"/>
                <a:gd name="connsiteX11" fmla="*/ 607548 w 650547"/>
                <a:gd name="connsiteY11" fmla="*/ 5548 h 61032"/>
                <a:gd name="connsiteX12" fmla="*/ 621419 w 650547"/>
                <a:gd name="connsiteY12" fmla="*/ 6936 h 61032"/>
                <a:gd name="connsiteX13" fmla="*/ 622806 w 650547"/>
                <a:gd name="connsiteY13" fmla="*/ 16645 h 61032"/>
                <a:gd name="connsiteX14" fmla="*/ 650548 w 650547"/>
                <a:gd name="connsiteY14" fmla="*/ 18032 h 61032"/>
                <a:gd name="connsiteX15" fmla="*/ 650548 w 650547"/>
                <a:gd name="connsiteY15" fmla="*/ 20806 h 61032"/>
                <a:gd name="connsiteX16" fmla="*/ 622806 w 650547"/>
                <a:gd name="connsiteY16" fmla="*/ 20806 h 61032"/>
                <a:gd name="connsiteX17" fmla="*/ 622806 w 650547"/>
                <a:gd name="connsiteY17" fmla="*/ 61032 h 61032"/>
                <a:gd name="connsiteX18" fmla="*/ 1387 w 650547"/>
                <a:gd name="connsiteY18" fmla="*/ 61032 h 61032"/>
                <a:gd name="connsiteX19" fmla="*/ 1387 w 650547"/>
                <a:gd name="connsiteY19" fmla="*/ 20806 h 61032"/>
                <a:gd name="connsiteX20" fmla="*/ 27742 w 650547"/>
                <a:gd name="connsiteY20" fmla="*/ 19419 h 61032"/>
                <a:gd name="connsiteX21" fmla="*/ 27742 w 650547"/>
                <a:gd name="connsiteY21" fmla="*/ 18032 h 61032"/>
                <a:gd name="connsiteX22" fmla="*/ 0 w 650547"/>
                <a:gd name="connsiteY22" fmla="*/ 15258 h 61032"/>
                <a:gd name="connsiteX23" fmla="*/ 0 w 650547"/>
                <a:gd name="connsiteY23" fmla="*/ 6936 h 61032"/>
                <a:gd name="connsiteX24" fmla="*/ 1387 w 650547"/>
                <a:gd name="connsiteY24" fmla="*/ 2774 h 61032"/>
                <a:gd name="connsiteX25" fmla="*/ 19419 w 650547"/>
                <a:gd name="connsiteY25" fmla="*/ 6936 h 61032"/>
                <a:gd name="connsiteX26" fmla="*/ 33290 w 650547"/>
                <a:gd name="connsiteY26" fmla="*/ 5548 h 61032"/>
                <a:gd name="connsiteX27" fmla="*/ 72129 w 650547"/>
                <a:gd name="connsiteY27" fmla="*/ 6936 h 61032"/>
                <a:gd name="connsiteX28" fmla="*/ 90161 w 650547"/>
                <a:gd name="connsiteY28" fmla="*/ 1387 h 61032"/>
                <a:gd name="connsiteX29" fmla="*/ 109580 w 650547"/>
                <a:gd name="connsiteY29" fmla="*/ 6936 h 61032"/>
                <a:gd name="connsiteX30" fmla="*/ 141484 w 650547"/>
                <a:gd name="connsiteY30" fmla="*/ 6936 h 61032"/>
                <a:gd name="connsiteX31" fmla="*/ 162290 w 650547"/>
                <a:gd name="connsiteY31" fmla="*/ 2774 h 61032"/>
                <a:gd name="connsiteX32" fmla="*/ 163677 w 650547"/>
                <a:gd name="connsiteY32" fmla="*/ 9710 h 61032"/>
                <a:gd name="connsiteX33" fmla="*/ 183097 w 650547"/>
                <a:gd name="connsiteY33" fmla="*/ 6936 h 61032"/>
                <a:gd name="connsiteX34" fmla="*/ 205290 w 650547"/>
                <a:gd name="connsiteY34" fmla="*/ 1387 h 61032"/>
                <a:gd name="connsiteX35" fmla="*/ 213613 w 650547"/>
                <a:gd name="connsiteY35" fmla="*/ 1387 h 61032"/>
                <a:gd name="connsiteX36" fmla="*/ 212226 w 650547"/>
                <a:gd name="connsiteY36" fmla="*/ 6936 h 61032"/>
                <a:gd name="connsiteX37" fmla="*/ 206677 w 650547"/>
                <a:gd name="connsiteY37" fmla="*/ 9710 h 61032"/>
                <a:gd name="connsiteX38" fmla="*/ 208064 w 650547"/>
                <a:gd name="connsiteY38" fmla="*/ 12484 h 61032"/>
                <a:gd name="connsiteX39" fmla="*/ 245516 w 650547"/>
                <a:gd name="connsiteY39" fmla="*/ 8323 h 61032"/>
                <a:gd name="connsiteX40" fmla="*/ 270484 w 650547"/>
                <a:gd name="connsiteY40" fmla="*/ 12484 h 61032"/>
                <a:gd name="connsiteX41" fmla="*/ 287129 w 650547"/>
                <a:gd name="connsiteY41" fmla="*/ 11097 h 61032"/>
                <a:gd name="connsiteX42" fmla="*/ 292677 w 650547"/>
                <a:gd name="connsiteY42" fmla="*/ 8323 h 61032"/>
                <a:gd name="connsiteX43" fmla="*/ 320419 w 650547"/>
                <a:gd name="connsiteY43" fmla="*/ 8323 h 61032"/>
                <a:gd name="connsiteX44" fmla="*/ 338451 w 650547"/>
                <a:gd name="connsiteY44" fmla="*/ 8323 h 61032"/>
                <a:gd name="connsiteX45" fmla="*/ 370355 w 650547"/>
                <a:gd name="connsiteY45" fmla="*/ 5548 h 61032"/>
                <a:gd name="connsiteX46" fmla="*/ 106806 w 650547"/>
                <a:gd name="connsiteY46" fmla="*/ 9710 h 61032"/>
                <a:gd name="connsiteX47" fmla="*/ 119290 w 650547"/>
                <a:gd name="connsiteY47" fmla="*/ 16645 h 61032"/>
                <a:gd name="connsiteX48" fmla="*/ 134548 w 650547"/>
                <a:gd name="connsiteY48" fmla="*/ 9710 h 61032"/>
                <a:gd name="connsiteX49" fmla="*/ 106806 w 650547"/>
                <a:gd name="connsiteY49" fmla="*/ 9710 h 6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50547" h="61032">
                  <a:moveTo>
                    <a:pt x="370355" y="5548"/>
                  </a:moveTo>
                  <a:cubicBezTo>
                    <a:pt x="382838" y="4161"/>
                    <a:pt x="399484" y="9710"/>
                    <a:pt x="407806" y="0"/>
                  </a:cubicBezTo>
                  <a:cubicBezTo>
                    <a:pt x="407806" y="0"/>
                    <a:pt x="417516" y="1387"/>
                    <a:pt x="421677" y="1387"/>
                  </a:cubicBezTo>
                  <a:cubicBezTo>
                    <a:pt x="425838" y="2774"/>
                    <a:pt x="430000" y="5548"/>
                    <a:pt x="435548" y="5548"/>
                  </a:cubicBezTo>
                  <a:cubicBezTo>
                    <a:pt x="448032" y="5548"/>
                    <a:pt x="460516" y="5548"/>
                    <a:pt x="473000" y="5548"/>
                  </a:cubicBezTo>
                  <a:cubicBezTo>
                    <a:pt x="473000" y="6936"/>
                    <a:pt x="473000" y="6936"/>
                    <a:pt x="473000" y="8323"/>
                  </a:cubicBezTo>
                  <a:cubicBezTo>
                    <a:pt x="463290" y="8323"/>
                    <a:pt x="453580" y="9710"/>
                    <a:pt x="445258" y="9710"/>
                  </a:cubicBezTo>
                  <a:cubicBezTo>
                    <a:pt x="445258" y="11097"/>
                    <a:pt x="445258" y="11097"/>
                    <a:pt x="445258" y="12484"/>
                  </a:cubicBezTo>
                  <a:cubicBezTo>
                    <a:pt x="461903" y="12484"/>
                    <a:pt x="479935" y="12484"/>
                    <a:pt x="500741" y="12484"/>
                  </a:cubicBezTo>
                  <a:cubicBezTo>
                    <a:pt x="495193" y="9710"/>
                    <a:pt x="492419" y="8323"/>
                    <a:pt x="489645" y="6936"/>
                  </a:cubicBezTo>
                  <a:cubicBezTo>
                    <a:pt x="495193" y="6936"/>
                    <a:pt x="497967" y="5548"/>
                    <a:pt x="500741" y="5548"/>
                  </a:cubicBezTo>
                  <a:cubicBezTo>
                    <a:pt x="536806" y="5548"/>
                    <a:pt x="572871" y="5548"/>
                    <a:pt x="607548" y="5548"/>
                  </a:cubicBezTo>
                  <a:cubicBezTo>
                    <a:pt x="611709" y="5548"/>
                    <a:pt x="617258" y="5548"/>
                    <a:pt x="621419" y="6936"/>
                  </a:cubicBezTo>
                  <a:cubicBezTo>
                    <a:pt x="621419" y="9710"/>
                    <a:pt x="621419" y="12484"/>
                    <a:pt x="622806" y="16645"/>
                  </a:cubicBezTo>
                  <a:cubicBezTo>
                    <a:pt x="632516" y="16645"/>
                    <a:pt x="640838" y="18032"/>
                    <a:pt x="650548" y="18032"/>
                  </a:cubicBezTo>
                  <a:cubicBezTo>
                    <a:pt x="650548" y="19419"/>
                    <a:pt x="650548" y="19419"/>
                    <a:pt x="650548" y="20806"/>
                  </a:cubicBezTo>
                  <a:cubicBezTo>
                    <a:pt x="642225" y="20806"/>
                    <a:pt x="632516" y="20806"/>
                    <a:pt x="622806" y="20806"/>
                  </a:cubicBezTo>
                  <a:cubicBezTo>
                    <a:pt x="622806" y="34677"/>
                    <a:pt x="622806" y="48548"/>
                    <a:pt x="622806" y="61032"/>
                  </a:cubicBezTo>
                  <a:cubicBezTo>
                    <a:pt x="414742" y="61032"/>
                    <a:pt x="208064" y="61032"/>
                    <a:pt x="1387" y="61032"/>
                  </a:cubicBezTo>
                  <a:cubicBezTo>
                    <a:pt x="1387" y="47161"/>
                    <a:pt x="1387" y="34677"/>
                    <a:pt x="1387" y="20806"/>
                  </a:cubicBezTo>
                  <a:cubicBezTo>
                    <a:pt x="11097" y="20806"/>
                    <a:pt x="19419" y="20806"/>
                    <a:pt x="27742" y="19419"/>
                  </a:cubicBezTo>
                  <a:cubicBezTo>
                    <a:pt x="27742" y="19419"/>
                    <a:pt x="27742" y="18032"/>
                    <a:pt x="27742" y="18032"/>
                  </a:cubicBezTo>
                  <a:cubicBezTo>
                    <a:pt x="18032" y="16645"/>
                    <a:pt x="9710" y="16645"/>
                    <a:pt x="0" y="15258"/>
                  </a:cubicBezTo>
                  <a:cubicBezTo>
                    <a:pt x="0" y="12484"/>
                    <a:pt x="0" y="9710"/>
                    <a:pt x="0" y="6936"/>
                  </a:cubicBezTo>
                  <a:cubicBezTo>
                    <a:pt x="1387" y="5548"/>
                    <a:pt x="1387" y="2774"/>
                    <a:pt x="1387" y="2774"/>
                  </a:cubicBezTo>
                  <a:cubicBezTo>
                    <a:pt x="8323" y="4161"/>
                    <a:pt x="13871" y="5548"/>
                    <a:pt x="19419" y="6936"/>
                  </a:cubicBezTo>
                  <a:cubicBezTo>
                    <a:pt x="23581" y="6936"/>
                    <a:pt x="29129" y="4161"/>
                    <a:pt x="33290" y="5548"/>
                  </a:cubicBezTo>
                  <a:cubicBezTo>
                    <a:pt x="45774" y="5548"/>
                    <a:pt x="59645" y="8323"/>
                    <a:pt x="72129" y="6936"/>
                  </a:cubicBezTo>
                  <a:cubicBezTo>
                    <a:pt x="77677" y="6936"/>
                    <a:pt x="84613" y="1387"/>
                    <a:pt x="90161" y="1387"/>
                  </a:cubicBezTo>
                  <a:cubicBezTo>
                    <a:pt x="97097" y="1387"/>
                    <a:pt x="102645" y="6936"/>
                    <a:pt x="109580" y="6936"/>
                  </a:cubicBezTo>
                  <a:cubicBezTo>
                    <a:pt x="119290" y="8323"/>
                    <a:pt x="130387" y="8323"/>
                    <a:pt x="141484" y="6936"/>
                  </a:cubicBezTo>
                  <a:cubicBezTo>
                    <a:pt x="148419" y="6936"/>
                    <a:pt x="155355" y="4161"/>
                    <a:pt x="162290" y="2774"/>
                  </a:cubicBezTo>
                  <a:cubicBezTo>
                    <a:pt x="162290" y="4161"/>
                    <a:pt x="163677" y="6936"/>
                    <a:pt x="163677" y="9710"/>
                  </a:cubicBezTo>
                  <a:cubicBezTo>
                    <a:pt x="170613" y="8323"/>
                    <a:pt x="176161" y="8323"/>
                    <a:pt x="183097" y="6936"/>
                  </a:cubicBezTo>
                  <a:cubicBezTo>
                    <a:pt x="191419" y="5548"/>
                    <a:pt x="202516" y="9710"/>
                    <a:pt x="205290" y="1387"/>
                  </a:cubicBezTo>
                  <a:cubicBezTo>
                    <a:pt x="205290" y="1387"/>
                    <a:pt x="210839" y="1387"/>
                    <a:pt x="213613" y="1387"/>
                  </a:cubicBezTo>
                  <a:cubicBezTo>
                    <a:pt x="213613" y="2774"/>
                    <a:pt x="213613" y="5548"/>
                    <a:pt x="212226" y="6936"/>
                  </a:cubicBezTo>
                  <a:cubicBezTo>
                    <a:pt x="210839" y="8323"/>
                    <a:pt x="208064" y="8323"/>
                    <a:pt x="206677" y="9710"/>
                  </a:cubicBezTo>
                  <a:cubicBezTo>
                    <a:pt x="206677" y="11097"/>
                    <a:pt x="208064" y="11097"/>
                    <a:pt x="208064" y="12484"/>
                  </a:cubicBezTo>
                  <a:cubicBezTo>
                    <a:pt x="220548" y="11097"/>
                    <a:pt x="233032" y="8323"/>
                    <a:pt x="245516" y="8323"/>
                  </a:cubicBezTo>
                  <a:cubicBezTo>
                    <a:pt x="255226" y="8323"/>
                    <a:pt x="267710" y="4161"/>
                    <a:pt x="270484" y="12484"/>
                  </a:cubicBezTo>
                  <a:cubicBezTo>
                    <a:pt x="276032" y="12484"/>
                    <a:pt x="281580" y="12484"/>
                    <a:pt x="287129" y="11097"/>
                  </a:cubicBezTo>
                  <a:cubicBezTo>
                    <a:pt x="289903" y="11097"/>
                    <a:pt x="291290" y="8323"/>
                    <a:pt x="292677" y="8323"/>
                  </a:cubicBezTo>
                  <a:cubicBezTo>
                    <a:pt x="302387" y="8323"/>
                    <a:pt x="312097" y="8323"/>
                    <a:pt x="320419" y="8323"/>
                  </a:cubicBezTo>
                  <a:cubicBezTo>
                    <a:pt x="325968" y="8323"/>
                    <a:pt x="331516" y="8323"/>
                    <a:pt x="338451" y="8323"/>
                  </a:cubicBezTo>
                  <a:cubicBezTo>
                    <a:pt x="346774" y="5548"/>
                    <a:pt x="359258" y="5548"/>
                    <a:pt x="370355" y="5548"/>
                  </a:cubicBezTo>
                  <a:close/>
                  <a:moveTo>
                    <a:pt x="106806" y="9710"/>
                  </a:moveTo>
                  <a:cubicBezTo>
                    <a:pt x="105419" y="15258"/>
                    <a:pt x="110968" y="16645"/>
                    <a:pt x="119290" y="16645"/>
                  </a:cubicBezTo>
                  <a:cubicBezTo>
                    <a:pt x="126226" y="16645"/>
                    <a:pt x="135935" y="18032"/>
                    <a:pt x="134548" y="9710"/>
                  </a:cubicBezTo>
                  <a:cubicBezTo>
                    <a:pt x="126226" y="9710"/>
                    <a:pt x="116516" y="9710"/>
                    <a:pt x="106806" y="9710"/>
                  </a:cubicBezTo>
                  <a:close/>
                </a:path>
              </a:pathLst>
            </a:custGeom>
            <a:grpFill/>
            <a:ln w="138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14D35EE8-0BA1-CF0D-3F78-73DF93E65B79}"/>
              </a:ext>
            </a:extLst>
          </p:cNvPr>
          <p:cNvSpPr txBox="1"/>
          <p:nvPr/>
        </p:nvSpPr>
        <p:spPr>
          <a:xfrm>
            <a:off x="3808202" y="557682"/>
            <a:ext cx="7169816" cy="6848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E27C98-93BC-E5ED-18F6-5FAA7EB2C0FF}"/>
              </a:ext>
            </a:extLst>
          </p:cNvPr>
          <p:cNvSpPr txBox="1"/>
          <p:nvPr/>
        </p:nvSpPr>
        <p:spPr>
          <a:xfrm>
            <a:off x="2834639" y="2175794"/>
            <a:ext cx="2062399" cy="1301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0CFC50-5EDD-17C8-1FA8-196C7834351E}"/>
              </a:ext>
            </a:extLst>
          </p:cNvPr>
          <p:cNvSpPr txBox="1"/>
          <p:nvPr/>
        </p:nvSpPr>
        <p:spPr>
          <a:xfrm>
            <a:off x="4594215" y="4472841"/>
            <a:ext cx="2062399" cy="1301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E088EC-947F-7CFB-244D-9CD678D8B49E}"/>
              </a:ext>
            </a:extLst>
          </p:cNvPr>
          <p:cNvSpPr txBox="1"/>
          <p:nvPr/>
        </p:nvSpPr>
        <p:spPr>
          <a:xfrm>
            <a:off x="6934886" y="2175794"/>
            <a:ext cx="2062399" cy="1301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0758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20">
            <a:extLst>
              <a:ext uri="{FF2B5EF4-FFF2-40B4-BE49-F238E27FC236}">
                <a16:creationId xmlns:a16="http://schemas.microsoft.com/office/drawing/2014/main" id="{12EA7946-BBA7-D270-2251-2C6B2B46655A}"/>
              </a:ext>
            </a:extLst>
          </p:cNvPr>
          <p:cNvSpPr/>
          <p:nvPr/>
        </p:nvSpPr>
        <p:spPr>
          <a:xfrm flipH="1">
            <a:off x="4625787" y="1721224"/>
            <a:ext cx="7566211" cy="5136776"/>
          </a:xfrm>
          <a:prstGeom prst="round1Rect">
            <a:avLst>
              <a:gd name="adj" fmla="val 7673"/>
            </a:avLst>
          </a:prstGeom>
          <a:solidFill>
            <a:schemeClr val="bg2">
              <a:alpha val="7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>
              <a:latin typeface="Plus Jakarta Sans" pitchFamily="2" charset="77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036566C-B6CB-CE0E-5C56-6F096C13A897}"/>
              </a:ext>
            </a:extLst>
          </p:cNvPr>
          <p:cNvGrpSpPr/>
          <p:nvPr/>
        </p:nvGrpSpPr>
        <p:grpSpPr>
          <a:xfrm>
            <a:off x="5289968" y="-1199198"/>
            <a:ext cx="2614296" cy="2398395"/>
            <a:chOff x="4685533" y="-1044216"/>
            <a:chExt cx="2614296" cy="2398395"/>
          </a:xfrm>
        </p:grpSpPr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49D40D5F-A7CD-D296-870A-5F5D73720F70}"/>
                </a:ext>
              </a:extLst>
            </p:cNvPr>
            <p:cNvSpPr/>
            <p:nvPr/>
          </p:nvSpPr>
          <p:spPr>
            <a:xfrm rot="16200000" flipH="1">
              <a:off x="4816696" y="-1128954"/>
              <a:ext cx="2398395" cy="2567871"/>
            </a:xfrm>
            <a:custGeom>
              <a:avLst/>
              <a:gdLst>
                <a:gd name="connsiteX0" fmla="*/ 2074640 w 2398395"/>
                <a:gd name="connsiteY0" fmla="*/ 682495 h 2567871"/>
                <a:gd name="connsiteX1" fmla="*/ 2074640 w 2398395"/>
                <a:gd name="connsiteY1" fmla="*/ 542552 h 2567871"/>
                <a:gd name="connsiteX2" fmla="*/ 2046065 w 2398395"/>
                <a:gd name="connsiteY2" fmla="*/ 542552 h 2567871"/>
                <a:gd name="connsiteX3" fmla="*/ 2046065 w 2398395"/>
                <a:gd name="connsiteY3" fmla="*/ 694292 h 2567871"/>
                <a:gd name="connsiteX4" fmla="*/ 2369820 w 2398395"/>
                <a:gd name="connsiteY4" fmla="*/ 1017654 h 2567871"/>
                <a:gd name="connsiteX5" fmla="*/ 2369820 w 2398395"/>
                <a:gd name="connsiteY5" fmla="*/ 2567872 h 2567871"/>
                <a:gd name="connsiteX6" fmla="*/ 2398395 w 2398395"/>
                <a:gd name="connsiteY6" fmla="*/ 2567872 h 2567871"/>
                <a:gd name="connsiteX7" fmla="*/ 2398395 w 2398395"/>
                <a:gd name="connsiteY7" fmla="*/ 1005858 h 2567871"/>
                <a:gd name="connsiteX8" fmla="*/ 2074640 w 2398395"/>
                <a:gd name="connsiteY8" fmla="*/ 682495 h 2567871"/>
                <a:gd name="connsiteX9" fmla="*/ 1913287 w 2398395"/>
                <a:gd name="connsiteY9" fmla="*/ 886273 h 2567871"/>
                <a:gd name="connsiteX10" fmla="*/ 1913287 w 2398395"/>
                <a:gd name="connsiteY10" fmla="*/ 0 h 2567871"/>
                <a:gd name="connsiteX11" fmla="*/ 1884712 w 2398395"/>
                <a:gd name="connsiteY11" fmla="*/ 0 h 2567871"/>
                <a:gd name="connsiteX12" fmla="*/ 1884712 w 2398395"/>
                <a:gd name="connsiteY12" fmla="*/ 897785 h 2567871"/>
                <a:gd name="connsiteX13" fmla="*/ 2172938 w 2398395"/>
                <a:gd name="connsiteY13" fmla="*/ 1198220 h 2567871"/>
                <a:gd name="connsiteX14" fmla="*/ 2172938 w 2398395"/>
                <a:gd name="connsiteY14" fmla="*/ 2040351 h 2567871"/>
                <a:gd name="connsiteX15" fmla="*/ 2201513 w 2398395"/>
                <a:gd name="connsiteY15" fmla="*/ 2040351 h 2567871"/>
                <a:gd name="connsiteX16" fmla="*/ 2201513 w 2398395"/>
                <a:gd name="connsiteY16" fmla="*/ 1186708 h 2567871"/>
                <a:gd name="connsiteX17" fmla="*/ 1913287 w 2398395"/>
                <a:gd name="connsiteY17" fmla="*/ 886273 h 2567871"/>
                <a:gd name="connsiteX18" fmla="*/ 1545622 w 2398395"/>
                <a:gd name="connsiteY18" fmla="*/ 0 h 2567871"/>
                <a:gd name="connsiteX19" fmla="*/ 1545622 w 2398395"/>
                <a:gd name="connsiteY19" fmla="*/ 889793 h 2567871"/>
                <a:gd name="connsiteX20" fmla="*/ 1248537 w 2398395"/>
                <a:gd name="connsiteY20" fmla="*/ 1186613 h 2567871"/>
                <a:gd name="connsiteX21" fmla="*/ 1248537 w 2398395"/>
                <a:gd name="connsiteY21" fmla="*/ 2059948 h 2567871"/>
                <a:gd name="connsiteX22" fmla="*/ 1277112 w 2398395"/>
                <a:gd name="connsiteY22" fmla="*/ 2059948 h 2567871"/>
                <a:gd name="connsiteX23" fmla="*/ 1277112 w 2398395"/>
                <a:gd name="connsiteY23" fmla="*/ 1198410 h 2567871"/>
                <a:gd name="connsiteX24" fmla="*/ 1574197 w 2398395"/>
                <a:gd name="connsiteY24" fmla="*/ 901590 h 2567871"/>
                <a:gd name="connsiteX25" fmla="*/ 1574197 w 2398395"/>
                <a:gd name="connsiteY25" fmla="*/ 0 h 2567871"/>
                <a:gd name="connsiteX26" fmla="*/ 1545622 w 2398395"/>
                <a:gd name="connsiteY26" fmla="*/ 0 h 2567871"/>
                <a:gd name="connsiteX27" fmla="*/ 964883 w 2398395"/>
                <a:gd name="connsiteY27" fmla="*/ 320318 h 2567871"/>
                <a:gd name="connsiteX28" fmla="*/ 964883 w 2398395"/>
                <a:gd name="connsiteY28" fmla="*/ 467111 h 2567871"/>
                <a:gd name="connsiteX29" fmla="*/ 524161 w 2398395"/>
                <a:gd name="connsiteY29" fmla="*/ 907298 h 2567871"/>
                <a:gd name="connsiteX30" fmla="*/ 524161 w 2398395"/>
                <a:gd name="connsiteY30" fmla="*/ 2535145 h 2567871"/>
                <a:gd name="connsiteX31" fmla="*/ 552736 w 2398395"/>
                <a:gd name="connsiteY31" fmla="*/ 2535145 h 2567871"/>
                <a:gd name="connsiteX32" fmla="*/ 552736 w 2398395"/>
                <a:gd name="connsiteY32" fmla="*/ 919095 h 2567871"/>
                <a:gd name="connsiteX33" fmla="*/ 993458 w 2398395"/>
                <a:gd name="connsiteY33" fmla="*/ 478907 h 2567871"/>
                <a:gd name="connsiteX34" fmla="*/ 993458 w 2398395"/>
                <a:gd name="connsiteY34" fmla="*/ 320318 h 2567871"/>
                <a:gd name="connsiteX35" fmla="*/ 964883 w 2398395"/>
                <a:gd name="connsiteY35" fmla="*/ 320318 h 2567871"/>
                <a:gd name="connsiteX36" fmla="*/ 404908 w 2398395"/>
                <a:gd name="connsiteY36" fmla="*/ 590786 h 2567871"/>
                <a:gd name="connsiteX37" fmla="*/ 404908 w 2398395"/>
                <a:gd name="connsiteY37" fmla="*/ 1468402 h 2567871"/>
                <a:gd name="connsiteX38" fmla="*/ 0 w 2398395"/>
                <a:gd name="connsiteY38" fmla="*/ 1872724 h 2567871"/>
                <a:gd name="connsiteX39" fmla="*/ 20193 w 2398395"/>
                <a:gd name="connsiteY39" fmla="*/ 1892892 h 2567871"/>
                <a:gd name="connsiteX40" fmla="*/ 433483 w 2398395"/>
                <a:gd name="connsiteY40" fmla="*/ 1480198 h 2567871"/>
                <a:gd name="connsiteX41" fmla="*/ 433483 w 2398395"/>
                <a:gd name="connsiteY41" fmla="*/ 590786 h 2567871"/>
                <a:gd name="connsiteX42" fmla="*/ 404908 w 2398395"/>
                <a:gd name="connsiteY42" fmla="*/ 590786 h 25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98395" h="2567871">
                  <a:moveTo>
                    <a:pt x="2074640" y="682495"/>
                  </a:moveTo>
                  <a:lnTo>
                    <a:pt x="2074640" y="542552"/>
                  </a:lnTo>
                  <a:lnTo>
                    <a:pt x="2046065" y="542552"/>
                  </a:lnTo>
                  <a:lnTo>
                    <a:pt x="2046065" y="694292"/>
                  </a:lnTo>
                  <a:lnTo>
                    <a:pt x="2369820" y="1017654"/>
                  </a:lnTo>
                  <a:lnTo>
                    <a:pt x="2369820" y="2567872"/>
                  </a:lnTo>
                  <a:lnTo>
                    <a:pt x="2398395" y="2567872"/>
                  </a:lnTo>
                  <a:lnTo>
                    <a:pt x="2398395" y="1005858"/>
                  </a:lnTo>
                  <a:lnTo>
                    <a:pt x="2074640" y="682495"/>
                  </a:lnTo>
                  <a:close/>
                  <a:moveTo>
                    <a:pt x="1913287" y="886273"/>
                  </a:moveTo>
                  <a:lnTo>
                    <a:pt x="1913287" y="0"/>
                  </a:lnTo>
                  <a:lnTo>
                    <a:pt x="1884712" y="0"/>
                  </a:lnTo>
                  <a:lnTo>
                    <a:pt x="1884712" y="897785"/>
                  </a:lnTo>
                  <a:lnTo>
                    <a:pt x="2172938" y="1198220"/>
                  </a:lnTo>
                  <a:lnTo>
                    <a:pt x="2172938" y="2040351"/>
                  </a:lnTo>
                  <a:lnTo>
                    <a:pt x="2201513" y="2040351"/>
                  </a:lnTo>
                  <a:lnTo>
                    <a:pt x="2201513" y="1186708"/>
                  </a:lnTo>
                  <a:lnTo>
                    <a:pt x="1913287" y="886273"/>
                  </a:lnTo>
                  <a:close/>
                  <a:moveTo>
                    <a:pt x="1545622" y="0"/>
                  </a:moveTo>
                  <a:lnTo>
                    <a:pt x="1545622" y="889793"/>
                  </a:lnTo>
                  <a:lnTo>
                    <a:pt x="1248537" y="1186613"/>
                  </a:lnTo>
                  <a:lnTo>
                    <a:pt x="1248537" y="2059948"/>
                  </a:lnTo>
                  <a:lnTo>
                    <a:pt x="1277112" y="2059948"/>
                  </a:lnTo>
                  <a:lnTo>
                    <a:pt x="1277112" y="1198410"/>
                  </a:lnTo>
                  <a:lnTo>
                    <a:pt x="1574197" y="901590"/>
                  </a:lnTo>
                  <a:lnTo>
                    <a:pt x="1574197" y="0"/>
                  </a:lnTo>
                  <a:lnTo>
                    <a:pt x="1545622" y="0"/>
                  </a:lnTo>
                  <a:close/>
                  <a:moveTo>
                    <a:pt x="964883" y="320318"/>
                  </a:moveTo>
                  <a:lnTo>
                    <a:pt x="964883" y="467111"/>
                  </a:lnTo>
                  <a:lnTo>
                    <a:pt x="524161" y="907298"/>
                  </a:lnTo>
                  <a:lnTo>
                    <a:pt x="524161" y="2535145"/>
                  </a:lnTo>
                  <a:lnTo>
                    <a:pt x="552736" y="2535145"/>
                  </a:lnTo>
                  <a:lnTo>
                    <a:pt x="552736" y="919095"/>
                  </a:lnTo>
                  <a:lnTo>
                    <a:pt x="993458" y="478907"/>
                  </a:lnTo>
                  <a:lnTo>
                    <a:pt x="993458" y="320318"/>
                  </a:lnTo>
                  <a:lnTo>
                    <a:pt x="964883" y="320318"/>
                  </a:lnTo>
                  <a:close/>
                  <a:moveTo>
                    <a:pt x="404908" y="590786"/>
                  </a:moveTo>
                  <a:lnTo>
                    <a:pt x="404908" y="1468402"/>
                  </a:lnTo>
                  <a:lnTo>
                    <a:pt x="0" y="1872724"/>
                  </a:lnTo>
                  <a:lnTo>
                    <a:pt x="20193" y="1892892"/>
                  </a:lnTo>
                  <a:lnTo>
                    <a:pt x="433483" y="1480198"/>
                  </a:lnTo>
                  <a:lnTo>
                    <a:pt x="433483" y="590786"/>
                  </a:lnTo>
                  <a:lnTo>
                    <a:pt x="404908" y="59078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DD9123C2-6833-1AAF-B3EB-3E85CDA4C14F}"/>
                </a:ext>
              </a:extLst>
            </p:cNvPr>
            <p:cNvSpPr/>
            <p:nvPr/>
          </p:nvSpPr>
          <p:spPr>
            <a:xfrm rot="16200000" flipH="1">
              <a:off x="4690527" y="4745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D480C9BB-0FF0-1932-F800-C57323DFAC1D}"/>
                </a:ext>
              </a:extLst>
            </p:cNvPr>
            <p:cNvSpPr/>
            <p:nvPr/>
          </p:nvSpPr>
          <p:spPr>
            <a:xfrm rot="16200000" flipH="1">
              <a:off x="4690527" y="4745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7D243FF5-FDBB-0C1D-D0D7-CFA26AFF4219}"/>
                </a:ext>
              </a:extLst>
            </p:cNvPr>
            <p:cNvSpPr/>
            <p:nvPr/>
          </p:nvSpPr>
          <p:spPr>
            <a:xfrm rot="16200000" flipH="1">
              <a:off x="4685485" y="813587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14AE9EC6-EFAE-518E-600E-2DD4B43D9199}"/>
                </a:ext>
              </a:extLst>
            </p:cNvPr>
            <p:cNvSpPr/>
            <p:nvPr/>
          </p:nvSpPr>
          <p:spPr>
            <a:xfrm rot="16200000" flipH="1">
              <a:off x="4685485" y="813587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318C0A80-262D-1D2A-F900-572099B9D015}"/>
                </a:ext>
              </a:extLst>
            </p:cNvPr>
            <p:cNvSpPr/>
            <p:nvPr/>
          </p:nvSpPr>
          <p:spPr>
            <a:xfrm rot="16200000" flipH="1">
              <a:off x="5233079" y="974941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36AC5987-F2F9-DCEC-9783-EB348C9484F9}"/>
                </a:ext>
              </a:extLst>
            </p:cNvPr>
            <p:cNvSpPr/>
            <p:nvPr/>
          </p:nvSpPr>
          <p:spPr>
            <a:xfrm rot="16200000" flipH="1">
              <a:off x="5233079" y="974941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E992F6FF-2662-E581-F1E5-C918F96430E8}"/>
                </a:ext>
              </a:extLst>
            </p:cNvPr>
            <p:cNvSpPr/>
            <p:nvPr/>
          </p:nvSpPr>
          <p:spPr>
            <a:xfrm rot="16200000" flipH="1">
              <a:off x="4166292" y="-140552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09CF6C55-4388-F179-29B4-3741E88D7E64}"/>
                </a:ext>
              </a:extLst>
            </p:cNvPr>
            <p:cNvSpPr/>
            <p:nvPr/>
          </p:nvSpPr>
          <p:spPr>
            <a:xfrm rot="16200000" flipH="1">
              <a:off x="5106994" y="982974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87B8970C-8CAB-14E3-60EB-5A6D3A4E3018}"/>
                </a:ext>
              </a:extLst>
            </p:cNvPr>
            <p:cNvSpPr/>
            <p:nvPr/>
          </p:nvSpPr>
          <p:spPr>
            <a:xfrm rot="16200000" flipH="1">
              <a:off x="6022104" y="500565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</p:grpSp>
      <p:sp>
        <p:nvSpPr>
          <p:cNvPr id="12" name="Rectangle: Rounded Corners 50">
            <a:extLst>
              <a:ext uri="{FF2B5EF4-FFF2-40B4-BE49-F238E27FC236}">
                <a16:creationId xmlns:a16="http://schemas.microsoft.com/office/drawing/2014/main" id="{9F31E2CD-CF5D-3A5D-D502-DCFB235DBDC5}"/>
              </a:ext>
            </a:extLst>
          </p:cNvPr>
          <p:cNvSpPr/>
          <p:nvPr/>
        </p:nvSpPr>
        <p:spPr>
          <a:xfrm>
            <a:off x="1055688" y="5183753"/>
            <a:ext cx="4861018" cy="1010762"/>
          </a:xfrm>
          <a:prstGeom prst="roundRect">
            <a:avLst>
              <a:gd name="adj" fmla="val 12417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  <a:latin typeface="Plus Jakarta Sans" pitchFamily="2" charset="77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4C5268E-9E11-6DC3-19E3-C93F7449F8B1}"/>
              </a:ext>
            </a:extLst>
          </p:cNvPr>
          <p:cNvGrpSpPr/>
          <p:nvPr/>
        </p:nvGrpSpPr>
        <p:grpSpPr>
          <a:xfrm>
            <a:off x="4891539" y="4929798"/>
            <a:ext cx="940435" cy="940435"/>
            <a:chOff x="4891539" y="4929798"/>
            <a:chExt cx="940435" cy="940435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6B36175C-F861-40C1-CEFE-FC7499C0E597}"/>
                </a:ext>
              </a:extLst>
            </p:cNvPr>
            <p:cNvSpPr/>
            <p:nvPr/>
          </p:nvSpPr>
          <p:spPr>
            <a:xfrm>
              <a:off x="4891539" y="4929798"/>
              <a:ext cx="940435" cy="940435"/>
            </a:xfrm>
            <a:prstGeom prst="round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0000"/>
                    <a:alpha val="35000"/>
                  </a:schemeClr>
                </a:gs>
                <a:gs pos="100000">
                  <a:schemeClr val="bg1">
                    <a:lumMod val="75000"/>
                    <a:alpha val="56674"/>
                  </a:schemeClr>
                </a:gs>
              </a:gsLst>
              <a:lin ang="4200000" scaled="0"/>
            </a:gradFill>
            <a:ln w="15998" cap="flat">
              <a:gradFill>
                <a:gsLst>
                  <a:gs pos="50000">
                    <a:schemeClr val="bg1">
                      <a:lumMod val="90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50000"/>
                      <a:alpha val="46000"/>
                    </a:schemeClr>
                  </a:gs>
                </a:gsLst>
                <a:lin ang="78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6" name="Freeform 107">
              <a:extLst>
                <a:ext uri="{FF2B5EF4-FFF2-40B4-BE49-F238E27FC236}">
                  <a16:creationId xmlns:a16="http://schemas.microsoft.com/office/drawing/2014/main" id="{806DE577-0EAB-E3CE-C95B-6B590F4FB3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0578" y="5153179"/>
              <a:ext cx="402357" cy="493673"/>
            </a:xfrm>
            <a:custGeom>
              <a:avLst/>
              <a:gdLst>
                <a:gd name="T0" fmla="*/ 101100 w 516"/>
                <a:gd name="T1" fmla="*/ 0 h 634"/>
                <a:gd name="T2" fmla="*/ 101100 w 516"/>
                <a:gd name="T3" fmla="*/ 0 h 634"/>
                <a:gd name="T4" fmla="*/ 85213 w 516"/>
                <a:gd name="T5" fmla="*/ 0 h 634"/>
                <a:gd name="T6" fmla="*/ 74381 w 516"/>
                <a:gd name="T7" fmla="*/ 15862 h 634"/>
                <a:gd name="T8" fmla="*/ 74381 w 516"/>
                <a:gd name="T9" fmla="*/ 212328 h 634"/>
                <a:gd name="T10" fmla="*/ 85213 w 516"/>
                <a:gd name="T11" fmla="*/ 228190 h 634"/>
                <a:gd name="T12" fmla="*/ 101100 w 516"/>
                <a:gd name="T13" fmla="*/ 228190 h 634"/>
                <a:gd name="T14" fmla="*/ 116987 w 516"/>
                <a:gd name="T15" fmla="*/ 212328 h 634"/>
                <a:gd name="T16" fmla="*/ 116987 w 516"/>
                <a:gd name="T17" fmla="*/ 15862 h 634"/>
                <a:gd name="T18" fmla="*/ 101100 w 516"/>
                <a:gd name="T19" fmla="*/ 0 h 634"/>
                <a:gd name="T20" fmla="*/ 101100 w 516"/>
                <a:gd name="T21" fmla="*/ 206921 h 634"/>
                <a:gd name="T22" fmla="*/ 101100 w 516"/>
                <a:gd name="T23" fmla="*/ 206921 h 634"/>
                <a:gd name="T24" fmla="*/ 95684 w 516"/>
                <a:gd name="T25" fmla="*/ 212328 h 634"/>
                <a:gd name="T26" fmla="*/ 85213 w 516"/>
                <a:gd name="T27" fmla="*/ 206921 h 634"/>
                <a:gd name="T28" fmla="*/ 85213 w 516"/>
                <a:gd name="T29" fmla="*/ 21269 h 634"/>
                <a:gd name="T30" fmla="*/ 95684 w 516"/>
                <a:gd name="T31" fmla="*/ 15862 h 634"/>
                <a:gd name="T32" fmla="*/ 101100 w 516"/>
                <a:gd name="T33" fmla="*/ 21269 h 634"/>
                <a:gd name="T34" fmla="*/ 101100 w 516"/>
                <a:gd name="T35" fmla="*/ 206921 h 634"/>
                <a:gd name="T36" fmla="*/ 32135 w 516"/>
                <a:gd name="T37" fmla="*/ 63807 h 634"/>
                <a:gd name="T38" fmla="*/ 32135 w 516"/>
                <a:gd name="T39" fmla="*/ 63807 h 634"/>
                <a:gd name="T40" fmla="*/ 15887 w 516"/>
                <a:gd name="T41" fmla="*/ 63807 h 634"/>
                <a:gd name="T42" fmla="*/ 0 w 516"/>
                <a:gd name="T43" fmla="*/ 79668 h 634"/>
                <a:gd name="T44" fmla="*/ 0 w 516"/>
                <a:gd name="T45" fmla="*/ 212328 h 634"/>
                <a:gd name="T46" fmla="*/ 15887 w 516"/>
                <a:gd name="T47" fmla="*/ 228190 h 634"/>
                <a:gd name="T48" fmla="*/ 32135 w 516"/>
                <a:gd name="T49" fmla="*/ 228190 h 634"/>
                <a:gd name="T50" fmla="*/ 42606 w 516"/>
                <a:gd name="T51" fmla="*/ 212328 h 634"/>
                <a:gd name="T52" fmla="*/ 42606 w 516"/>
                <a:gd name="T53" fmla="*/ 79668 h 634"/>
                <a:gd name="T54" fmla="*/ 32135 w 516"/>
                <a:gd name="T55" fmla="*/ 63807 h 634"/>
                <a:gd name="T56" fmla="*/ 32135 w 516"/>
                <a:gd name="T57" fmla="*/ 206921 h 634"/>
                <a:gd name="T58" fmla="*/ 32135 w 516"/>
                <a:gd name="T59" fmla="*/ 206921 h 634"/>
                <a:gd name="T60" fmla="*/ 21303 w 516"/>
                <a:gd name="T61" fmla="*/ 212328 h 634"/>
                <a:gd name="T62" fmla="*/ 15887 w 516"/>
                <a:gd name="T63" fmla="*/ 206921 h 634"/>
                <a:gd name="T64" fmla="*/ 15887 w 516"/>
                <a:gd name="T65" fmla="*/ 85075 h 634"/>
                <a:gd name="T66" fmla="*/ 21303 w 516"/>
                <a:gd name="T67" fmla="*/ 79668 h 634"/>
                <a:gd name="T68" fmla="*/ 32135 w 516"/>
                <a:gd name="T69" fmla="*/ 85075 h 634"/>
                <a:gd name="T70" fmla="*/ 32135 w 516"/>
                <a:gd name="T71" fmla="*/ 206921 h 634"/>
                <a:gd name="T72" fmla="*/ 170065 w 516"/>
                <a:gd name="T73" fmla="*/ 116798 h 634"/>
                <a:gd name="T74" fmla="*/ 170065 w 516"/>
                <a:gd name="T75" fmla="*/ 116798 h 634"/>
                <a:gd name="T76" fmla="*/ 159594 w 516"/>
                <a:gd name="T77" fmla="*/ 116798 h 634"/>
                <a:gd name="T78" fmla="*/ 143707 w 516"/>
                <a:gd name="T79" fmla="*/ 127253 h 634"/>
                <a:gd name="T80" fmla="*/ 143707 w 516"/>
                <a:gd name="T81" fmla="*/ 212328 h 634"/>
                <a:gd name="T82" fmla="*/ 159594 w 516"/>
                <a:gd name="T83" fmla="*/ 228190 h 634"/>
                <a:gd name="T84" fmla="*/ 170065 w 516"/>
                <a:gd name="T85" fmla="*/ 228190 h 634"/>
                <a:gd name="T86" fmla="*/ 185952 w 516"/>
                <a:gd name="T87" fmla="*/ 212328 h 634"/>
                <a:gd name="T88" fmla="*/ 185952 w 516"/>
                <a:gd name="T89" fmla="*/ 127253 h 634"/>
                <a:gd name="T90" fmla="*/ 170065 w 516"/>
                <a:gd name="T91" fmla="*/ 116798 h 634"/>
                <a:gd name="T92" fmla="*/ 170065 w 516"/>
                <a:gd name="T93" fmla="*/ 206921 h 634"/>
                <a:gd name="T94" fmla="*/ 170065 w 516"/>
                <a:gd name="T95" fmla="*/ 206921 h 634"/>
                <a:gd name="T96" fmla="*/ 165010 w 516"/>
                <a:gd name="T97" fmla="*/ 212328 h 634"/>
                <a:gd name="T98" fmla="*/ 159594 w 516"/>
                <a:gd name="T99" fmla="*/ 206921 h 634"/>
                <a:gd name="T100" fmla="*/ 159594 w 516"/>
                <a:gd name="T101" fmla="*/ 138067 h 634"/>
                <a:gd name="T102" fmla="*/ 165010 w 516"/>
                <a:gd name="T103" fmla="*/ 127253 h 634"/>
                <a:gd name="T104" fmla="*/ 170065 w 516"/>
                <a:gd name="T105" fmla="*/ 138067 h 634"/>
                <a:gd name="T106" fmla="*/ 170065 w 516"/>
                <a:gd name="T107" fmla="*/ 206921 h 63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16" h="634">
                  <a:moveTo>
                    <a:pt x="280" y="0"/>
                  </a:moveTo>
                  <a:lnTo>
                    <a:pt x="280" y="0"/>
                  </a:lnTo>
                  <a:cubicBezTo>
                    <a:pt x="236" y="0"/>
                    <a:pt x="236" y="0"/>
                    <a:pt x="236" y="0"/>
                  </a:cubicBezTo>
                  <a:cubicBezTo>
                    <a:pt x="221" y="0"/>
                    <a:pt x="206" y="30"/>
                    <a:pt x="206" y="44"/>
                  </a:cubicBezTo>
                  <a:cubicBezTo>
                    <a:pt x="206" y="589"/>
                    <a:pt x="206" y="589"/>
                    <a:pt x="206" y="589"/>
                  </a:cubicBezTo>
                  <a:cubicBezTo>
                    <a:pt x="206" y="619"/>
                    <a:pt x="221" y="633"/>
                    <a:pt x="236" y="633"/>
                  </a:cubicBezTo>
                  <a:cubicBezTo>
                    <a:pt x="280" y="633"/>
                    <a:pt x="280" y="633"/>
                    <a:pt x="280" y="633"/>
                  </a:cubicBezTo>
                  <a:cubicBezTo>
                    <a:pt x="295" y="633"/>
                    <a:pt x="324" y="619"/>
                    <a:pt x="324" y="589"/>
                  </a:cubicBezTo>
                  <a:cubicBezTo>
                    <a:pt x="324" y="44"/>
                    <a:pt x="324" y="44"/>
                    <a:pt x="324" y="44"/>
                  </a:cubicBezTo>
                  <a:cubicBezTo>
                    <a:pt x="324" y="30"/>
                    <a:pt x="295" y="0"/>
                    <a:pt x="280" y="0"/>
                  </a:cubicBezTo>
                  <a:close/>
                  <a:moveTo>
                    <a:pt x="280" y="574"/>
                  </a:moveTo>
                  <a:lnTo>
                    <a:pt x="280" y="574"/>
                  </a:lnTo>
                  <a:cubicBezTo>
                    <a:pt x="280" y="589"/>
                    <a:pt x="265" y="589"/>
                    <a:pt x="265" y="589"/>
                  </a:cubicBezTo>
                  <a:cubicBezTo>
                    <a:pt x="251" y="589"/>
                    <a:pt x="236" y="589"/>
                    <a:pt x="236" y="574"/>
                  </a:cubicBezTo>
                  <a:cubicBezTo>
                    <a:pt x="236" y="59"/>
                    <a:pt x="236" y="59"/>
                    <a:pt x="236" y="59"/>
                  </a:cubicBezTo>
                  <a:cubicBezTo>
                    <a:pt x="236" y="59"/>
                    <a:pt x="251" y="44"/>
                    <a:pt x="265" y="44"/>
                  </a:cubicBezTo>
                  <a:lnTo>
                    <a:pt x="280" y="59"/>
                  </a:lnTo>
                  <a:lnTo>
                    <a:pt x="280" y="574"/>
                  </a:lnTo>
                  <a:close/>
                  <a:moveTo>
                    <a:pt x="89" y="177"/>
                  </a:moveTo>
                  <a:lnTo>
                    <a:pt x="89" y="177"/>
                  </a:lnTo>
                  <a:cubicBezTo>
                    <a:pt x="44" y="177"/>
                    <a:pt x="44" y="177"/>
                    <a:pt x="44" y="177"/>
                  </a:cubicBezTo>
                  <a:cubicBezTo>
                    <a:pt x="30" y="177"/>
                    <a:pt x="0" y="206"/>
                    <a:pt x="0" y="221"/>
                  </a:cubicBezTo>
                  <a:cubicBezTo>
                    <a:pt x="0" y="589"/>
                    <a:pt x="0" y="589"/>
                    <a:pt x="0" y="589"/>
                  </a:cubicBezTo>
                  <a:cubicBezTo>
                    <a:pt x="0" y="619"/>
                    <a:pt x="30" y="633"/>
                    <a:pt x="44" y="633"/>
                  </a:cubicBezTo>
                  <a:cubicBezTo>
                    <a:pt x="89" y="633"/>
                    <a:pt x="89" y="633"/>
                    <a:pt x="89" y="633"/>
                  </a:cubicBezTo>
                  <a:cubicBezTo>
                    <a:pt x="103" y="633"/>
                    <a:pt x="118" y="619"/>
                    <a:pt x="118" y="589"/>
                  </a:cubicBezTo>
                  <a:cubicBezTo>
                    <a:pt x="118" y="221"/>
                    <a:pt x="118" y="221"/>
                    <a:pt x="118" y="221"/>
                  </a:cubicBezTo>
                  <a:cubicBezTo>
                    <a:pt x="118" y="206"/>
                    <a:pt x="103" y="177"/>
                    <a:pt x="89" y="177"/>
                  </a:cubicBezTo>
                  <a:close/>
                  <a:moveTo>
                    <a:pt x="89" y="574"/>
                  </a:moveTo>
                  <a:lnTo>
                    <a:pt x="89" y="574"/>
                  </a:lnTo>
                  <a:cubicBezTo>
                    <a:pt x="89" y="589"/>
                    <a:pt x="74" y="589"/>
                    <a:pt x="59" y="589"/>
                  </a:cubicBezTo>
                  <a:cubicBezTo>
                    <a:pt x="59" y="589"/>
                    <a:pt x="44" y="589"/>
                    <a:pt x="44" y="574"/>
                  </a:cubicBezTo>
                  <a:cubicBezTo>
                    <a:pt x="44" y="236"/>
                    <a:pt x="44" y="236"/>
                    <a:pt x="44" y="236"/>
                  </a:cubicBezTo>
                  <a:lnTo>
                    <a:pt x="59" y="221"/>
                  </a:lnTo>
                  <a:cubicBezTo>
                    <a:pt x="74" y="221"/>
                    <a:pt x="89" y="236"/>
                    <a:pt x="89" y="236"/>
                  </a:cubicBezTo>
                  <a:lnTo>
                    <a:pt x="89" y="574"/>
                  </a:lnTo>
                  <a:close/>
                  <a:moveTo>
                    <a:pt x="471" y="324"/>
                  </a:moveTo>
                  <a:lnTo>
                    <a:pt x="471" y="324"/>
                  </a:lnTo>
                  <a:cubicBezTo>
                    <a:pt x="442" y="324"/>
                    <a:pt x="442" y="324"/>
                    <a:pt x="442" y="324"/>
                  </a:cubicBezTo>
                  <a:cubicBezTo>
                    <a:pt x="412" y="324"/>
                    <a:pt x="398" y="339"/>
                    <a:pt x="398" y="353"/>
                  </a:cubicBezTo>
                  <a:cubicBezTo>
                    <a:pt x="398" y="589"/>
                    <a:pt x="398" y="589"/>
                    <a:pt x="398" y="589"/>
                  </a:cubicBezTo>
                  <a:cubicBezTo>
                    <a:pt x="398" y="619"/>
                    <a:pt x="412" y="633"/>
                    <a:pt x="442" y="633"/>
                  </a:cubicBezTo>
                  <a:cubicBezTo>
                    <a:pt x="471" y="633"/>
                    <a:pt x="471" y="633"/>
                    <a:pt x="471" y="633"/>
                  </a:cubicBezTo>
                  <a:cubicBezTo>
                    <a:pt x="501" y="633"/>
                    <a:pt x="515" y="619"/>
                    <a:pt x="515" y="589"/>
                  </a:cubicBezTo>
                  <a:cubicBezTo>
                    <a:pt x="515" y="353"/>
                    <a:pt x="515" y="353"/>
                    <a:pt x="515" y="353"/>
                  </a:cubicBezTo>
                  <a:cubicBezTo>
                    <a:pt x="515" y="339"/>
                    <a:pt x="501" y="324"/>
                    <a:pt x="471" y="324"/>
                  </a:cubicBezTo>
                  <a:close/>
                  <a:moveTo>
                    <a:pt x="471" y="574"/>
                  </a:moveTo>
                  <a:lnTo>
                    <a:pt x="471" y="574"/>
                  </a:lnTo>
                  <a:cubicBezTo>
                    <a:pt x="471" y="589"/>
                    <a:pt x="471" y="589"/>
                    <a:pt x="457" y="589"/>
                  </a:cubicBezTo>
                  <a:cubicBezTo>
                    <a:pt x="442" y="589"/>
                    <a:pt x="442" y="589"/>
                    <a:pt x="442" y="574"/>
                  </a:cubicBezTo>
                  <a:cubicBezTo>
                    <a:pt x="442" y="383"/>
                    <a:pt x="442" y="383"/>
                    <a:pt x="442" y="383"/>
                  </a:cubicBezTo>
                  <a:cubicBezTo>
                    <a:pt x="442" y="368"/>
                    <a:pt x="442" y="353"/>
                    <a:pt x="457" y="353"/>
                  </a:cubicBezTo>
                  <a:cubicBezTo>
                    <a:pt x="471" y="353"/>
                    <a:pt x="471" y="368"/>
                    <a:pt x="471" y="383"/>
                  </a:cubicBezTo>
                  <a:lnTo>
                    <a:pt x="471" y="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useoModerno" pitchFamily="2" charset="77"/>
              </a:endParaRPr>
            </a:p>
          </p:txBody>
        </p:sp>
      </p:grpSp>
      <p:sp>
        <p:nvSpPr>
          <p:cNvPr id="5" name="Freeform 24">
            <a:extLst>
              <a:ext uri="{FF2B5EF4-FFF2-40B4-BE49-F238E27FC236}">
                <a16:creationId xmlns:a16="http://schemas.microsoft.com/office/drawing/2014/main" id="{E2127A14-04E3-237B-8CD0-21F37606C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txBody>
          <a:bodyPr wrap="none" anchor="ctr"/>
          <a:lstStyle/>
          <a:p>
            <a:endParaRPr lang="en-US" dirty="0">
              <a:latin typeface="Plus Jakarta Sans" pitchFamily="2" charset="77"/>
            </a:endParaRP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A1CD2A30-F868-4DDA-8121-808A8B16A01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0" r="24240"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CD9C4D-DE1D-D2AC-6A93-1623D72D9DDF}"/>
              </a:ext>
            </a:extLst>
          </p:cNvPr>
          <p:cNvSpPr txBox="1"/>
          <p:nvPr/>
        </p:nvSpPr>
        <p:spPr>
          <a:xfrm>
            <a:off x="791611" y="1247158"/>
            <a:ext cx="5444397" cy="13311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10E9E4-B912-94F5-CA49-98DB3EBA82B0}"/>
              </a:ext>
            </a:extLst>
          </p:cNvPr>
          <p:cNvSpPr txBox="1"/>
          <p:nvPr/>
        </p:nvSpPr>
        <p:spPr>
          <a:xfrm>
            <a:off x="744632" y="2758345"/>
            <a:ext cx="5519465" cy="16273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solidFill>
                <a:srgbClr val="8497B0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1436EF-DF00-992F-7A65-8D955ED4E756}"/>
              </a:ext>
            </a:extLst>
          </p:cNvPr>
          <p:cNvSpPr txBox="1"/>
          <p:nvPr/>
        </p:nvSpPr>
        <p:spPr>
          <a:xfrm>
            <a:off x="1182029" y="5118437"/>
            <a:ext cx="339997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9729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/>
      <p:bldP spid="11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: Shape 6">
            <a:extLst>
              <a:ext uri="{FF2B5EF4-FFF2-40B4-BE49-F238E27FC236}">
                <a16:creationId xmlns:a16="http://schemas.microsoft.com/office/drawing/2014/main" id="{84DECDA9-5299-4576-3A0F-A8260852A7C8}"/>
              </a:ext>
            </a:extLst>
          </p:cNvPr>
          <p:cNvSpPr/>
          <p:nvPr/>
        </p:nvSpPr>
        <p:spPr>
          <a:xfrm>
            <a:off x="4926023" y="4702150"/>
            <a:ext cx="473982" cy="473982"/>
          </a:xfrm>
          <a:custGeom>
            <a:avLst/>
            <a:gdLst>
              <a:gd name="connsiteX0" fmla="*/ 1945843 w 3891686"/>
              <a:gd name="connsiteY0" fmla="*/ 0 h 3891686"/>
              <a:gd name="connsiteX1" fmla="*/ 0 w 3891686"/>
              <a:gd name="connsiteY1" fmla="*/ 1945843 h 3891686"/>
              <a:gd name="connsiteX2" fmla="*/ 1945843 w 3891686"/>
              <a:gd name="connsiteY2" fmla="*/ 3891686 h 3891686"/>
              <a:gd name="connsiteX3" fmla="*/ 3891686 w 3891686"/>
              <a:gd name="connsiteY3" fmla="*/ 1945843 h 3891686"/>
              <a:gd name="connsiteX4" fmla="*/ 1945843 w 3891686"/>
              <a:gd name="connsiteY4" fmla="*/ 0 h 3891686"/>
              <a:gd name="connsiteX5" fmla="*/ 3033370 w 3891686"/>
              <a:gd name="connsiteY5" fmla="*/ 1433779 h 3891686"/>
              <a:gd name="connsiteX6" fmla="*/ 1789786 w 3891686"/>
              <a:gd name="connsiteY6" fmla="*/ 2667610 h 3891686"/>
              <a:gd name="connsiteX7" fmla="*/ 1521562 w 3891686"/>
              <a:gd name="connsiteY7" fmla="*/ 2672486 h 3891686"/>
              <a:gd name="connsiteX8" fmla="*/ 863194 w 3891686"/>
              <a:gd name="connsiteY8" fmla="*/ 2072640 h 3891686"/>
              <a:gd name="connsiteX9" fmla="*/ 848563 w 3891686"/>
              <a:gd name="connsiteY9" fmla="*/ 1799539 h 3891686"/>
              <a:gd name="connsiteX10" fmla="*/ 1121664 w 3891686"/>
              <a:gd name="connsiteY10" fmla="*/ 1789786 h 3891686"/>
              <a:gd name="connsiteX11" fmla="*/ 1643482 w 3891686"/>
              <a:gd name="connsiteY11" fmla="*/ 2267712 h 3891686"/>
              <a:gd name="connsiteX12" fmla="*/ 2755392 w 3891686"/>
              <a:gd name="connsiteY12" fmla="*/ 1155802 h 3891686"/>
              <a:gd name="connsiteX13" fmla="*/ 3033370 w 3891686"/>
              <a:gd name="connsiteY13" fmla="*/ 1155802 h 3891686"/>
              <a:gd name="connsiteX14" fmla="*/ 3033370 w 3891686"/>
              <a:gd name="connsiteY14" fmla="*/ 1433779 h 3891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91686" h="3891686">
                <a:moveTo>
                  <a:pt x="1945843" y="0"/>
                </a:moveTo>
                <a:cubicBezTo>
                  <a:pt x="872947" y="0"/>
                  <a:pt x="0" y="872947"/>
                  <a:pt x="0" y="1945843"/>
                </a:cubicBezTo>
                <a:cubicBezTo>
                  <a:pt x="0" y="3018739"/>
                  <a:pt x="872947" y="3891686"/>
                  <a:pt x="1945843" y="3891686"/>
                </a:cubicBezTo>
                <a:cubicBezTo>
                  <a:pt x="3018739" y="3891686"/>
                  <a:pt x="3891686" y="3018739"/>
                  <a:pt x="3891686" y="1945843"/>
                </a:cubicBezTo>
                <a:cubicBezTo>
                  <a:pt x="3891686" y="872947"/>
                  <a:pt x="3018739" y="0"/>
                  <a:pt x="1945843" y="0"/>
                </a:cubicBezTo>
                <a:close/>
                <a:moveTo>
                  <a:pt x="3033370" y="1433779"/>
                </a:moveTo>
                <a:lnTo>
                  <a:pt x="1789786" y="2667610"/>
                </a:lnTo>
                <a:cubicBezTo>
                  <a:pt x="1716634" y="2740762"/>
                  <a:pt x="1599591" y="2745639"/>
                  <a:pt x="1521562" y="2672486"/>
                </a:cubicBezTo>
                <a:lnTo>
                  <a:pt x="863194" y="2072640"/>
                </a:lnTo>
                <a:cubicBezTo>
                  <a:pt x="785165" y="1999488"/>
                  <a:pt x="780288" y="1877568"/>
                  <a:pt x="848563" y="1799539"/>
                </a:cubicBezTo>
                <a:cubicBezTo>
                  <a:pt x="921715" y="1721510"/>
                  <a:pt x="1043635" y="1716634"/>
                  <a:pt x="1121664" y="1789786"/>
                </a:cubicBezTo>
                <a:lnTo>
                  <a:pt x="1643482" y="2267712"/>
                </a:lnTo>
                <a:lnTo>
                  <a:pt x="2755392" y="1155802"/>
                </a:lnTo>
                <a:cubicBezTo>
                  <a:pt x="2833421" y="1077773"/>
                  <a:pt x="2955341" y="1077773"/>
                  <a:pt x="3033370" y="1155802"/>
                </a:cubicBezTo>
                <a:cubicBezTo>
                  <a:pt x="3111399" y="1233830"/>
                  <a:pt x="3111399" y="1355750"/>
                  <a:pt x="3033370" y="1433779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dirty="0">
              <a:latin typeface="Plus Jakarta Sans" pitchFamily="2" charset="77"/>
            </a:endParaRPr>
          </a:p>
        </p:txBody>
      </p:sp>
      <p:sp>
        <p:nvSpPr>
          <p:cNvPr id="24" name="Freeform 24">
            <a:extLst>
              <a:ext uri="{FF2B5EF4-FFF2-40B4-BE49-F238E27FC236}">
                <a16:creationId xmlns:a16="http://schemas.microsoft.com/office/drawing/2014/main" id="{CEE5D713-6EF7-1409-4E49-EF77A441C6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1981" y="702923"/>
            <a:ext cx="236132" cy="155173"/>
          </a:xfrm>
          <a:custGeom>
            <a:avLst/>
            <a:gdLst>
              <a:gd name="T0" fmla="*/ 0 w 461"/>
              <a:gd name="T1" fmla="*/ 303 h 304"/>
              <a:gd name="T2" fmla="*/ 460 w 461"/>
              <a:gd name="T3" fmla="*/ 303 h 304"/>
              <a:gd name="T4" fmla="*/ 460 w 461"/>
              <a:gd name="T5" fmla="*/ 254 h 304"/>
              <a:gd name="T6" fmla="*/ 0 w 461"/>
              <a:gd name="T7" fmla="*/ 254 h 304"/>
              <a:gd name="T8" fmla="*/ 0 w 461"/>
              <a:gd name="T9" fmla="*/ 303 h 304"/>
              <a:gd name="T10" fmla="*/ 0 w 461"/>
              <a:gd name="T11" fmla="*/ 176 h 304"/>
              <a:gd name="T12" fmla="*/ 460 w 461"/>
              <a:gd name="T13" fmla="*/ 176 h 304"/>
              <a:gd name="T14" fmla="*/ 460 w 461"/>
              <a:gd name="T15" fmla="*/ 127 h 304"/>
              <a:gd name="T16" fmla="*/ 0 w 461"/>
              <a:gd name="T17" fmla="*/ 127 h 304"/>
              <a:gd name="T18" fmla="*/ 0 w 461"/>
              <a:gd name="T19" fmla="*/ 176 h 304"/>
              <a:gd name="T20" fmla="*/ 0 w 461"/>
              <a:gd name="T21" fmla="*/ 0 h 304"/>
              <a:gd name="T22" fmla="*/ 0 w 461"/>
              <a:gd name="T23" fmla="*/ 49 h 304"/>
              <a:gd name="T24" fmla="*/ 460 w 461"/>
              <a:gd name="T25" fmla="*/ 49 h 304"/>
              <a:gd name="T26" fmla="*/ 460 w 461"/>
              <a:gd name="T27" fmla="*/ 0 h 304"/>
              <a:gd name="T28" fmla="*/ 0 w 461"/>
              <a:gd name="T2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304">
                <a:moveTo>
                  <a:pt x="0" y="303"/>
                </a:moveTo>
                <a:lnTo>
                  <a:pt x="460" y="303"/>
                </a:lnTo>
                <a:lnTo>
                  <a:pt x="460" y="254"/>
                </a:lnTo>
                <a:lnTo>
                  <a:pt x="0" y="254"/>
                </a:lnTo>
                <a:lnTo>
                  <a:pt x="0" y="303"/>
                </a:lnTo>
                <a:close/>
                <a:moveTo>
                  <a:pt x="0" y="176"/>
                </a:moveTo>
                <a:lnTo>
                  <a:pt x="460" y="176"/>
                </a:lnTo>
                <a:lnTo>
                  <a:pt x="460" y="127"/>
                </a:lnTo>
                <a:lnTo>
                  <a:pt x="0" y="127"/>
                </a:lnTo>
                <a:lnTo>
                  <a:pt x="0" y="176"/>
                </a:lnTo>
                <a:close/>
                <a:moveTo>
                  <a:pt x="0" y="0"/>
                </a:moveTo>
                <a:lnTo>
                  <a:pt x="0" y="49"/>
                </a:lnTo>
                <a:lnTo>
                  <a:pt x="460" y="49"/>
                </a:lnTo>
                <a:lnTo>
                  <a:pt x="4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txBody>
          <a:bodyPr wrap="none" anchor="ctr"/>
          <a:lstStyle/>
          <a:p>
            <a:endParaRPr lang="en-US" dirty="0">
              <a:latin typeface="Plus Jakarta Sans" pitchFamily="2" charset="77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BE0366B-65FA-5B4E-00DA-2E69D79608A6}"/>
              </a:ext>
            </a:extLst>
          </p:cNvPr>
          <p:cNvGrpSpPr/>
          <p:nvPr/>
        </p:nvGrpSpPr>
        <p:grpSpPr>
          <a:xfrm rot="10800000">
            <a:off x="-1639417" y="2700234"/>
            <a:ext cx="2614296" cy="2398395"/>
            <a:chOff x="12996235" y="5020849"/>
            <a:chExt cx="2614296" cy="2398395"/>
          </a:xfrm>
        </p:grpSpPr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12177AB5-37B7-3712-9A20-ADCADBF606F7}"/>
                </a:ext>
              </a:extLst>
            </p:cNvPr>
            <p:cNvSpPr/>
            <p:nvPr/>
          </p:nvSpPr>
          <p:spPr>
            <a:xfrm rot="16200000">
              <a:off x="13127398" y="4936111"/>
              <a:ext cx="2398395" cy="2567871"/>
            </a:xfrm>
            <a:custGeom>
              <a:avLst/>
              <a:gdLst>
                <a:gd name="connsiteX0" fmla="*/ 2074640 w 2398395"/>
                <a:gd name="connsiteY0" fmla="*/ 682495 h 2567871"/>
                <a:gd name="connsiteX1" fmla="*/ 2074640 w 2398395"/>
                <a:gd name="connsiteY1" fmla="*/ 542552 h 2567871"/>
                <a:gd name="connsiteX2" fmla="*/ 2046065 w 2398395"/>
                <a:gd name="connsiteY2" fmla="*/ 542552 h 2567871"/>
                <a:gd name="connsiteX3" fmla="*/ 2046065 w 2398395"/>
                <a:gd name="connsiteY3" fmla="*/ 694292 h 2567871"/>
                <a:gd name="connsiteX4" fmla="*/ 2369820 w 2398395"/>
                <a:gd name="connsiteY4" fmla="*/ 1017654 h 2567871"/>
                <a:gd name="connsiteX5" fmla="*/ 2369820 w 2398395"/>
                <a:gd name="connsiteY5" fmla="*/ 2567872 h 2567871"/>
                <a:gd name="connsiteX6" fmla="*/ 2398395 w 2398395"/>
                <a:gd name="connsiteY6" fmla="*/ 2567872 h 2567871"/>
                <a:gd name="connsiteX7" fmla="*/ 2398395 w 2398395"/>
                <a:gd name="connsiteY7" fmla="*/ 1005858 h 2567871"/>
                <a:gd name="connsiteX8" fmla="*/ 2074640 w 2398395"/>
                <a:gd name="connsiteY8" fmla="*/ 682495 h 2567871"/>
                <a:gd name="connsiteX9" fmla="*/ 1913287 w 2398395"/>
                <a:gd name="connsiteY9" fmla="*/ 886273 h 2567871"/>
                <a:gd name="connsiteX10" fmla="*/ 1913287 w 2398395"/>
                <a:gd name="connsiteY10" fmla="*/ 0 h 2567871"/>
                <a:gd name="connsiteX11" fmla="*/ 1884712 w 2398395"/>
                <a:gd name="connsiteY11" fmla="*/ 0 h 2567871"/>
                <a:gd name="connsiteX12" fmla="*/ 1884712 w 2398395"/>
                <a:gd name="connsiteY12" fmla="*/ 897785 h 2567871"/>
                <a:gd name="connsiteX13" fmla="*/ 2172938 w 2398395"/>
                <a:gd name="connsiteY13" fmla="*/ 1198220 h 2567871"/>
                <a:gd name="connsiteX14" fmla="*/ 2172938 w 2398395"/>
                <a:gd name="connsiteY14" fmla="*/ 2040351 h 2567871"/>
                <a:gd name="connsiteX15" fmla="*/ 2201513 w 2398395"/>
                <a:gd name="connsiteY15" fmla="*/ 2040351 h 2567871"/>
                <a:gd name="connsiteX16" fmla="*/ 2201513 w 2398395"/>
                <a:gd name="connsiteY16" fmla="*/ 1186708 h 2567871"/>
                <a:gd name="connsiteX17" fmla="*/ 1913287 w 2398395"/>
                <a:gd name="connsiteY17" fmla="*/ 886273 h 2567871"/>
                <a:gd name="connsiteX18" fmla="*/ 1545622 w 2398395"/>
                <a:gd name="connsiteY18" fmla="*/ 0 h 2567871"/>
                <a:gd name="connsiteX19" fmla="*/ 1545622 w 2398395"/>
                <a:gd name="connsiteY19" fmla="*/ 889793 h 2567871"/>
                <a:gd name="connsiteX20" fmla="*/ 1248537 w 2398395"/>
                <a:gd name="connsiteY20" fmla="*/ 1186613 h 2567871"/>
                <a:gd name="connsiteX21" fmla="*/ 1248537 w 2398395"/>
                <a:gd name="connsiteY21" fmla="*/ 2059948 h 2567871"/>
                <a:gd name="connsiteX22" fmla="*/ 1277112 w 2398395"/>
                <a:gd name="connsiteY22" fmla="*/ 2059948 h 2567871"/>
                <a:gd name="connsiteX23" fmla="*/ 1277112 w 2398395"/>
                <a:gd name="connsiteY23" fmla="*/ 1198410 h 2567871"/>
                <a:gd name="connsiteX24" fmla="*/ 1574197 w 2398395"/>
                <a:gd name="connsiteY24" fmla="*/ 901590 h 2567871"/>
                <a:gd name="connsiteX25" fmla="*/ 1574197 w 2398395"/>
                <a:gd name="connsiteY25" fmla="*/ 0 h 2567871"/>
                <a:gd name="connsiteX26" fmla="*/ 1545622 w 2398395"/>
                <a:gd name="connsiteY26" fmla="*/ 0 h 2567871"/>
                <a:gd name="connsiteX27" fmla="*/ 964883 w 2398395"/>
                <a:gd name="connsiteY27" fmla="*/ 320318 h 2567871"/>
                <a:gd name="connsiteX28" fmla="*/ 964883 w 2398395"/>
                <a:gd name="connsiteY28" fmla="*/ 467111 h 2567871"/>
                <a:gd name="connsiteX29" fmla="*/ 524161 w 2398395"/>
                <a:gd name="connsiteY29" fmla="*/ 907298 h 2567871"/>
                <a:gd name="connsiteX30" fmla="*/ 524161 w 2398395"/>
                <a:gd name="connsiteY30" fmla="*/ 2535145 h 2567871"/>
                <a:gd name="connsiteX31" fmla="*/ 552736 w 2398395"/>
                <a:gd name="connsiteY31" fmla="*/ 2535145 h 2567871"/>
                <a:gd name="connsiteX32" fmla="*/ 552736 w 2398395"/>
                <a:gd name="connsiteY32" fmla="*/ 919095 h 2567871"/>
                <a:gd name="connsiteX33" fmla="*/ 993458 w 2398395"/>
                <a:gd name="connsiteY33" fmla="*/ 478907 h 2567871"/>
                <a:gd name="connsiteX34" fmla="*/ 993458 w 2398395"/>
                <a:gd name="connsiteY34" fmla="*/ 320318 h 2567871"/>
                <a:gd name="connsiteX35" fmla="*/ 964883 w 2398395"/>
                <a:gd name="connsiteY35" fmla="*/ 320318 h 2567871"/>
                <a:gd name="connsiteX36" fmla="*/ 404908 w 2398395"/>
                <a:gd name="connsiteY36" fmla="*/ 590786 h 2567871"/>
                <a:gd name="connsiteX37" fmla="*/ 404908 w 2398395"/>
                <a:gd name="connsiteY37" fmla="*/ 1468402 h 2567871"/>
                <a:gd name="connsiteX38" fmla="*/ 0 w 2398395"/>
                <a:gd name="connsiteY38" fmla="*/ 1872724 h 2567871"/>
                <a:gd name="connsiteX39" fmla="*/ 20193 w 2398395"/>
                <a:gd name="connsiteY39" fmla="*/ 1892892 h 2567871"/>
                <a:gd name="connsiteX40" fmla="*/ 433483 w 2398395"/>
                <a:gd name="connsiteY40" fmla="*/ 1480198 h 2567871"/>
                <a:gd name="connsiteX41" fmla="*/ 433483 w 2398395"/>
                <a:gd name="connsiteY41" fmla="*/ 590786 h 2567871"/>
                <a:gd name="connsiteX42" fmla="*/ 404908 w 2398395"/>
                <a:gd name="connsiteY42" fmla="*/ 590786 h 256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98395" h="2567871">
                  <a:moveTo>
                    <a:pt x="2074640" y="682495"/>
                  </a:moveTo>
                  <a:lnTo>
                    <a:pt x="2074640" y="542552"/>
                  </a:lnTo>
                  <a:lnTo>
                    <a:pt x="2046065" y="542552"/>
                  </a:lnTo>
                  <a:lnTo>
                    <a:pt x="2046065" y="694292"/>
                  </a:lnTo>
                  <a:lnTo>
                    <a:pt x="2369820" y="1017654"/>
                  </a:lnTo>
                  <a:lnTo>
                    <a:pt x="2369820" y="2567872"/>
                  </a:lnTo>
                  <a:lnTo>
                    <a:pt x="2398395" y="2567872"/>
                  </a:lnTo>
                  <a:lnTo>
                    <a:pt x="2398395" y="1005858"/>
                  </a:lnTo>
                  <a:lnTo>
                    <a:pt x="2074640" y="682495"/>
                  </a:lnTo>
                  <a:close/>
                  <a:moveTo>
                    <a:pt x="1913287" y="886273"/>
                  </a:moveTo>
                  <a:lnTo>
                    <a:pt x="1913287" y="0"/>
                  </a:lnTo>
                  <a:lnTo>
                    <a:pt x="1884712" y="0"/>
                  </a:lnTo>
                  <a:lnTo>
                    <a:pt x="1884712" y="897785"/>
                  </a:lnTo>
                  <a:lnTo>
                    <a:pt x="2172938" y="1198220"/>
                  </a:lnTo>
                  <a:lnTo>
                    <a:pt x="2172938" y="2040351"/>
                  </a:lnTo>
                  <a:lnTo>
                    <a:pt x="2201513" y="2040351"/>
                  </a:lnTo>
                  <a:lnTo>
                    <a:pt x="2201513" y="1186708"/>
                  </a:lnTo>
                  <a:lnTo>
                    <a:pt x="1913287" y="886273"/>
                  </a:lnTo>
                  <a:close/>
                  <a:moveTo>
                    <a:pt x="1545622" y="0"/>
                  </a:moveTo>
                  <a:lnTo>
                    <a:pt x="1545622" y="889793"/>
                  </a:lnTo>
                  <a:lnTo>
                    <a:pt x="1248537" y="1186613"/>
                  </a:lnTo>
                  <a:lnTo>
                    <a:pt x="1248537" y="2059948"/>
                  </a:lnTo>
                  <a:lnTo>
                    <a:pt x="1277112" y="2059948"/>
                  </a:lnTo>
                  <a:lnTo>
                    <a:pt x="1277112" y="1198410"/>
                  </a:lnTo>
                  <a:lnTo>
                    <a:pt x="1574197" y="901590"/>
                  </a:lnTo>
                  <a:lnTo>
                    <a:pt x="1574197" y="0"/>
                  </a:lnTo>
                  <a:lnTo>
                    <a:pt x="1545622" y="0"/>
                  </a:lnTo>
                  <a:close/>
                  <a:moveTo>
                    <a:pt x="964883" y="320318"/>
                  </a:moveTo>
                  <a:lnTo>
                    <a:pt x="964883" y="467111"/>
                  </a:lnTo>
                  <a:lnTo>
                    <a:pt x="524161" y="907298"/>
                  </a:lnTo>
                  <a:lnTo>
                    <a:pt x="524161" y="2535145"/>
                  </a:lnTo>
                  <a:lnTo>
                    <a:pt x="552736" y="2535145"/>
                  </a:lnTo>
                  <a:lnTo>
                    <a:pt x="552736" y="919095"/>
                  </a:lnTo>
                  <a:lnTo>
                    <a:pt x="993458" y="478907"/>
                  </a:lnTo>
                  <a:lnTo>
                    <a:pt x="993458" y="320318"/>
                  </a:lnTo>
                  <a:lnTo>
                    <a:pt x="964883" y="320318"/>
                  </a:lnTo>
                  <a:close/>
                  <a:moveTo>
                    <a:pt x="404908" y="590786"/>
                  </a:moveTo>
                  <a:lnTo>
                    <a:pt x="404908" y="1468402"/>
                  </a:lnTo>
                  <a:lnTo>
                    <a:pt x="0" y="1872724"/>
                  </a:lnTo>
                  <a:lnTo>
                    <a:pt x="20193" y="1892892"/>
                  </a:lnTo>
                  <a:lnTo>
                    <a:pt x="433483" y="1480198"/>
                  </a:lnTo>
                  <a:lnTo>
                    <a:pt x="433483" y="590786"/>
                  </a:lnTo>
                  <a:lnTo>
                    <a:pt x="404908" y="59078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112D3048-C7EE-9726-74B8-B829F9DB31AF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E928EEF0-CF23-D33D-016E-04E34E8F8A58}"/>
                </a:ext>
              </a:extLst>
            </p:cNvPr>
            <p:cNvSpPr/>
            <p:nvPr/>
          </p:nvSpPr>
          <p:spPr>
            <a:xfrm rot="16200000">
              <a:off x="13595203" y="6962234"/>
              <a:ext cx="76485" cy="75727"/>
            </a:xfrm>
            <a:custGeom>
              <a:avLst/>
              <a:gdLst>
                <a:gd name="connsiteX0" fmla="*/ 68770 w 76485"/>
                <a:gd name="connsiteY0" fmla="*/ 12653 h 75727"/>
                <a:gd name="connsiteX1" fmla="*/ 39719 w 76485"/>
                <a:gd name="connsiteY1" fmla="*/ 0 h 75727"/>
                <a:gd name="connsiteX2" fmla="*/ 0 w 76485"/>
                <a:gd name="connsiteY2" fmla="*/ 39576 h 75727"/>
                <a:gd name="connsiteX3" fmla="*/ 7715 w 76485"/>
                <a:gd name="connsiteY3" fmla="*/ 63074 h 75727"/>
                <a:gd name="connsiteX4" fmla="*/ 24003 w 76485"/>
                <a:gd name="connsiteY4" fmla="*/ 73634 h 75727"/>
                <a:gd name="connsiteX5" fmla="*/ 36766 w 76485"/>
                <a:gd name="connsiteY5" fmla="*/ 75727 h 75727"/>
                <a:gd name="connsiteX6" fmla="*/ 52578 w 76485"/>
                <a:gd name="connsiteY6" fmla="*/ 72493 h 75727"/>
                <a:gd name="connsiteX7" fmla="*/ 76486 w 76485"/>
                <a:gd name="connsiteY7" fmla="*/ 36151 h 75727"/>
                <a:gd name="connsiteX8" fmla="*/ 68770 w 76485"/>
                <a:gd name="connsiteY8" fmla="*/ 12653 h 7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85" h="75727">
                  <a:moveTo>
                    <a:pt x="68770" y="12653"/>
                  </a:moveTo>
                  <a:cubicBezTo>
                    <a:pt x="61531" y="4852"/>
                    <a:pt x="51149" y="0"/>
                    <a:pt x="39719" y="0"/>
                  </a:cubicBezTo>
                  <a:cubicBezTo>
                    <a:pt x="17812" y="0"/>
                    <a:pt x="0" y="17695"/>
                    <a:pt x="0" y="39576"/>
                  </a:cubicBezTo>
                  <a:cubicBezTo>
                    <a:pt x="0" y="48423"/>
                    <a:pt x="2857" y="56510"/>
                    <a:pt x="7715" y="63074"/>
                  </a:cubicBezTo>
                  <a:cubicBezTo>
                    <a:pt x="12097" y="67831"/>
                    <a:pt x="17716" y="71541"/>
                    <a:pt x="24003" y="73634"/>
                  </a:cubicBezTo>
                  <a:cubicBezTo>
                    <a:pt x="28003" y="74966"/>
                    <a:pt x="32290" y="75727"/>
                    <a:pt x="36766" y="75727"/>
                  </a:cubicBezTo>
                  <a:cubicBezTo>
                    <a:pt x="42386" y="75727"/>
                    <a:pt x="47720" y="74585"/>
                    <a:pt x="52578" y="72493"/>
                  </a:cubicBezTo>
                  <a:cubicBezTo>
                    <a:pt x="66675" y="66404"/>
                    <a:pt x="76486" y="52419"/>
                    <a:pt x="76486" y="36151"/>
                  </a:cubicBezTo>
                  <a:cubicBezTo>
                    <a:pt x="76486" y="27304"/>
                    <a:pt x="73628" y="19217"/>
                    <a:pt x="68770" y="1265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D9FE3CA0-8656-D33F-AF39-90FCE9821B4E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217C00B9-B5ED-A09A-506D-C3C8CD56623B}"/>
                </a:ext>
              </a:extLst>
            </p:cNvPr>
            <p:cNvSpPr/>
            <p:nvPr/>
          </p:nvSpPr>
          <p:spPr>
            <a:xfrm rot="16200000">
              <a:off x="13321499" y="6401879"/>
              <a:ext cx="79343" cy="79342"/>
            </a:xfrm>
            <a:custGeom>
              <a:avLst/>
              <a:gdLst>
                <a:gd name="connsiteX0" fmla="*/ 71438 w 79343"/>
                <a:gd name="connsiteY0" fmla="*/ 15887 h 79342"/>
                <a:gd name="connsiteX1" fmla="*/ 39624 w 79343"/>
                <a:gd name="connsiteY1" fmla="*/ 0 h 79342"/>
                <a:gd name="connsiteX2" fmla="*/ 0 w 79343"/>
                <a:gd name="connsiteY2" fmla="*/ 39671 h 79342"/>
                <a:gd name="connsiteX3" fmla="*/ 10954 w 79343"/>
                <a:gd name="connsiteY3" fmla="*/ 66975 h 79342"/>
                <a:gd name="connsiteX4" fmla="*/ 26860 w 79343"/>
                <a:gd name="connsiteY4" fmla="*/ 77154 h 79342"/>
                <a:gd name="connsiteX5" fmla="*/ 39624 w 79343"/>
                <a:gd name="connsiteY5" fmla="*/ 79342 h 79342"/>
                <a:gd name="connsiteX6" fmla="*/ 55435 w 79343"/>
                <a:gd name="connsiteY6" fmla="*/ 76108 h 79342"/>
                <a:gd name="connsiteX7" fmla="*/ 79343 w 79343"/>
                <a:gd name="connsiteY7" fmla="*/ 39671 h 79342"/>
                <a:gd name="connsiteX8" fmla="*/ 71438 w 79343"/>
                <a:gd name="connsiteY8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43" h="79342">
                  <a:moveTo>
                    <a:pt x="71438" y="15887"/>
                  </a:moveTo>
                  <a:cubicBezTo>
                    <a:pt x="64198" y="6184"/>
                    <a:pt x="52673" y="0"/>
                    <a:pt x="39624" y="0"/>
                  </a:cubicBezTo>
                  <a:cubicBezTo>
                    <a:pt x="17716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240" y="71636"/>
                    <a:pt x="20765" y="75156"/>
                    <a:pt x="26860" y="77154"/>
                  </a:cubicBezTo>
                  <a:cubicBezTo>
                    <a:pt x="30861" y="78581"/>
                    <a:pt x="35147" y="79342"/>
                    <a:pt x="39624" y="79342"/>
                  </a:cubicBezTo>
                  <a:cubicBezTo>
                    <a:pt x="45244" y="79342"/>
                    <a:pt x="50578" y="78201"/>
                    <a:pt x="55435" y="76108"/>
                  </a:cubicBezTo>
                  <a:cubicBezTo>
                    <a:pt x="69532" y="70019"/>
                    <a:pt x="79343" y="55939"/>
                    <a:pt x="79343" y="39671"/>
                  </a:cubicBezTo>
                  <a:cubicBezTo>
                    <a:pt x="79343" y="30728"/>
                    <a:pt x="76390" y="22547"/>
                    <a:pt x="71438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8B4A9529-FE5C-1D60-69C7-5C2A2ACD73F0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057B98BC-A8EB-E7BC-EC65-F81A365ED6F1}"/>
                </a:ext>
              </a:extLst>
            </p:cNvPr>
            <p:cNvSpPr/>
            <p:nvPr/>
          </p:nvSpPr>
          <p:spPr>
            <a:xfrm rot="16200000">
              <a:off x="13001229" y="5821093"/>
              <a:ext cx="79438" cy="79342"/>
            </a:xfrm>
            <a:custGeom>
              <a:avLst/>
              <a:gdLst>
                <a:gd name="connsiteX0" fmla="*/ 71723 w 79438"/>
                <a:gd name="connsiteY0" fmla="*/ 16173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861 w 79438"/>
                <a:gd name="connsiteY4" fmla="*/ 77154 h 79342"/>
                <a:gd name="connsiteX5" fmla="*/ 39719 w 79438"/>
                <a:gd name="connsiteY5" fmla="*/ 79342 h 79342"/>
                <a:gd name="connsiteX6" fmla="*/ 55436 w 79438"/>
                <a:gd name="connsiteY6" fmla="*/ 76108 h 79342"/>
                <a:gd name="connsiteX7" fmla="*/ 79438 w 79438"/>
                <a:gd name="connsiteY7" fmla="*/ 39671 h 79342"/>
                <a:gd name="connsiteX8" fmla="*/ 71723 w 79438"/>
                <a:gd name="connsiteY8" fmla="*/ 16173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723" y="16173"/>
                  </a:moveTo>
                  <a:cubicBezTo>
                    <a:pt x="64484" y="6374"/>
                    <a:pt x="52864" y="0"/>
                    <a:pt x="39719" y="0"/>
                  </a:cubicBezTo>
                  <a:cubicBezTo>
                    <a:pt x="17717" y="0"/>
                    <a:pt x="0" y="17695"/>
                    <a:pt x="0" y="39671"/>
                  </a:cubicBezTo>
                  <a:cubicBezTo>
                    <a:pt x="0" y="50231"/>
                    <a:pt x="4096" y="59840"/>
                    <a:pt x="10954" y="66975"/>
                  </a:cubicBezTo>
                  <a:cubicBezTo>
                    <a:pt x="15240" y="71541"/>
                    <a:pt x="20669" y="75156"/>
                    <a:pt x="26861" y="77154"/>
                  </a:cubicBezTo>
                  <a:cubicBezTo>
                    <a:pt x="30861" y="78581"/>
                    <a:pt x="35242" y="79342"/>
                    <a:pt x="39719" y="79342"/>
                  </a:cubicBezTo>
                  <a:cubicBezTo>
                    <a:pt x="45339" y="79342"/>
                    <a:pt x="50578" y="78201"/>
                    <a:pt x="55436" y="76108"/>
                  </a:cubicBezTo>
                  <a:cubicBezTo>
                    <a:pt x="69533" y="70019"/>
                    <a:pt x="79438" y="55939"/>
                    <a:pt x="79438" y="39671"/>
                  </a:cubicBezTo>
                  <a:cubicBezTo>
                    <a:pt x="79438" y="30824"/>
                    <a:pt x="76581" y="22737"/>
                    <a:pt x="71723" y="16173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FC698F2A-18E5-A3E6-91B1-7BA281FDC39A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173C1CD2-9899-D336-50D1-9562F55B770C}"/>
                </a:ext>
              </a:extLst>
            </p:cNvPr>
            <p:cNvSpPr/>
            <p:nvPr/>
          </p:nvSpPr>
          <p:spPr>
            <a:xfrm rot="16200000">
              <a:off x="12996187" y="5482099"/>
              <a:ext cx="79438" cy="79342"/>
            </a:xfrm>
            <a:custGeom>
              <a:avLst/>
              <a:gdLst>
                <a:gd name="connsiteX0" fmla="*/ 71533 w 79438"/>
                <a:gd name="connsiteY0" fmla="*/ 15887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1525 w 79438"/>
                <a:gd name="connsiteY3" fmla="*/ 67546 h 79342"/>
                <a:gd name="connsiteX4" fmla="*/ 11621 w 79438"/>
                <a:gd name="connsiteY4" fmla="*/ 67736 h 79342"/>
                <a:gd name="connsiteX5" fmla="*/ 26956 w 79438"/>
                <a:gd name="connsiteY5" fmla="*/ 77154 h 79342"/>
                <a:gd name="connsiteX6" fmla="*/ 39719 w 79438"/>
                <a:gd name="connsiteY6" fmla="*/ 79342 h 79342"/>
                <a:gd name="connsiteX7" fmla="*/ 55531 w 79438"/>
                <a:gd name="connsiteY7" fmla="*/ 76013 h 79342"/>
                <a:gd name="connsiteX8" fmla="*/ 79439 w 79438"/>
                <a:gd name="connsiteY8" fmla="*/ 39671 h 79342"/>
                <a:gd name="connsiteX9" fmla="*/ 71533 w 79438"/>
                <a:gd name="connsiteY9" fmla="*/ 15887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" h="79342">
                  <a:moveTo>
                    <a:pt x="71533" y="15887"/>
                  </a:moveTo>
                  <a:cubicBezTo>
                    <a:pt x="64199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516"/>
                    <a:pt x="4382" y="60315"/>
                    <a:pt x="11525" y="67546"/>
                  </a:cubicBezTo>
                  <a:cubicBezTo>
                    <a:pt x="11525" y="67641"/>
                    <a:pt x="11525" y="67736"/>
                    <a:pt x="11621" y="67736"/>
                  </a:cubicBezTo>
                  <a:cubicBezTo>
                    <a:pt x="15907" y="71922"/>
                    <a:pt x="21146" y="75251"/>
                    <a:pt x="26956" y="77154"/>
                  </a:cubicBezTo>
                  <a:cubicBezTo>
                    <a:pt x="30956" y="78581"/>
                    <a:pt x="35243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486" y="22547"/>
                    <a:pt x="71533" y="15887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BAB7F457-0070-488C-5D9B-46DE9241D4AE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2B604C64-63E6-542A-D826-EF4ECB0E10C2}"/>
                </a:ext>
              </a:extLst>
            </p:cNvPr>
            <p:cNvSpPr/>
            <p:nvPr/>
          </p:nvSpPr>
          <p:spPr>
            <a:xfrm rot="16200000">
              <a:off x="13543781" y="5320745"/>
              <a:ext cx="79438" cy="79342"/>
            </a:xfrm>
            <a:custGeom>
              <a:avLst/>
              <a:gdLst>
                <a:gd name="connsiteX0" fmla="*/ 71342 w 79438"/>
                <a:gd name="connsiteY0" fmla="*/ 15792 h 79342"/>
                <a:gd name="connsiteX1" fmla="*/ 39719 w 79438"/>
                <a:gd name="connsiteY1" fmla="*/ 0 h 79342"/>
                <a:gd name="connsiteX2" fmla="*/ 0 w 79438"/>
                <a:gd name="connsiteY2" fmla="*/ 39671 h 79342"/>
                <a:gd name="connsiteX3" fmla="*/ 10954 w 79438"/>
                <a:gd name="connsiteY3" fmla="*/ 66975 h 79342"/>
                <a:gd name="connsiteX4" fmla="*/ 26956 w 79438"/>
                <a:gd name="connsiteY4" fmla="*/ 77154 h 79342"/>
                <a:gd name="connsiteX5" fmla="*/ 39719 w 79438"/>
                <a:gd name="connsiteY5" fmla="*/ 79342 h 79342"/>
                <a:gd name="connsiteX6" fmla="*/ 55531 w 79438"/>
                <a:gd name="connsiteY6" fmla="*/ 76013 h 79342"/>
                <a:gd name="connsiteX7" fmla="*/ 79439 w 79438"/>
                <a:gd name="connsiteY7" fmla="*/ 39671 h 79342"/>
                <a:gd name="connsiteX8" fmla="*/ 71342 w 79438"/>
                <a:gd name="connsiteY8" fmla="*/ 15792 h 7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38" h="79342">
                  <a:moveTo>
                    <a:pt x="71342" y="15792"/>
                  </a:moveTo>
                  <a:cubicBezTo>
                    <a:pt x="64103" y="6184"/>
                    <a:pt x="52673" y="0"/>
                    <a:pt x="39719" y="0"/>
                  </a:cubicBezTo>
                  <a:cubicBezTo>
                    <a:pt x="17812" y="0"/>
                    <a:pt x="0" y="17790"/>
                    <a:pt x="0" y="39671"/>
                  </a:cubicBezTo>
                  <a:cubicBezTo>
                    <a:pt x="0" y="50231"/>
                    <a:pt x="4191" y="59840"/>
                    <a:pt x="10954" y="66975"/>
                  </a:cubicBezTo>
                  <a:cubicBezTo>
                    <a:pt x="15335" y="71636"/>
                    <a:pt x="20765" y="75156"/>
                    <a:pt x="26956" y="77154"/>
                  </a:cubicBezTo>
                  <a:cubicBezTo>
                    <a:pt x="30956" y="78581"/>
                    <a:pt x="35242" y="79342"/>
                    <a:pt x="39719" y="79342"/>
                  </a:cubicBezTo>
                  <a:cubicBezTo>
                    <a:pt x="45339" y="79342"/>
                    <a:pt x="50673" y="78201"/>
                    <a:pt x="55531" y="76013"/>
                  </a:cubicBezTo>
                  <a:cubicBezTo>
                    <a:pt x="69628" y="69924"/>
                    <a:pt x="79439" y="55939"/>
                    <a:pt x="79439" y="39671"/>
                  </a:cubicBezTo>
                  <a:cubicBezTo>
                    <a:pt x="79439" y="30728"/>
                    <a:pt x="76391" y="22452"/>
                    <a:pt x="71342" y="15792"/>
                  </a:cubicBezTo>
                  <a:close/>
                </a:path>
              </a:pathLst>
            </a:custGeom>
            <a:solidFill>
              <a:srgbClr val="F3F5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E9E63547-E19E-57B9-CBB0-CB6D9B2D0300}"/>
                </a:ext>
              </a:extLst>
            </p:cNvPr>
            <p:cNvSpPr/>
            <p:nvPr/>
          </p:nvSpPr>
          <p:spPr>
            <a:xfrm rot="16200000">
              <a:off x="12476994" y="5840504"/>
              <a:ext cx="1720597" cy="675076"/>
            </a:xfrm>
            <a:custGeom>
              <a:avLst/>
              <a:gdLst>
                <a:gd name="connsiteX0" fmla="*/ 79439 w 1720597"/>
                <a:gd name="connsiteY0" fmla="*/ 635404 h 675076"/>
                <a:gd name="connsiteX1" fmla="*/ 52578 w 1720597"/>
                <a:gd name="connsiteY1" fmla="*/ 672888 h 675076"/>
                <a:gd name="connsiteX2" fmla="*/ 39719 w 1720597"/>
                <a:gd name="connsiteY2" fmla="*/ 675076 h 675076"/>
                <a:gd name="connsiteX3" fmla="*/ 24003 w 1720597"/>
                <a:gd name="connsiteY3" fmla="*/ 671840 h 675076"/>
                <a:gd name="connsiteX4" fmla="*/ 7715 w 1720597"/>
                <a:gd name="connsiteY4" fmla="*/ 658902 h 675076"/>
                <a:gd name="connsiteX5" fmla="*/ 0 w 1720597"/>
                <a:gd name="connsiteY5" fmla="*/ 635404 h 675076"/>
                <a:gd name="connsiteX6" fmla="*/ 39719 w 1720597"/>
                <a:gd name="connsiteY6" fmla="*/ 595828 h 675076"/>
                <a:gd name="connsiteX7" fmla="*/ 68770 w 1720597"/>
                <a:gd name="connsiteY7" fmla="*/ 608482 h 675076"/>
                <a:gd name="connsiteX8" fmla="*/ 79439 w 1720597"/>
                <a:gd name="connsiteY8" fmla="*/ 635404 h 675076"/>
                <a:gd name="connsiteX9" fmla="*/ 639413 w 1720597"/>
                <a:gd name="connsiteY9" fmla="*/ 364938 h 675076"/>
                <a:gd name="connsiteX10" fmla="*/ 612553 w 1720597"/>
                <a:gd name="connsiteY10" fmla="*/ 402420 h 675076"/>
                <a:gd name="connsiteX11" fmla="*/ 599789 w 1720597"/>
                <a:gd name="connsiteY11" fmla="*/ 404608 h 675076"/>
                <a:gd name="connsiteX12" fmla="*/ 583978 w 1720597"/>
                <a:gd name="connsiteY12" fmla="*/ 401374 h 675076"/>
                <a:gd name="connsiteX13" fmla="*/ 568071 w 1720597"/>
                <a:gd name="connsiteY13" fmla="*/ 388722 h 675076"/>
                <a:gd name="connsiteX14" fmla="*/ 560070 w 1720597"/>
                <a:gd name="connsiteY14" fmla="*/ 364938 h 675076"/>
                <a:gd name="connsiteX15" fmla="*/ 599789 w 1720597"/>
                <a:gd name="connsiteY15" fmla="*/ 325266 h 675076"/>
                <a:gd name="connsiteX16" fmla="*/ 628555 w 1720597"/>
                <a:gd name="connsiteY16" fmla="*/ 337634 h 675076"/>
                <a:gd name="connsiteX17" fmla="*/ 639413 w 1720597"/>
                <a:gd name="connsiteY17" fmla="*/ 364938 h 675076"/>
                <a:gd name="connsiteX18" fmla="*/ 1220248 w 1720597"/>
                <a:gd name="connsiteY18" fmla="*/ 44714 h 675076"/>
                <a:gd name="connsiteX19" fmla="*/ 1193292 w 1720597"/>
                <a:gd name="connsiteY19" fmla="*/ 82102 h 675076"/>
                <a:gd name="connsiteX20" fmla="*/ 1180528 w 1720597"/>
                <a:gd name="connsiteY20" fmla="*/ 84290 h 675076"/>
                <a:gd name="connsiteX21" fmla="*/ 1164717 w 1720597"/>
                <a:gd name="connsiteY21" fmla="*/ 80960 h 675076"/>
                <a:gd name="connsiteX22" fmla="*/ 1148810 w 1720597"/>
                <a:gd name="connsiteY22" fmla="*/ 68498 h 675076"/>
                <a:gd name="connsiteX23" fmla="*/ 1140809 w 1720597"/>
                <a:gd name="connsiteY23" fmla="*/ 44714 h 675076"/>
                <a:gd name="connsiteX24" fmla="*/ 1180528 w 1720597"/>
                <a:gd name="connsiteY24" fmla="*/ 5044 h 675076"/>
                <a:gd name="connsiteX25" fmla="*/ 1209580 w 1720597"/>
                <a:gd name="connsiteY25" fmla="*/ 17696 h 675076"/>
                <a:gd name="connsiteX26" fmla="*/ 1220248 w 1720597"/>
                <a:gd name="connsiteY26" fmla="*/ 44714 h 675076"/>
                <a:gd name="connsiteX27" fmla="*/ 1559243 w 1720597"/>
                <a:gd name="connsiteY27" fmla="*/ 39672 h 675076"/>
                <a:gd name="connsiteX28" fmla="*/ 1532383 w 1720597"/>
                <a:gd name="connsiteY28" fmla="*/ 77154 h 675076"/>
                <a:gd name="connsiteX29" fmla="*/ 1519524 w 1720597"/>
                <a:gd name="connsiteY29" fmla="*/ 79342 h 675076"/>
                <a:gd name="connsiteX30" fmla="*/ 1503808 w 1720597"/>
                <a:gd name="connsiteY30" fmla="*/ 76108 h 675076"/>
                <a:gd name="connsiteX31" fmla="*/ 1488472 w 1720597"/>
                <a:gd name="connsiteY31" fmla="*/ 64216 h 675076"/>
                <a:gd name="connsiteX32" fmla="*/ 1488377 w 1720597"/>
                <a:gd name="connsiteY32" fmla="*/ 64026 h 675076"/>
                <a:gd name="connsiteX33" fmla="*/ 1479900 w 1720597"/>
                <a:gd name="connsiteY33" fmla="*/ 39672 h 675076"/>
                <a:gd name="connsiteX34" fmla="*/ 1519524 w 1720597"/>
                <a:gd name="connsiteY34" fmla="*/ 0 h 675076"/>
                <a:gd name="connsiteX35" fmla="*/ 1548385 w 1720597"/>
                <a:gd name="connsiteY35" fmla="*/ 12368 h 675076"/>
                <a:gd name="connsiteX36" fmla="*/ 1559243 w 1720597"/>
                <a:gd name="connsiteY36" fmla="*/ 39672 h 675076"/>
                <a:gd name="connsiteX37" fmla="*/ 1720597 w 1720597"/>
                <a:gd name="connsiteY37" fmla="*/ 587266 h 675076"/>
                <a:gd name="connsiteX38" fmla="*/ 1693736 w 1720597"/>
                <a:gd name="connsiteY38" fmla="*/ 624749 h 675076"/>
                <a:gd name="connsiteX39" fmla="*/ 1680877 w 1720597"/>
                <a:gd name="connsiteY39" fmla="*/ 626937 h 675076"/>
                <a:gd name="connsiteX40" fmla="*/ 1665161 w 1720597"/>
                <a:gd name="connsiteY40" fmla="*/ 623703 h 675076"/>
                <a:gd name="connsiteX41" fmla="*/ 1649159 w 1720597"/>
                <a:gd name="connsiteY41" fmla="*/ 611050 h 675076"/>
                <a:gd name="connsiteX42" fmla="*/ 1641158 w 1720597"/>
                <a:gd name="connsiteY42" fmla="*/ 587266 h 675076"/>
                <a:gd name="connsiteX43" fmla="*/ 1680877 w 1720597"/>
                <a:gd name="connsiteY43" fmla="*/ 547595 h 675076"/>
                <a:gd name="connsiteX44" fmla="*/ 1709548 w 1720597"/>
                <a:gd name="connsiteY44" fmla="*/ 559867 h 675076"/>
                <a:gd name="connsiteX45" fmla="*/ 1720597 w 1720597"/>
                <a:gd name="connsiteY45" fmla="*/ 587266 h 67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20597" h="675076">
                  <a:moveTo>
                    <a:pt x="79439" y="635404"/>
                  </a:moveTo>
                  <a:cubicBezTo>
                    <a:pt x="79439" y="652910"/>
                    <a:pt x="68199" y="667656"/>
                    <a:pt x="52578" y="672888"/>
                  </a:cubicBezTo>
                  <a:cubicBezTo>
                    <a:pt x="48577" y="674314"/>
                    <a:pt x="44196" y="675076"/>
                    <a:pt x="39719" y="675076"/>
                  </a:cubicBezTo>
                  <a:cubicBezTo>
                    <a:pt x="34099" y="675076"/>
                    <a:pt x="28861" y="673934"/>
                    <a:pt x="24003" y="671840"/>
                  </a:cubicBezTo>
                  <a:cubicBezTo>
                    <a:pt x="17431" y="669082"/>
                    <a:pt x="11811" y="664516"/>
                    <a:pt x="7715" y="658902"/>
                  </a:cubicBezTo>
                  <a:cubicBezTo>
                    <a:pt x="2857" y="652338"/>
                    <a:pt x="0" y="644252"/>
                    <a:pt x="0" y="635404"/>
                  </a:cubicBezTo>
                  <a:cubicBezTo>
                    <a:pt x="0" y="613524"/>
                    <a:pt x="17812" y="595828"/>
                    <a:pt x="39719" y="595828"/>
                  </a:cubicBezTo>
                  <a:cubicBezTo>
                    <a:pt x="51149" y="595828"/>
                    <a:pt x="61531" y="600680"/>
                    <a:pt x="68770" y="608482"/>
                  </a:cubicBezTo>
                  <a:cubicBezTo>
                    <a:pt x="75343" y="615522"/>
                    <a:pt x="79439" y="624940"/>
                    <a:pt x="79439" y="635404"/>
                  </a:cubicBezTo>
                  <a:close/>
                  <a:moveTo>
                    <a:pt x="639413" y="364938"/>
                  </a:moveTo>
                  <a:cubicBezTo>
                    <a:pt x="639413" y="382348"/>
                    <a:pt x="628174" y="397188"/>
                    <a:pt x="612553" y="402420"/>
                  </a:cubicBezTo>
                  <a:cubicBezTo>
                    <a:pt x="608552" y="403848"/>
                    <a:pt x="604266" y="404608"/>
                    <a:pt x="599789" y="404608"/>
                  </a:cubicBezTo>
                  <a:cubicBezTo>
                    <a:pt x="594170" y="404608"/>
                    <a:pt x="588835" y="403468"/>
                    <a:pt x="583978" y="401374"/>
                  </a:cubicBezTo>
                  <a:cubicBezTo>
                    <a:pt x="577596" y="398616"/>
                    <a:pt x="572167" y="394240"/>
                    <a:pt x="568071" y="388722"/>
                  </a:cubicBezTo>
                  <a:cubicBezTo>
                    <a:pt x="563023" y="382062"/>
                    <a:pt x="560070" y="373880"/>
                    <a:pt x="560070" y="364938"/>
                  </a:cubicBezTo>
                  <a:cubicBezTo>
                    <a:pt x="560070" y="343056"/>
                    <a:pt x="577787" y="325266"/>
                    <a:pt x="599789" y="325266"/>
                  </a:cubicBezTo>
                  <a:cubicBezTo>
                    <a:pt x="611124" y="325266"/>
                    <a:pt x="621316" y="330024"/>
                    <a:pt x="628555" y="337634"/>
                  </a:cubicBezTo>
                  <a:cubicBezTo>
                    <a:pt x="635222" y="344770"/>
                    <a:pt x="639413" y="354378"/>
                    <a:pt x="639413" y="364938"/>
                  </a:cubicBezTo>
                  <a:close/>
                  <a:moveTo>
                    <a:pt x="1220248" y="44714"/>
                  </a:moveTo>
                  <a:cubicBezTo>
                    <a:pt x="1220248" y="62124"/>
                    <a:pt x="1208913" y="76870"/>
                    <a:pt x="1193292" y="82102"/>
                  </a:cubicBezTo>
                  <a:cubicBezTo>
                    <a:pt x="1189291" y="83530"/>
                    <a:pt x="1185005" y="84290"/>
                    <a:pt x="1180528" y="84290"/>
                  </a:cubicBezTo>
                  <a:cubicBezTo>
                    <a:pt x="1174909" y="84290"/>
                    <a:pt x="1169575" y="83148"/>
                    <a:pt x="1164717" y="80960"/>
                  </a:cubicBezTo>
                  <a:cubicBezTo>
                    <a:pt x="1158335" y="78298"/>
                    <a:pt x="1152906" y="73920"/>
                    <a:pt x="1148810" y="68498"/>
                  </a:cubicBezTo>
                  <a:cubicBezTo>
                    <a:pt x="1143762" y="61838"/>
                    <a:pt x="1140809" y="53658"/>
                    <a:pt x="1140809" y="44714"/>
                  </a:cubicBezTo>
                  <a:cubicBezTo>
                    <a:pt x="1140809" y="22738"/>
                    <a:pt x="1158621" y="5044"/>
                    <a:pt x="1180528" y="5044"/>
                  </a:cubicBezTo>
                  <a:cubicBezTo>
                    <a:pt x="1191958" y="5044"/>
                    <a:pt x="1202341" y="9896"/>
                    <a:pt x="1209580" y="17696"/>
                  </a:cubicBezTo>
                  <a:cubicBezTo>
                    <a:pt x="1216152" y="24736"/>
                    <a:pt x="1220248" y="34250"/>
                    <a:pt x="1220248" y="44714"/>
                  </a:cubicBezTo>
                  <a:close/>
                  <a:moveTo>
                    <a:pt x="1559243" y="39672"/>
                  </a:moveTo>
                  <a:cubicBezTo>
                    <a:pt x="1559243" y="57082"/>
                    <a:pt x="1548004" y="71828"/>
                    <a:pt x="1532383" y="77154"/>
                  </a:cubicBezTo>
                  <a:cubicBezTo>
                    <a:pt x="1528382" y="78582"/>
                    <a:pt x="1524001" y="79342"/>
                    <a:pt x="1519524" y="79342"/>
                  </a:cubicBezTo>
                  <a:cubicBezTo>
                    <a:pt x="1513904" y="79342"/>
                    <a:pt x="1508570" y="78202"/>
                    <a:pt x="1503808" y="76108"/>
                  </a:cubicBezTo>
                  <a:cubicBezTo>
                    <a:pt x="1497712" y="73444"/>
                    <a:pt x="1492473" y="69354"/>
                    <a:pt x="1488472" y="64216"/>
                  </a:cubicBezTo>
                  <a:cubicBezTo>
                    <a:pt x="1488377" y="64216"/>
                    <a:pt x="1488377" y="64122"/>
                    <a:pt x="1488377" y="64026"/>
                  </a:cubicBezTo>
                  <a:cubicBezTo>
                    <a:pt x="1483043" y="57272"/>
                    <a:pt x="1479900" y="48900"/>
                    <a:pt x="1479900" y="39672"/>
                  </a:cubicBezTo>
                  <a:cubicBezTo>
                    <a:pt x="1479900" y="17790"/>
                    <a:pt x="1497617" y="0"/>
                    <a:pt x="1519524" y="0"/>
                  </a:cubicBezTo>
                  <a:cubicBezTo>
                    <a:pt x="1530859" y="0"/>
                    <a:pt x="1541146" y="4758"/>
                    <a:pt x="1548385" y="12368"/>
                  </a:cubicBezTo>
                  <a:cubicBezTo>
                    <a:pt x="1555147" y="19504"/>
                    <a:pt x="1559243" y="29112"/>
                    <a:pt x="1559243" y="39672"/>
                  </a:cubicBezTo>
                  <a:close/>
                  <a:moveTo>
                    <a:pt x="1720597" y="587266"/>
                  </a:moveTo>
                  <a:cubicBezTo>
                    <a:pt x="1720597" y="604676"/>
                    <a:pt x="1709357" y="619422"/>
                    <a:pt x="1693736" y="624749"/>
                  </a:cubicBezTo>
                  <a:cubicBezTo>
                    <a:pt x="1689736" y="626176"/>
                    <a:pt x="1685354" y="626937"/>
                    <a:pt x="1680877" y="626937"/>
                  </a:cubicBezTo>
                  <a:cubicBezTo>
                    <a:pt x="1675258" y="626937"/>
                    <a:pt x="1670019" y="625796"/>
                    <a:pt x="1665161" y="623703"/>
                  </a:cubicBezTo>
                  <a:cubicBezTo>
                    <a:pt x="1658779" y="620944"/>
                    <a:pt x="1653255" y="616568"/>
                    <a:pt x="1649159" y="611050"/>
                  </a:cubicBezTo>
                  <a:cubicBezTo>
                    <a:pt x="1644111" y="604390"/>
                    <a:pt x="1641158" y="596209"/>
                    <a:pt x="1641158" y="587266"/>
                  </a:cubicBezTo>
                  <a:cubicBezTo>
                    <a:pt x="1641158" y="565290"/>
                    <a:pt x="1658970" y="547595"/>
                    <a:pt x="1680877" y="547595"/>
                  </a:cubicBezTo>
                  <a:cubicBezTo>
                    <a:pt x="1692117" y="547595"/>
                    <a:pt x="1702404" y="552257"/>
                    <a:pt x="1709548" y="559867"/>
                  </a:cubicBezTo>
                  <a:cubicBezTo>
                    <a:pt x="1716406" y="566907"/>
                    <a:pt x="1720597" y="576611"/>
                    <a:pt x="1720597" y="58726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6D8AB53F-D15A-04D9-9A8D-2B4174195DCD}"/>
                </a:ext>
              </a:extLst>
            </p:cNvPr>
            <p:cNvSpPr/>
            <p:nvPr/>
          </p:nvSpPr>
          <p:spPr>
            <a:xfrm rot="16200000">
              <a:off x="13417696" y="4710225"/>
              <a:ext cx="53911" cy="681829"/>
            </a:xfrm>
            <a:custGeom>
              <a:avLst/>
              <a:gdLst>
                <a:gd name="connsiteX0" fmla="*/ 0 w 53911"/>
                <a:gd name="connsiteY0" fmla="*/ 207393 h 681829"/>
                <a:gd name="connsiteX1" fmla="*/ 0 w 53911"/>
                <a:gd name="connsiteY1" fmla="*/ 681829 h 681829"/>
                <a:gd name="connsiteX2" fmla="*/ 53912 w 53911"/>
                <a:gd name="connsiteY2" fmla="*/ 681829 h 681829"/>
                <a:gd name="connsiteX3" fmla="*/ 53912 w 53911"/>
                <a:gd name="connsiteY3" fmla="*/ 207393 h 681829"/>
                <a:gd name="connsiteX4" fmla="*/ 0 w 53911"/>
                <a:gd name="connsiteY4" fmla="*/ 207393 h 681829"/>
                <a:gd name="connsiteX5" fmla="*/ 0 w 53911"/>
                <a:gd name="connsiteY5" fmla="*/ 129098 h 681829"/>
                <a:gd name="connsiteX6" fmla="*/ 0 w 53911"/>
                <a:gd name="connsiteY6" fmla="*/ 182849 h 681829"/>
                <a:gd name="connsiteX7" fmla="*/ 53912 w 53911"/>
                <a:gd name="connsiteY7" fmla="*/ 182849 h 681829"/>
                <a:gd name="connsiteX8" fmla="*/ 53912 w 53911"/>
                <a:gd name="connsiteY8" fmla="*/ 129098 h 681829"/>
                <a:gd name="connsiteX9" fmla="*/ 0 w 53911"/>
                <a:gd name="connsiteY9" fmla="*/ 129098 h 681829"/>
                <a:gd name="connsiteX10" fmla="*/ 0 w 53911"/>
                <a:gd name="connsiteY10" fmla="*/ 0 h 681829"/>
                <a:gd name="connsiteX11" fmla="*/ 0 w 53911"/>
                <a:gd name="connsiteY11" fmla="*/ 53846 h 681829"/>
                <a:gd name="connsiteX12" fmla="*/ 53912 w 53911"/>
                <a:gd name="connsiteY12" fmla="*/ 53846 h 681829"/>
                <a:gd name="connsiteX13" fmla="*/ 53912 w 53911"/>
                <a:gd name="connsiteY13" fmla="*/ 0 h 681829"/>
                <a:gd name="connsiteX14" fmla="*/ 0 w 53911"/>
                <a:gd name="connsiteY14" fmla="*/ 0 h 681829"/>
                <a:gd name="connsiteX15" fmla="*/ 0 w 53911"/>
                <a:gd name="connsiteY15" fmla="*/ 98464 h 681829"/>
                <a:gd name="connsiteX16" fmla="*/ 0 w 53911"/>
                <a:gd name="connsiteY16" fmla="*/ 114542 h 681829"/>
                <a:gd name="connsiteX17" fmla="*/ 53912 w 53911"/>
                <a:gd name="connsiteY17" fmla="*/ 114542 h 681829"/>
                <a:gd name="connsiteX18" fmla="*/ 53912 w 53911"/>
                <a:gd name="connsiteY18" fmla="*/ 98464 h 681829"/>
                <a:gd name="connsiteX19" fmla="*/ 0 w 53911"/>
                <a:gd name="connsiteY19" fmla="*/ 98464 h 681829"/>
                <a:gd name="connsiteX20" fmla="*/ 0 w 53911"/>
                <a:gd name="connsiteY20" fmla="*/ 69448 h 681829"/>
                <a:gd name="connsiteX21" fmla="*/ 0 w 53911"/>
                <a:gd name="connsiteY21" fmla="*/ 85526 h 681829"/>
                <a:gd name="connsiteX22" fmla="*/ 53912 w 53911"/>
                <a:gd name="connsiteY22" fmla="*/ 85526 h 681829"/>
                <a:gd name="connsiteX23" fmla="*/ 53912 w 53911"/>
                <a:gd name="connsiteY23" fmla="*/ 69448 h 681829"/>
                <a:gd name="connsiteX24" fmla="*/ 0 w 53911"/>
                <a:gd name="connsiteY24" fmla="*/ 69448 h 6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11" h="681829">
                  <a:moveTo>
                    <a:pt x="0" y="207393"/>
                  </a:moveTo>
                  <a:lnTo>
                    <a:pt x="0" y="681829"/>
                  </a:lnTo>
                  <a:lnTo>
                    <a:pt x="53912" y="681829"/>
                  </a:lnTo>
                  <a:lnTo>
                    <a:pt x="53912" y="207393"/>
                  </a:lnTo>
                  <a:lnTo>
                    <a:pt x="0" y="207393"/>
                  </a:lnTo>
                  <a:close/>
                  <a:moveTo>
                    <a:pt x="0" y="129098"/>
                  </a:moveTo>
                  <a:lnTo>
                    <a:pt x="0" y="182849"/>
                  </a:lnTo>
                  <a:lnTo>
                    <a:pt x="53912" y="182849"/>
                  </a:lnTo>
                  <a:lnTo>
                    <a:pt x="53912" y="129098"/>
                  </a:lnTo>
                  <a:lnTo>
                    <a:pt x="0" y="129098"/>
                  </a:lnTo>
                  <a:close/>
                  <a:moveTo>
                    <a:pt x="0" y="0"/>
                  </a:moveTo>
                  <a:lnTo>
                    <a:pt x="0" y="53846"/>
                  </a:lnTo>
                  <a:lnTo>
                    <a:pt x="53912" y="53846"/>
                  </a:lnTo>
                  <a:lnTo>
                    <a:pt x="53912" y="0"/>
                  </a:lnTo>
                  <a:lnTo>
                    <a:pt x="0" y="0"/>
                  </a:lnTo>
                  <a:close/>
                  <a:moveTo>
                    <a:pt x="0" y="98464"/>
                  </a:moveTo>
                  <a:lnTo>
                    <a:pt x="0" y="114542"/>
                  </a:lnTo>
                  <a:lnTo>
                    <a:pt x="53912" y="114542"/>
                  </a:lnTo>
                  <a:lnTo>
                    <a:pt x="53912" y="98464"/>
                  </a:lnTo>
                  <a:lnTo>
                    <a:pt x="0" y="98464"/>
                  </a:lnTo>
                  <a:close/>
                  <a:moveTo>
                    <a:pt x="0" y="69448"/>
                  </a:moveTo>
                  <a:lnTo>
                    <a:pt x="0" y="85526"/>
                  </a:lnTo>
                  <a:lnTo>
                    <a:pt x="53912" y="85526"/>
                  </a:lnTo>
                  <a:lnTo>
                    <a:pt x="53912" y="69448"/>
                  </a:lnTo>
                  <a:lnTo>
                    <a:pt x="0" y="69448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2805DE69-B7F2-15B0-25EA-77B747E64906}"/>
                </a:ext>
              </a:extLst>
            </p:cNvPr>
            <p:cNvSpPr/>
            <p:nvPr/>
          </p:nvSpPr>
          <p:spPr>
            <a:xfrm rot="16200000">
              <a:off x="14267084" y="5853426"/>
              <a:ext cx="166782" cy="1170345"/>
            </a:xfrm>
            <a:custGeom>
              <a:avLst/>
              <a:gdLst>
                <a:gd name="connsiteX0" fmla="*/ 0 w 166782"/>
                <a:gd name="connsiteY0" fmla="*/ 72778 h 1170345"/>
                <a:gd name="connsiteX1" fmla="*/ 0 w 166782"/>
                <a:gd name="connsiteY1" fmla="*/ 157448 h 1170345"/>
                <a:gd name="connsiteX2" fmla="*/ 166783 w 166782"/>
                <a:gd name="connsiteY2" fmla="*/ 84670 h 1170345"/>
                <a:gd name="connsiteX3" fmla="*/ 166783 w 166782"/>
                <a:gd name="connsiteY3" fmla="*/ 0 h 1170345"/>
                <a:gd name="connsiteX4" fmla="*/ 0 w 166782"/>
                <a:gd name="connsiteY4" fmla="*/ 72778 h 1170345"/>
                <a:gd name="connsiteX5" fmla="*/ 0 w 166782"/>
                <a:gd name="connsiteY5" fmla="*/ 199402 h 1170345"/>
                <a:gd name="connsiteX6" fmla="*/ 0 w 166782"/>
                <a:gd name="connsiteY6" fmla="*/ 284072 h 1170345"/>
                <a:gd name="connsiteX7" fmla="*/ 166783 w 166782"/>
                <a:gd name="connsiteY7" fmla="*/ 211294 h 1170345"/>
                <a:gd name="connsiteX8" fmla="*/ 166783 w 166782"/>
                <a:gd name="connsiteY8" fmla="*/ 126624 h 1170345"/>
                <a:gd name="connsiteX9" fmla="*/ 0 w 166782"/>
                <a:gd name="connsiteY9" fmla="*/ 199402 h 1170345"/>
                <a:gd name="connsiteX10" fmla="*/ 0 w 166782"/>
                <a:gd name="connsiteY10" fmla="*/ 326026 h 1170345"/>
                <a:gd name="connsiteX11" fmla="*/ 0 w 166782"/>
                <a:gd name="connsiteY11" fmla="*/ 410696 h 1170345"/>
                <a:gd name="connsiteX12" fmla="*/ 166783 w 166782"/>
                <a:gd name="connsiteY12" fmla="*/ 337918 h 1170345"/>
                <a:gd name="connsiteX13" fmla="*/ 166783 w 166782"/>
                <a:gd name="connsiteY13" fmla="*/ 253153 h 1170345"/>
                <a:gd name="connsiteX14" fmla="*/ 0 w 166782"/>
                <a:gd name="connsiteY14" fmla="*/ 326026 h 1170345"/>
                <a:gd name="connsiteX15" fmla="*/ 0 w 166782"/>
                <a:gd name="connsiteY15" fmla="*/ 452650 h 1170345"/>
                <a:gd name="connsiteX16" fmla="*/ 0 w 166782"/>
                <a:gd name="connsiteY16" fmla="*/ 537320 h 1170345"/>
                <a:gd name="connsiteX17" fmla="*/ 166783 w 166782"/>
                <a:gd name="connsiteY17" fmla="*/ 464542 h 1170345"/>
                <a:gd name="connsiteX18" fmla="*/ 166783 w 166782"/>
                <a:gd name="connsiteY18" fmla="*/ 379777 h 1170345"/>
                <a:gd name="connsiteX19" fmla="*/ 0 w 166782"/>
                <a:gd name="connsiteY19" fmla="*/ 452650 h 1170345"/>
                <a:gd name="connsiteX20" fmla="*/ 0 w 166782"/>
                <a:gd name="connsiteY20" fmla="*/ 579274 h 1170345"/>
                <a:gd name="connsiteX21" fmla="*/ 0 w 166782"/>
                <a:gd name="connsiteY21" fmla="*/ 663944 h 1170345"/>
                <a:gd name="connsiteX22" fmla="*/ 166783 w 166782"/>
                <a:gd name="connsiteY22" fmla="*/ 591071 h 1170345"/>
                <a:gd name="connsiteX23" fmla="*/ 166783 w 166782"/>
                <a:gd name="connsiteY23" fmla="*/ 506401 h 1170345"/>
                <a:gd name="connsiteX24" fmla="*/ 0 w 166782"/>
                <a:gd name="connsiteY24" fmla="*/ 579274 h 1170345"/>
                <a:gd name="connsiteX25" fmla="*/ 0 w 166782"/>
                <a:gd name="connsiteY25" fmla="*/ 705803 h 1170345"/>
                <a:gd name="connsiteX26" fmla="*/ 0 w 166782"/>
                <a:gd name="connsiteY26" fmla="*/ 790473 h 1170345"/>
                <a:gd name="connsiteX27" fmla="*/ 166783 w 166782"/>
                <a:gd name="connsiteY27" fmla="*/ 717695 h 1170345"/>
                <a:gd name="connsiteX28" fmla="*/ 166783 w 166782"/>
                <a:gd name="connsiteY28" fmla="*/ 633025 h 1170345"/>
                <a:gd name="connsiteX29" fmla="*/ 0 w 166782"/>
                <a:gd name="connsiteY29" fmla="*/ 705803 h 1170345"/>
                <a:gd name="connsiteX30" fmla="*/ 0 w 166782"/>
                <a:gd name="connsiteY30" fmla="*/ 832427 h 1170345"/>
                <a:gd name="connsiteX31" fmla="*/ 0 w 166782"/>
                <a:gd name="connsiteY31" fmla="*/ 917097 h 1170345"/>
                <a:gd name="connsiteX32" fmla="*/ 166783 w 166782"/>
                <a:gd name="connsiteY32" fmla="*/ 844319 h 1170345"/>
                <a:gd name="connsiteX33" fmla="*/ 166783 w 166782"/>
                <a:gd name="connsiteY33" fmla="*/ 759649 h 1170345"/>
                <a:gd name="connsiteX34" fmla="*/ 0 w 166782"/>
                <a:gd name="connsiteY34" fmla="*/ 832427 h 1170345"/>
                <a:gd name="connsiteX35" fmla="*/ 0 w 166782"/>
                <a:gd name="connsiteY35" fmla="*/ 959051 h 1170345"/>
                <a:gd name="connsiteX36" fmla="*/ 0 w 166782"/>
                <a:gd name="connsiteY36" fmla="*/ 1043721 h 1170345"/>
                <a:gd name="connsiteX37" fmla="*/ 166783 w 166782"/>
                <a:gd name="connsiteY37" fmla="*/ 970943 h 1170345"/>
                <a:gd name="connsiteX38" fmla="*/ 166783 w 166782"/>
                <a:gd name="connsiteY38" fmla="*/ 886273 h 1170345"/>
                <a:gd name="connsiteX39" fmla="*/ 0 w 166782"/>
                <a:gd name="connsiteY39" fmla="*/ 959051 h 1170345"/>
                <a:gd name="connsiteX40" fmla="*/ 0 w 166782"/>
                <a:gd name="connsiteY40" fmla="*/ 1085676 h 1170345"/>
                <a:gd name="connsiteX41" fmla="*/ 0 w 166782"/>
                <a:gd name="connsiteY41" fmla="*/ 1170345 h 1170345"/>
                <a:gd name="connsiteX42" fmla="*/ 166783 w 166782"/>
                <a:gd name="connsiteY42" fmla="*/ 1097567 h 1170345"/>
                <a:gd name="connsiteX43" fmla="*/ 166783 w 166782"/>
                <a:gd name="connsiteY43" fmla="*/ 1012802 h 1170345"/>
                <a:gd name="connsiteX44" fmla="*/ 0 w 166782"/>
                <a:gd name="connsiteY44" fmla="*/ 1085676 h 117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6782" h="1170345">
                  <a:moveTo>
                    <a:pt x="0" y="72778"/>
                  </a:moveTo>
                  <a:lnTo>
                    <a:pt x="0" y="157448"/>
                  </a:lnTo>
                  <a:lnTo>
                    <a:pt x="166783" y="84670"/>
                  </a:lnTo>
                  <a:lnTo>
                    <a:pt x="166783" y="0"/>
                  </a:lnTo>
                  <a:lnTo>
                    <a:pt x="0" y="72778"/>
                  </a:lnTo>
                  <a:close/>
                  <a:moveTo>
                    <a:pt x="0" y="199402"/>
                  </a:moveTo>
                  <a:lnTo>
                    <a:pt x="0" y="284072"/>
                  </a:lnTo>
                  <a:lnTo>
                    <a:pt x="166783" y="211294"/>
                  </a:lnTo>
                  <a:lnTo>
                    <a:pt x="166783" y="126624"/>
                  </a:lnTo>
                  <a:lnTo>
                    <a:pt x="0" y="199402"/>
                  </a:lnTo>
                  <a:close/>
                  <a:moveTo>
                    <a:pt x="0" y="326026"/>
                  </a:moveTo>
                  <a:lnTo>
                    <a:pt x="0" y="410696"/>
                  </a:lnTo>
                  <a:lnTo>
                    <a:pt x="166783" y="337918"/>
                  </a:lnTo>
                  <a:lnTo>
                    <a:pt x="166783" y="253153"/>
                  </a:lnTo>
                  <a:lnTo>
                    <a:pt x="0" y="326026"/>
                  </a:lnTo>
                  <a:close/>
                  <a:moveTo>
                    <a:pt x="0" y="452650"/>
                  </a:moveTo>
                  <a:lnTo>
                    <a:pt x="0" y="537320"/>
                  </a:lnTo>
                  <a:lnTo>
                    <a:pt x="166783" y="464542"/>
                  </a:lnTo>
                  <a:lnTo>
                    <a:pt x="166783" y="379777"/>
                  </a:lnTo>
                  <a:lnTo>
                    <a:pt x="0" y="452650"/>
                  </a:lnTo>
                  <a:close/>
                  <a:moveTo>
                    <a:pt x="0" y="579274"/>
                  </a:moveTo>
                  <a:lnTo>
                    <a:pt x="0" y="663944"/>
                  </a:lnTo>
                  <a:lnTo>
                    <a:pt x="166783" y="591071"/>
                  </a:lnTo>
                  <a:lnTo>
                    <a:pt x="166783" y="506401"/>
                  </a:lnTo>
                  <a:lnTo>
                    <a:pt x="0" y="579274"/>
                  </a:lnTo>
                  <a:close/>
                  <a:moveTo>
                    <a:pt x="0" y="705803"/>
                  </a:moveTo>
                  <a:lnTo>
                    <a:pt x="0" y="790473"/>
                  </a:lnTo>
                  <a:lnTo>
                    <a:pt x="166783" y="717695"/>
                  </a:lnTo>
                  <a:lnTo>
                    <a:pt x="166783" y="633025"/>
                  </a:lnTo>
                  <a:lnTo>
                    <a:pt x="0" y="705803"/>
                  </a:lnTo>
                  <a:close/>
                  <a:moveTo>
                    <a:pt x="0" y="832427"/>
                  </a:moveTo>
                  <a:lnTo>
                    <a:pt x="0" y="917097"/>
                  </a:lnTo>
                  <a:lnTo>
                    <a:pt x="166783" y="844319"/>
                  </a:lnTo>
                  <a:lnTo>
                    <a:pt x="166783" y="759649"/>
                  </a:lnTo>
                  <a:lnTo>
                    <a:pt x="0" y="832427"/>
                  </a:lnTo>
                  <a:close/>
                  <a:moveTo>
                    <a:pt x="0" y="959051"/>
                  </a:moveTo>
                  <a:lnTo>
                    <a:pt x="0" y="1043721"/>
                  </a:lnTo>
                  <a:lnTo>
                    <a:pt x="166783" y="970943"/>
                  </a:lnTo>
                  <a:lnTo>
                    <a:pt x="166783" y="886273"/>
                  </a:lnTo>
                  <a:lnTo>
                    <a:pt x="0" y="959051"/>
                  </a:lnTo>
                  <a:close/>
                  <a:moveTo>
                    <a:pt x="0" y="1085676"/>
                  </a:moveTo>
                  <a:lnTo>
                    <a:pt x="0" y="1170345"/>
                  </a:lnTo>
                  <a:lnTo>
                    <a:pt x="166783" y="1097567"/>
                  </a:lnTo>
                  <a:lnTo>
                    <a:pt x="166783" y="1012802"/>
                  </a:lnTo>
                  <a:lnTo>
                    <a:pt x="0" y="1085676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8D43971B-265D-C19D-F5C6-FEBC65FDC74C}"/>
                </a:ext>
              </a:extLst>
            </p:cNvPr>
            <p:cNvSpPr/>
            <p:nvPr/>
          </p:nvSpPr>
          <p:spPr>
            <a:xfrm rot="16200000">
              <a:off x="13489772" y="5970557"/>
              <a:ext cx="35337" cy="420780"/>
            </a:xfrm>
            <a:custGeom>
              <a:avLst/>
              <a:gdLst>
                <a:gd name="connsiteX0" fmla="*/ 17621 w 35337"/>
                <a:gd name="connsiteY0" fmla="*/ 0 h 420780"/>
                <a:gd name="connsiteX1" fmla="*/ 0 w 35337"/>
                <a:gd name="connsiteY1" fmla="*/ 17600 h 420780"/>
                <a:gd name="connsiteX2" fmla="*/ 17621 w 35337"/>
                <a:gd name="connsiteY2" fmla="*/ 35200 h 420780"/>
                <a:gd name="connsiteX3" fmla="*/ 35338 w 35337"/>
                <a:gd name="connsiteY3" fmla="*/ 17600 h 420780"/>
                <a:gd name="connsiteX4" fmla="*/ 17621 w 35337"/>
                <a:gd name="connsiteY4" fmla="*/ 0 h 420780"/>
                <a:gd name="connsiteX5" fmla="*/ 17621 w 35337"/>
                <a:gd name="connsiteY5" fmla="*/ 96371 h 420780"/>
                <a:gd name="connsiteX6" fmla="*/ 0 w 35337"/>
                <a:gd name="connsiteY6" fmla="*/ 113971 h 420780"/>
                <a:gd name="connsiteX7" fmla="*/ 17621 w 35337"/>
                <a:gd name="connsiteY7" fmla="*/ 131571 h 420780"/>
                <a:gd name="connsiteX8" fmla="*/ 35338 w 35337"/>
                <a:gd name="connsiteY8" fmla="*/ 113971 h 420780"/>
                <a:gd name="connsiteX9" fmla="*/ 17621 w 35337"/>
                <a:gd name="connsiteY9" fmla="*/ 96371 h 420780"/>
                <a:gd name="connsiteX10" fmla="*/ 17621 w 35337"/>
                <a:gd name="connsiteY10" fmla="*/ 192743 h 420780"/>
                <a:gd name="connsiteX11" fmla="*/ 0 w 35337"/>
                <a:gd name="connsiteY11" fmla="*/ 210342 h 420780"/>
                <a:gd name="connsiteX12" fmla="*/ 17621 w 35337"/>
                <a:gd name="connsiteY12" fmla="*/ 228038 h 420780"/>
                <a:gd name="connsiteX13" fmla="*/ 35338 w 35337"/>
                <a:gd name="connsiteY13" fmla="*/ 210342 h 420780"/>
                <a:gd name="connsiteX14" fmla="*/ 17621 w 35337"/>
                <a:gd name="connsiteY14" fmla="*/ 192743 h 420780"/>
                <a:gd name="connsiteX15" fmla="*/ 17621 w 35337"/>
                <a:gd name="connsiteY15" fmla="*/ 289114 h 420780"/>
                <a:gd name="connsiteX16" fmla="*/ 0 w 35337"/>
                <a:gd name="connsiteY16" fmla="*/ 306714 h 420780"/>
                <a:gd name="connsiteX17" fmla="*/ 17621 w 35337"/>
                <a:gd name="connsiteY17" fmla="*/ 324409 h 420780"/>
                <a:gd name="connsiteX18" fmla="*/ 35338 w 35337"/>
                <a:gd name="connsiteY18" fmla="*/ 306714 h 420780"/>
                <a:gd name="connsiteX19" fmla="*/ 17621 w 35337"/>
                <a:gd name="connsiteY19" fmla="*/ 289114 h 420780"/>
                <a:gd name="connsiteX20" fmla="*/ 17621 w 35337"/>
                <a:gd name="connsiteY20" fmla="*/ 385485 h 420780"/>
                <a:gd name="connsiteX21" fmla="*/ 0 w 35337"/>
                <a:gd name="connsiteY21" fmla="*/ 403085 h 420780"/>
                <a:gd name="connsiteX22" fmla="*/ 17621 w 35337"/>
                <a:gd name="connsiteY22" fmla="*/ 420780 h 420780"/>
                <a:gd name="connsiteX23" fmla="*/ 35338 w 35337"/>
                <a:gd name="connsiteY23" fmla="*/ 403085 h 420780"/>
                <a:gd name="connsiteX24" fmla="*/ 17621 w 35337"/>
                <a:gd name="connsiteY24" fmla="*/ 385485 h 4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780">
                  <a:moveTo>
                    <a:pt x="17621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621" y="35200"/>
                  </a:cubicBezTo>
                  <a:cubicBezTo>
                    <a:pt x="2733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621" y="0"/>
                  </a:cubicBezTo>
                  <a:close/>
                  <a:moveTo>
                    <a:pt x="17621" y="96371"/>
                  </a:moveTo>
                  <a:cubicBezTo>
                    <a:pt x="7906" y="96371"/>
                    <a:pt x="0" y="104267"/>
                    <a:pt x="0" y="113971"/>
                  </a:cubicBezTo>
                  <a:cubicBezTo>
                    <a:pt x="0" y="123675"/>
                    <a:pt x="7906" y="131571"/>
                    <a:pt x="17621" y="131571"/>
                  </a:cubicBezTo>
                  <a:cubicBezTo>
                    <a:pt x="27337" y="131571"/>
                    <a:pt x="35338" y="123770"/>
                    <a:pt x="35338" y="113971"/>
                  </a:cubicBezTo>
                  <a:cubicBezTo>
                    <a:pt x="35338" y="104172"/>
                    <a:pt x="27432" y="96371"/>
                    <a:pt x="17621" y="96371"/>
                  </a:cubicBezTo>
                  <a:close/>
                  <a:moveTo>
                    <a:pt x="17621" y="192743"/>
                  </a:moveTo>
                  <a:cubicBezTo>
                    <a:pt x="7906" y="192743"/>
                    <a:pt x="0" y="200639"/>
                    <a:pt x="0" y="210342"/>
                  </a:cubicBezTo>
                  <a:cubicBezTo>
                    <a:pt x="0" y="220046"/>
                    <a:pt x="7906" y="228038"/>
                    <a:pt x="17621" y="228038"/>
                  </a:cubicBezTo>
                  <a:cubicBezTo>
                    <a:pt x="27337" y="228038"/>
                    <a:pt x="35338" y="220141"/>
                    <a:pt x="35338" y="210342"/>
                  </a:cubicBezTo>
                  <a:cubicBezTo>
                    <a:pt x="35338" y="200544"/>
                    <a:pt x="27432" y="192743"/>
                    <a:pt x="17621" y="192743"/>
                  </a:cubicBezTo>
                  <a:close/>
                  <a:moveTo>
                    <a:pt x="17621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7"/>
                    <a:pt x="7906" y="324409"/>
                    <a:pt x="17621" y="324409"/>
                  </a:cubicBezTo>
                  <a:cubicBezTo>
                    <a:pt x="27337" y="324409"/>
                    <a:pt x="35338" y="316513"/>
                    <a:pt x="35338" y="306714"/>
                  </a:cubicBezTo>
                  <a:cubicBezTo>
                    <a:pt x="35338" y="296915"/>
                    <a:pt x="27432" y="289114"/>
                    <a:pt x="17621" y="289114"/>
                  </a:cubicBezTo>
                  <a:close/>
                  <a:moveTo>
                    <a:pt x="17621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780"/>
                    <a:pt x="17621" y="420780"/>
                  </a:cubicBezTo>
                  <a:cubicBezTo>
                    <a:pt x="27337" y="420780"/>
                    <a:pt x="35338" y="412884"/>
                    <a:pt x="35338" y="403085"/>
                  </a:cubicBezTo>
                  <a:cubicBezTo>
                    <a:pt x="35338" y="393286"/>
                    <a:pt x="27432" y="385485"/>
                    <a:pt x="17621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70B1BAD9-3951-D0F3-293A-B4E7AEDAC5DD}"/>
                </a:ext>
              </a:extLst>
            </p:cNvPr>
            <p:cNvSpPr/>
            <p:nvPr/>
          </p:nvSpPr>
          <p:spPr>
            <a:xfrm rot="16200000">
              <a:off x="14332806" y="5453778"/>
              <a:ext cx="35337" cy="420685"/>
            </a:xfrm>
            <a:custGeom>
              <a:avLst/>
              <a:gdLst>
                <a:gd name="connsiteX0" fmla="*/ 17717 w 35337"/>
                <a:gd name="connsiteY0" fmla="*/ 0 h 420685"/>
                <a:gd name="connsiteX1" fmla="*/ 0 w 35337"/>
                <a:gd name="connsiteY1" fmla="*/ 17600 h 420685"/>
                <a:gd name="connsiteX2" fmla="*/ 17717 w 35337"/>
                <a:gd name="connsiteY2" fmla="*/ 35200 h 420685"/>
                <a:gd name="connsiteX3" fmla="*/ 35338 w 35337"/>
                <a:gd name="connsiteY3" fmla="*/ 17600 h 420685"/>
                <a:gd name="connsiteX4" fmla="*/ 17717 w 35337"/>
                <a:gd name="connsiteY4" fmla="*/ 0 h 420685"/>
                <a:gd name="connsiteX5" fmla="*/ 17717 w 35337"/>
                <a:gd name="connsiteY5" fmla="*/ 96371 h 420685"/>
                <a:gd name="connsiteX6" fmla="*/ 0 w 35337"/>
                <a:gd name="connsiteY6" fmla="*/ 113971 h 420685"/>
                <a:gd name="connsiteX7" fmla="*/ 17717 w 35337"/>
                <a:gd name="connsiteY7" fmla="*/ 131571 h 420685"/>
                <a:gd name="connsiteX8" fmla="*/ 35338 w 35337"/>
                <a:gd name="connsiteY8" fmla="*/ 113971 h 420685"/>
                <a:gd name="connsiteX9" fmla="*/ 17717 w 35337"/>
                <a:gd name="connsiteY9" fmla="*/ 96371 h 420685"/>
                <a:gd name="connsiteX10" fmla="*/ 17717 w 35337"/>
                <a:gd name="connsiteY10" fmla="*/ 192743 h 420685"/>
                <a:gd name="connsiteX11" fmla="*/ 0 w 35337"/>
                <a:gd name="connsiteY11" fmla="*/ 210343 h 420685"/>
                <a:gd name="connsiteX12" fmla="*/ 17717 w 35337"/>
                <a:gd name="connsiteY12" fmla="*/ 227942 h 420685"/>
                <a:gd name="connsiteX13" fmla="*/ 35338 w 35337"/>
                <a:gd name="connsiteY13" fmla="*/ 210343 h 420685"/>
                <a:gd name="connsiteX14" fmla="*/ 17717 w 35337"/>
                <a:gd name="connsiteY14" fmla="*/ 192743 h 420685"/>
                <a:gd name="connsiteX15" fmla="*/ 17717 w 35337"/>
                <a:gd name="connsiteY15" fmla="*/ 289114 h 420685"/>
                <a:gd name="connsiteX16" fmla="*/ 0 w 35337"/>
                <a:gd name="connsiteY16" fmla="*/ 306714 h 420685"/>
                <a:gd name="connsiteX17" fmla="*/ 17717 w 35337"/>
                <a:gd name="connsiteY17" fmla="*/ 324314 h 420685"/>
                <a:gd name="connsiteX18" fmla="*/ 35338 w 35337"/>
                <a:gd name="connsiteY18" fmla="*/ 306714 h 420685"/>
                <a:gd name="connsiteX19" fmla="*/ 17717 w 35337"/>
                <a:gd name="connsiteY19" fmla="*/ 289114 h 420685"/>
                <a:gd name="connsiteX20" fmla="*/ 17717 w 35337"/>
                <a:gd name="connsiteY20" fmla="*/ 385485 h 420685"/>
                <a:gd name="connsiteX21" fmla="*/ 0 w 35337"/>
                <a:gd name="connsiteY21" fmla="*/ 403085 h 420685"/>
                <a:gd name="connsiteX22" fmla="*/ 17717 w 35337"/>
                <a:gd name="connsiteY22" fmla="*/ 420685 h 420685"/>
                <a:gd name="connsiteX23" fmla="*/ 35338 w 35337"/>
                <a:gd name="connsiteY23" fmla="*/ 403085 h 420685"/>
                <a:gd name="connsiteX24" fmla="*/ 17717 w 35337"/>
                <a:gd name="connsiteY24" fmla="*/ 385485 h 4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337" h="420685">
                  <a:moveTo>
                    <a:pt x="17717" y="0"/>
                  </a:moveTo>
                  <a:cubicBezTo>
                    <a:pt x="7906" y="0"/>
                    <a:pt x="0" y="7896"/>
                    <a:pt x="0" y="17600"/>
                  </a:cubicBezTo>
                  <a:cubicBezTo>
                    <a:pt x="0" y="27304"/>
                    <a:pt x="7906" y="35200"/>
                    <a:pt x="17717" y="35200"/>
                  </a:cubicBezTo>
                  <a:cubicBezTo>
                    <a:pt x="27527" y="35200"/>
                    <a:pt x="35338" y="27304"/>
                    <a:pt x="35338" y="17600"/>
                  </a:cubicBezTo>
                  <a:cubicBezTo>
                    <a:pt x="35338" y="7896"/>
                    <a:pt x="27432" y="0"/>
                    <a:pt x="17717" y="0"/>
                  </a:cubicBezTo>
                  <a:close/>
                  <a:moveTo>
                    <a:pt x="17717" y="96371"/>
                  </a:moveTo>
                  <a:cubicBezTo>
                    <a:pt x="7906" y="96371"/>
                    <a:pt x="0" y="104172"/>
                    <a:pt x="0" y="113971"/>
                  </a:cubicBezTo>
                  <a:cubicBezTo>
                    <a:pt x="0" y="123770"/>
                    <a:pt x="7906" y="131571"/>
                    <a:pt x="17717" y="131571"/>
                  </a:cubicBezTo>
                  <a:cubicBezTo>
                    <a:pt x="27527" y="131571"/>
                    <a:pt x="35338" y="123675"/>
                    <a:pt x="35338" y="113971"/>
                  </a:cubicBezTo>
                  <a:cubicBezTo>
                    <a:pt x="35338" y="104267"/>
                    <a:pt x="27432" y="96371"/>
                    <a:pt x="17717" y="96371"/>
                  </a:cubicBezTo>
                  <a:close/>
                  <a:moveTo>
                    <a:pt x="17717" y="192743"/>
                  </a:moveTo>
                  <a:cubicBezTo>
                    <a:pt x="7906" y="192743"/>
                    <a:pt x="0" y="200639"/>
                    <a:pt x="0" y="210343"/>
                  </a:cubicBezTo>
                  <a:cubicBezTo>
                    <a:pt x="0" y="220046"/>
                    <a:pt x="7906" y="227942"/>
                    <a:pt x="17717" y="227942"/>
                  </a:cubicBezTo>
                  <a:cubicBezTo>
                    <a:pt x="27527" y="227942"/>
                    <a:pt x="35338" y="220046"/>
                    <a:pt x="35338" y="210343"/>
                  </a:cubicBezTo>
                  <a:cubicBezTo>
                    <a:pt x="35338" y="200639"/>
                    <a:pt x="27432" y="192743"/>
                    <a:pt x="17717" y="192743"/>
                  </a:cubicBezTo>
                  <a:close/>
                  <a:moveTo>
                    <a:pt x="17717" y="289114"/>
                  </a:moveTo>
                  <a:cubicBezTo>
                    <a:pt x="7906" y="289114"/>
                    <a:pt x="0" y="297010"/>
                    <a:pt x="0" y="306714"/>
                  </a:cubicBezTo>
                  <a:cubicBezTo>
                    <a:pt x="0" y="316418"/>
                    <a:pt x="7906" y="324314"/>
                    <a:pt x="17717" y="324314"/>
                  </a:cubicBezTo>
                  <a:cubicBezTo>
                    <a:pt x="27527" y="324314"/>
                    <a:pt x="35338" y="316418"/>
                    <a:pt x="35338" y="306714"/>
                  </a:cubicBezTo>
                  <a:cubicBezTo>
                    <a:pt x="35338" y="297010"/>
                    <a:pt x="27432" y="289114"/>
                    <a:pt x="17717" y="289114"/>
                  </a:cubicBezTo>
                  <a:close/>
                  <a:moveTo>
                    <a:pt x="17717" y="385485"/>
                  </a:moveTo>
                  <a:cubicBezTo>
                    <a:pt x="7906" y="385485"/>
                    <a:pt x="0" y="393381"/>
                    <a:pt x="0" y="403085"/>
                  </a:cubicBezTo>
                  <a:cubicBezTo>
                    <a:pt x="0" y="412789"/>
                    <a:pt x="7906" y="420685"/>
                    <a:pt x="17717" y="420685"/>
                  </a:cubicBezTo>
                  <a:cubicBezTo>
                    <a:pt x="27527" y="420685"/>
                    <a:pt x="35338" y="412789"/>
                    <a:pt x="35338" y="403085"/>
                  </a:cubicBezTo>
                  <a:cubicBezTo>
                    <a:pt x="35338" y="393381"/>
                    <a:pt x="27432" y="385485"/>
                    <a:pt x="17717" y="3854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Plus Jakarta Sans" pitchFamily="2" charset="7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3F5AC87-879B-039A-A2C0-7AA996287147}"/>
              </a:ext>
            </a:extLst>
          </p:cNvPr>
          <p:cNvSpPr txBox="1"/>
          <p:nvPr/>
        </p:nvSpPr>
        <p:spPr>
          <a:xfrm>
            <a:off x="856054" y="929003"/>
            <a:ext cx="5193376" cy="13311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3200" b="1">
                <a:latin typeface="Poppins SemiBold" pitchFamily="2" charset="77"/>
                <a:ea typeface="Inter" panose="020B0502030000000004" pitchFamily="34" charset="0"/>
                <a:cs typeface="Poppins SemiBold" pitchFamily="2" charset="77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A2E5F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ابتدا تیتر عنوان خود را </a:t>
            </a:r>
            <a:r>
              <a:rPr lang="fa-IR" sz="2800" dirty="0">
                <a:solidFill>
                  <a:srgbClr val="65A8F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rPr>
              <a:t>در این قسمت وارد نمایید</a:t>
            </a:r>
            <a:endParaRPr lang="en-US" sz="2800" dirty="0">
              <a:solidFill>
                <a:srgbClr val="65A8FE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5D001D-CE40-3F17-A5F7-8D2187C77BC0}"/>
              </a:ext>
            </a:extLst>
          </p:cNvPr>
          <p:cNvSpPr txBox="1"/>
          <p:nvPr/>
        </p:nvSpPr>
        <p:spPr>
          <a:xfrm>
            <a:off x="819342" y="2440190"/>
            <a:ext cx="5264983" cy="16273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8497B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rgbClr val="8497B0"/>
              </a:solidFill>
              <a:latin typeface="Plus Jakarta Sans" pitchFamily="2" charset="0"/>
              <a:ea typeface="Inter" panose="020B0502030000000004" pitchFamily="34" charset="0"/>
              <a:cs typeface="Plus Jakarta Sans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B81C92-3A64-1CA8-D0F7-1BF061E851F9}"/>
              </a:ext>
            </a:extLst>
          </p:cNvPr>
          <p:cNvSpPr txBox="1"/>
          <p:nvPr/>
        </p:nvSpPr>
        <p:spPr>
          <a:xfrm>
            <a:off x="3150080" y="5079553"/>
            <a:ext cx="235197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65A8F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511036-A2DC-7B25-2023-9FD82096743F}"/>
              </a:ext>
            </a:extLst>
          </p:cNvPr>
          <p:cNvSpPr txBox="1"/>
          <p:nvPr/>
        </p:nvSpPr>
        <p:spPr>
          <a:xfrm>
            <a:off x="657228" y="5079553"/>
            <a:ext cx="235197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A2E5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65A8F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65A8F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" name="Freeform: Shape 6">
            <a:extLst>
              <a:ext uri="{FF2B5EF4-FFF2-40B4-BE49-F238E27FC236}">
                <a16:creationId xmlns:a16="http://schemas.microsoft.com/office/drawing/2014/main" id="{93AB4E5A-6342-9978-1153-10FD8A7099F5}"/>
              </a:ext>
            </a:extLst>
          </p:cNvPr>
          <p:cNvSpPr/>
          <p:nvPr/>
        </p:nvSpPr>
        <p:spPr>
          <a:xfrm>
            <a:off x="2510647" y="4702150"/>
            <a:ext cx="473982" cy="473982"/>
          </a:xfrm>
          <a:custGeom>
            <a:avLst/>
            <a:gdLst>
              <a:gd name="connsiteX0" fmla="*/ 1945843 w 3891686"/>
              <a:gd name="connsiteY0" fmla="*/ 0 h 3891686"/>
              <a:gd name="connsiteX1" fmla="*/ 0 w 3891686"/>
              <a:gd name="connsiteY1" fmla="*/ 1945843 h 3891686"/>
              <a:gd name="connsiteX2" fmla="*/ 1945843 w 3891686"/>
              <a:gd name="connsiteY2" fmla="*/ 3891686 h 3891686"/>
              <a:gd name="connsiteX3" fmla="*/ 3891686 w 3891686"/>
              <a:gd name="connsiteY3" fmla="*/ 1945843 h 3891686"/>
              <a:gd name="connsiteX4" fmla="*/ 1945843 w 3891686"/>
              <a:gd name="connsiteY4" fmla="*/ 0 h 3891686"/>
              <a:gd name="connsiteX5" fmla="*/ 3033370 w 3891686"/>
              <a:gd name="connsiteY5" fmla="*/ 1433779 h 3891686"/>
              <a:gd name="connsiteX6" fmla="*/ 1789786 w 3891686"/>
              <a:gd name="connsiteY6" fmla="*/ 2667610 h 3891686"/>
              <a:gd name="connsiteX7" fmla="*/ 1521562 w 3891686"/>
              <a:gd name="connsiteY7" fmla="*/ 2672486 h 3891686"/>
              <a:gd name="connsiteX8" fmla="*/ 863194 w 3891686"/>
              <a:gd name="connsiteY8" fmla="*/ 2072640 h 3891686"/>
              <a:gd name="connsiteX9" fmla="*/ 848563 w 3891686"/>
              <a:gd name="connsiteY9" fmla="*/ 1799539 h 3891686"/>
              <a:gd name="connsiteX10" fmla="*/ 1121664 w 3891686"/>
              <a:gd name="connsiteY10" fmla="*/ 1789786 h 3891686"/>
              <a:gd name="connsiteX11" fmla="*/ 1643482 w 3891686"/>
              <a:gd name="connsiteY11" fmla="*/ 2267712 h 3891686"/>
              <a:gd name="connsiteX12" fmla="*/ 2755392 w 3891686"/>
              <a:gd name="connsiteY12" fmla="*/ 1155802 h 3891686"/>
              <a:gd name="connsiteX13" fmla="*/ 3033370 w 3891686"/>
              <a:gd name="connsiteY13" fmla="*/ 1155802 h 3891686"/>
              <a:gd name="connsiteX14" fmla="*/ 3033370 w 3891686"/>
              <a:gd name="connsiteY14" fmla="*/ 1433779 h 3891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91686" h="3891686">
                <a:moveTo>
                  <a:pt x="1945843" y="0"/>
                </a:moveTo>
                <a:cubicBezTo>
                  <a:pt x="872947" y="0"/>
                  <a:pt x="0" y="872947"/>
                  <a:pt x="0" y="1945843"/>
                </a:cubicBezTo>
                <a:cubicBezTo>
                  <a:pt x="0" y="3018739"/>
                  <a:pt x="872947" y="3891686"/>
                  <a:pt x="1945843" y="3891686"/>
                </a:cubicBezTo>
                <a:cubicBezTo>
                  <a:pt x="3018739" y="3891686"/>
                  <a:pt x="3891686" y="3018739"/>
                  <a:pt x="3891686" y="1945843"/>
                </a:cubicBezTo>
                <a:cubicBezTo>
                  <a:pt x="3891686" y="872947"/>
                  <a:pt x="3018739" y="0"/>
                  <a:pt x="1945843" y="0"/>
                </a:cubicBezTo>
                <a:close/>
                <a:moveTo>
                  <a:pt x="3033370" y="1433779"/>
                </a:moveTo>
                <a:lnTo>
                  <a:pt x="1789786" y="2667610"/>
                </a:lnTo>
                <a:cubicBezTo>
                  <a:pt x="1716634" y="2740762"/>
                  <a:pt x="1599591" y="2745639"/>
                  <a:pt x="1521562" y="2672486"/>
                </a:cubicBezTo>
                <a:lnTo>
                  <a:pt x="863194" y="2072640"/>
                </a:lnTo>
                <a:cubicBezTo>
                  <a:pt x="785165" y="1999488"/>
                  <a:pt x="780288" y="1877568"/>
                  <a:pt x="848563" y="1799539"/>
                </a:cubicBezTo>
                <a:cubicBezTo>
                  <a:pt x="921715" y="1721510"/>
                  <a:pt x="1043635" y="1716634"/>
                  <a:pt x="1121664" y="1789786"/>
                </a:cubicBezTo>
                <a:lnTo>
                  <a:pt x="1643482" y="2267712"/>
                </a:lnTo>
                <a:lnTo>
                  <a:pt x="2755392" y="1155802"/>
                </a:lnTo>
                <a:cubicBezTo>
                  <a:pt x="2833421" y="1077773"/>
                  <a:pt x="2955341" y="1077773"/>
                  <a:pt x="3033370" y="1155802"/>
                </a:cubicBezTo>
                <a:cubicBezTo>
                  <a:pt x="3111399" y="1233830"/>
                  <a:pt x="3111399" y="1355750"/>
                  <a:pt x="3033370" y="1433779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200000" scaled="0"/>
          </a:gradFill>
          <a:ln w="1599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dirty="0">
              <a:latin typeface="Plus Jakarta Sans" pitchFamily="2" charset="77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0E00D0E-4645-146F-C328-4384F00FA557}"/>
              </a:ext>
            </a:extLst>
          </p:cNvPr>
          <p:cNvGrpSpPr/>
          <p:nvPr/>
        </p:nvGrpSpPr>
        <p:grpSpPr>
          <a:xfrm>
            <a:off x="6816724" y="1266504"/>
            <a:ext cx="4260247" cy="2244908"/>
            <a:chOff x="6816724" y="1266504"/>
            <a:chExt cx="4260247" cy="2244908"/>
          </a:xfrm>
        </p:grpSpPr>
        <p:sp>
          <p:nvSpPr>
            <p:cNvPr id="29" name="Rectangle: Rounded Corners 3">
              <a:extLst>
                <a:ext uri="{FF2B5EF4-FFF2-40B4-BE49-F238E27FC236}">
                  <a16:creationId xmlns:a16="http://schemas.microsoft.com/office/drawing/2014/main" id="{80C93242-4C48-B76A-5ED8-09077AEE7463}"/>
                </a:ext>
              </a:extLst>
            </p:cNvPr>
            <p:cNvSpPr/>
            <p:nvPr/>
          </p:nvSpPr>
          <p:spPr>
            <a:xfrm>
              <a:off x="6816724" y="1558585"/>
              <a:ext cx="4014980" cy="1761324"/>
            </a:xfrm>
            <a:prstGeom prst="roundRect">
              <a:avLst>
                <a:gd name="adj" fmla="val 8781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0000"/>
                    <a:alpha val="35000"/>
                  </a:schemeClr>
                </a:gs>
                <a:gs pos="100000">
                  <a:schemeClr val="bg1">
                    <a:lumMod val="75000"/>
                    <a:alpha val="56674"/>
                  </a:schemeClr>
                </a:gs>
              </a:gsLst>
              <a:lin ang="4200000" scaled="0"/>
            </a:gradFill>
            <a:ln w="15998" cap="flat">
              <a:gradFill>
                <a:gsLst>
                  <a:gs pos="50000">
                    <a:schemeClr val="bg1">
                      <a:lumMod val="90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50000"/>
                      <a:alpha val="46000"/>
                    </a:schemeClr>
                  </a:gs>
                </a:gsLst>
                <a:lin ang="78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latin typeface="Plus Jakarta Sans" pitchFamily="2" charset="77"/>
              </a:endParaRPr>
            </a:p>
          </p:txBody>
        </p:sp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1F521BFD-7440-176A-46E3-262109044354}"/>
                </a:ext>
              </a:extLst>
            </p:cNvPr>
            <p:cNvSpPr/>
            <p:nvPr/>
          </p:nvSpPr>
          <p:spPr>
            <a:xfrm>
              <a:off x="8578655" y="3098567"/>
              <a:ext cx="1664802" cy="41284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latin typeface="Plus Jakarta Sans" pitchFamily="2" charset="77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6852D58-7C75-6939-F2B6-AA96E208C3EA}"/>
                </a:ext>
              </a:extLst>
            </p:cNvPr>
            <p:cNvSpPr/>
            <p:nvPr/>
          </p:nvSpPr>
          <p:spPr>
            <a:xfrm>
              <a:off x="10359342" y="1266504"/>
              <a:ext cx="717629" cy="71762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0000"/>
                    <a:alpha val="35000"/>
                  </a:schemeClr>
                </a:gs>
                <a:gs pos="100000">
                  <a:schemeClr val="bg1">
                    <a:lumMod val="75000"/>
                    <a:alpha val="56674"/>
                  </a:schemeClr>
                </a:gs>
              </a:gsLst>
              <a:lin ang="4200000" scaled="0"/>
            </a:gradFill>
            <a:ln w="15998" cap="flat">
              <a:gradFill>
                <a:gsLst>
                  <a:gs pos="50000">
                    <a:schemeClr val="bg1">
                      <a:lumMod val="90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50000"/>
                      <a:alpha val="46000"/>
                    </a:schemeClr>
                  </a:gs>
                </a:gsLst>
                <a:lin ang="78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latin typeface="Plus Jakarta Sans" pitchFamily="2" charset="77"/>
              </a:endParaRPr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628B742F-09A9-CEDF-A626-5EF62C7007E6}"/>
                </a:ext>
              </a:extLst>
            </p:cNvPr>
            <p:cNvGrpSpPr/>
            <p:nvPr/>
          </p:nvGrpSpPr>
          <p:grpSpPr>
            <a:xfrm>
              <a:off x="9210457" y="1863209"/>
              <a:ext cx="1070335" cy="154127"/>
              <a:chOff x="5686740" y="694285"/>
              <a:chExt cx="1674659" cy="241149"/>
            </a:xfrm>
          </p:grpSpPr>
          <p:sp>
            <p:nvSpPr>
              <p:cNvPr id="48" name="Graphic 42">
                <a:extLst>
                  <a:ext uri="{FF2B5EF4-FFF2-40B4-BE49-F238E27FC236}">
                    <a16:creationId xmlns:a16="http://schemas.microsoft.com/office/drawing/2014/main" id="{17F2584F-A61B-2C58-2F90-BE28DF9923C1}"/>
                  </a:ext>
                </a:extLst>
              </p:cNvPr>
              <p:cNvSpPr/>
              <p:nvPr/>
            </p:nvSpPr>
            <p:spPr>
              <a:xfrm>
                <a:off x="6042193" y="694285"/>
                <a:ext cx="252846" cy="241149"/>
              </a:xfrm>
              <a:custGeom>
                <a:avLst/>
                <a:gdLst>
                  <a:gd name="connsiteX0" fmla="*/ 252847 w 252846"/>
                  <a:gd name="connsiteY0" fmla="*/ 93450 h 241149"/>
                  <a:gd name="connsiteX1" fmla="*/ 244336 w 252846"/>
                  <a:gd name="connsiteY1" fmla="*/ 86459 h 241149"/>
                  <a:gd name="connsiteX2" fmla="*/ 168059 w 252846"/>
                  <a:gd name="connsiteY2" fmla="*/ 75368 h 241149"/>
                  <a:gd name="connsiteX3" fmla="*/ 133870 w 252846"/>
                  <a:gd name="connsiteY3" fmla="*/ 6229 h 241149"/>
                  <a:gd name="connsiteX4" fmla="*/ 126424 w 252846"/>
                  <a:gd name="connsiteY4" fmla="*/ 0 h 241149"/>
                  <a:gd name="connsiteX5" fmla="*/ 118979 w 252846"/>
                  <a:gd name="connsiteY5" fmla="*/ 6229 h 241149"/>
                  <a:gd name="connsiteX6" fmla="*/ 84789 w 252846"/>
                  <a:gd name="connsiteY6" fmla="*/ 75368 h 241149"/>
                  <a:gd name="connsiteX7" fmla="*/ 8508 w 252846"/>
                  <a:gd name="connsiteY7" fmla="*/ 86459 h 241149"/>
                  <a:gd name="connsiteX8" fmla="*/ 0 w 252846"/>
                  <a:gd name="connsiteY8" fmla="*/ 93450 h 241149"/>
                  <a:gd name="connsiteX9" fmla="*/ 3800 w 252846"/>
                  <a:gd name="connsiteY9" fmla="*/ 100744 h 241149"/>
                  <a:gd name="connsiteX10" fmla="*/ 59111 w 252846"/>
                  <a:gd name="connsiteY10" fmla="*/ 154535 h 241149"/>
                  <a:gd name="connsiteX11" fmla="*/ 46043 w 252846"/>
                  <a:gd name="connsiteY11" fmla="*/ 230510 h 241149"/>
                  <a:gd name="connsiteX12" fmla="*/ 45739 w 252846"/>
                  <a:gd name="connsiteY12" fmla="*/ 233550 h 241149"/>
                  <a:gd name="connsiteX13" fmla="*/ 47334 w 252846"/>
                  <a:gd name="connsiteY13" fmla="*/ 238945 h 241149"/>
                  <a:gd name="connsiteX14" fmla="*/ 52120 w 252846"/>
                  <a:gd name="connsiteY14" fmla="*/ 241149 h 241149"/>
                  <a:gd name="connsiteX15" fmla="*/ 58198 w 252846"/>
                  <a:gd name="connsiteY15" fmla="*/ 239327 h 241149"/>
                  <a:gd name="connsiteX16" fmla="*/ 126423 w 252846"/>
                  <a:gd name="connsiteY16" fmla="*/ 203463 h 241149"/>
                  <a:gd name="connsiteX17" fmla="*/ 194652 w 252846"/>
                  <a:gd name="connsiteY17" fmla="*/ 239327 h 241149"/>
                  <a:gd name="connsiteX18" fmla="*/ 200728 w 252846"/>
                  <a:gd name="connsiteY18" fmla="*/ 241149 h 241149"/>
                  <a:gd name="connsiteX19" fmla="*/ 205366 w 252846"/>
                  <a:gd name="connsiteY19" fmla="*/ 238945 h 241149"/>
                  <a:gd name="connsiteX20" fmla="*/ 206957 w 252846"/>
                  <a:gd name="connsiteY20" fmla="*/ 233550 h 241149"/>
                  <a:gd name="connsiteX21" fmla="*/ 206805 w 252846"/>
                  <a:gd name="connsiteY21" fmla="*/ 230510 h 241149"/>
                  <a:gd name="connsiteX22" fmla="*/ 193736 w 252846"/>
                  <a:gd name="connsiteY22" fmla="*/ 154535 h 241149"/>
                  <a:gd name="connsiteX23" fmla="*/ 248894 w 252846"/>
                  <a:gd name="connsiteY23" fmla="*/ 100744 h 241149"/>
                  <a:gd name="connsiteX24" fmla="*/ 252847 w 252846"/>
                  <a:gd name="connsiteY24" fmla="*/ 93450 h 241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52846" h="241149">
                    <a:moveTo>
                      <a:pt x="252847" y="93450"/>
                    </a:moveTo>
                    <a:cubicBezTo>
                      <a:pt x="252847" y="89701"/>
                      <a:pt x="250011" y="87372"/>
                      <a:pt x="244336" y="86459"/>
                    </a:cubicBezTo>
                    <a:lnTo>
                      <a:pt x="168059" y="75368"/>
                    </a:lnTo>
                    <a:lnTo>
                      <a:pt x="133870" y="6229"/>
                    </a:lnTo>
                    <a:cubicBezTo>
                      <a:pt x="131947" y="2076"/>
                      <a:pt x="129463" y="0"/>
                      <a:pt x="126424" y="0"/>
                    </a:cubicBezTo>
                    <a:cubicBezTo>
                      <a:pt x="123386" y="0"/>
                      <a:pt x="120904" y="2076"/>
                      <a:pt x="118979" y="6229"/>
                    </a:cubicBezTo>
                    <a:lnTo>
                      <a:pt x="84789" y="75368"/>
                    </a:lnTo>
                    <a:lnTo>
                      <a:pt x="8508" y="86459"/>
                    </a:lnTo>
                    <a:cubicBezTo>
                      <a:pt x="2837" y="87372"/>
                      <a:pt x="0" y="89701"/>
                      <a:pt x="0" y="93450"/>
                    </a:cubicBezTo>
                    <a:cubicBezTo>
                      <a:pt x="0" y="95578"/>
                      <a:pt x="1267" y="98009"/>
                      <a:pt x="3800" y="100744"/>
                    </a:cubicBezTo>
                    <a:lnTo>
                      <a:pt x="59111" y="154535"/>
                    </a:lnTo>
                    <a:lnTo>
                      <a:pt x="46043" y="230510"/>
                    </a:lnTo>
                    <a:cubicBezTo>
                      <a:pt x="45840" y="231929"/>
                      <a:pt x="45739" y="232945"/>
                      <a:pt x="45739" y="233550"/>
                    </a:cubicBezTo>
                    <a:cubicBezTo>
                      <a:pt x="45739" y="235677"/>
                      <a:pt x="46271" y="237475"/>
                      <a:pt x="47334" y="238945"/>
                    </a:cubicBezTo>
                    <a:cubicBezTo>
                      <a:pt x="48397" y="240417"/>
                      <a:pt x="49991" y="241149"/>
                      <a:pt x="52120" y="241149"/>
                    </a:cubicBezTo>
                    <a:cubicBezTo>
                      <a:pt x="53944" y="241149"/>
                      <a:pt x="55969" y="240544"/>
                      <a:pt x="58198" y="239327"/>
                    </a:cubicBezTo>
                    <a:lnTo>
                      <a:pt x="126423" y="203463"/>
                    </a:lnTo>
                    <a:lnTo>
                      <a:pt x="194652" y="239327"/>
                    </a:lnTo>
                    <a:cubicBezTo>
                      <a:pt x="196783" y="240544"/>
                      <a:pt x="198809" y="241149"/>
                      <a:pt x="200728" y="241149"/>
                    </a:cubicBezTo>
                    <a:cubicBezTo>
                      <a:pt x="202761" y="241149"/>
                      <a:pt x="204302" y="240417"/>
                      <a:pt x="205366" y="238945"/>
                    </a:cubicBezTo>
                    <a:cubicBezTo>
                      <a:pt x="206426" y="237477"/>
                      <a:pt x="206957" y="235677"/>
                      <a:pt x="206957" y="233550"/>
                    </a:cubicBezTo>
                    <a:cubicBezTo>
                      <a:pt x="206957" y="232235"/>
                      <a:pt x="206906" y="231222"/>
                      <a:pt x="206805" y="230510"/>
                    </a:cubicBezTo>
                    <a:lnTo>
                      <a:pt x="193736" y="154535"/>
                    </a:lnTo>
                    <a:lnTo>
                      <a:pt x="248894" y="100744"/>
                    </a:lnTo>
                    <a:cubicBezTo>
                      <a:pt x="251532" y="98110"/>
                      <a:pt x="252847" y="95678"/>
                      <a:pt x="252847" y="9345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49" name="Graphic 41">
                <a:extLst>
                  <a:ext uri="{FF2B5EF4-FFF2-40B4-BE49-F238E27FC236}">
                    <a16:creationId xmlns:a16="http://schemas.microsoft.com/office/drawing/2014/main" id="{CD600628-D5E5-32C8-B48F-9B28646D06D7}"/>
                  </a:ext>
                </a:extLst>
              </p:cNvPr>
              <p:cNvSpPr/>
              <p:nvPr/>
            </p:nvSpPr>
            <p:spPr>
              <a:xfrm>
                <a:off x="5686740" y="694285"/>
                <a:ext cx="252846" cy="241149"/>
              </a:xfrm>
              <a:custGeom>
                <a:avLst/>
                <a:gdLst>
                  <a:gd name="connsiteX0" fmla="*/ 252847 w 252846"/>
                  <a:gd name="connsiteY0" fmla="*/ 93450 h 241149"/>
                  <a:gd name="connsiteX1" fmla="*/ 244336 w 252846"/>
                  <a:gd name="connsiteY1" fmla="*/ 86459 h 241149"/>
                  <a:gd name="connsiteX2" fmla="*/ 168059 w 252846"/>
                  <a:gd name="connsiteY2" fmla="*/ 75368 h 241149"/>
                  <a:gd name="connsiteX3" fmla="*/ 133870 w 252846"/>
                  <a:gd name="connsiteY3" fmla="*/ 6229 h 241149"/>
                  <a:gd name="connsiteX4" fmla="*/ 126424 w 252846"/>
                  <a:gd name="connsiteY4" fmla="*/ 0 h 241149"/>
                  <a:gd name="connsiteX5" fmla="*/ 118979 w 252846"/>
                  <a:gd name="connsiteY5" fmla="*/ 6229 h 241149"/>
                  <a:gd name="connsiteX6" fmla="*/ 84789 w 252846"/>
                  <a:gd name="connsiteY6" fmla="*/ 75368 h 241149"/>
                  <a:gd name="connsiteX7" fmla="*/ 8508 w 252846"/>
                  <a:gd name="connsiteY7" fmla="*/ 86459 h 241149"/>
                  <a:gd name="connsiteX8" fmla="*/ 0 w 252846"/>
                  <a:gd name="connsiteY8" fmla="*/ 93450 h 241149"/>
                  <a:gd name="connsiteX9" fmla="*/ 3800 w 252846"/>
                  <a:gd name="connsiteY9" fmla="*/ 100744 h 241149"/>
                  <a:gd name="connsiteX10" fmla="*/ 59111 w 252846"/>
                  <a:gd name="connsiteY10" fmla="*/ 154535 h 241149"/>
                  <a:gd name="connsiteX11" fmla="*/ 46043 w 252846"/>
                  <a:gd name="connsiteY11" fmla="*/ 230510 h 241149"/>
                  <a:gd name="connsiteX12" fmla="*/ 45739 w 252846"/>
                  <a:gd name="connsiteY12" fmla="*/ 233550 h 241149"/>
                  <a:gd name="connsiteX13" fmla="*/ 47334 w 252846"/>
                  <a:gd name="connsiteY13" fmla="*/ 238945 h 241149"/>
                  <a:gd name="connsiteX14" fmla="*/ 52120 w 252846"/>
                  <a:gd name="connsiteY14" fmla="*/ 241149 h 241149"/>
                  <a:gd name="connsiteX15" fmla="*/ 58198 w 252846"/>
                  <a:gd name="connsiteY15" fmla="*/ 239327 h 241149"/>
                  <a:gd name="connsiteX16" fmla="*/ 126423 w 252846"/>
                  <a:gd name="connsiteY16" fmla="*/ 203463 h 241149"/>
                  <a:gd name="connsiteX17" fmla="*/ 194652 w 252846"/>
                  <a:gd name="connsiteY17" fmla="*/ 239327 h 241149"/>
                  <a:gd name="connsiteX18" fmla="*/ 200728 w 252846"/>
                  <a:gd name="connsiteY18" fmla="*/ 241149 h 241149"/>
                  <a:gd name="connsiteX19" fmla="*/ 205366 w 252846"/>
                  <a:gd name="connsiteY19" fmla="*/ 238945 h 241149"/>
                  <a:gd name="connsiteX20" fmla="*/ 206957 w 252846"/>
                  <a:gd name="connsiteY20" fmla="*/ 233550 h 241149"/>
                  <a:gd name="connsiteX21" fmla="*/ 206805 w 252846"/>
                  <a:gd name="connsiteY21" fmla="*/ 230510 h 241149"/>
                  <a:gd name="connsiteX22" fmla="*/ 193736 w 252846"/>
                  <a:gd name="connsiteY22" fmla="*/ 154535 h 241149"/>
                  <a:gd name="connsiteX23" fmla="*/ 248894 w 252846"/>
                  <a:gd name="connsiteY23" fmla="*/ 100744 h 241149"/>
                  <a:gd name="connsiteX24" fmla="*/ 252847 w 252846"/>
                  <a:gd name="connsiteY24" fmla="*/ 93450 h 241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52846" h="241149">
                    <a:moveTo>
                      <a:pt x="252847" y="93450"/>
                    </a:moveTo>
                    <a:cubicBezTo>
                      <a:pt x="252847" y="89701"/>
                      <a:pt x="250011" y="87372"/>
                      <a:pt x="244336" y="86459"/>
                    </a:cubicBezTo>
                    <a:lnTo>
                      <a:pt x="168059" y="75368"/>
                    </a:lnTo>
                    <a:lnTo>
                      <a:pt x="133870" y="6229"/>
                    </a:lnTo>
                    <a:cubicBezTo>
                      <a:pt x="131947" y="2076"/>
                      <a:pt x="129463" y="0"/>
                      <a:pt x="126424" y="0"/>
                    </a:cubicBezTo>
                    <a:cubicBezTo>
                      <a:pt x="123386" y="0"/>
                      <a:pt x="120904" y="2076"/>
                      <a:pt x="118979" y="6229"/>
                    </a:cubicBezTo>
                    <a:lnTo>
                      <a:pt x="84789" y="75368"/>
                    </a:lnTo>
                    <a:lnTo>
                      <a:pt x="8508" y="86459"/>
                    </a:lnTo>
                    <a:cubicBezTo>
                      <a:pt x="2837" y="87372"/>
                      <a:pt x="0" y="89701"/>
                      <a:pt x="0" y="93450"/>
                    </a:cubicBezTo>
                    <a:cubicBezTo>
                      <a:pt x="0" y="95578"/>
                      <a:pt x="1267" y="98009"/>
                      <a:pt x="3800" y="100744"/>
                    </a:cubicBezTo>
                    <a:lnTo>
                      <a:pt x="59111" y="154535"/>
                    </a:lnTo>
                    <a:lnTo>
                      <a:pt x="46043" y="230510"/>
                    </a:lnTo>
                    <a:cubicBezTo>
                      <a:pt x="45840" y="231929"/>
                      <a:pt x="45739" y="232945"/>
                      <a:pt x="45739" y="233550"/>
                    </a:cubicBezTo>
                    <a:cubicBezTo>
                      <a:pt x="45739" y="235677"/>
                      <a:pt x="46271" y="237475"/>
                      <a:pt x="47334" y="238945"/>
                    </a:cubicBezTo>
                    <a:cubicBezTo>
                      <a:pt x="48397" y="240417"/>
                      <a:pt x="49991" y="241149"/>
                      <a:pt x="52120" y="241149"/>
                    </a:cubicBezTo>
                    <a:cubicBezTo>
                      <a:pt x="53944" y="241149"/>
                      <a:pt x="55969" y="240544"/>
                      <a:pt x="58198" y="239327"/>
                    </a:cubicBezTo>
                    <a:lnTo>
                      <a:pt x="126423" y="203463"/>
                    </a:lnTo>
                    <a:lnTo>
                      <a:pt x="194652" y="239327"/>
                    </a:lnTo>
                    <a:cubicBezTo>
                      <a:pt x="196783" y="240544"/>
                      <a:pt x="198809" y="241149"/>
                      <a:pt x="200728" y="241149"/>
                    </a:cubicBezTo>
                    <a:cubicBezTo>
                      <a:pt x="202761" y="241149"/>
                      <a:pt x="204302" y="240417"/>
                      <a:pt x="205366" y="238945"/>
                    </a:cubicBezTo>
                    <a:cubicBezTo>
                      <a:pt x="206426" y="237477"/>
                      <a:pt x="206957" y="235677"/>
                      <a:pt x="206957" y="233550"/>
                    </a:cubicBezTo>
                    <a:cubicBezTo>
                      <a:pt x="206957" y="232235"/>
                      <a:pt x="206906" y="231222"/>
                      <a:pt x="206805" y="230510"/>
                    </a:cubicBezTo>
                    <a:lnTo>
                      <a:pt x="193736" y="154535"/>
                    </a:lnTo>
                    <a:lnTo>
                      <a:pt x="248894" y="100744"/>
                    </a:lnTo>
                    <a:cubicBezTo>
                      <a:pt x="251532" y="98110"/>
                      <a:pt x="252847" y="95678"/>
                      <a:pt x="252847" y="9345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50" name="Graphic 43">
                <a:extLst>
                  <a:ext uri="{FF2B5EF4-FFF2-40B4-BE49-F238E27FC236}">
                    <a16:creationId xmlns:a16="http://schemas.microsoft.com/office/drawing/2014/main" id="{E0805D42-C282-BAA9-4D6B-648E0F379816}"/>
                  </a:ext>
                </a:extLst>
              </p:cNvPr>
              <p:cNvSpPr/>
              <p:nvPr/>
            </p:nvSpPr>
            <p:spPr>
              <a:xfrm>
                <a:off x="6397647" y="694285"/>
                <a:ext cx="252846" cy="241149"/>
              </a:xfrm>
              <a:custGeom>
                <a:avLst/>
                <a:gdLst>
                  <a:gd name="connsiteX0" fmla="*/ 252847 w 252846"/>
                  <a:gd name="connsiteY0" fmla="*/ 93450 h 241149"/>
                  <a:gd name="connsiteX1" fmla="*/ 244336 w 252846"/>
                  <a:gd name="connsiteY1" fmla="*/ 86459 h 241149"/>
                  <a:gd name="connsiteX2" fmla="*/ 168059 w 252846"/>
                  <a:gd name="connsiteY2" fmla="*/ 75368 h 241149"/>
                  <a:gd name="connsiteX3" fmla="*/ 133870 w 252846"/>
                  <a:gd name="connsiteY3" fmla="*/ 6229 h 241149"/>
                  <a:gd name="connsiteX4" fmla="*/ 126424 w 252846"/>
                  <a:gd name="connsiteY4" fmla="*/ 0 h 241149"/>
                  <a:gd name="connsiteX5" fmla="*/ 118979 w 252846"/>
                  <a:gd name="connsiteY5" fmla="*/ 6229 h 241149"/>
                  <a:gd name="connsiteX6" fmla="*/ 84789 w 252846"/>
                  <a:gd name="connsiteY6" fmla="*/ 75368 h 241149"/>
                  <a:gd name="connsiteX7" fmla="*/ 8508 w 252846"/>
                  <a:gd name="connsiteY7" fmla="*/ 86459 h 241149"/>
                  <a:gd name="connsiteX8" fmla="*/ 0 w 252846"/>
                  <a:gd name="connsiteY8" fmla="*/ 93450 h 241149"/>
                  <a:gd name="connsiteX9" fmla="*/ 3800 w 252846"/>
                  <a:gd name="connsiteY9" fmla="*/ 100744 h 241149"/>
                  <a:gd name="connsiteX10" fmla="*/ 59111 w 252846"/>
                  <a:gd name="connsiteY10" fmla="*/ 154535 h 241149"/>
                  <a:gd name="connsiteX11" fmla="*/ 46043 w 252846"/>
                  <a:gd name="connsiteY11" fmla="*/ 230510 h 241149"/>
                  <a:gd name="connsiteX12" fmla="*/ 45739 w 252846"/>
                  <a:gd name="connsiteY12" fmla="*/ 233550 h 241149"/>
                  <a:gd name="connsiteX13" fmla="*/ 47334 w 252846"/>
                  <a:gd name="connsiteY13" fmla="*/ 238945 h 241149"/>
                  <a:gd name="connsiteX14" fmla="*/ 52120 w 252846"/>
                  <a:gd name="connsiteY14" fmla="*/ 241149 h 241149"/>
                  <a:gd name="connsiteX15" fmla="*/ 58198 w 252846"/>
                  <a:gd name="connsiteY15" fmla="*/ 239327 h 241149"/>
                  <a:gd name="connsiteX16" fmla="*/ 126423 w 252846"/>
                  <a:gd name="connsiteY16" fmla="*/ 203463 h 241149"/>
                  <a:gd name="connsiteX17" fmla="*/ 194652 w 252846"/>
                  <a:gd name="connsiteY17" fmla="*/ 239327 h 241149"/>
                  <a:gd name="connsiteX18" fmla="*/ 200728 w 252846"/>
                  <a:gd name="connsiteY18" fmla="*/ 241149 h 241149"/>
                  <a:gd name="connsiteX19" fmla="*/ 205366 w 252846"/>
                  <a:gd name="connsiteY19" fmla="*/ 238945 h 241149"/>
                  <a:gd name="connsiteX20" fmla="*/ 206957 w 252846"/>
                  <a:gd name="connsiteY20" fmla="*/ 233550 h 241149"/>
                  <a:gd name="connsiteX21" fmla="*/ 206805 w 252846"/>
                  <a:gd name="connsiteY21" fmla="*/ 230510 h 241149"/>
                  <a:gd name="connsiteX22" fmla="*/ 193736 w 252846"/>
                  <a:gd name="connsiteY22" fmla="*/ 154535 h 241149"/>
                  <a:gd name="connsiteX23" fmla="*/ 248894 w 252846"/>
                  <a:gd name="connsiteY23" fmla="*/ 100744 h 241149"/>
                  <a:gd name="connsiteX24" fmla="*/ 252847 w 252846"/>
                  <a:gd name="connsiteY24" fmla="*/ 93450 h 241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52846" h="241149">
                    <a:moveTo>
                      <a:pt x="252847" y="93450"/>
                    </a:moveTo>
                    <a:cubicBezTo>
                      <a:pt x="252847" y="89701"/>
                      <a:pt x="250011" y="87372"/>
                      <a:pt x="244336" y="86459"/>
                    </a:cubicBezTo>
                    <a:lnTo>
                      <a:pt x="168059" y="75368"/>
                    </a:lnTo>
                    <a:lnTo>
                      <a:pt x="133870" y="6229"/>
                    </a:lnTo>
                    <a:cubicBezTo>
                      <a:pt x="131947" y="2076"/>
                      <a:pt x="129463" y="0"/>
                      <a:pt x="126424" y="0"/>
                    </a:cubicBezTo>
                    <a:cubicBezTo>
                      <a:pt x="123386" y="0"/>
                      <a:pt x="120904" y="2076"/>
                      <a:pt x="118979" y="6229"/>
                    </a:cubicBezTo>
                    <a:lnTo>
                      <a:pt x="84789" y="75368"/>
                    </a:lnTo>
                    <a:lnTo>
                      <a:pt x="8508" y="86459"/>
                    </a:lnTo>
                    <a:cubicBezTo>
                      <a:pt x="2837" y="87372"/>
                      <a:pt x="0" y="89701"/>
                      <a:pt x="0" y="93450"/>
                    </a:cubicBezTo>
                    <a:cubicBezTo>
                      <a:pt x="0" y="95578"/>
                      <a:pt x="1267" y="98009"/>
                      <a:pt x="3800" y="100744"/>
                    </a:cubicBezTo>
                    <a:lnTo>
                      <a:pt x="59111" y="154535"/>
                    </a:lnTo>
                    <a:lnTo>
                      <a:pt x="46043" y="230510"/>
                    </a:lnTo>
                    <a:cubicBezTo>
                      <a:pt x="45840" y="231929"/>
                      <a:pt x="45739" y="232945"/>
                      <a:pt x="45739" y="233550"/>
                    </a:cubicBezTo>
                    <a:cubicBezTo>
                      <a:pt x="45739" y="235677"/>
                      <a:pt x="46271" y="237475"/>
                      <a:pt x="47334" y="238945"/>
                    </a:cubicBezTo>
                    <a:cubicBezTo>
                      <a:pt x="48397" y="240417"/>
                      <a:pt x="49991" y="241149"/>
                      <a:pt x="52120" y="241149"/>
                    </a:cubicBezTo>
                    <a:cubicBezTo>
                      <a:pt x="53944" y="241149"/>
                      <a:pt x="55969" y="240544"/>
                      <a:pt x="58198" y="239327"/>
                    </a:cubicBezTo>
                    <a:lnTo>
                      <a:pt x="126423" y="203463"/>
                    </a:lnTo>
                    <a:lnTo>
                      <a:pt x="194652" y="239327"/>
                    </a:lnTo>
                    <a:cubicBezTo>
                      <a:pt x="196783" y="240544"/>
                      <a:pt x="198809" y="241149"/>
                      <a:pt x="200728" y="241149"/>
                    </a:cubicBezTo>
                    <a:cubicBezTo>
                      <a:pt x="202761" y="241149"/>
                      <a:pt x="204302" y="240417"/>
                      <a:pt x="205366" y="238945"/>
                    </a:cubicBezTo>
                    <a:cubicBezTo>
                      <a:pt x="206426" y="237477"/>
                      <a:pt x="206957" y="235677"/>
                      <a:pt x="206957" y="233550"/>
                    </a:cubicBezTo>
                    <a:cubicBezTo>
                      <a:pt x="206957" y="232235"/>
                      <a:pt x="206906" y="231222"/>
                      <a:pt x="206805" y="230510"/>
                    </a:cubicBezTo>
                    <a:lnTo>
                      <a:pt x="193736" y="154535"/>
                    </a:lnTo>
                    <a:lnTo>
                      <a:pt x="248894" y="100744"/>
                    </a:lnTo>
                    <a:cubicBezTo>
                      <a:pt x="251532" y="98110"/>
                      <a:pt x="252847" y="95678"/>
                      <a:pt x="252847" y="9345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51" name="Graphic 44">
                <a:extLst>
                  <a:ext uri="{FF2B5EF4-FFF2-40B4-BE49-F238E27FC236}">
                    <a16:creationId xmlns:a16="http://schemas.microsoft.com/office/drawing/2014/main" id="{15461CBB-B9D0-D440-C206-87BC71B63710}"/>
                  </a:ext>
                </a:extLst>
              </p:cNvPr>
              <p:cNvSpPr/>
              <p:nvPr/>
            </p:nvSpPr>
            <p:spPr>
              <a:xfrm>
                <a:off x="6753100" y="694285"/>
                <a:ext cx="252846" cy="241149"/>
              </a:xfrm>
              <a:custGeom>
                <a:avLst/>
                <a:gdLst>
                  <a:gd name="connsiteX0" fmla="*/ 252847 w 252846"/>
                  <a:gd name="connsiteY0" fmla="*/ 93450 h 241149"/>
                  <a:gd name="connsiteX1" fmla="*/ 244336 w 252846"/>
                  <a:gd name="connsiteY1" fmla="*/ 86459 h 241149"/>
                  <a:gd name="connsiteX2" fmla="*/ 168059 w 252846"/>
                  <a:gd name="connsiteY2" fmla="*/ 75368 h 241149"/>
                  <a:gd name="connsiteX3" fmla="*/ 133870 w 252846"/>
                  <a:gd name="connsiteY3" fmla="*/ 6229 h 241149"/>
                  <a:gd name="connsiteX4" fmla="*/ 126424 w 252846"/>
                  <a:gd name="connsiteY4" fmla="*/ 0 h 241149"/>
                  <a:gd name="connsiteX5" fmla="*/ 118979 w 252846"/>
                  <a:gd name="connsiteY5" fmla="*/ 6229 h 241149"/>
                  <a:gd name="connsiteX6" fmla="*/ 84789 w 252846"/>
                  <a:gd name="connsiteY6" fmla="*/ 75368 h 241149"/>
                  <a:gd name="connsiteX7" fmla="*/ 8508 w 252846"/>
                  <a:gd name="connsiteY7" fmla="*/ 86459 h 241149"/>
                  <a:gd name="connsiteX8" fmla="*/ 0 w 252846"/>
                  <a:gd name="connsiteY8" fmla="*/ 93450 h 241149"/>
                  <a:gd name="connsiteX9" fmla="*/ 3800 w 252846"/>
                  <a:gd name="connsiteY9" fmla="*/ 100744 h 241149"/>
                  <a:gd name="connsiteX10" fmla="*/ 59111 w 252846"/>
                  <a:gd name="connsiteY10" fmla="*/ 154535 h 241149"/>
                  <a:gd name="connsiteX11" fmla="*/ 46043 w 252846"/>
                  <a:gd name="connsiteY11" fmla="*/ 230510 h 241149"/>
                  <a:gd name="connsiteX12" fmla="*/ 45739 w 252846"/>
                  <a:gd name="connsiteY12" fmla="*/ 233550 h 241149"/>
                  <a:gd name="connsiteX13" fmla="*/ 47334 w 252846"/>
                  <a:gd name="connsiteY13" fmla="*/ 238945 h 241149"/>
                  <a:gd name="connsiteX14" fmla="*/ 52120 w 252846"/>
                  <a:gd name="connsiteY14" fmla="*/ 241149 h 241149"/>
                  <a:gd name="connsiteX15" fmla="*/ 58198 w 252846"/>
                  <a:gd name="connsiteY15" fmla="*/ 239327 h 241149"/>
                  <a:gd name="connsiteX16" fmla="*/ 126423 w 252846"/>
                  <a:gd name="connsiteY16" fmla="*/ 203463 h 241149"/>
                  <a:gd name="connsiteX17" fmla="*/ 194652 w 252846"/>
                  <a:gd name="connsiteY17" fmla="*/ 239327 h 241149"/>
                  <a:gd name="connsiteX18" fmla="*/ 200728 w 252846"/>
                  <a:gd name="connsiteY18" fmla="*/ 241149 h 241149"/>
                  <a:gd name="connsiteX19" fmla="*/ 205366 w 252846"/>
                  <a:gd name="connsiteY19" fmla="*/ 238945 h 241149"/>
                  <a:gd name="connsiteX20" fmla="*/ 206957 w 252846"/>
                  <a:gd name="connsiteY20" fmla="*/ 233550 h 241149"/>
                  <a:gd name="connsiteX21" fmla="*/ 206805 w 252846"/>
                  <a:gd name="connsiteY21" fmla="*/ 230510 h 241149"/>
                  <a:gd name="connsiteX22" fmla="*/ 193736 w 252846"/>
                  <a:gd name="connsiteY22" fmla="*/ 154535 h 241149"/>
                  <a:gd name="connsiteX23" fmla="*/ 248894 w 252846"/>
                  <a:gd name="connsiteY23" fmla="*/ 100744 h 241149"/>
                  <a:gd name="connsiteX24" fmla="*/ 252847 w 252846"/>
                  <a:gd name="connsiteY24" fmla="*/ 93450 h 241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52846" h="241149">
                    <a:moveTo>
                      <a:pt x="252847" y="93450"/>
                    </a:moveTo>
                    <a:cubicBezTo>
                      <a:pt x="252847" y="89701"/>
                      <a:pt x="250011" y="87372"/>
                      <a:pt x="244336" y="86459"/>
                    </a:cubicBezTo>
                    <a:lnTo>
                      <a:pt x="168059" y="75368"/>
                    </a:lnTo>
                    <a:lnTo>
                      <a:pt x="133870" y="6229"/>
                    </a:lnTo>
                    <a:cubicBezTo>
                      <a:pt x="131947" y="2076"/>
                      <a:pt x="129463" y="0"/>
                      <a:pt x="126424" y="0"/>
                    </a:cubicBezTo>
                    <a:cubicBezTo>
                      <a:pt x="123386" y="0"/>
                      <a:pt x="120904" y="2076"/>
                      <a:pt x="118979" y="6229"/>
                    </a:cubicBezTo>
                    <a:lnTo>
                      <a:pt x="84789" y="75368"/>
                    </a:lnTo>
                    <a:lnTo>
                      <a:pt x="8508" y="86459"/>
                    </a:lnTo>
                    <a:cubicBezTo>
                      <a:pt x="2837" y="87372"/>
                      <a:pt x="0" y="89701"/>
                      <a:pt x="0" y="93450"/>
                    </a:cubicBezTo>
                    <a:cubicBezTo>
                      <a:pt x="0" y="95578"/>
                      <a:pt x="1267" y="98009"/>
                      <a:pt x="3800" y="100744"/>
                    </a:cubicBezTo>
                    <a:lnTo>
                      <a:pt x="59111" y="154535"/>
                    </a:lnTo>
                    <a:lnTo>
                      <a:pt x="46043" y="230510"/>
                    </a:lnTo>
                    <a:cubicBezTo>
                      <a:pt x="45840" y="231929"/>
                      <a:pt x="45739" y="232945"/>
                      <a:pt x="45739" y="233550"/>
                    </a:cubicBezTo>
                    <a:cubicBezTo>
                      <a:pt x="45739" y="235677"/>
                      <a:pt x="46271" y="237475"/>
                      <a:pt x="47334" y="238945"/>
                    </a:cubicBezTo>
                    <a:cubicBezTo>
                      <a:pt x="48397" y="240417"/>
                      <a:pt x="49991" y="241149"/>
                      <a:pt x="52120" y="241149"/>
                    </a:cubicBezTo>
                    <a:cubicBezTo>
                      <a:pt x="53944" y="241149"/>
                      <a:pt x="55969" y="240544"/>
                      <a:pt x="58198" y="239327"/>
                    </a:cubicBezTo>
                    <a:lnTo>
                      <a:pt x="126423" y="203463"/>
                    </a:lnTo>
                    <a:lnTo>
                      <a:pt x="194652" y="239327"/>
                    </a:lnTo>
                    <a:cubicBezTo>
                      <a:pt x="196783" y="240544"/>
                      <a:pt x="198809" y="241149"/>
                      <a:pt x="200728" y="241149"/>
                    </a:cubicBezTo>
                    <a:cubicBezTo>
                      <a:pt x="202761" y="241149"/>
                      <a:pt x="204302" y="240417"/>
                      <a:pt x="205366" y="238945"/>
                    </a:cubicBezTo>
                    <a:cubicBezTo>
                      <a:pt x="206426" y="237477"/>
                      <a:pt x="206957" y="235677"/>
                      <a:pt x="206957" y="233550"/>
                    </a:cubicBezTo>
                    <a:cubicBezTo>
                      <a:pt x="206957" y="232235"/>
                      <a:pt x="206906" y="231222"/>
                      <a:pt x="206805" y="230510"/>
                    </a:cubicBezTo>
                    <a:lnTo>
                      <a:pt x="193736" y="154535"/>
                    </a:lnTo>
                    <a:lnTo>
                      <a:pt x="248894" y="100744"/>
                    </a:lnTo>
                    <a:cubicBezTo>
                      <a:pt x="251532" y="98110"/>
                      <a:pt x="252847" y="95678"/>
                      <a:pt x="252847" y="9345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52" name="Graphic 45">
                <a:extLst>
                  <a:ext uri="{FF2B5EF4-FFF2-40B4-BE49-F238E27FC236}">
                    <a16:creationId xmlns:a16="http://schemas.microsoft.com/office/drawing/2014/main" id="{13D23733-2273-4A7A-64AC-01A5E6032CFA}"/>
                  </a:ext>
                </a:extLst>
              </p:cNvPr>
              <p:cNvSpPr/>
              <p:nvPr/>
            </p:nvSpPr>
            <p:spPr>
              <a:xfrm>
                <a:off x="7108553" y="694285"/>
                <a:ext cx="252846" cy="241149"/>
              </a:xfrm>
              <a:custGeom>
                <a:avLst/>
                <a:gdLst>
                  <a:gd name="connsiteX0" fmla="*/ 252847 w 252846"/>
                  <a:gd name="connsiteY0" fmla="*/ 93450 h 241149"/>
                  <a:gd name="connsiteX1" fmla="*/ 244336 w 252846"/>
                  <a:gd name="connsiteY1" fmla="*/ 86459 h 241149"/>
                  <a:gd name="connsiteX2" fmla="*/ 168059 w 252846"/>
                  <a:gd name="connsiteY2" fmla="*/ 75368 h 241149"/>
                  <a:gd name="connsiteX3" fmla="*/ 133870 w 252846"/>
                  <a:gd name="connsiteY3" fmla="*/ 6229 h 241149"/>
                  <a:gd name="connsiteX4" fmla="*/ 126424 w 252846"/>
                  <a:gd name="connsiteY4" fmla="*/ 0 h 241149"/>
                  <a:gd name="connsiteX5" fmla="*/ 118979 w 252846"/>
                  <a:gd name="connsiteY5" fmla="*/ 6229 h 241149"/>
                  <a:gd name="connsiteX6" fmla="*/ 84789 w 252846"/>
                  <a:gd name="connsiteY6" fmla="*/ 75368 h 241149"/>
                  <a:gd name="connsiteX7" fmla="*/ 8508 w 252846"/>
                  <a:gd name="connsiteY7" fmla="*/ 86459 h 241149"/>
                  <a:gd name="connsiteX8" fmla="*/ 0 w 252846"/>
                  <a:gd name="connsiteY8" fmla="*/ 93450 h 241149"/>
                  <a:gd name="connsiteX9" fmla="*/ 3800 w 252846"/>
                  <a:gd name="connsiteY9" fmla="*/ 100744 h 241149"/>
                  <a:gd name="connsiteX10" fmla="*/ 59111 w 252846"/>
                  <a:gd name="connsiteY10" fmla="*/ 154535 h 241149"/>
                  <a:gd name="connsiteX11" fmla="*/ 46043 w 252846"/>
                  <a:gd name="connsiteY11" fmla="*/ 230510 h 241149"/>
                  <a:gd name="connsiteX12" fmla="*/ 45739 w 252846"/>
                  <a:gd name="connsiteY12" fmla="*/ 233550 h 241149"/>
                  <a:gd name="connsiteX13" fmla="*/ 47334 w 252846"/>
                  <a:gd name="connsiteY13" fmla="*/ 238945 h 241149"/>
                  <a:gd name="connsiteX14" fmla="*/ 52120 w 252846"/>
                  <a:gd name="connsiteY14" fmla="*/ 241149 h 241149"/>
                  <a:gd name="connsiteX15" fmla="*/ 58198 w 252846"/>
                  <a:gd name="connsiteY15" fmla="*/ 239327 h 241149"/>
                  <a:gd name="connsiteX16" fmla="*/ 126423 w 252846"/>
                  <a:gd name="connsiteY16" fmla="*/ 203463 h 241149"/>
                  <a:gd name="connsiteX17" fmla="*/ 194652 w 252846"/>
                  <a:gd name="connsiteY17" fmla="*/ 239327 h 241149"/>
                  <a:gd name="connsiteX18" fmla="*/ 200728 w 252846"/>
                  <a:gd name="connsiteY18" fmla="*/ 241149 h 241149"/>
                  <a:gd name="connsiteX19" fmla="*/ 205366 w 252846"/>
                  <a:gd name="connsiteY19" fmla="*/ 238945 h 241149"/>
                  <a:gd name="connsiteX20" fmla="*/ 206957 w 252846"/>
                  <a:gd name="connsiteY20" fmla="*/ 233550 h 241149"/>
                  <a:gd name="connsiteX21" fmla="*/ 206805 w 252846"/>
                  <a:gd name="connsiteY21" fmla="*/ 230510 h 241149"/>
                  <a:gd name="connsiteX22" fmla="*/ 193736 w 252846"/>
                  <a:gd name="connsiteY22" fmla="*/ 154535 h 241149"/>
                  <a:gd name="connsiteX23" fmla="*/ 248894 w 252846"/>
                  <a:gd name="connsiteY23" fmla="*/ 100744 h 241149"/>
                  <a:gd name="connsiteX24" fmla="*/ 252847 w 252846"/>
                  <a:gd name="connsiteY24" fmla="*/ 93450 h 241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52846" h="241149">
                    <a:moveTo>
                      <a:pt x="252847" y="93450"/>
                    </a:moveTo>
                    <a:cubicBezTo>
                      <a:pt x="252847" y="89701"/>
                      <a:pt x="250011" y="87372"/>
                      <a:pt x="244336" y="86459"/>
                    </a:cubicBezTo>
                    <a:lnTo>
                      <a:pt x="168059" y="75368"/>
                    </a:lnTo>
                    <a:lnTo>
                      <a:pt x="133870" y="6229"/>
                    </a:lnTo>
                    <a:cubicBezTo>
                      <a:pt x="131947" y="2076"/>
                      <a:pt x="129463" y="0"/>
                      <a:pt x="126424" y="0"/>
                    </a:cubicBezTo>
                    <a:cubicBezTo>
                      <a:pt x="123386" y="0"/>
                      <a:pt x="120904" y="2076"/>
                      <a:pt x="118979" y="6229"/>
                    </a:cubicBezTo>
                    <a:lnTo>
                      <a:pt x="84789" y="75368"/>
                    </a:lnTo>
                    <a:lnTo>
                      <a:pt x="8508" y="86459"/>
                    </a:lnTo>
                    <a:cubicBezTo>
                      <a:pt x="2837" y="87372"/>
                      <a:pt x="0" y="89701"/>
                      <a:pt x="0" y="93450"/>
                    </a:cubicBezTo>
                    <a:cubicBezTo>
                      <a:pt x="0" y="95578"/>
                      <a:pt x="1267" y="98009"/>
                      <a:pt x="3800" y="100744"/>
                    </a:cubicBezTo>
                    <a:lnTo>
                      <a:pt x="59111" y="154535"/>
                    </a:lnTo>
                    <a:lnTo>
                      <a:pt x="46043" y="230510"/>
                    </a:lnTo>
                    <a:cubicBezTo>
                      <a:pt x="45840" y="231929"/>
                      <a:pt x="45739" y="232945"/>
                      <a:pt x="45739" y="233550"/>
                    </a:cubicBezTo>
                    <a:cubicBezTo>
                      <a:pt x="45739" y="235677"/>
                      <a:pt x="46271" y="237475"/>
                      <a:pt x="47334" y="238945"/>
                    </a:cubicBezTo>
                    <a:cubicBezTo>
                      <a:pt x="48397" y="240417"/>
                      <a:pt x="49991" y="241149"/>
                      <a:pt x="52120" y="241149"/>
                    </a:cubicBezTo>
                    <a:cubicBezTo>
                      <a:pt x="53944" y="241149"/>
                      <a:pt x="55969" y="240544"/>
                      <a:pt x="58198" y="239327"/>
                    </a:cubicBezTo>
                    <a:lnTo>
                      <a:pt x="126423" y="203463"/>
                    </a:lnTo>
                    <a:lnTo>
                      <a:pt x="194652" y="239327"/>
                    </a:lnTo>
                    <a:cubicBezTo>
                      <a:pt x="196783" y="240544"/>
                      <a:pt x="198809" y="241149"/>
                      <a:pt x="200728" y="241149"/>
                    </a:cubicBezTo>
                    <a:cubicBezTo>
                      <a:pt x="202761" y="241149"/>
                      <a:pt x="204302" y="240417"/>
                      <a:pt x="205366" y="238945"/>
                    </a:cubicBezTo>
                    <a:cubicBezTo>
                      <a:pt x="206426" y="237477"/>
                      <a:pt x="206957" y="235677"/>
                      <a:pt x="206957" y="233550"/>
                    </a:cubicBezTo>
                    <a:cubicBezTo>
                      <a:pt x="206957" y="232235"/>
                      <a:pt x="206906" y="231222"/>
                      <a:pt x="206805" y="230510"/>
                    </a:cubicBezTo>
                    <a:lnTo>
                      <a:pt x="193736" y="154535"/>
                    </a:lnTo>
                    <a:lnTo>
                      <a:pt x="248894" y="100744"/>
                    </a:lnTo>
                    <a:cubicBezTo>
                      <a:pt x="251532" y="98110"/>
                      <a:pt x="252847" y="95678"/>
                      <a:pt x="252847" y="9345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lumMod val="90000"/>
                      <a:alpha val="35000"/>
                    </a:schemeClr>
                  </a:gs>
                  <a:gs pos="100000">
                    <a:schemeClr val="bg1">
                      <a:lumMod val="75000"/>
                      <a:alpha val="56674"/>
                    </a:schemeClr>
                  </a:gs>
                </a:gsLst>
                <a:lin ang="4200000" scaled="0"/>
              </a:gradFill>
              <a:ln w="15998" cap="flat">
                <a:gradFill>
                  <a:gsLst>
                    <a:gs pos="50000">
                      <a:schemeClr val="bg1">
                        <a:lumMod val="90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50000"/>
                        <a:alpha val="46000"/>
                      </a:schemeClr>
                    </a:gs>
                  </a:gsLst>
                  <a:lin ang="7800000" scaled="0"/>
                </a:gra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</p:grp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51BB9CED-8C03-D171-7FA1-52F7A9057116}"/>
                </a:ext>
              </a:extLst>
            </p:cNvPr>
            <p:cNvSpPr txBox="1"/>
            <p:nvPr/>
          </p:nvSpPr>
          <p:spPr>
            <a:xfrm>
              <a:off x="10563970" y="1449106"/>
              <a:ext cx="308372" cy="352424"/>
            </a:xfrm>
            <a:custGeom>
              <a:avLst/>
              <a:gdLst>
                <a:gd name="connsiteX0" fmla="*/ 92512 w 308372"/>
                <a:gd name="connsiteY0" fmla="*/ 198238 h 352424"/>
                <a:gd name="connsiteX1" fmla="*/ 104007 w 308372"/>
                <a:gd name="connsiteY1" fmla="*/ 198238 h 352424"/>
                <a:gd name="connsiteX2" fmla="*/ 154186 w 308372"/>
                <a:gd name="connsiteY2" fmla="*/ 209252 h 352424"/>
                <a:gd name="connsiteX3" fmla="*/ 204366 w 308372"/>
                <a:gd name="connsiteY3" fmla="*/ 198238 h 352424"/>
                <a:gd name="connsiteX4" fmla="*/ 215860 w 308372"/>
                <a:gd name="connsiteY4" fmla="*/ 198238 h 352424"/>
                <a:gd name="connsiteX5" fmla="*/ 308372 w 308372"/>
                <a:gd name="connsiteY5" fmla="*/ 290750 h 352424"/>
                <a:gd name="connsiteX6" fmla="*/ 308372 w 308372"/>
                <a:gd name="connsiteY6" fmla="*/ 319384 h 352424"/>
                <a:gd name="connsiteX7" fmla="*/ 275332 w 308372"/>
                <a:gd name="connsiteY7" fmla="*/ 352424 h 352424"/>
                <a:gd name="connsiteX8" fmla="*/ 33040 w 308372"/>
                <a:gd name="connsiteY8" fmla="*/ 352424 h 352424"/>
                <a:gd name="connsiteX9" fmla="*/ 0 w 308372"/>
                <a:gd name="connsiteY9" fmla="*/ 319384 h 352424"/>
                <a:gd name="connsiteX10" fmla="*/ 0 w 308372"/>
                <a:gd name="connsiteY10" fmla="*/ 290750 h 352424"/>
                <a:gd name="connsiteX11" fmla="*/ 92512 w 308372"/>
                <a:gd name="connsiteY11" fmla="*/ 198238 h 352424"/>
                <a:gd name="connsiteX12" fmla="*/ 154186 w 308372"/>
                <a:gd name="connsiteY12" fmla="*/ 0 h 352424"/>
                <a:gd name="connsiteX13" fmla="*/ 242292 w 308372"/>
                <a:gd name="connsiteY13" fmla="*/ 88107 h 352424"/>
                <a:gd name="connsiteX14" fmla="*/ 154186 w 308372"/>
                <a:gd name="connsiteY14" fmla="*/ 176213 h 352424"/>
                <a:gd name="connsiteX15" fmla="*/ 66080 w 308372"/>
                <a:gd name="connsiteY15" fmla="*/ 88107 h 352424"/>
                <a:gd name="connsiteX16" fmla="*/ 154186 w 308372"/>
                <a:gd name="connsiteY16" fmla="*/ 0 h 352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8372" h="352424">
                  <a:moveTo>
                    <a:pt x="92512" y="198238"/>
                  </a:moveTo>
                  <a:lnTo>
                    <a:pt x="104007" y="198238"/>
                  </a:lnTo>
                  <a:cubicBezTo>
                    <a:pt x="119357" y="205259"/>
                    <a:pt x="136289" y="209252"/>
                    <a:pt x="154186" y="209252"/>
                  </a:cubicBezTo>
                  <a:cubicBezTo>
                    <a:pt x="172083" y="209252"/>
                    <a:pt x="189085" y="205259"/>
                    <a:pt x="204366" y="198238"/>
                  </a:cubicBezTo>
                  <a:lnTo>
                    <a:pt x="215860" y="198238"/>
                  </a:lnTo>
                  <a:cubicBezTo>
                    <a:pt x="266934" y="198238"/>
                    <a:pt x="308372" y="239676"/>
                    <a:pt x="308372" y="290750"/>
                  </a:cubicBezTo>
                  <a:lnTo>
                    <a:pt x="308372" y="319384"/>
                  </a:lnTo>
                  <a:cubicBezTo>
                    <a:pt x="308372" y="337625"/>
                    <a:pt x="293573" y="352424"/>
                    <a:pt x="275332" y="352424"/>
                  </a:cubicBezTo>
                  <a:lnTo>
                    <a:pt x="33040" y="352424"/>
                  </a:lnTo>
                  <a:cubicBezTo>
                    <a:pt x="14799" y="352424"/>
                    <a:pt x="0" y="337625"/>
                    <a:pt x="0" y="319384"/>
                  </a:cubicBezTo>
                  <a:lnTo>
                    <a:pt x="0" y="290750"/>
                  </a:lnTo>
                  <a:cubicBezTo>
                    <a:pt x="0" y="239676"/>
                    <a:pt x="41438" y="198238"/>
                    <a:pt x="92512" y="198238"/>
                  </a:cubicBezTo>
                  <a:close/>
                  <a:moveTo>
                    <a:pt x="154186" y="0"/>
                  </a:moveTo>
                  <a:cubicBezTo>
                    <a:pt x="202851" y="0"/>
                    <a:pt x="242292" y="39441"/>
                    <a:pt x="242292" y="88107"/>
                  </a:cubicBezTo>
                  <a:cubicBezTo>
                    <a:pt x="242292" y="136772"/>
                    <a:pt x="202851" y="176213"/>
                    <a:pt x="154186" y="176213"/>
                  </a:cubicBezTo>
                  <a:cubicBezTo>
                    <a:pt x="105521" y="176213"/>
                    <a:pt x="66080" y="136772"/>
                    <a:pt x="66080" y="88107"/>
                  </a:cubicBezTo>
                  <a:cubicBezTo>
                    <a:pt x="66080" y="39441"/>
                    <a:pt x="105521" y="0"/>
                    <a:pt x="154186" y="0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</a:lstStyle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81EFCA7-3699-5A99-93B6-1987C4734298}"/>
                </a:ext>
              </a:extLst>
            </p:cNvPr>
            <p:cNvSpPr txBox="1"/>
            <p:nvPr/>
          </p:nvSpPr>
          <p:spPr>
            <a:xfrm>
              <a:off x="6995813" y="1976319"/>
              <a:ext cx="3398424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sz="1600" b="1" dirty="0">
                  <a:solidFill>
                    <a:srgbClr val="0A2E5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rgbClr val="0A2E5F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A2E5F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C33AD04-B136-5748-E506-3A6147882D6D}"/>
              </a:ext>
            </a:extLst>
          </p:cNvPr>
          <p:cNvGrpSpPr/>
          <p:nvPr/>
        </p:nvGrpSpPr>
        <p:grpSpPr>
          <a:xfrm>
            <a:off x="6816724" y="3534216"/>
            <a:ext cx="4260247" cy="2244908"/>
            <a:chOff x="6816724" y="3534216"/>
            <a:chExt cx="4260247" cy="2244908"/>
          </a:xfrm>
        </p:grpSpPr>
        <p:sp>
          <p:nvSpPr>
            <p:cNvPr id="10" name="Rectangle: Rounded Corners 3">
              <a:extLst>
                <a:ext uri="{FF2B5EF4-FFF2-40B4-BE49-F238E27FC236}">
                  <a16:creationId xmlns:a16="http://schemas.microsoft.com/office/drawing/2014/main" id="{429156F6-21C6-0433-18DF-3D1D2AA76BD3}"/>
                </a:ext>
              </a:extLst>
            </p:cNvPr>
            <p:cNvSpPr/>
            <p:nvPr/>
          </p:nvSpPr>
          <p:spPr>
            <a:xfrm>
              <a:off x="6816724" y="3826297"/>
              <a:ext cx="4014980" cy="1761324"/>
            </a:xfrm>
            <a:prstGeom prst="roundRect">
              <a:avLst>
                <a:gd name="adj" fmla="val 8781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0000"/>
                    <a:alpha val="35000"/>
                  </a:schemeClr>
                </a:gs>
                <a:gs pos="100000">
                  <a:schemeClr val="bg1">
                    <a:lumMod val="75000"/>
                    <a:alpha val="56674"/>
                  </a:schemeClr>
                </a:gs>
              </a:gsLst>
              <a:lin ang="4200000" scaled="0"/>
            </a:gradFill>
            <a:ln w="15998" cap="flat">
              <a:gradFill>
                <a:gsLst>
                  <a:gs pos="50000">
                    <a:schemeClr val="bg1">
                      <a:lumMod val="90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50000"/>
                      <a:alpha val="46000"/>
                    </a:schemeClr>
                  </a:gs>
                </a:gsLst>
                <a:lin ang="78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latin typeface="Plus Jakarta Sans" pitchFamily="2" charset="77"/>
              </a:endParaRPr>
            </a:p>
          </p:txBody>
        </p:sp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B41CED0A-2F69-36F8-96B5-716C1180AC40}"/>
                </a:ext>
              </a:extLst>
            </p:cNvPr>
            <p:cNvSpPr/>
            <p:nvPr/>
          </p:nvSpPr>
          <p:spPr>
            <a:xfrm>
              <a:off x="8578655" y="5366279"/>
              <a:ext cx="1664802" cy="41284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latin typeface="Plus Jakarta Sans" pitchFamily="2" charset="77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834B520-71BC-F0F5-3023-7BEFDCD488F7}"/>
                </a:ext>
              </a:extLst>
            </p:cNvPr>
            <p:cNvSpPr/>
            <p:nvPr/>
          </p:nvSpPr>
          <p:spPr>
            <a:xfrm>
              <a:off x="10359342" y="3534216"/>
              <a:ext cx="717629" cy="71762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0000"/>
                    <a:alpha val="35000"/>
                  </a:schemeClr>
                </a:gs>
                <a:gs pos="100000">
                  <a:schemeClr val="bg1">
                    <a:lumMod val="75000"/>
                    <a:alpha val="56674"/>
                  </a:schemeClr>
                </a:gs>
              </a:gsLst>
              <a:lin ang="4200000" scaled="0"/>
            </a:gradFill>
            <a:ln w="15998" cap="flat">
              <a:gradFill>
                <a:gsLst>
                  <a:gs pos="50000">
                    <a:schemeClr val="bg1">
                      <a:lumMod val="90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50000"/>
                      <a:alpha val="46000"/>
                    </a:schemeClr>
                  </a:gs>
                </a:gsLst>
                <a:lin ang="78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latin typeface="Plus Jakarta Sans" pitchFamily="2" charset="77"/>
              </a:endParaRP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9D1D4F4B-F899-7399-8D15-04AC71DC04B8}"/>
                </a:ext>
              </a:extLst>
            </p:cNvPr>
            <p:cNvGrpSpPr/>
            <p:nvPr/>
          </p:nvGrpSpPr>
          <p:grpSpPr>
            <a:xfrm>
              <a:off x="9210457" y="4163349"/>
              <a:ext cx="1070335" cy="154127"/>
              <a:chOff x="5686740" y="694285"/>
              <a:chExt cx="1674659" cy="241149"/>
            </a:xfrm>
          </p:grpSpPr>
          <p:sp>
            <p:nvSpPr>
              <p:cNvPr id="56" name="Graphic 42">
                <a:extLst>
                  <a:ext uri="{FF2B5EF4-FFF2-40B4-BE49-F238E27FC236}">
                    <a16:creationId xmlns:a16="http://schemas.microsoft.com/office/drawing/2014/main" id="{EACA746B-5134-E10D-70DB-88587A641DB7}"/>
                  </a:ext>
                </a:extLst>
              </p:cNvPr>
              <p:cNvSpPr/>
              <p:nvPr/>
            </p:nvSpPr>
            <p:spPr>
              <a:xfrm>
                <a:off x="6042193" y="694285"/>
                <a:ext cx="252846" cy="241149"/>
              </a:xfrm>
              <a:custGeom>
                <a:avLst/>
                <a:gdLst>
                  <a:gd name="connsiteX0" fmla="*/ 252847 w 252846"/>
                  <a:gd name="connsiteY0" fmla="*/ 93450 h 241149"/>
                  <a:gd name="connsiteX1" fmla="*/ 244336 w 252846"/>
                  <a:gd name="connsiteY1" fmla="*/ 86459 h 241149"/>
                  <a:gd name="connsiteX2" fmla="*/ 168059 w 252846"/>
                  <a:gd name="connsiteY2" fmla="*/ 75368 h 241149"/>
                  <a:gd name="connsiteX3" fmla="*/ 133870 w 252846"/>
                  <a:gd name="connsiteY3" fmla="*/ 6229 h 241149"/>
                  <a:gd name="connsiteX4" fmla="*/ 126424 w 252846"/>
                  <a:gd name="connsiteY4" fmla="*/ 0 h 241149"/>
                  <a:gd name="connsiteX5" fmla="*/ 118979 w 252846"/>
                  <a:gd name="connsiteY5" fmla="*/ 6229 h 241149"/>
                  <a:gd name="connsiteX6" fmla="*/ 84789 w 252846"/>
                  <a:gd name="connsiteY6" fmla="*/ 75368 h 241149"/>
                  <a:gd name="connsiteX7" fmla="*/ 8508 w 252846"/>
                  <a:gd name="connsiteY7" fmla="*/ 86459 h 241149"/>
                  <a:gd name="connsiteX8" fmla="*/ 0 w 252846"/>
                  <a:gd name="connsiteY8" fmla="*/ 93450 h 241149"/>
                  <a:gd name="connsiteX9" fmla="*/ 3800 w 252846"/>
                  <a:gd name="connsiteY9" fmla="*/ 100744 h 241149"/>
                  <a:gd name="connsiteX10" fmla="*/ 59111 w 252846"/>
                  <a:gd name="connsiteY10" fmla="*/ 154535 h 241149"/>
                  <a:gd name="connsiteX11" fmla="*/ 46043 w 252846"/>
                  <a:gd name="connsiteY11" fmla="*/ 230510 h 241149"/>
                  <a:gd name="connsiteX12" fmla="*/ 45739 w 252846"/>
                  <a:gd name="connsiteY12" fmla="*/ 233550 h 241149"/>
                  <a:gd name="connsiteX13" fmla="*/ 47334 w 252846"/>
                  <a:gd name="connsiteY13" fmla="*/ 238945 h 241149"/>
                  <a:gd name="connsiteX14" fmla="*/ 52120 w 252846"/>
                  <a:gd name="connsiteY14" fmla="*/ 241149 h 241149"/>
                  <a:gd name="connsiteX15" fmla="*/ 58198 w 252846"/>
                  <a:gd name="connsiteY15" fmla="*/ 239327 h 241149"/>
                  <a:gd name="connsiteX16" fmla="*/ 126423 w 252846"/>
                  <a:gd name="connsiteY16" fmla="*/ 203463 h 241149"/>
                  <a:gd name="connsiteX17" fmla="*/ 194652 w 252846"/>
                  <a:gd name="connsiteY17" fmla="*/ 239327 h 241149"/>
                  <a:gd name="connsiteX18" fmla="*/ 200728 w 252846"/>
                  <a:gd name="connsiteY18" fmla="*/ 241149 h 241149"/>
                  <a:gd name="connsiteX19" fmla="*/ 205366 w 252846"/>
                  <a:gd name="connsiteY19" fmla="*/ 238945 h 241149"/>
                  <a:gd name="connsiteX20" fmla="*/ 206957 w 252846"/>
                  <a:gd name="connsiteY20" fmla="*/ 233550 h 241149"/>
                  <a:gd name="connsiteX21" fmla="*/ 206805 w 252846"/>
                  <a:gd name="connsiteY21" fmla="*/ 230510 h 241149"/>
                  <a:gd name="connsiteX22" fmla="*/ 193736 w 252846"/>
                  <a:gd name="connsiteY22" fmla="*/ 154535 h 241149"/>
                  <a:gd name="connsiteX23" fmla="*/ 248894 w 252846"/>
                  <a:gd name="connsiteY23" fmla="*/ 100744 h 241149"/>
                  <a:gd name="connsiteX24" fmla="*/ 252847 w 252846"/>
                  <a:gd name="connsiteY24" fmla="*/ 93450 h 241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52846" h="241149">
                    <a:moveTo>
                      <a:pt x="252847" y="93450"/>
                    </a:moveTo>
                    <a:cubicBezTo>
                      <a:pt x="252847" y="89701"/>
                      <a:pt x="250011" y="87372"/>
                      <a:pt x="244336" y="86459"/>
                    </a:cubicBezTo>
                    <a:lnTo>
                      <a:pt x="168059" y="75368"/>
                    </a:lnTo>
                    <a:lnTo>
                      <a:pt x="133870" y="6229"/>
                    </a:lnTo>
                    <a:cubicBezTo>
                      <a:pt x="131947" y="2076"/>
                      <a:pt x="129463" y="0"/>
                      <a:pt x="126424" y="0"/>
                    </a:cubicBezTo>
                    <a:cubicBezTo>
                      <a:pt x="123386" y="0"/>
                      <a:pt x="120904" y="2076"/>
                      <a:pt x="118979" y="6229"/>
                    </a:cubicBezTo>
                    <a:lnTo>
                      <a:pt x="84789" y="75368"/>
                    </a:lnTo>
                    <a:lnTo>
                      <a:pt x="8508" y="86459"/>
                    </a:lnTo>
                    <a:cubicBezTo>
                      <a:pt x="2837" y="87372"/>
                      <a:pt x="0" y="89701"/>
                      <a:pt x="0" y="93450"/>
                    </a:cubicBezTo>
                    <a:cubicBezTo>
                      <a:pt x="0" y="95578"/>
                      <a:pt x="1267" y="98009"/>
                      <a:pt x="3800" y="100744"/>
                    </a:cubicBezTo>
                    <a:lnTo>
                      <a:pt x="59111" y="154535"/>
                    </a:lnTo>
                    <a:lnTo>
                      <a:pt x="46043" y="230510"/>
                    </a:lnTo>
                    <a:cubicBezTo>
                      <a:pt x="45840" y="231929"/>
                      <a:pt x="45739" y="232945"/>
                      <a:pt x="45739" y="233550"/>
                    </a:cubicBezTo>
                    <a:cubicBezTo>
                      <a:pt x="45739" y="235677"/>
                      <a:pt x="46271" y="237475"/>
                      <a:pt x="47334" y="238945"/>
                    </a:cubicBezTo>
                    <a:cubicBezTo>
                      <a:pt x="48397" y="240417"/>
                      <a:pt x="49991" y="241149"/>
                      <a:pt x="52120" y="241149"/>
                    </a:cubicBezTo>
                    <a:cubicBezTo>
                      <a:pt x="53944" y="241149"/>
                      <a:pt x="55969" y="240544"/>
                      <a:pt x="58198" y="239327"/>
                    </a:cubicBezTo>
                    <a:lnTo>
                      <a:pt x="126423" y="203463"/>
                    </a:lnTo>
                    <a:lnTo>
                      <a:pt x="194652" y="239327"/>
                    </a:lnTo>
                    <a:cubicBezTo>
                      <a:pt x="196783" y="240544"/>
                      <a:pt x="198809" y="241149"/>
                      <a:pt x="200728" y="241149"/>
                    </a:cubicBezTo>
                    <a:cubicBezTo>
                      <a:pt x="202761" y="241149"/>
                      <a:pt x="204302" y="240417"/>
                      <a:pt x="205366" y="238945"/>
                    </a:cubicBezTo>
                    <a:cubicBezTo>
                      <a:pt x="206426" y="237477"/>
                      <a:pt x="206957" y="235677"/>
                      <a:pt x="206957" y="233550"/>
                    </a:cubicBezTo>
                    <a:cubicBezTo>
                      <a:pt x="206957" y="232235"/>
                      <a:pt x="206906" y="231222"/>
                      <a:pt x="206805" y="230510"/>
                    </a:cubicBezTo>
                    <a:lnTo>
                      <a:pt x="193736" y="154535"/>
                    </a:lnTo>
                    <a:lnTo>
                      <a:pt x="248894" y="100744"/>
                    </a:lnTo>
                    <a:cubicBezTo>
                      <a:pt x="251532" y="98110"/>
                      <a:pt x="252847" y="95678"/>
                      <a:pt x="252847" y="9345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57" name="Graphic 41">
                <a:extLst>
                  <a:ext uri="{FF2B5EF4-FFF2-40B4-BE49-F238E27FC236}">
                    <a16:creationId xmlns:a16="http://schemas.microsoft.com/office/drawing/2014/main" id="{07A3FA59-AA78-A9C8-3FC1-349AB531A52F}"/>
                  </a:ext>
                </a:extLst>
              </p:cNvPr>
              <p:cNvSpPr/>
              <p:nvPr/>
            </p:nvSpPr>
            <p:spPr>
              <a:xfrm>
                <a:off x="5686740" y="694285"/>
                <a:ext cx="252846" cy="241149"/>
              </a:xfrm>
              <a:custGeom>
                <a:avLst/>
                <a:gdLst>
                  <a:gd name="connsiteX0" fmla="*/ 252847 w 252846"/>
                  <a:gd name="connsiteY0" fmla="*/ 93450 h 241149"/>
                  <a:gd name="connsiteX1" fmla="*/ 244336 w 252846"/>
                  <a:gd name="connsiteY1" fmla="*/ 86459 h 241149"/>
                  <a:gd name="connsiteX2" fmla="*/ 168059 w 252846"/>
                  <a:gd name="connsiteY2" fmla="*/ 75368 h 241149"/>
                  <a:gd name="connsiteX3" fmla="*/ 133870 w 252846"/>
                  <a:gd name="connsiteY3" fmla="*/ 6229 h 241149"/>
                  <a:gd name="connsiteX4" fmla="*/ 126424 w 252846"/>
                  <a:gd name="connsiteY4" fmla="*/ 0 h 241149"/>
                  <a:gd name="connsiteX5" fmla="*/ 118979 w 252846"/>
                  <a:gd name="connsiteY5" fmla="*/ 6229 h 241149"/>
                  <a:gd name="connsiteX6" fmla="*/ 84789 w 252846"/>
                  <a:gd name="connsiteY6" fmla="*/ 75368 h 241149"/>
                  <a:gd name="connsiteX7" fmla="*/ 8508 w 252846"/>
                  <a:gd name="connsiteY7" fmla="*/ 86459 h 241149"/>
                  <a:gd name="connsiteX8" fmla="*/ 0 w 252846"/>
                  <a:gd name="connsiteY8" fmla="*/ 93450 h 241149"/>
                  <a:gd name="connsiteX9" fmla="*/ 3800 w 252846"/>
                  <a:gd name="connsiteY9" fmla="*/ 100744 h 241149"/>
                  <a:gd name="connsiteX10" fmla="*/ 59111 w 252846"/>
                  <a:gd name="connsiteY10" fmla="*/ 154535 h 241149"/>
                  <a:gd name="connsiteX11" fmla="*/ 46043 w 252846"/>
                  <a:gd name="connsiteY11" fmla="*/ 230510 h 241149"/>
                  <a:gd name="connsiteX12" fmla="*/ 45739 w 252846"/>
                  <a:gd name="connsiteY12" fmla="*/ 233550 h 241149"/>
                  <a:gd name="connsiteX13" fmla="*/ 47334 w 252846"/>
                  <a:gd name="connsiteY13" fmla="*/ 238945 h 241149"/>
                  <a:gd name="connsiteX14" fmla="*/ 52120 w 252846"/>
                  <a:gd name="connsiteY14" fmla="*/ 241149 h 241149"/>
                  <a:gd name="connsiteX15" fmla="*/ 58198 w 252846"/>
                  <a:gd name="connsiteY15" fmla="*/ 239327 h 241149"/>
                  <a:gd name="connsiteX16" fmla="*/ 126423 w 252846"/>
                  <a:gd name="connsiteY16" fmla="*/ 203463 h 241149"/>
                  <a:gd name="connsiteX17" fmla="*/ 194652 w 252846"/>
                  <a:gd name="connsiteY17" fmla="*/ 239327 h 241149"/>
                  <a:gd name="connsiteX18" fmla="*/ 200728 w 252846"/>
                  <a:gd name="connsiteY18" fmla="*/ 241149 h 241149"/>
                  <a:gd name="connsiteX19" fmla="*/ 205366 w 252846"/>
                  <a:gd name="connsiteY19" fmla="*/ 238945 h 241149"/>
                  <a:gd name="connsiteX20" fmla="*/ 206957 w 252846"/>
                  <a:gd name="connsiteY20" fmla="*/ 233550 h 241149"/>
                  <a:gd name="connsiteX21" fmla="*/ 206805 w 252846"/>
                  <a:gd name="connsiteY21" fmla="*/ 230510 h 241149"/>
                  <a:gd name="connsiteX22" fmla="*/ 193736 w 252846"/>
                  <a:gd name="connsiteY22" fmla="*/ 154535 h 241149"/>
                  <a:gd name="connsiteX23" fmla="*/ 248894 w 252846"/>
                  <a:gd name="connsiteY23" fmla="*/ 100744 h 241149"/>
                  <a:gd name="connsiteX24" fmla="*/ 252847 w 252846"/>
                  <a:gd name="connsiteY24" fmla="*/ 93450 h 241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52846" h="241149">
                    <a:moveTo>
                      <a:pt x="252847" y="93450"/>
                    </a:moveTo>
                    <a:cubicBezTo>
                      <a:pt x="252847" y="89701"/>
                      <a:pt x="250011" y="87372"/>
                      <a:pt x="244336" y="86459"/>
                    </a:cubicBezTo>
                    <a:lnTo>
                      <a:pt x="168059" y="75368"/>
                    </a:lnTo>
                    <a:lnTo>
                      <a:pt x="133870" y="6229"/>
                    </a:lnTo>
                    <a:cubicBezTo>
                      <a:pt x="131947" y="2076"/>
                      <a:pt x="129463" y="0"/>
                      <a:pt x="126424" y="0"/>
                    </a:cubicBezTo>
                    <a:cubicBezTo>
                      <a:pt x="123386" y="0"/>
                      <a:pt x="120904" y="2076"/>
                      <a:pt x="118979" y="6229"/>
                    </a:cubicBezTo>
                    <a:lnTo>
                      <a:pt x="84789" y="75368"/>
                    </a:lnTo>
                    <a:lnTo>
                      <a:pt x="8508" y="86459"/>
                    </a:lnTo>
                    <a:cubicBezTo>
                      <a:pt x="2837" y="87372"/>
                      <a:pt x="0" y="89701"/>
                      <a:pt x="0" y="93450"/>
                    </a:cubicBezTo>
                    <a:cubicBezTo>
                      <a:pt x="0" y="95578"/>
                      <a:pt x="1267" y="98009"/>
                      <a:pt x="3800" y="100744"/>
                    </a:cubicBezTo>
                    <a:lnTo>
                      <a:pt x="59111" y="154535"/>
                    </a:lnTo>
                    <a:lnTo>
                      <a:pt x="46043" y="230510"/>
                    </a:lnTo>
                    <a:cubicBezTo>
                      <a:pt x="45840" y="231929"/>
                      <a:pt x="45739" y="232945"/>
                      <a:pt x="45739" y="233550"/>
                    </a:cubicBezTo>
                    <a:cubicBezTo>
                      <a:pt x="45739" y="235677"/>
                      <a:pt x="46271" y="237475"/>
                      <a:pt x="47334" y="238945"/>
                    </a:cubicBezTo>
                    <a:cubicBezTo>
                      <a:pt x="48397" y="240417"/>
                      <a:pt x="49991" y="241149"/>
                      <a:pt x="52120" y="241149"/>
                    </a:cubicBezTo>
                    <a:cubicBezTo>
                      <a:pt x="53944" y="241149"/>
                      <a:pt x="55969" y="240544"/>
                      <a:pt x="58198" y="239327"/>
                    </a:cubicBezTo>
                    <a:lnTo>
                      <a:pt x="126423" y="203463"/>
                    </a:lnTo>
                    <a:lnTo>
                      <a:pt x="194652" y="239327"/>
                    </a:lnTo>
                    <a:cubicBezTo>
                      <a:pt x="196783" y="240544"/>
                      <a:pt x="198809" y="241149"/>
                      <a:pt x="200728" y="241149"/>
                    </a:cubicBezTo>
                    <a:cubicBezTo>
                      <a:pt x="202761" y="241149"/>
                      <a:pt x="204302" y="240417"/>
                      <a:pt x="205366" y="238945"/>
                    </a:cubicBezTo>
                    <a:cubicBezTo>
                      <a:pt x="206426" y="237477"/>
                      <a:pt x="206957" y="235677"/>
                      <a:pt x="206957" y="233550"/>
                    </a:cubicBezTo>
                    <a:cubicBezTo>
                      <a:pt x="206957" y="232235"/>
                      <a:pt x="206906" y="231222"/>
                      <a:pt x="206805" y="230510"/>
                    </a:cubicBezTo>
                    <a:lnTo>
                      <a:pt x="193736" y="154535"/>
                    </a:lnTo>
                    <a:lnTo>
                      <a:pt x="248894" y="100744"/>
                    </a:lnTo>
                    <a:cubicBezTo>
                      <a:pt x="251532" y="98110"/>
                      <a:pt x="252847" y="95678"/>
                      <a:pt x="252847" y="9345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58" name="Graphic 43">
                <a:extLst>
                  <a:ext uri="{FF2B5EF4-FFF2-40B4-BE49-F238E27FC236}">
                    <a16:creationId xmlns:a16="http://schemas.microsoft.com/office/drawing/2014/main" id="{4E490726-18B4-4E95-40E5-A6354A44FB6C}"/>
                  </a:ext>
                </a:extLst>
              </p:cNvPr>
              <p:cNvSpPr/>
              <p:nvPr/>
            </p:nvSpPr>
            <p:spPr>
              <a:xfrm>
                <a:off x="6397647" y="694285"/>
                <a:ext cx="252846" cy="241149"/>
              </a:xfrm>
              <a:custGeom>
                <a:avLst/>
                <a:gdLst>
                  <a:gd name="connsiteX0" fmla="*/ 252847 w 252846"/>
                  <a:gd name="connsiteY0" fmla="*/ 93450 h 241149"/>
                  <a:gd name="connsiteX1" fmla="*/ 244336 w 252846"/>
                  <a:gd name="connsiteY1" fmla="*/ 86459 h 241149"/>
                  <a:gd name="connsiteX2" fmla="*/ 168059 w 252846"/>
                  <a:gd name="connsiteY2" fmla="*/ 75368 h 241149"/>
                  <a:gd name="connsiteX3" fmla="*/ 133870 w 252846"/>
                  <a:gd name="connsiteY3" fmla="*/ 6229 h 241149"/>
                  <a:gd name="connsiteX4" fmla="*/ 126424 w 252846"/>
                  <a:gd name="connsiteY4" fmla="*/ 0 h 241149"/>
                  <a:gd name="connsiteX5" fmla="*/ 118979 w 252846"/>
                  <a:gd name="connsiteY5" fmla="*/ 6229 h 241149"/>
                  <a:gd name="connsiteX6" fmla="*/ 84789 w 252846"/>
                  <a:gd name="connsiteY6" fmla="*/ 75368 h 241149"/>
                  <a:gd name="connsiteX7" fmla="*/ 8508 w 252846"/>
                  <a:gd name="connsiteY7" fmla="*/ 86459 h 241149"/>
                  <a:gd name="connsiteX8" fmla="*/ 0 w 252846"/>
                  <a:gd name="connsiteY8" fmla="*/ 93450 h 241149"/>
                  <a:gd name="connsiteX9" fmla="*/ 3800 w 252846"/>
                  <a:gd name="connsiteY9" fmla="*/ 100744 h 241149"/>
                  <a:gd name="connsiteX10" fmla="*/ 59111 w 252846"/>
                  <a:gd name="connsiteY10" fmla="*/ 154535 h 241149"/>
                  <a:gd name="connsiteX11" fmla="*/ 46043 w 252846"/>
                  <a:gd name="connsiteY11" fmla="*/ 230510 h 241149"/>
                  <a:gd name="connsiteX12" fmla="*/ 45739 w 252846"/>
                  <a:gd name="connsiteY12" fmla="*/ 233550 h 241149"/>
                  <a:gd name="connsiteX13" fmla="*/ 47334 w 252846"/>
                  <a:gd name="connsiteY13" fmla="*/ 238945 h 241149"/>
                  <a:gd name="connsiteX14" fmla="*/ 52120 w 252846"/>
                  <a:gd name="connsiteY14" fmla="*/ 241149 h 241149"/>
                  <a:gd name="connsiteX15" fmla="*/ 58198 w 252846"/>
                  <a:gd name="connsiteY15" fmla="*/ 239327 h 241149"/>
                  <a:gd name="connsiteX16" fmla="*/ 126423 w 252846"/>
                  <a:gd name="connsiteY16" fmla="*/ 203463 h 241149"/>
                  <a:gd name="connsiteX17" fmla="*/ 194652 w 252846"/>
                  <a:gd name="connsiteY17" fmla="*/ 239327 h 241149"/>
                  <a:gd name="connsiteX18" fmla="*/ 200728 w 252846"/>
                  <a:gd name="connsiteY18" fmla="*/ 241149 h 241149"/>
                  <a:gd name="connsiteX19" fmla="*/ 205366 w 252846"/>
                  <a:gd name="connsiteY19" fmla="*/ 238945 h 241149"/>
                  <a:gd name="connsiteX20" fmla="*/ 206957 w 252846"/>
                  <a:gd name="connsiteY20" fmla="*/ 233550 h 241149"/>
                  <a:gd name="connsiteX21" fmla="*/ 206805 w 252846"/>
                  <a:gd name="connsiteY21" fmla="*/ 230510 h 241149"/>
                  <a:gd name="connsiteX22" fmla="*/ 193736 w 252846"/>
                  <a:gd name="connsiteY22" fmla="*/ 154535 h 241149"/>
                  <a:gd name="connsiteX23" fmla="*/ 248894 w 252846"/>
                  <a:gd name="connsiteY23" fmla="*/ 100744 h 241149"/>
                  <a:gd name="connsiteX24" fmla="*/ 252847 w 252846"/>
                  <a:gd name="connsiteY24" fmla="*/ 93450 h 241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52846" h="241149">
                    <a:moveTo>
                      <a:pt x="252847" y="93450"/>
                    </a:moveTo>
                    <a:cubicBezTo>
                      <a:pt x="252847" y="89701"/>
                      <a:pt x="250011" y="87372"/>
                      <a:pt x="244336" y="86459"/>
                    </a:cubicBezTo>
                    <a:lnTo>
                      <a:pt x="168059" y="75368"/>
                    </a:lnTo>
                    <a:lnTo>
                      <a:pt x="133870" y="6229"/>
                    </a:lnTo>
                    <a:cubicBezTo>
                      <a:pt x="131947" y="2076"/>
                      <a:pt x="129463" y="0"/>
                      <a:pt x="126424" y="0"/>
                    </a:cubicBezTo>
                    <a:cubicBezTo>
                      <a:pt x="123386" y="0"/>
                      <a:pt x="120904" y="2076"/>
                      <a:pt x="118979" y="6229"/>
                    </a:cubicBezTo>
                    <a:lnTo>
                      <a:pt x="84789" y="75368"/>
                    </a:lnTo>
                    <a:lnTo>
                      <a:pt x="8508" y="86459"/>
                    </a:lnTo>
                    <a:cubicBezTo>
                      <a:pt x="2837" y="87372"/>
                      <a:pt x="0" y="89701"/>
                      <a:pt x="0" y="93450"/>
                    </a:cubicBezTo>
                    <a:cubicBezTo>
                      <a:pt x="0" y="95578"/>
                      <a:pt x="1267" y="98009"/>
                      <a:pt x="3800" y="100744"/>
                    </a:cubicBezTo>
                    <a:lnTo>
                      <a:pt x="59111" y="154535"/>
                    </a:lnTo>
                    <a:lnTo>
                      <a:pt x="46043" y="230510"/>
                    </a:lnTo>
                    <a:cubicBezTo>
                      <a:pt x="45840" y="231929"/>
                      <a:pt x="45739" y="232945"/>
                      <a:pt x="45739" y="233550"/>
                    </a:cubicBezTo>
                    <a:cubicBezTo>
                      <a:pt x="45739" y="235677"/>
                      <a:pt x="46271" y="237475"/>
                      <a:pt x="47334" y="238945"/>
                    </a:cubicBezTo>
                    <a:cubicBezTo>
                      <a:pt x="48397" y="240417"/>
                      <a:pt x="49991" y="241149"/>
                      <a:pt x="52120" y="241149"/>
                    </a:cubicBezTo>
                    <a:cubicBezTo>
                      <a:pt x="53944" y="241149"/>
                      <a:pt x="55969" y="240544"/>
                      <a:pt x="58198" y="239327"/>
                    </a:cubicBezTo>
                    <a:lnTo>
                      <a:pt x="126423" y="203463"/>
                    </a:lnTo>
                    <a:lnTo>
                      <a:pt x="194652" y="239327"/>
                    </a:lnTo>
                    <a:cubicBezTo>
                      <a:pt x="196783" y="240544"/>
                      <a:pt x="198809" y="241149"/>
                      <a:pt x="200728" y="241149"/>
                    </a:cubicBezTo>
                    <a:cubicBezTo>
                      <a:pt x="202761" y="241149"/>
                      <a:pt x="204302" y="240417"/>
                      <a:pt x="205366" y="238945"/>
                    </a:cubicBezTo>
                    <a:cubicBezTo>
                      <a:pt x="206426" y="237477"/>
                      <a:pt x="206957" y="235677"/>
                      <a:pt x="206957" y="233550"/>
                    </a:cubicBezTo>
                    <a:cubicBezTo>
                      <a:pt x="206957" y="232235"/>
                      <a:pt x="206906" y="231222"/>
                      <a:pt x="206805" y="230510"/>
                    </a:cubicBezTo>
                    <a:lnTo>
                      <a:pt x="193736" y="154535"/>
                    </a:lnTo>
                    <a:lnTo>
                      <a:pt x="248894" y="100744"/>
                    </a:lnTo>
                    <a:cubicBezTo>
                      <a:pt x="251532" y="98110"/>
                      <a:pt x="252847" y="95678"/>
                      <a:pt x="252847" y="9345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59" name="Graphic 44">
                <a:extLst>
                  <a:ext uri="{FF2B5EF4-FFF2-40B4-BE49-F238E27FC236}">
                    <a16:creationId xmlns:a16="http://schemas.microsoft.com/office/drawing/2014/main" id="{5DAA142A-37BC-84AB-D865-68FF5D324D0F}"/>
                  </a:ext>
                </a:extLst>
              </p:cNvPr>
              <p:cNvSpPr/>
              <p:nvPr/>
            </p:nvSpPr>
            <p:spPr>
              <a:xfrm>
                <a:off x="6753100" y="694285"/>
                <a:ext cx="252846" cy="241149"/>
              </a:xfrm>
              <a:custGeom>
                <a:avLst/>
                <a:gdLst>
                  <a:gd name="connsiteX0" fmla="*/ 252847 w 252846"/>
                  <a:gd name="connsiteY0" fmla="*/ 93450 h 241149"/>
                  <a:gd name="connsiteX1" fmla="*/ 244336 w 252846"/>
                  <a:gd name="connsiteY1" fmla="*/ 86459 h 241149"/>
                  <a:gd name="connsiteX2" fmla="*/ 168059 w 252846"/>
                  <a:gd name="connsiteY2" fmla="*/ 75368 h 241149"/>
                  <a:gd name="connsiteX3" fmla="*/ 133870 w 252846"/>
                  <a:gd name="connsiteY3" fmla="*/ 6229 h 241149"/>
                  <a:gd name="connsiteX4" fmla="*/ 126424 w 252846"/>
                  <a:gd name="connsiteY4" fmla="*/ 0 h 241149"/>
                  <a:gd name="connsiteX5" fmla="*/ 118979 w 252846"/>
                  <a:gd name="connsiteY5" fmla="*/ 6229 h 241149"/>
                  <a:gd name="connsiteX6" fmla="*/ 84789 w 252846"/>
                  <a:gd name="connsiteY6" fmla="*/ 75368 h 241149"/>
                  <a:gd name="connsiteX7" fmla="*/ 8508 w 252846"/>
                  <a:gd name="connsiteY7" fmla="*/ 86459 h 241149"/>
                  <a:gd name="connsiteX8" fmla="*/ 0 w 252846"/>
                  <a:gd name="connsiteY8" fmla="*/ 93450 h 241149"/>
                  <a:gd name="connsiteX9" fmla="*/ 3800 w 252846"/>
                  <a:gd name="connsiteY9" fmla="*/ 100744 h 241149"/>
                  <a:gd name="connsiteX10" fmla="*/ 59111 w 252846"/>
                  <a:gd name="connsiteY10" fmla="*/ 154535 h 241149"/>
                  <a:gd name="connsiteX11" fmla="*/ 46043 w 252846"/>
                  <a:gd name="connsiteY11" fmla="*/ 230510 h 241149"/>
                  <a:gd name="connsiteX12" fmla="*/ 45739 w 252846"/>
                  <a:gd name="connsiteY12" fmla="*/ 233550 h 241149"/>
                  <a:gd name="connsiteX13" fmla="*/ 47334 w 252846"/>
                  <a:gd name="connsiteY13" fmla="*/ 238945 h 241149"/>
                  <a:gd name="connsiteX14" fmla="*/ 52120 w 252846"/>
                  <a:gd name="connsiteY14" fmla="*/ 241149 h 241149"/>
                  <a:gd name="connsiteX15" fmla="*/ 58198 w 252846"/>
                  <a:gd name="connsiteY15" fmla="*/ 239327 h 241149"/>
                  <a:gd name="connsiteX16" fmla="*/ 126423 w 252846"/>
                  <a:gd name="connsiteY16" fmla="*/ 203463 h 241149"/>
                  <a:gd name="connsiteX17" fmla="*/ 194652 w 252846"/>
                  <a:gd name="connsiteY17" fmla="*/ 239327 h 241149"/>
                  <a:gd name="connsiteX18" fmla="*/ 200728 w 252846"/>
                  <a:gd name="connsiteY18" fmla="*/ 241149 h 241149"/>
                  <a:gd name="connsiteX19" fmla="*/ 205366 w 252846"/>
                  <a:gd name="connsiteY19" fmla="*/ 238945 h 241149"/>
                  <a:gd name="connsiteX20" fmla="*/ 206957 w 252846"/>
                  <a:gd name="connsiteY20" fmla="*/ 233550 h 241149"/>
                  <a:gd name="connsiteX21" fmla="*/ 206805 w 252846"/>
                  <a:gd name="connsiteY21" fmla="*/ 230510 h 241149"/>
                  <a:gd name="connsiteX22" fmla="*/ 193736 w 252846"/>
                  <a:gd name="connsiteY22" fmla="*/ 154535 h 241149"/>
                  <a:gd name="connsiteX23" fmla="*/ 248894 w 252846"/>
                  <a:gd name="connsiteY23" fmla="*/ 100744 h 241149"/>
                  <a:gd name="connsiteX24" fmla="*/ 252847 w 252846"/>
                  <a:gd name="connsiteY24" fmla="*/ 93450 h 241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52846" h="241149">
                    <a:moveTo>
                      <a:pt x="252847" y="93450"/>
                    </a:moveTo>
                    <a:cubicBezTo>
                      <a:pt x="252847" y="89701"/>
                      <a:pt x="250011" y="87372"/>
                      <a:pt x="244336" y="86459"/>
                    </a:cubicBezTo>
                    <a:lnTo>
                      <a:pt x="168059" y="75368"/>
                    </a:lnTo>
                    <a:lnTo>
                      <a:pt x="133870" y="6229"/>
                    </a:lnTo>
                    <a:cubicBezTo>
                      <a:pt x="131947" y="2076"/>
                      <a:pt x="129463" y="0"/>
                      <a:pt x="126424" y="0"/>
                    </a:cubicBezTo>
                    <a:cubicBezTo>
                      <a:pt x="123386" y="0"/>
                      <a:pt x="120904" y="2076"/>
                      <a:pt x="118979" y="6229"/>
                    </a:cubicBezTo>
                    <a:lnTo>
                      <a:pt x="84789" y="75368"/>
                    </a:lnTo>
                    <a:lnTo>
                      <a:pt x="8508" y="86459"/>
                    </a:lnTo>
                    <a:cubicBezTo>
                      <a:pt x="2837" y="87372"/>
                      <a:pt x="0" y="89701"/>
                      <a:pt x="0" y="93450"/>
                    </a:cubicBezTo>
                    <a:cubicBezTo>
                      <a:pt x="0" y="95578"/>
                      <a:pt x="1267" y="98009"/>
                      <a:pt x="3800" y="100744"/>
                    </a:cubicBezTo>
                    <a:lnTo>
                      <a:pt x="59111" y="154535"/>
                    </a:lnTo>
                    <a:lnTo>
                      <a:pt x="46043" y="230510"/>
                    </a:lnTo>
                    <a:cubicBezTo>
                      <a:pt x="45840" y="231929"/>
                      <a:pt x="45739" y="232945"/>
                      <a:pt x="45739" y="233550"/>
                    </a:cubicBezTo>
                    <a:cubicBezTo>
                      <a:pt x="45739" y="235677"/>
                      <a:pt x="46271" y="237475"/>
                      <a:pt x="47334" y="238945"/>
                    </a:cubicBezTo>
                    <a:cubicBezTo>
                      <a:pt x="48397" y="240417"/>
                      <a:pt x="49991" y="241149"/>
                      <a:pt x="52120" y="241149"/>
                    </a:cubicBezTo>
                    <a:cubicBezTo>
                      <a:pt x="53944" y="241149"/>
                      <a:pt x="55969" y="240544"/>
                      <a:pt x="58198" y="239327"/>
                    </a:cubicBezTo>
                    <a:lnTo>
                      <a:pt x="126423" y="203463"/>
                    </a:lnTo>
                    <a:lnTo>
                      <a:pt x="194652" y="239327"/>
                    </a:lnTo>
                    <a:cubicBezTo>
                      <a:pt x="196783" y="240544"/>
                      <a:pt x="198809" y="241149"/>
                      <a:pt x="200728" y="241149"/>
                    </a:cubicBezTo>
                    <a:cubicBezTo>
                      <a:pt x="202761" y="241149"/>
                      <a:pt x="204302" y="240417"/>
                      <a:pt x="205366" y="238945"/>
                    </a:cubicBezTo>
                    <a:cubicBezTo>
                      <a:pt x="206426" y="237477"/>
                      <a:pt x="206957" y="235677"/>
                      <a:pt x="206957" y="233550"/>
                    </a:cubicBezTo>
                    <a:cubicBezTo>
                      <a:pt x="206957" y="232235"/>
                      <a:pt x="206906" y="231222"/>
                      <a:pt x="206805" y="230510"/>
                    </a:cubicBezTo>
                    <a:lnTo>
                      <a:pt x="193736" y="154535"/>
                    </a:lnTo>
                    <a:lnTo>
                      <a:pt x="248894" y="100744"/>
                    </a:lnTo>
                    <a:cubicBezTo>
                      <a:pt x="251532" y="98110"/>
                      <a:pt x="252847" y="95678"/>
                      <a:pt x="252847" y="9345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200000" scaled="0"/>
              </a:gradFill>
              <a:ln w="1599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  <p:sp>
            <p:nvSpPr>
              <p:cNvPr id="60" name="Graphic 45">
                <a:extLst>
                  <a:ext uri="{FF2B5EF4-FFF2-40B4-BE49-F238E27FC236}">
                    <a16:creationId xmlns:a16="http://schemas.microsoft.com/office/drawing/2014/main" id="{3D52C6C8-488C-3D32-3F58-5D40210B7FA1}"/>
                  </a:ext>
                </a:extLst>
              </p:cNvPr>
              <p:cNvSpPr/>
              <p:nvPr/>
            </p:nvSpPr>
            <p:spPr>
              <a:xfrm>
                <a:off x="7108553" y="694285"/>
                <a:ext cx="252846" cy="241149"/>
              </a:xfrm>
              <a:custGeom>
                <a:avLst/>
                <a:gdLst>
                  <a:gd name="connsiteX0" fmla="*/ 252847 w 252846"/>
                  <a:gd name="connsiteY0" fmla="*/ 93450 h 241149"/>
                  <a:gd name="connsiteX1" fmla="*/ 244336 w 252846"/>
                  <a:gd name="connsiteY1" fmla="*/ 86459 h 241149"/>
                  <a:gd name="connsiteX2" fmla="*/ 168059 w 252846"/>
                  <a:gd name="connsiteY2" fmla="*/ 75368 h 241149"/>
                  <a:gd name="connsiteX3" fmla="*/ 133870 w 252846"/>
                  <a:gd name="connsiteY3" fmla="*/ 6229 h 241149"/>
                  <a:gd name="connsiteX4" fmla="*/ 126424 w 252846"/>
                  <a:gd name="connsiteY4" fmla="*/ 0 h 241149"/>
                  <a:gd name="connsiteX5" fmla="*/ 118979 w 252846"/>
                  <a:gd name="connsiteY5" fmla="*/ 6229 h 241149"/>
                  <a:gd name="connsiteX6" fmla="*/ 84789 w 252846"/>
                  <a:gd name="connsiteY6" fmla="*/ 75368 h 241149"/>
                  <a:gd name="connsiteX7" fmla="*/ 8508 w 252846"/>
                  <a:gd name="connsiteY7" fmla="*/ 86459 h 241149"/>
                  <a:gd name="connsiteX8" fmla="*/ 0 w 252846"/>
                  <a:gd name="connsiteY8" fmla="*/ 93450 h 241149"/>
                  <a:gd name="connsiteX9" fmla="*/ 3800 w 252846"/>
                  <a:gd name="connsiteY9" fmla="*/ 100744 h 241149"/>
                  <a:gd name="connsiteX10" fmla="*/ 59111 w 252846"/>
                  <a:gd name="connsiteY10" fmla="*/ 154535 h 241149"/>
                  <a:gd name="connsiteX11" fmla="*/ 46043 w 252846"/>
                  <a:gd name="connsiteY11" fmla="*/ 230510 h 241149"/>
                  <a:gd name="connsiteX12" fmla="*/ 45739 w 252846"/>
                  <a:gd name="connsiteY12" fmla="*/ 233550 h 241149"/>
                  <a:gd name="connsiteX13" fmla="*/ 47334 w 252846"/>
                  <a:gd name="connsiteY13" fmla="*/ 238945 h 241149"/>
                  <a:gd name="connsiteX14" fmla="*/ 52120 w 252846"/>
                  <a:gd name="connsiteY14" fmla="*/ 241149 h 241149"/>
                  <a:gd name="connsiteX15" fmla="*/ 58198 w 252846"/>
                  <a:gd name="connsiteY15" fmla="*/ 239327 h 241149"/>
                  <a:gd name="connsiteX16" fmla="*/ 126423 w 252846"/>
                  <a:gd name="connsiteY16" fmla="*/ 203463 h 241149"/>
                  <a:gd name="connsiteX17" fmla="*/ 194652 w 252846"/>
                  <a:gd name="connsiteY17" fmla="*/ 239327 h 241149"/>
                  <a:gd name="connsiteX18" fmla="*/ 200728 w 252846"/>
                  <a:gd name="connsiteY18" fmla="*/ 241149 h 241149"/>
                  <a:gd name="connsiteX19" fmla="*/ 205366 w 252846"/>
                  <a:gd name="connsiteY19" fmla="*/ 238945 h 241149"/>
                  <a:gd name="connsiteX20" fmla="*/ 206957 w 252846"/>
                  <a:gd name="connsiteY20" fmla="*/ 233550 h 241149"/>
                  <a:gd name="connsiteX21" fmla="*/ 206805 w 252846"/>
                  <a:gd name="connsiteY21" fmla="*/ 230510 h 241149"/>
                  <a:gd name="connsiteX22" fmla="*/ 193736 w 252846"/>
                  <a:gd name="connsiteY22" fmla="*/ 154535 h 241149"/>
                  <a:gd name="connsiteX23" fmla="*/ 248894 w 252846"/>
                  <a:gd name="connsiteY23" fmla="*/ 100744 h 241149"/>
                  <a:gd name="connsiteX24" fmla="*/ 252847 w 252846"/>
                  <a:gd name="connsiteY24" fmla="*/ 93450 h 241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52846" h="241149">
                    <a:moveTo>
                      <a:pt x="252847" y="93450"/>
                    </a:moveTo>
                    <a:cubicBezTo>
                      <a:pt x="252847" y="89701"/>
                      <a:pt x="250011" y="87372"/>
                      <a:pt x="244336" y="86459"/>
                    </a:cubicBezTo>
                    <a:lnTo>
                      <a:pt x="168059" y="75368"/>
                    </a:lnTo>
                    <a:lnTo>
                      <a:pt x="133870" y="6229"/>
                    </a:lnTo>
                    <a:cubicBezTo>
                      <a:pt x="131947" y="2076"/>
                      <a:pt x="129463" y="0"/>
                      <a:pt x="126424" y="0"/>
                    </a:cubicBezTo>
                    <a:cubicBezTo>
                      <a:pt x="123386" y="0"/>
                      <a:pt x="120904" y="2076"/>
                      <a:pt x="118979" y="6229"/>
                    </a:cubicBezTo>
                    <a:lnTo>
                      <a:pt x="84789" y="75368"/>
                    </a:lnTo>
                    <a:lnTo>
                      <a:pt x="8508" y="86459"/>
                    </a:lnTo>
                    <a:cubicBezTo>
                      <a:pt x="2837" y="87372"/>
                      <a:pt x="0" y="89701"/>
                      <a:pt x="0" y="93450"/>
                    </a:cubicBezTo>
                    <a:cubicBezTo>
                      <a:pt x="0" y="95578"/>
                      <a:pt x="1267" y="98009"/>
                      <a:pt x="3800" y="100744"/>
                    </a:cubicBezTo>
                    <a:lnTo>
                      <a:pt x="59111" y="154535"/>
                    </a:lnTo>
                    <a:lnTo>
                      <a:pt x="46043" y="230510"/>
                    </a:lnTo>
                    <a:cubicBezTo>
                      <a:pt x="45840" y="231929"/>
                      <a:pt x="45739" y="232945"/>
                      <a:pt x="45739" y="233550"/>
                    </a:cubicBezTo>
                    <a:cubicBezTo>
                      <a:pt x="45739" y="235677"/>
                      <a:pt x="46271" y="237475"/>
                      <a:pt x="47334" y="238945"/>
                    </a:cubicBezTo>
                    <a:cubicBezTo>
                      <a:pt x="48397" y="240417"/>
                      <a:pt x="49991" y="241149"/>
                      <a:pt x="52120" y="241149"/>
                    </a:cubicBezTo>
                    <a:cubicBezTo>
                      <a:pt x="53944" y="241149"/>
                      <a:pt x="55969" y="240544"/>
                      <a:pt x="58198" y="239327"/>
                    </a:cubicBezTo>
                    <a:lnTo>
                      <a:pt x="126423" y="203463"/>
                    </a:lnTo>
                    <a:lnTo>
                      <a:pt x="194652" y="239327"/>
                    </a:lnTo>
                    <a:cubicBezTo>
                      <a:pt x="196783" y="240544"/>
                      <a:pt x="198809" y="241149"/>
                      <a:pt x="200728" y="241149"/>
                    </a:cubicBezTo>
                    <a:cubicBezTo>
                      <a:pt x="202761" y="241149"/>
                      <a:pt x="204302" y="240417"/>
                      <a:pt x="205366" y="238945"/>
                    </a:cubicBezTo>
                    <a:cubicBezTo>
                      <a:pt x="206426" y="237477"/>
                      <a:pt x="206957" y="235677"/>
                      <a:pt x="206957" y="233550"/>
                    </a:cubicBezTo>
                    <a:cubicBezTo>
                      <a:pt x="206957" y="232235"/>
                      <a:pt x="206906" y="231222"/>
                      <a:pt x="206805" y="230510"/>
                    </a:cubicBezTo>
                    <a:lnTo>
                      <a:pt x="193736" y="154535"/>
                    </a:lnTo>
                    <a:lnTo>
                      <a:pt x="248894" y="100744"/>
                    </a:lnTo>
                    <a:cubicBezTo>
                      <a:pt x="251532" y="98110"/>
                      <a:pt x="252847" y="95678"/>
                      <a:pt x="252847" y="9345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lumMod val="90000"/>
                      <a:alpha val="35000"/>
                    </a:schemeClr>
                  </a:gs>
                  <a:gs pos="100000">
                    <a:schemeClr val="bg1">
                      <a:lumMod val="75000"/>
                      <a:alpha val="56674"/>
                    </a:schemeClr>
                  </a:gs>
                </a:gsLst>
                <a:lin ang="4200000" scaled="0"/>
              </a:gradFill>
              <a:ln w="15998" cap="flat">
                <a:gradFill>
                  <a:gsLst>
                    <a:gs pos="50000">
                      <a:schemeClr val="bg1">
                        <a:lumMod val="90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50000"/>
                        <a:alpha val="46000"/>
                      </a:schemeClr>
                    </a:gs>
                  </a:gsLst>
                  <a:lin ang="7800000" scaled="0"/>
                </a:gra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latin typeface="Plus Jakarta Sans" pitchFamily="2" charset="77"/>
                </a:endParaRPr>
              </a:p>
            </p:txBody>
          </p:sp>
        </p:grp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F78FDFED-FB61-F7EC-99CA-D425DBD280EA}"/>
                </a:ext>
              </a:extLst>
            </p:cNvPr>
            <p:cNvSpPr txBox="1"/>
            <p:nvPr/>
          </p:nvSpPr>
          <p:spPr>
            <a:xfrm>
              <a:off x="10563970" y="3699000"/>
              <a:ext cx="308372" cy="352424"/>
            </a:xfrm>
            <a:custGeom>
              <a:avLst/>
              <a:gdLst>
                <a:gd name="connsiteX0" fmla="*/ 92512 w 308372"/>
                <a:gd name="connsiteY0" fmla="*/ 198238 h 352424"/>
                <a:gd name="connsiteX1" fmla="*/ 104007 w 308372"/>
                <a:gd name="connsiteY1" fmla="*/ 198238 h 352424"/>
                <a:gd name="connsiteX2" fmla="*/ 154186 w 308372"/>
                <a:gd name="connsiteY2" fmla="*/ 209252 h 352424"/>
                <a:gd name="connsiteX3" fmla="*/ 204366 w 308372"/>
                <a:gd name="connsiteY3" fmla="*/ 198238 h 352424"/>
                <a:gd name="connsiteX4" fmla="*/ 215860 w 308372"/>
                <a:gd name="connsiteY4" fmla="*/ 198238 h 352424"/>
                <a:gd name="connsiteX5" fmla="*/ 308372 w 308372"/>
                <a:gd name="connsiteY5" fmla="*/ 290750 h 352424"/>
                <a:gd name="connsiteX6" fmla="*/ 308372 w 308372"/>
                <a:gd name="connsiteY6" fmla="*/ 319384 h 352424"/>
                <a:gd name="connsiteX7" fmla="*/ 275332 w 308372"/>
                <a:gd name="connsiteY7" fmla="*/ 352424 h 352424"/>
                <a:gd name="connsiteX8" fmla="*/ 33040 w 308372"/>
                <a:gd name="connsiteY8" fmla="*/ 352424 h 352424"/>
                <a:gd name="connsiteX9" fmla="*/ 0 w 308372"/>
                <a:gd name="connsiteY9" fmla="*/ 319384 h 352424"/>
                <a:gd name="connsiteX10" fmla="*/ 0 w 308372"/>
                <a:gd name="connsiteY10" fmla="*/ 290750 h 352424"/>
                <a:gd name="connsiteX11" fmla="*/ 92512 w 308372"/>
                <a:gd name="connsiteY11" fmla="*/ 198238 h 352424"/>
                <a:gd name="connsiteX12" fmla="*/ 154186 w 308372"/>
                <a:gd name="connsiteY12" fmla="*/ 0 h 352424"/>
                <a:gd name="connsiteX13" fmla="*/ 242292 w 308372"/>
                <a:gd name="connsiteY13" fmla="*/ 88107 h 352424"/>
                <a:gd name="connsiteX14" fmla="*/ 154186 w 308372"/>
                <a:gd name="connsiteY14" fmla="*/ 176213 h 352424"/>
                <a:gd name="connsiteX15" fmla="*/ 66080 w 308372"/>
                <a:gd name="connsiteY15" fmla="*/ 88107 h 352424"/>
                <a:gd name="connsiteX16" fmla="*/ 154186 w 308372"/>
                <a:gd name="connsiteY16" fmla="*/ 0 h 352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8372" h="352424">
                  <a:moveTo>
                    <a:pt x="92512" y="198238"/>
                  </a:moveTo>
                  <a:lnTo>
                    <a:pt x="104007" y="198238"/>
                  </a:lnTo>
                  <a:cubicBezTo>
                    <a:pt x="119357" y="205259"/>
                    <a:pt x="136289" y="209252"/>
                    <a:pt x="154186" y="209252"/>
                  </a:cubicBezTo>
                  <a:cubicBezTo>
                    <a:pt x="172083" y="209252"/>
                    <a:pt x="189085" y="205259"/>
                    <a:pt x="204366" y="198238"/>
                  </a:cubicBezTo>
                  <a:lnTo>
                    <a:pt x="215860" y="198238"/>
                  </a:lnTo>
                  <a:cubicBezTo>
                    <a:pt x="266934" y="198238"/>
                    <a:pt x="308372" y="239676"/>
                    <a:pt x="308372" y="290750"/>
                  </a:cubicBezTo>
                  <a:lnTo>
                    <a:pt x="308372" y="319384"/>
                  </a:lnTo>
                  <a:cubicBezTo>
                    <a:pt x="308372" y="337625"/>
                    <a:pt x="293573" y="352424"/>
                    <a:pt x="275332" y="352424"/>
                  </a:cubicBezTo>
                  <a:lnTo>
                    <a:pt x="33040" y="352424"/>
                  </a:lnTo>
                  <a:cubicBezTo>
                    <a:pt x="14799" y="352424"/>
                    <a:pt x="0" y="337625"/>
                    <a:pt x="0" y="319384"/>
                  </a:cubicBezTo>
                  <a:lnTo>
                    <a:pt x="0" y="290750"/>
                  </a:lnTo>
                  <a:cubicBezTo>
                    <a:pt x="0" y="239676"/>
                    <a:pt x="41438" y="198238"/>
                    <a:pt x="92512" y="198238"/>
                  </a:cubicBezTo>
                  <a:close/>
                  <a:moveTo>
                    <a:pt x="154186" y="0"/>
                  </a:moveTo>
                  <a:cubicBezTo>
                    <a:pt x="202851" y="0"/>
                    <a:pt x="242292" y="39441"/>
                    <a:pt x="242292" y="88107"/>
                  </a:cubicBezTo>
                  <a:cubicBezTo>
                    <a:pt x="242292" y="136772"/>
                    <a:pt x="202851" y="176213"/>
                    <a:pt x="154186" y="176213"/>
                  </a:cubicBezTo>
                  <a:cubicBezTo>
                    <a:pt x="105521" y="176213"/>
                    <a:pt x="66080" y="136772"/>
                    <a:pt x="66080" y="88107"/>
                  </a:cubicBezTo>
                  <a:cubicBezTo>
                    <a:pt x="66080" y="39441"/>
                    <a:pt x="105521" y="0"/>
                    <a:pt x="154186" y="0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200000" scaled="0"/>
            </a:gradFill>
            <a:ln w="1599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</a:lstStyle>
            <a:p>
              <a:endParaRPr lang="en-US" dirty="0">
                <a:latin typeface="Plus Jakarta Sans" pitchFamily="2" charset="77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8E77C71-4B58-8215-5C11-D8B2D499056D}"/>
                </a:ext>
              </a:extLst>
            </p:cNvPr>
            <p:cNvSpPr txBox="1"/>
            <p:nvPr/>
          </p:nvSpPr>
          <p:spPr>
            <a:xfrm>
              <a:off x="6995813" y="4251845"/>
              <a:ext cx="3398424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sz="1600" b="1" dirty="0">
                  <a:solidFill>
                    <a:srgbClr val="0A2E5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A2E5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rgbClr val="0A2E5F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A2E5F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0130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2" grpId="0"/>
      <p:bldP spid="5" grpId="0"/>
      <p:bldP spid="6" grpId="0"/>
      <p:bldP spid="7" grpId="0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35">
      <a:dk1>
        <a:srgbClr val="000D4C"/>
      </a:dk1>
      <a:lt1>
        <a:srgbClr val="F6FDFF"/>
      </a:lt1>
      <a:dk2>
        <a:srgbClr val="44546A"/>
      </a:dk2>
      <a:lt2>
        <a:srgbClr val="FFFFFF"/>
      </a:lt2>
      <a:accent1>
        <a:srgbClr val="913AFF"/>
      </a:accent1>
      <a:accent2>
        <a:srgbClr val="2875FE"/>
      </a:accent2>
      <a:accent3>
        <a:srgbClr val="65A8FE"/>
      </a:accent3>
      <a:accent4>
        <a:srgbClr val="FFB0B2"/>
      </a:accent4>
      <a:accent5>
        <a:srgbClr val="97C0FF"/>
      </a:accent5>
      <a:accent6>
        <a:srgbClr val="FF5A5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85000"/>
          </a:schemeClr>
        </a:solidFill>
      </a:spPr>
      <a:bodyPr rtlCol="0" anchor="ctr"/>
      <a:lstStyle>
        <a:defPPr algn="ctr"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3" Type="http://schemas.microsoft.com/office/2011/relationships/webextension" Target="webextension3.xml"/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  <wetp:taskpane dockstate="right" visibility="0" width="350" row="0">
    <wetp:webextensionref xmlns:r="http://schemas.openxmlformats.org/officeDocument/2006/relationships" r:id="rId2"/>
  </wetp:taskpane>
  <wetp:taskpane dockstate="right" visibility="0" width="350" row="0">
    <wetp:webextensionref xmlns:r="http://schemas.openxmlformats.org/officeDocument/2006/relationships" r:id="rId3"/>
  </wetp:taskpane>
</wetp:taskpanes>
</file>

<file path=ppt/webextensions/webextension1.xml><?xml version="1.0" encoding="utf-8"?>
<we:webextension xmlns:we="http://schemas.microsoft.com/office/webextensions/webextension/2010/11" id="{BC98D46A-958D-5D4A-870F-B17AF9377F82}">
  <we:reference id="wa200003157" version="1.0.0.0" store="en-US" storeType="OMEX"/>
  <we:alternateReferences>
    <we:reference id="WA200003157" version="1.0.0.0" store="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A9D01E81-E062-EF49-A048-252D6C8939EB}">
  <we:reference id="wa200002185" version="1.0.0.1" store="en-US" storeType="OMEX"/>
  <we:alternateReferences>
    <we:reference id="wa200002185" version="1.0.0.1" store="WA200002185" storeType="OMEX"/>
  </we:alternateReferences>
  <we:properties/>
  <we:bindings/>
  <we:snapshot xmlns:r="http://schemas.openxmlformats.org/officeDocument/2006/relationships"/>
</we:webextension>
</file>

<file path=ppt/webextensions/webextension3.xml><?xml version="1.0" encoding="utf-8"?>
<we:webextension xmlns:we="http://schemas.microsoft.com/office/webextensions/webextension/2010/11" id="{0869D821-86C1-394F-8892-305BD23A652A}">
  <we:reference id="wa200004551" version="1.0.0.2" store="en-US" storeType="OMEX"/>
  <we:alternateReferences>
    <we:reference id="wa200004551" version="1.0.0.2" store="WA20000455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4826</TotalTime>
  <Words>2235</Words>
  <Application>Microsoft Office PowerPoint</Application>
  <PresentationFormat>Widescreen</PresentationFormat>
  <Paragraphs>214</Paragraphs>
  <Slides>33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3" baseType="lpstr">
      <vt:lpstr>Arial</vt:lpstr>
      <vt:lpstr>Calibri</vt:lpstr>
      <vt:lpstr>Calibri Light</vt:lpstr>
      <vt:lpstr>MuseoModerno</vt:lpstr>
      <vt:lpstr>MuseoModerno SemiBold</vt:lpstr>
      <vt:lpstr>Plus Jakarta Sans</vt:lpstr>
      <vt:lpstr>Plus Jakarta Sans Medium</vt:lpstr>
      <vt:lpstr>Shabnam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Annora Studio</dc:creator>
  <cp:keywords/>
  <dc:description/>
  <cp:lastModifiedBy>Mobotop</cp:lastModifiedBy>
  <cp:revision>538</cp:revision>
  <dcterms:created xsi:type="dcterms:W3CDTF">2022-05-23T07:15:42Z</dcterms:created>
  <dcterms:modified xsi:type="dcterms:W3CDTF">2024-04-03T17:06:10Z</dcterms:modified>
  <cp:category/>
</cp:coreProperties>
</file>